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notesMasterIdLst>
    <p:notesMasterId r:id="rId26"/>
  </p:notesMasterIdLst>
  <p:handoutMasterIdLst>
    <p:handoutMasterId r:id="rId27"/>
  </p:handoutMasterIdLst>
  <p:sldIdLst>
    <p:sldId id="256" r:id="rId2"/>
    <p:sldId id="15431" r:id="rId3"/>
    <p:sldId id="2147375341" r:id="rId4"/>
    <p:sldId id="2147375342" r:id="rId5"/>
    <p:sldId id="2147375344" r:id="rId6"/>
    <p:sldId id="2147375345" r:id="rId7"/>
    <p:sldId id="2147375346" r:id="rId8"/>
    <p:sldId id="2147375347" r:id="rId9"/>
    <p:sldId id="2147375348" r:id="rId10"/>
    <p:sldId id="2147375349" r:id="rId11"/>
    <p:sldId id="2147375350" r:id="rId12"/>
    <p:sldId id="2147375351" r:id="rId13"/>
    <p:sldId id="2147375352" r:id="rId14"/>
    <p:sldId id="15712" r:id="rId15"/>
    <p:sldId id="2147375337" r:id="rId16"/>
    <p:sldId id="2147375339" r:id="rId17"/>
    <p:sldId id="2147375354" r:id="rId18"/>
    <p:sldId id="2147375355" r:id="rId19"/>
    <p:sldId id="2147375356" r:id="rId20"/>
    <p:sldId id="2147375357" r:id="rId21"/>
    <p:sldId id="2147375358" r:id="rId22"/>
    <p:sldId id="2147375359" r:id="rId23"/>
    <p:sldId id="15704" r:id="rId24"/>
    <p:sldId id="15437" r:id="rId25"/>
  </p:sldIdLst>
  <p:sldSz cx="9144000" cy="5143500" type="screen16x9"/>
  <p:notesSz cx="6858000" cy="9144000"/>
  <p:defaultTextStyle>
    <a:defPPr>
      <a:defRPr lang="en-US"/>
    </a:defPPr>
    <a:lvl1pPr marL="0" algn="l" defTabSz="713145" rtl="0" eaLnBrk="1" latinLnBrk="0" hangingPunct="1">
      <a:defRPr sz="1404" kern="1200">
        <a:solidFill>
          <a:schemeClr val="tx1"/>
        </a:solidFill>
        <a:latin typeface="+mn-lt"/>
        <a:ea typeface="+mn-ea"/>
        <a:cs typeface="+mn-cs"/>
      </a:defRPr>
    </a:lvl1pPr>
    <a:lvl2pPr marL="356574" algn="l" defTabSz="713145" rtl="0" eaLnBrk="1" latinLnBrk="0" hangingPunct="1">
      <a:defRPr sz="1404" kern="1200">
        <a:solidFill>
          <a:schemeClr val="tx1"/>
        </a:solidFill>
        <a:latin typeface="+mn-lt"/>
        <a:ea typeface="+mn-ea"/>
        <a:cs typeface="+mn-cs"/>
      </a:defRPr>
    </a:lvl2pPr>
    <a:lvl3pPr marL="713145" algn="l" defTabSz="713145" rtl="0" eaLnBrk="1" latinLnBrk="0" hangingPunct="1">
      <a:defRPr sz="1404" kern="1200">
        <a:solidFill>
          <a:schemeClr val="tx1"/>
        </a:solidFill>
        <a:latin typeface="+mn-lt"/>
        <a:ea typeface="+mn-ea"/>
        <a:cs typeface="+mn-cs"/>
      </a:defRPr>
    </a:lvl3pPr>
    <a:lvl4pPr marL="1069719" algn="l" defTabSz="713145" rtl="0" eaLnBrk="1" latinLnBrk="0" hangingPunct="1">
      <a:defRPr sz="1404" kern="1200">
        <a:solidFill>
          <a:schemeClr val="tx1"/>
        </a:solidFill>
        <a:latin typeface="+mn-lt"/>
        <a:ea typeface="+mn-ea"/>
        <a:cs typeface="+mn-cs"/>
      </a:defRPr>
    </a:lvl4pPr>
    <a:lvl5pPr marL="1426293" algn="l" defTabSz="713145" rtl="0" eaLnBrk="1" latinLnBrk="0" hangingPunct="1">
      <a:defRPr sz="1404" kern="1200">
        <a:solidFill>
          <a:schemeClr val="tx1"/>
        </a:solidFill>
        <a:latin typeface="+mn-lt"/>
        <a:ea typeface="+mn-ea"/>
        <a:cs typeface="+mn-cs"/>
      </a:defRPr>
    </a:lvl5pPr>
    <a:lvl6pPr marL="1782867" algn="l" defTabSz="713145" rtl="0" eaLnBrk="1" latinLnBrk="0" hangingPunct="1">
      <a:defRPr sz="1404" kern="1200">
        <a:solidFill>
          <a:schemeClr val="tx1"/>
        </a:solidFill>
        <a:latin typeface="+mn-lt"/>
        <a:ea typeface="+mn-ea"/>
        <a:cs typeface="+mn-cs"/>
      </a:defRPr>
    </a:lvl6pPr>
    <a:lvl7pPr marL="2139439" algn="l" defTabSz="713145" rtl="0" eaLnBrk="1" latinLnBrk="0" hangingPunct="1">
      <a:defRPr sz="1404" kern="1200">
        <a:solidFill>
          <a:schemeClr val="tx1"/>
        </a:solidFill>
        <a:latin typeface="+mn-lt"/>
        <a:ea typeface="+mn-ea"/>
        <a:cs typeface="+mn-cs"/>
      </a:defRPr>
    </a:lvl7pPr>
    <a:lvl8pPr marL="2496012" algn="l" defTabSz="713145" rtl="0" eaLnBrk="1" latinLnBrk="0" hangingPunct="1">
      <a:defRPr sz="1404" kern="1200">
        <a:solidFill>
          <a:schemeClr val="tx1"/>
        </a:solidFill>
        <a:latin typeface="+mn-lt"/>
        <a:ea typeface="+mn-ea"/>
        <a:cs typeface="+mn-cs"/>
      </a:defRPr>
    </a:lvl8pPr>
    <a:lvl9pPr marL="2852586" algn="l" defTabSz="713145" rtl="0" eaLnBrk="1" latinLnBrk="0" hangingPunct="1">
      <a:defRPr sz="1404"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vertBarState="minimized">
    <p:restoredLeft sz="6588" autoAdjust="0"/>
    <p:restoredTop sz="81137"/>
  </p:normalViewPr>
  <p:slideViewPr>
    <p:cSldViewPr snapToGrid="0">
      <p:cViewPr varScale="1">
        <p:scale>
          <a:sx n="145" d="100"/>
          <a:sy n="145" d="100"/>
        </p:scale>
        <p:origin x="1864" y="176"/>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showGuides="1">
      <p:cViewPr varScale="1">
        <p:scale>
          <a:sx n="136" d="100"/>
          <a:sy n="136" d="100"/>
        </p:scale>
        <p:origin x="4656"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75F397B-E399-2B4F-84D2-2B122321A903}" type="datetimeFigureOut">
              <a:rPr lang="en-US" smtClean="0"/>
              <a:t>3/3/25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3FFD643-D3E3-8943-B78C-225B874B6B3D}" type="slidenum">
              <a:rPr lang="en-US" smtClean="0"/>
              <a:t>‹#›</a:t>
            </a:fld>
            <a:endParaRPr lang="en-US"/>
          </a:p>
        </p:txBody>
      </p:sp>
    </p:spTree>
    <p:extLst>
      <p:ext uri="{BB962C8B-B14F-4D97-AF65-F5344CB8AC3E}">
        <p14:creationId xmlns:p14="http://schemas.microsoft.com/office/powerpoint/2010/main" val="7526730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AA4E39-387D-2544-B9E3-D2EB10FAC2C3}" type="datetimeFigureOut">
              <a:rPr lang="en-US" smtClean="0"/>
              <a:t>3/3/25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4A1FA0-0373-9A4A-B075-4C168D43B7EE}" type="slidenum">
              <a:rPr lang="en-US" smtClean="0"/>
              <a:t>‹#›</a:t>
            </a:fld>
            <a:endParaRPr lang="en-US"/>
          </a:p>
        </p:txBody>
      </p:sp>
    </p:spTree>
    <p:extLst>
      <p:ext uri="{BB962C8B-B14F-4D97-AF65-F5344CB8AC3E}">
        <p14:creationId xmlns:p14="http://schemas.microsoft.com/office/powerpoint/2010/main" val="446063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4A1FA0-0373-9A4A-B075-4C168D43B7EE}" type="slidenum">
              <a:rPr lang="en-US" smtClean="0"/>
              <a:t>20</a:t>
            </a:fld>
            <a:endParaRPr lang="en-US"/>
          </a:p>
        </p:txBody>
      </p:sp>
    </p:spTree>
    <p:extLst>
      <p:ext uri="{BB962C8B-B14F-4D97-AF65-F5344CB8AC3E}">
        <p14:creationId xmlns:p14="http://schemas.microsoft.com/office/powerpoint/2010/main" val="42572970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157346" y="3812146"/>
            <a:ext cx="4561840" cy="913447"/>
          </a:xfrm>
        </p:spPr>
        <p:txBody>
          <a:bodyPr anchor="t" anchorCtr="0">
            <a:noAutofit/>
          </a:bodyPr>
          <a:lstStyle>
            <a:lvl1pPr algn="l">
              <a:defRPr sz="2625" b="1" baseline="0">
                <a:solidFill>
                  <a:schemeClr val="bg1"/>
                </a:solidFill>
                <a:latin typeface="Calibri" charset="0"/>
              </a:defRPr>
            </a:lvl1pPr>
          </a:lstStyle>
          <a:p>
            <a:r>
              <a:rPr lang="en-US" dirty="0"/>
              <a:t>Click to edit </a:t>
            </a:r>
            <a:r>
              <a:rPr lang="en-US"/>
              <a:t>your title</a:t>
            </a:r>
            <a:endParaRPr lang="en-US" dirty="0"/>
          </a:p>
        </p:txBody>
      </p:sp>
      <p:sp>
        <p:nvSpPr>
          <p:cNvPr id="15" name="Text Placeholder 14"/>
          <p:cNvSpPr>
            <a:spLocks noGrp="1"/>
          </p:cNvSpPr>
          <p:nvPr>
            <p:ph type="body" sz="quarter" idx="10" hasCustomPrompt="1"/>
          </p:nvPr>
        </p:nvSpPr>
        <p:spPr>
          <a:xfrm>
            <a:off x="1007046" y="2597426"/>
            <a:ext cx="2491277" cy="263550"/>
          </a:xfrm>
        </p:spPr>
        <p:txBody>
          <a:bodyPr>
            <a:noAutofit/>
          </a:bodyPr>
          <a:lstStyle>
            <a:lvl1pPr marL="0" indent="0">
              <a:buNone/>
              <a:defRPr sz="1350" b="1">
                <a:solidFill>
                  <a:schemeClr val="bg1"/>
                </a:solidFill>
              </a:defRPr>
            </a:lvl1pPr>
          </a:lstStyle>
          <a:p>
            <a:pPr lvl="0"/>
            <a:r>
              <a:rPr lang="en-US" dirty="0"/>
              <a:t>Name</a:t>
            </a:r>
          </a:p>
        </p:txBody>
      </p:sp>
      <p:sp>
        <p:nvSpPr>
          <p:cNvPr id="16" name="Text Placeholder 14"/>
          <p:cNvSpPr>
            <a:spLocks noGrp="1"/>
          </p:cNvSpPr>
          <p:nvPr>
            <p:ph type="body" sz="quarter" idx="11" hasCustomPrompt="1"/>
          </p:nvPr>
        </p:nvSpPr>
        <p:spPr>
          <a:xfrm>
            <a:off x="1007049" y="2784938"/>
            <a:ext cx="2491276" cy="263550"/>
          </a:xfrm>
        </p:spPr>
        <p:txBody>
          <a:bodyPr>
            <a:noAutofit/>
          </a:bodyPr>
          <a:lstStyle>
            <a:lvl1pPr marL="0" indent="0">
              <a:buNone/>
              <a:defRPr sz="1350" b="0">
                <a:solidFill>
                  <a:schemeClr val="bg1"/>
                </a:solidFill>
              </a:defRPr>
            </a:lvl1pPr>
          </a:lstStyle>
          <a:p>
            <a:pPr lvl="0"/>
            <a:r>
              <a:rPr lang="en-US" dirty="0"/>
              <a:t>Job Title</a:t>
            </a:r>
          </a:p>
        </p:txBody>
      </p:sp>
      <p:sp>
        <p:nvSpPr>
          <p:cNvPr id="18" name="Text Placeholder 14"/>
          <p:cNvSpPr>
            <a:spLocks noGrp="1"/>
          </p:cNvSpPr>
          <p:nvPr>
            <p:ph type="body" sz="quarter" idx="12" hasCustomPrompt="1"/>
          </p:nvPr>
        </p:nvSpPr>
        <p:spPr>
          <a:xfrm>
            <a:off x="1007049" y="2980816"/>
            <a:ext cx="2491276" cy="263550"/>
          </a:xfrm>
        </p:spPr>
        <p:txBody>
          <a:bodyPr>
            <a:noAutofit/>
          </a:bodyPr>
          <a:lstStyle>
            <a:lvl1pPr marL="0" indent="0">
              <a:buNone/>
              <a:defRPr sz="1350" b="0" i="1">
                <a:solidFill>
                  <a:schemeClr val="bg1"/>
                </a:solidFill>
              </a:defRPr>
            </a:lvl1pPr>
          </a:lstStyle>
          <a:p>
            <a:pPr lvl="0"/>
            <a:r>
              <a:rPr lang="en-US" dirty="0"/>
              <a:t>Date</a:t>
            </a:r>
          </a:p>
        </p:txBody>
      </p:sp>
    </p:spTree>
  </p:cSld>
  <p:clrMapOvr>
    <a:masterClrMapping/>
  </p:clrMapOvr>
  <p:extLst>
    <p:ext uri="{DCECCB84-F9BA-43D5-87BE-67443E8EF086}">
      <p15:sldGuideLst xmlns:p15="http://schemas.microsoft.com/office/powerpoint/2012/main">
        <p15:guide id="3" orient="horz" pos="1987" userDrawn="1">
          <p15:clr>
            <a:srgbClr val="FBAE40"/>
          </p15:clr>
        </p15:guide>
        <p15:guide id="4" pos="5492"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ection Header">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6"/>
            <a:ext cx="7886700" cy="2139553"/>
          </a:xfrm>
        </p:spPr>
        <p:txBody>
          <a:bodyPr anchor="b"/>
          <a:lstStyle>
            <a:lvl1pPr>
              <a:defRPr sz="3375"/>
            </a:lvl1pPr>
          </a:lstStyle>
          <a:p>
            <a:r>
              <a:rPr lang="en-US"/>
              <a:t>Click to edit Master title style</a:t>
            </a:r>
            <a:endParaRPr lang="en-US" dirty="0"/>
          </a:p>
        </p:txBody>
      </p:sp>
      <p:sp>
        <p:nvSpPr>
          <p:cNvPr id="3" name="Text Placeholder 2"/>
          <p:cNvSpPr>
            <a:spLocks noGrp="1"/>
          </p:cNvSpPr>
          <p:nvPr>
            <p:ph type="body" idx="1"/>
          </p:nvPr>
        </p:nvSpPr>
        <p:spPr>
          <a:xfrm>
            <a:off x="623888" y="3442100"/>
            <a:ext cx="7886700" cy="1021317"/>
          </a:xfrm>
        </p:spPr>
        <p:txBody>
          <a:bodyPr/>
          <a:lstStyle>
            <a:lvl1pPr marL="0" indent="0">
              <a:buNone/>
              <a:defRPr sz="1350">
                <a:solidFill>
                  <a:schemeClr val="tx1">
                    <a:tint val="75000"/>
                  </a:schemeClr>
                </a:solidFill>
              </a:defRPr>
            </a:lvl1pPr>
            <a:lvl2pPr marL="257155" indent="0">
              <a:buNone/>
              <a:defRPr sz="1125">
                <a:solidFill>
                  <a:schemeClr val="tx1">
                    <a:tint val="75000"/>
                  </a:schemeClr>
                </a:solidFill>
              </a:defRPr>
            </a:lvl2pPr>
            <a:lvl3pPr marL="514309" indent="0">
              <a:buNone/>
              <a:defRPr sz="1013">
                <a:solidFill>
                  <a:schemeClr val="tx1">
                    <a:tint val="75000"/>
                  </a:schemeClr>
                </a:solidFill>
              </a:defRPr>
            </a:lvl3pPr>
            <a:lvl4pPr marL="771464" indent="0">
              <a:buNone/>
              <a:defRPr sz="900">
                <a:solidFill>
                  <a:schemeClr val="tx1">
                    <a:tint val="75000"/>
                  </a:schemeClr>
                </a:solidFill>
              </a:defRPr>
            </a:lvl4pPr>
            <a:lvl5pPr marL="1028617" indent="0">
              <a:buNone/>
              <a:defRPr sz="900">
                <a:solidFill>
                  <a:schemeClr val="tx1">
                    <a:tint val="75000"/>
                  </a:schemeClr>
                </a:solidFill>
              </a:defRPr>
            </a:lvl5pPr>
            <a:lvl6pPr marL="1285772" indent="0">
              <a:buNone/>
              <a:defRPr sz="900">
                <a:solidFill>
                  <a:schemeClr val="tx1">
                    <a:tint val="75000"/>
                  </a:schemeClr>
                </a:solidFill>
              </a:defRPr>
            </a:lvl6pPr>
            <a:lvl7pPr marL="1542926" indent="0">
              <a:buNone/>
              <a:defRPr sz="900">
                <a:solidFill>
                  <a:schemeClr val="tx1">
                    <a:tint val="75000"/>
                  </a:schemeClr>
                </a:solidFill>
              </a:defRPr>
            </a:lvl7pPr>
            <a:lvl8pPr marL="1800081" indent="0">
              <a:buNone/>
              <a:defRPr sz="900">
                <a:solidFill>
                  <a:schemeClr val="tx1">
                    <a:tint val="75000"/>
                  </a:schemeClr>
                </a:solidFill>
              </a:defRPr>
            </a:lvl8pPr>
            <a:lvl9pPr marL="2057236" indent="0">
              <a:buNone/>
              <a:defRPr sz="900">
                <a:solidFill>
                  <a:schemeClr val="tx1">
                    <a:tint val="75000"/>
                  </a:schemeClr>
                </a:solidFill>
              </a:defRPr>
            </a:lvl9pPr>
          </a:lstStyle>
          <a:p>
            <a:pPr lvl="0"/>
            <a:r>
              <a:rPr lang="en-US"/>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wo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69221"/>
            <a:ext cx="3886200" cy="30941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21"/>
            <a:ext cx="3886200" cy="30941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mparison">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9840"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0873"/>
            <a:ext cx="3868340" cy="617934"/>
          </a:xfrm>
        </p:spPr>
        <p:txBody>
          <a:bodyPr anchor="b"/>
          <a:lstStyle>
            <a:lvl1pPr marL="0" indent="0">
              <a:buNone/>
              <a:defRPr sz="1350" b="1"/>
            </a:lvl1pPr>
            <a:lvl2pPr marL="257155" indent="0">
              <a:buNone/>
              <a:defRPr sz="1125" b="1"/>
            </a:lvl2pPr>
            <a:lvl3pPr marL="514309" indent="0">
              <a:buNone/>
              <a:defRPr sz="1013" b="1"/>
            </a:lvl3pPr>
            <a:lvl4pPr marL="771464" indent="0">
              <a:buNone/>
              <a:defRPr sz="900" b="1"/>
            </a:lvl4pPr>
            <a:lvl5pPr marL="1028617" indent="0">
              <a:buNone/>
              <a:defRPr sz="900" b="1"/>
            </a:lvl5pPr>
            <a:lvl6pPr marL="1285772" indent="0">
              <a:buNone/>
              <a:defRPr sz="900" b="1"/>
            </a:lvl6pPr>
            <a:lvl7pPr marL="1542926" indent="0">
              <a:buNone/>
              <a:defRPr sz="900" b="1"/>
            </a:lvl7pPr>
            <a:lvl8pPr marL="1800081" indent="0">
              <a:buNone/>
              <a:defRPr sz="900" b="1"/>
            </a:lvl8pPr>
            <a:lvl9pPr marL="2057236" indent="0">
              <a:buNone/>
              <a:defRPr sz="900" b="1"/>
            </a:lvl9pPr>
          </a:lstStyle>
          <a:p>
            <a:pPr lvl="0"/>
            <a:r>
              <a:rPr lang="en-US"/>
              <a:t>Click to edit Master text styles</a:t>
            </a:r>
          </a:p>
        </p:txBody>
      </p:sp>
      <p:sp>
        <p:nvSpPr>
          <p:cNvPr id="4" name="Content Placeholder 3"/>
          <p:cNvSpPr>
            <a:spLocks noGrp="1"/>
          </p:cNvSpPr>
          <p:nvPr>
            <p:ph sz="half" idx="2"/>
          </p:nvPr>
        </p:nvSpPr>
        <p:spPr>
          <a:xfrm>
            <a:off x="629842" y="1878808"/>
            <a:ext cx="3868340" cy="25846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260873"/>
            <a:ext cx="3887392" cy="617934"/>
          </a:xfrm>
        </p:spPr>
        <p:txBody>
          <a:bodyPr anchor="b"/>
          <a:lstStyle>
            <a:lvl1pPr marL="0" indent="0">
              <a:buNone/>
              <a:defRPr sz="1350" b="1"/>
            </a:lvl1pPr>
            <a:lvl2pPr marL="257155" indent="0">
              <a:buNone/>
              <a:defRPr sz="1125" b="1"/>
            </a:lvl2pPr>
            <a:lvl3pPr marL="514309" indent="0">
              <a:buNone/>
              <a:defRPr sz="1013" b="1"/>
            </a:lvl3pPr>
            <a:lvl4pPr marL="771464" indent="0">
              <a:buNone/>
              <a:defRPr sz="900" b="1"/>
            </a:lvl4pPr>
            <a:lvl5pPr marL="1028617" indent="0">
              <a:buNone/>
              <a:defRPr sz="900" b="1"/>
            </a:lvl5pPr>
            <a:lvl6pPr marL="1285772" indent="0">
              <a:buNone/>
              <a:defRPr sz="900" b="1"/>
            </a:lvl6pPr>
            <a:lvl7pPr marL="1542926" indent="0">
              <a:buNone/>
              <a:defRPr sz="900" b="1"/>
            </a:lvl7pPr>
            <a:lvl8pPr marL="1800081" indent="0">
              <a:buNone/>
              <a:defRPr sz="900" b="1"/>
            </a:lvl8pPr>
            <a:lvl9pPr marL="2057236" indent="0">
              <a:buNone/>
              <a:defRPr sz="900" b="1"/>
            </a:lvl9pPr>
          </a:lstStyle>
          <a:p>
            <a:pPr lvl="0"/>
            <a:r>
              <a:rPr lang="en-US"/>
              <a:t>Click to edit Master text styles</a:t>
            </a:r>
          </a:p>
        </p:txBody>
      </p:sp>
      <p:sp>
        <p:nvSpPr>
          <p:cNvPr id="6" name="Content Placeholder 5"/>
          <p:cNvSpPr>
            <a:spLocks noGrp="1"/>
          </p:cNvSpPr>
          <p:nvPr>
            <p:ph sz="quarter" idx="4"/>
          </p:nvPr>
        </p:nvSpPr>
        <p:spPr>
          <a:xfrm>
            <a:off x="4629150" y="1878808"/>
            <a:ext cx="3887392" cy="25846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Introduction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650" y="273845"/>
            <a:ext cx="7886700" cy="2142785"/>
          </a:xfrm>
        </p:spPr>
        <p:txBody>
          <a:bodyPr anchor="t" anchorCtr="0">
            <a:normAutofit/>
          </a:bodyPr>
          <a:lstStyle>
            <a:lvl1pPr>
              <a:defRPr sz="3000" baseline="0">
                <a:solidFill>
                  <a:schemeClr val="bg1"/>
                </a:solidFill>
              </a:defRPr>
            </a:lvl1pPr>
          </a:lstStyle>
          <a:p>
            <a:r>
              <a:rPr lang="en-US" dirty="0"/>
              <a:t>Title</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ontent with Caption">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1800"/>
            </a:lvl1pPr>
          </a:lstStyle>
          <a:p>
            <a:r>
              <a:rPr lang="en-US"/>
              <a:t>Click to edit Master title style</a:t>
            </a:r>
            <a:endParaRPr lang="en-US" dirty="0"/>
          </a:p>
        </p:txBody>
      </p:sp>
      <p:sp>
        <p:nvSpPr>
          <p:cNvPr id="3" name="Content Placeholder 2"/>
          <p:cNvSpPr>
            <a:spLocks noGrp="1"/>
          </p:cNvSpPr>
          <p:nvPr>
            <p:ph idx="1"/>
          </p:nvPr>
        </p:nvSpPr>
        <p:spPr>
          <a:xfrm>
            <a:off x="3887392" y="740570"/>
            <a:ext cx="4629150" cy="3722846"/>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1"/>
            <a:ext cx="2949178" cy="2920365"/>
          </a:xfrm>
        </p:spPr>
        <p:txBody>
          <a:bodyPr/>
          <a:lstStyle>
            <a:lvl1pPr marL="0" indent="0">
              <a:buNone/>
              <a:defRPr sz="900"/>
            </a:lvl1pPr>
            <a:lvl2pPr marL="257155" indent="0">
              <a:buNone/>
              <a:defRPr sz="788"/>
            </a:lvl2pPr>
            <a:lvl3pPr marL="514309" indent="0">
              <a:buNone/>
              <a:defRPr sz="675"/>
            </a:lvl3pPr>
            <a:lvl4pPr marL="771464" indent="0">
              <a:buNone/>
              <a:defRPr sz="563"/>
            </a:lvl4pPr>
            <a:lvl5pPr marL="1028617" indent="0">
              <a:buNone/>
              <a:defRPr sz="563"/>
            </a:lvl5pPr>
            <a:lvl6pPr marL="1285772" indent="0">
              <a:buNone/>
              <a:defRPr sz="563"/>
            </a:lvl6pPr>
            <a:lvl7pPr marL="1542926" indent="0">
              <a:buNone/>
              <a:defRPr sz="563"/>
            </a:lvl7pPr>
            <a:lvl8pPr marL="1800081" indent="0">
              <a:buNone/>
              <a:defRPr sz="563"/>
            </a:lvl8pPr>
            <a:lvl9pPr marL="2057236" indent="0">
              <a:buNone/>
              <a:defRPr sz="563"/>
            </a:lvl9pPr>
          </a:lstStyle>
          <a:p>
            <a:pPr lvl="0"/>
            <a:r>
              <a:rPr lang="en-US"/>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Picture with Caption">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1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2" y="740570"/>
            <a:ext cx="4629150" cy="3722846"/>
          </a:xfrm>
        </p:spPr>
        <p:txBody>
          <a:bodyPr anchor="t"/>
          <a:lstStyle>
            <a:lvl1pPr marL="0" indent="0">
              <a:buNone/>
              <a:defRPr sz="1800"/>
            </a:lvl1pPr>
            <a:lvl2pPr marL="257155" indent="0">
              <a:buNone/>
              <a:defRPr sz="1575"/>
            </a:lvl2pPr>
            <a:lvl3pPr marL="514309" indent="0">
              <a:buNone/>
              <a:defRPr sz="1350"/>
            </a:lvl3pPr>
            <a:lvl4pPr marL="771464" indent="0">
              <a:buNone/>
              <a:defRPr sz="1125"/>
            </a:lvl4pPr>
            <a:lvl5pPr marL="1028617" indent="0">
              <a:buNone/>
              <a:defRPr sz="1125"/>
            </a:lvl5pPr>
            <a:lvl6pPr marL="1285772" indent="0">
              <a:buNone/>
              <a:defRPr sz="1125"/>
            </a:lvl6pPr>
            <a:lvl7pPr marL="1542926" indent="0">
              <a:buNone/>
              <a:defRPr sz="1125"/>
            </a:lvl7pPr>
            <a:lvl8pPr marL="1800081" indent="0">
              <a:buNone/>
              <a:defRPr sz="1125"/>
            </a:lvl8pPr>
            <a:lvl9pPr marL="2057236" indent="0">
              <a:buNone/>
              <a:defRPr sz="1125"/>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1543051"/>
            <a:ext cx="2949178" cy="2920365"/>
          </a:xfrm>
        </p:spPr>
        <p:txBody>
          <a:bodyPr/>
          <a:lstStyle>
            <a:lvl1pPr marL="0" indent="0">
              <a:buNone/>
              <a:defRPr sz="900"/>
            </a:lvl1pPr>
            <a:lvl2pPr marL="257155" indent="0">
              <a:buNone/>
              <a:defRPr sz="788"/>
            </a:lvl2pPr>
            <a:lvl3pPr marL="514309" indent="0">
              <a:buNone/>
              <a:defRPr sz="675"/>
            </a:lvl3pPr>
            <a:lvl4pPr marL="771464" indent="0">
              <a:buNone/>
              <a:defRPr sz="563"/>
            </a:lvl4pPr>
            <a:lvl5pPr marL="1028617" indent="0">
              <a:buNone/>
              <a:defRPr sz="563"/>
            </a:lvl5pPr>
            <a:lvl6pPr marL="1285772" indent="0">
              <a:buNone/>
              <a:defRPr sz="563"/>
            </a:lvl6pPr>
            <a:lvl7pPr marL="1542926" indent="0">
              <a:buNone/>
              <a:defRPr sz="563"/>
            </a:lvl7pPr>
            <a:lvl8pPr marL="1800081" indent="0">
              <a:buNone/>
              <a:defRPr sz="563"/>
            </a:lvl8pPr>
            <a:lvl9pPr marL="2057236" indent="0">
              <a:buNone/>
              <a:defRPr sz="563"/>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Challengers">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hasCustomPrompt="1"/>
          </p:nvPr>
        </p:nvSpPr>
        <p:spPr>
          <a:xfrm>
            <a:off x="4157347" y="3812146"/>
            <a:ext cx="4561838" cy="913447"/>
          </a:xfrm>
        </p:spPr>
        <p:txBody>
          <a:bodyPr anchor="t" anchorCtr="0">
            <a:noAutofit/>
          </a:bodyPr>
          <a:lstStyle>
            <a:lvl1pPr algn="l">
              <a:defRPr sz="2625" b="1" baseline="0">
                <a:solidFill>
                  <a:schemeClr val="bg1"/>
                </a:solidFill>
                <a:latin typeface="Calibri" charset="0"/>
              </a:defRPr>
            </a:lvl1pPr>
          </a:lstStyle>
          <a:p>
            <a:r>
              <a:rPr lang="en-US" dirty="0"/>
              <a:t>Click to edit </a:t>
            </a:r>
            <a:r>
              <a:rPr lang="en-US"/>
              <a:t>your title</a:t>
            </a:r>
            <a:endParaRPr lang="en-US" dirty="0"/>
          </a:p>
        </p:txBody>
      </p:sp>
      <p:sp>
        <p:nvSpPr>
          <p:cNvPr id="10" name="Text Placeholder 14"/>
          <p:cNvSpPr>
            <a:spLocks noGrp="1"/>
          </p:cNvSpPr>
          <p:nvPr>
            <p:ph type="body" sz="quarter" idx="10" hasCustomPrompt="1"/>
          </p:nvPr>
        </p:nvSpPr>
        <p:spPr>
          <a:xfrm>
            <a:off x="1007046" y="2597426"/>
            <a:ext cx="2491277" cy="263550"/>
          </a:xfrm>
        </p:spPr>
        <p:txBody>
          <a:bodyPr>
            <a:noAutofit/>
          </a:bodyPr>
          <a:lstStyle>
            <a:lvl1pPr marL="0" indent="0">
              <a:buNone/>
              <a:defRPr sz="1350" b="1">
                <a:solidFill>
                  <a:schemeClr val="bg1"/>
                </a:solidFill>
              </a:defRPr>
            </a:lvl1pPr>
          </a:lstStyle>
          <a:p>
            <a:pPr lvl="0"/>
            <a:r>
              <a:rPr lang="en-US" dirty="0"/>
              <a:t>Name</a:t>
            </a:r>
          </a:p>
        </p:txBody>
      </p:sp>
      <p:sp>
        <p:nvSpPr>
          <p:cNvPr id="11" name="Text Placeholder 14"/>
          <p:cNvSpPr>
            <a:spLocks noGrp="1"/>
          </p:cNvSpPr>
          <p:nvPr>
            <p:ph type="body" sz="quarter" idx="11" hasCustomPrompt="1"/>
          </p:nvPr>
        </p:nvSpPr>
        <p:spPr>
          <a:xfrm>
            <a:off x="1007049" y="2784938"/>
            <a:ext cx="2491276" cy="263550"/>
          </a:xfrm>
        </p:spPr>
        <p:txBody>
          <a:bodyPr>
            <a:noAutofit/>
          </a:bodyPr>
          <a:lstStyle>
            <a:lvl1pPr marL="0" indent="0">
              <a:buNone/>
              <a:defRPr sz="1350" b="0">
                <a:solidFill>
                  <a:schemeClr val="bg1"/>
                </a:solidFill>
              </a:defRPr>
            </a:lvl1pPr>
          </a:lstStyle>
          <a:p>
            <a:pPr lvl="0"/>
            <a:r>
              <a:rPr lang="en-US" dirty="0"/>
              <a:t>Job Title</a:t>
            </a:r>
          </a:p>
        </p:txBody>
      </p:sp>
      <p:sp>
        <p:nvSpPr>
          <p:cNvPr id="12" name="Text Placeholder 14"/>
          <p:cNvSpPr>
            <a:spLocks noGrp="1"/>
          </p:cNvSpPr>
          <p:nvPr>
            <p:ph type="body" sz="quarter" idx="12" hasCustomPrompt="1"/>
          </p:nvPr>
        </p:nvSpPr>
        <p:spPr>
          <a:xfrm>
            <a:off x="1007049" y="2980816"/>
            <a:ext cx="2491276" cy="263550"/>
          </a:xfrm>
        </p:spPr>
        <p:txBody>
          <a:bodyPr>
            <a:noAutofit/>
          </a:bodyPr>
          <a:lstStyle>
            <a:lvl1pPr marL="0" indent="0">
              <a:buNone/>
              <a:defRPr sz="1350" b="0" i="1">
                <a:solidFill>
                  <a:schemeClr val="bg1"/>
                </a:solidFill>
              </a:defRPr>
            </a:lvl1pPr>
          </a:lstStyle>
          <a:p>
            <a:pPr lvl="0"/>
            <a:r>
              <a:rPr lang="en-US" dirty="0"/>
              <a:t>Date</a:t>
            </a:r>
          </a:p>
        </p:txBody>
      </p:sp>
    </p:spTree>
  </p:cSld>
  <p:clrMapOvr>
    <a:masterClrMapping/>
  </p:clrMapOvr>
  <p:extLst>
    <p:ext uri="{DCECCB84-F9BA-43D5-87BE-67443E8EF086}">
      <p15:sldGuideLst xmlns:p15="http://schemas.microsoft.com/office/powerpoint/2012/main">
        <p15:guide id="1" orient="horz" pos="1987" userDrawn="1">
          <p15:clr>
            <a:srgbClr val="FBAE40"/>
          </p15:clr>
        </p15:guide>
        <p15:guide id="2" pos="5492"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7" y="273846"/>
            <a:ext cx="1971676" cy="418957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273846"/>
            <a:ext cx="5800726" cy="418957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Learning outcomes">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6"/>
            <a:ext cx="7886700" cy="993600"/>
          </a:xfrm>
        </p:spPr>
        <p:txBody>
          <a:bodyPr/>
          <a:lstStyle>
            <a:lvl1pPr>
              <a:defRPr baseline="0">
                <a:solidFill>
                  <a:schemeClr val="bg1"/>
                </a:solidFill>
              </a:defRPr>
            </a:lvl1pPr>
          </a:lstStyle>
          <a:p>
            <a:r>
              <a:rPr lang="en-US"/>
              <a:t>Click to edit Master title style</a:t>
            </a:r>
            <a:endParaRPr lang="en-US" dirty="0"/>
          </a:p>
        </p:txBody>
      </p:sp>
      <p:sp>
        <p:nvSpPr>
          <p:cNvPr id="8" name="Content Placeholder 7"/>
          <p:cNvSpPr>
            <a:spLocks noGrp="1"/>
          </p:cNvSpPr>
          <p:nvPr>
            <p:ph sz="quarter" idx="10"/>
          </p:nvPr>
        </p:nvSpPr>
        <p:spPr>
          <a:xfrm>
            <a:off x="614358" y="1451414"/>
            <a:ext cx="7143370" cy="576160"/>
          </a:xfrm>
        </p:spPr>
        <p:txBody>
          <a:bodyPr/>
          <a:lstStyle>
            <a:lvl1pPr marL="0" indent="0">
              <a:buNone/>
              <a:defRPr baseline="0">
                <a:solidFill>
                  <a:schemeClr val="bg1"/>
                </a:solidFill>
              </a:defRPr>
            </a:lvl1pPr>
          </a:lstStyle>
          <a:p>
            <a:pPr lvl="0"/>
            <a:r>
              <a:rPr lang="en-US"/>
              <a:t>Click to edit Master text styles</a:t>
            </a:r>
          </a:p>
        </p:txBody>
      </p:sp>
      <p:sp>
        <p:nvSpPr>
          <p:cNvPr id="7" name="Rectangle 6"/>
          <p:cNvSpPr/>
          <p:nvPr/>
        </p:nvSpPr>
        <p:spPr>
          <a:xfrm>
            <a:off x="7757728" y="1444884"/>
            <a:ext cx="749808" cy="582692"/>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15" name="Content Placeholder 7"/>
          <p:cNvSpPr>
            <a:spLocks noGrp="1"/>
          </p:cNvSpPr>
          <p:nvPr>
            <p:ph sz="quarter" idx="11"/>
          </p:nvPr>
        </p:nvSpPr>
        <p:spPr>
          <a:xfrm>
            <a:off x="614357" y="2104557"/>
            <a:ext cx="7143370" cy="576160"/>
          </a:xfrm>
        </p:spPr>
        <p:txBody>
          <a:bodyPr/>
          <a:lstStyle>
            <a:lvl1pPr marL="0" indent="0">
              <a:buNone/>
              <a:defRPr baseline="0">
                <a:solidFill>
                  <a:schemeClr val="bg1"/>
                </a:solidFill>
              </a:defRPr>
            </a:lvl1pPr>
          </a:lstStyle>
          <a:p>
            <a:pPr lvl="0"/>
            <a:r>
              <a:rPr lang="en-US"/>
              <a:t>Click to edit Master text styles</a:t>
            </a:r>
          </a:p>
        </p:txBody>
      </p:sp>
      <p:sp>
        <p:nvSpPr>
          <p:cNvPr id="16" name="Rectangle 15"/>
          <p:cNvSpPr/>
          <p:nvPr/>
        </p:nvSpPr>
        <p:spPr>
          <a:xfrm>
            <a:off x="7757728" y="2098026"/>
            <a:ext cx="749808" cy="582692"/>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17" name="Content Placeholder 7"/>
          <p:cNvSpPr>
            <a:spLocks noGrp="1"/>
          </p:cNvSpPr>
          <p:nvPr>
            <p:ph sz="quarter" idx="12"/>
          </p:nvPr>
        </p:nvSpPr>
        <p:spPr>
          <a:xfrm>
            <a:off x="614357" y="2757699"/>
            <a:ext cx="7143370" cy="576160"/>
          </a:xfrm>
        </p:spPr>
        <p:txBody>
          <a:bodyPr/>
          <a:lstStyle>
            <a:lvl1pPr marL="0" indent="0">
              <a:buNone/>
              <a:defRPr baseline="0">
                <a:solidFill>
                  <a:schemeClr val="bg1"/>
                </a:solidFill>
              </a:defRPr>
            </a:lvl1pPr>
          </a:lstStyle>
          <a:p>
            <a:pPr lvl="0"/>
            <a:r>
              <a:rPr lang="en-US"/>
              <a:t>Click to edit Master text styles</a:t>
            </a:r>
          </a:p>
        </p:txBody>
      </p:sp>
      <p:sp>
        <p:nvSpPr>
          <p:cNvPr id="18" name="Rectangle 17"/>
          <p:cNvSpPr/>
          <p:nvPr/>
        </p:nvSpPr>
        <p:spPr>
          <a:xfrm>
            <a:off x="7757726" y="2751168"/>
            <a:ext cx="749808" cy="582692"/>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19" name="Content Placeholder 7"/>
          <p:cNvSpPr>
            <a:spLocks noGrp="1"/>
          </p:cNvSpPr>
          <p:nvPr>
            <p:ph sz="quarter" idx="13"/>
          </p:nvPr>
        </p:nvSpPr>
        <p:spPr>
          <a:xfrm>
            <a:off x="614355" y="3417373"/>
            <a:ext cx="7143370" cy="576160"/>
          </a:xfrm>
        </p:spPr>
        <p:txBody>
          <a:bodyPr/>
          <a:lstStyle>
            <a:lvl1pPr marL="0" indent="0">
              <a:buNone/>
              <a:defRPr baseline="0">
                <a:solidFill>
                  <a:schemeClr val="bg1"/>
                </a:solidFill>
              </a:defRPr>
            </a:lvl1pPr>
          </a:lstStyle>
          <a:p>
            <a:pPr lvl="0"/>
            <a:r>
              <a:rPr lang="en-US"/>
              <a:t>Click to edit Master text styles</a:t>
            </a:r>
          </a:p>
        </p:txBody>
      </p:sp>
      <p:sp>
        <p:nvSpPr>
          <p:cNvPr id="20" name="Rectangle 19"/>
          <p:cNvSpPr/>
          <p:nvPr/>
        </p:nvSpPr>
        <p:spPr>
          <a:xfrm>
            <a:off x="7757725" y="3410843"/>
            <a:ext cx="749808" cy="582692"/>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11" name="Rectangle 10"/>
          <p:cNvSpPr/>
          <p:nvPr userDrawn="1"/>
        </p:nvSpPr>
        <p:spPr>
          <a:xfrm>
            <a:off x="7757728" y="1444884"/>
            <a:ext cx="749808" cy="582692"/>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12" name="Rectangle 11"/>
          <p:cNvSpPr/>
          <p:nvPr userDrawn="1"/>
        </p:nvSpPr>
        <p:spPr>
          <a:xfrm>
            <a:off x="7757728" y="2098026"/>
            <a:ext cx="749808" cy="582692"/>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13" name="Rectangle 12"/>
          <p:cNvSpPr/>
          <p:nvPr userDrawn="1"/>
        </p:nvSpPr>
        <p:spPr>
          <a:xfrm>
            <a:off x="7757726" y="2751168"/>
            <a:ext cx="749808" cy="582692"/>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14" name="Rectangle 13"/>
          <p:cNvSpPr/>
          <p:nvPr userDrawn="1"/>
        </p:nvSpPr>
        <p:spPr>
          <a:xfrm>
            <a:off x="7757725" y="3410843"/>
            <a:ext cx="749808" cy="582692"/>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ummary">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solidFill>
                  <a:schemeClr val="bg1"/>
                </a:solidFill>
              </a:defRPr>
            </a:lvl1pPr>
          </a:lstStyle>
          <a:p>
            <a:r>
              <a:rPr lang="en-US"/>
              <a:t>Click to edit Master title style</a:t>
            </a:r>
            <a:endParaRPr lang="en-US" dirty="0"/>
          </a:p>
        </p:txBody>
      </p:sp>
      <p:sp>
        <p:nvSpPr>
          <p:cNvPr id="4" name="Text Placeholder 3"/>
          <p:cNvSpPr>
            <a:spLocks noGrp="1"/>
          </p:cNvSpPr>
          <p:nvPr>
            <p:ph type="body" sz="quarter" idx="10"/>
          </p:nvPr>
        </p:nvSpPr>
        <p:spPr>
          <a:xfrm>
            <a:off x="628650" y="1483871"/>
            <a:ext cx="7886700" cy="2297829"/>
          </a:xfrm>
        </p:spPr>
        <p:txBody>
          <a:bodyPr/>
          <a:lstStyle>
            <a:lvl1pPr>
              <a:defRPr baseline="0">
                <a:solidFill>
                  <a:schemeClr val="bg1"/>
                </a:solidFill>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Rectangle 4"/>
          <p:cNvSpPr/>
          <p:nvPr/>
        </p:nvSpPr>
        <p:spPr>
          <a:xfrm>
            <a:off x="628650" y="3997550"/>
            <a:ext cx="468000" cy="35640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6" name="Rectangle 5"/>
          <p:cNvSpPr/>
          <p:nvPr/>
        </p:nvSpPr>
        <p:spPr>
          <a:xfrm>
            <a:off x="1191988" y="3997550"/>
            <a:ext cx="468000" cy="356400"/>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7" name="Rectangle 6"/>
          <p:cNvSpPr/>
          <p:nvPr/>
        </p:nvSpPr>
        <p:spPr>
          <a:xfrm>
            <a:off x="1755324" y="3997550"/>
            <a:ext cx="468000" cy="356400"/>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8" name="Rectangle 7"/>
          <p:cNvSpPr/>
          <p:nvPr/>
        </p:nvSpPr>
        <p:spPr>
          <a:xfrm>
            <a:off x="2318662" y="3997550"/>
            <a:ext cx="468000" cy="356400"/>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9" name="Rectangle 8"/>
          <p:cNvSpPr/>
          <p:nvPr userDrawn="1"/>
        </p:nvSpPr>
        <p:spPr>
          <a:xfrm>
            <a:off x="628650" y="3997550"/>
            <a:ext cx="468000" cy="35640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10" name="Rectangle 9"/>
          <p:cNvSpPr/>
          <p:nvPr userDrawn="1"/>
        </p:nvSpPr>
        <p:spPr>
          <a:xfrm>
            <a:off x="1191988" y="3997550"/>
            <a:ext cx="468000" cy="356400"/>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11" name="Rectangle 10"/>
          <p:cNvSpPr/>
          <p:nvPr userDrawn="1"/>
        </p:nvSpPr>
        <p:spPr>
          <a:xfrm>
            <a:off x="1755324" y="3997550"/>
            <a:ext cx="468000" cy="356400"/>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12" name="Rectangle 11"/>
          <p:cNvSpPr/>
          <p:nvPr userDrawn="1"/>
        </p:nvSpPr>
        <p:spPr>
          <a:xfrm>
            <a:off x="2318662" y="3997550"/>
            <a:ext cx="468000" cy="356400"/>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Tree>
  </p:cSld>
  <p:clrMapOvr>
    <a:masterClrMapping/>
  </p:clrMapOvr>
  <p:extLst>
    <p:ext uri="{DCECCB84-F9BA-43D5-87BE-67443E8EF086}">
      <p15:sldGuideLst xmlns:p15="http://schemas.microsoft.com/office/powerpoint/2012/main">
        <p15:guide id="3" orient="horz" pos="2396" userDrawn="1">
          <p15:clr>
            <a:srgbClr val="FBAE40"/>
          </p15:clr>
        </p15:guide>
        <p15:guide id="4" pos="2880"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Objective 1 slides">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628650" y="265472"/>
            <a:ext cx="7886700" cy="3537860"/>
          </a:xfrm>
        </p:spPr>
        <p:txBody>
          <a:bodyPr/>
          <a:lstStyle>
            <a:lvl1pPr>
              <a:defRPr baseline="0">
                <a:solidFill>
                  <a:schemeClr val="bg1"/>
                </a:solidFill>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Rectangle 7"/>
          <p:cNvSpPr/>
          <p:nvPr/>
        </p:nvSpPr>
        <p:spPr>
          <a:xfrm>
            <a:off x="611188" y="4025814"/>
            <a:ext cx="468000" cy="35640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9" name="Rectangle 8"/>
          <p:cNvSpPr/>
          <p:nvPr/>
        </p:nvSpPr>
        <p:spPr>
          <a:xfrm>
            <a:off x="1191204" y="4062505"/>
            <a:ext cx="331864" cy="252726"/>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10" name="Rectangle 9"/>
          <p:cNvSpPr/>
          <p:nvPr/>
        </p:nvSpPr>
        <p:spPr>
          <a:xfrm>
            <a:off x="1605186" y="4062505"/>
            <a:ext cx="331864" cy="252726"/>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11" name="Rectangle 10"/>
          <p:cNvSpPr/>
          <p:nvPr/>
        </p:nvSpPr>
        <p:spPr>
          <a:xfrm>
            <a:off x="2019168" y="4062505"/>
            <a:ext cx="331864" cy="252726"/>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7" name="Rectangle 6"/>
          <p:cNvSpPr/>
          <p:nvPr userDrawn="1"/>
        </p:nvSpPr>
        <p:spPr>
          <a:xfrm>
            <a:off x="611188" y="4025814"/>
            <a:ext cx="468000" cy="35640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12" name="Rectangle 11"/>
          <p:cNvSpPr/>
          <p:nvPr userDrawn="1"/>
        </p:nvSpPr>
        <p:spPr>
          <a:xfrm>
            <a:off x="1191204" y="4062505"/>
            <a:ext cx="331864" cy="252726"/>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13" name="Rectangle 12"/>
          <p:cNvSpPr/>
          <p:nvPr userDrawn="1"/>
        </p:nvSpPr>
        <p:spPr>
          <a:xfrm>
            <a:off x="1605186" y="4062505"/>
            <a:ext cx="331864" cy="252726"/>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14" name="Rectangle 13"/>
          <p:cNvSpPr/>
          <p:nvPr userDrawn="1"/>
        </p:nvSpPr>
        <p:spPr>
          <a:xfrm>
            <a:off x="2019168" y="4062505"/>
            <a:ext cx="331864" cy="252726"/>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Tree>
  </p:cSld>
  <p:clrMapOvr>
    <a:masterClrMapping/>
  </p:clrMapOvr>
  <p:extLst>
    <p:ext uri="{DCECCB84-F9BA-43D5-87BE-67443E8EF086}">
      <p15:sldGuideLst xmlns:p15="http://schemas.microsoft.com/office/powerpoint/2012/main">
        <p15:guide id="3" orient="horz" pos="2396" userDrawn="1">
          <p15:clr>
            <a:srgbClr val="FBAE40"/>
          </p15:clr>
        </p15:guide>
        <p15:guide id="4" pos="2880"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Objective 2 slides">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628650" y="1446833"/>
            <a:ext cx="7886700" cy="2356516"/>
          </a:xfrm>
        </p:spPr>
        <p:txBody>
          <a:bodyPr/>
          <a:lstStyle>
            <a:lvl1pPr>
              <a:defRPr baseline="0">
                <a:solidFill>
                  <a:schemeClr val="bg1"/>
                </a:solidFill>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p:cNvSpPr>
            <a:spLocks noGrp="1"/>
          </p:cNvSpPr>
          <p:nvPr>
            <p:ph type="title"/>
          </p:nvPr>
        </p:nvSpPr>
        <p:spPr>
          <a:xfrm>
            <a:off x="628650" y="273859"/>
            <a:ext cx="7886700" cy="994172"/>
          </a:xfrm>
        </p:spPr>
        <p:txBody>
          <a:bodyPr/>
          <a:lstStyle>
            <a:lvl1pPr>
              <a:defRPr baseline="0">
                <a:solidFill>
                  <a:schemeClr val="bg1"/>
                </a:solidFill>
              </a:defRPr>
            </a:lvl1pPr>
          </a:lstStyle>
          <a:p>
            <a:r>
              <a:rPr lang="en-US"/>
              <a:t>Click to edit Master title style</a:t>
            </a:r>
            <a:endParaRPr lang="en-GB" dirty="0"/>
          </a:p>
        </p:txBody>
      </p:sp>
      <p:sp>
        <p:nvSpPr>
          <p:cNvPr id="17" name="Rectangle 16"/>
          <p:cNvSpPr/>
          <p:nvPr/>
        </p:nvSpPr>
        <p:spPr>
          <a:xfrm>
            <a:off x="611188" y="4069234"/>
            <a:ext cx="331200" cy="25272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18" name="Rectangle 17"/>
          <p:cNvSpPr/>
          <p:nvPr/>
        </p:nvSpPr>
        <p:spPr>
          <a:xfrm>
            <a:off x="1634422" y="4069229"/>
            <a:ext cx="331864" cy="252726"/>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19" name="Rectangle 18"/>
          <p:cNvSpPr/>
          <p:nvPr/>
        </p:nvSpPr>
        <p:spPr>
          <a:xfrm>
            <a:off x="2033890" y="4069229"/>
            <a:ext cx="331864" cy="252726"/>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20" name="Rectangle 19"/>
          <p:cNvSpPr/>
          <p:nvPr/>
        </p:nvSpPr>
        <p:spPr>
          <a:xfrm>
            <a:off x="1054404" y="4032538"/>
            <a:ext cx="468000" cy="356400"/>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8" name="Rectangle 7"/>
          <p:cNvSpPr/>
          <p:nvPr userDrawn="1"/>
        </p:nvSpPr>
        <p:spPr>
          <a:xfrm>
            <a:off x="611188" y="4069249"/>
            <a:ext cx="331200" cy="25272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9" name="Rectangle 8"/>
          <p:cNvSpPr/>
          <p:nvPr userDrawn="1"/>
        </p:nvSpPr>
        <p:spPr>
          <a:xfrm>
            <a:off x="1634422" y="4069229"/>
            <a:ext cx="331864" cy="252726"/>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10" name="Rectangle 9"/>
          <p:cNvSpPr/>
          <p:nvPr userDrawn="1"/>
        </p:nvSpPr>
        <p:spPr>
          <a:xfrm>
            <a:off x="2033890" y="4069229"/>
            <a:ext cx="331864" cy="252726"/>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11" name="Rectangle 10"/>
          <p:cNvSpPr/>
          <p:nvPr userDrawn="1"/>
        </p:nvSpPr>
        <p:spPr>
          <a:xfrm>
            <a:off x="1054404" y="4032538"/>
            <a:ext cx="468000" cy="356400"/>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Tree>
  </p:cSld>
  <p:clrMapOvr>
    <a:masterClrMapping/>
  </p:clrMapOvr>
  <p:extLst>
    <p:ext uri="{DCECCB84-F9BA-43D5-87BE-67443E8EF086}">
      <p15:sldGuideLst xmlns:p15="http://schemas.microsoft.com/office/powerpoint/2012/main">
        <p15:guide id="3" orient="horz" pos="2723" userDrawn="1">
          <p15:clr>
            <a:srgbClr val="FBAE40"/>
          </p15:clr>
        </p15:guide>
        <p15:guide id="4" pos="385"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Objective 3 slides">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628650" y="1446819"/>
            <a:ext cx="7886700" cy="2356516"/>
          </a:xfrm>
        </p:spPr>
        <p:txBody>
          <a:bodyPr/>
          <a:lstStyle>
            <a:lvl1pPr>
              <a:defRPr baseline="0">
                <a:solidFill>
                  <a:schemeClr val="bg1"/>
                </a:solidFill>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p:cNvSpPr>
            <a:spLocks noGrp="1"/>
          </p:cNvSpPr>
          <p:nvPr>
            <p:ph type="title"/>
          </p:nvPr>
        </p:nvSpPr>
        <p:spPr/>
        <p:txBody>
          <a:bodyPr/>
          <a:lstStyle>
            <a:lvl1pPr>
              <a:defRPr baseline="0">
                <a:solidFill>
                  <a:schemeClr val="bg1"/>
                </a:solidFill>
              </a:defRPr>
            </a:lvl1pPr>
          </a:lstStyle>
          <a:p>
            <a:r>
              <a:rPr lang="en-US"/>
              <a:t>Click to edit Master title style</a:t>
            </a:r>
            <a:endParaRPr lang="en-GB" dirty="0"/>
          </a:p>
        </p:txBody>
      </p:sp>
      <p:sp>
        <p:nvSpPr>
          <p:cNvPr id="5" name="Rectangle 4"/>
          <p:cNvSpPr/>
          <p:nvPr/>
        </p:nvSpPr>
        <p:spPr>
          <a:xfrm>
            <a:off x="611188" y="4069249"/>
            <a:ext cx="331200" cy="25272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6" name="Rectangle 5"/>
          <p:cNvSpPr/>
          <p:nvPr/>
        </p:nvSpPr>
        <p:spPr>
          <a:xfrm>
            <a:off x="1473584" y="4032554"/>
            <a:ext cx="456301" cy="356400"/>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7" name="Rectangle 6"/>
          <p:cNvSpPr/>
          <p:nvPr/>
        </p:nvSpPr>
        <p:spPr>
          <a:xfrm>
            <a:off x="2027385" y="4069244"/>
            <a:ext cx="331864" cy="252726"/>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8" name="Rectangle 7"/>
          <p:cNvSpPr/>
          <p:nvPr/>
        </p:nvSpPr>
        <p:spPr>
          <a:xfrm>
            <a:off x="1032519" y="4069244"/>
            <a:ext cx="331864" cy="252726"/>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9" name="Rectangle 8"/>
          <p:cNvSpPr/>
          <p:nvPr userDrawn="1"/>
        </p:nvSpPr>
        <p:spPr>
          <a:xfrm>
            <a:off x="611188" y="4069249"/>
            <a:ext cx="331200" cy="25272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10" name="Rectangle 9"/>
          <p:cNvSpPr/>
          <p:nvPr userDrawn="1"/>
        </p:nvSpPr>
        <p:spPr>
          <a:xfrm>
            <a:off x="1473584" y="4032554"/>
            <a:ext cx="456301" cy="356400"/>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11" name="Rectangle 10"/>
          <p:cNvSpPr/>
          <p:nvPr userDrawn="1"/>
        </p:nvSpPr>
        <p:spPr>
          <a:xfrm>
            <a:off x="2027385" y="4069244"/>
            <a:ext cx="331864" cy="252726"/>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12" name="Rectangle 11"/>
          <p:cNvSpPr/>
          <p:nvPr userDrawn="1"/>
        </p:nvSpPr>
        <p:spPr>
          <a:xfrm>
            <a:off x="1032519" y="4069244"/>
            <a:ext cx="331864" cy="252726"/>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Tree>
  </p:cSld>
  <p:clrMapOvr>
    <a:masterClrMapping/>
  </p:clrMapOvr>
  <p:extLst>
    <p:ext uri="{DCECCB84-F9BA-43D5-87BE-67443E8EF086}">
      <p15:sldGuideLst xmlns:p15="http://schemas.microsoft.com/office/powerpoint/2012/main">
        <p15:guide id="3" orient="horz" pos="2723" userDrawn="1">
          <p15:clr>
            <a:srgbClr val="FBAE40"/>
          </p15:clr>
        </p15:guide>
        <p15:guide id="4" pos="385"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Objective 4 slides">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628650" y="1446834"/>
            <a:ext cx="7886700" cy="2323655"/>
          </a:xfrm>
        </p:spPr>
        <p:txBody>
          <a:bodyPr/>
          <a:lstStyle>
            <a:lvl1pPr>
              <a:defRPr baseline="0">
                <a:solidFill>
                  <a:schemeClr val="bg1"/>
                </a:solidFill>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p:cNvSpPr>
            <a:spLocks noGrp="1"/>
          </p:cNvSpPr>
          <p:nvPr>
            <p:ph type="title"/>
          </p:nvPr>
        </p:nvSpPr>
        <p:spPr>
          <a:xfrm>
            <a:off x="628650" y="273859"/>
            <a:ext cx="7886700" cy="994172"/>
          </a:xfrm>
        </p:spPr>
        <p:txBody>
          <a:bodyPr/>
          <a:lstStyle>
            <a:lvl1pPr>
              <a:defRPr baseline="0">
                <a:solidFill>
                  <a:schemeClr val="bg1"/>
                </a:solidFill>
              </a:defRPr>
            </a:lvl1pPr>
          </a:lstStyle>
          <a:p>
            <a:r>
              <a:rPr lang="en-US"/>
              <a:t>Click to edit Master title style</a:t>
            </a:r>
            <a:endParaRPr lang="en-GB" dirty="0"/>
          </a:p>
        </p:txBody>
      </p:sp>
      <p:sp>
        <p:nvSpPr>
          <p:cNvPr id="5" name="Rectangle 4"/>
          <p:cNvSpPr/>
          <p:nvPr/>
        </p:nvSpPr>
        <p:spPr>
          <a:xfrm>
            <a:off x="611188" y="4069233"/>
            <a:ext cx="331200" cy="25272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6" name="Rectangle 5"/>
          <p:cNvSpPr/>
          <p:nvPr/>
        </p:nvSpPr>
        <p:spPr>
          <a:xfrm>
            <a:off x="1032519" y="4069228"/>
            <a:ext cx="331864" cy="252726"/>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7" name="Rectangle 6"/>
          <p:cNvSpPr/>
          <p:nvPr/>
        </p:nvSpPr>
        <p:spPr>
          <a:xfrm>
            <a:off x="1876503" y="4036573"/>
            <a:ext cx="456301" cy="347491"/>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8" name="Rectangle 7"/>
          <p:cNvSpPr/>
          <p:nvPr/>
        </p:nvSpPr>
        <p:spPr>
          <a:xfrm>
            <a:off x="1461575" y="4069228"/>
            <a:ext cx="331864" cy="252726"/>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9" name="Rectangle 8"/>
          <p:cNvSpPr/>
          <p:nvPr userDrawn="1"/>
        </p:nvSpPr>
        <p:spPr>
          <a:xfrm>
            <a:off x="611188" y="4069248"/>
            <a:ext cx="331200" cy="25272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10" name="Rectangle 9"/>
          <p:cNvSpPr/>
          <p:nvPr userDrawn="1"/>
        </p:nvSpPr>
        <p:spPr>
          <a:xfrm>
            <a:off x="1032519" y="4069244"/>
            <a:ext cx="331864" cy="252726"/>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11" name="Rectangle 10"/>
          <p:cNvSpPr/>
          <p:nvPr userDrawn="1"/>
        </p:nvSpPr>
        <p:spPr>
          <a:xfrm>
            <a:off x="1876503" y="4036573"/>
            <a:ext cx="456301" cy="347491"/>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12" name="Rectangle 11"/>
          <p:cNvSpPr/>
          <p:nvPr userDrawn="1"/>
        </p:nvSpPr>
        <p:spPr>
          <a:xfrm>
            <a:off x="1461575" y="4069244"/>
            <a:ext cx="331864" cy="252726"/>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Tree>
  </p:cSld>
  <p:clrMapOvr>
    <a:masterClrMapping/>
  </p:clrMapOvr>
  <p:extLst>
    <p:ext uri="{DCECCB84-F9BA-43D5-87BE-67443E8EF086}">
      <p15:sldGuideLst xmlns:p15="http://schemas.microsoft.com/office/powerpoint/2012/main">
        <p15:guide id="3" orient="horz" pos="2723" userDrawn="1">
          <p15:clr>
            <a:srgbClr val="FBAE40"/>
          </p15:clr>
        </p15:guide>
        <p15:guide id="4" pos="385"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Title 1"/>
          <p:cNvSpPr>
            <a:spLocks noGrp="1"/>
          </p:cNvSpPr>
          <p:nvPr>
            <p:ph type="title"/>
          </p:nvPr>
        </p:nvSpPr>
        <p:spPr>
          <a:xfrm>
            <a:off x="628650" y="273846"/>
            <a:ext cx="7886700" cy="993600"/>
          </a:xfrm>
        </p:spPr>
        <p:txBody>
          <a:bodyPr/>
          <a:lstStyle>
            <a:lvl1pPr>
              <a:defRPr baseline="0">
                <a:solidFill>
                  <a:schemeClr val="accent1">
                    <a:lumMod val="50000"/>
                  </a:schemeClr>
                </a:solidFill>
              </a:defRPr>
            </a:lvl1pPr>
          </a:lstStyle>
          <a:p>
            <a:r>
              <a:rPr lang="en-US"/>
              <a:t>Click to edit Master title style</a:t>
            </a:r>
            <a:endParaRPr lang="en-US" dirty="0"/>
          </a:p>
        </p:txBody>
      </p:sp>
      <p:sp>
        <p:nvSpPr>
          <p:cNvPr id="4" name="Content Placeholder 7"/>
          <p:cNvSpPr>
            <a:spLocks noGrp="1"/>
          </p:cNvSpPr>
          <p:nvPr>
            <p:ph sz="quarter" idx="10"/>
          </p:nvPr>
        </p:nvSpPr>
        <p:spPr>
          <a:xfrm>
            <a:off x="614358" y="1451414"/>
            <a:ext cx="7143370" cy="576160"/>
          </a:xfrm>
        </p:spPr>
        <p:txBody>
          <a:bodyPr/>
          <a:lstStyle>
            <a:lvl1pPr marL="0" indent="0">
              <a:buNone/>
              <a:defRPr baseline="0">
                <a:solidFill>
                  <a:schemeClr val="accent1">
                    <a:lumMod val="50000"/>
                  </a:schemeClr>
                </a:solidFill>
              </a:defRPr>
            </a:lvl1pPr>
          </a:lstStyle>
          <a:p>
            <a:pPr lvl="0"/>
            <a:r>
              <a:rPr lang="en-US"/>
              <a:t>Click to edit Master text styles</a:t>
            </a:r>
          </a:p>
        </p:txBody>
      </p:sp>
      <p:sp>
        <p:nvSpPr>
          <p:cNvPr id="5" name="Content Placeholder 7"/>
          <p:cNvSpPr>
            <a:spLocks noGrp="1"/>
          </p:cNvSpPr>
          <p:nvPr>
            <p:ph sz="quarter" idx="11"/>
          </p:nvPr>
        </p:nvSpPr>
        <p:spPr>
          <a:xfrm>
            <a:off x="614357" y="2104557"/>
            <a:ext cx="7143370" cy="576160"/>
          </a:xfrm>
        </p:spPr>
        <p:txBody>
          <a:bodyPr/>
          <a:lstStyle>
            <a:lvl1pPr marL="0" indent="0">
              <a:buNone/>
              <a:defRPr baseline="0">
                <a:solidFill>
                  <a:schemeClr val="accent1">
                    <a:lumMod val="50000"/>
                  </a:schemeClr>
                </a:solidFill>
              </a:defRPr>
            </a:lvl1pPr>
          </a:lstStyle>
          <a:p>
            <a:pPr lvl="0"/>
            <a:r>
              <a:rPr lang="en-US"/>
              <a:t>Click to edit Master text styles</a:t>
            </a:r>
          </a:p>
        </p:txBody>
      </p:sp>
      <p:sp>
        <p:nvSpPr>
          <p:cNvPr id="6" name="Content Placeholder 7"/>
          <p:cNvSpPr>
            <a:spLocks noGrp="1"/>
          </p:cNvSpPr>
          <p:nvPr>
            <p:ph sz="quarter" idx="12"/>
          </p:nvPr>
        </p:nvSpPr>
        <p:spPr>
          <a:xfrm>
            <a:off x="614357" y="2757699"/>
            <a:ext cx="7143370" cy="576160"/>
          </a:xfrm>
        </p:spPr>
        <p:txBody>
          <a:bodyPr/>
          <a:lstStyle>
            <a:lvl1pPr marL="0" indent="0">
              <a:buNone/>
              <a:defRPr baseline="0">
                <a:solidFill>
                  <a:schemeClr val="accent1">
                    <a:lumMod val="50000"/>
                  </a:schemeClr>
                </a:solidFill>
              </a:defRPr>
            </a:lvl1pPr>
          </a:lstStyle>
          <a:p>
            <a:pPr lvl="0"/>
            <a:r>
              <a:rPr lang="en-US"/>
              <a:t>Click to edit Master text styles</a:t>
            </a:r>
          </a:p>
        </p:txBody>
      </p:sp>
      <p:sp>
        <p:nvSpPr>
          <p:cNvPr id="7" name="Content Placeholder 7"/>
          <p:cNvSpPr>
            <a:spLocks noGrp="1"/>
          </p:cNvSpPr>
          <p:nvPr>
            <p:ph sz="quarter" idx="13"/>
          </p:nvPr>
        </p:nvSpPr>
        <p:spPr>
          <a:xfrm>
            <a:off x="614355" y="3417373"/>
            <a:ext cx="7143370" cy="576160"/>
          </a:xfrm>
        </p:spPr>
        <p:txBody>
          <a:bodyPr/>
          <a:lstStyle>
            <a:lvl1pPr marL="0" indent="0">
              <a:buNone/>
              <a:defRPr baseline="0">
                <a:solidFill>
                  <a:schemeClr val="accent1">
                    <a:lumMod val="50000"/>
                  </a:schemeClr>
                </a:solidFill>
              </a:defRPr>
            </a:lvl1pPr>
          </a:lstStyle>
          <a:p>
            <a:pPr lvl="0"/>
            <a:r>
              <a:rPr lang="en-US"/>
              <a:t>Click to edit Master text styles</a:t>
            </a:r>
          </a:p>
        </p:txBody>
      </p:sp>
      <p:sp>
        <p:nvSpPr>
          <p:cNvPr id="8" name="Rectangle 7"/>
          <p:cNvSpPr/>
          <p:nvPr userDrawn="1"/>
        </p:nvSpPr>
        <p:spPr>
          <a:xfrm>
            <a:off x="7757728" y="1444884"/>
            <a:ext cx="749808" cy="582692"/>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9" name="Rectangle 8"/>
          <p:cNvSpPr/>
          <p:nvPr userDrawn="1"/>
        </p:nvSpPr>
        <p:spPr>
          <a:xfrm>
            <a:off x="7757728" y="2098026"/>
            <a:ext cx="749808" cy="582692"/>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10" name="Rectangle 9"/>
          <p:cNvSpPr/>
          <p:nvPr userDrawn="1"/>
        </p:nvSpPr>
        <p:spPr>
          <a:xfrm>
            <a:off x="7757726" y="2751168"/>
            <a:ext cx="749808" cy="582692"/>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11" name="Rectangle 10"/>
          <p:cNvSpPr/>
          <p:nvPr userDrawn="1"/>
        </p:nvSpPr>
        <p:spPr>
          <a:xfrm>
            <a:off x="7757725" y="3410843"/>
            <a:ext cx="749808" cy="582692"/>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Tree>
    <p:extLst>
      <p:ext uri="{BB962C8B-B14F-4D97-AF65-F5344CB8AC3E}">
        <p14:creationId xmlns:p14="http://schemas.microsoft.com/office/powerpoint/2010/main" val="29251873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Title 1"/>
          <p:cNvSpPr>
            <a:spLocks noGrp="1"/>
          </p:cNvSpPr>
          <p:nvPr>
            <p:ph type="title"/>
          </p:nvPr>
        </p:nvSpPr>
        <p:spPr>
          <a:xfrm>
            <a:off x="628650" y="273844"/>
            <a:ext cx="7886700" cy="994172"/>
          </a:xfrm>
        </p:spPr>
        <p:txBody>
          <a:bodyPr/>
          <a:lstStyle>
            <a:lvl1pPr>
              <a:defRPr baseline="0">
                <a:solidFill>
                  <a:schemeClr val="accent1">
                    <a:lumMod val="50000"/>
                  </a:schemeClr>
                </a:solidFill>
              </a:defRPr>
            </a:lvl1pPr>
          </a:lstStyle>
          <a:p>
            <a:r>
              <a:rPr lang="en-US"/>
              <a:t>Click to edit Master title style</a:t>
            </a:r>
            <a:endParaRPr lang="en-US" dirty="0"/>
          </a:p>
        </p:txBody>
      </p:sp>
      <p:sp>
        <p:nvSpPr>
          <p:cNvPr id="4" name="Text Placeholder 3"/>
          <p:cNvSpPr>
            <a:spLocks noGrp="1"/>
          </p:cNvSpPr>
          <p:nvPr>
            <p:ph type="body" sz="quarter" idx="10"/>
          </p:nvPr>
        </p:nvSpPr>
        <p:spPr>
          <a:xfrm>
            <a:off x="628650" y="1483871"/>
            <a:ext cx="7886700" cy="2297829"/>
          </a:xfrm>
        </p:spPr>
        <p:txBody>
          <a:bodyPr/>
          <a:lstStyle>
            <a:lvl1pPr>
              <a:defRPr baseline="0">
                <a:solidFill>
                  <a:schemeClr val="accent1">
                    <a:lumMod val="50000"/>
                  </a:schemeClr>
                </a:solidFill>
              </a:defRPr>
            </a:lvl1pPr>
            <a:lvl2pPr>
              <a:defRPr baseline="0">
                <a:solidFill>
                  <a:schemeClr val="accent1">
                    <a:lumMod val="50000"/>
                  </a:schemeClr>
                </a:solidFill>
              </a:defRPr>
            </a:lvl2pPr>
            <a:lvl3pPr>
              <a:defRPr baseline="0">
                <a:solidFill>
                  <a:schemeClr val="accent1">
                    <a:lumMod val="50000"/>
                  </a:schemeClr>
                </a:solidFill>
              </a:defRPr>
            </a:lvl3pPr>
            <a:lvl4pPr>
              <a:defRPr baseline="0">
                <a:solidFill>
                  <a:schemeClr val="accent1">
                    <a:lumMod val="50000"/>
                  </a:schemeClr>
                </a:solidFill>
              </a:defRPr>
            </a:lvl4pPr>
            <a:lvl5pPr>
              <a:defRPr baseline="0">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Rectangle 4"/>
          <p:cNvSpPr/>
          <p:nvPr userDrawn="1"/>
        </p:nvSpPr>
        <p:spPr>
          <a:xfrm>
            <a:off x="628650" y="3997550"/>
            <a:ext cx="468000" cy="35640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6" name="Rectangle 5"/>
          <p:cNvSpPr/>
          <p:nvPr userDrawn="1"/>
        </p:nvSpPr>
        <p:spPr>
          <a:xfrm>
            <a:off x="1191988" y="3997550"/>
            <a:ext cx="468000" cy="356400"/>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7" name="Rectangle 6"/>
          <p:cNvSpPr/>
          <p:nvPr userDrawn="1"/>
        </p:nvSpPr>
        <p:spPr>
          <a:xfrm>
            <a:off x="1755324" y="3997550"/>
            <a:ext cx="468000" cy="356400"/>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8" name="Rectangle 7"/>
          <p:cNvSpPr/>
          <p:nvPr userDrawn="1"/>
        </p:nvSpPr>
        <p:spPr>
          <a:xfrm>
            <a:off x="2318662" y="3997550"/>
            <a:ext cx="468000" cy="356400"/>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Tree>
    <p:extLst>
      <p:ext uri="{BB962C8B-B14F-4D97-AF65-F5344CB8AC3E}">
        <p14:creationId xmlns:p14="http://schemas.microsoft.com/office/powerpoint/2010/main" val="6767381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Text Placeholder 3"/>
          <p:cNvSpPr>
            <a:spLocks noGrp="1"/>
          </p:cNvSpPr>
          <p:nvPr>
            <p:ph type="body" sz="quarter" idx="10"/>
          </p:nvPr>
        </p:nvSpPr>
        <p:spPr>
          <a:xfrm>
            <a:off x="628650" y="265472"/>
            <a:ext cx="7886700" cy="3537860"/>
          </a:xfrm>
        </p:spPr>
        <p:txBody>
          <a:bodyPr/>
          <a:lstStyle>
            <a:lvl1pPr>
              <a:defRPr baseline="0">
                <a:solidFill>
                  <a:schemeClr val="accent1">
                    <a:lumMod val="50000"/>
                  </a:schemeClr>
                </a:solidFill>
              </a:defRPr>
            </a:lvl1pPr>
            <a:lvl2pPr>
              <a:defRPr baseline="0">
                <a:solidFill>
                  <a:schemeClr val="accent1">
                    <a:lumMod val="50000"/>
                  </a:schemeClr>
                </a:solidFill>
              </a:defRPr>
            </a:lvl2pPr>
            <a:lvl3pPr>
              <a:defRPr baseline="0">
                <a:solidFill>
                  <a:schemeClr val="accent1">
                    <a:lumMod val="50000"/>
                  </a:schemeClr>
                </a:solidFill>
              </a:defRPr>
            </a:lvl3pPr>
            <a:lvl4pPr>
              <a:defRPr baseline="0">
                <a:solidFill>
                  <a:schemeClr val="accent1">
                    <a:lumMod val="50000"/>
                  </a:schemeClr>
                </a:solidFill>
              </a:defRPr>
            </a:lvl4pPr>
            <a:lvl5pPr>
              <a:defRPr baseline="0">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3"/>
          <p:cNvSpPr/>
          <p:nvPr userDrawn="1"/>
        </p:nvSpPr>
        <p:spPr>
          <a:xfrm>
            <a:off x="611188" y="4025814"/>
            <a:ext cx="468000" cy="35640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5" name="Rectangle 4"/>
          <p:cNvSpPr/>
          <p:nvPr userDrawn="1"/>
        </p:nvSpPr>
        <p:spPr>
          <a:xfrm>
            <a:off x="1191204" y="4062505"/>
            <a:ext cx="331864" cy="252726"/>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6" name="Rectangle 5"/>
          <p:cNvSpPr/>
          <p:nvPr userDrawn="1"/>
        </p:nvSpPr>
        <p:spPr>
          <a:xfrm>
            <a:off x="1605186" y="4062505"/>
            <a:ext cx="331864" cy="252726"/>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7" name="Rectangle 6"/>
          <p:cNvSpPr/>
          <p:nvPr userDrawn="1"/>
        </p:nvSpPr>
        <p:spPr>
          <a:xfrm>
            <a:off x="2019168" y="4062505"/>
            <a:ext cx="331864" cy="252726"/>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Tree>
    <p:extLst>
      <p:ext uri="{BB962C8B-B14F-4D97-AF65-F5344CB8AC3E}">
        <p14:creationId xmlns:p14="http://schemas.microsoft.com/office/powerpoint/2010/main" val="1228754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Constantly Curious">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hasCustomPrompt="1"/>
          </p:nvPr>
        </p:nvSpPr>
        <p:spPr>
          <a:xfrm>
            <a:off x="4157347" y="3812146"/>
            <a:ext cx="4519930" cy="913447"/>
          </a:xfrm>
        </p:spPr>
        <p:txBody>
          <a:bodyPr anchor="t" anchorCtr="0">
            <a:noAutofit/>
          </a:bodyPr>
          <a:lstStyle>
            <a:lvl1pPr algn="l">
              <a:defRPr sz="2625" b="1" baseline="0">
                <a:solidFill>
                  <a:schemeClr val="bg1"/>
                </a:solidFill>
                <a:latin typeface="Calibri" charset="0"/>
              </a:defRPr>
            </a:lvl1pPr>
          </a:lstStyle>
          <a:p>
            <a:r>
              <a:rPr lang="en-US" dirty="0"/>
              <a:t>Click to edit </a:t>
            </a:r>
            <a:r>
              <a:rPr lang="en-US"/>
              <a:t>your title</a:t>
            </a:r>
            <a:endParaRPr lang="en-US" dirty="0"/>
          </a:p>
        </p:txBody>
      </p:sp>
      <p:sp>
        <p:nvSpPr>
          <p:cNvPr id="10" name="Text Placeholder 14"/>
          <p:cNvSpPr>
            <a:spLocks noGrp="1"/>
          </p:cNvSpPr>
          <p:nvPr>
            <p:ph type="body" sz="quarter" idx="10" hasCustomPrompt="1"/>
          </p:nvPr>
        </p:nvSpPr>
        <p:spPr>
          <a:xfrm>
            <a:off x="1007046" y="2597426"/>
            <a:ext cx="2491277" cy="263550"/>
          </a:xfrm>
        </p:spPr>
        <p:txBody>
          <a:bodyPr>
            <a:noAutofit/>
          </a:bodyPr>
          <a:lstStyle>
            <a:lvl1pPr marL="0" indent="0">
              <a:buNone/>
              <a:defRPr sz="1350" b="1">
                <a:solidFill>
                  <a:schemeClr val="bg1"/>
                </a:solidFill>
              </a:defRPr>
            </a:lvl1pPr>
          </a:lstStyle>
          <a:p>
            <a:pPr lvl="0"/>
            <a:r>
              <a:rPr lang="en-US" dirty="0"/>
              <a:t>Name</a:t>
            </a:r>
          </a:p>
        </p:txBody>
      </p:sp>
      <p:sp>
        <p:nvSpPr>
          <p:cNvPr id="11" name="Text Placeholder 14"/>
          <p:cNvSpPr>
            <a:spLocks noGrp="1"/>
          </p:cNvSpPr>
          <p:nvPr>
            <p:ph type="body" sz="quarter" idx="11" hasCustomPrompt="1"/>
          </p:nvPr>
        </p:nvSpPr>
        <p:spPr>
          <a:xfrm>
            <a:off x="1007049" y="2784938"/>
            <a:ext cx="2491276" cy="263550"/>
          </a:xfrm>
        </p:spPr>
        <p:txBody>
          <a:bodyPr>
            <a:noAutofit/>
          </a:bodyPr>
          <a:lstStyle>
            <a:lvl1pPr marL="0" indent="0">
              <a:buNone/>
              <a:defRPr sz="1350" b="0">
                <a:solidFill>
                  <a:schemeClr val="bg1"/>
                </a:solidFill>
              </a:defRPr>
            </a:lvl1pPr>
          </a:lstStyle>
          <a:p>
            <a:pPr lvl="0"/>
            <a:r>
              <a:rPr lang="en-US" dirty="0"/>
              <a:t>Job Title</a:t>
            </a:r>
          </a:p>
        </p:txBody>
      </p:sp>
      <p:sp>
        <p:nvSpPr>
          <p:cNvPr id="12" name="Text Placeholder 14"/>
          <p:cNvSpPr>
            <a:spLocks noGrp="1"/>
          </p:cNvSpPr>
          <p:nvPr>
            <p:ph type="body" sz="quarter" idx="12" hasCustomPrompt="1"/>
          </p:nvPr>
        </p:nvSpPr>
        <p:spPr>
          <a:xfrm>
            <a:off x="1007049" y="2980816"/>
            <a:ext cx="2491276" cy="263550"/>
          </a:xfrm>
        </p:spPr>
        <p:txBody>
          <a:bodyPr>
            <a:noAutofit/>
          </a:bodyPr>
          <a:lstStyle>
            <a:lvl1pPr marL="0" indent="0">
              <a:buNone/>
              <a:defRPr sz="1350" b="0" i="1">
                <a:solidFill>
                  <a:schemeClr val="bg1"/>
                </a:solidFill>
              </a:defRPr>
            </a:lvl1pPr>
          </a:lstStyle>
          <a:p>
            <a:pPr lvl="0"/>
            <a:r>
              <a:rPr lang="en-US" dirty="0"/>
              <a:t>Date</a:t>
            </a:r>
          </a:p>
        </p:txBody>
      </p:sp>
    </p:spTree>
  </p:cSld>
  <p:clrMapOvr>
    <a:masterClrMapping/>
  </p:clrMapOvr>
  <p:extLst>
    <p:ext uri="{DCECCB84-F9BA-43D5-87BE-67443E8EF086}">
      <p15:sldGuideLst xmlns:p15="http://schemas.microsoft.com/office/powerpoint/2012/main">
        <p15:guide id="1" orient="horz" pos="1987" userDrawn="1">
          <p15:clr>
            <a:srgbClr val="FBAE40"/>
          </p15:clr>
        </p15:guide>
        <p15:guide id="2" pos="5466"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Text Placeholder 3"/>
          <p:cNvSpPr>
            <a:spLocks noGrp="1"/>
          </p:cNvSpPr>
          <p:nvPr>
            <p:ph type="body" sz="quarter" idx="10"/>
          </p:nvPr>
        </p:nvSpPr>
        <p:spPr>
          <a:xfrm>
            <a:off x="628650" y="1446833"/>
            <a:ext cx="7886700" cy="2356516"/>
          </a:xfrm>
        </p:spPr>
        <p:txBody>
          <a:bodyPr/>
          <a:lstStyle>
            <a:lvl1pPr>
              <a:defRPr baseline="0">
                <a:solidFill>
                  <a:schemeClr val="accent1">
                    <a:lumMod val="50000"/>
                  </a:schemeClr>
                </a:solidFill>
              </a:defRPr>
            </a:lvl1pPr>
            <a:lvl2pPr>
              <a:defRPr baseline="0">
                <a:solidFill>
                  <a:schemeClr val="accent1">
                    <a:lumMod val="50000"/>
                  </a:schemeClr>
                </a:solidFill>
              </a:defRPr>
            </a:lvl2pPr>
            <a:lvl3pPr>
              <a:defRPr baseline="0">
                <a:solidFill>
                  <a:schemeClr val="accent1">
                    <a:lumMod val="50000"/>
                  </a:schemeClr>
                </a:solidFill>
              </a:defRPr>
            </a:lvl3pPr>
            <a:lvl4pPr>
              <a:defRPr baseline="0">
                <a:solidFill>
                  <a:schemeClr val="accent1">
                    <a:lumMod val="50000"/>
                  </a:schemeClr>
                </a:solidFill>
              </a:defRPr>
            </a:lvl4pPr>
            <a:lvl5pPr>
              <a:defRPr baseline="0">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itle 1"/>
          <p:cNvSpPr>
            <a:spLocks noGrp="1"/>
          </p:cNvSpPr>
          <p:nvPr>
            <p:ph type="title"/>
          </p:nvPr>
        </p:nvSpPr>
        <p:spPr>
          <a:xfrm>
            <a:off x="628650" y="273859"/>
            <a:ext cx="7886700" cy="994172"/>
          </a:xfrm>
        </p:spPr>
        <p:txBody>
          <a:bodyPr/>
          <a:lstStyle>
            <a:lvl1pPr>
              <a:defRPr baseline="0">
                <a:solidFill>
                  <a:schemeClr val="accent1">
                    <a:lumMod val="50000"/>
                  </a:schemeClr>
                </a:solidFill>
              </a:defRPr>
            </a:lvl1pPr>
          </a:lstStyle>
          <a:p>
            <a:r>
              <a:rPr lang="en-US"/>
              <a:t>Click to edit Master title style</a:t>
            </a:r>
            <a:endParaRPr lang="en-GB" dirty="0"/>
          </a:p>
        </p:txBody>
      </p:sp>
      <p:sp>
        <p:nvSpPr>
          <p:cNvPr id="5" name="Rectangle 4"/>
          <p:cNvSpPr/>
          <p:nvPr userDrawn="1"/>
        </p:nvSpPr>
        <p:spPr>
          <a:xfrm>
            <a:off x="611188" y="4069249"/>
            <a:ext cx="331200" cy="25272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6" name="Rectangle 5"/>
          <p:cNvSpPr/>
          <p:nvPr userDrawn="1"/>
        </p:nvSpPr>
        <p:spPr>
          <a:xfrm>
            <a:off x="1634422" y="4069229"/>
            <a:ext cx="331864" cy="252726"/>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7" name="Rectangle 6"/>
          <p:cNvSpPr/>
          <p:nvPr userDrawn="1"/>
        </p:nvSpPr>
        <p:spPr>
          <a:xfrm>
            <a:off x="2033890" y="4069229"/>
            <a:ext cx="331864" cy="252726"/>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8" name="Rectangle 7"/>
          <p:cNvSpPr/>
          <p:nvPr userDrawn="1"/>
        </p:nvSpPr>
        <p:spPr>
          <a:xfrm>
            <a:off x="1054404" y="4032538"/>
            <a:ext cx="468000" cy="356400"/>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Tree>
    <p:extLst>
      <p:ext uri="{BB962C8B-B14F-4D97-AF65-F5344CB8AC3E}">
        <p14:creationId xmlns:p14="http://schemas.microsoft.com/office/powerpoint/2010/main" val="28870801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Text Placeholder 3"/>
          <p:cNvSpPr>
            <a:spLocks noGrp="1"/>
          </p:cNvSpPr>
          <p:nvPr>
            <p:ph type="body" sz="quarter" idx="10"/>
          </p:nvPr>
        </p:nvSpPr>
        <p:spPr>
          <a:xfrm>
            <a:off x="628650" y="1446819"/>
            <a:ext cx="7886700" cy="2356516"/>
          </a:xfrm>
        </p:spPr>
        <p:txBody>
          <a:bodyPr/>
          <a:lstStyle>
            <a:lvl1pPr>
              <a:defRPr baseline="0">
                <a:solidFill>
                  <a:schemeClr val="accent1">
                    <a:lumMod val="50000"/>
                  </a:schemeClr>
                </a:solidFill>
              </a:defRPr>
            </a:lvl1pPr>
            <a:lvl2pPr>
              <a:defRPr baseline="0">
                <a:solidFill>
                  <a:schemeClr val="accent1">
                    <a:lumMod val="50000"/>
                  </a:schemeClr>
                </a:solidFill>
              </a:defRPr>
            </a:lvl2pPr>
            <a:lvl3pPr>
              <a:defRPr baseline="0">
                <a:solidFill>
                  <a:schemeClr val="accent1">
                    <a:lumMod val="50000"/>
                  </a:schemeClr>
                </a:solidFill>
              </a:defRPr>
            </a:lvl3pPr>
            <a:lvl4pPr>
              <a:defRPr baseline="0">
                <a:solidFill>
                  <a:schemeClr val="accent1">
                    <a:lumMod val="50000"/>
                  </a:schemeClr>
                </a:solidFill>
              </a:defRPr>
            </a:lvl4pPr>
            <a:lvl5pPr>
              <a:defRPr baseline="0">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itle 1"/>
          <p:cNvSpPr>
            <a:spLocks noGrp="1"/>
          </p:cNvSpPr>
          <p:nvPr>
            <p:ph type="title"/>
          </p:nvPr>
        </p:nvSpPr>
        <p:spPr>
          <a:xfrm>
            <a:off x="628650" y="273844"/>
            <a:ext cx="7886700" cy="994172"/>
          </a:xfrm>
        </p:spPr>
        <p:txBody>
          <a:bodyPr/>
          <a:lstStyle>
            <a:lvl1pPr>
              <a:defRPr baseline="0">
                <a:solidFill>
                  <a:schemeClr val="accent1">
                    <a:lumMod val="50000"/>
                  </a:schemeClr>
                </a:solidFill>
              </a:defRPr>
            </a:lvl1pPr>
          </a:lstStyle>
          <a:p>
            <a:r>
              <a:rPr lang="en-US"/>
              <a:t>Click to edit Master title style</a:t>
            </a:r>
            <a:endParaRPr lang="en-GB" dirty="0"/>
          </a:p>
        </p:txBody>
      </p:sp>
      <p:sp>
        <p:nvSpPr>
          <p:cNvPr id="5" name="Rectangle 4"/>
          <p:cNvSpPr/>
          <p:nvPr userDrawn="1"/>
        </p:nvSpPr>
        <p:spPr>
          <a:xfrm>
            <a:off x="611188" y="4069249"/>
            <a:ext cx="331200" cy="25272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6" name="Rectangle 5"/>
          <p:cNvSpPr/>
          <p:nvPr userDrawn="1"/>
        </p:nvSpPr>
        <p:spPr>
          <a:xfrm>
            <a:off x="1473584" y="4032554"/>
            <a:ext cx="456301" cy="356400"/>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7" name="Rectangle 6"/>
          <p:cNvSpPr/>
          <p:nvPr userDrawn="1"/>
        </p:nvSpPr>
        <p:spPr>
          <a:xfrm>
            <a:off x="2027385" y="4069244"/>
            <a:ext cx="331864" cy="252726"/>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8" name="Rectangle 7"/>
          <p:cNvSpPr/>
          <p:nvPr userDrawn="1"/>
        </p:nvSpPr>
        <p:spPr>
          <a:xfrm>
            <a:off x="1032519" y="4069244"/>
            <a:ext cx="331864" cy="252726"/>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Tree>
    <p:extLst>
      <p:ext uri="{BB962C8B-B14F-4D97-AF65-F5344CB8AC3E}">
        <p14:creationId xmlns:p14="http://schemas.microsoft.com/office/powerpoint/2010/main" val="151972191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3" name="Text Placeholder 3"/>
          <p:cNvSpPr>
            <a:spLocks noGrp="1"/>
          </p:cNvSpPr>
          <p:nvPr>
            <p:ph type="body" sz="quarter" idx="10"/>
          </p:nvPr>
        </p:nvSpPr>
        <p:spPr>
          <a:xfrm>
            <a:off x="628650" y="1446834"/>
            <a:ext cx="7886700" cy="2323655"/>
          </a:xfrm>
        </p:spPr>
        <p:txBody>
          <a:bodyPr/>
          <a:lstStyle>
            <a:lvl1pPr>
              <a:defRPr baseline="0">
                <a:solidFill>
                  <a:schemeClr val="accent1">
                    <a:lumMod val="50000"/>
                  </a:schemeClr>
                </a:solidFill>
              </a:defRPr>
            </a:lvl1pPr>
            <a:lvl2pPr>
              <a:defRPr baseline="0">
                <a:solidFill>
                  <a:schemeClr val="accent1">
                    <a:lumMod val="50000"/>
                  </a:schemeClr>
                </a:solidFill>
              </a:defRPr>
            </a:lvl2pPr>
            <a:lvl3pPr>
              <a:defRPr baseline="0">
                <a:solidFill>
                  <a:schemeClr val="accent1">
                    <a:lumMod val="50000"/>
                  </a:schemeClr>
                </a:solidFill>
              </a:defRPr>
            </a:lvl3pPr>
            <a:lvl4pPr>
              <a:defRPr baseline="0">
                <a:solidFill>
                  <a:schemeClr val="accent1">
                    <a:lumMod val="50000"/>
                  </a:schemeClr>
                </a:solidFill>
              </a:defRPr>
            </a:lvl4pPr>
            <a:lvl5pPr>
              <a:defRPr baseline="0">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itle 1"/>
          <p:cNvSpPr>
            <a:spLocks noGrp="1"/>
          </p:cNvSpPr>
          <p:nvPr>
            <p:ph type="title"/>
          </p:nvPr>
        </p:nvSpPr>
        <p:spPr>
          <a:xfrm>
            <a:off x="628650" y="273859"/>
            <a:ext cx="7886700" cy="994172"/>
          </a:xfrm>
        </p:spPr>
        <p:txBody>
          <a:bodyPr/>
          <a:lstStyle>
            <a:lvl1pPr>
              <a:defRPr baseline="0">
                <a:solidFill>
                  <a:schemeClr val="accent1">
                    <a:lumMod val="50000"/>
                  </a:schemeClr>
                </a:solidFill>
              </a:defRPr>
            </a:lvl1pPr>
          </a:lstStyle>
          <a:p>
            <a:r>
              <a:rPr lang="en-US"/>
              <a:t>Click to edit Master title style</a:t>
            </a:r>
            <a:endParaRPr lang="en-GB" dirty="0"/>
          </a:p>
        </p:txBody>
      </p:sp>
      <p:sp>
        <p:nvSpPr>
          <p:cNvPr id="5" name="Rectangle 4"/>
          <p:cNvSpPr/>
          <p:nvPr userDrawn="1"/>
        </p:nvSpPr>
        <p:spPr>
          <a:xfrm>
            <a:off x="611188" y="4069248"/>
            <a:ext cx="331200" cy="25272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6" name="Rectangle 5"/>
          <p:cNvSpPr/>
          <p:nvPr userDrawn="1"/>
        </p:nvSpPr>
        <p:spPr>
          <a:xfrm>
            <a:off x="1032519" y="4069244"/>
            <a:ext cx="331864" cy="252726"/>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7" name="Rectangle 6"/>
          <p:cNvSpPr/>
          <p:nvPr userDrawn="1"/>
        </p:nvSpPr>
        <p:spPr>
          <a:xfrm>
            <a:off x="1876503" y="4036573"/>
            <a:ext cx="456301" cy="347491"/>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
        <p:nvSpPr>
          <p:cNvPr id="8" name="Rectangle 7"/>
          <p:cNvSpPr/>
          <p:nvPr userDrawn="1"/>
        </p:nvSpPr>
        <p:spPr>
          <a:xfrm>
            <a:off x="1461575" y="4069244"/>
            <a:ext cx="331864" cy="252726"/>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125"/>
          </a:p>
        </p:txBody>
      </p:sp>
    </p:spTree>
    <p:extLst>
      <p:ext uri="{BB962C8B-B14F-4D97-AF65-F5344CB8AC3E}">
        <p14:creationId xmlns:p14="http://schemas.microsoft.com/office/powerpoint/2010/main" val="9143053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ustom Layou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Text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3887392" y="1543051"/>
            <a:ext cx="4629150" cy="2920365"/>
          </a:xfrm>
        </p:spPr>
        <p:txBody>
          <a:bodyPr anchor="t"/>
          <a:lstStyle>
            <a:lvl1pPr marL="0" indent="0">
              <a:buNone/>
              <a:defRPr sz="2400"/>
            </a:lvl1pPr>
            <a:lvl2pPr marL="342865" indent="0">
              <a:buNone/>
              <a:defRPr sz="2100"/>
            </a:lvl2pPr>
            <a:lvl3pPr marL="685728" indent="0">
              <a:buNone/>
              <a:defRPr sz="1800"/>
            </a:lvl3pPr>
            <a:lvl4pPr marL="1028592" indent="0">
              <a:buNone/>
              <a:defRPr sz="1500"/>
            </a:lvl4pPr>
            <a:lvl5pPr marL="1371456" indent="0">
              <a:buNone/>
              <a:defRPr sz="1500"/>
            </a:lvl5pPr>
            <a:lvl6pPr marL="1714320" indent="0">
              <a:buNone/>
              <a:defRPr sz="1500"/>
            </a:lvl6pPr>
            <a:lvl7pPr marL="2057183" indent="0">
              <a:buNone/>
              <a:defRPr sz="1500"/>
            </a:lvl7pPr>
            <a:lvl8pPr marL="2400048" indent="0">
              <a:buNone/>
              <a:defRPr sz="1500"/>
            </a:lvl8pPr>
            <a:lvl9pPr marL="2742912" indent="0">
              <a:buNone/>
              <a:defRPr sz="15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1543051"/>
            <a:ext cx="2949178" cy="2920365"/>
          </a:xfrm>
        </p:spPr>
        <p:txBody>
          <a:bodyPr/>
          <a:lstStyle>
            <a:lvl1pPr marL="0" indent="0">
              <a:buNone/>
              <a:defRPr sz="1200"/>
            </a:lvl1pPr>
            <a:lvl2pPr marL="342865" indent="0">
              <a:buNone/>
              <a:defRPr sz="1050"/>
            </a:lvl2pPr>
            <a:lvl3pPr marL="685728" indent="0">
              <a:buNone/>
              <a:defRPr sz="900"/>
            </a:lvl3pPr>
            <a:lvl4pPr marL="1028592" indent="0">
              <a:buNone/>
              <a:defRPr sz="750"/>
            </a:lvl4pPr>
            <a:lvl5pPr marL="1371456" indent="0">
              <a:buNone/>
              <a:defRPr sz="750"/>
            </a:lvl5pPr>
            <a:lvl6pPr marL="1714320" indent="0">
              <a:buNone/>
              <a:defRPr sz="750"/>
            </a:lvl6pPr>
            <a:lvl7pPr marL="2057183" indent="0">
              <a:buNone/>
              <a:defRPr sz="750"/>
            </a:lvl7pPr>
            <a:lvl8pPr marL="2400048" indent="0">
              <a:buNone/>
              <a:defRPr sz="750"/>
            </a:lvl8pPr>
            <a:lvl9pPr marL="2742912" indent="0">
              <a:buNone/>
              <a:defRPr sz="750"/>
            </a:lvl9pPr>
          </a:lstStyle>
          <a:p>
            <a:pPr lvl="0"/>
            <a:r>
              <a:rPr lang="en-US"/>
              <a:t>Click to edit Master text styles</a:t>
            </a:r>
          </a:p>
        </p:txBody>
      </p:sp>
      <p:sp>
        <p:nvSpPr>
          <p:cNvPr id="5" name="Title 4"/>
          <p:cNvSpPr>
            <a:spLocks noGrp="1"/>
          </p:cNvSpPr>
          <p:nvPr>
            <p:ph type="title"/>
          </p:nvPr>
        </p:nvSpPr>
        <p:spPr/>
        <p:txBody>
          <a:bodyPr/>
          <a:lstStyle/>
          <a:p>
            <a:r>
              <a:rPr lang="en-US"/>
              <a:t>Click to edit Master title style</a:t>
            </a:r>
            <a:endParaRPr lang="en-GB"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ontent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628650" y="265472"/>
            <a:ext cx="7886700" cy="39333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cSld>
  <p:clrMapOvr>
    <a:masterClrMapping/>
  </p:clrMapOvr>
  <p:extLst>
    <p:ext uri="{DCECCB84-F9BA-43D5-87BE-67443E8EF086}">
      <p15:sldGuideLst xmlns:p15="http://schemas.microsoft.com/office/powerpoint/2012/main">
        <p15:guide id="3" orient="horz" pos="1620" userDrawn="1">
          <p15:clr>
            <a:srgbClr val="FBAE40"/>
          </p15:clr>
        </p15:guide>
        <p15:guide id="4" pos="2880" userDrawn="1">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_Introduction Slide">
    <p:spTree>
      <p:nvGrpSpPr>
        <p:cNvPr id="1" name=""/>
        <p:cNvGrpSpPr/>
        <p:nvPr/>
      </p:nvGrpSpPr>
      <p:grpSpPr>
        <a:xfrm>
          <a:off x="0" y="0"/>
          <a:ext cx="0" cy="0"/>
          <a:chOff x="0" y="0"/>
          <a:chExt cx="0" cy="0"/>
        </a:xfrm>
      </p:grpSpPr>
      <p:sp>
        <p:nvSpPr>
          <p:cNvPr id="5" name="Picture 7">
            <a:extLst>
              <a:ext uri="{FF2B5EF4-FFF2-40B4-BE49-F238E27FC236}">
                <a16:creationId xmlns:a16="http://schemas.microsoft.com/office/drawing/2014/main" id="{7EB96DCA-DB5E-4F42-AB46-39BBB3F75E32}"/>
              </a:ext>
            </a:extLst>
          </p:cNvPr>
          <p:cNvSpPr>
            <a:spLocks noChangeAspect="1" noChangeArrowheads="1"/>
          </p:cNvSpPr>
          <p:nvPr userDrawn="1"/>
        </p:nvSpPr>
        <p:spPr bwMode="auto">
          <a:xfrm>
            <a:off x="3900489" y="4429125"/>
            <a:ext cx="1343026"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defRPr/>
            </a:pPr>
            <a:endParaRPr lang="en-US" altLang="en-US" sz="729"/>
          </a:p>
        </p:txBody>
      </p:sp>
      <p:sp>
        <p:nvSpPr>
          <p:cNvPr id="6" name="TextBox 5">
            <a:extLst>
              <a:ext uri="{FF2B5EF4-FFF2-40B4-BE49-F238E27FC236}">
                <a16:creationId xmlns:a16="http://schemas.microsoft.com/office/drawing/2014/main" id="{DAB95496-D90A-5241-B60E-580EB0DB4DDB}"/>
              </a:ext>
            </a:extLst>
          </p:cNvPr>
          <p:cNvSpPr txBox="1">
            <a:spLocks noChangeArrowheads="1"/>
          </p:cNvSpPr>
          <p:nvPr userDrawn="1"/>
        </p:nvSpPr>
        <p:spPr bwMode="auto">
          <a:xfrm>
            <a:off x="10096499" y="-26432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endParaRPr lang="en-GB" altLang="en-US" sz="623">
              <a:solidFill>
                <a:schemeClr val="tx2"/>
              </a:solidFill>
            </a:endParaRPr>
          </a:p>
        </p:txBody>
      </p:sp>
      <p:sp>
        <p:nvSpPr>
          <p:cNvPr id="2" name="Title 1">
            <a:extLst>
              <a:ext uri="{FF2B5EF4-FFF2-40B4-BE49-F238E27FC236}">
                <a16:creationId xmlns:a16="http://schemas.microsoft.com/office/drawing/2014/main" id="{515CDD45-0E24-824E-8528-54480BCF5819}"/>
              </a:ext>
            </a:extLst>
          </p:cNvPr>
          <p:cNvSpPr>
            <a:spLocks noGrp="1"/>
          </p:cNvSpPr>
          <p:nvPr>
            <p:ph type="ctrTitle"/>
          </p:nvPr>
        </p:nvSpPr>
        <p:spPr>
          <a:xfrm>
            <a:off x="360001" y="35718"/>
            <a:ext cx="8424000" cy="810000"/>
          </a:xfrm>
        </p:spPr>
        <p:txBody>
          <a:bodyPr/>
          <a:lstStyle>
            <a:lvl1pPr algn="ctr">
              <a:defRPr sz="1971">
                <a:solidFill>
                  <a:schemeClr val="bg1"/>
                </a:solidFill>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0DB4FFB-A229-AF47-8E60-155F5A2CCF9D}"/>
              </a:ext>
            </a:extLst>
          </p:cNvPr>
          <p:cNvSpPr>
            <a:spLocks noGrp="1"/>
          </p:cNvSpPr>
          <p:nvPr>
            <p:ph type="subTitle" idx="1"/>
          </p:nvPr>
        </p:nvSpPr>
        <p:spPr>
          <a:xfrm>
            <a:off x="1143003" y="1836000"/>
            <a:ext cx="6858001" cy="1755000"/>
          </a:xfrm>
        </p:spPr>
        <p:txBody>
          <a:bodyPr anchor="ctr"/>
          <a:lstStyle>
            <a:lvl1pPr marL="0" indent="0" algn="ctr">
              <a:buNone/>
              <a:defRPr sz="1245">
                <a:solidFill>
                  <a:schemeClr val="tx2"/>
                </a:solidFill>
              </a:defRPr>
            </a:lvl1pPr>
            <a:lvl2pPr marL="237092" indent="0" algn="ctr">
              <a:buNone/>
              <a:defRPr sz="1038"/>
            </a:lvl2pPr>
            <a:lvl3pPr marL="474183" indent="0" algn="ctr">
              <a:buNone/>
              <a:defRPr sz="933"/>
            </a:lvl3pPr>
            <a:lvl4pPr marL="711276" indent="0" algn="ctr">
              <a:buNone/>
              <a:defRPr sz="830"/>
            </a:lvl4pPr>
            <a:lvl5pPr marL="948368" indent="0" algn="ctr">
              <a:buNone/>
              <a:defRPr sz="830"/>
            </a:lvl5pPr>
            <a:lvl6pPr marL="1185459" indent="0" algn="ctr">
              <a:buNone/>
              <a:defRPr sz="830"/>
            </a:lvl6pPr>
            <a:lvl7pPr marL="1422549" indent="0" algn="ctr">
              <a:buNone/>
              <a:defRPr sz="830"/>
            </a:lvl7pPr>
            <a:lvl8pPr marL="1659642" indent="0" algn="ctr">
              <a:buNone/>
              <a:defRPr sz="830"/>
            </a:lvl8pPr>
            <a:lvl9pPr marL="1896734" indent="0" algn="ctr">
              <a:buNone/>
              <a:defRPr sz="830"/>
            </a:lvl9pPr>
          </a:lstStyle>
          <a:p>
            <a:r>
              <a:rPr lang="en-US"/>
              <a:t>Click to edit Master subtitle style</a:t>
            </a:r>
            <a:endParaRPr lang="en-GB" dirty="0"/>
          </a:p>
        </p:txBody>
      </p:sp>
      <p:sp>
        <p:nvSpPr>
          <p:cNvPr id="7" name="Footer Placeholder 4">
            <a:extLst>
              <a:ext uri="{FF2B5EF4-FFF2-40B4-BE49-F238E27FC236}">
                <a16:creationId xmlns:a16="http://schemas.microsoft.com/office/drawing/2014/main" id="{B10535FD-7DCB-4C4B-8812-FF91422DAEC1}"/>
              </a:ext>
            </a:extLst>
          </p:cNvPr>
          <p:cNvSpPr>
            <a:spLocks noGrp="1"/>
          </p:cNvSpPr>
          <p:nvPr>
            <p:ph type="ftr" sz="quarter" idx="10"/>
          </p:nvPr>
        </p:nvSpPr>
        <p:spPr>
          <a:xfrm>
            <a:off x="2807497" y="1107283"/>
            <a:ext cx="3529013" cy="189310"/>
          </a:xfrm>
          <a:prstGeom prst="rect">
            <a:avLst/>
          </a:prstGeom>
        </p:spPr>
        <p:txBody>
          <a:bodyPr anchor="t" anchorCtr="0"/>
          <a:lstStyle>
            <a:lvl1pPr algn="ctr">
              <a:defRPr sz="518" cap="all" spc="42" baseline="0">
                <a:solidFill>
                  <a:schemeClr val="tx2"/>
                </a:solidFill>
              </a:defRPr>
            </a:lvl1pPr>
          </a:lstStyle>
          <a:p>
            <a:pPr>
              <a:defRPr/>
            </a:pPr>
            <a:endParaRPr lang="en-GB"/>
          </a:p>
        </p:txBody>
      </p:sp>
      <p:sp>
        <p:nvSpPr>
          <p:cNvPr id="8" name="Slide Number Placeholder 5">
            <a:extLst>
              <a:ext uri="{FF2B5EF4-FFF2-40B4-BE49-F238E27FC236}">
                <a16:creationId xmlns:a16="http://schemas.microsoft.com/office/drawing/2014/main" id="{10642B45-B803-5A44-941B-E031D9659548}"/>
              </a:ext>
            </a:extLst>
          </p:cNvPr>
          <p:cNvSpPr>
            <a:spLocks noGrp="1"/>
          </p:cNvSpPr>
          <p:nvPr>
            <p:ph type="sldNum" sz="quarter" idx="11"/>
          </p:nvPr>
        </p:nvSpPr>
        <p:spPr>
          <a:xfrm>
            <a:off x="8603622" y="4900970"/>
            <a:ext cx="360760" cy="128442"/>
          </a:xfrm>
        </p:spPr>
        <p:txBody>
          <a:bodyPr/>
          <a:lstStyle>
            <a:lvl1pPr>
              <a:defRPr sz="726">
                <a:solidFill>
                  <a:schemeClr val="tx1"/>
                </a:solidFill>
              </a:defRPr>
            </a:lvl1pPr>
          </a:lstStyle>
          <a:p>
            <a:pPr>
              <a:defRPr/>
            </a:pPr>
            <a:fld id="{FF429072-0B2C-E645-9BA5-EAA3B9482562}" type="slidenum">
              <a:rPr lang="en-GB" smtClean="0"/>
              <a:pPr>
                <a:defRPr/>
              </a:pPr>
              <a:t>‹#›</a:t>
            </a:fld>
            <a:endParaRPr lang="en-GB" dirty="0"/>
          </a:p>
        </p:txBody>
      </p:sp>
    </p:spTree>
    <p:extLst>
      <p:ext uri="{BB962C8B-B14F-4D97-AF65-F5344CB8AC3E}">
        <p14:creationId xmlns:p14="http://schemas.microsoft.com/office/powerpoint/2010/main" val="12776429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 Game Changers">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hasCustomPrompt="1"/>
          </p:nvPr>
        </p:nvSpPr>
        <p:spPr>
          <a:xfrm>
            <a:off x="4157346" y="3812146"/>
            <a:ext cx="4561840" cy="913447"/>
          </a:xfrm>
        </p:spPr>
        <p:txBody>
          <a:bodyPr anchor="t" anchorCtr="0">
            <a:noAutofit/>
          </a:bodyPr>
          <a:lstStyle>
            <a:lvl1pPr algn="l">
              <a:defRPr sz="2625" b="1" baseline="0">
                <a:solidFill>
                  <a:schemeClr val="bg1"/>
                </a:solidFill>
                <a:latin typeface="Calibri" charset="0"/>
              </a:defRPr>
            </a:lvl1pPr>
          </a:lstStyle>
          <a:p>
            <a:r>
              <a:rPr lang="en-US" dirty="0"/>
              <a:t>Click to edit </a:t>
            </a:r>
            <a:r>
              <a:rPr lang="en-US"/>
              <a:t>your title</a:t>
            </a:r>
            <a:endParaRPr lang="en-US" dirty="0"/>
          </a:p>
        </p:txBody>
      </p:sp>
      <p:sp>
        <p:nvSpPr>
          <p:cNvPr id="10" name="Text Placeholder 14"/>
          <p:cNvSpPr>
            <a:spLocks noGrp="1"/>
          </p:cNvSpPr>
          <p:nvPr>
            <p:ph type="body" sz="quarter" idx="10" hasCustomPrompt="1"/>
          </p:nvPr>
        </p:nvSpPr>
        <p:spPr>
          <a:xfrm>
            <a:off x="1007046" y="2597426"/>
            <a:ext cx="2491277" cy="263550"/>
          </a:xfrm>
        </p:spPr>
        <p:txBody>
          <a:bodyPr>
            <a:noAutofit/>
          </a:bodyPr>
          <a:lstStyle>
            <a:lvl1pPr marL="0" indent="0">
              <a:buNone/>
              <a:defRPr sz="1350" b="1">
                <a:solidFill>
                  <a:schemeClr val="bg1"/>
                </a:solidFill>
              </a:defRPr>
            </a:lvl1pPr>
          </a:lstStyle>
          <a:p>
            <a:pPr lvl="0"/>
            <a:r>
              <a:rPr lang="en-US" dirty="0"/>
              <a:t>Name</a:t>
            </a:r>
          </a:p>
        </p:txBody>
      </p:sp>
      <p:sp>
        <p:nvSpPr>
          <p:cNvPr id="11" name="Text Placeholder 14"/>
          <p:cNvSpPr>
            <a:spLocks noGrp="1"/>
          </p:cNvSpPr>
          <p:nvPr>
            <p:ph type="body" sz="quarter" idx="11" hasCustomPrompt="1"/>
          </p:nvPr>
        </p:nvSpPr>
        <p:spPr>
          <a:xfrm>
            <a:off x="1007049" y="2784938"/>
            <a:ext cx="2491276" cy="263550"/>
          </a:xfrm>
        </p:spPr>
        <p:txBody>
          <a:bodyPr>
            <a:noAutofit/>
          </a:bodyPr>
          <a:lstStyle>
            <a:lvl1pPr marL="0" indent="0">
              <a:buNone/>
              <a:defRPr sz="1350" b="0">
                <a:solidFill>
                  <a:schemeClr val="bg1"/>
                </a:solidFill>
              </a:defRPr>
            </a:lvl1pPr>
          </a:lstStyle>
          <a:p>
            <a:pPr lvl="0"/>
            <a:r>
              <a:rPr lang="en-US" dirty="0"/>
              <a:t>Job Title</a:t>
            </a:r>
          </a:p>
        </p:txBody>
      </p:sp>
      <p:sp>
        <p:nvSpPr>
          <p:cNvPr id="12" name="Text Placeholder 14"/>
          <p:cNvSpPr>
            <a:spLocks noGrp="1"/>
          </p:cNvSpPr>
          <p:nvPr>
            <p:ph type="body" sz="quarter" idx="12" hasCustomPrompt="1"/>
          </p:nvPr>
        </p:nvSpPr>
        <p:spPr>
          <a:xfrm>
            <a:off x="1007049" y="2980816"/>
            <a:ext cx="2491276" cy="263550"/>
          </a:xfrm>
        </p:spPr>
        <p:txBody>
          <a:bodyPr>
            <a:noAutofit/>
          </a:bodyPr>
          <a:lstStyle>
            <a:lvl1pPr marL="0" indent="0">
              <a:buNone/>
              <a:defRPr sz="1350" b="0" i="1">
                <a:solidFill>
                  <a:schemeClr val="bg1"/>
                </a:solidFill>
              </a:defRPr>
            </a:lvl1pPr>
          </a:lstStyle>
          <a:p>
            <a:pPr lvl="0"/>
            <a:r>
              <a:rPr lang="en-US" dirty="0"/>
              <a:t>Date</a:t>
            </a:r>
          </a:p>
        </p:txBody>
      </p:sp>
    </p:spTree>
  </p:cSld>
  <p:clrMapOvr>
    <a:masterClrMapping/>
  </p:clrMapOvr>
  <p:extLst>
    <p:ext uri="{DCECCB84-F9BA-43D5-87BE-67443E8EF086}">
      <p15:sldGuideLst xmlns:p15="http://schemas.microsoft.com/office/powerpoint/2012/main">
        <p15:guide id="1" orient="horz" pos="1987" userDrawn="1">
          <p15:clr>
            <a:srgbClr val="FBAE40"/>
          </p15:clr>
        </p15:guide>
        <p15:guide id="2" pos="549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Global Citizens">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hasCustomPrompt="1"/>
          </p:nvPr>
        </p:nvSpPr>
        <p:spPr>
          <a:xfrm>
            <a:off x="4157346" y="3812146"/>
            <a:ext cx="4561840" cy="913447"/>
          </a:xfrm>
        </p:spPr>
        <p:txBody>
          <a:bodyPr anchor="t" anchorCtr="0">
            <a:noAutofit/>
          </a:bodyPr>
          <a:lstStyle>
            <a:lvl1pPr algn="l">
              <a:defRPr sz="2625" b="1" baseline="0">
                <a:solidFill>
                  <a:schemeClr val="bg1"/>
                </a:solidFill>
                <a:latin typeface="Calibri" charset="0"/>
              </a:defRPr>
            </a:lvl1pPr>
          </a:lstStyle>
          <a:p>
            <a:r>
              <a:rPr lang="en-US" dirty="0"/>
              <a:t>Click to edit </a:t>
            </a:r>
            <a:r>
              <a:rPr lang="en-US"/>
              <a:t>your title</a:t>
            </a:r>
            <a:endParaRPr lang="en-US" dirty="0"/>
          </a:p>
        </p:txBody>
      </p:sp>
      <p:sp>
        <p:nvSpPr>
          <p:cNvPr id="10" name="Text Placeholder 14"/>
          <p:cNvSpPr>
            <a:spLocks noGrp="1"/>
          </p:cNvSpPr>
          <p:nvPr>
            <p:ph type="body" sz="quarter" idx="10" hasCustomPrompt="1"/>
          </p:nvPr>
        </p:nvSpPr>
        <p:spPr>
          <a:xfrm>
            <a:off x="1007046" y="2597426"/>
            <a:ext cx="2491277" cy="263550"/>
          </a:xfrm>
        </p:spPr>
        <p:txBody>
          <a:bodyPr>
            <a:noAutofit/>
          </a:bodyPr>
          <a:lstStyle>
            <a:lvl1pPr marL="0" indent="0">
              <a:buNone/>
              <a:defRPr sz="1350" b="1">
                <a:solidFill>
                  <a:schemeClr val="bg1"/>
                </a:solidFill>
              </a:defRPr>
            </a:lvl1pPr>
          </a:lstStyle>
          <a:p>
            <a:pPr lvl="0"/>
            <a:r>
              <a:rPr lang="en-US" dirty="0"/>
              <a:t>Name</a:t>
            </a:r>
          </a:p>
        </p:txBody>
      </p:sp>
      <p:sp>
        <p:nvSpPr>
          <p:cNvPr id="11" name="Text Placeholder 14"/>
          <p:cNvSpPr>
            <a:spLocks noGrp="1"/>
          </p:cNvSpPr>
          <p:nvPr>
            <p:ph type="body" sz="quarter" idx="11" hasCustomPrompt="1"/>
          </p:nvPr>
        </p:nvSpPr>
        <p:spPr>
          <a:xfrm>
            <a:off x="1007049" y="2784938"/>
            <a:ext cx="2491276" cy="263550"/>
          </a:xfrm>
        </p:spPr>
        <p:txBody>
          <a:bodyPr>
            <a:noAutofit/>
          </a:bodyPr>
          <a:lstStyle>
            <a:lvl1pPr marL="0" indent="0">
              <a:buNone/>
              <a:defRPr sz="1350" b="0">
                <a:solidFill>
                  <a:schemeClr val="bg1"/>
                </a:solidFill>
              </a:defRPr>
            </a:lvl1pPr>
          </a:lstStyle>
          <a:p>
            <a:pPr lvl="0"/>
            <a:r>
              <a:rPr lang="en-US" dirty="0"/>
              <a:t>Job Title</a:t>
            </a:r>
          </a:p>
        </p:txBody>
      </p:sp>
      <p:sp>
        <p:nvSpPr>
          <p:cNvPr id="12" name="Text Placeholder 14"/>
          <p:cNvSpPr>
            <a:spLocks noGrp="1"/>
          </p:cNvSpPr>
          <p:nvPr>
            <p:ph type="body" sz="quarter" idx="12" hasCustomPrompt="1"/>
          </p:nvPr>
        </p:nvSpPr>
        <p:spPr>
          <a:xfrm>
            <a:off x="1007049" y="2980816"/>
            <a:ext cx="2491276" cy="263550"/>
          </a:xfrm>
        </p:spPr>
        <p:txBody>
          <a:bodyPr>
            <a:noAutofit/>
          </a:bodyPr>
          <a:lstStyle>
            <a:lvl1pPr marL="0" indent="0">
              <a:buNone/>
              <a:defRPr sz="1350" b="0" i="1">
                <a:solidFill>
                  <a:schemeClr val="bg1"/>
                </a:solidFill>
              </a:defRPr>
            </a:lvl1pPr>
          </a:lstStyle>
          <a:p>
            <a:pPr lvl="0"/>
            <a:r>
              <a:rPr lang="en-US" dirty="0"/>
              <a:t>Date</a:t>
            </a:r>
          </a:p>
        </p:txBody>
      </p:sp>
    </p:spTree>
  </p:cSld>
  <p:clrMapOvr>
    <a:masterClrMapping/>
  </p:clrMapOvr>
  <p:extLst>
    <p:ext uri="{DCECCB84-F9BA-43D5-87BE-67443E8EF086}">
      <p15:sldGuideLst xmlns:p15="http://schemas.microsoft.com/office/powerpoint/2012/main">
        <p15:guide id="1" orient="horz" pos="1987" userDrawn="1">
          <p15:clr>
            <a:srgbClr val="FBAE40"/>
          </p15:clr>
        </p15:guide>
        <p15:guide id="2" pos="5492"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 Intellectually Restless">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hasCustomPrompt="1"/>
          </p:nvPr>
        </p:nvSpPr>
        <p:spPr>
          <a:xfrm>
            <a:off x="4157346" y="3812146"/>
            <a:ext cx="4561840" cy="913447"/>
          </a:xfrm>
        </p:spPr>
        <p:txBody>
          <a:bodyPr anchor="t" anchorCtr="0">
            <a:noAutofit/>
          </a:bodyPr>
          <a:lstStyle>
            <a:lvl1pPr algn="l">
              <a:defRPr sz="2625" b="1" baseline="0">
                <a:solidFill>
                  <a:schemeClr val="bg1"/>
                </a:solidFill>
                <a:latin typeface="Calibri" charset="0"/>
              </a:defRPr>
            </a:lvl1pPr>
          </a:lstStyle>
          <a:p>
            <a:r>
              <a:rPr lang="en-US" dirty="0"/>
              <a:t>Click to edit </a:t>
            </a:r>
            <a:r>
              <a:rPr lang="en-US"/>
              <a:t>your title</a:t>
            </a:r>
            <a:endParaRPr lang="en-US" dirty="0"/>
          </a:p>
        </p:txBody>
      </p:sp>
      <p:sp>
        <p:nvSpPr>
          <p:cNvPr id="10" name="Text Placeholder 14"/>
          <p:cNvSpPr>
            <a:spLocks noGrp="1"/>
          </p:cNvSpPr>
          <p:nvPr>
            <p:ph type="body" sz="quarter" idx="10" hasCustomPrompt="1"/>
          </p:nvPr>
        </p:nvSpPr>
        <p:spPr>
          <a:xfrm>
            <a:off x="1007046" y="2597426"/>
            <a:ext cx="2491277" cy="263550"/>
          </a:xfrm>
        </p:spPr>
        <p:txBody>
          <a:bodyPr>
            <a:noAutofit/>
          </a:bodyPr>
          <a:lstStyle>
            <a:lvl1pPr marL="0" indent="0">
              <a:buNone/>
              <a:defRPr sz="1350" b="1">
                <a:solidFill>
                  <a:schemeClr val="bg1"/>
                </a:solidFill>
              </a:defRPr>
            </a:lvl1pPr>
          </a:lstStyle>
          <a:p>
            <a:pPr lvl="0"/>
            <a:r>
              <a:rPr lang="en-US" dirty="0"/>
              <a:t>Name</a:t>
            </a:r>
          </a:p>
        </p:txBody>
      </p:sp>
      <p:sp>
        <p:nvSpPr>
          <p:cNvPr id="11" name="Text Placeholder 14"/>
          <p:cNvSpPr>
            <a:spLocks noGrp="1"/>
          </p:cNvSpPr>
          <p:nvPr>
            <p:ph type="body" sz="quarter" idx="11" hasCustomPrompt="1"/>
          </p:nvPr>
        </p:nvSpPr>
        <p:spPr>
          <a:xfrm>
            <a:off x="1007049" y="2784938"/>
            <a:ext cx="2491276" cy="263550"/>
          </a:xfrm>
        </p:spPr>
        <p:txBody>
          <a:bodyPr>
            <a:noAutofit/>
          </a:bodyPr>
          <a:lstStyle>
            <a:lvl1pPr marL="0" indent="0">
              <a:buNone/>
              <a:defRPr sz="1350" b="0">
                <a:solidFill>
                  <a:schemeClr val="bg1"/>
                </a:solidFill>
              </a:defRPr>
            </a:lvl1pPr>
          </a:lstStyle>
          <a:p>
            <a:pPr lvl="0"/>
            <a:r>
              <a:rPr lang="en-US" dirty="0"/>
              <a:t>Job Title</a:t>
            </a:r>
          </a:p>
        </p:txBody>
      </p:sp>
      <p:sp>
        <p:nvSpPr>
          <p:cNvPr id="12" name="Text Placeholder 14"/>
          <p:cNvSpPr>
            <a:spLocks noGrp="1"/>
          </p:cNvSpPr>
          <p:nvPr>
            <p:ph type="body" sz="quarter" idx="12" hasCustomPrompt="1"/>
          </p:nvPr>
        </p:nvSpPr>
        <p:spPr>
          <a:xfrm>
            <a:off x="1007049" y="2980816"/>
            <a:ext cx="2491276" cy="263550"/>
          </a:xfrm>
        </p:spPr>
        <p:txBody>
          <a:bodyPr>
            <a:noAutofit/>
          </a:bodyPr>
          <a:lstStyle>
            <a:lvl1pPr marL="0" indent="0">
              <a:buNone/>
              <a:defRPr sz="1350" b="0" i="1">
                <a:solidFill>
                  <a:schemeClr val="bg1"/>
                </a:solidFill>
              </a:defRPr>
            </a:lvl1pPr>
          </a:lstStyle>
          <a:p>
            <a:pPr lvl="0"/>
            <a:r>
              <a:rPr lang="en-US" dirty="0"/>
              <a:t>Date</a:t>
            </a:r>
          </a:p>
        </p:txBody>
      </p:sp>
    </p:spTree>
  </p:cSld>
  <p:clrMapOvr>
    <a:masterClrMapping/>
  </p:clrMapOvr>
  <p:extLst>
    <p:ext uri="{DCECCB84-F9BA-43D5-87BE-67443E8EF086}">
      <p15:sldGuideLst xmlns:p15="http://schemas.microsoft.com/office/powerpoint/2012/main">
        <p15:guide id="1" orient="horz" pos="1987" userDrawn="1">
          <p15:clr>
            <a:srgbClr val="FBAE40"/>
          </p15:clr>
        </p15:guide>
        <p15:guide id="2" pos="5492"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Open Minde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hasCustomPrompt="1"/>
          </p:nvPr>
        </p:nvSpPr>
        <p:spPr>
          <a:xfrm>
            <a:off x="4157346" y="3812146"/>
            <a:ext cx="4561840" cy="913447"/>
          </a:xfrm>
        </p:spPr>
        <p:txBody>
          <a:bodyPr anchor="t" anchorCtr="0">
            <a:noAutofit/>
          </a:bodyPr>
          <a:lstStyle>
            <a:lvl1pPr algn="l">
              <a:defRPr sz="2625" b="1" baseline="0">
                <a:solidFill>
                  <a:schemeClr val="bg1"/>
                </a:solidFill>
                <a:latin typeface="Calibri" charset="0"/>
              </a:defRPr>
            </a:lvl1pPr>
          </a:lstStyle>
          <a:p>
            <a:r>
              <a:rPr lang="en-US" dirty="0"/>
              <a:t>Click to edit </a:t>
            </a:r>
            <a:r>
              <a:rPr lang="en-US"/>
              <a:t>your title</a:t>
            </a:r>
            <a:endParaRPr lang="en-US" dirty="0"/>
          </a:p>
        </p:txBody>
      </p:sp>
      <p:sp>
        <p:nvSpPr>
          <p:cNvPr id="10" name="Text Placeholder 14"/>
          <p:cNvSpPr>
            <a:spLocks noGrp="1"/>
          </p:cNvSpPr>
          <p:nvPr>
            <p:ph type="body" sz="quarter" idx="10" hasCustomPrompt="1"/>
          </p:nvPr>
        </p:nvSpPr>
        <p:spPr>
          <a:xfrm>
            <a:off x="1007046" y="2597426"/>
            <a:ext cx="2491277" cy="263550"/>
          </a:xfrm>
        </p:spPr>
        <p:txBody>
          <a:bodyPr>
            <a:noAutofit/>
          </a:bodyPr>
          <a:lstStyle>
            <a:lvl1pPr marL="0" indent="0">
              <a:buNone/>
              <a:defRPr sz="1350" b="1">
                <a:solidFill>
                  <a:schemeClr val="bg1"/>
                </a:solidFill>
              </a:defRPr>
            </a:lvl1pPr>
          </a:lstStyle>
          <a:p>
            <a:pPr lvl="0"/>
            <a:r>
              <a:rPr lang="en-US" dirty="0"/>
              <a:t>Name</a:t>
            </a:r>
          </a:p>
        </p:txBody>
      </p:sp>
      <p:sp>
        <p:nvSpPr>
          <p:cNvPr id="11" name="Text Placeholder 14"/>
          <p:cNvSpPr>
            <a:spLocks noGrp="1"/>
          </p:cNvSpPr>
          <p:nvPr>
            <p:ph type="body" sz="quarter" idx="11" hasCustomPrompt="1"/>
          </p:nvPr>
        </p:nvSpPr>
        <p:spPr>
          <a:xfrm>
            <a:off x="1007049" y="2784938"/>
            <a:ext cx="2491276" cy="263550"/>
          </a:xfrm>
        </p:spPr>
        <p:txBody>
          <a:bodyPr>
            <a:noAutofit/>
          </a:bodyPr>
          <a:lstStyle>
            <a:lvl1pPr marL="0" indent="0">
              <a:buNone/>
              <a:defRPr sz="1350" b="0">
                <a:solidFill>
                  <a:schemeClr val="bg1"/>
                </a:solidFill>
              </a:defRPr>
            </a:lvl1pPr>
          </a:lstStyle>
          <a:p>
            <a:pPr lvl="0"/>
            <a:r>
              <a:rPr lang="en-US" dirty="0"/>
              <a:t>Job Title</a:t>
            </a:r>
          </a:p>
        </p:txBody>
      </p:sp>
      <p:sp>
        <p:nvSpPr>
          <p:cNvPr id="12" name="Text Placeholder 14"/>
          <p:cNvSpPr>
            <a:spLocks noGrp="1"/>
          </p:cNvSpPr>
          <p:nvPr>
            <p:ph type="body" sz="quarter" idx="12" hasCustomPrompt="1"/>
          </p:nvPr>
        </p:nvSpPr>
        <p:spPr>
          <a:xfrm>
            <a:off x="1007049" y="2980816"/>
            <a:ext cx="2491276" cy="263550"/>
          </a:xfrm>
        </p:spPr>
        <p:txBody>
          <a:bodyPr>
            <a:noAutofit/>
          </a:bodyPr>
          <a:lstStyle>
            <a:lvl1pPr marL="0" indent="0">
              <a:buNone/>
              <a:defRPr sz="1350" b="0" i="1">
                <a:solidFill>
                  <a:schemeClr val="bg1"/>
                </a:solidFill>
              </a:defRPr>
            </a:lvl1pPr>
          </a:lstStyle>
          <a:p>
            <a:pPr lvl="0"/>
            <a:r>
              <a:rPr lang="en-US" dirty="0"/>
              <a:t>Date</a:t>
            </a:r>
          </a:p>
        </p:txBody>
      </p:sp>
    </p:spTree>
  </p:cSld>
  <p:clrMapOvr>
    <a:masterClrMapping/>
  </p:clrMapOvr>
  <p:extLst>
    <p:ext uri="{DCECCB84-F9BA-43D5-87BE-67443E8EF086}">
      <p15:sldGuideLst xmlns:p15="http://schemas.microsoft.com/office/powerpoint/2012/main">
        <p15:guide id="1" orient="horz" pos="1987" userDrawn="1">
          <p15:clr>
            <a:srgbClr val="FBAE40"/>
          </p15:clr>
        </p15:guide>
        <p15:guide id="2" pos="5492"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 Problem Solvers">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hasCustomPrompt="1"/>
          </p:nvPr>
        </p:nvSpPr>
        <p:spPr>
          <a:xfrm>
            <a:off x="4157349" y="3812146"/>
            <a:ext cx="4523114" cy="913447"/>
          </a:xfrm>
        </p:spPr>
        <p:txBody>
          <a:bodyPr anchor="t" anchorCtr="0">
            <a:noAutofit/>
          </a:bodyPr>
          <a:lstStyle>
            <a:lvl1pPr algn="l">
              <a:defRPr sz="2625" b="1" baseline="0">
                <a:solidFill>
                  <a:schemeClr val="bg1"/>
                </a:solidFill>
                <a:latin typeface="Calibri" charset="0"/>
              </a:defRPr>
            </a:lvl1pPr>
          </a:lstStyle>
          <a:p>
            <a:r>
              <a:rPr lang="en-US" dirty="0"/>
              <a:t>Click to edit </a:t>
            </a:r>
            <a:r>
              <a:rPr lang="en-US"/>
              <a:t>your title</a:t>
            </a:r>
            <a:endParaRPr lang="en-US" dirty="0"/>
          </a:p>
        </p:txBody>
      </p:sp>
      <p:sp>
        <p:nvSpPr>
          <p:cNvPr id="10" name="Text Placeholder 14"/>
          <p:cNvSpPr>
            <a:spLocks noGrp="1"/>
          </p:cNvSpPr>
          <p:nvPr>
            <p:ph type="body" sz="quarter" idx="10" hasCustomPrompt="1"/>
          </p:nvPr>
        </p:nvSpPr>
        <p:spPr>
          <a:xfrm>
            <a:off x="1007046" y="2597426"/>
            <a:ext cx="2491277" cy="263550"/>
          </a:xfrm>
        </p:spPr>
        <p:txBody>
          <a:bodyPr>
            <a:noAutofit/>
          </a:bodyPr>
          <a:lstStyle>
            <a:lvl1pPr marL="0" indent="0">
              <a:buNone/>
              <a:defRPr sz="1350" b="1">
                <a:solidFill>
                  <a:schemeClr val="bg1"/>
                </a:solidFill>
              </a:defRPr>
            </a:lvl1pPr>
          </a:lstStyle>
          <a:p>
            <a:pPr lvl="0"/>
            <a:r>
              <a:rPr lang="en-US" dirty="0"/>
              <a:t>Name</a:t>
            </a:r>
          </a:p>
        </p:txBody>
      </p:sp>
      <p:sp>
        <p:nvSpPr>
          <p:cNvPr id="11" name="Text Placeholder 14"/>
          <p:cNvSpPr>
            <a:spLocks noGrp="1"/>
          </p:cNvSpPr>
          <p:nvPr>
            <p:ph type="body" sz="quarter" idx="11" hasCustomPrompt="1"/>
          </p:nvPr>
        </p:nvSpPr>
        <p:spPr>
          <a:xfrm>
            <a:off x="1007049" y="2784938"/>
            <a:ext cx="2491276" cy="263550"/>
          </a:xfrm>
        </p:spPr>
        <p:txBody>
          <a:bodyPr>
            <a:noAutofit/>
          </a:bodyPr>
          <a:lstStyle>
            <a:lvl1pPr marL="0" indent="0">
              <a:buNone/>
              <a:defRPr sz="1350" b="0">
                <a:solidFill>
                  <a:schemeClr val="bg1"/>
                </a:solidFill>
              </a:defRPr>
            </a:lvl1pPr>
          </a:lstStyle>
          <a:p>
            <a:pPr lvl="0"/>
            <a:r>
              <a:rPr lang="en-US" dirty="0"/>
              <a:t>Job Title</a:t>
            </a:r>
          </a:p>
        </p:txBody>
      </p:sp>
      <p:sp>
        <p:nvSpPr>
          <p:cNvPr id="12" name="Text Placeholder 14"/>
          <p:cNvSpPr>
            <a:spLocks noGrp="1"/>
          </p:cNvSpPr>
          <p:nvPr>
            <p:ph type="body" sz="quarter" idx="12" hasCustomPrompt="1"/>
          </p:nvPr>
        </p:nvSpPr>
        <p:spPr>
          <a:xfrm>
            <a:off x="1007049" y="2980816"/>
            <a:ext cx="2491276" cy="263550"/>
          </a:xfrm>
        </p:spPr>
        <p:txBody>
          <a:bodyPr>
            <a:noAutofit/>
          </a:bodyPr>
          <a:lstStyle>
            <a:lvl1pPr marL="0" indent="0">
              <a:buNone/>
              <a:defRPr sz="1350" b="0" i="1">
                <a:solidFill>
                  <a:schemeClr val="bg1"/>
                </a:solidFill>
              </a:defRPr>
            </a:lvl1pPr>
          </a:lstStyle>
          <a:p>
            <a:pPr lvl="0"/>
            <a:r>
              <a:rPr lang="en-US" dirty="0"/>
              <a:t>Date</a:t>
            </a:r>
          </a:p>
        </p:txBody>
      </p:sp>
    </p:spTree>
  </p:cSld>
  <p:clrMapOvr>
    <a:masterClrMapping/>
  </p:clrMapOvr>
  <p:extLst>
    <p:ext uri="{DCECCB84-F9BA-43D5-87BE-67443E8EF086}">
      <p15:sldGuideLst xmlns:p15="http://schemas.microsoft.com/office/powerpoint/2012/main">
        <p15:guide id="1" orient="horz" pos="1987" userDrawn="1">
          <p15:clr>
            <a:srgbClr val="FBAE40"/>
          </p15:clr>
        </p15:guide>
        <p15:guide id="2" pos="5466"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lide - World Class">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hasCustomPrompt="1"/>
          </p:nvPr>
        </p:nvSpPr>
        <p:spPr>
          <a:xfrm>
            <a:off x="4157346" y="3812146"/>
            <a:ext cx="4561840" cy="913447"/>
          </a:xfrm>
        </p:spPr>
        <p:txBody>
          <a:bodyPr anchor="t" anchorCtr="0">
            <a:noAutofit/>
          </a:bodyPr>
          <a:lstStyle>
            <a:lvl1pPr algn="l">
              <a:defRPr sz="2625" b="1" baseline="0">
                <a:solidFill>
                  <a:schemeClr val="bg1"/>
                </a:solidFill>
                <a:latin typeface="Calibri" charset="0"/>
              </a:defRPr>
            </a:lvl1pPr>
          </a:lstStyle>
          <a:p>
            <a:r>
              <a:rPr lang="en-US" dirty="0"/>
              <a:t>Click to edit </a:t>
            </a:r>
            <a:r>
              <a:rPr lang="en-US"/>
              <a:t>your title</a:t>
            </a:r>
            <a:endParaRPr lang="en-US" dirty="0"/>
          </a:p>
        </p:txBody>
      </p:sp>
      <p:sp>
        <p:nvSpPr>
          <p:cNvPr id="13" name="Text Placeholder 14"/>
          <p:cNvSpPr>
            <a:spLocks noGrp="1"/>
          </p:cNvSpPr>
          <p:nvPr>
            <p:ph type="body" sz="quarter" idx="10" hasCustomPrompt="1"/>
          </p:nvPr>
        </p:nvSpPr>
        <p:spPr>
          <a:xfrm>
            <a:off x="1007046" y="2597426"/>
            <a:ext cx="2491277" cy="263550"/>
          </a:xfrm>
        </p:spPr>
        <p:txBody>
          <a:bodyPr>
            <a:noAutofit/>
          </a:bodyPr>
          <a:lstStyle>
            <a:lvl1pPr marL="0" indent="0">
              <a:buNone/>
              <a:defRPr sz="1350" b="1">
                <a:solidFill>
                  <a:schemeClr val="bg1"/>
                </a:solidFill>
              </a:defRPr>
            </a:lvl1pPr>
          </a:lstStyle>
          <a:p>
            <a:pPr lvl="0"/>
            <a:r>
              <a:rPr lang="en-US" dirty="0"/>
              <a:t>Name</a:t>
            </a:r>
          </a:p>
        </p:txBody>
      </p:sp>
      <p:sp>
        <p:nvSpPr>
          <p:cNvPr id="14" name="Text Placeholder 14"/>
          <p:cNvSpPr>
            <a:spLocks noGrp="1"/>
          </p:cNvSpPr>
          <p:nvPr>
            <p:ph type="body" sz="quarter" idx="11" hasCustomPrompt="1"/>
          </p:nvPr>
        </p:nvSpPr>
        <p:spPr>
          <a:xfrm>
            <a:off x="1007049" y="2784938"/>
            <a:ext cx="2491276" cy="263550"/>
          </a:xfrm>
        </p:spPr>
        <p:txBody>
          <a:bodyPr>
            <a:noAutofit/>
          </a:bodyPr>
          <a:lstStyle>
            <a:lvl1pPr marL="0" indent="0">
              <a:buNone/>
              <a:defRPr sz="1350" b="0">
                <a:solidFill>
                  <a:schemeClr val="bg1"/>
                </a:solidFill>
              </a:defRPr>
            </a:lvl1pPr>
          </a:lstStyle>
          <a:p>
            <a:pPr lvl="0"/>
            <a:r>
              <a:rPr lang="en-US" dirty="0"/>
              <a:t>Job Title</a:t>
            </a:r>
          </a:p>
        </p:txBody>
      </p:sp>
      <p:sp>
        <p:nvSpPr>
          <p:cNvPr id="15" name="Text Placeholder 14"/>
          <p:cNvSpPr>
            <a:spLocks noGrp="1"/>
          </p:cNvSpPr>
          <p:nvPr>
            <p:ph type="body" sz="quarter" idx="12" hasCustomPrompt="1"/>
          </p:nvPr>
        </p:nvSpPr>
        <p:spPr>
          <a:xfrm>
            <a:off x="1007049" y="2980816"/>
            <a:ext cx="2491276" cy="263550"/>
          </a:xfrm>
        </p:spPr>
        <p:txBody>
          <a:bodyPr>
            <a:noAutofit/>
          </a:bodyPr>
          <a:lstStyle>
            <a:lvl1pPr marL="0" indent="0">
              <a:buNone/>
              <a:defRPr sz="1350" b="0" i="1">
                <a:solidFill>
                  <a:schemeClr val="bg1"/>
                </a:solidFill>
              </a:defRPr>
            </a:lvl1pPr>
          </a:lstStyle>
          <a:p>
            <a:pPr lvl="0"/>
            <a:r>
              <a:rPr lang="en-US" dirty="0"/>
              <a:t>Date</a:t>
            </a:r>
          </a:p>
        </p:txBody>
      </p:sp>
    </p:spTree>
  </p:cSld>
  <p:clrMapOvr>
    <a:masterClrMapping/>
  </p:clrMapOvr>
  <p:extLst>
    <p:ext uri="{DCECCB84-F9BA-43D5-87BE-67443E8EF086}">
      <p15:sldGuideLst xmlns:p15="http://schemas.microsoft.com/office/powerpoint/2012/main">
        <p15:guide id="1" orient="horz" pos="1987" userDrawn="1">
          <p15:clr>
            <a:srgbClr val="FBAE40"/>
          </p15:clr>
        </p15:guide>
        <p15:guide id="2" pos="5492" userDrawn="1">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8"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20"/>
            <a:ext cx="7886700" cy="309419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95361366"/>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 id="2147483732" r:id="rId18"/>
    <p:sldLayoutId id="2147483733" r:id="rId19"/>
    <p:sldLayoutId id="2147483734" r:id="rId20"/>
    <p:sldLayoutId id="2147483735" r:id="rId21"/>
    <p:sldLayoutId id="2147483736" r:id="rId22"/>
    <p:sldLayoutId id="2147483737" r:id="rId23"/>
    <p:sldLayoutId id="2147483738" r:id="rId24"/>
    <p:sldLayoutId id="2147483739" r:id="rId25"/>
    <p:sldLayoutId id="2147483740" r:id="rId26"/>
    <p:sldLayoutId id="2147483744" r:id="rId27"/>
    <p:sldLayoutId id="2147483745" r:id="rId28"/>
    <p:sldLayoutId id="2147483746" r:id="rId29"/>
    <p:sldLayoutId id="2147483747" r:id="rId30"/>
    <p:sldLayoutId id="2147483748" r:id="rId31"/>
    <p:sldLayoutId id="2147483749" r:id="rId32"/>
    <p:sldLayoutId id="2147483741" r:id="rId33"/>
    <p:sldLayoutId id="2147483742" r:id="rId34"/>
    <p:sldLayoutId id="2147483743" r:id="rId35"/>
    <p:sldLayoutId id="2147483752" r:id="rId36"/>
  </p:sldLayoutIdLst>
  <p:txStyles>
    <p:titleStyle>
      <a:lvl1pPr algn="l" defTabSz="514309" rtl="0" eaLnBrk="1" latinLnBrk="0" hangingPunct="1">
        <a:lnSpc>
          <a:spcPct val="90000"/>
        </a:lnSpc>
        <a:spcBef>
          <a:spcPct val="0"/>
        </a:spcBef>
        <a:buNone/>
        <a:defRPr sz="2250" b="1" i="0" kern="1200" baseline="0">
          <a:solidFill>
            <a:schemeClr val="accent1">
              <a:lumMod val="50000"/>
            </a:schemeClr>
          </a:solidFill>
          <a:latin typeface="Calibri" charset="0"/>
          <a:ea typeface="+mj-ea"/>
          <a:cs typeface="+mj-cs"/>
        </a:defRPr>
      </a:lvl1pPr>
    </p:titleStyle>
    <p:bodyStyle>
      <a:lvl1pPr marL="128577" indent="-128577" algn="l" defTabSz="514309"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32" indent="-128577" algn="l" defTabSz="514309"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885" indent="-128577" algn="l" defTabSz="514309"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041" indent="-128577" algn="l" defTabSz="514309"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196" indent="-128577" algn="l" defTabSz="514309"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349" indent="-128577" algn="l" defTabSz="514309"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504" indent="-128577" algn="l" defTabSz="514309"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658" indent="-128577" algn="l" defTabSz="514309"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813" indent="-128577" algn="l" defTabSz="514309"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n-US"/>
      </a:defPPr>
      <a:lvl1pPr marL="0" algn="l" defTabSz="514309" rtl="0" eaLnBrk="1" latinLnBrk="0" hangingPunct="1">
        <a:defRPr sz="1013" kern="1200">
          <a:solidFill>
            <a:schemeClr val="tx1"/>
          </a:solidFill>
          <a:latin typeface="+mn-lt"/>
          <a:ea typeface="+mn-ea"/>
          <a:cs typeface="+mn-cs"/>
        </a:defRPr>
      </a:lvl1pPr>
      <a:lvl2pPr marL="257155" algn="l" defTabSz="514309" rtl="0" eaLnBrk="1" latinLnBrk="0" hangingPunct="1">
        <a:defRPr sz="1013" kern="1200">
          <a:solidFill>
            <a:schemeClr val="tx1"/>
          </a:solidFill>
          <a:latin typeface="+mn-lt"/>
          <a:ea typeface="+mn-ea"/>
          <a:cs typeface="+mn-cs"/>
        </a:defRPr>
      </a:lvl2pPr>
      <a:lvl3pPr marL="514309" algn="l" defTabSz="514309" rtl="0" eaLnBrk="1" latinLnBrk="0" hangingPunct="1">
        <a:defRPr sz="1013" kern="1200">
          <a:solidFill>
            <a:schemeClr val="tx1"/>
          </a:solidFill>
          <a:latin typeface="+mn-lt"/>
          <a:ea typeface="+mn-ea"/>
          <a:cs typeface="+mn-cs"/>
        </a:defRPr>
      </a:lvl3pPr>
      <a:lvl4pPr marL="771464" algn="l" defTabSz="514309" rtl="0" eaLnBrk="1" latinLnBrk="0" hangingPunct="1">
        <a:defRPr sz="1013" kern="1200">
          <a:solidFill>
            <a:schemeClr val="tx1"/>
          </a:solidFill>
          <a:latin typeface="+mn-lt"/>
          <a:ea typeface="+mn-ea"/>
          <a:cs typeface="+mn-cs"/>
        </a:defRPr>
      </a:lvl4pPr>
      <a:lvl5pPr marL="1028617" algn="l" defTabSz="514309" rtl="0" eaLnBrk="1" latinLnBrk="0" hangingPunct="1">
        <a:defRPr sz="1013" kern="1200">
          <a:solidFill>
            <a:schemeClr val="tx1"/>
          </a:solidFill>
          <a:latin typeface="+mn-lt"/>
          <a:ea typeface="+mn-ea"/>
          <a:cs typeface="+mn-cs"/>
        </a:defRPr>
      </a:lvl5pPr>
      <a:lvl6pPr marL="1285772" algn="l" defTabSz="514309" rtl="0" eaLnBrk="1" latinLnBrk="0" hangingPunct="1">
        <a:defRPr sz="1013" kern="1200">
          <a:solidFill>
            <a:schemeClr val="tx1"/>
          </a:solidFill>
          <a:latin typeface="+mn-lt"/>
          <a:ea typeface="+mn-ea"/>
          <a:cs typeface="+mn-cs"/>
        </a:defRPr>
      </a:lvl6pPr>
      <a:lvl7pPr marL="1542926" algn="l" defTabSz="514309" rtl="0" eaLnBrk="1" latinLnBrk="0" hangingPunct="1">
        <a:defRPr sz="1013" kern="1200">
          <a:solidFill>
            <a:schemeClr val="tx1"/>
          </a:solidFill>
          <a:latin typeface="+mn-lt"/>
          <a:ea typeface="+mn-ea"/>
          <a:cs typeface="+mn-cs"/>
        </a:defRPr>
      </a:lvl7pPr>
      <a:lvl8pPr marL="1800081" algn="l" defTabSz="514309" rtl="0" eaLnBrk="1" latinLnBrk="0" hangingPunct="1">
        <a:defRPr sz="1013" kern="1200">
          <a:solidFill>
            <a:schemeClr val="tx1"/>
          </a:solidFill>
          <a:latin typeface="+mn-lt"/>
          <a:ea typeface="+mn-ea"/>
          <a:cs typeface="+mn-cs"/>
        </a:defRPr>
      </a:lvl8pPr>
      <a:lvl9pPr marL="2057236" algn="l" defTabSz="514309"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hyperlink" Target="https://doi.org/10.1111/hequ.12429" TargetMode="External"/><Relationship Id="rId2" Type="http://schemas.openxmlformats.org/officeDocument/2006/relationships/image" Target="../media/image13.png"/><Relationship Id="rId1" Type="http://schemas.openxmlformats.org/officeDocument/2006/relationships/slideLayout" Target="../slideLayouts/slideLayout14.xml"/><Relationship Id="rId4" Type="http://schemas.openxmlformats.org/officeDocument/2006/relationships/hyperlink" Target="https://authors.elsevier.com/sd/article/S1472-8117(24)00152-6"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hyperlink" Target="https://www.gov.uk/government/publications/futures-toolkit-for-policy-makers-and-analysts" TargetMode="Externa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hyperlink" Target="https://discovery.ucl.ac.uk/id/eprint/10087160/1/Social%20Science%20Fiction%20PAPER_07_11_19.pdf" TargetMode="Externa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hyperlink" Target="https://journals.sagepub.com/doi/full/10.1177/2043886920961782" TargetMode="External"/><Relationship Id="rId2" Type="http://schemas.openxmlformats.org/officeDocument/2006/relationships/hyperlink" Target="https://warwick.ac.uk/fac/cross_fac/academy/activities/learningcircles/future-of-learning/" TargetMode="External"/><Relationship Id="rId1" Type="http://schemas.openxmlformats.org/officeDocument/2006/relationships/slideLayout" Target="../slideLayouts/slideLayout10.xml"/><Relationship Id="rId6" Type="http://schemas.openxmlformats.org/officeDocument/2006/relationships/hyperlink" Target="https://doi.org/10.1177/2043886920961782" TargetMode="External"/><Relationship Id="rId5" Type="http://schemas.openxmlformats.org/officeDocument/2006/relationships/hyperlink" Target="https://doi.org/10.1177/20438869231178844" TargetMode="External"/><Relationship Id="rId4" Type="http://schemas.openxmlformats.org/officeDocument/2006/relationships/hyperlink" Target="https://doi.org/10.1177/20438869241280977"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8" Type="http://schemas.openxmlformats.org/officeDocument/2006/relationships/hyperlink" Target="https://www.jstor.org/stable/45022441" TargetMode="External"/><Relationship Id="rId3" Type="http://schemas.openxmlformats.org/officeDocument/2006/relationships/hyperlink" Target="https://journals.sagepub.com/doi/10.1177/0018726717726586" TargetMode="External"/><Relationship Id="rId7" Type="http://schemas.openxmlformats.org/officeDocument/2006/relationships/hyperlink" Target="https://onlinelibrary.wiley.com/doi/10.1002/bse.3611" TargetMode="External"/><Relationship Id="rId2" Type="http://schemas.openxmlformats.org/officeDocument/2006/relationships/hyperlink" Target="https://link.springer.com/article/10.1007/s10551-009-0109-x" TargetMode="External"/><Relationship Id="rId1" Type="http://schemas.openxmlformats.org/officeDocument/2006/relationships/slideLayout" Target="../slideLayouts/slideLayout10.xml"/><Relationship Id="rId6" Type="http://schemas.openxmlformats.org/officeDocument/2006/relationships/hyperlink" Target="https://onlinelibrary.wiley.com/doi/10.1002/bse.1813" TargetMode="External"/><Relationship Id="rId5" Type="http://schemas.openxmlformats.org/officeDocument/2006/relationships/hyperlink" Target="https://journals.sagepub.com/doi/10.1177/0007650318755648" TargetMode="External"/><Relationship Id="rId4" Type="http://schemas.openxmlformats.org/officeDocument/2006/relationships/hyperlink" Target="https://academic.oup.com/ser/article-abstract/10/1/163/1625171?redirectedFrom=fulltex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itle 45"/>
          <p:cNvSpPr>
            <a:spLocks noGrp="1"/>
          </p:cNvSpPr>
          <p:nvPr>
            <p:ph type="ctrTitle"/>
          </p:nvPr>
        </p:nvSpPr>
        <p:spPr>
          <a:xfrm>
            <a:off x="5599396" y="3889892"/>
            <a:ext cx="3368758" cy="913447"/>
          </a:xfrm>
        </p:spPr>
        <p:txBody>
          <a:bodyPr/>
          <a:lstStyle/>
          <a:p>
            <a:r>
              <a:rPr lang="en-US" dirty="0"/>
              <a:t>Writing with AI</a:t>
            </a:r>
          </a:p>
        </p:txBody>
      </p:sp>
      <p:sp>
        <p:nvSpPr>
          <p:cNvPr id="47" name="Text Placeholder 46"/>
          <p:cNvSpPr>
            <a:spLocks noGrp="1"/>
          </p:cNvSpPr>
          <p:nvPr>
            <p:ph type="body" sz="quarter" idx="10"/>
          </p:nvPr>
        </p:nvSpPr>
        <p:spPr>
          <a:xfrm>
            <a:off x="1112872" y="2725611"/>
            <a:ext cx="1868458" cy="263550"/>
          </a:xfrm>
        </p:spPr>
        <p:txBody>
          <a:bodyPr/>
          <a:lstStyle/>
          <a:p>
            <a:r>
              <a:rPr lang="en-US" sz="1800" dirty="0"/>
              <a:t>Dr. Isabel Fischer</a:t>
            </a:r>
          </a:p>
        </p:txBody>
      </p:sp>
      <p:sp>
        <p:nvSpPr>
          <p:cNvPr id="48" name="Text Placeholder 47"/>
          <p:cNvSpPr>
            <a:spLocks noGrp="1"/>
          </p:cNvSpPr>
          <p:nvPr>
            <p:ph type="body" sz="quarter" idx="11"/>
          </p:nvPr>
        </p:nvSpPr>
        <p:spPr>
          <a:xfrm>
            <a:off x="1112872" y="3103461"/>
            <a:ext cx="2232059" cy="263550"/>
          </a:xfrm>
        </p:spPr>
        <p:txBody>
          <a:bodyPr/>
          <a:lstStyle/>
          <a:p>
            <a:r>
              <a:rPr lang="en-US" sz="720" dirty="0"/>
              <a:t>Associate Professor (Reader) Information Systems Management</a:t>
            </a:r>
          </a:p>
        </p:txBody>
      </p:sp>
    </p:spTree>
    <p:extLst>
      <p:ext uri="{BB962C8B-B14F-4D97-AF65-F5344CB8AC3E}">
        <p14:creationId xmlns:p14="http://schemas.microsoft.com/office/powerpoint/2010/main" val="9173160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48DDFD-D07B-F04B-72E4-8E9D80DF2BE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A279B97-183C-DE45-BA71-D48D373904BB}"/>
              </a:ext>
            </a:extLst>
          </p:cNvPr>
          <p:cNvSpPr>
            <a:spLocks noGrp="1"/>
          </p:cNvSpPr>
          <p:nvPr>
            <p:ph type="title"/>
          </p:nvPr>
        </p:nvSpPr>
        <p:spPr>
          <a:xfrm>
            <a:off x="382466" y="97332"/>
            <a:ext cx="8545943" cy="994172"/>
          </a:xfrm>
        </p:spPr>
        <p:txBody>
          <a:bodyPr/>
          <a:lstStyle/>
          <a:p>
            <a:r>
              <a:rPr lang="en-US" dirty="0"/>
              <a:t>Step 6: </a:t>
            </a:r>
            <a:r>
              <a:rPr lang="en-GB" dirty="0"/>
              <a:t>Fact checking what citations actually claim in the original text</a:t>
            </a:r>
            <a:endParaRPr lang="en-US" dirty="0"/>
          </a:p>
        </p:txBody>
      </p:sp>
      <p:sp>
        <p:nvSpPr>
          <p:cNvPr id="3" name="Content Placeholder 2">
            <a:extLst>
              <a:ext uri="{FF2B5EF4-FFF2-40B4-BE49-F238E27FC236}">
                <a16:creationId xmlns:a16="http://schemas.microsoft.com/office/drawing/2014/main" id="{27BDF1BF-E38A-27A4-D535-587CB15F51CB}"/>
              </a:ext>
            </a:extLst>
          </p:cNvPr>
          <p:cNvSpPr>
            <a:spLocks noGrp="1"/>
          </p:cNvSpPr>
          <p:nvPr>
            <p:ph idx="1"/>
          </p:nvPr>
        </p:nvSpPr>
        <p:spPr>
          <a:xfrm>
            <a:off x="382467" y="1177169"/>
            <a:ext cx="8620856" cy="3438793"/>
          </a:xfrm>
        </p:spPr>
        <p:txBody>
          <a:bodyPr>
            <a:normAutofit/>
          </a:bodyPr>
          <a:lstStyle/>
          <a:p>
            <a:r>
              <a:rPr lang="en-US" sz="1800" dirty="0"/>
              <a:t>Double check, does the article say what GenAI claims it says? Read (!) and </a:t>
            </a:r>
            <a:r>
              <a:rPr lang="en-US" sz="1800" b="1" dirty="0"/>
              <a:t>re-prompt</a:t>
            </a:r>
            <a:r>
              <a:rPr lang="en-US" sz="1800" dirty="0"/>
              <a:t> several times, e.g., In a new context window and/or different GenAI tool</a:t>
            </a:r>
          </a:p>
          <a:p>
            <a:pPr lvl="1"/>
            <a:r>
              <a:rPr lang="en-US" sz="1575" dirty="0"/>
              <a:t> </a:t>
            </a:r>
            <a:r>
              <a:rPr lang="en-GB" sz="1575" dirty="0">
                <a:solidFill>
                  <a:srgbClr val="000000"/>
                </a:solidFill>
              </a:rPr>
              <a:t>A</a:t>
            </a:r>
            <a:r>
              <a:rPr lang="en-GB" sz="1575" u="none" strike="noStrike" dirty="0">
                <a:solidFill>
                  <a:srgbClr val="000000"/>
                </a:solidFill>
                <a:effectLst/>
              </a:rPr>
              <a:t>ssess if the following articles’ foci align with the argument</a:t>
            </a:r>
            <a:r>
              <a:rPr lang="en-GB" sz="1575" dirty="0">
                <a:solidFill>
                  <a:srgbClr val="000000"/>
                </a:solidFill>
              </a:rPr>
              <a:t>s</a:t>
            </a:r>
            <a:r>
              <a:rPr lang="en-GB" sz="1575" u="none" strike="noStrike" dirty="0">
                <a:solidFill>
                  <a:srgbClr val="000000"/>
                </a:solidFill>
                <a:effectLst/>
              </a:rPr>
              <a:t>/ statements in the following text… (then add text and full list of references)</a:t>
            </a:r>
          </a:p>
          <a:p>
            <a:pPr lvl="1"/>
            <a:r>
              <a:rPr lang="en-GB" sz="1575" dirty="0">
                <a:solidFill>
                  <a:srgbClr val="000000"/>
                </a:solidFill>
              </a:rPr>
              <a:t>Summarise what each of the articles in the list of references says on the topic of XXX (e.g. conceptualisation of CSR and Sustainability by stakeholder groups) and assess how well each claim aligns with the cited sources</a:t>
            </a:r>
          </a:p>
          <a:p>
            <a:pPr lvl="1"/>
            <a:r>
              <a:rPr lang="en-GB" sz="1575" dirty="0">
                <a:solidFill>
                  <a:srgbClr val="000000"/>
                </a:solidFill>
              </a:rPr>
              <a:t>Are there any gaps and could you suggest quality academic literature to fill the gaps? List the full references</a:t>
            </a:r>
          </a:p>
          <a:p>
            <a:pPr lvl="1"/>
            <a:r>
              <a:rPr lang="en-GB" sz="1575" dirty="0">
                <a:solidFill>
                  <a:srgbClr val="000000"/>
                </a:solidFill>
              </a:rPr>
              <a:t>Any further recommendations or refinements? Please list them first before revising the text.</a:t>
            </a:r>
          </a:p>
          <a:p>
            <a:r>
              <a:rPr lang="en-GB" sz="1800" dirty="0">
                <a:solidFill>
                  <a:srgbClr val="000000"/>
                </a:solidFill>
              </a:rPr>
              <a:t>For subscription-free versions it’s better to copy-paste text than attaching documents as otherwise you will not be able to sufficiently prompt, check, amend.</a:t>
            </a:r>
          </a:p>
          <a:p>
            <a:pPr lvl="1"/>
            <a:endParaRPr lang="en-GB" sz="1575" dirty="0">
              <a:solidFill>
                <a:srgbClr val="000000"/>
              </a:solidFill>
            </a:endParaRPr>
          </a:p>
          <a:p>
            <a:pPr lvl="1"/>
            <a:endParaRPr lang="en-US" sz="1575" dirty="0">
              <a:solidFill>
                <a:srgbClr val="000000"/>
              </a:solidFill>
            </a:endParaRPr>
          </a:p>
          <a:p>
            <a:endParaRPr lang="en-US" dirty="0">
              <a:solidFill>
                <a:srgbClr val="000000"/>
              </a:solidFill>
            </a:endParaRPr>
          </a:p>
          <a:p>
            <a:endParaRPr lang="en-US" dirty="0"/>
          </a:p>
        </p:txBody>
      </p:sp>
    </p:spTree>
    <p:extLst>
      <p:ext uri="{BB962C8B-B14F-4D97-AF65-F5344CB8AC3E}">
        <p14:creationId xmlns:p14="http://schemas.microsoft.com/office/powerpoint/2010/main" val="1626114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7CF33D-84C2-A508-C1B7-5626C02BA13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6A5547C-2C09-6298-4483-3B72A9F14E90}"/>
              </a:ext>
            </a:extLst>
          </p:cNvPr>
          <p:cNvSpPr>
            <a:spLocks noGrp="1"/>
          </p:cNvSpPr>
          <p:nvPr>
            <p:ph type="title"/>
          </p:nvPr>
        </p:nvSpPr>
        <p:spPr>
          <a:xfrm>
            <a:off x="751734" y="139559"/>
            <a:ext cx="7704330" cy="994172"/>
          </a:xfrm>
        </p:spPr>
        <p:txBody>
          <a:bodyPr>
            <a:normAutofit/>
          </a:bodyPr>
          <a:lstStyle/>
          <a:p>
            <a:r>
              <a:rPr lang="en-GB" sz="1980" dirty="0">
                <a:solidFill>
                  <a:srgbClr val="003366"/>
                </a:solidFill>
                <a:latin typeface="Calibri" panose="020F0502020204030204" pitchFamily="34" charset="0"/>
              </a:rPr>
              <a:t>Step 7: Did I demonstrate </a:t>
            </a:r>
            <a:r>
              <a:rPr lang="en-GB" sz="1980" dirty="0">
                <a:solidFill>
                  <a:srgbClr val="FF0000"/>
                </a:solidFill>
                <a:latin typeface="Calibri" panose="020F0502020204030204" pitchFamily="34" charset="0"/>
              </a:rPr>
              <a:t>critical engagement and reflection</a:t>
            </a:r>
            <a:r>
              <a:rPr lang="en-GB" sz="1980" dirty="0">
                <a:solidFill>
                  <a:srgbClr val="003366"/>
                </a:solidFill>
                <a:latin typeface="Calibri" panose="020F0502020204030204" pitchFamily="34" charset="0"/>
              </a:rPr>
              <a:t>? </a:t>
            </a:r>
            <a:r>
              <a:rPr lang="en-GB" sz="1980" u="sng" dirty="0">
                <a:solidFill>
                  <a:srgbClr val="003366"/>
                </a:solidFill>
                <a:latin typeface="Calibri" panose="020F0502020204030204" pitchFamily="34" charset="0"/>
              </a:rPr>
              <a:t>Re-read and consider how you can enhance your writing further.</a:t>
            </a:r>
            <a:endParaRPr lang="en-US" u="sng" dirty="0"/>
          </a:p>
        </p:txBody>
      </p:sp>
      <p:pic>
        <p:nvPicPr>
          <p:cNvPr id="3" name="Picture 2">
            <a:extLst>
              <a:ext uri="{FF2B5EF4-FFF2-40B4-BE49-F238E27FC236}">
                <a16:creationId xmlns:a16="http://schemas.microsoft.com/office/drawing/2014/main" id="{B94E1B2B-B325-F31A-C233-A030E48CF8C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23951" y="1168029"/>
            <a:ext cx="5526634" cy="2621552"/>
          </a:xfrm>
          <a:prstGeom prst="rect">
            <a:avLst/>
          </a:prstGeom>
        </p:spPr>
      </p:pic>
      <p:sp>
        <p:nvSpPr>
          <p:cNvPr id="5" name="TextBox 4">
            <a:extLst>
              <a:ext uri="{FF2B5EF4-FFF2-40B4-BE49-F238E27FC236}">
                <a16:creationId xmlns:a16="http://schemas.microsoft.com/office/drawing/2014/main" id="{6885B2C5-273F-35F4-6DFB-67BC24D0D317}"/>
              </a:ext>
            </a:extLst>
          </p:cNvPr>
          <p:cNvSpPr txBox="1"/>
          <p:nvPr/>
        </p:nvSpPr>
        <p:spPr>
          <a:xfrm>
            <a:off x="1108136" y="3858178"/>
            <a:ext cx="7496270" cy="383182"/>
          </a:xfrm>
          <a:prstGeom prst="rect">
            <a:avLst/>
          </a:prstGeom>
          <a:noFill/>
        </p:spPr>
        <p:txBody>
          <a:bodyPr wrap="square">
            <a:spAutoFit/>
          </a:bodyPr>
          <a:lstStyle/>
          <a:p>
            <a:pPr indent="405194"/>
            <a:r>
              <a:rPr lang="en-GB" sz="945" dirty="0">
                <a:solidFill>
                  <a:srgbClr val="000000"/>
                </a:solidFill>
                <a:latin typeface="Times New Roman" panose="02020603050405020304" pitchFamily="18" charset="0"/>
                <a:ea typeface="Times New Roman" panose="02020603050405020304" pitchFamily="18" charset="0"/>
              </a:rPr>
              <a:t>Preuss, L., Fischer, I., &amp; Luiz, J.M. (2023). </a:t>
            </a:r>
            <a:r>
              <a:rPr lang="en-GB" sz="945" dirty="0">
                <a:solidFill>
                  <a:srgbClr val="1C1D1E"/>
                </a:solidFill>
                <a:latin typeface="Times New Roman" panose="02020603050405020304" pitchFamily="18" charset="0"/>
                <a:ea typeface="Times New Roman" panose="02020603050405020304" pitchFamily="18" charset="0"/>
              </a:rPr>
              <a:t>Using sensemaking as a lens to assess student learning on corporate social responsibility and sustainability. </a:t>
            </a:r>
            <a:r>
              <a:rPr lang="en-GB" sz="945" i="1" dirty="0">
                <a:solidFill>
                  <a:srgbClr val="1C1D1E"/>
                </a:solidFill>
                <a:latin typeface="Times New Roman" panose="02020603050405020304" pitchFamily="18" charset="0"/>
                <a:ea typeface="Times New Roman" panose="02020603050405020304" pitchFamily="18" charset="0"/>
              </a:rPr>
              <a:t>Higher Education Quarterly</a:t>
            </a:r>
            <a:r>
              <a:rPr lang="en-GB" sz="945" dirty="0">
                <a:solidFill>
                  <a:srgbClr val="1C1D1E"/>
                </a:solidFill>
                <a:latin typeface="Times New Roman" panose="02020603050405020304" pitchFamily="18" charset="0"/>
                <a:ea typeface="Times New Roman" panose="02020603050405020304" pitchFamily="18" charset="0"/>
              </a:rPr>
              <a:t>. </a:t>
            </a:r>
            <a:r>
              <a:rPr lang="en-GB" sz="945" u="sng" dirty="0">
                <a:solidFill>
                  <a:srgbClr val="2998E3"/>
                </a:solidFill>
                <a:latin typeface="Times New Roman" panose="02020603050405020304" pitchFamily="18" charset="0"/>
                <a:ea typeface="Times New Roman" panose="02020603050405020304" pitchFamily="18" charset="0"/>
                <a:hlinkClick r:id="rId3"/>
              </a:rPr>
              <a:t>https://doi.org/10.1111/hequ.12429</a:t>
            </a:r>
            <a:endParaRPr lang="en-GB" sz="945" dirty="0">
              <a:latin typeface="Times New Roman" panose="02020603050405020304" pitchFamily="18" charset="0"/>
              <a:ea typeface="Times New Roman" panose="02020603050405020304" pitchFamily="18" charset="0"/>
            </a:endParaRPr>
          </a:p>
        </p:txBody>
      </p:sp>
      <p:sp>
        <p:nvSpPr>
          <p:cNvPr id="6" name="TextBox 5">
            <a:extLst>
              <a:ext uri="{FF2B5EF4-FFF2-40B4-BE49-F238E27FC236}">
                <a16:creationId xmlns:a16="http://schemas.microsoft.com/office/drawing/2014/main" id="{0FACFD70-F9A7-0919-D940-74E7D2E4CC6B}"/>
              </a:ext>
            </a:extLst>
          </p:cNvPr>
          <p:cNvSpPr txBox="1"/>
          <p:nvPr/>
        </p:nvSpPr>
        <p:spPr>
          <a:xfrm>
            <a:off x="1108136" y="4232126"/>
            <a:ext cx="7347928" cy="416011"/>
          </a:xfrm>
          <a:prstGeom prst="rect">
            <a:avLst/>
          </a:prstGeom>
          <a:noFill/>
        </p:spPr>
        <p:txBody>
          <a:bodyPr wrap="square">
            <a:spAutoFit/>
          </a:bodyPr>
          <a:lstStyle/>
          <a:p>
            <a:pPr lvl="0">
              <a:lnSpc>
                <a:spcPct val="115000"/>
              </a:lnSpc>
            </a:pPr>
            <a:r>
              <a:rPr lang="en-GB" sz="945" dirty="0">
                <a:solidFill>
                  <a:srgbClr val="000000"/>
                </a:solidFill>
                <a:latin typeface="Calibri" panose="020F0502020204030204" pitchFamily="34" charset="0"/>
                <a:ea typeface="Arial" panose="020B0604020202020204" pitchFamily="34" charset="0"/>
              </a:rPr>
              <a:t>Fischer, I., Sweeney, S., Lucas, M. &amp; Gupta, N. (2024), </a:t>
            </a:r>
            <a:r>
              <a:rPr lang="en-GB" sz="945" dirty="0">
                <a:solidFill>
                  <a:srgbClr val="000000"/>
                </a:solidFill>
                <a:latin typeface="Calibri" panose="020F0502020204030204" pitchFamily="34" charset="0"/>
                <a:ea typeface="Times New Roman" panose="02020603050405020304" pitchFamily="18" charset="0"/>
              </a:rPr>
              <a:t>Making Sense of Generative AI for Assessments: Contrasting Student Claims and Assessor Evaluations, </a:t>
            </a:r>
            <a:r>
              <a:rPr lang="en-GB" sz="945" i="1" dirty="0">
                <a:solidFill>
                  <a:srgbClr val="000000"/>
                </a:solidFill>
                <a:latin typeface="Calibri" panose="020F0502020204030204" pitchFamily="34" charset="0"/>
                <a:ea typeface="Times New Roman" panose="02020603050405020304" pitchFamily="18" charset="0"/>
              </a:rPr>
              <a:t>International Journal of Management Education 22</a:t>
            </a:r>
            <a:r>
              <a:rPr lang="en-GB" sz="945" dirty="0">
                <a:solidFill>
                  <a:srgbClr val="000000"/>
                </a:solidFill>
                <a:latin typeface="Calibri" panose="020F0502020204030204" pitchFamily="34" charset="0"/>
                <a:ea typeface="Times New Roman" panose="02020603050405020304" pitchFamily="18" charset="0"/>
              </a:rPr>
              <a:t>(3), </a:t>
            </a:r>
            <a:r>
              <a:rPr lang="en-GB" sz="945" u="sng" dirty="0">
                <a:solidFill>
                  <a:srgbClr val="0000FF"/>
                </a:solidFill>
                <a:latin typeface="Calibri" panose="020F0502020204030204" pitchFamily="34" charset="0"/>
                <a:ea typeface="Times New Roman" panose="02020603050405020304" pitchFamily="18" charset="0"/>
                <a:hlinkClick r:id="rId4"/>
              </a:rPr>
              <a:t>https://authors.elsevier.com/sd/article/S1472-8117(24)00152-6</a:t>
            </a:r>
            <a:r>
              <a:rPr lang="en-GB" sz="945" dirty="0">
                <a:solidFill>
                  <a:srgbClr val="000000"/>
                </a:solidFill>
                <a:latin typeface="Calibri" panose="020F0502020204030204" pitchFamily="34" charset="0"/>
                <a:ea typeface="Times New Roman" panose="02020603050405020304" pitchFamily="18" charset="0"/>
              </a:rPr>
              <a:t> </a:t>
            </a:r>
            <a:endParaRPr lang="en-GB" sz="945" dirty="0">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37010038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EAD64F-5E1A-AAA4-704B-4019C1AC25A3}"/>
              </a:ext>
            </a:extLst>
          </p:cNvPr>
          <p:cNvSpPr>
            <a:spLocks noGrp="1"/>
          </p:cNvSpPr>
          <p:nvPr>
            <p:ph type="title"/>
          </p:nvPr>
        </p:nvSpPr>
        <p:spPr/>
        <p:txBody>
          <a:bodyPr/>
          <a:lstStyle/>
          <a:p>
            <a:r>
              <a:rPr lang="en-US" dirty="0"/>
              <a:t>Step 7: Ensuring critically analysis and reflection - Is the suggestion interesting and easy to read?</a:t>
            </a:r>
          </a:p>
        </p:txBody>
      </p:sp>
      <p:sp>
        <p:nvSpPr>
          <p:cNvPr id="3" name="Content Placeholder 2">
            <a:extLst>
              <a:ext uri="{FF2B5EF4-FFF2-40B4-BE49-F238E27FC236}">
                <a16:creationId xmlns:a16="http://schemas.microsoft.com/office/drawing/2014/main" id="{3956DFC3-9302-29B0-9144-080F9819D574}"/>
              </a:ext>
            </a:extLst>
          </p:cNvPr>
          <p:cNvSpPr>
            <a:spLocks noGrp="1"/>
          </p:cNvSpPr>
          <p:nvPr>
            <p:ph idx="1"/>
          </p:nvPr>
        </p:nvSpPr>
        <p:spPr>
          <a:xfrm>
            <a:off x="628649" y="1369220"/>
            <a:ext cx="8006467" cy="3094196"/>
          </a:xfrm>
        </p:spPr>
        <p:txBody>
          <a:bodyPr>
            <a:normAutofit/>
          </a:bodyPr>
          <a:lstStyle/>
          <a:p>
            <a:r>
              <a:rPr lang="en-US" sz="1800" dirty="0"/>
              <a:t>Make sure that your critical analysis and evaluation </a:t>
            </a:r>
            <a:r>
              <a:rPr lang="en-GB" sz="1800" i="0" u="none" strike="noStrike" dirty="0">
                <a:solidFill>
                  <a:srgbClr val="000000"/>
                </a:solidFill>
                <a:effectLst/>
              </a:rPr>
              <a:t>remains easy to follow. This is especially important in a business context where decision-makers are time-poor and unwilling to invest excessive cognitive effort in deciphering complex writing.</a:t>
            </a:r>
          </a:p>
        </p:txBody>
      </p:sp>
    </p:spTree>
    <p:extLst>
      <p:ext uri="{BB962C8B-B14F-4D97-AF65-F5344CB8AC3E}">
        <p14:creationId xmlns:p14="http://schemas.microsoft.com/office/powerpoint/2010/main" val="13966167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CBB111-B929-1571-0FDD-11073458EA1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004B907-40D0-F92A-A48C-DE27A2276A68}"/>
              </a:ext>
            </a:extLst>
          </p:cNvPr>
          <p:cNvSpPr>
            <a:spLocks noGrp="1"/>
          </p:cNvSpPr>
          <p:nvPr>
            <p:ph type="title"/>
          </p:nvPr>
        </p:nvSpPr>
        <p:spPr/>
        <p:txBody>
          <a:bodyPr/>
          <a:lstStyle/>
          <a:p>
            <a:r>
              <a:rPr lang="en-US" dirty="0"/>
              <a:t>Step 8: Now focus on the other parts of your assignment</a:t>
            </a:r>
          </a:p>
        </p:txBody>
      </p:sp>
      <p:sp>
        <p:nvSpPr>
          <p:cNvPr id="3" name="Content Placeholder 2">
            <a:extLst>
              <a:ext uri="{FF2B5EF4-FFF2-40B4-BE49-F238E27FC236}">
                <a16:creationId xmlns:a16="http://schemas.microsoft.com/office/drawing/2014/main" id="{F7D47D88-D31B-4FB0-10BB-D9C9265748D8}"/>
              </a:ext>
            </a:extLst>
          </p:cNvPr>
          <p:cNvSpPr>
            <a:spLocks noGrp="1"/>
          </p:cNvSpPr>
          <p:nvPr>
            <p:ph idx="1"/>
          </p:nvPr>
        </p:nvSpPr>
        <p:spPr/>
        <p:txBody>
          <a:bodyPr>
            <a:normAutofit/>
          </a:bodyPr>
          <a:lstStyle/>
          <a:p>
            <a:r>
              <a:rPr lang="en-GB" sz="1800" dirty="0"/>
              <a:t>What would be the best title</a:t>
            </a:r>
          </a:p>
          <a:p>
            <a:r>
              <a:rPr lang="en-GB" sz="1800" dirty="0"/>
              <a:t>Write the abstract (essay) or executive summary (report).</a:t>
            </a:r>
          </a:p>
          <a:p>
            <a:endParaRPr lang="en-GB" sz="1800" dirty="0"/>
          </a:p>
          <a:p>
            <a:r>
              <a:rPr lang="en-GB" sz="1800" dirty="0"/>
              <a:t>For these steps I strongly recommend that you first write your own text and then use several (repeat!) prompts across different tools to see how to enhance </a:t>
            </a:r>
          </a:p>
          <a:p>
            <a:r>
              <a:rPr lang="en-GB" sz="1800" dirty="0"/>
              <a:t>Read aloud to yourself / get word to read to you and/or get friends to proof-read (especially the short sections such as title and executive summary), asking them or AI to paraphrase to give you assurance that your audience understands what you want to say and that all is logically presented.</a:t>
            </a:r>
            <a:endParaRPr lang="en-US" sz="1800" dirty="0"/>
          </a:p>
        </p:txBody>
      </p:sp>
    </p:spTree>
    <p:extLst>
      <p:ext uri="{BB962C8B-B14F-4D97-AF65-F5344CB8AC3E}">
        <p14:creationId xmlns:p14="http://schemas.microsoft.com/office/powerpoint/2010/main" val="10087076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74559-FF50-2DF9-BCF7-B127BF266ADC}"/>
              </a:ext>
            </a:extLst>
          </p:cNvPr>
          <p:cNvSpPr>
            <a:spLocks noGrp="1"/>
          </p:cNvSpPr>
          <p:nvPr>
            <p:ph type="title"/>
          </p:nvPr>
        </p:nvSpPr>
        <p:spPr/>
        <p:txBody>
          <a:bodyPr/>
          <a:lstStyle/>
          <a:p>
            <a:r>
              <a:rPr lang="en-US" dirty="0"/>
              <a:t>Step 9: Images &amp; Tables</a:t>
            </a:r>
          </a:p>
        </p:txBody>
      </p:sp>
      <p:sp>
        <p:nvSpPr>
          <p:cNvPr id="3" name="Content Placeholder 2">
            <a:extLst>
              <a:ext uri="{FF2B5EF4-FFF2-40B4-BE49-F238E27FC236}">
                <a16:creationId xmlns:a16="http://schemas.microsoft.com/office/drawing/2014/main" id="{1176221C-2A87-1E2C-8A3B-B12A5067BA7E}"/>
              </a:ext>
            </a:extLst>
          </p:cNvPr>
          <p:cNvSpPr>
            <a:spLocks noGrp="1"/>
          </p:cNvSpPr>
          <p:nvPr>
            <p:ph idx="1"/>
          </p:nvPr>
        </p:nvSpPr>
        <p:spPr>
          <a:xfrm>
            <a:off x="628650" y="1175789"/>
            <a:ext cx="8225204" cy="3094196"/>
          </a:xfrm>
        </p:spPr>
        <p:txBody>
          <a:bodyPr>
            <a:normAutofit/>
          </a:bodyPr>
          <a:lstStyle/>
          <a:p>
            <a:r>
              <a:rPr lang="en-US" dirty="0"/>
              <a:t>At the time of writing this presentation, this is an area that GenAI tools are particularly struggling with producing appropriate material</a:t>
            </a:r>
          </a:p>
          <a:p>
            <a:r>
              <a:rPr lang="en-US" dirty="0"/>
              <a:t>Remember: </a:t>
            </a:r>
          </a:p>
          <a:p>
            <a:pPr lvl="1"/>
            <a:r>
              <a:rPr lang="en-US" dirty="0"/>
              <a:t>Table: Label / caption on top of / before / above table</a:t>
            </a:r>
          </a:p>
          <a:p>
            <a:pPr lvl="1"/>
            <a:r>
              <a:rPr lang="en-US" dirty="0"/>
              <a:t>Figures and Graphs: Label below figures and graphs</a:t>
            </a:r>
          </a:p>
          <a:p>
            <a:pPr lvl="1"/>
            <a:r>
              <a:rPr lang="en-US" dirty="0"/>
              <a:t>For Table / Figure / Graphs </a:t>
            </a:r>
            <a:r>
              <a:rPr lang="en-US" b="1" dirty="0"/>
              <a:t>give a title </a:t>
            </a:r>
            <a:r>
              <a:rPr lang="en-US" dirty="0"/>
              <a:t>(and then reference, if it needs to be referenced in brackets or write ‘self-made’ if entirely produced by you)</a:t>
            </a:r>
          </a:p>
          <a:p>
            <a:r>
              <a:rPr lang="en-US" dirty="0"/>
              <a:t>You can use AI to create images but make sure they are tailored and don’t have any spelling mistakes</a:t>
            </a:r>
          </a:p>
          <a:p>
            <a:r>
              <a:rPr lang="en-US" dirty="0"/>
              <a:t>If possible, use British English throughout (except for references if the original writing uses American English)</a:t>
            </a:r>
          </a:p>
        </p:txBody>
      </p:sp>
    </p:spTree>
    <p:extLst>
      <p:ext uri="{BB962C8B-B14F-4D97-AF65-F5344CB8AC3E}">
        <p14:creationId xmlns:p14="http://schemas.microsoft.com/office/powerpoint/2010/main" val="5344662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90DAF1-D652-ED33-6FBE-2608F0F87F0A}"/>
              </a:ext>
            </a:extLst>
          </p:cNvPr>
          <p:cNvSpPr>
            <a:spLocks noGrp="1"/>
          </p:cNvSpPr>
          <p:nvPr>
            <p:ph type="ctrTitle"/>
          </p:nvPr>
        </p:nvSpPr>
        <p:spPr/>
        <p:txBody>
          <a:bodyPr/>
          <a:lstStyle/>
          <a:p>
            <a:r>
              <a:rPr lang="en-US" dirty="0">
                <a:solidFill>
                  <a:srgbClr val="C00000"/>
                </a:solidFill>
              </a:rPr>
              <a:t>Example: </a:t>
            </a:r>
            <a:r>
              <a:rPr lang="en-US" dirty="0">
                <a:solidFill>
                  <a:schemeClr val="tx1"/>
                </a:solidFill>
              </a:rPr>
              <a:t>Spelling mistakes in images</a:t>
            </a:r>
          </a:p>
        </p:txBody>
      </p:sp>
      <p:pic>
        <p:nvPicPr>
          <p:cNvPr id="5" name="Picture 4">
            <a:extLst>
              <a:ext uri="{FF2B5EF4-FFF2-40B4-BE49-F238E27FC236}">
                <a16:creationId xmlns:a16="http://schemas.microsoft.com/office/drawing/2014/main" id="{B2EB8A3B-531C-F1A8-A52A-AA82632B589A}"/>
              </a:ext>
            </a:extLst>
          </p:cNvPr>
          <p:cNvPicPr>
            <a:picLocks noChangeAspect="1"/>
          </p:cNvPicPr>
          <p:nvPr/>
        </p:nvPicPr>
        <p:blipFill>
          <a:blip r:embed="rId2"/>
          <a:stretch>
            <a:fillRect/>
          </a:stretch>
        </p:blipFill>
        <p:spPr>
          <a:xfrm>
            <a:off x="3222361" y="1099019"/>
            <a:ext cx="2945462" cy="2945462"/>
          </a:xfrm>
          <a:prstGeom prst="rect">
            <a:avLst/>
          </a:prstGeom>
        </p:spPr>
      </p:pic>
    </p:spTree>
    <p:extLst>
      <p:ext uri="{BB962C8B-B14F-4D97-AF65-F5344CB8AC3E}">
        <p14:creationId xmlns:p14="http://schemas.microsoft.com/office/powerpoint/2010/main" val="14332829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E99BEF-FE82-CA3C-978C-E246399D22B3}"/>
              </a:ext>
            </a:extLst>
          </p:cNvPr>
          <p:cNvSpPr>
            <a:spLocks noGrp="1"/>
          </p:cNvSpPr>
          <p:nvPr>
            <p:ph type="title"/>
          </p:nvPr>
        </p:nvSpPr>
        <p:spPr>
          <a:xfrm>
            <a:off x="628650" y="137156"/>
            <a:ext cx="7886700" cy="994172"/>
          </a:xfrm>
        </p:spPr>
        <p:txBody>
          <a:bodyPr>
            <a:normAutofit/>
          </a:bodyPr>
          <a:lstStyle/>
          <a:p>
            <a:r>
              <a:rPr lang="en-US" dirty="0"/>
              <a:t>Step 10: Reflection on your use of AI</a:t>
            </a:r>
          </a:p>
        </p:txBody>
      </p:sp>
      <p:sp>
        <p:nvSpPr>
          <p:cNvPr id="3" name="Content Placeholder 2">
            <a:extLst>
              <a:ext uri="{FF2B5EF4-FFF2-40B4-BE49-F238E27FC236}">
                <a16:creationId xmlns:a16="http://schemas.microsoft.com/office/drawing/2014/main" id="{4BC010CB-D1BD-C1A6-DD1C-48366BEF847B}"/>
              </a:ext>
            </a:extLst>
          </p:cNvPr>
          <p:cNvSpPr>
            <a:spLocks noGrp="1"/>
          </p:cNvSpPr>
          <p:nvPr>
            <p:ph idx="1"/>
          </p:nvPr>
        </p:nvSpPr>
        <p:spPr>
          <a:xfrm>
            <a:off x="628650" y="1043404"/>
            <a:ext cx="8225418" cy="3500145"/>
          </a:xfrm>
        </p:spPr>
        <p:txBody>
          <a:bodyPr>
            <a:normAutofit fontScale="70000" lnSpcReduction="20000"/>
          </a:bodyPr>
          <a:lstStyle/>
          <a:p>
            <a:pPr marL="0" indent="0">
              <a:buNone/>
            </a:pPr>
            <a:endParaRPr lang="en-GB" sz="1800" dirty="0">
              <a:effectLst/>
              <a:latin typeface="Times New Roman" panose="02020603050405020304" pitchFamily="18" charset="0"/>
              <a:ea typeface="Times New Roman" panose="02020603050405020304" pitchFamily="18" charset="0"/>
            </a:endParaRPr>
          </a:p>
          <a:p>
            <a:pPr marL="342900" lvl="0" indent="-342900">
              <a:buFont typeface="Symbol" pitchFamily="2" charset="2"/>
              <a:buChar char=""/>
            </a:pPr>
            <a:r>
              <a:rPr lang="en-US" sz="1800" dirty="0">
                <a:effectLst/>
                <a:latin typeface="Calibri" panose="020F0502020204030204" pitchFamily="34" charset="0"/>
                <a:ea typeface="Times New Roman" panose="02020603050405020304" pitchFamily="18" charset="0"/>
                <a:cs typeface="Calibri" panose="020F0502020204030204" pitchFamily="34" charset="0"/>
              </a:rPr>
              <a:t>Take time to reflect on your learning throughout the process</a:t>
            </a:r>
          </a:p>
          <a:p>
            <a:pPr marL="342900" lvl="0" indent="-342900">
              <a:buFont typeface="Symbol" pitchFamily="2" charset="2"/>
              <a:buChar char=""/>
            </a:pPr>
            <a:r>
              <a:rPr lang="en-US" sz="1800" dirty="0">
                <a:effectLst/>
                <a:latin typeface="Calibri" panose="020F0502020204030204" pitchFamily="34" charset="0"/>
                <a:ea typeface="Times New Roman" panose="02020603050405020304" pitchFamily="18" charset="0"/>
                <a:cs typeface="Calibri" panose="020F0502020204030204" pitchFamily="34" charset="0"/>
              </a:rPr>
              <a:t>Avoid generic statements, e.g., AI </a:t>
            </a:r>
            <a:r>
              <a:rPr lang="en-GB" sz="1800" dirty="0">
                <a:effectLst/>
                <a:latin typeface="Calibri" panose="020F0502020204030204" pitchFamily="34" charset="0"/>
                <a:ea typeface="Times New Roman" panose="02020603050405020304" pitchFamily="18" charset="0"/>
                <a:cs typeface="Calibri" panose="020F0502020204030204" pitchFamily="34" charset="0"/>
              </a:rPr>
              <a:t>was excellent.</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buFont typeface="Symbol" pitchFamily="2" charset="2"/>
              <a:buChar char=""/>
            </a:pPr>
            <a:r>
              <a:rPr lang="en-US" sz="1800" dirty="0">
                <a:effectLst/>
                <a:latin typeface="Calibri" panose="020F0502020204030204" pitchFamily="34" charset="0"/>
                <a:ea typeface="Times New Roman" panose="02020603050405020304" pitchFamily="18" charset="0"/>
                <a:cs typeface="Calibri" panose="020F0502020204030204" pitchFamily="34" charset="0"/>
              </a:rPr>
              <a:t>Avoid descriptive statements, e.g., I followed the following steps.</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Aft>
                <a:spcPts val="400"/>
              </a:spcAft>
              <a:buFont typeface="Symbol" pitchFamily="2" charset="2"/>
              <a:buChar char=""/>
            </a:pPr>
            <a:r>
              <a:rPr lang="en-US" sz="1800" dirty="0">
                <a:effectLst/>
                <a:latin typeface="Calibri" panose="020F0502020204030204" pitchFamily="34" charset="0"/>
                <a:ea typeface="Times New Roman" panose="02020603050405020304" pitchFamily="18" charset="0"/>
                <a:cs typeface="Calibri" panose="020F0502020204030204" pitchFamily="34" charset="0"/>
              </a:rPr>
              <a:t>In the world document and below some sentences – don’t just copy, getting a high mark is linked to be novel &amp; innovative</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a:p>
            <a:pPr>
              <a:lnSpc>
                <a:spcPct val="160000"/>
              </a:lnSpc>
            </a:pPr>
            <a:r>
              <a:rPr lang="en-GB" i="1" dirty="0">
                <a:solidFill>
                  <a:srgbClr val="000000"/>
                </a:solidFill>
                <a:effectLst/>
                <a:latin typeface="Arial" panose="020B0604020202020204" pitchFamily="34" charset="0"/>
              </a:rPr>
              <a:t>Change is a theme that currently resonates with me especially as a postgraduate preparing to take the next step in my career. I considered ways I could stay ahead of the curve and embrace change (Mui, 2012). I took this assignment as an opportunity to explore generating images using AI for the first time. The process took a lot longer than expected because I was unfamiliar with the level of detail needed in prompts to achieve desirable results. I had to repeatedly restructure my prompts to generate the desired images, which decreased efficiency. I also clearly observed DALL-E's hallucinations and limitations with spelling (see Appendix C). Moving forward, I believe that effectively leveraging AI requires a good understanding of the "jagged frontier" of its capabilities and limitations (</a:t>
            </a:r>
            <a:r>
              <a:rPr lang="en-GB" i="1" dirty="0" err="1">
                <a:solidFill>
                  <a:srgbClr val="000000"/>
                </a:solidFill>
                <a:effectLst/>
                <a:latin typeface="Arial" panose="020B0604020202020204" pitchFamily="34" charset="0"/>
              </a:rPr>
              <a:t>Dell'Acqua</a:t>
            </a:r>
            <a:r>
              <a:rPr lang="en-GB" i="1" dirty="0">
                <a:solidFill>
                  <a:srgbClr val="000000"/>
                </a:solidFill>
                <a:effectLst/>
                <a:latin typeface="Arial" panose="020B0604020202020204" pitchFamily="34" charset="0"/>
              </a:rPr>
              <a:t> et al., 2023). I also sought </a:t>
            </a:r>
            <a:r>
              <a:rPr lang="en-GB" i="1" dirty="0" err="1">
                <a:solidFill>
                  <a:srgbClr val="000000"/>
                </a:solidFill>
                <a:effectLst/>
                <a:latin typeface="Arial" panose="020B0604020202020204" pitchFamily="34" charset="0"/>
              </a:rPr>
              <a:t>GenAI’s</a:t>
            </a:r>
            <a:r>
              <a:rPr lang="en-GB" i="1" dirty="0">
                <a:solidFill>
                  <a:srgbClr val="000000"/>
                </a:solidFill>
                <a:effectLst/>
                <a:latin typeface="Arial" panose="020B0604020202020204" pitchFamily="34" charset="0"/>
              </a:rPr>
              <a:t> feedback on the assignment (see Appendix D)…</a:t>
            </a:r>
          </a:p>
          <a:p>
            <a:pPr marL="0" indent="0">
              <a:buNone/>
            </a:pPr>
            <a:endParaRPr lang="en-GB"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30334853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 conceptual illustration of future thinking and scenario planning. The image features a futuristic cityscape with multiple branching pathways leading to different possible futures. One path leads to a high-tech utopia with AI-driven solutions, another to a dystopian landscape with technological decay, and a third to an unpredictable, chaotic world. The scene is overlaid with abstract digital lines and futuristic data visuals representing foresight and decision-making. The overall aesthetic is sleek, modern, and thought-provoking.">
            <a:extLst>
              <a:ext uri="{FF2B5EF4-FFF2-40B4-BE49-F238E27FC236}">
                <a16:creationId xmlns:a16="http://schemas.microsoft.com/office/drawing/2014/main" id="{40CAB5B7-4BA8-A4BD-7084-F3558DC938D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t="21866" b="21884"/>
          <a:stretch/>
        </p:blipFill>
        <p:spPr bwMode="auto">
          <a:xfrm>
            <a:off x="20" y="10"/>
            <a:ext cx="9143980" cy="5143490"/>
          </a:xfrm>
          <a:prstGeom prst="rect">
            <a:avLst/>
          </a:prstGeom>
          <a:solidFill>
            <a:srgbClr val="FFFFFF"/>
          </a:solidFill>
        </p:spPr>
      </p:pic>
      <p:sp>
        <p:nvSpPr>
          <p:cNvPr id="2" name="TextBox 1">
            <a:extLst>
              <a:ext uri="{FF2B5EF4-FFF2-40B4-BE49-F238E27FC236}">
                <a16:creationId xmlns:a16="http://schemas.microsoft.com/office/drawing/2014/main" id="{9A7335A0-7077-8B28-D6E3-130A6258F82B}"/>
              </a:ext>
            </a:extLst>
          </p:cNvPr>
          <p:cNvSpPr txBox="1"/>
          <p:nvPr/>
        </p:nvSpPr>
        <p:spPr>
          <a:xfrm>
            <a:off x="2541970" y="4162814"/>
            <a:ext cx="4461862" cy="461665"/>
          </a:xfrm>
          <a:prstGeom prst="rect">
            <a:avLst/>
          </a:prstGeom>
          <a:noFill/>
        </p:spPr>
        <p:txBody>
          <a:bodyPr wrap="none" rtlCol="0">
            <a:spAutoFit/>
          </a:bodyPr>
          <a:lstStyle/>
          <a:p>
            <a:r>
              <a:rPr lang="en-US" sz="2400" b="1" dirty="0">
                <a:solidFill>
                  <a:srgbClr val="C00000"/>
                </a:solidFill>
              </a:rPr>
              <a:t>Appendix: Anticipating the future</a:t>
            </a:r>
          </a:p>
        </p:txBody>
      </p:sp>
    </p:spTree>
    <p:extLst>
      <p:ext uri="{BB962C8B-B14F-4D97-AF65-F5344CB8AC3E}">
        <p14:creationId xmlns:p14="http://schemas.microsoft.com/office/powerpoint/2010/main" val="748779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6D04CD-B7A0-06E8-072A-EB987A277A8C}"/>
              </a:ext>
            </a:extLst>
          </p:cNvPr>
          <p:cNvSpPr>
            <a:spLocks noGrp="1"/>
          </p:cNvSpPr>
          <p:nvPr>
            <p:ph type="title"/>
          </p:nvPr>
        </p:nvSpPr>
        <p:spPr>
          <a:xfrm>
            <a:off x="628650" y="273844"/>
            <a:ext cx="7886700" cy="994172"/>
          </a:xfrm>
        </p:spPr>
        <p:txBody>
          <a:bodyPr anchor="ctr">
            <a:normAutofit/>
          </a:bodyPr>
          <a:lstStyle/>
          <a:p>
            <a:r>
              <a:rPr lang="en-US" dirty="0"/>
              <a:t>Why do I need to consider what the future might bring</a:t>
            </a:r>
          </a:p>
        </p:txBody>
      </p:sp>
      <p:sp>
        <p:nvSpPr>
          <p:cNvPr id="2055" name="Content Placeholder 2">
            <a:extLst>
              <a:ext uri="{FF2B5EF4-FFF2-40B4-BE49-F238E27FC236}">
                <a16:creationId xmlns:a16="http://schemas.microsoft.com/office/drawing/2014/main" id="{3966EF88-DBB5-1163-FEA6-165BFA30A62F}"/>
              </a:ext>
            </a:extLst>
          </p:cNvPr>
          <p:cNvSpPr>
            <a:spLocks noGrp="1"/>
          </p:cNvSpPr>
          <p:nvPr>
            <p:ph sz="half" idx="1"/>
          </p:nvPr>
        </p:nvSpPr>
        <p:spPr>
          <a:xfrm>
            <a:off x="936381" y="2081398"/>
            <a:ext cx="3037742" cy="1391564"/>
          </a:xfrm>
        </p:spPr>
        <p:txBody>
          <a:bodyPr/>
          <a:lstStyle/>
          <a:p>
            <a:r>
              <a:rPr lang="en-US" dirty="0"/>
              <a:t>‘Founded’ logical predictions / recommendations make your suggestions worthwhile to consider for the reader.</a:t>
            </a:r>
          </a:p>
        </p:txBody>
      </p:sp>
      <p:pic>
        <p:nvPicPr>
          <p:cNvPr id="2050" name="Picture 2" descr="2,326 Mystical Sorcerer Stock Photos - Free &amp; Royalty-Free ...">
            <a:extLst>
              <a:ext uri="{FF2B5EF4-FFF2-40B4-BE49-F238E27FC236}">
                <a16:creationId xmlns:a16="http://schemas.microsoft.com/office/drawing/2014/main" id="{BFD9AB46-ABA7-2418-64FE-40BF8E710A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3258" r="17642" b="1"/>
          <a:stretch/>
        </p:blipFill>
        <p:spPr bwMode="auto">
          <a:xfrm>
            <a:off x="4629150" y="1369221"/>
            <a:ext cx="3886200" cy="3094196"/>
          </a:xfrm>
          <a:prstGeom prst="rect">
            <a:avLst/>
          </a:prstGeom>
          <a:solidFill>
            <a:srgbClr val="FFFFFF"/>
          </a:solidFill>
        </p:spPr>
      </p:pic>
    </p:spTree>
    <p:extLst>
      <p:ext uri="{BB962C8B-B14F-4D97-AF65-F5344CB8AC3E}">
        <p14:creationId xmlns:p14="http://schemas.microsoft.com/office/powerpoint/2010/main" val="30988583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BE3F72-E567-70B4-B00A-0EEAA1F0FB3A}"/>
              </a:ext>
            </a:extLst>
          </p:cNvPr>
          <p:cNvSpPr>
            <a:spLocks noGrp="1"/>
          </p:cNvSpPr>
          <p:nvPr>
            <p:ph type="title"/>
          </p:nvPr>
        </p:nvSpPr>
        <p:spPr>
          <a:xfrm>
            <a:off x="716574" y="71621"/>
            <a:ext cx="7886700" cy="994172"/>
          </a:xfrm>
        </p:spPr>
        <p:txBody>
          <a:bodyPr/>
          <a:lstStyle/>
          <a:p>
            <a:r>
              <a:rPr lang="en-US" dirty="0" err="1"/>
              <a:t>Theorising</a:t>
            </a:r>
            <a:r>
              <a:rPr lang="en-US" dirty="0"/>
              <a:t> ‘the future’</a:t>
            </a:r>
          </a:p>
        </p:txBody>
      </p:sp>
      <p:sp>
        <p:nvSpPr>
          <p:cNvPr id="3" name="Content Placeholder 2">
            <a:extLst>
              <a:ext uri="{FF2B5EF4-FFF2-40B4-BE49-F238E27FC236}">
                <a16:creationId xmlns:a16="http://schemas.microsoft.com/office/drawing/2014/main" id="{4EDAC3A0-8FE2-41B7-9FFB-CD58099EF985}"/>
              </a:ext>
            </a:extLst>
          </p:cNvPr>
          <p:cNvSpPr>
            <a:spLocks noGrp="1"/>
          </p:cNvSpPr>
          <p:nvPr>
            <p:ph idx="1"/>
          </p:nvPr>
        </p:nvSpPr>
        <p:spPr>
          <a:xfrm>
            <a:off x="628650" y="852855"/>
            <a:ext cx="7886700" cy="3610562"/>
          </a:xfrm>
        </p:spPr>
        <p:txBody>
          <a:bodyPr>
            <a:normAutofit fontScale="62500" lnSpcReduction="20000"/>
          </a:bodyPr>
          <a:lstStyle/>
          <a:p>
            <a:pPr algn="l"/>
            <a:endParaRPr lang="en-GB" b="0" i="0" u="none" strike="noStrike" dirty="0">
              <a:solidFill>
                <a:srgbClr val="000000"/>
              </a:solidFill>
              <a:effectLst/>
            </a:endParaRPr>
          </a:p>
          <a:p>
            <a:pPr algn="l"/>
            <a:r>
              <a:rPr lang="en-GB" dirty="0">
                <a:solidFill>
                  <a:srgbClr val="000000"/>
                </a:solidFill>
              </a:rPr>
              <a:t>Practitioner report &amp; toolkit: </a:t>
            </a:r>
            <a:r>
              <a:rPr lang="en-GB" dirty="0">
                <a:solidFill>
                  <a:srgbClr val="000000"/>
                </a:solidFill>
                <a:hlinkClick r:id="rId2"/>
              </a:rPr>
              <a:t>https://www.gov.uk/government/publications/futures-toolkit-for-policy-makers-and-analysts</a:t>
            </a:r>
            <a:r>
              <a:rPr lang="en-GB" dirty="0">
                <a:solidFill>
                  <a:srgbClr val="000000"/>
                </a:solidFill>
              </a:rPr>
              <a:t> </a:t>
            </a:r>
            <a:endParaRPr lang="en-GB" b="0" i="0" u="none" strike="noStrike" dirty="0">
              <a:solidFill>
                <a:srgbClr val="000000"/>
              </a:solidFill>
              <a:effectLst/>
            </a:endParaRPr>
          </a:p>
          <a:p>
            <a:pPr algn="l"/>
            <a:r>
              <a:rPr lang="en-GB" b="0" i="0" u="none" strike="noStrike" dirty="0">
                <a:solidFill>
                  <a:srgbClr val="000000"/>
                </a:solidFill>
                <a:effectLst/>
              </a:rPr>
              <a:t>Beane, M. I., &amp; Leonardi, P. M. (2022). Pace Layering as a Metaphor for Organizing in the Age of Intelligent Technologies: Considering the Future of Work by Theorizing the Future of Organizing. Journal of Management Studies, https://</a:t>
            </a:r>
            <a:r>
              <a:rPr lang="en-GB" b="0" i="0" u="none" strike="noStrike" dirty="0" err="1">
                <a:solidFill>
                  <a:srgbClr val="000000"/>
                </a:solidFill>
                <a:effectLst/>
              </a:rPr>
              <a:t>doi.org</a:t>
            </a:r>
            <a:r>
              <a:rPr lang="en-GB" b="0" i="0" u="none" strike="noStrike" dirty="0">
                <a:solidFill>
                  <a:srgbClr val="000000"/>
                </a:solidFill>
                <a:effectLst/>
              </a:rPr>
              <a:t>/10.1111/joms.12867</a:t>
            </a:r>
          </a:p>
          <a:p>
            <a:pPr algn="l"/>
            <a:r>
              <a:rPr lang="en-GB" b="0" i="0" u="none" strike="noStrike" dirty="0">
                <a:solidFill>
                  <a:srgbClr val="000000"/>
                </a:solidFill>
                <a:effectLst/>
              </a:rPr>
              <a:t>Beck, S., </a:t>
            </a:r>
            <a:r>
              <a:rPr lang="en-GB" b="0" i="0" u="none" strike="noStrike" dirty="0" err="1">
                <a:solidFill>
                  <a:srgbClr val="000000"/>
                </a:solidFill>
                <a:effectLst/>
              </a:rPr>
              <a:t>Bergenholtz</a:t>
            </a:r>
            <a:r>
              <a:rPr lang="en-GB" b="0" i="0" u="none" strike="noStrike" dirty="0">
                <a:solidFill>
                  <a:srgbClr val="000000"/>
                </a:solidFill>
                <a:effectLst/>
              </a:rPr>
              <a:t>, C., </a:t>
            </a:r>
            <a:r>
              <a:rPr lang="en-GB" b="0" i="0" u="none" strike="noStrike" dirty="0" err="1">
                <a:solidFill>
                  <a:srgbClr val="000000"/>
                </a:solidFill>
                <a:effectLst/>
              </a:rPr>
              <a:t>Bogers</a:t>
            </a:r>
            <a:r>
              <a:rPr lang="en-GB" b="0" i="0" u="none" strike="noStrike" dirty="0">
                <a:solidFill>
                  <a:srgbClr val="000000"/>
                </a:solidFill>
                <a:effectLst/>
              </a:rPr>
              <a:t>, M., Brasseur, T. M., </a:t>
            </a:r>
            <a:r>
              <a:rPr lang="en-GB" b="0" i="0" u="none" strike="noStrike" dirty="0" err="1">
                <a:solidFill>
                  <a:srgbClr val="000000"/>
                </a:solidFill>
                <a:effectLst/>
              </a:rPr>
              <a:t>Conradsen</a:t>
            </a:r>
            <a:r>
              <a:rPr lang="en-GB" b="0" i="0" u="none" strike="noStrike" dirty="0">
                <a:solidFill>
                  <a:srgbClr val="000000"/>
                </a:solidFill>
                <a:effectLst/>
              </a:rPr>
              <a:t>, M. L., Di Marco, D., ... &amp; Xu, S. M. (2022). The Open Innovation in Science research field: a collaborative conceptualisation approach. Industry and Innovation, 29(2), 136-185.</a:t>
            </a:r>
          </a:p>
          <a:p>
            <a:pPr algn="l"/>
            <a:r>
              <a:rPr lang="en-GB" b="0" i="0" u="none" strike="noStrike" dirty="0">
                <a:solidFill>
                  <a:srgbClr val="000000"/>
                </a:solidFill>
                <a:effectLst/>
              </a:rPr>
              <a:t>Beck, S., LaFlamme, M., </a:t>
            </a:r>
            <a:r>
              <a:rPr lang="en-GB" b="0" i="0" u="none" strike="noStrike" dirty="0" err="1">
                <a:solidFill>
                  <a:srgbClr val="000000"/>
                </a:solidFill>
                <a:effectLst/>
              </a:rPr>
              <a:t>Bergenholtz</a:t>
            </a:r>
            <a:r>
              <a:rPr lang="en-GB" b="0" i="0" u="none" strike="noStrike" dirty="0">
                <a:solidFill>
                  <a:srgbClr val="000000"/>
                </a:solidFill>
                <a:effectLst/>
              </a:rPr>
              <a:t>, C., </a:t>
            </a:r>
            <a:r>
              <a:rPr lang="en-GB" b="0" i="0" u="none" strike="noStrike" dirty="0" err="1">
                <a:solidFill>
                  <a:srgbClr val="000000"/>
                </a:solidFill>
                <a:effectLst/>
              </a:rPr>
              <a:t>Bogers</a:t>
            </a:r>
            <a:r>
              <a:rPr lang="en-GB" b="0" i="0" u="none" strike="noStrike" dirty="0">
                <a:solidFill>
                  <a:srgbClr val="000000"/>
                </a:solidFill>
                <a:effectLst/>
              </a:rPr>
              <a:t>, M., Brasseur, T. M., </a:t>
            </a:r>
            <a:r>
              <a:rPr lang="en-GB" b="0" i="0" u="none" strike="noStrike" dirty="0" err="1">
                <a:solidFill>
                  <a:srgbClr val="000000"/>
                </a:solidFill>
                <a:effectLst/>
              </a:rPr>
              <a:t>Conradsen</a:t>
            </a:r>
            <a:r>
              <a:rPr lang="en-GB" b="0" i="0" u="none" strike="noStrike" dirty="0">
                <a:solidFill>
                  <a:srgbClr val="000000"/>
                </a:solidFill>
                <a:effectLst/>
              </a:rPr>
              <a:t>, M. L., ... &amp; Xu, S. M. (2023). Examining Open Innovation in Science (OIS): what Open Innovation can and cannot offer the science of science. Innovation, 25(3), 221-235.</a:t>
            </a:r>
          </a:p>
          <a:p>
            <a:pPr algn="l"/>
            <a:r>
              <a:rPr lang="en-GB" b="0" i="0" u="none" strike="noStrike" dirty="0" err="1">
                <a:solidFill>
                  <a:srgbClr val="000000"/>
                </a:solidFill>
                <a:effectLst/>
              </a:rPr>
              <a:t>Bugeau</a:t>
            </a:r>
            <a:r>
              <a:rPr lang="en-GB" b="0" i="0" u="none" strike="noStrike" dirty="0">
                <a:solidFill>
                  <a:srgbClr val="000000"/>
                </a:solidFill>
                <a:effectLst/>
              </a:rPr>
              <a:t>, A. and </a:t>
            </a:r>
            <a:r>
              <a:rPr lang="en-GB" b="0" i="0" u="none" strike="noStrike" dirty="0" err="1">
                <a:solidFill>
                  <a:srgbClr val="000000"/>
                </a:solidFill>
                <a:effectLst/>
              </a:rPr>
              <a:t>Ligozat</a:t>
            </a:r>
            <a:r>
              <a:rPr lang="en-GB" b="0" i="0" u="none" strike="noStrike" dirty="0">
                <a:solidFill>
                  <a:srgbClr val="000000"/>
                </a:solidFill>
                <a:effectLst/>
              </a:rPr>
              <a:t>, A.L., 2023. How digital will the future be? Analysis of prospective scenarios. Preprint </a:t>
            </a:r>
            <a:r>
              <a:rPr lang="en-GB" b="0" i="0" u="none" strike="noStrike" dirty="0" err="1">
                <a:solidFill>
                  <a:srgbClr val="000000"/>
                </a:solidFill>
                <a:effectLst/>
              </a:rPr>
              <a:t>Kitsing</a:t>
            </a:r>
            <a:r>
              <a:rPr lang="en-GB" b="0" i="0" u="none" strike="noStrike" dirty="0">
                <a:solidFill>
                  <a:srgbClr val="000000"/>
                </a:solidFill>
                <a:effectLst/>
              </a:rPr>
              <a:t>, M., 2021. The political economy of digital ecosystems: Scenario planning for alternative futures. Routledge.</a:t>
            </a:r>
          </a:p>
          <a:p>
            <a:pPr algn="l"/>
            <a:r>
              <a:rPr lang="en-GB" b="0" i="0" u="none" strike="noStrike" dirty="0" err="1">
                <a:solidFill>
                  <a:srgbClr val="000000"/>
                </a:solidFill>
                <a:effectLst/>
              </a:rPr>
              <a:t>Ködding</a:t>
            </a:r>
            <a:r>
              <a:rPr lang="en-GB" b="0" i="0" u="none" strike="noStrike" dirty="0">
                <a:solidFill>
                  <a:srgbClr val="000000"/>
                </a:solidFill>
                <a:effectLst/>
              </a:rPr>
              <a:t>, P., Koldewey, C. and </a:t>
            </a:r>
            <a:r>
              <a:rPr lang="en-GB" b="0" i="0" u="none" strike="noStrike" dirty="0" err="1">
                <a:solidFill>
                  <a:srgbClr val="000000"/>
                </a:solidFill>
                <a:effectLst/>
              </a:rPr>
              <a:t>Dumitrescu</a:t>
            </a:r>
            <a:r>
              <a:rPr lang="en-GB" b="0" i="0" u="none" strike="noStrike" dirty="0">
                <a:solidFill>
                  <a:srgbClr val="000000"/>
                </a:solidFill>
                <a:effectLst/>
              </a:rPr>
              <a:t>, R., 2023. Scenario-based foresight in the age of digital technologies and AI. New Digital Work: Digital Sovereignty at the Workplace (pp. 51-67). Cham: Springer International Publishing.</a:t>
            </a:r>
          </a:p>
          <a:p>
            <a:pPr algn="l"/>
            <a:r>
              <a:rPr lang="en-GB" b="0" i="0" u="none" strike="noStrike" dirty="0">
                <a:solidFill>
                  <a:srgbClr val="000000"/>
                </a:solidFill>
                <a:effectLst/>
              </a:rPr>
              <a:t>Leonardi, P. M. (2009). Crossing the Implementation Line: The Mutual Constitution of Technology and Organizing Across Development and Use Activities. Communication Theory, 19(3), 278-310.</a:t>
            </a:r>
          </a:p>
          <a:p>
            <a:pPr algn="l"/>
            <a:r>
              <a:rPr lang="en-GB" b="0" i="0" u="none" strike="noStrike" dirty="0">
                <a:solidFill>
                  <a:srgbClr val="000000"/>
                </a:solidFill>
                <a:effectLst/>
              </a:rPr>
              <a:t>Leonardi, P. M. (2009). Why Do People Reject New Technologies and Stymie Organizational Changes of which They Are in Favor? Exploring Misalignments Between Social Interactions and Materiality. Human Communication Research, 35(3), 407-441.</a:t>
            </a:r>
          </a:p>
          <a:p>
            <a:pPr algn="l"/>
            <a:r>
              <a:rPr lang="en-GB" b="0" i="0" u="none" strike="noStrike" dirty="0" err="1">
                <a:solidFill>
                  <a:srgbClr val="000000"/>
                </a:solidFill>
                <a:effectLst/>
              </a:rPr>
              <a:t>Sætra</a:t>
            </a:r>
            <a:r>
              <a:rPr lang="en-GB" b="0" i="0" u="none" strike="noStrike" dirty="0">
                <a:solidFill>
                  <a:srgbClr val="000000"/>
                </a:solidFill>
                <a:effectLst/>
              </a:rPr>
              <a:t>, H. S. (2023). Technology and Sustainable Development: The Promise and Pitfalls of Techno-Solutionism (p. 287). Taylor &amp; Francis.</a:t>
            </a:r>
          </a:p>
          <a:p>
            <a:pPr algn="l"/>
            <a:r>
              <a:rPr lang="en-GB" b="0" i="0" u="none" strike="noStrike" dirty="0">
                <a:solidFill>
                  <a:srgbClr val="000000"/>
                </a:solidFill>
                <a:effectLst/>
              </a:rPr>
              <a:t>Schumacher, E. F. (2011). Small is beautiful: A study of economics as if people mattered. Random House.</a:t>
            </a:r>
          </a:p>
          <a:p>
            <a:pPr algn="l"/>
            <a:r>
              <a:rPr lang="en-GB" b="0" i="0" u="none" strike="noStrike" dirty="0">
                <a:solidFill>
                  <a:srgbClr val="000000"/>
                </a:solidFill>
                <a:effectLst/>
              </a:rPr>
              <a:t>Salo, A. and </a:t>
            </a:r>
            <a:r>
              <a:rPr lang="en-GB" b="0" i="0" u="none" strike="noStrike" dirty="0" err="1">
                <a:solidFill>
                  <a:srgbClr val="000000"/>
                </a:solidFill>
                <a:effectLst/>
              </a:rPr>
              <a:t>Cuhls</a:t>
            </a:r>
            <a:r>
              <a:rPr lang="en-GB" b="0" i="0" u="none" strike="noStrike" dirty="0">
                <a:solidFill>
                  <a:srgbClr val="000000"/>
                </a:solidFill>
                <a:effectLst/>
              </a:rPr>
              <a:t>, K., 2003. Technology foresight—past and future. Journal of forecasting, 22(2‐3), pp.79-82.</a:t>
            </a:r>
          </a:p>
          <a:p>
            <a:pPr algn="l"/>
            <a:r>
              <a:rPr lang="en-GB" b="0" i="0" u="none" strike="noStrike" dirty="0" err="1">
                <a:solidFill>
                  <a:srgbClr val="000000"/>
                </a:solidFill>
                <a:effectLst/>
              </a:rPr>
              <a:t>Spaniol</a:t>
            </a:r>
            <a:r>
              <a:rPr lang="en-GB" b="0" i="0" u="none" strike="noStrike" dirty="0">
                <a:solidFill>
                  <a:srgbClr val="000000"/>
                </a:solidFill>
                <a:effectLst/>
              </a:rPr>
              <a:t>, M.J. and Rowland, N.J., 2023. AI‐assisted scenario generation for strategic planning. Futures &amp; Foresight Science, 5(2), p.e148.</a:t>
            </a:r>
          </a:p>
          <a:p>
            <a:pPr algn="l"/>
            <a:r>
              <a:rPr lang="en-GB" b="0" i="0" u="none" strike="noStrike" dirty="0" err="1">
                <a:solidFill>
                  <a:srgbClr val="000000"/>
                </a:solidFill>
                <a:effectLst/>
              </a:rPr>
              <a:t>Spaniol</a:t>
            </a:r>
            <a:r>
              <a:rPr lang="en-GB" b="0" i="0" u="none" strike="noStrike" dirty="0">
                <a:solidFill>
                  <a:srgbClr val="000000"/>
                </a:solidFill>
                <a:effectLst/>
              </a:rPr>
              <a:t>, M.J., 2023. Using scenarios to assess innovations. Technology foresight for public funding of innovation: Methods and best practices (pp. 59-65). European Commission. Joint Research Centre.</a:t>
            </a:r>
          </a:p>
          <a:p>
            <a:pPr lvl="1"/>
            <a:endParaRPr lang="en-US" dirty="0"/>
          </a:p>
        </p:txBody>
      </p:sp>
    </p:spTree>
    <p:extLst>
      <p:ext uri="{BB962C8B-B14F-4D97-AF65-F5344CB8AC3E}">
        <p14:creationId xmlns:p14="http://schemas.microsoft.com/office/powerpoint/2010/main" val="34602338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2376D9-48B9-8BDE-6865-AB546A0059A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89CAC63-5B43-0521-A140-01A845ED6920}"/>
              </a:ext>
            </a:extLst>
          </p:cNvPr>
          <p:cNvSpPr>
            <a:spLocks noGrp="1"/>
          </p:cNvSpPr>
          <p:nvPr>
            <p:ph type="title"/>
          </p:nvPr>
        </p:nvSpPr>
        <p:spPr>
          <a:xfrm>
            <a:off x="1784838" y="2039963"/>
            <a:ext cx="5574323" cy="1468167"/>
          </a:xfrm>
        </p:spPr>
        <p:txBody>
          <a:bodyPr>
            <a:normAutofit/>
          </a:bodyPr>
          <a:lstStyle/>
          <a:p>
            <a:r>
              <a:rPr lang="en-US" dirty="0"/>
              <a:t>How to write a non-descriptive assignment (for assessments where AI use is permitted or encouraged)</a:t>
            </a:r>
          </a:p>
        </p:txBody>
      </p:sp>
      <p:sp>
        <p:nvSpPr>
          <p:cNvPr id="3" name="Title 1">
            <a:extLst>
              <a:ext uri="{FF2B5EF4-FFF2-40B4-BE49-F238E27FC236}">
                <a16:creationId xmlns:a16="http://schemas.microsoft.com/office/drawing/2014/main" id="{2E713768-4A88-6A02-49D3-2EDAE02C8E3E}"/>
              </a:ext>
            </a:extLst>
          </p:cNvPr>
          <p:cNvSpPr txBox="1">
            <a:spLocks/>
          </p:cNvSpPr>
          <p:nvPr/>
        </p:nvSpPr>
        <p:spPr>
          <a:xfrm>
            <a:off x="1784838" y="1169377"/>
            <a:ext cx="6189785" cy="1002471"/>
          </a:xfrm>
          <a:prstGeom prst="rect">
            <a:avLst/>
          </a:prstGeom>
        </p:spPr>
        <p:txBody>
          <a:bodyPr vert="horz" lIns="91440" tIns="45720" rIns="91440" bIns="45720" rtlCol="0" anchor="ctr">
            <a:normAutofit fontScale="97500"/>
          </a:bodyPr>
          <a:lstStyle>
            <a:lvl1pPr algn="l" defTabSz="514309" rtl="0" eaLnBrk="1" latinLnBrk="0" hangingPunct="1">
              <a:lnSpc>
                <a:spcPct val="90000"/>
              </a:lnSpc>
              <a:spcBef>
                <a:spcPct val="0"/>
              </a:spcBef>
              <a:buNone/>
              <a:defRPr sz="2250" b="1" i="0" kern="1200" baseline="0">
                <a:solidFill>
                  <a:schemeClr val="accent1">
                    <a:lumMod val="50000"/>
                  </a:schemeClr>
                </a:solidFill>
                <a:latin typeface="Calibri" charset="0"/>
                <a:ea typeface="+mj-ea"/>
                <a:cs typeface="+mj-cs"/>
              </a:defRPr>
            </a:lvl1pPr>
          </a:lstStyle>
          <a:p>
            <a:r>
              <a:rPr lang="en-US" dirty="0">
                <a:solidFill>
                  <a:srgbClr val="C00000"/>
                </a:solidFill>
              </a:rPr>
              <a:t>Step by Step instruction</a:t>
            </a:r>
            <a:br>
              <a:rPr lang="en-US" dirty="0"/>
            </a:br>
            <a:br>
              <a:rPr lang="en-US" dirty="0"/>
            </a:br>
            <a:endParaRPr lang="en-US" dirty="0"/>
          </a:p>
        </p:txBody>
      </p:sp>
    </p:spTree>
    <p:extLst>
      <p:ext uri="{BB962C8B-B14F-4D97-AF65-F5344CB8AC3E}">
        <p14:creationId xmlns:p14="http://schemas.microsoft.com/office/powerpoint/2010/main" val="10363589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C8C69C-DFB7-704B-77D3-F3989CC4E9C6}"/>
              </a:ext>
            </a:extLst>
          </p:cNvPr>
          <p:cNvSpPr>
            <a:spLocks noGrp="1"/>
          </p:cNvSpPr>
          <p:nvPr>
            <p:ph type="title"/>
          </p:nvPr>
        </p:nvSpPr>
        <p:spPr/>
        <p:txBody>
          <a:bodyPr/>
          <a:lstStyle/>
          <a:p>
            <a:r>
              <a:rPr lang="en-US" dirty="0"/>
              <a:t>Why and How to </a:t>
            </a:r>
            <a:r>
              <a:rPr lang="en-US"/>
              <a:t>Think About </a:t>
            </a:r>
            <a:r>
              <a:rPr lang="en-US" dirty="0"/>
              <a:t>the Future?</a:t>
            </a:r>
          </a:p>
        </p:txBody>
      </p:sp>
      <p:sp>
        <p:nvSpPr>
          <p:cNvPr id="3" name="Content Placeholder 2">
            <a:extLst>
              <a:ext uri="{FF2B5EF4-FFF2-40B4-BE49-F238E27FC236}">
                <a16:creationId xmlns:a16="http://schemas.microsoft.com/office/drawing/2014/main" id="{459CD4EE-565A-F8F4-7D7E-C8015F4C3F82}"/>
              </a:ext>
            </a:extLst>
          </p:cNvPr>
          <p:cNvSpPr>
            <a:spLocks noGrp="1"/>
          </p:cNvSpPr>
          <p:nvPr>
            <p:ph idx="1"/>
          </p:nvPr>
        </p:nvSpPr>
        <p:spPr/>
        <p:txBody>
          <a:bodyPr/>
          <a:lstStyle/>
          <a:p>
            <a:r>
              <a:rPr lang="en-US" dirty="0"/>
              <a:t>How do individuals, </a:t>
            </a:r>
            <a:r>
              <a:rPr lang="en-US" dirty="0" err="1"/>
              <a:t>organisations</a:t>
            </a:r>
            <a:r>
              <a:rPr lang="en-US" dirty="0"/>
              <a:t>, and societies plan for uncertainty?</a:t>
            </a:r>
          </a:p>
          <a:p>
            <a:r>
              <a:rPr lang="en-US" dirty="0"/>
              <a:t>Why do some innovations succeed while others fail?</a:t>
            </a:r>
          </a:p>
          <a:p>
            <a:r>
              <a:rPr lang="en-US" dirty="0"/>
              <a:t>Can we predict the future, or should we create it?</a:t>
            </a:r>
          </a:p>
          <a:p>
            <a:endParaRPr lang="en-US" dirty="0"/>
          </a:p>
          <a:p>
            <a:pPr marL="0" indent="0">
              <a:buNone/>
            </a:pPr>
            <a:r>
              <a:rPr lang="en-US" b="1" dirty="0"/>
              <a:t>Ways to predict / create the future:</a:t>
            </a:r>
          </a:p>
          <a:p>
            <a:r>
              <a:rPr lang="en-US" dirty="0"/>
              <a:t>Forecasting (data-driven predictions)</a:t>
            </a:r>
          </a:p>
          <a:p>
            <a:r>
              <a:rPr lang="en-US" dirty="0"/>
              <a:t>Foresight (exploring multiple plausible futures)</a:t>
            </a:r>
          </a:p>
          <a:p>
            <a:r>
              <a:rPr lang="en-US" dirty="0"/>
              <a:t>Scenario Planning (structured narratives for strategic decision-making)</a:t>
            </a:r>
          </a:p>
          <a:p>
            <a:r>
              <a:rPr lang="en-US" dirty="0" err="1"/>
              <a:t>Backcasting</a:t>
            </a:r>
            <a:r>
              <a:rPr lang="en-US" dirty="0"/>
              <a:t> (working backwards from a desired future)</a:t>
            </a:r>
          </a:p>
        </p:txBody>
      </p:sp>
    </p:spTree>
    <p:extLst>
      <p:ext uri="{BB962C8B-B14F-4D97-AF65-F5344CB8AC3E}">
        <p14:creationId xmlns:p14="http://schemas.microsoft.com/office/powerpoint/2010/main" val="10632316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ABB220-DCEA-1F95-2806-A1CC9A994569}"/>
              </a:ext>
            </a:extLst>
          </p:cNvPr>
          <p:cNvSpPr>
            <a:spLocks noGrp="1"/>
          </p:cNvSpPr>
          <p:nvPr>
            <p:ph type="title"/>
          </p:nvPr>
        </p:nvSpPr>
        <p:spPr/>
        <p:txBody>
          <a:bodyPr/>
          <a:lstStyle/>
          <a:p>
            <a:r>
              <a:rPr lang="en-US" dirty="0"/>
              <a:t>Scenario Planning and </a:t>
            </a:r>
            <a:r>
              <a:rPr lang="en-US" dirty="0" err="1"/>
              <a:t>Backcasting</a:t>
            </a:r>
            <a:endParaRPr lang="en-US" dirty="0"/>
          </a:p>
        </p:txBody>
      </p:sp>
      <p:sp>
        <p:nvSpPr>
          <p:cNvPr id="3" name="Content Placeholder 2">
            <a:extLst>
              <a:ext uri="{FF2B5EF4-FFF2-40B4-BE49-F238E27FC236}">
                <a16:creationId xmlns:a16="http://schemas.microsoft.com/office/drawing/2014/main" id="{9C25DBA0-B4F3-E4C0-139D-0B4F3F91EF4A}"/>
              </a:ext>
            </a:extLst>
          </p:cNvPr>
          <p:cNvSpPr>
            <a:spLocks noGrp="1"/>
          </p:cNvSpPr>
          <p:nvPr>
            <p:ph idx="1"/>
          </p:nvPr>
        </p:nvSpPr>
        <p:spPr/>
        <p:txBody>
          <a:bodyPr/>
          <a:lstStyle/>
          <a:p>
            <a:pPr algn="l">
              <a:buFont typeface="Arial" panose="020B0604020202020204" pitchFamily="34" charset="0"/>
              <a:buChar char="•"/>
            </a:pPr>
            <a:r>
              <a:rPr lang="en-GB" b="1" i="0" u="none" strike="noStrike" dirty="0">
                <a:solidFill>
                  <a:srgbClr val="000000"/>
                </a:solidFill>
                <a:effectLst/>
              </a:rPr>
              <a:t>Best-case scenario</a:t>
            </a:r>
            <a:r>
              <a:rPr lang="en-GB" b="0" i="0" u="none" strike="noStrike" dirty="0">
                <a:solidFill>
                  <a:srgbClr val="000000"/>
                </a:solidFill>
                <a:effectLst/>
              </a:rPr>
              <a:t> (e.g., AI enables personalised learning, reduces inequality)</a:t>
            </a:r>
          </a:p>
          <a:p>
            <a:pPr algn="l">
              <a:buFont typeface="Arial" panose="020B0604020202020204" pitchFamily="34" charset="0"/>
              <a:buChar char="•"/>
            </a:pPr>
            <a:r>
              <a:rPr lang="en-GB" b="1" i="0" u="none" strike="noStrike" dirty="0">
                <a:solidFill>
                  <a:srgbClr val="000000"/>
                </a:solidFill>
                <a:effectLst/>
              </a:rPr>
              <a:t>Worst-case scenario</a:t>
            </a:r>
            <a:r>
              <a:rPr lang="en-GB" b="0" i="0" u="none" strike="noStrike" dirty="0">
                <a:solidFill>
                  <a:srgbClr val="000000"/>
                </a:solidFill>
                <a:effectLst/>
              </a:rPr>
              <a:t> (e.g., AI deepens digital divides, replaces human teachers)</a:t>
            </a:r>
          </a:p>
          <a:p>
            <a:pPr algn="l">
              <a:buFont typeface="Arial" panose="020B0604020202020204" pitchFamily="34" charset="0"/>
              <a:buChar char="•"/>
            </a:pPr>
            <a:r>
              <a:rPr lang="en-GB" b="1" i="0" u="none" strike="noStrike" dirty="0">
                <a:solidFill>
                  <a:srgbClr val="000000"/>
                </a:solidFill>
                <a:effectLst/>
              </a:rPr>
              <a:t>Surprise scenario</a:t>
            </a:r>
            <a:r>
              <a:rPr lang="en-GB" b="0" i="0" u="none" strike="noStrike" dirty="0">
                <a:solidFill>
                  <a:srgbClr val="000000"/>
                </a:solidFill>
                <a:effectLst/>
              </a:rPr>
              <a:t> (unexpected technological breakthrough or crisis)</a:t>
            </a:r>
          </a:p>
          <a:p>
            <a:pPr marL="0" indent="0">
              <a:buNone/>
            </a:pPr>
            <a:endParaRPr lang="en-US" dirty="0"/>
          </a:p>
          <a:p>
            <a:pPr marL="0" indent="0">
              <a:buNone/>
            </a:pPr>
            <a:r>
              <a:rPr lang="en-US" b="1" dirty="0"/>
              <a:t>Best-case scenario </a:t>
            </a:r>
            <a:r>
              <a:rPr lang="en-US" b="1" dirty="0" err="1"/>
              <a:t>backcasting</a:t>
            </a:r>
            <a:endParaRPr lang="en-US" b="1" dirty="0"/>
          </a:p>
          <a:p>
            <a:r>
              <a:rPr lang="en-US" dirty="0"/>
              <a:t>If this scenario happens, what steps led us here?</a:t>
            </a:r>
          </a:p>
          <a:p>
            <a:r>
              <a:rPr lang="en-US" dirty="0"/>
              <a:t>What policies, decisions, and innovations shaped this outcome?</a:t>
            </a:r>
          </a:p>
          <a:p>
            <a:r>
              <a:rPr lang="en-US" dirty="0"/>
              <a:t>What needs to be done today to reach a desirable future?</a:t>
            </a:r>
          </a:p>
        </p:txBody>
      </p:sp>
    </p:spTree>
    <p:extLst>
      <p:ext uri="{BB962C8B-B14F-4D97-AF65-F5344CB8AC3E}">
        <p14:creationId xmlns:p14="http://schemas.microsoft.com/office/powerpoint/2010/main" val="31993832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0B4E4-2267-56F2-B3FF-AADC02BF83D1}"/>
              </a:ext>
            </a:extLst>
          </p:cNvPr>
          <p:cNvSpPr>
            <a:spLocks noGrp="1"/>
          </p:cNvSpPr>
          <p:nvPr>
            <p:ph type="title"/>
          </p:nvPr>
        </p:nvSpPr>
        <p:spPr/>
        <p:txBody>
          <a:bodyPr/>
          <a:lstStyle/>
          <a:p>
            <a:r>
              <a:rPr lang="en-US" dirty="0"/>
              <a:t>Some further considerations</a:t>
            </a:r>
          </a:p>
        </p:txBody>
      </p:sp>
      <p:sp>
        <p:nvSpPr>
          <p:cNvPr id="3" name="Content Placeholder 2">
            <a:extLst>
              <a:ext uri="{FF2B5EF4-FFF2-40B4-BE49-F238E27FC236}">
                <a16:creationId xmlns:a16="http://schemas.microsoft.com/office/drawing/2014/main" id="{A7841C1A-8D53-6410-3F52-9DE05C74DDBE}"/>
              </a:ext>
            </a:extLst>
          </p:cNvPr>
          <p:cNvSpPr>
            <a:spLocks noGrp="1"/>
          </p:cNvSpPr>
          <p:nvPr>
            <p:ph idx="1"/>
          </p:nvPr>
        </p:nvSpPr>
        <p:spPr>
          <a:xfrm>
            <a:off x="628650" y="1391108"/>
            <a:ext cx="8049357" cy="3216061"/>
          </a:xfrm>
        </p:spPr>
        <p:txBody>
          <a:bodyPr>
            <a:normAutofit/>
          </a:bodyPr>
          <a:lstStyle/>
          <a:p>
            <a:r>
              <a:rPr lang="en-US" dirty="0"/>
              <a:t>Pull of the Future: What visions or trends are driving change?</a:t>
            </a:r>
          </a:p>
          <a:p>
            <a:r>
              <a:rPr lang="en-US" dirty="0"/>
              <a:t>Push of the Present: What forces (tech, policies, economy) are influencing decisions now?</a:t>
            </a:r>
          </a:p>
          <a:p>
            <a:r>
              <a:rPr lang="en-US" dirty="0"/>
              <a:t>Weight of the Past: What traditions, regulations, or barriers are slowing change?</a:t>
            </a:r>
          </a:p>
          <a:p>
            <a:pPr marL="0" indent="0">
              <a:buNone/>
            </a:pPr>
            <a:endParaRPr lang="en-US" dirty="0"/>
          </a:p>
          <a:p>
            <a:pPr marL="0" indent="0">
              <a:buNone/>
            </a:pPr>
            <a:r>
              <a:rPr lang="en-US" b="1" dirty="0"/>
              <a:t>Potential questions to go deeper into critical evaluation:</a:t>
            </a:r>
          </a:p>
          <a:p>
            <a:r>
              <a:rPr lang="en-US" dirty="0"/>
              <a:t>Should we passively forecast the future or actively shape it?</a:t>
            </a:r>
          </a:p>
          <a:p>
            <a:r>
              <a:rPr lang="en-US" dirty="0"/>
              <a:t>How can we prepare for multiple futures?</a:t>
            </a:r>
          </a:p>
          <a:p>
            <a:r>
              <a:rPr lang="en-US" dirty="0"/>
              <a:t>What should policymakers, educators, and innovators do today?</a:t>
            </a:r>
          </a:p>
        </p:txBody>
      </p:sp>
    </p:spTree>
    <p:extLst>
      <p:ext uri="{BB962C8B-B14F-4D97-AF65-F5344CB8AC3E}">
        <p14:creationId xmlns:p14="http://schemas.microsoft.com/office/powerpoint/2010/main" val="33059414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2CD66-77B3-13CD-7C3E-8D624CEFFB00}"/>
              </a:ext>
            </a:extLst>
          </p:cNvPr>
          <p:cNvSpPr>
            <a:spLocks noGrp="1"/>
          </p:cNvSpPr>
          <p:nvPr>
            <p:ph type="title"/>
          </p:nvPr>
        </p:nvSpPr>
        <p:spPr/>
        <p:txBody>
          <a:bodyPr/>
          <a:lstStyle/>
          <a:p>
            <a:r>
              <a:rPr lang="en-US" dirty="0"/>
              <a:t>Example – School in 2030</a:t>
            </a:r>
          </a:p>
        </p:txBody>
      </p:sp>
      <p:sp>
        <p:nvSpPr>
          <p:cNvPr id="3" name="Content Placeholder 2">
            <a:extLst>
              <a:ext uri="{FF2B5EF4-FFF2-40B4-BE49-F238E27FC236}">
                <a16:creationId xmlns:a16="http://schemas.microsoft.com/office/drawing/2014/main" id="{2A1492A5-F11A-6627-FBA1-0E704B8CF455}"/>
              </a:ext>
            </a:extLst>
          </p:cNvPr>
          <p:cNvSpPr>
            <a:spLocks noGrp="1"/>
          </p:cNvSpPr>
          <p:nvPr>
            <p:ph idx="1"/>
          </p:nvPr>
        </p:nvSpPr>
        <p:spPr>
          <a:xfrm>
            <a:off x="558312" y="1202166"/>
            <a:ext cx="7886700" cy="3094196"/>
          </a:xfrm>
        </p:spPr>
        <p:txBody>
          <a:bodyPr>
            <a:normAutofit lnSpcReduction="10000"/>
          </a:bodyPr>
          <a:lstStyle/>
          <a:p>
            <a:r>
              <a:rPr lang="en-GB" b="1" dirty="0">
                <a:solidFill>
                  <a:srgbClr val="000000"/>
                </a:solidFill>
                <a:effectLst/>
                <a:latin typeface="Helvetica" pitchFamily="2" charset="0"/>
              </a:rPr>
              <a:t>What might the school of 2030 be like?</a:t>
            </a:r>
            <a:r>
              <a:rPr lang="en-US" b="1" dirty="0">
                <a:solidFill>
                  <a:srgbClr val="000000"/>
                </a:solidFill>
                <a:effectLst/>
                <a:latin typeface="Helvetica" pitchFamily="2" charset="0"/>
              </a:rPr>
              <a:t> </a:t>
            </a:r>
            <a:r>
              <a:rPr lang="en-GB" b="1" dirty="0">
                <a:solidFill>
                  <a:srgbClr val="000000"/>
                </a:solidFill>
                <a:effectLst/>
                <a:latin typeface="Helvetica" pitchFamily="2" charset="0"/>
              </a:rPr>
              <a:t>An exercise in social science fiction</a:t>
            </a:r>
            <a:endParaRPr lang="en-GB" dirty="0">
              <a:solidFill>
                <a:srgbClr val="000000"/>
              </a:solidFill>
              <a:effectLst/>
              <a:latin typeface="Helvetica" pitchFamily="2" charset="0"/>
            </a:endParaRPr>
          </a:p>
          <a:p>
            <a:r>
              <a:rPr lang="en-GB" dirty="0">
                <a:solidFill>
                  <a:srgbClr val="000000"/>
                </a:solidFill>
                <a:effectLst/>
                <a:latin typeface="Helvetica" pitchFamily="2" charset="0"/>
                <a:hlinkClick r:id="rId2"/>
              </a:rPr>
              <a:t>https://discovery.ucl.ac.uk/id/eprint/10087160/1/Social%20Science%20Fiction%20PAPER_07_11_19.pdf</a:t>
            </a:r>
            <a:r>
              <a:rPr lang="en-US" dirty="0">
                <a:solidFill>
                  <a:srgbClr val="000000"/>
                </a:solidFill>
                <a:effectLst/>
                <a:latin typeface="Helvetica" pitchFamily="2" charset="0"/>
              </a:rPr>
              <a:t> </a:t>
            </a:r>
          </a:p>
          <a:p>
            <a:r>
              <a:rPr lang="en-GB" dirty="0">
                <a:solidFill>
                  <a:srgbClr val="000000"/>
                </a:solidFill>
                <a:effectLst/>
                <a:latin typeface="Helvetica" pitchFamily="2" charset="0"/>
              </a:rPr>
              <a:t>In exploring this question, we are adopting a number of explicit assumptions… we are primarily grounding these stories in terms of the technological conditions… as the main lens through which to view difference and change over the next ten years. While touching on issues of population expansion, shifting global economics and increased commercialisation of education, we are not envisaging more radical demographic, environmental and/or economic futures.</a:t>
            </a:r>
          </a:p>
          <a:p>
            <a:r>
              <a:rPr lang="en-GB" dirty="0">
                <a:solidFill>
                  <a:srgbClr val="000000"/>
                </a:solidFill>
                <a:effectLst/>
                <a:latin typeface="Helvetica" pitchFamily="2" charset="0"/>
              </a:rPr>
              <a:t>Lackey’s (1994) guidelines for writing social science fiction provided a useful frame to these activities. From a symbolic interactionist perspective, Lackey encourages writing that explores how definitions and emotions emerge from (and are modified during) interactions with others.</a:t>
            </a:r>
          </a:p>
          <a:p>
            <a:r>
              <a:rPr lang="en-GB" dirty="0">
                <a:solidFill>
                  <a:srgbClr val="000000"/>
                </a:solidFill>
                <a:effectLst/>
                <a:latin typeface="Helvetica" pitchFamily="2" charset="0"/>
              </a:rPr>
              <a:t>Lackey, C. (1994) Social science fiction. </a:t>
            </a:r>
            <a:r>
              <a:rPr lang="en-GB" i="1" dirty="0">
                <a:solidFill>
                  <a:srgbClr val="000000"/>
                </a:solidFill>
                <a:effectLst/>
                <a:latin typeface="Helvetica" pitchFamily="2" charset="0"/>
              </a:rPr>
              <a:t>Teaching Sociology</a:t>
            </a:r>
            <a:r>
              <a:rPr lang="en-GB" dirty="0">
                <a:solidFill>
                  <a:srgbClr val="000000"/>
                </a:solidFill>
                <a:effectLst/>
                <a:latin typeface="Helvetica" pitchFamily="2" charset="0"/>
              </a:rPr>
              <a:t>, 22(2): 166-173</a:t>
            </a:r>
          </a:p>
          <a:p>
            <a:endParaRPr lang="en-GB" dirty="0">
              <a:solidFill>
                <a:srgbClr val="000000"/>
              </a:solidFill>
              <a:effectLst/>
              <a:latin typeface="Helvetica" pitchFamily="2" charset="0"/>
            </a:endParaRPr>
          </a:p>
          <a:p>
            <a:endParaRPr lang="en-GB" dirty="0">
              <a:solidFill>
                <a:srgbClr val="000000"/>
              </a:solidFill>
              <a:effectLst/>
              <a:latin typeface="Helvetica" pitchFamily="2" charset="0"/>
            </a:endParaRPr>
          </a:p>
        </p:txBody>
      </p:sp>
    </p:spTree>
    <p:extLst>
      <p:ext uri="{BB962C8B-B14F-4D97-AF65-F5344CB8AC3E}">
        <p14:creationId xmlns:p14="http://schemas.microsoft.com/office/powerpoint/2010/main" val="33294149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EEFF5B-4F13-758F-7781-2AE39030236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B0C95E4-7D4A-0EC3-71A2-DE2AFB86ADEE}"/>
              </a:ext>
            </a:extLst>
          </p:cNvPr>
          <p:cNvSpPr>
            <a:spLocks noGrp="1"/>
          </p:cNvSpPr>
          <p:nvPr>
            <p:ph type="title"/>
          </p:nvPr>
        </p:nvSpPr>
        <p:spPr>
          <a:xfrm>
            <a:off x="4059847" y="1874044"/>
            <a:ext cx="1655153" cy="994172"/>
          </a:xfrm>
        </p:spPr>
        <p:txBody>
          <a:bodyPr/>
          <a:lstStyle/>
          <a:p>
            <a:r>
              <a:rPr lang="en-US" dirty="0"/>
              <a:t>Thank you</a:t>
            </a:r>
          </a:p>
        </p:txBody>
      </p:sp>
    </p:spTree>
    <p:extLst>
      <p:ext uri="{BB962C8B-B14F-4D97-AF65-F5344CB8AC3E}">
        <p14:creationId xmlns:p14="http://schemas.microsoft.com/office/powerpoint/2010/main" val="9442783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29B9D2-3FD8-8C92-2963-1345974A540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D83A9A0-9D62-1BCC-27FE-60A23A59471A}"/>
              </a:ext>
            </a:extLst>
          </p:cNvPr>
          <p:cNvSpPr>
            <a:spLocks noGrp="1"/>
          </p:cNvSpPr>
          <p:nvPr>
            <p:ph type="title"/>
          </p:nvPr>
        </p:nvSpPr>
        <p:spPr>
          <a:xfrm>
            <a:off x="382465" y="77490"/>
            <a:ext cx="8515350" cy="994172"/>
          </a:xfrm>
        </p:spPr>
        <p:txBody>
          <a:bodyPr>
            <a:normAutofit/>
          </a:bodyPr>
          <a:lstStyle/>
          <a:p>
            <a:r>
              <a:rPr lang="en-GB" dirty="0"/>
              <a:t>Step 0: Prerequisite when writing assessments augmented with AI </a:t>
            </a:r>
            <a:endParaRPr lang="en-US" dirty="0"/>
          </a:p>
        </p:txBody>
      </p:sp>
      <p:sp>
        <p:nvSpPr>
          <p:cNvPr id="3" name="Content Placeholder 2">
            <a:extLst>
              <a:ext uri="{FF2B5EF4-FFF2-40B4-BE49-F238E27FC236}">
                <a16:creationId xmlns:a16="http://schemas.microsoft.com/office/drawing/2014/main" id="{5E49666B-05D6-83CF-3EA4-FD1CE2518C59}"/>
              </a:ext>
            </a:extLst>
          </p:cNvPr>
          <p:cNvSpPr>
            <a:spLocks noGrp="1"/>
          </p:cNvSpPr>
          <p:nvPr>
            <p:ph idx="1"/>
          </p:nvPr>
        </p:nvSpPr>
        <p:spPr>
          <a:xfrm>
            <a:off x="3936227" y="1044955"/>
            <a:ext cx="4602748" cy="3614638"/>
          </a:xfrm>
        </p:spPr>
        <p:txBody>
          <a:bodyPr>
            <a:normAutofit lnSpcReduction="10000"/>
          </a:bodyPr>
          <a:lstStyle/>
          <a:p>
            <a:r>
              <a:rPr lang="en-GB" dirty="0"/>
              <a:t>Trial various GenAI / AI tools – Copilot being the university’s recommended tool – please only use non-subscription versions – e.g., by enhancing your previous assignments using the feedback you received as prompts for improvement</a:t>
            </a:r>
          </a:p>
          <a:p>
            <a:r>
              <a:rPr lang="en-GB" dirty="0"/>
              <a:t>There are more AI tools than just GenAI chatbots</a:t>
            </a:r>
          </a:p>
          <a:p>
            <a:r>
              <a:rPr lang="en-GB" b="1" dirty="0"/>
              <a:t>Ensure you do not upload any sensitive data</a:t>
            </a:r>
          </a:p>
          <a:p>
            <a:r>
              <a:rPr lang="en-GB" dirty="0"/>
              <a:t>Consider aspects of AI Ethics, e.g. read the publications to the left, including links / references made in the articles</a:t>
            </a:r>
          </a:p>
          <a:p>
            <a:r>
              <a:rPr lang="en-GB" dirty="0"/>
              <a:t>Read up on what is specifically recommended for students, e.g.: </a:t>
            </a:r>
            <a:r>
              <a:rPr lang="en-GB" b="1" dirty="0">
                <a:hlinkClick r:id="rId2"/>
              </a:rPr>
              <a:t>https://warwick.ac.uk/fac/cross_fac/academy/activities/learningcircles/future-of-learning/</a:t>
            </a:r>
            <a:r>
              <a:rPr lang="en-GB" b="1" dirty="0"/>
              <a:t> </a:t>
            </a:r>
          </a:p>
          <a:p>
            <a:r>
              <a:rPr lang="en-GB" dirty="0"/>
              <a:t>Take note and reflect on your learning and also on how your attitudes changed (if they did).</a:t>
            </a:r>
            <a:endParaRPr lang="en-US" dirty="0"/>
          </a:p>
          <a:p>
            <a:pPr marL="0" indent="0">
              <a:buNone/>
            </a:pPr>
            <a:endParaRPr lang="en-US" dirty="0"/>
          </a:p>
          <a:p>
            <a:endParaRPr lang="en-US" dirty="0"/>
          </a:p>
        </p:txBody>
      </p:sp>
      <p:pic>
        <p:nvPicPr>
          <p:cNvPr id="5122" name="Picture 2" descr="Generative AI for Academic Writing ...">
            <a:extLst>
              <a:ext uri="{FF2B5EF4-FFF2-40B4-BE49-F238E27FC236}">
                <a16:creationId xmlns:a16="http://schemas.microsoft.com/office/drawing/2014/main" id="{0C9A24DC-6AAF-F40E-52DB-F41F70780FE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025" y="1223357"/>
            <a:ext cx="2447827" cy="162891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3B8B4BA-ED73-A5DC-36DA-4950CD61F34B}"/>
              </a:ext>
            </a:extLst>
          </p:cNvPr>
          <p:cNvSpPr txBox="1"/>
          <p:nvPr/>
        </p:nvSpPr>
        <p:spPr>
          <a:xfrm>
            <a:off x="605025" y="3113697"/>
            <a:ext cx="2626411" cy="1476430"/>
          </a:xfrm>
          <a:prstGeom prst="rect">
            <a:avLst/>
          </a:prstGeom>
          <a:noFill/>
        </p:spPr>
        <p:txBody>
          <a:bodyPr wrap="square" rtlCol="0">
            <a:spAutoFit/>
          </a:bodyPr>
          <a:lstStyle/>
          <a:p>
            <a:pPr lvl="0">
              <a:lnSpc>
                <a:spcPct val="115000"/>
              </a:lnSpc>
            </a:pPr>
            <a:r>
              <a:rPr lang="en-GB" sz="600" dirty="0">
                <a:solidFill>
                  <a:srgbClr val="000000"/>
                </a:solidFill>
                <a:effectLst/>
                <a:ea typeface="Times New Roman" panose="02020603050405020304" pitchFamily="18" charset="0"/>
              </a:rPr>
              <a:t>Fischer, I. (2024), </a:t>
            </a:r>
            <a:r>
              <a:rPr lang="en-GB" sz="600" b="1" dirty="0" err="1">
                <a:solidFill>
                  <a:srgbClr val="000000"/>
                </a:solidFill>
                <a:effectLst/>
                <a:ea typeface="Times New Roman" panose="02020603050405020304" pitchFamily="18" charset="0"/>
              </a:rPr>
              <a:t>Covelent</a:t>
            </a:r>
            <a:r>
              <a:rPr lang="en-GB" sz="600" b="1" dirty="0">
                <a:solidFill>
                  <a:srgbClr val="000000"/>
                </a:solidFill>
                <a:effectLst/>
                <a:ea typeface="Times New Roman" panose="02020603050405020304" pitchFamily="18" charset="0"/>
              </a:rPr>
              <a:t>: The balancing act of GenAI adoption in consulting</a:t>
            </a:r>
            <a:r>
              <a:rPr lang="en-GB" sz="600" dirty="0">
                <a:solidFill>
                  <a:srgbClr val="000000"/>
                </a:solidFill>
                <a:effectLst/>
                <a:ea typeface="Times New Roman" panose="02020603050405020304" pitchFamily="18" charset="0"/>
              </a:rPr>
              <a:t>, </a:t>
            </a:r>
            <a:r>
              <a:rPr lang="en-GB" sz="600" i="1" dirty="0">
                <a:solidFill>
                  <a:srgbClr val="000000"/>
                </a:solidFill>
                <a:effectLst/>
                <a:ea typeface="Times New Roman" panose="02020603050405020304" pitchFamily="18" charset="0"/>
              </a:rPr>
              <a:t>Journal of Information Technology Teaching Cases</a:t>
            </a:r>
            <a:r>
              <a:rPr lang="en-GB" sz="600" dirty="0">
                <a:solidFill>
                  <a:srgbClr val="000000"/>
                </a:solidFill>
                <a:effectLst/>
                <a:ea typeface="Times New Roman" panose="02020603050405020304" pitchFamily="18" charset="0"/>
              </a:rPr>
              <a:t>, </a:t>
            </a:r>
            <a:r>
              <a:rPr lang="en-GB" sz="600" i="1" dirty="0">
                <a:solidFill>
                  <a:srgbClr val="000000"/>
                </a:solidFill>
                <a:effectLst/>
                <a:ea typeface="Times New Roman" panose="02020603050405020304" pitchFamily="18" charset="0"/>
              </a:rPr>
              <a:t>0</a:t>
            </a:r>
            <a:r>
              <a:rPr lang="en-GB" sz="600" dirty="0">
                <a:solidFill>
                  <a:srgbClr val="000000"/>
                </a:solidFill>
                <a:effectLst/>
                <a:ea typeface="Times New Roman" panose="02020603050405020304" pitchFamily="18" charset="0"/>
              </a:rPr>
              <a:t>(0), (a Sage Journal). </a:t>
            </a:r>
            <a:r>
              <a:rPr lang="en-GB" sz="600" u="sng" dirty="0">
                <a:solidFill>
                  <a:srgbClr val="0000FF"/>
                </a:solidFill>
                <a:effectLst/>
                <a:ea typeface="Times New Roman" panose="02020603050405020304" pitchFamily="18" charset="0"/>
                <a:hlinkClick r:id="rId4"/>
              </a:rPr>
              <a:t>https://doi.org/10.1177/20438869241280977</a:t>
            </a:r>
            <a:r>
              <a:rPr lang="en-GB" sz="600" dirty="0">
                <a:solidFill>
                  <a:srgbClr val="000000"/>
                </a:solidFill>
                <a:effectLst/>
                <a:ea typeface="Times New Roman" panose="02020603050405020304" pitchFamily="18" charset="0"/>
              </a:rPr>
              <a:t> </a:t>
            </a:r>
            <a:endParaRPr lang="en-GB" sz="600" dirty="0">
              <a:effectLst/>
              <a:ea typeface="Times New Roman" panose="02020603050405020304" pitchFamily="18" charset="0"/>
              <a:cs typeface="Times New Roman" panose="02020603050405020304" pitchFamily="18" charset="0"/>
            </a:endParaRPr>
          </a:p>
          <a:p>
            <a:pPr lvl="0">
              <a:lnSpc>
                <a:spcPct val="115000"/>
              </a:lnSpc>
            </a:pPr>
            <a:r>
              <a:rPr lang="en-GB" sz="600" dirty="0">
                <a:solidFill>
                  <a:srgbClr val="000000"/>
                </a:solidFill>
                <a:effectLst/>
                <a:ea typeface="Times New Roman" panose="02020603050405020304" pitchFamily="18" charset="0"/>
              </a:rPr>
              <a:t>Fischer, I. (2024), </a:t>
            </a:r>
            <a:r>
              <a:rPr lang="en-GB" sz="600" b="1" dirty="0">
                <a:effectLst/>
                <a:ea typeface="Times New Roman" panose="02020603050405020304" pitchFamily="18" charset="0"/>
              </a:rPr>
              <a:t>Evaluating the ethics of machines assessing humans</a:t>
            </a:r>
            <a:r>
              <a:rPr lang="en-GB" sz="600" dirty="0">
                <a:solidFill>
                  <a:srgbClr val="000000"/>
                </a:solidFill>
                <a:effectLst/>
                <a:ea typeface="Times New Roman" panose="02020603050405020304" pitchFamily="18" charset="0"/>
              </a:rPr>
              <a:t>, </a:t>
            </a:r>
            <a:r>
              <a:rPr lang="en-GB" sz="600" i="1" dirty="0">
                <a:solidFill>
                  <a:srgbClr val="000000"/>
                </a:solidFill>
                <a:effectLst/>
                <a:ea typeface="Times New Roman" panose="02020603050405020304" pitchFamily="18" charset="0"/>
              </a:rPr>
              <a:t>Journal of Information Technology Teaching Cases</a:t>
            </a:r>
            <a:r>
              <a:rPr lang="en-GB" sz="600" dirty="0">
                <a:solidFill>
                  <a:srgbClr val="000000"/>
                </a:solidFill>
                <a:effectLst/>
                <a:ea typeface="Times New Roman" panose="02020603050405020304" pitchFamily="18" charset="0"/>
              </a:rPr>
              <a:t>, </a:t>
            </a:r>
            <a:r>
              <a:rPr lang="en-GB" sz="600" i="1" dirty="0">
                <a:solidFill>
                  <a:srgbClr val="000000"/>
                </a:solidFill>
                <a:effectLst/>
                <a:ea typeface="Times New Roman" panose="02020603050405020304" pitchFamily="18" charset="0"/>
              </a:rPr>
              <a:t>14</a:t>
            </a:r>
            <a:r>
              <a:rPr lang="en-GB" sz="600" dirty="0">
                <a:solidFill>
                  <a:srgbClr val="000000"/>
                </a:solidFill>
                <a:effectLst/>
                <a:ea typeface="Times New Roman" panose="02020603050405020304" pitchFamily="18" charset="0"/>
              </a:rPr>
              <a:t>(2), pp 273-281, (a Sage Journal). </a:t>
            </a:r>
            <a:r>
              <a:rPr lang="en-GB" sz="600" u="sng" dirty="0">
                <a:solidFill>
                  <a:srgbClr val="0000FF"/>
                </a:solidFill>
                <a:effectLst/>
                <a:ea typeface="Times New Roman" panose="02020603050405020304" pitchFamily="18" charset="0"/>
                <a:hlinkClick r:id="rId5"/>
              </a:rPr>
              <a:t>https://doi.org/10.1177/20438869231178844</a:t>
            </a:r>
            <a:r>
              <a:rPr lang="en-GB" sz="600" dirty="0">
                <a:solidFill>
                  <a:srgbClr val="000000"/>
                </a:solidFill>
                <a:effectLst/>
                <a:ea typeface="Times New Roman" panose="02020603050405020304" pitchFamily="18" charset="0"/>
              </a:rPr>
              <a:t> </a:t>
            </a:r>
            <a:endParaRPr lang="en-GB" sz="600" dirty="0">
              <a:effectLst/>
              <a:ea typeface="Times New Roman" panose="02020603050405020304" pitchFamily="18" charset="0"/>
              <a:cs typeface="Times New Roman" panose="02020603050405020304" pitchFamily="18" charset="0"/>
            </a:endParaRPr>
          </a:p>
          <a:p>
            <a:pPr lvl="0">
              <a:lnSpc>
                <a:spcPct val="115000"/>
              </a:lnSpc>
            </a:pPr>
            <a:r>
              <a:rPr lang="en-GB" sz="600" dirty="0">
                <a:solidFill>
                  <a:srgbClr val="000000"/>
                </a:solidFill>
                <a:effectLst/>
                <a:ea typeface="Times New Roman" panose="02020603050405020304" pitchFamily="18" charset="0"/>
              </a:rPr>
              <a:t>Fischer, I., Beswick, C. &amp; Newell, S. (2021), </a:t>
            </a:r>
            <a:r>
              <a:rPr lang="en-GB" sz="600" b="1" u="sng" dirty="0">
                <a:solidFill>
                  <a:srgbClr val="000000"/>
                </a:solidFill>
                <a:effectLst/>
                <a:ea typeface="Times New Roman" panose="02020603050405020304" pitchFamily="18" charset="0"/>
                <a:hlinkClick r:id="rId6"/>
              </a:rPr>
              <a:t>Rho AI – Leveraging artificial intelligence to address climate change: financing, implementation and ethics</a:t>
            </a:r>
            <a:r>
              <a:rPr lang="en-GB" sz="600" dirty="0">
                <a:solidFill>
                  <a:srgbClr val="000000"/>
                </a:solidFill>
                <a:effectLst/>
                <a:ea typeface="Times New Roman" panose="02020603050405020304" pitchFamily="18" charset="0"/>
              </a:rPr>
              <a:t>,</a:t>
            </a:r>
            <a:r>
              <a:rPr lang="en-GB" sz="600" b="1" dirty="0">
                <a:solidFill>
                  <a:srgbClr val="000000"/>
                </a:solidFill>
                <a:effectLst/>
                <a:ea typeface="Times New Roman" panose="02020603050405020304" pitchFamily="18" charset="0"/>
              </a:rPr>
              <a:t> </a:t>
            </a:r>
            <a:r>
              <a:rPr lang="en-GB" sz="600" i="1" dirty="0">
                <a:solidFill>
                  <a:srgbClr val="000000"/>
                </a:solidFill>
                <a:effectLst/>
                <a:ea typeface="Times New Roman" panose="02020603050405020304" pitchFamily="18" charset="0"/>
              </a:rPr>
              <a:t>Journal of Information Technology Teaching Cases</a:t>
            </a:r>
            <a:r>
              <a:rPr lang="en-GB" sz="600" dirty="0">
                <a:solidFill>
                  <a:srgbClr val="000000"/>
                </a:solidFill>
                <a:effectLst/>
                <a:ea typeface="Times New Roman" panose="02020603050405020304" pitchFamily="18" charset="0"/>
              </a:rPr>
              <a:t>, </a:t>
            </a:r>
            <a:r>
              <a:rPr lang="en-GB" sz="600" i="1" dirty="0">
                <a:solidFill>
                  <a:srgbClr val="000000"/>
                </a:solidFill>
                <a:effectLst/>
                <a:ea typeface="Times New Roman" panose="02020603050405020304" pitchFamily="18" charset="0"/>
              </a:rPr>
              <a:t>11</a:t>
            </a:r>
            <a:r>
              <a:rPr lang="en-GB" sz="600" dirty="0">
                <a:solidFill>
                  <a:srgbClr val="000000"/>
                </a:solidFill>
                <a:effectLst/>
                <a:ea typeface="Times New Roman" panose="02020603050405020304" pitchFamily="18" charset="0"/>
              </a:rPr>
              <a:t>(2), pp 110-116, (a Sage Journal). </a:t>
            </a:r>
            <a:r>
              <a:rPr lang="en-GB" sz="600" u="sng" dirty="0">
                <a:solidFill>
                  <a:srgbClr val="0000FF"/>
                </a:solidFill>
                <a:effectLst/>
                <a:ea typeface="Times New Roman" panose="02020603050405020304" pitchFamily="18" charset="0"/>
                <a:hlinkClick r:id="rId7"/>
              </a:rPr>
              <a:t>https://journals.sagepub.com/doi/full/10.1177/2043886920961782</a:t>
            </a:r>
            <a:endParaRPr lang="en-GB" sz="600" dirty="0">
              <a:effectLst/>
              <a:ea typeface="Times New Roman" panose="02020603050405020304" pitchFamily="18" charset="0"/>
            </a:endParaRPr>
          </a:p>
          <a:p>
            <a:endParaRPr lang="en-US" dirty="0"/>
          </a:p>
        </p:txBody>
      </p:sp>
    </p:spTree>
    <p:extLst>
      <p:ext uri="{BB962C8B-B14F-4D97-AF65-F5344CB8AC3E}">
        <p14:creationId xmlns:p14="http://schemas.microsoft.com/office/powerpoint/2010/main" val="19897352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ECF17-6D4B-BD19-B99E-6398C35B671C}"/>
              </a:ext>
            </a:extLst>
          </p:cNvPr>
          <p:cNvSpPr>
            <a:spLocks noGrp="1"/>
          </p:cNvSpPr>
          <p:nvPr>
            <p:ph type="title"/>
          </p:nvPr>
        </p:nvSpPr>
        <p:spPr/>
        <p:txBody>
          <a:bodyPr>
            <a:normAutofit/>
          </a:bodyPr>
          <a:lstStyle/>
          <a:p>
            <a:r>
              <a:rPr lang="en-US" dirty="0"/>
              <a:t>Prerequisites continued: Attach your past assignments to GenAI tools (e.g. Copilot) and add the following prompt:</a:t>
            </a:r>
          </a:p>
        </p:txBody>
      </p:sp>
      <p:sp>
        <p:nvSpPr>
          <p:cNvPr id="3" name="Content Placeholder 2">
            <a:extLst>
              <a:ext uri="{FF2B5EF4-FFF2-40B4-BE49-F238E27FC236}">
                <a16:creationId xmlns:a16="http://schemas.microsoft.com/office/drawing/2014/main" id="{10D612CF-0F8A-8AD2-8DE1-0D5EE5AC761A}"/>
              </a:ext>
            </a:extLst>
          </p:cNvPr>
          <p:cNvSpPr>
            <a:spLocks noGrp="1"/>
          </p:cNvSpPr>
          <p:nvPr>
            <p:ph idx="1"/>
          </p:nvPr>
        </p:nvSpPr>
        <p:spPr>
          <a:xfrm>
            <a:off x="1022985" y="1268017"/>
            <a:ext cx="7098030" cy="3094196"/>
          </a:xfrm>
        </p:spPr>
        <p:txBody>
          <a:bodyPr>
            <a:normAutofit fontScale="92500"/>
          </a:bodyPr>
          <a:lstStyle/>
          <a:p>
            <a:pPr>
              <a:lnSpc>
                <a:spcPct val="115000"/>
              </a:lnSpc>
              <a:spcAft>
                <a:spcPts val="720"/>
              </a:spcAft>
            </a:pPr>
            <a:r>
              <a:rPr lang="en-GB" sz="1620" i="1" kern="0" dirty="0">
                <a:latin typeface="Segoe UI" panose="020B0502040204020203" pitchFamily="34" charset="0"/>
                <a:ea typeface="Times New Roman" panose="02020603050405020304" pitchFamily="18" charset="0"/>
                <a:cs typeface="Times New Roman" panose="02020603050405020304" pitchFamily="18" charset="0"/>
              </a:rPr>
              <a:t>Example Prompt: I have recently submitted the attached assignment and received the feedback that it was too descriptive without really engaging with literature Overall I want to learn to improve the writing with fewer sub-sections or even no sub-sections and putting the theory first with a clear argument and then using literature and my example to support the argument I am making. What do you think could be a strong academic argument to centre my work and how would you then have written the assignment. Possibly taking ideas of how to engage with theory from this article: Is it Worth it? How Paradoxical Tensions of Identity Shape the Readiness of Management Educators to Embrace Transformative Technologies in their Teaching. Journal of Management Education, 48(4), pp 829-848, https://</a:t>
            </a:r>
            <a:r>
              <a:rPr lang="en-GB" sz="1620" i="1" kern="0" dirty="0" err="1">
                <a:latin typeface="Segoe UI" panose="020B0502040204020203" pitchFamily="34" charset="0"/>
                <a:ea typeface="Times New Roman" panose="02020603050405020304" pitchFamily="18" charset="0"/>
                <a:cs typeface="Times New Roman" panose="02020603050405020304" pitchFamily="18" charset="0"/>
              </a:rPr>
              <a:t>doi.org</a:t>
            </a:r>
            <a:r>
              <a:rPr lang="en-GB" sz="1620" i="1" kern="0" dirty="0">
                <a:latin typeface="Segoe UI" panose="020B0502040204020203" pitchFamily="34" charset="0"/>
                <a:ea typeface="Times New Roman" panose="02020603050405020304" pitchFamily="18" charset="0"/>
                <a:cs typeface="Times New Roman" panose="02020603050405020304" pitchFamily="18" charset="0"/>
              </a:rPr>
              <a:t>/10.1177/10525629231201843</a:t>
            </a:r>
            <a:r>
              <a:rPr lang="en-GB" sz="1620" kern="100" dirty="0">
                <a:solidFill>
                  <a:srgbClr val="000000"/>
                </a:solidFill>
                <a:latin typeface="-webkit-standard"/>
                <a:ea typeface="Aptos" panose="020B0004020202020204" pitchFamily="34" charset="0"/>
                <a:cs typeface="Times New Roman" panose="02020603050405020304" pitchFamily="18" charset="0"/>
              </a:rPr>
              <a:t> </a:t>
            </a:r>
            <a:r>
              <a:rPr lang="en-GB" sz="1620" kern="0" dirty="0">
                <a:latin typeface="Segoe UI" panose="020B0502040204020203" pitchFamily="34"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34037656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063A5-A5D6-7514-BF39-8849FF5DC09D}"/>
              </a:ext>
            </a:extLst>
          </p:cNvPr>
          <p:cNvSpPr>
            <a:spLocks noGrp="1"/>
          </p:cNvSpPr>
          <p:nvPr>
            <p:ph type="title"/>
          </p:nvPr>
        </p:nvSpPr>
        <p:spPr>
          <a:xfrm>
            <a:off x="314325" y="0"/>
            <a:ext cx="8515350" cy="994172"/>
          </a:xfrm>
        </p:spPr>
        <p:txBody>
          <a:bodyPr>
            <a:normAutofit fontScale="90000"/>
          </a:bodyPr>
          <a:lstStyle/>
          <a:p>
            <a:r>
              <a:rPr lang="en-US" dirty="0"/>
              <a:t>Step 1: Curiosity - </a:t>
            </a:r>
            <a:r>
              <a:rPr lang="en-GB" sz="2200" dirty="0"/>
              <a:t>What is the topic, and what am I interested in?</a:t>
            </a:r>
            <a:br>
              <a:rPr lang="en-GB" b="0" i="0" u="none" strike="noStrike" dirty="0">
                <a:solidFill>
                  <a:srgbClr val="000000"/>
                </a:solidFill>
                <a:effectLst/>
                <a:latin typeface="-webkit-standard"/>
              </a:rPr>
            </a:br>
            <a:r>
              <a:rPr lang="en-US" dirty="0"/>
              <a:t>Think about your area of interest and how this fits within the assignment brief</a:t>
            </a:r>
          </a:p>
        </p:txBody>
      </p:sp>
      <p:sp>
        <p:nvSpPr>
          <p:cNvPr id="3" name="Content Placeholder 2">
            <a:extLst>
              <a:ext uri="{FF2B5EF4-FFF2-40B4-BE49-F238E27FC236}">
                <a16:creationId xmlns:a16="http://schemas.microsoft.com/office/drawing/2014/main" id="{20665902-37D0-BC7E-8339-83F57A49A174}"/>
              </a:ext>
            </a:extLst>
          </p:cNvPr>
          <p:cNvSpPr>
            <a:spLocks noGrp="1"/>
          </p:cNvSpPr>
          <p:nvPr>
            <p:ph idx="1"/>
          </p:nvPr>
        </p:nvSpPr>
        <p:spPr>
          <a:xfrm>
            <a:off x="307731" y="1071662"/>
            <a:ext cx="8739554" cy="3834446"/>
          </a:xfrm>
        </p:spPr>
        <p:txBody>
          <a:bodyPr>
            <a:normAutofit fontScale="92500" lnSpcReduction="20000"/>
          </a:bodyPr>
          <a:lstStyle/>
          <a:p>
            <a:r>
              <a:rPr lang="en-US" dirty="0"/>
              <a:t>Then write your first prompt for broad GenAI suggestions, </a:t>
            </a:r>
            <a:r>
              <a:rPr lang="en-GB" dirty="0">
                <a:solidFill>
                  <a:srgbClr val="000000"/>
                </a:solidFill>
                <a:latin typeface="-webkit-standard"/>
              </a:rPr>
              <a:t>p</a:t>
            </a:r>
            <a:r>
              <a:rPr lang="en-GB" b="0" i="0" u="none" strike="noStrike" dirty="0">
                <a:solidFill>
                  <a:srgbClr val="000000"/>
                </a:solidFill>
                <a:effectLst/>
                <a:latin typeface="-webkit-standard"/>
              </a:rPr>
              <a:t>rompt AI to suggest different angles, controversies, or questions related to the topic.</a:t>
            </a:r>
            <a:endParaRPr lang="en-US" dirty="0"/>
          </a:p>
          <a:p>
            <a:r>
              <a:rPr lang="en-GB" b="0" i="0" u="none" strike="noStrike" dirty="0">
                <a:solidFill>
                  <a:srgbClr val="000000"/>
                </a:solidFill>
                <a:effectLst/>
                <a:latin typeface="-webkit-standard"/>
              </a:rPr>
              <a:t>Reflect on what personally resonates and why - </a:t>
            </a:r>
            <a:r>
              <a:rPr lang="en-US" dirty="0"/>
              <a:t>Keep track of what you thought about the GenAI responses for your written reflection part.</a:t>
            </a:r>
          </a:p>
          <a:p>
            <a:endParaRPr lang="en-US" dirty="0"/>
          </a:p>
          <a:p>
            <a:r>
              <a:rPr lang="en-US" b="1" dirty="0"/>
              <a:t>Example</a:t>
            </a:r>
            <a:r>
              <a:rPr lang="en-US" dirty="0"/>
              <a:t>: I am interested in: Tech Adoption Challenges, Trust, AI Ethics for Tech Implementation, </a:t>
            </a:r>
            <a:r>
              <a:rPr lang="en-US" dirty="0" err="1"/>
              <a:t>Analysing</a:t>
            </a:r>
            <a:r>
              <a:rPr lang="en-US" dirty="0"/>
              <a:t> resulting phenomena using Paradoxical Tensions, Sensemaking, Framing, or Attribution Theory as a lens.</a:t>
            </a:r>
          </a:p>
          <a:p>
            <a:r>
              <a:rPr lang="en-US" dirty="0"/>
              <a:t>You might be interested in: Working in the future in Digital Marketing, a theory / framework you like / liked from past assignments.</a:t>
            </a:r>
          </a:p>
          <a:p>
            <a:r>
              <a:rPr lang="en-US" dirty="0"/>
              <a:t>A prompt could be – I am interested in… to understand X phenomenon. How do you think I can approach my academic assignment in this area:… Please use academic referencing so that I can start reading relevant articles.</a:t>
            </a:r>
          </a:p>
          <a:p>
            <a:pPr marL="0" indent="0">
              <a:buNone/>
            </a:pPr>
            <a:endParaRPr lang="en-US" dirty="0"/>
          </a:p>
          <a:p>
            <a:r>
              <a:rPr lang="en-US" dirty="0"/>
              <a:t>Then read and form your own opinion, using perhaps further prompts and literature / google scholar searches to refine your area of focus.</a:t>
            </a:r>
          </a:p>
          <a:p>
            <a:r>
              <a:rPr lang="en-US" b="1" dirty="0"/>
              <a:t>Write an outline yourself (possibly copy pasting some earlier GenAI output)</a:t>
            </a:r>
          </a:p>
          <a:p>
            <a:r>
              <a:rPr lang="en-US" dirty="0"/>
              <a:t>Write in </a:t>
            </a:r>
            <a:r>
              <a:rPr lang="en-US" b="1" dirty="0">
                <a:solidFill>
                  <a:srgbClr val="C00000"/>
                </a:solidFill>
              </a:rPr>
              <a:t>English or in your native language</a:t>
            </a:r>
            <a:r>
              <a:rPr lang="en-US" dirty="0"/>
              <a:t> (or in any language that helps you to develop your thoughts)</a:t>
            </a:r>
          </a:p>
          <a:p>
            <a:pPr marL="0" indent="0">
              <a:buNone/>
            </a:pPr>
            <a:endParaRPr lang="en-US" dirty="0"/>
          </a:p>
          <a:p>
            <a:endParaRPr lang="en-US" dirty="0"/>
          </a:p>
        </p:txBody>
      </p:sp>
    </p:spTree>
    <p:extLst>
      <p:ext uri="{BB962C8B-B14F-4D97-AF65-F5344CB8AC3E}">
        <p14:creationId xmlns:p14="http://schemas.microsoft.com/office/powerpoint/2010/main" val="41198043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1488D-65A2-E8B5-BDC1-0C574CB6CBEB}"/>
              </a:ext>
            </a:extLst>
          </p:cNvPr>
          <p:cNvSpPr>
            <a:spLocks noGrp="1"/>
          </p:cNvSpPr>
          <p:nvPr>
            <p:ph type="title"/>
          </p:nvPr>
        </p:nvSpPr>
        <p:spPr>
          <a:xfrm>
            <a:off x="628650" y="162337"/>
            <a:ext cx="7886700" cy="994172"/>
          </a:xfrm>
        </p:spPr>
        <p:txBody>
          <a:bodyPr/>
          <a:lstStyle/>
          <a:p>
            <a:r>
              <a:rPr lang="en-US" dirty="0"/>
              <a:t>Step 2: Framing and Positioning: Refine your idea – focusing on the main part of your assignment</a:t>
            </a:r>
          </a:p>
        </p:txBody>
      </p:sp>
      <p:sp>
        <p:nvSpPr>
          <p:cNvPr id="3" name="Content Placeholder 2">
            <a:extLst>
              <a:ext uri="{FF2B5EF4-FFF2-40B4-BE49-F238E27FC236}">
                <a16:creationId xmlns:a16="http://schemas.microsoft.com/office/drawing/2014/main" id="{FC5888F3-DDC6-AA3E-0989-154001D66805}"/>
              </a:ext>
            </a:extLst>
          </p:cNvPr>
          <p:cNvSpPr>
            <a:spLocks noGrp="1"/>
          </p:cNvSpPr>
          <p:nvPr>
            <p:ph idx="1"/>
          </p:nvPr>
        </p:nvSpPr>
        <p:spPr>
          <a:xfrm>
            <a:off x="628650" y="1174431"/>
            <a:ext cx="8172450" cy="3317080"/>
          </a:xfrm>
        </p:spPr>
        <p:txBody>
          <a:bodyPr>
            <a:normAutofit/>
          </a:bodyPr>
          <a:lstStyle/>
          <a:p>
            <a:r>
              <a:rPr lang="en-US" b="1" i="1" dirty="0"/>
              <a:t>Having written an outline yourself (possibly copy pasting some GenAI output from Step 1)</a:t>
            </a:r>
          </a:p>
          <a:p>
            <a:r>
              <a:rPr lang="en-US" dirty="0"/>
              <a:t>Then ask GenAI to review amend and improve, e.g., prompt: </a:t>
            </a:r>
            <a:r>
              <a:rPr lang="en-GB" dirty="0">
                <a:solidFill>
                  <a:srgbClr val="000000"/>
                </a:solidFill>
              </a:rPr>
              <a:t>W</a:t>
            </a:r>
            <a:r>
              <a:rPr lang="en-GB" b="0" u="none" strike="noStrike" dirty="0">
                <a:solidFill>
                  <a:srgbClr val="000000"/>
                </a:solidFill>
                <a:effectLst/>
              </a:rPr>
              <a:t>hat is my central idea / argument and could you </a:t>
            </a:r>
            <a:r>
              <a:rPr lang="en-US" dirty="0"/>
              <a:t>bring in literature </a:t>
            </a:r>
            <a:r>
              <a:rPr lang="en-US" u="sng" dirty="0"/>
              <a:t>in support </a:t>
            </a:r>
            <a:r>
              <a:rPr lang="en-US" dirty="0"/>
              <a:t>and </a:t>
            </a:r>
            <a:r>
              <a:rPr lang="en-US" u="sng" dirty="0"/>
              <a:t>against</a:t>
            </a:r>
            <a:r>
              <a:rPr lang="en-US" dirty="0"/>
              <a:t> my argument?</a:t>
            </a:r>
          </a:p>
          <a:p>
            <a:r>
              <a:rPr lang="en-US" dirty="0"/>
              <a:t>Read GenAI suggestions to understand if you want to integrate the GenAI suggestions</a:t>
            </a:r>
          </a:p>
          <a:p>
            <a:r>
              <a:rPr lang="en-US" dirty="0"/>
              <a:t>Get </a:t>
            </a:r>
            <a:r>
              <a:rPr lang="en-GB" dirty="0"/>
              <a:t>GenAI (possibly a different tool) to double check literature by summarising the literature initially listed – does what GenAI write make sense in the context?</a:t>
            </a:r>
          </a:p>
          <a:p>
            <a:r>
              <a:rPr lang="en-GB" dirty="0"/>
              <a:t>Now write / collate a 2</a:t>
            </a:r>
            <a:r>
              <a:rPr lang="en-GB" baseline="30000" dirty="0"/>
              <a:t>nd</a:t>
            </a:r>
            <a:r>
              <a:rPr lang="en-GB" dirty="0"/>
              <a:t> outline which includes literature and theoretical underpinnings</a:t>
            </a:r>
            <a:endParaRPr lang="en-US" dirty="0"/>
          </a:p>
          <a:p>
            <a:endParaRPr lang="en-US" dirty="0"/>
          </a:p>
        </p:txBody>
      </p:sp>
    </p:spTree>
    <p:extLst>
      <p:ext uri="{BB962C8B-B14F-4D97-AF65-F5344CB8AC3E}">
        <p14:creationId xmlns:p14="http://schemas.microsoft.com/office/powerpoint/2010/main" val="330287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4A70F-B5D1-FFDC-930C-9150B9D38CE3}"/>
              </a:ext>
            </a:extLst>
          </p:cNvPr>
          <p:cNvSpPr>
            <a:spLocks noGrp="1"/>
          </p:cNvSpPr>
          <p:nvPr>
            <p:ph type="title"/>
          </p:nvPr>
        </p:nvSpPr>
        <p:spPr>
          <a:xfrm>
            <a:off x="628650" y="273844"/>
            <a:ext cx="8102112" cy="994172"/>
          </a:xfrm>
        </p:spPr>
        <p:txBody>
          <a:bodyPr>
            <a:normAutofit fontScale="90000"/>
          </a:bodyPr>
          <a:lstStyle/>
          <a:p>
            <a:r>
              <a:rPr lang="en-US" dirty="0"/>
              <a:t>Step 3: Review and Refine </a:t>
            </a:r>
            <a:r>
              <a:rPr lang="en-GB" dirty="0"/>
              <a:t>Evidence, Analysis and Critical Evaluation - How do I support my argument and contrast it with counterarguments?</a:t>
            </a:r>
            <a:endParaRPr lang="en-US" dirty="0"/>
          </a:p>
        </p:txBody>
      </p:sp>
      <p:sp>
        <p:nvSpPr>
          <p:cNvPr id="3" name="Content Placeholder 2">
            <a:extLst>
              <a:ext uri="{FF2B5EF4-FFF2-40B4-BE49-F238E27FC236}">
                <a16:creationId xmlns:a16="http://schemas.microsoft.com/office/drawing/2014/main" id="{228BF387-1E93-59CD-893B-352BDEF8F8D4}"/>
              </a:ext>
            </a:extLst>
          </p:cNvPr>
          <p:cNvSpPr>
            <a:spLocks noGrp="1"/>
          </p:cNvSpPr>
          <p:nvPr>
            <p:ph idx="1"/>
          </p:nvPr>
        </p:nvSpPr>
        <p:spPr>
          <a:xfrm>
            <a:off x="628650" y="1360428"/>
            <a:ext cx="8225204" cy="3094196"/>
          </a:xfrm>
        </p:spPr>
        <p:txBody>
          <a:bodyPr/>
          <a:lstStyle/>
          <a:p>
            <a:r>
              <a:rPr lang="en-US" b="1" dirty="0"/>
              <a:t>Review the 2</a:t>
            </a:r>
            <a:r>
              <a:rPr lang="en-US" b="1" baseline="30000" dirty="0"/>
              <a:t>nd</a:t>
            </a:r>
            <a:r>
              <a:rPr lang="en-US" b="1" dirty="0"/>
              <a:t> outline </a:t>
            </a:r>
            <a:r>
              <a:rPr lang="en-US" dirty="0"/>
              <a:t>– is it logical / does it make sense? What is missing? Are the sources credible (read at least abstracts, check number of citations / recency, journal quality), check biases – use a different GenAI tool and ask specifically what is missing – make sure various sources are </a:t>
            </a:r>
            <a:r>
              <a:rPr lang="en-US" dirty="0" err="1"/>
              <a:t>synthesised</a:t>
            </a:r>
            <a:r>
              <a:rPr lang="en-US" dirty="0"/>
              <a:t> for your argument and the counterargument.</a:t>
            </a:r>
          </a:p>
          <a:p>
            <a:r>
              <a:rPr lang="en-US" dirty="0"/>
              <a:t>Once you are happy with the outline, provide the GenAI tool with information on how the assignment should be written and the marking criteria (copy paste the assessment information into the prompt) – ask for GenAI to write the 3</a:t>
            </a:r>
            <a:r>
              <a:rPr lang="en-US" baseline="30000" dirty="0"/>
              <a:t>rd</a:t>
            </a:r>
            <a:r>
              <a:rPr lang="en-US" dirty="0"/>
              <a:t> draft.</a:t>
            </a:r>
          </a:p>
          <a:p>
            <a:r>
              <a:rPr lang="en-US" dirty="0" err="1"/>
              <a:t>Emphasise</a:t>
            </a:r>
            <a:r>
              <a:rPr lang="en-US" dirty="0"/>
              <a:t> the image parts of your assignments – Prompt: Note the tailored image requirements of the assignment, what tailored images can I include (you can also prompt for multimodal input)</a:t>
            </a:r>
          </a:p>
          <a:p>
            <a:r>
              <a:rPr lang="en-US" dirty="0"/>
              <a:t>This should be the last generic draft, from here onwards change paragraphs, sentences, words only as you don’t want to lose your own storyline.</a:t>
            </a:r>
          </a:p>
        </p:txBody>
      </p:sp>
    </p:spTree>
    <p:extLst>
      <p:ext uri="{BB962C8B-B14F-4D97-AF65-F5344CB8AC3E}">
        <p14:creationId xmlns:p14="http://schemas.microsoft.com/office/powerpoint/2010/main" val="4106961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8F09FC-E490-7C2E-19F8-5150201EEF72}"/>
              </a:ext>
            </a:extLst>
          </p:cNvPr>
          <p:cNvSpPr>
            <a:spLocks noGrp="1"/>
          </p:cNvSpPr>
          <p:nvPr>
            <p:ph type="title"/>
          </p:nvPr>
        </p:nvSpPr>
        <p:spPr/>
        <p:txBody>
          <a:bodyPr/>
          <a:lstStyle/>
          <a:p>
            <a:r>
              <a:rPr lang="en-US" dirty="0"/>
              <a:t>Step 4: </a:t>
            </a:r>
            <a:r>
              <a:rPr lang="en-GB" dirty="0"/>
              <a:t>Structure &amp; Clarity: Does my essay flow logically and complies with academic writing requirements</a:t>
            </a:r>
            <a:r>
              <a:rPr lang="en-US" dirty="0"/>
              <a:t> </a:t>
            </a:r>
          </a:p>
        </p:txBody>
      </p:sp>
      <p:sp>
        <p:nvSpPr>
          <p:cNvPr id="3" name="Content Placeholder 2">
            <a:extLst>
              <a:ext uri="{FF2B5EF4-FFF2-40B4-BE49-F238E27FC236}">
                <a16:creationId xmlns:a16="http://schemas.microsoft.com/office/drawing/2014/main" id="{0AD0B2AD-1985-EBE4-A62C-7369E9052897}"/>
              </a:ext>
            </a:extLst>
          </p:cNvPr>
          <p:cNvSpPr>
            <a:spLocks noGrp="1"/>
          </p:cNvSpPr>
          <p:nvPr>
            <p:ph idx="1"/>
          </p:nvPr>
        </p:nvSpPr>
        <p:spPr>
          <a:xfrm>
            <a:off x="628650" y="1369220"/>
            <a:ext cx="8163658" cy="3094196"/>
          </a:xfrm>
        </p:spPr>
        <p:txBody>
          <a:bodyPr>
            <a:normAutofit/>
          </a:bodyPr>
          <a:lstStyle/>
          <a:p>
            <a:r>
              <a:rPr lang="en-US" b="1" dirty="0"/>
              <a:t>Review the 3</a:t>
            </a:r>
            <a:r>
              <a:rPr lang="en-US" b="1" baseline="30000" dirty="0"/>
              <a:t>rd</a:t>
            </a:r>
            <a:r>
              <a:rPr lang="en-US" b="1" dirty="0"/>
              <a:t> draft </a:t>
            </a:r>
            <a:r>
              <a:rPr lang="en-US" dirty="0"/>
              <a:t>– for flow and clarity.  Start enhancing paragraphs at a time: Keep the main file at this point rather than GenAI re-writing entire drafts, </a:t>
            </a:r>
            <a:r>
              <a:rPr lang="en-US" b="1" dirty="0"/>
              <a:t>allow yourself time to reflect</a:t>
            </a:r>
          </a:p>
          <a:p>
            <a:r>
              <a:rPr lang="en-US" dirty="0"/>
              <a:t>Write your reflective part (following steps 1– 4).</a:t>
            </a:r>
          </a:p>
          <a:p>
            <a:r>
              <a:rPr lang="en-US" dirty="0"/>
              <a:t>The comprehensive document becomes your </a:t>
            </a:r>
            <a:r>
              <a:rPr lang="en-US" b="1" dirty="0"/>
              <a:t>4</a:t>
            </a:r>
            <a:r>
              <a:rPr lang="en-US" b="1" baseline="30000" dirty="0"/>
              <a:t>th</a:t>
            </a:r>
            <a:r>
              <a:rPr lang="en-US" b="1" dirty="0"/>
              <a:t> draft </a:t>
            </a:r>
            <a:r>
              <a:rPr lang="en-US" dirty="0"/>
              <a:t>– from now on get GenAI &amp; AI to review and refine, but by making suggestions rather than re-writing</a:t>
            </a:r>
          </a:p>
          <a:p>
            <a:r>
              <a:rPr lang="en-US" dirty="0"/>
              <a:t>Re-read yourself several times (also on subsequent days) – does it make sense to you – would you give yourself 70+ across all marking criteria?</a:t>
            </a:r>
          </a:p>
          <a:p>
            <a:r>
              <a:rPr lang="en-US" dirty="0"/>
              <a:t>Did you pay attention to the overall presentation of your word document, </a:t>
            </a:r>
            <a:r>
              <a:rPr lang="en-US" b="1" dirty="0"/>
              <a:t>e.g. include page numbers</a:t>
            </a:r>
            <a:r>
              <a:rPr lang="en-US" dirty="0"/>
              <a:t>, correctly referenced literature in text, and list of references in alphabetical order, with the right parts of references in the right format (e.g. journal in italics) – consider using Zotero or a different citation software</a:t>
            </a:r>
          </a:p>
        </p:txBody>
      </p:sp>
    </p:spTree>
    <p:extLst>
      <p:ext uri="{BB962C8B-B14F-4D97-AF65-F5344CB8AC3E}">
        <p14:creationId xmlns:p14="http://schemas.microsoft.com/office/powerpoint/2010/main" val="13250215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C60ED4-3594-DC5B-91B1-AA704393EB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94E0CD3-4EF9-F37C-B21F-BC8803B9F356}"/>
              </a:ext>
            </a:extLst>
          </p:cNvPr>
          <p:cNvSpPr>
            <a:spLocks noGrp="1"/>
          </p:cNvSpPr>
          <p:nvPr>
            <p:ph type="title"/>
          </p:nvPr>
        </p:nvSpPr>
        <p:spPr>
          <a:xfrm>
            <a:off x="290148" y="97332"/>
            <a:ext cx="7886700" cy="994172"/>
          </a:xfrm>
        </p:spPr>
        <p:txBody>
          <a:bodyPr/>
          <a:lstStyle/>
          <a:p>
            <a:r>
              <a:rPr lang="en-US" dirty="0"/>
              <a:t>Step 5: </a:t>
            </a:r>
            <a:r>
              <a:rPr lang="en-GB" dirty="0"/>
              <a:t>Fact checking Citations and References</a:t>
            </a:r>
            <a:endParaRPr lang="en-US" dirty="0"/>
          </a:p>
        </p:txBody>
      </p:sp>
      <p:sp>
        <p:nvSpPr>
          <p:cNvPr id="3" name="Content Placeholder 2">
            <a:extLst>
              <a:ext uri="{FF2B5EF4-FFF2-40B4-BE49-F238E27FC236}">
                <a16:creationId xmlns:a16="http://schemas.microsoft.com/office/drawing/2014/main" id="{7F733680-D14C-9FAB-2FA1-9935DA4B4C99}"/>
              </a:ext>
            </a:extLst>
          </p:cNvPr>
          <p:cNvSpPr>
            <a:spLocks noGrp="1"/>
          </p:cNvSpPr>
          <p:nvPr>
            <p:ph idx="1"/>
          </p:nvPr>
        </p:nvSpPr>
        <p:spPr>
          <a:xfrm>
            <a:off x="290148" y="1061242"/>
            <a:ext cx="8409841" cy="317522"/>
          </a:xfrm>
        </p:spPr>
        <p:txBody>
          <a:bodyPr>
            <a:normAutofit fontScale="92500"/>
          </a:bodyPr>
          <a:lstStyle/>
          <a:p>
            <a:pPr marL="0" indent="0">
              <a:buNone/>
            </a:pPr>
            <a:r>
              <a:rPr lang="en-US" dirty="0"/>
              <a:t>Check DOI / Links – over half tend to be wrong, titles/authors often wrong, formatting not APA/Harvard</a:t>
            </a:r>
          </a:p>
          <a:p>
            <a:endParaRPr lang="en-US" dirty="0"/>
          </a:p>
          <a:p>
            <a:endParaRPr lang="en-US" dirty="0"/>
          </a:p>
        </p:txBody>
      </p:sp>
      <p:sp>
        <p:nvSpPr>
          <p:cNvPr id="5" name="TextBox 4">
            <a:extLst>
              <a:ext uri="{FF2B5EF4-FFF2-40B4-BE49-F238E27FC236}">
                <a16:creationId xmlns:a16="http://schemas.microsoft.com/office/drawing/2014/main" id="{D4E877FC-F1A6-4F00-F00A-02A7EA936F76}"/>
              </a:ext>
            </a:extLst>
          </p:cNvPr>
          <p:cNvSpPr txBox="1"/>
          <p:nvPr/>
        </p:nvSpPr>
        <p:spPr>
          <a:xfrm>
            <a:off x="290148" y="1586893"/>
            <a:ext cx="8409841" cy="2923108"/>
          </a:xfrm>
          <a:prstGeom prst="rect">
            <a:avLst/>
          </a:prstGeom>
          <a:noFill/>
        </p:spPr>
        <p:txBody>
          <a:bodyPr wrap="square">
            <a:spAutoFit/>
          </a:bodyPr>
          <a:lstStyle/>
          <a:p>
            <a:pPr>
              <a:lnSpc>
                <a:spcPct val="115000"/>
              </a:lnSpc>
              <a:spcAft>
                <a:spcPts val="800"/>
              </a:spcAft>
            </a:pPr>
            <a:r>
              <a:rPr lang="en-GB" sz="900" kern="100" dirty="0">
                <a:effectLst/>
                <a:latin typeface="Times New Roman" panose="02020603050405020304" pitchFamily="18" charset="0"/>
                <a:ea typeface="Aptos" panose="020B0004020202020204" pitchFamily="34" charset="0"/>
                <a:cs typeface="Times New Roman" panose="02020603050405020304" pitchFamily="18" charset="0"/>
              </a:rPr>
              <a:t>Arenas, D., Lozano, J. M., &amp; </a:t>
            </a:r>
            <a:r>
              <a:rPr lang="en-GB" sz="900" kern="100" dirty="0" err="1">
                <a:effectLst/>
                <a:latin typeface="Times New Roman" panose="02020603050405020304" pitchFamily="18" charset="0"/>
                <a:ea typeface="Aptos" panose="020B0004020202020204" pitchFamily="34" charset="0"/>
                <a:cs typeface="Times New Roman" panose="02020603050405020304" pitchFamily="18" charset="0"/>
              </a:rPr>
              <a:t>Albareda</a:t>
            </a:r>
            <a:r>
              <a:rPr lang="en-GB" sz="900" kern="100" dirty="0">
                <a:effectLst/>
                <a:latin typeface="Times New Roman" panose="02020603050405020304" pitchFamily="18" charset="0"/>
                <a:ea typeface="Aptos" panose="020B0004020202020204" pitchFamily="34" charset="0"/>
                <a:cs typeface="Times New Roman" panose="02020603050405020304" pitchFamily="18" charset="0"/>
              </a:rPr>
              <a:t>, L. (2009). The role of NGOs in CSR: Mutual perceptions among stakeholders. </a:t>
            </a:r>
            <a:r>
              <a:rPr lang="en-GB" sz="900" i="1" kern="100" dirty="0">
                <a:effectLst/>
                <a:latin typeface="Times New Roman" panose="02020603050405020304" pitchFamily="18" charset="0"/>
                <a:ea typeface="Aptos" panose="020B0004020202020204" pitchFamily="34" charset="0"/>
                <a:cs typeface="Times New Roman" panose="02020603050405020304" pitchFamily="18" charset="0"/>
              </a:rPr>
              <a:t>Journal of Business Ethics</a:t>
            </a:r>
            <a:r>
              <a:rPr lang="en-GB" sz="900" kern="100" dirty="0">
                <a:effectLst/>
                <a:latin typeface="Times New Roman" panose="02020603050405020304" pitchFamily="18" charset="0"/>
                <a:ea typeface="Aptos" panose="020B0004020202020204" pitchFamily="34" charset="0"/>
                <a:cs typeface="Times New Roman" panose="02020603050405020304" pitchFamily="18" charset="0"/>
              </a:rPr>
              <a:t>, </a:t>
            </a:r>
            <a:r>
              <a:rPr lang="en-GB" sz="900" i="1" kern="100" dirty="0">
                <a:effectLst/>
                <a:latin typeface="Times New Roman" panose="02020603050405020304" pitchFamily="18" charset="0"/>
                <a:ea typeface="Aptos" panose="020B0004020202020204" pitchFamily="34" charset="0"/>
                <a:cs typeface="Times New Roman" panose="02020603050405020304" pitchFamily="18" charset="0"/>
              </a:rPr>
              <a:t>88</a:t>
            </a:r>
            <a:r>
              <a:rPr lang="en-GB" sz="900" kern="100" dirty="0">
                <a:effectLst/>
                <a:latin typeface="Times New Roman" panose="02020603050405020304" pitchFamily="18" charset="0"/>
                <a:ea typeface="Aptos" panose="020B0004020202020204" pitchFamily="34" charset="0"/>
                <a:cs typeface="Times New Roman" panose="02020603050405020304" pitchFamily="18" charset="0"/>
              </a:rPr>
              <a:t>(1), 175-197. </a:t>
            </a:r>
            <a:r>
              <a:rPr lang="en-GB" sz="900" u="sng" kern="100" dirty="0">
                <a:solidFill>
                  <a:srgbClr val="467886"/>
                </a:solidFill>
                <a:effectLst/>
                <a:latin typeface="Times New Roman" panose="02020603050405020304" pitchFamily="18" charset="0"/>
                <a:ea typeface="Aptos" panose="020B0004020202020204" pitchFamily="34" charset="0"/>
                <a:cs typeface="Times New Roman" panose="02020603050405020304" pitchFamily="18" charset="0"/>
                <a:hlinkClick r:id="rId2"/>
              </a:rPr>
              <a:t>https://link.springer.com/article/10.1007/s10551-009-0109-x</a:t>
            </a:r>
            <a:r>
              <a:rPr lang="en-GB" sz="900" kern="100" dirty="0">
                <a:effectLst/>
                <a:latin typeface="Times New Roman" panose="02020603050405020304" pitchFamily="18" charset="0"/>
                <a:ea typeface="Aptos" panose="020B0004020202020204" pitchFamily="34" charset="0"/>
                <a:cs typeface="Times New Roman" panose="02020603050405020304" pitchFamily="18" charset="0"/>
              </a:rPr>
              <a:t> </a:t>
            </a:r>
            <a:endParaRPr lang="en-GB" sz="9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GB" sz="900" kern="100" dirty="0">
                <a:effectLst/>
                <a:latin typeface="Times New Roman" panose="02020603050405020304" pitchFamily="18" charset="0"/>
                <a:ea typeface="Aptos" panose="020B0004020202020204" pitchFamily="34" charset="0"/>
                <a:cs typeface="Times New Roman" panose="02020603050405020304" pitchFamily="18" charset="0"/>
              </a:rPr>
              <a:t>Banerjee, S. B. (2018). Transnational power and </a:t>
            </a:r>
            <a:r>
              <a:rPr lang="en-GB" sz="900" kern="100" dirty="0" err="1">
                <a:effectLst/>
                <a:latin typeface="Times New Roman" panose="02020603050405020304" pitchFamily="18" charset="0"/>
                <a:ea typeface="Aptos" panose="020B0004020202020204" pitchFamily="34" charset="0"/>
                <a:cs typeface="Times New Roman" panose="02020603050405020304" pitchFamily="18" charset="0"/>
              </a:rPr>
              <a:t>translocal</a:t>
            </a:r>
            <a:r>
              <a:rPr lang="en-GB" sz="900" kern="100" dirty="0">
                <a:effectLst/>
                <a:latin typeface="Times New Roman" panose="02020603050405020304" pitchFamily="18" charset="0"/>
                <a:ea typeface="Aptos" panose="020B0004020202020204" pitchFamily="34" charset="0"/>
                <a:cs typeface="Times New Roman" panose="02020603050405020304" pitchFamily="18" charset="0"/>
              </a:rPr>
              <a:t> governance: The politics of corporate responsibility. </a:t>
            </a:r>
            <a:r>
              <a:rPr lang="en-GB" sz="900" i="1" kern="100" dirty="0">
                <a:effectLst/>
                <a:latin typeface="Times New Roman" panose="02020603050405020304" pitchFamily="18" charset="0"/>
                <a:ea typeface="Aptos" panose="020B0004020202020204" pitchFamily="34" charset="0"/>
                <a:cs typeface="Times New Roman" panose="02020603050405020304" pitchFamily="18" charset="0"/>
              </a:rPr>
              <a:t>Human Relations</a:t>
            </a:r>
            <a:r>
              <a:rPr lang="en-GB" sz="900" kern="100" dirty="0">
                <a:effectLst/>
                <a:latin typeface="Times New Roman" panose="02020603050405020304" pitchFamily="18" charset="0"/>
                <a:ea typeface="Aptos" panose="020B0004020202020204" pitchFamily="34" charset="0"/>
                <a:cs typeface="Times New Roman" panose="02020603050405020304" pitchFamily="18" charset="0"/>
              </a:rPr>
              <a:t>, </a:t>
            </a:r>
            <a:r>
              <a:rPr lang="en-GB" sz="900" i="1" kern="100" dirty="0">
                <a:effectLst/>
                <a:latin typeface="Times New Roman" panose="02020603050405020304" pitchFamily="18" charset="0"/>
                <a:ea typeface="Aptos" panose="020B0004020202020204" pitchFamily="34" charset="0"/>
                <a:cs typeface="Times New Roman" panose="02020603050405020304" pitchFamily="18" charset="0"/>
              </a:rPr>
              <a:t>71</a:t>
            </a:r>
            <a:r>
              <a:rPr lang="en-GB" sz="900" kern="100" dirty="0">
                <a:effectLst/>
                <a:latin typeface="Times New Roman" panose="02020603050405020304" pitchFamily="18" charset="0"/>
                <a:ea typeface="Aptos" panose="020B0004020202020204" pitchFamily="34" charset="0"/>
                <a:cs typeface="Times New Roman" panose="02020603050405020304" pitchFamily="18" charset="0"/>
              </a:rPr>
              <a:t>(6), 796-821. </a:t>
            </a:r>
            <a:r>
              <a:rPr lang="en-GB" sz="900" u="sng" kern="100" dirty="0">
                <a:solidFill>
                  <a:srgbClr val="467886"/>
                </a:solidFill>
                <a:effectLst/>
                <a:latin typeface="Times New Roman" panose="02020603050405020304" pitchFamily="18" charset="0"/>
                <a:ea typeface="Aptos" panose="020B0004020202020204" pitchFamily="34" charset="0"/>
                <a:cs typeface="Times New Roman" panose="02020603050405020304" pitchFamily="18" charset="0"/>
                <a:hlinkClick r:id="rId3"/>
              </a:rPr>
              <a:t>https://journals.sagepub.com/doi/10.1177/0018726717726586</a:t>
            </a:r>
            <a:r>
              <a:rPr lang="en-GB" sz="900" kern="100" dirty="0">
                <a:effectLst/>
                <a:latin typeface="Times New Roman" panose="02020603050405020304" pitchFamily="18" charset="0"/>
                <a:ea typeface="Aptos" panose="020B0004020202020204" pitchFamily="34" charset="0"/>
                <a:cs typeface="Times New Roman" panose="02020603050405020304" pitchFamily="18" charset="0"/>
              </a:rPr>
              <a:t> </a:t>
            </a:r>
            <a:endParaRPr lang="en-GB" sz="9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GB" sz="900" kern="100" dirty="0">
                <a:effectLst/>
                <a:latin typeface="Times New Roman" panose="02020603050405020304" pitchFamily="18" charset="0"/>
                <a:ea typeface="Aptos" panose="020B0004020202020204" pitchFamily="34" charset="0"/>
                <a:cs typeface="Times New Roman" panose="02020603050405020304" pitchFamily="18" charset="0"/>
              </a:rPr>
              <a:t>Fransen, L. (2012). Multi-stakeholder governance and voluntary programme interactions: Legitimation politics in the institutional design of corporate social responsibility. </a:t>
            </a:r>
            <a:r>
              <a:rPr lang="en-GB" sz="900" i="1" kern="100" dirty="0">
                <a:effectLst/>
                <a:latin typeface="Times New Roman" panose="02020603050405020304" pitchFamily="18" charset="0"/>
                <a:ea typeface="Aptos" panose="020B0004020202020204" pitchFamily="34" charset="0"/>
                <a:cs typeface="Times New Roman" panose="02020603050405020304" pitchFamily="18" charset="0"/>
              </a:rPr>
              <a:t>Socio-Economic Review</a:t>
            </a:r>
            <a:r>
              <a:rPr lang="en-GB" sz="900" kern="100" dirty="0">
                <a:effectLst/>
                <a:latin typeface="Times New Roman" panose="02020603050405020304" pitchFamily="18" charset="0"/>
                <a:ea typeface="Aptos" panose="020B0004020202020204" pitchFamily="34" charset="0"/>
                <a:cs typeface="Times New Roman" panose="02020603050405020304" pitchFamily="18" charset="0"/>
              </a:rPr>
              <a:t>, </a:t>
            </a:r>
            <a:r>
              <a:rPr lang="en-GB" sz="900" i="1" kern="100" dirty="0">
                <a:effectLst/>
                <a:latin typeface="Times New Roman" panose="02020603050405020304" pitchFamily="18" charset="0"/>
                <a:ea typeface="Aptos" panose="020B0004020202020204" pitchFamily="34" charset="0"/>
                <a:cs typeface="Times New Roman" panose="02020603050405020304" pitchFamily="18" charset="0"/>
              </a:rPr>
              <a:t>10</a:t>
            </a:r>
            <a:r>
              <a:rPr lang="en-GB" sz="900" kern="100" dirty="0">
                <a:effectLst/>
                <a:latin typeface="Times New Roman" panose="02020603050405020304" pitchFamily="18" charset="0"/>
                <a:ea typeface="Aptos" panose="020B0004020202020204" pitchFamily="34" charset="0"/>
                <a:cs typeface="Times New Roman" panose="02020603050405020304" pitchFamily="18" charset="0"/>
              </a:rPr>
              <a:t>(1), 163-192. </a:t>
            </a:r>
            <a:r>
              <a:rPr lang="en-GB" sz="900" u="sng" kern="100" dirty="0">
                <a:solidFill>
                  <a:srgbClr val="467886"/>
                </a:solidFill>
                <a:effectLst/>
                <a:latin typeface="Times New Roman" panose="02020603050405020304" pitchFamily="18" charset="0"/>
                <a:ea typeface="Aptos" panose="020B0004020202020204" pitchFamily="34" charset="0"/>
                <a:cs typeface="Times New Roman" panose="02020603050405020304" pitchFamily="18" charset="0"/>
                <a:hlinkClick r:id="rId4"/>
              </a:rPr>
              <a:t>https://academic.oup.com/ser/article-abstract/10/1/163/1625171?redirectedFrom=fulltext</a:t>
            </a:r>
            <a:r>
              <a:rPr lang="en-GB" sz="900" kern="100" dirty="0">
                <a:effectLst/>
                <a:latin typeface="Times New Roman" panose="02020603050405020304" pitchFamily="18" charset="0"/>
                <a:ea typeface="Aptos" panose="020B0004020202020204" pitchFamily="34" charset="0"/>
                <a:cs typeface="Times New Roman" panose="02020603050405020304" pitchFamily="18" charset="0"/>
              </a:rPr>
              <a:t> </a:t>
            </a:r>
            <a:endParaRPr lang="en-GB" sz="9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GB" sz="900" kern="100" dirty="0">
                <a:effectLst/>
                <a:latin typeface="Times New Roman" panose="02020603050405020304" pitchFamily="18" charset="0"/>
                <a:ea typeface="Aptos" panose="020B0004020202020204" pitchFamily="34" charset="0"/>
                <a:cs typeface="Times New Roman" panose="02020603050405020304" pitchFamily="18" charset="0"/>
              </a:rPr>
              <a:t>Halme, M., </a:t>
            </a:r>
            <a:r>
              <a:rPr lang="en-GB" sz="900" kern="100" dirty="0" err="1">
                <a:effectLst/>
                <a:latin typeface="Times New Roman" panose="02020603050405020304" pitchFamily="18" charset="0"/>
                <a:ea typeface="Aptos" panose="020B0004020202020204" pitchFamily="34" charset="0"/>
                <a:cs typeface="Times New Roman" panose="02020603050405020304" pitchFamily="18" charset="0"/>
              </a:rPr>
              <a:t>Rintamäki</a:t>
            </a:r>
            <a:r>
              <a:rPr lang="en-GB" sz="900" kern="100" dirty="0">
                <a:effectLst/>
                <a:latin typeface="Times New Roman" panose="02020603050405020304" pitchFamily="18" charset="0"/>
                <a:ea typeface="Aptos" panose="020B0004020202020204" pitchFamily="34" charset="0"/>
                <a:cs typeface="Times New Roman" panose="02020603050405020304" pitchFamily="18" charset="0"/>
              </a:rPr>
              <a:t>, J., Knudsen, J. S., </a:t>
            </a:r>
            <a:r>
              <a:rPr lang="en-GB" sz="900" kern="100" dirty="0" err="1">
                <a:effectLst/>
                <a:latin typeface="Times New Roman" panose="02020603050405020304" pitchFamily="18" charset="0"/>
                <a:ea typeface="Aptos" panose="020B0004020202020204" pitchFamily="34" charset="0"/>
                <a:cs typeface="Times New Roman" panose="02020603050405020304" pitchFamily="18" charset="0"/>
              </a:rPr>
              <a:t>Lankoski</a:t>
            </a:r>
            <a:r>
              <a:rPr lang="en-GB" sz="900" kern="100" dirty="0">
                <a:effectLst/>
                <a:latin typeface="Times New Roman" panose="02020603050405020304" pitchFamily="18" charset="0"/>
                <a:ea typeface="Aptos" panose="020B0004020202020204" pitchFamily="34" charset="0"/>
                <a:cs typeface="Times New Roman" panose="02020603050405020304" pitchFamily="18" charset="0"/>
              </a:rPr>
              <a:t>, L., &amp; </a:t>
            </a:r>
            <a:r>
              <a:rPr lang="en-GB" sz="900" kern="100" dirty="0" err="1">
                <a:effectLst/>
                <a:latin typeface="Times New Roman" panose="02020603050405020304" pitchFamily="18" charset="0"/>
                <a:ea typeface="Aptos" panose="020B0004020202020204" pitchFamily="34" charset="0"/>
                <a:cs typeface="Times New Roman" panose="02020603050405020304" pitchFamily="18" charset="0"/>
              </a:rPr>
              <a:t>Kuisma</a:t>
            </a:r>
            <a:r>
              <a:rPr lang="en-GB" sz="900" kern="100" dirty="0">
                <a:effectLst/>
                <a:latin typeface="Times New Roman" panose="02020603050405020304" pitchFamily="18" charset="0"/>
                <a:ea typeface="Aptos" panose="020B0004020202020204" pitchFamily="34" charset="0"/>
                <a:cs typeface="Times New Roman" panose="02020603050405020304" pitchFamily="18" charset="0"/>
              </a:rPr>
              <a:t>, M. (2020). When is there a sustainability case for CSR? Pathways to environmental and social performance improvements. </a:t>
            </a:r>
            <a:r>
              <a:rPr lang="en-GB" sz="900" i="1" kern="100" dirty="0">
                <a:effectLst/>
                <a:latin typeface="Times New Roman" panose="02020603050405020304" pitchFamily="18" charset="0"/>
                <a:ea typeface="Aptos" panose="020B0004020202020204" pitchFamily="34" charset="0"/>
                <a:cs typeface="Times New Roman" panose="02020603050405020304" pitchFamily="18" charset="0"/>
              </a:rPr>
              <a:t>Business &amp; Society, 59</a:t>
            </a:r>
            <a:r>
              <a:rPr lang="en-GB" sz="900" kern="100" dirty="0">
                <a:effectLst/>
                <a:latin typeface="Times New Roman" panose="02020603050405020304" pitchFamily="18" charset="0"/>
                <a:ea typeface="Aptos" panose="020B0004020202020204" pitchFamily="34" charset="0"/>
                <a:cs typeface="Times New Roman" panose="02020603050405020304" pitchFamily="18" charset="0"/>
              </a:rPr>
              <a:t>(6), 1181-1227. </a:t>
            </a:r>
            <a:r>
              <a:rPr lang="en-GB" sz="900" u="sng" kern="100" dirty="0">
                <a:solidFill>
                  <a:srgbClr val="467886"/>
                </a:solidFill>
                <a:effectLst/>
                <a:latin typeface="Times New Roman" panose="02020603050405020304" pitchFamily="18" charset="0"/>
                <a:ea typeface="Aptos" panose="020B0004020202020204" pitchFamily="34" charset="0"/>
                <a:cs typeface="Times New Roman" panose="02020603050405020304" pitchFamily="18" charset="0"/>
                <a:hlinkClick r:id="rId5"/>
              </a:rPr>
              <a:t>https://journals.sagepub.com/doi/10.1177/0007650318755648</a:t>
            </a:r>
            <a:r>
              <a:rPr lang="en-GB" sz="900" kern="100" dirty="0">
                <a:effectLst/>
                <a:latin typeface="Times New Roman" panose="02020603050405020304" pitchFamily="18" charset="0"/>
                <a:ea typeface="Aptos" panose="020B0004020202020204" pitchFamily="34" charset="0"/>
                <a:cs typeface="Times New Roman" panose="02020603050405020304" pitchFamily="18" charset="0"/>
              </a:rPr>
              <a:t> </a:t>
            </a:r>
            <a:endParaRPr lang="en-GB" sz="9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GB" sz="900" kern="100" dirty="0" err="1">
                <a:effectLst/>
                <a:latin typeface="Times New Roman" panose="02020603050405020304" pitchFamily="18" charset="0"/>
                <a:ea typeface="Aptos" panose="020B0004020202020204" pitchFamily="34" charset="0"/>
                <a:cs typeface="Times New Roman" panose="02020603050405020304" pitchFamily="18" charset="0"/>
              </a:rPr>
              <a:t>Hockerts</a:t>
            </a:r>
            <a:r>
              <a:rPr lang="en-GB" sz="900" kern="100" dirty="0">
                <a:effectLst/>
                <a:latin typeface="Times New Roman" panose="02020603050405020304" pitchFamily="18" charset="0"/>
                <a:ea typeface="Aptos" panose="020B0004020202020204" pitchFamily="34" charset="0"/>
                <a:cs typeface="Times New Roman" panose="02020603050405020304" pitchFamily="18" charset="0"/>
              </a:rPr>
              <a:t>, K. (2015). A cognitive perspective on the business case for corporate sustainability. </a:t>
            </a:r>
            <a:r>
              <a:rPr lang="en-GB" sz="900" i="1" kern="100" dirty="0">
                <a:effectLst/>
                <a:latin typeface="Times New Roman" panose="02020603050405020304" pitchFamily="18" charset="0"/>
                <a:ea typeface="Aptos" panose="020B0004020202020204" pitchFamily="34" charset="0"/>
                <a:cs typeface="Times New Roman" panose="02020603050405020304" pitchFamily="18" charset="0"/>
              </a:rPr>
              <a:t>Business Strategy and the Environment, 24</a:t>
            </a:r>
            <a:r>
              <a:rPr lang="en-GB" sz="900" kern="100" dirty="0">
                <a:effectLst/>
                <a:latin typeface="Times New Roman" panose="02020603050405020304" pitchFamily="18" charset="0"/>
                <a:ea typeface="Aptos" panose="020B0004020202020204" pitchFamily="34" charset="0"/>
                <a:cs typeface="Times New Roman" panose="02020603050405020304" pitchFamily="18" charset="0"/>
              </a:rPr>
              <a:t>(2), 102-122. </a:t>
            </a:r>
            <a:r>
              <a:rPr lang="en-GB" sz="900" u="sng" kern="100" dirty="0">
                <a:solidFill>
                  <a:srgbClr val="467886"/>
                </a:solidFill>
                <a:effectLst/>
                <a:latin typeface="Times New Roman" panose="02020603050405020304" pitchFamily="18" charset="0"/>
                <a:ea typeface="Aptos" panose="020B0004020202020204" pitchFamily="34" charset="0"/>
                <a:cs typeface="Times New Roman" panose="02020603050405020304" pitchFamily="18" charset="0"/>
                <a:hlinkClick r:id="rId6"/>
              </a:rPr>
              <a:t>https://onlinelibrary.wiley.com/doi/10.1002/bse.1813</a:t>
            </a:r>
            <a:r>
              <a:rPr lang="en-GB" sz="900" kern="100" dirty="0">
                <a:effectLst/>
                <a:latin typeface="Times New Roman" panose="02020603050405020304" pitchFamily="18" charset="0"/>
                <a:ea typeface="Aptos" panose="020B0004020202020204" pitchFamily="34" charset="0"/>
                <a:cs typeface="Times New Roman" panose="02020603050405020304" pitchFamily="18" charset="0"/>
              </a:rPr>
              <a:t> </a:t>
            </a:r>
            <a:endParaRPr lang="en-GB" sz="900" kern="100" dirty="0">
              <a:effectLst/>
              <a:latin typeface="Aptos" panose="020B0004020202020204" pitchFamily="34" charset="0"/>
              <a:ea typeface="Aptos" panose="020B0004020202020204" pitchFamily="34" charset="0"/>
              <a:cs typeface="Times New Roman" panose="02020603050405020304" pitchFamily="18" charset="0"/>
            </a:endParaRPr>
          </a:p>
          <a:p>
            <a:r>
              <a:rPr lang="en-GB" sz="900" dirty="0">
                <a:solidFill>
                  <a:srgbClr val="000000"/>
                </a:solidFill>
                <a:effectLst/>
                <a:latin typeface="Times New Roman" panose="02020603050405020304" pitchFamily="18" charset="0"/>
                <a:ea typeface="Times New Roman" panose="02020603050405020304" pitchFamily="18" charset="0"/>
              </a:rPr>
              <a:t>Preuss, L</a:t>
            </a:r>
            <a:r>
              <a:rPr lang="en-GB" sz="900" dirty="0">
                <a:solidFill>
                  <a:srgbClr val="000000"/>
                </a:solidFill>
                <a:effectLst/>
                <a:latin typeface="Times New Roman" panose="02020603050405020304" pitchFamily="18" charset="0"/>
                <a:ea typeface="Arial" panose="020B0604020202020204" pitchFamily="34" charset="0"/>
              </a:rPr>
              <a:t>.,</a:t>
            </a:r>
            <a:r>
              <a:rPr lang="en-GB" sz="900" dirty="0">
                <a:solidFill>
                  <a:srgbClr val="000000"/>
                </a:solidFill>
                <a:effectLst/>
                <a:latin typeface="Times New Roman" panose="02020603050405020304" pitchFamily="18" charset="0"/>
                <a:ea typeface="Times New Roman" panose="02020603050405020304" pitchFamily="18" charset="0"/>
              </a:rPr>
              <a:t> Fischer, I</a:t>
            </a:r>
            <a:r>
              <a:rPr lang="en-GB" sz="900" dirty="0">
                <a:solidFill>
                  <a:srgbClr val="000000"/>
                </a:solidFill>
                <a:effectLst/>
                <a:latin typeface="Times New Roman" panose="02020603050405020304" pitchFamily="18" charset="0"/>
                <a:ea typeface="Arial" panose="020B0604020202020204" pitchFamily="34" charset="0"/>
              </a:rPr>
              <a:t>. &amp;</a:t>
            </a:r>
            <a:r>
              <a:rPr lang="en-GB" sz="900" dirty="0">
                <a:solidFill>
                  <a:srgbClr val="000000"/>
                </a:solidFill>
                <a:effectLst/>
                <a:latin typeface="Times New Roman" panose="02020603050405020304" pitchFamily="18" charset="0"/>
                <a:ea typeface="Times New Roman" panose="02020603050405020304" pitchFamily="18" charset="0"/>
              </a:rPr>
              <a:t> Arora, B</a:t>
            </a:r>
            <a:r>
              <a:rPr lang="en-GB" sz="900" dirty="0">
                <a:solidFill>
                  <a:srgbClr val="000000"/>
                </a:solidFill>
                <a:effectLst/>
                <a:latin typeface="Times New Roman" panose="02020603050405020304" pitchFamily="18" charset="0"/>
                <a:ea typeface="Arial" panose="020B0604020202020204" pitchFamily="34" charset="0"/>
              </a:rPr>
              <a:t>. (2024), </a:t>
            </a:r>
            <a:r>
              <a:rPr lang="en-GB" sz="900" dirty="0">
                <a:solidFill>
                  <a:srgbClr val="000000"/>
                </a:solidFill>
                <a:effectLst/>
                <a:latin typeface="Times New Roman" panose="02020603050405020304" pitchFamily="18" charset="0"/>
                <a:ea typeface="Times New Roman" panose="02020603050405020304" pitchFamily="18" charset="0"/>
              </a:rPr>
              <a:t>How do Stakeholder Groups Make Sense of Sustainability: Analysing Differences in the Complexity of their Cognitive Frames, </a:t>
            </a:r>
            <a:r>
              <a:rPr lang="en-GB" sz="900" i="1" dirty="0">
                <a:solidFill>
                  <a:srgbClr val="000000"/>
                </a:solidFill>
                <a:effectLst/>
                <a:latin typeface="Times New Roman" panose="02020603050405020304" pitchFamily="18" charset="0"/>
                <a:ea typeface="Arial" panose="020B0604020202020204" pitchFamily="34" charset="0"/>
              </a:rPr>
              <a:t>Business Strategy and the Environment</a:t>
            </a:r>
            <a:r>
              <a:rPr lang="en-GB" sz="900" i="1" dirty="0">
                <a:solidFill>
                  <a:srgbClr val="000000"/>
                </a:solidFill>
                <a:effectLst/>
                <a:latin typeface="Times New Roman" panose="02020603050405020304" pitchFamily="18" charset="0"/>
                <a:ea typeface="Times New Roman" panose="02020603050405020304" pitchFamily="18" charset="0"/>
              </a:rPr>
              <a:t>, 33</a:t>
            </a:r>
            <a:r>
              <a:rPr lang="en-GB" sz="900" dirty="0">
                <a:solidFill>
                  <a:srgbClr val="000000"/>
                </a:solidFill>
                <a:effectLst/>
                <a:latin typeface="Times New Roman" panose="02020603050405020304" pitchFamily="18" charset="0"/>
                <a:ea typeface="Times New Roman" panose="02020603050405020304" pitchFamily="18" charset="0"/>
              </a:rPr>
              <a:t>(3), pp 2367-2383, </a:t>
            </a:r>
            <a:r>
              <a:rPr lang="en-GB" sz="900" u="sng" dirty="0">
                <a:solidFill>
                  <a:srgbClr val="467886"/>
                </a:solidFill>
                <a:effectLst/>
                <a:latin typeface="Times New Roman" panose="02020603050405020304" pitchFamily="18" charset="0"/>
                <a:ea typeface="Times New Roman" panose="02020603050405020304" pitchFamily="18" charset="0"/>
                <a:hlinkClick r:id="rId7"/>
              </a:rPr>
              <a:t>https://onlinelibrary.wiley.com/doi/10.1002/bse.3611</a:t>
            </a:r>
            <a:r>
              <a:rPr lang="en-GB" sz="900" u="sng" dirty="0">
                <a:solidFill>
                  <a:srgbClr val="467886"/>
                </a:solidFill>
                <a:effectLst/>
                <a:latin typeface="Times New Roman" panose="02020603050405020304" pitchFamily="18" charset="0"/>
                <a:ea typeface="Times New Roman" panose="02020603050405020304" pitchFamily="18" charset="0"/>
              </a:rPr>
              <a:t> </a:t>
            </a:r>
            <a:r>
              <a:rPr lang="en-GB" sz="900" dirty="0">
                <a:solidFill>
                  <a:srgbClr val="000000"/>
                </a:solidFill>
                <a:effectLst/>
                <a:latin typeface="Times New Roman" panose="02020603050405020304" pitchFamily="18" charset="0"/>
                <a:ea typeface="Times New Roman" panose="02020603050405020304" pitchFamily="18" charset="0"/>
              </a:rPr>
              <a:t> </a:t>
            </a:r>
            <a:endParaRPr lang="en-GB" sz="900" dirty="0">
              <a:effectLst/>
              <a:latin typeface="Arial" panose="020B0604020202020204" pitchFamily="34" charset="0"/>
              <a:ea typeface="Arial" panose="020B0604020202020204" pitchFamily="34" charset="0"/>
            </a:endParaRPr>
          </a:p>
          <a:p>
            <a:r>
              <a:rPr lang="en-GB" sz="900" dirty="0">
                <a:solidFill>
                  <a:srgbClr val="000000"/>
                </a:solidFill>
                <a:effectLst/>
                <a:latin typeface="Times New Roman" panose="02020603050405020304" pitchFamily="18" charset="0"/>
                <a:ea typeface="Times New Roman" panose="02020603050405020304" pitchFamily="18" charset="0"/>
              </a:rPr>
              <a:t> </a:t>
            </a:r>
            <a:endParaRPr lang="en-GB" sz="900" dirty="0">
              <a:effectLst/>
              <a:latin typeface="Arial" panose="020B0604020202020204" pitchFamily="34" charset="0"/>
              <a:ea typeface="Arial" panose="020B0604020202020204" pitchFamily="34" charset="0"/>
            </a:endParaRPr>
          </a:p>
          <a:p>
            <a:pPr>
              <a:lnSpc>
                <a:spcPct val="115000"/>
              </a:lnSpc>
              <a:spcAft>
                <a:spcPts val="800"/>
              </a:spcAft>
            </a:pPr>
            <a:r>
              <a:rPr lang="en-GB" sz="900" kern="100" dirty="0">
                <a:effectLst/>
                <a:latin typeface="Times New Roman" panose="02020603050405020304" pitchFamily="18" charset="0"/>
                <a:ea typeface="Aptos" panose="020B0004020202020204" pitchFamily="34" charset="0"/>
                <a:cs typeface="Times New Roman" panose="02020603050405020304" pitchFamily="18" charset="0"/>
              </a:rPr>
              <a:t>Sharma, G., &amp; Jaiswal, A. K. (2018). Unsustainability of sustainability: Cognitive frames and tensions in bottom of the pyramid projects. </a:t>
            </a:r>
            <a:r>
              <a:rPr lang="en-GB" sz="900" i="1" kern="100" dirty="0">
                <a:effectLst/>
                <a:latin typeface="Times New Roman" panose="02020603050405020304" pitchFamily="18" charset="0"/>
                <a:ea typeface="Aptos" panose="020B0004020202020204" pitchFamily="34" charset="0"/>
                <a:cs typeface="Times New Roman" panose="02020603050405020304" pitchFamily="18" charset="0"/>
              </a:rPr>
              <a:t>Journal of Business Ethics, 148</a:t>
            </a:r>
            <a:r>
              <a:rPr lang="en-GB" sz="900" kern="100" dirty="0">
                <a:effectLst/>
                <a:latin typeface="Times New Roman" panose="02020603050405020304" pitchFamily="18" charset="0"/>
                <a:ea typeface="Aptos" panose="020B0004020202020204" pitchFamily="34" charset="0"/>
                <a:cs typeface="Times New Roman" panose="02020603050405020304" pitchFamily="18" charset="0"/>
              </a:rPr>
              <a:t>(2), 291-307. </a:t>
            </a:r>
            <a:r>
              <a:rPr lang="en-GB" sz="900" u="sng" kern="100" dirty="0">
                <a:solidFill>
                  <a:srgbClr val="467886"/>
                </a:solidFill>
                <a:effectLst/>
                <a:latin typeface="Times New Roman" panose="02020603050405020304" pitchFamily="18" charset="0"/>
                <a:ea typeface="Aptos" panose="020B0004020202020204" pitchFamily="34" charset="0"/>
                <a:cs typeface="Times New Roman" panose="02020603050405020304" pitchFamily="18" charset="0"/>
                <a:hlinkClick r:id="rId8"/>
              </a:rPr>
              <a:t>https://www.jstor.org/stable/45022441</a:t>
            </a:r>
            <a:r>
              <a:rPr lang="en-GB" sz="900" kern="100" dirty="0">
                <a:effectLst/>
                <a:latin typeface="Times New Roman" panose="02020603050405020304" pitchFamily="18" charset="0"/>
                <a:ea typeface="Aptos" panose="020B0004020202020204" pitchFamily="34" charset="0"/>
                <a:cs typeface="Times New Roman" panose="02020603050405020304" pitchFamily="18" charset="0"/>
              </a:rPr>
              <a:t> </a:t>
            </a:r>
            <a:endParaRPr lang="en-GB" sz="9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88492488"/>
      </p:ext>
    </p:extLst>
  </p:cSld>
  <p:clrMapOvr>
    <a:masterClrMapping/>
  </p:clrMapOvr>
</p:sld>
</file>

<file path=ppt/theme/theme1.xml><?xml version="1.0" encoding="utf-8"?>
<a:theme xmlns:a="http://schemas.openxmlformats.org/drawingml/2006/main" name="WBS_Sep_2017">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WBS_Sep_2017">
      <a:majorFont>
        <a:latin typeface="Calibri"/>
        <a:ea typeface=""/>
        <a:cs typeface=""/>
      </a:majorFont>
      <a:minorFont>
        <a:latin typeface="Calibr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91" id="{7D914080-C551-0349-8C55-B31A144ECC98}" vid="{52C5D207-63DB-1F49-A403-311896B4D8F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WBS-New-Brand-PowerPoint-template-2017-4_3</Template>
  <TotalTime>12461</TotalTime>
  <Words>3466</Words>
  <Application>Microsoft Macintosh PowerPoint</Application>
  <PresentationFormat>On-screen Show (16:9)</PresentationFormat>
  <Paragraphs>146</Paragraphs>
  <Slides>24</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24</vt:i4>
      </vt:variant>
    </vt:vector>
  </HeadingPairs>
  <TitlesOfParts>
    <vt:vector size="33" baseType="lpstr">
      <vt:lpstr>-webkit-standard</vt:lpstr>
      <vt:lpstr>Aptos</vt:lpstr>
      <vt:lpstr>Arial</vt:lpstr>
      <vt:lpstr>Calibri</vt:lpstr>
      <vt:lpstr>Helvetica</vt:lpstr>
      <vt:lpstr>Segoe UI</vt:lpstr>
      <vt:lpstr>Symbol</vt:lpstr>
      <vt:lpstr>Times New Roman</vt:lpstr>
      <vt:lpstr>WBS_Sep_2017</vt:lpstr>
      <vt:lpstr>Writing with AI</vt:lpstr>
      <vt:lpstr>How to write a non-descriptive assignment (for assessments where AI use is permitted or encouraged)</vt:lpstr>
      <vt:lpstr>Step 0: Prerequisite when writing assessments augmented with AI </vt:lpstr>
      <vt:lpstr>Prerequisites continued: Attach your past assignments to GenAI tools (e.g. Copilot) and add the following prompt:</vt:lpstr>
      <vt:lpstr>Step 1: Curiosity - What is the topic, and what am I interested in? Think about your area of interest and how this fits within the assignment brief</vt:lpstr>
      <vt:lpstr>Step 2: Framing and Positioning: Refine your idea – focusing on the main part of your assignment</vt:lpstr>
      <vt:lpstr>Step 3: Review and Refine Evidence, Analysis and Critical Evaluation - How do I support my argument and contrast it with counterarguments?</vt:lpstr>
      <vt:lpstr>Step 4: Structure &amp; Clarity: Does my essay flow logically and complies with academic writing requirements </vt:lpstr>
      <vt:lpstr>Step 5: Fact checking Citations and References</vt:lpstr>
      <vt:lpstr>Step 6: Fact checking what citations actually claim in the original text</vt:lpstr>
      <vt:lpstr>Step 7: Did I demonstrate critical engagement and reflection? Re-read and consider how you can enhance your writing further.</vt:lpstr>
      <vt:lpstr>Step 7: Ensuring critically analysis and reflection - Is the suggestion interesting and easy to read?</vt:lpstr>
      <vt:lpstr>Step 8: Now focus on the other parts of your assignment</vt:lpstr>
      <vt:lpstr>Step 9: Images &amp; Tables</vt:lpstr>
      <vt:lpstr>Example: Spelling mistakes in images</vt:lpstr>
      <vt:lpstr>Step 10: Reflection on your use of AI</vt:lpstr>
      <vt:lpstr>PowerPoint Presentation</vt:lpstr>
      <vt:lpstr>Why do I need to consider what the future might bring</vt:lpstr>
      <vt:lpstr>Theorising ‘the future’</vt:lpstr>
      <vt:lpstr>Why and How to Think About the Future?</vt:lpstr>
      <vt:lpstr>Scenario Planning and Backcasting</vt:lpstr>
      <vt:lpstr>Some further considerations</vt:lpstr>
      <vt:lpstr>Example – School in 2030</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Mareike Mohlmann</dc:creator>
  <cp:lastModifiedBy>Fischer, Isabel</cp:lastModifiedBy>
  <cp:revision>630</cp:revision>
  <cp:lastPrinted>2022-01-19T00:31:32Z</cp:lastPrinted>
  <dcterms:created xsi:type="dcterms:W3CDTF">2017-11-22T12:19:36Z</dcterms:created>
  <dcterms:modified xsi:type="dcterms:W3CDTF">2025-03-03T13:57:19Z</dcterms:modified>
</cp:coreProperties>
</file>