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0" r:id="rId4"/>
  </p:sldMasterIdLst>
  <p:notesMasterIdLst>
    <p:notesMasterId r:id="rId18"/>
  </p:notesMasterIdLst>
  <p:handoutMasterIdLst>
    <p:handoutMasterId r:id="rId19"/>
  </p:handoutMasterIdLst>
  <p:sldIdLst>
    <p:sldId id="257" r:id="rId5"/>
    <p:sldId id="289" r:id="rId6"/>
    <p:sldId id="267" r:id="rId7"/>
    <p:sldId id="273" r:id="rId8"/>
    <p:sldId id="291" r:id="rId9"/>
    <p:sldId id="292" r:id="rId10"/>
    <p:sldId id="293" r:id="rId11"/>
    <p:sldId id="294" r:id="rId12"/>
    <p:sldId id="286" r:id="rId13"/>
    <p:sldId id="263" r:id="rId14"/>
    <p:sldId id="288" r:id="rId15"/>
    <p:sldId id="282" r:id="rId16"/>
    <p:sldId id="28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hew Heselden" initials="MH" lastIdx="4" clrIdx="0">
    <p:extLst>
      <p:ext uri="{19B8F6BF-5375-455C-9EA6-DF929625EA0E}">
        <p15:presenceInfo xmlns:p15="http://schemas.microsoft.com/office/powerpoint/2012/main" userId="S::m.heselden@arts.ac.uk::cec0677e-25a5-4eed-9fef-b4e71eca8c11" providerId="AD"/>
      </p:ext>
    </p:extLst>
  </p:cmAuthor>
  <p:cmAuthor id="2" name="Stephanie Feather" initials="SF" lastIdx="3" clrIdx="1">
    <p:extLst>
      <p:ext uri="{19B8F6BF-5375-455C-9EA6-DF929625EA0E}">
        <p15:presenceInfo xmlns:p15="http://schemas.microsoft.com/office/powerpoint/2012/main" userId="S::s.feather@arts.ac.uk::27174df1-a550-411e-9b86-4d4953a57290" providerId="AD"/>
      </p:ext>
    </p:extLst>
  </p:cmAuthor>
  <p:cmAuthor id="3" name="Barbara Denton" initials="BD" lastIdx="14" clrIdx="2">
    <p:extLst>
      <p:ext uri="{19B8F6BF-5375-455C-9EA6-DF929625EA0E}">
        <p15:presenceInfo xmlns:p15="http://schemas.microsoft.com/office/powerpoint/2012/main" userId="S-1-5-21-2706140998-3416399097-4274183996-2958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FFFFFF"/>
    <a:srgbClr val="F2692B"/>
    <a:srgbClr val="002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7074" autoAdjust="0"/>
  </p:normalViewPr>
  <p:slideViewPr>
    <p:cSldViewPr snapToGrid="0">
      <p:cViewPr varScale="1">
        <p:scale>
          <a:sx n="74" d="100"/>
          <a:sy n="74" d="100"/>
        </p:scale>
        <p:origin x="1308" y="64"/>
      </p:cViewPr>
      <p:guideLst/>
    </p:cSldViewPr>
  </p:slideViewPr>
  <p:notesTextViewPr>
    <p:cViewPr>
      <p:scale>
        <a:sx n="3" d="2"/>
        <a:sy n="3" d="2"/>
      </p:scale>
      <p:origin x="0" y="-1068"/>
    </p:cViewPr>
  </p:notesTextViewPr>
  <p:notesViewPr>
    <p:cSldViewPr snapToGrid="0">
      <p:cViewPr>
        <p:scale>
          <a:sx n="1" d="2"/>
          <a:sy n="1" d="2"/>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372D8D-FB06-49F8-80F3-966BA7A33CAB}" type="datetimeFigureOut">
              <a:rPr lang="en-GB" smtClean="0"/>
              <a:t>01/06/2023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465D6-E927-4CD6-BB6D-7C5E4BEAA1EF}" type="slidenum">
              <a:rPr lang="en-GB" smtClean="0"/>
              <a:t>‹#›</a:t>
            </a:fld>
            <a:endParaRPr lang="en-GB"/>
          </a:p>
        </p:txBody>
      </p:sp>
    </p:spTree>
    <p:extLst>
      <p:ext uri="{BB962C8B-B14F-4D97-AF65-F5344CB8AC3E}">
        <p14:creationId xmlns:p14="http://schemas.microsoft.com/office/powerpoint/2010/main" val="328800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192B64-956F-4AA1-9D00-91265D8096D4}" type="datetimeFigureOut">
              <a:rPr lang="en-GB" smtClean="0"/>
              <a:t>01/06/2023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CC1D15-B5DE-4BD5-A4FB-8CE7A139D482}" type="slidenum">
              <a:rPr lang="en-GB" smtClean="0"/>
              <a:t>‹#›</a:t>
            </a:fld>
            <a:endParaRPr lang="en-GB"/>
          </a:p>
        </p:txBody>
      </p:sp>
    </p:spTree>
    <p:extLst>
      <p:ext uri="{BB962C8B-B14F-4D97-AF65-F5344CB8AC3E}">
        <p14:creationId xmlns:p14="http://schemas.microsoft.com/office/powerpoint/2010/main" val="3854015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Hello, my name is Chris Rowell and I currently work as a Digital Learning Producer at the University of the Arts London.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 a previous life I have worked as a FE and HE lecturer, a Learning Technology Manager and as an Academic Developer in three London universities. </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a:t>
            </a:fld>
            <a:endParaRPr lang="en-GB"/>
          </a:p>
        </p:txBody>
      </p:sp>
    </p:spTree>
    <p:extLst>
      <p:ext uri="{BB962C8B-B14F-4D97-AF65-F5344CB8AC3E}">
        <p14:creationId xmlns:p14="http://schemas.microsoft.com/office/powerpoint/2010/main" val="2469526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 critical approach to AI in HE doesn’t mean trying to ban it or stop its use in education – the genie is already out of the bottle! Its too late to do that even if we thought it was a good idea!</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 think we need to take a look at what it can do well and what it cant..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also need to think about the context – these are challenging times for HE – The expansion of HE  means that students numbers have increased dramatically in recent years – and too often we look for technology, like AI  to save us – it wont! We can and should use it but it needs to be freely accessible to all our students….</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10</a:t>
            </a:fld>
            <a:endParaRPr lang="en-GB"/>
          </a:p>
        </p:txBody>
      </p:sp>
    </p:spTree>
    <p:extLst>
      <p:ext uri="{BB962C8B-B14F-4D97-AF65-F5344CB8AC3E}">
        <p14:creationId xmlns:p14="http://schemas.microsoft.com/office/powerpoint/2010/main" val="3552638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CC1D15-B5DE-4BD5-A4FB-8CE7A139D482}" type="slidenum">
              <a:rPr lang="en-GB" smtClean="0"/>
              <a:t>11</a:t>
            </a:fld>
            <a:endParaRPr lang="en-GB"/>
          </a:p>
        </p:txBody>
      </p:sp>
    </p:spTree>
    <p:extLst>
      <p:ext uri="{BB962C8B-B14F-4D97-AF65-F5344CB8AC3E}">
        <p14:creationId xmlns:p14="http://schemas.microsoft.com/office/powerpoint/2010/main" val="3336001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12</a:t>
            </a:fld>
            <a:endParaRPr lang="en-GB"/>
          </a:p>
        </p:txBody>
      </p:sp>
    </p:spTree>
    <p:extLst>
      <p:ext uri="{BB962C8B-B14F-4D97-AF65-F5344CB8AC3E}">
        <p14:creationId xmlns:p14="http://schemas.microsoft.com/office/powerpoint/2010/main" val="3204634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CC1D15-B5DE-4BD5-A4FB-8CE7A139D482}" type="slidenum">
              <a:rPr lang="en-GB" smtClean="0"/>
              <a:t>13</a:t>
            </a:fld>
            <a:endParaRPr lang="en-GB"/>
          </a:p>
        </p:txBody>
      </p:sp>
    </p:spTree>
    <p:extLst>
      <p:ext uri="{BB962C8B-B14F-4D97-AF65-F5344CB8AC3E}">
        <p14:creationId xmlns:p14="http://schemas.microsoft.com/office/powerpoint/2010/main" val="31542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mn-lt"/>
              <a:ea typeface="+mn-ea"/>
              <a:cs typeface="+mn-cs"/>
            </a:endParaRPr>
          </a:p>
          <a:p>
            <a:pPr marL="228600" indent="-228600">
              <a:buAutoNum type="arabicPeriod"/>
            </a:pPr>
            <a:r>
              <a:rPr lang="en-GB" sz="1200" kern="1200" dirty="0" smtClean="0">
                <a:solidFill>
                  <a:schemeClr val="tx1"/>
                </a:solidFill>
                <a:effectLst/>
                <a:latin typeface="+mn-lt"/>
                <a:ea typeface="+mn-ea"/>
                <a:cs typeface="+mn-cs"/>
              </a:rPr>
              <a:t>Since the release of </a:t>
            </a:r>
            <a:r>
              <a:rPr lang="en-GB" sz="1200" kern="1200" dirty="0" err="1" smtClean="0">
                <a:solidFill>
                  <a:schemeClr val="tx1"/>
                </a:solidFill>
                <a:effectLst/>
                <a:latin typeface="+mn-lt"/>
                <a:ea typeface="+mn-ea"/>
                <a:cs typeface="+mn-cs"/>
              </a:rPr>
              <a:t>ChatGPT</a:t>
            </a:r>
            <a:r>
              <a:rPr lang="en-GB" sz="1200" kern="1200" dirty="0" smtClean="0">
                <a:solidFill>
                  <a:schemeClr val="tx1"/>
                </a:solidFill>
                <a:effectLst/>
                <a:latin typeface="+mn-lt"/>
                <a:ea typeface="+mn-ea"/>
                <a:cs typeface="+mn-cs"/>
              </a:rPr>
              <a:t> there have been numerous discussions about its use (and AI) in higher education. So far, these discussions have focused on issues to do with academic integrity, ethical concerns and its implications on assessment strategies. </a:t>
            </a:r>
          </a:p>
          <a:p>
            <a:pPr marL="228600" indent="-228600">
              <a:buAutoNum type="arabicPeriod"/>
            </a:pPr>
            <a:endParaRPr lang="en-GB" sz="1200" kern="1200" dirty="0" smtClean="0">
              <a:solidFill>
                <a:schemeClr val="tx1"/>
              </a:solidFill>
              <a:effectLst/>
              <a:latin typeface="+mn-lt"/>
              <a:ea typeface="+mn-ea"/>
              <a:cs typeface="+mn-cs"/>
            </a:endParaRPr>
          </a:p>
          <a:p>
            <a:pPr marL="0" indent="0">
              <a:buNone/>
            </a:pPr>
            <a:r>
              <a:rPr lang="en-GB" sz="1200" kern="1200" dirty="0" smtClean="0">
                <a:solidFill>
                  <a:schemeClr val="tx1"/>
                </a:solidFill>
                <a:effectLst/>
                <a:latin typeface="+mn-lt"/>
                <a:ea typeface="+mn-ea"/>
                <a:cs typeface="+mn-cs"/>
              </a:rPr>
              <a:t>In this short talk, I will look at </a:t>
            </a:r>
            <a:r>
              <a:rPr lang="en-GB" sz="1200" kern="1200" dirty="0" err="1" smtClean="0">
                <a:solidFill>
                  <a:schemeClr val="tx1"/>
                </a:solidFill>
                <a:effectLst/>
                <a:latin typeface="+mn-lt"/>
                <a:ea typeface="+mn-ea"/>
                <a:cs typeface="+mn-cs"/>
              </a:rPr>
              <a:t>ChatGPT</a:t>
            </a:r>
            <a:r>
              <a:rPr lang="en-GB" sz="1200" kern="1200" dirty="0" smtClean="0">
                <a:solidFill>
                  <a:schemeClr val="tx1"/>
                </a:solidFill>
                <a:effectLst/>
                <a:latin typeface="+mn-lt"/>
                <a:ea typeface="+mn-ea"/>
                <a:cs typeface="+mn-cs"/>
              </a:rPr>
              <a:t> and AI through the lens of ‘critical digital pedagogy’. This perspective will invite us to ask different questions about how AI tools are being used, or could be used, in a HE context.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2. However, like all educational technology, AI should be viewed in its context – and we need to ask some important questions about how it is being used.</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2</a:t>
            </a:fld>
            <a:endParaRPr lang="en-GB"/>
          </a:p>
        </p:txBody>
      </p:sp>
    </p:spTree>
    <p:extLst>
      <p:ext uri="{BB962C8B-B14F-4D97-AF65-F5344CB8AC3E}">
        <p14:creationId xmlns:p14="http://schemas.microsoft.com/office/powerpoint/2010/main" val="3075646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ideas of Critical Pedagogy were first articulated in the work of Paulo Freire in the 1960’s, way before AI became a thing in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Obviously, he was talking about a very different time but I think his ideas are still important and the principles that underlie his world view about how students learn are still very relevant to how digital education takes place in a modern university.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So</a:t>
            </a:r>
            <a:r>
              <a:rPr lang="en-GB" sz="1200" kern="1200" baseline="0" dirty="0" smtClean="0">
                <a:solidFill>
                  <a:schemeClr val="tx1"/>
                </a:solidFill>
                <a:effectLst/>
                <a:latin typeface="+mn-lt"/>
                <a:ea typeface="+mn-ea"/>
                <a:cs typeface="+mn-cs"/>
              </a:rPr>
              <a:t> this talk is briefly trying to d</a:t>
            </a:r>
            <a:r>
              <a:rPr lang="en-GB" sz="1200" kern="1200" dirty="0" smtClean="0">
                <a:solidFill>
                  <a:schemeClr val="tx1"/>
                </a:solidFill>
                <a:effectLst/>
                <a:latin typeface="+mn-lt"/>
                <a:ea typeface="+mn-ea"/>
                <a:cs typeface="+mn-cs"/>
              </a:rPr>
              <a:t>evelop</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his principles into a modern context……</a:t>
            </a:r>
            <a:r>
              <a:rPr lang="en-GB"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3</a:t>
            </a:fld>
            <a:endParaRPr lang="en-GB"/>
          </a:p>
        </p:txBody>
      </p:sp>
    </p:spTree>
    <p:extLst>
      <p:ext uri="{BB962C8B-B14F-4D97-AF65-F5344CB8AC3E}">
        <p14:creationId xmlns:p14="http://schemas.microsoft.com/office/powerpoint/2010/main" val="3103047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Knowledge should be co-created between tutors and students’.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principle is based around Paulo Freire’s rejection of ‘banking education’ where students are seen as receptacles to be filled up with knowledge by the expert teacher.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2. Freire contrasted this with a dialogical system of education where knowledge is co-constructed between students and the teachers based on discussion, dialogue and interaction.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Well is this something that AI can do? In one sense, yes it can. A good example of this is to use AI as a sparring partner for an argument. A fundamental part of making an argument in an essay or a presentation is to understand a counterpoint. </a:t>
            </a:r>
            <a:r>
              <a:rPr lang="en-GB" sz="1200" kern="1200" dirty="0" err="1" smtClean="0">
                <a:solidFill>
                  <a:schemeClr val="tx1"/>
                </a:solidFill>
                <a:effectLst/>
                <a:latin typeface="+mn-lt"/>
                <a:ea typeface="+mn-ea"/>
                <a:cs typeface="+mn-cs"/>
              </a:rPr>
              <a:t>ChatGPT</a:t>
            </a:r>
            <a:r>
              <a:rPr lang="en-GB" sz="1200" kern="1200" baseline="0" dirty="0" smtClean="0">
                <a:solidFill>
                  <a:schemeClr val="tx1"/>
                </a:solidFill>
                <a:effectLst/>
                <a:latin typeface="+mn-lt"/>
                <a:ea typeface="+mn-ea"/>
                <a:cs typeface="+mn-cs"/>
              </a:rPr>
              <a:t> is especially good at generating these counterarguments.</a:t>
            </a:r>
            <a:endParaRPr lang="en-GB" sz="1200" i="1"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3. Also using these types of tools, they are starting to be used to enhance the formative feedback process.</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Both staff and students can already use </a:t>
            </a:r>
            <a:r>
              <a:rPr lang="en-GB" sz="1200" kern="1200" dirty="0" err="1" smtClean="0">
                <a:solidFill>
                  <a:schemeClr val="tx1"/>
                </a:solidFill>
                <a:effectLst/>
                <a:latin typeface="+mn-lt"/>
                <a:ea typeface="+mn-ea"/>
                <a:cs typeface="+mn-cs"/>
              </a:rPr>
              <a:t>ChatGPT</a:t>
            </a:r>
            <a:r>
              <a:rPr lang="en-GB" sz="1200" kern="1200" dirty="0" smtClean="0">
                <a:solidFill>
                  <a:schemeClr val="tx1"/>
                </a:solidFill>
                <a:effectLst/>
                <a:latin typeface="+mn-lt"/>
                <a:ea typeface="+mn-ea"/>
                <a:cs typeface="+mn-cs"/>
              </a:rPr>
              <a:t> to make and give feedback on students assignments. The tools can be used to write marking criteria and rubrics which in turn can be used to mark and give feedback on students assignments. There has been quite a lot of research showing that formative feedback is one of the most effective ways of reducing the </a:t>
            </a:r>
            <a:r>
              <a:rPr lang="en-GB" sz="1200" b="1" kern="1200" dirty="0" smtClean="0">
                <a:solidFill>
                  <a:schemeClr val="tx1"/>
                </a:solidFill>
                <a:effectLst/>
                <a:latin typeface="+mn-lt"/>
                <a:ea typeface="+mn-ea"/>
                <a:cs typeface="+mn-cs"/>
              </a:rPr>
              <a:t>attainment gap </a:t>
            </a:r>
            <a:r>
              <a:rPr lang="en-GB" sz="1200" kern="1200" dirty="0" smtClean="0">
                <a:solidFill>
                  <a:schemeClr val="tx1"/>
                </a:solidFill>
                <a:effectLst/>
                <a:latin typeface="+mn-lt"/>
                <a:ea typeface="+mn-ea"/>
                <a:cs typeface="+mn-cs"/>
              </a:rPr>
              <a:t>– which is the difference between the percentage of white students and black </a:t>
            </a:r>
            <a:r>
              <a:rPr lang="en-GB" sz="1200" kern="1200" dirty="0" smtClean="0">
                <a:solidFill>
                  <a:schemeClr val="tx1"/>
                </a:solidFill>
                <a:effectLst/>
                <a:latin typeface="+mn-lt"/>
                <a:ea typeface="+mn-ea"/>
                <a:cs typeface="+mn-cs"/>
              </a:rPr>
              <a:t>(and other ethnic minority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students </a:t>
            </a:r>
            <a:r>
              <a:rPr lang="en-GB" sz="1200" kern="1200" dirty="0" smtClean="0">
                <a:solidFill>
                  <a:schemeClr val="tx1"/>
                </a:solidFill>
                <a:effectLst/>
                <a:latin typeface="+mn-lt"/>
                <a:ea typeface="+mn-ea"/>
                <a:cs typeface="+mn-cs"/>
              </a:rPr>
              <a:t>achieving top grades on their course.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careful use of this type formative feedback it could be possible that it would</a:t>
            </a:r>
            <a:r>
              <a:rPr lang="en-GB" sz="1200" kern="1200" baseline="0" dirty="0" smtClean="0">
                <a:solidFill>
                  <a:schemeClr val="tx1"/>
                </a:solidFill>
                <a:effectLst/>
                <a:latin typeface="+mn-lt"/>
                <a:ea typeface="+mn-ea"/>
                <a:cs typeface="+mn-cs"/>
              </a:rPr>
              <a:t> have</a:t>
            </a:r>
            <a:r>
              <a:rPr lang="en-GB" sz="1200" kern="1200" dirty="0" smtClean="0">
                <a:solidFill>
                  <a:schemeClr val="tx1"/>
                </a:solidFill>
                <a:effectLst/>
                <a:latin typeface="+mn-lt"/>
                <a:ea typeface="+mn-ea"/>
                <a:cs typeface="+mn-cs"/>
              </a:rPr>
              <a:t> a positive impact on the attainment gap in higher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0CC1D15-B5DE-4BD5-A4FB-8CE7A139D482}" type="slidenum">
              <a:rPr lang="en-GB" smtClean="0"/>
              <a:t>4</a:t>
            </a:fld>
            <a:endParaRPr lang="en-GB"/>
          </a:p>
        </p:txBody>
      </p:sp>
    </p:spTree>
    <p:extLst>
      <p:ext uri="{BB962C8B-B14F-4D97-AF65-F5344CB8AC3E}">
        <p14:creationId xmlns:p14="http://schemas.microsoft.com/office/powerpoint/2010/main" val="3849725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However, we need</a:t>
            </a:r>
            <a:r>
              <a:rPr lang="en-GB" sz="1200" kern="1200" baseline="0" dirty="0" smtClean="0">
                <a:solidFill>
                  <a:schemeClr val="tx1"/>
                </a:solidFill>
                <a:effectLst/>
                <a:latin typeface="+mn-lt"/>
                <a:ea typeface="+mn-ea"/>
                <a:cs typeface="+mn-cs"/>
              </a:rPr>
              <a:t> a serious word of caution here too </a:t>
            </a:r>
            <a:r>
              <a:rPr lang="en-GB" sz="1200" kern="1200" dirty="0" smtClean="0">
                <a:solidFill>
                  <a:schemeClr val="tx1"/>
                </a:solidFill>
                <a:effectLst/>
                <a:latin typeface="+mn-lt"/>
                <a:ea typeface="+mn-ea"/>
                <a:cs typeface="+mn-cs"/>
              </a:rPr>
              <a:t> – already we have examples of AI providers stepping into this perceived market </a:t>
            </a:r>
            <a:r>
              <a:rPr lang="en-GB" sz="1200" kern="1200" smtClean="0">
                <a:solidFill>
                  <a:schemeClr val="tx1"/>
                </a:solidFill>
                <a:effectLst/>
                <a:latin typeface="+mn-lt"/>
                <a:ea typeface="+mn-ea"/>
                <a:cs typeface="+mn-cs"/>
              </a:rPr>
              <a:t>– this </a:t>
            </a:r>
            <a:r>
              <a:rPr lang="en-GB" sz="1200" kern="1200" dirty="0" smtClean="0">
                <a:solidFill>
                  <a:schemeClr val="tx1"/>
                </a:solidFill>
                <a:effectLst/>
                <a:latin typeface="+mn-lt"/>
                <a:ea typeface="+mn-ea"/>
                <a:cs typeface="+mn-cs"/>
              </a:rPr>
              <a:t>recent advert that popped up on my Twitter time 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a:t>
            </a:r>
            <a:r>
              <a:rPr lang="en-GB" sz="1200" kern="1200" baseline="0" dirty="0" smtClean="0">
                <a:solidFill>
                  <a:schemeClr val="tx1"/>
                </a:solidFill>
                <a:effectLst/>
                <a:latin typeface="+mn-lt"/>
                <a:ea typeface="+mn-ea"/>
                <a:cs typeface="+mn-cs"/>
              </a:rPr>
              <a:t> adverts claims that it can: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*Use rubrics to grade the students submissions</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*Give feedback on the students assignments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*Then upload the grades and feedback into the Canvas VLE (similar to Moodle or Blackboard)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It does so by uploading the students work into </a:t>
            </a:r>
            <a:r>
              <a:rPr lang="en-GB" sz="1200" kern="1200" baseline="0" dirty="0" err="1" smtClean="0">
                <a:solidFill>
                  <a:schemeClr val="tx1"/>
                </a:solidFill>
                <a:effectLst/>
                <a:latin typeface="+mn-lt"/>
                <a:ea typeface="+mn-ea"/>
                <a:cs typeface="+mn-cs"/>
              </a:rPr>
              <a:t>ChatGPT</a:t>
            </a:r>
            <a:r>
              <a:rPr lang="en-GB" sz="1200" kern="1200" baseline="0" dirty="0" smtClean="0">
                <a:solidFill>
                  <a:schemeClr val="tx1"/>
                </a:solidFill>
                <a:effectLst/>
                <a:latin typeface="+mn-lt"/>
                <a:ea typeface="+mn-ea"/>
                <a:cs typeface="+mn-cs"/>
              </a:rPr>
              <a:t> – which in my opinion is highly questionable and unethical !!</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5</a:t>
            </a:fld>
            <a:endParaRPr lang="en-GB"/>
          </a:p>
        </p:txBody>
      </p:sp>
    </p:spTree>
    <p:extLst>
      <p:ext uri="{BB962C8B-B14F-4D97-AF65-F5344CB8AC3E}">
        <p14:creationId xmlns:p14="http://schemas.microsoft.com/office/powerpoint/2010/main" val="2317175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Digital learning environments develop the importance of democracy</a:t>
            </a:r>
            <a:endParaRPr lang="en-GB" sz="1200" b="1"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On the face of it the opportunities for a AI infused education appear to be more democratic.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chat based tools like </a:t>
            </a:r>
            <a:r>
              <a:rPr lang="en-GB" sz="1200" kern="1200" dirty="0" err="1" smtClean="0">
                <a:solidFill>
                  <a:schemeClr val="tx1"/>
                </a:solidFill>
                <a:effectLst/>
                <a:latin typeface="+mn-lt"/>
                <a:ea typeface="+mn-ea"/>
                <a:cs typeface="+mn-cs"/>
              </a:rPr>
              <a:t>ChatGPT</a:t>
            </a:r>
            <a:r>
              <a:rPr lang="en-GB" sz="1200" kern="1200" dirty="0" smtClean="0">
                <a:solidFill>
                  <a:schemeClr val="tx1"/>
                </a:solidFill>
                <a:effectLst/>
                <a:latin typeface="+mn-lt"/>
                <a:ea typeface="+mn-ea"/>
                <a:cs typeface="+mn-cs"/>
              </a:rPr>
              <a:t> and the image generating tools like DALL-E or </a:t>
            </a:r>
            <a:r>
              <a:rPr lang="en-GB" sz="1200" kern="1200" dirty="0" err="1" smtClean="0">
                <a:solidFill>
                  <a:schemeClr val="tx1"/>
                </a:solidFill>
                <a:effectLst/>
                <a:latin typeface="+mn-lt"/>
                <a:ea typeface="+mn-ea"/>
                <a:cs typeface="+mn-cs"/>
              </a:rPr>
              <a:t>Midjourney</a:t>
            </a:r>
            <a:r>
              <a:rPr lang="en-GB" sz="1200" kern="1200" dirty="0" smtClean="0">
                <a:solidFill>
                  <a:schemeClr val="tx1"/>
                </a:solidFill>
                <a:effectLst/>
                <a:latin typeface="+mn-lt"/>
                <a:ea typeface="+mn-ea"/>
                <a:cs typeface="+mn-cs"/>
              </a:rPr>
              <a:t> are (mostly) free to use for all. It could be argued that we do not need expensive textbooks that disadvantage from low income families – and that often includes students</a:t>
            </a:r>
            <a:r>
              <a:rPr lang="en-GB" sz="1200" kern="1200" baseline="0" dirty="0" smtClean="0">
                <a:solidFill>
                  <a:schemeClr val="tx1"/>
                </a:solidFill>
                <a:effectLst/>
                <a:latin typeface="+mn-lt"/>
                <a:ea typeface="+mn-ea"/>
                <a:cs typeface="+mn-cs"/>
              </a:rPr>
              <a:t> from</a:t>
            </a:r>
            <a:r>
              <a:rPr lang="en-GB" sz="1200" kern="1200" dirty="0" smtClean="0">
                <a:solidFill>
                  <a:schemeClr val="tx1"/>
                </a:solidFill>
                <a:effectLst/>
                <a:latin typeface="+mn-lt"/>
                <a:ea typeface="+mn-ea"/>
                <a:cs typeface="+mn-cs"/>
              </a:rPr>
              <a:t> black and ethnic minority back grounds.</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Also, this gives students the ability to manage their own learning, through project based learning, study groups or self assessment.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At the moment it’s a fairly even playing field for all to use.</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However, the big question here is for how long this will remain like this? Most of these AI companies have </a:t>
            </a:r>
            <a:r>
              <a:rPr lang="en-GB" sz="1200" b="1" kern="1200" dirty="0" smtClean="0">
                <a:solidFill>
                  <a:schemeClr val="tx1"/>
                </a:solidFill>
                <a:effectLst/>
                <a:latin typeface="+mn-lt"/>
                <a:ea typeface="+mn-ea"/>
                <a:cs typeface="+mn-cs"/>
              </a:rPr>
              <a:t>not</a:t>
            </a:r>
            <a:r>
              <a:rPr lang="en-GB" sz="1200" kern="1200" dirty="0" smtClean="0">
                <a:solidFill>
                  <a:schemeClr val="tx1"/>
                </a:solidFill>
                <a:effectLst/>
                <a:latin typeface="+mn-lt"/>
                <a:ea typeface="+mn-ea"/>
                <a:cs typeface="+mn-cs"/>
              </a:rPr>
              <a:t> been developed with a primary education focus – they are often commercial entities with share holders who will demand more than a market share – and will aim to ‘</a:t>
            </a:r>
            <a:r>
              <a:rPr lang="en-GB" sz="1200" kern="1200" dirty="0" err="1" smtClean="0">
                <a:solidFill>
                  <a:schemeClr val="tx1"/>
                </a:solidFill>
                <a:effectLst/>
                <a:latin typeface="+mn-lt"/>
                <a:ea typeface="+mn-ea"/>
                <a:cs typeface="+mn-cs"/>
              </a:rPr>
              <a:t>monitarise</a:t>
            </a:r>
            <a:r>
              <a:rPr lang="en-GB" sz="1200" kern="1200" dirty="0" smtClean="0">
                <a:solidFill>
                  <a:schemeClr val="tx1"/>
                </a:solidFill>
                <a:effectLst/>
                <a:latin typeface="+mn-lt"/>
                <a:ea typeface="+mn-ea"/>
                <a:cs typeface="+mn-cs"/>
              </a:rPr>
              <a:t>’ their products. </a:t>
            </a:r>
          </a:p>
          <a:p>
            <a:endParaRPr lang="en-GB"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ChatGPT</a:t>
            </a:r>
            <a:r>
              <a:rPr lang="en-GB" sz="1200" kern="1200" dirty="0" smtClean="0">
                <a:solidFill>
                  <a:schemeClr val="tx1"/>
                </a:solidFill>
                <a:effectLst/>
                <a:latin typeface="+mn-lt"/>
                <a:ea typeface="+mn-ea"/>
                <a:cs typeface="+mn-cs"/>
              </a:rPr>
              <a:t> 4 is a good example of this – $20 per month – for</a:t>
            </a:r>
            <a:r>
              <a:rPr lang="en-GB" sz="1200" kern="1200" baseline="0" dirty="0" smtClean="0">
                <a:solidFill>
                  <a:schemeClr val="tx1"/>
                </a:solidFill>
                <a:effectLst/>
                <a:latin typeface="+mn-lt"/>
                <a:ea typeface="+mn-ea"/>
                <a:cs typeface="+mn-cs"/>
              </a:rPr>
              <a:t> a better product…its no longer that even playing field!!!!</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6</a:t>
            </a:fld>
            <a:endParaRPr lang="en-GB"/>
          </a:p>
        </p:txBody>
      </p:sp>
    </p:spTree>
    <p:extLst>
      <p:ext uri="{BB962C8B-B14F-4D97-AF65-F5344CB8AC3E}">
        <p14:creationId xmlns:p14="http://schemas.microsoft.com/office/powerpoint/2010/main" val="1058748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Education (and technology) is inherently political</a:t>
            </a:r>
            <a:endParaRPr lang="en-GB" sz="1200" b="1"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By ‘political’ I don’t mean ‘party political’ but political in terms of ‘power and influence’. Ed tech companies exert their power in different ways: </a:t>
            </a:r>
          </a:p>
          <a:p>
            <a:endParaRPr lang="en-GB" sz="1200" kern="1200" dirty="0" smtClean="0">
              <a:solidFill>
                <a:schemeClr val="tx1"/>
              </a:solidFill>
              <a:effectLst/>
              <a:latin typeface="+mn-lt"/>
              <a:ea typeface="+mn-ea"/>
              <a:cs typeface="+mn-cs"/>
            </a:endParaRPr>
          </a:p>
          <a:p>
            <a:pPr marL="0" indent="0">
              <a:buNone/>
            </a:pPr>
            <a:r>
              <a:rPr lang="en-GB" sz="1200" kern="1200" dirty="0" smtClean="0">
                <a:solidFill>
                  <a:schemeClr val="tx1"/>
                </a:solidFill>
                <a:effectLst/>
                <a:latin typeface="+mn-lt"/>
                <a:ea typeface="+mn-ea"/>
                <a:cs typeface="+mn-cs"/>
              </a:rPr>
              <a:t>1. Control over our data –</a:t>
            </a:r>
          </a:p>
          <a:p>
            <a:pPr marL="0" indent="0">
              <a:buNone/>
            </a:pP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2. Market dominance and the illusion of choice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3. Intellectual property and patents….it is this last issue that I have had quite a few discussions about – this is probably because I’m based in a an art college institution which largely focuses on visual images. </a:t>
            </a:r>
          </a:p>
          <a:p>
            <a:endParaRPr lang="en-GB"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Midjourney</a:t>
            </a:r>
            <a:r>
              <a:rPr lang="en-GB" sz="1200" kern="1200" dirty="0" smtClean="0">
                <a:solidFill>
                  <a:schemeClr val="tx1"/>
                </a:solidFill>
                <a:effectLst/>
                <a:latin typeface="+mn-lt"/>
                <a:ea typeface="+mn-ea"/>
                <a:cs typeface="+mn-cs"/>
              </a:rPr>
              <a:t> (which generates images from language descriptions) is a good example of this. So that that its free service has a creative commons licence but if you want to own the copyright of the images you generate you have to pay for their service.</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7</a:t>
            </a:fld>
            <a:endParaRPr lang="en-GB"/>
          </a:p>
        </p:txBody>
      </p:sp>
    </p:spTree>
    <p:extLst>
      <p:ext uri="{BB962C8B-B14F-4D97-AF65-F5344CB8AC3E}">
        <p14:creationId xmlns:p14="http://schemas.microsoft.com/office/powerpoint/2010/main" val="3949552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Education is built on trust and belonging and should cultivate hope and optimism</a:t>
            </a:r>
            <a:endParaRPr lang="en-GB" sz="1200" b="1"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 essential requirement of critical pedagogy is that there should be a mutual trust between staff and students, this will enable students to have a stronger sense of belonging on their courses.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Trust and belonging are often neglected in the digital space, sometimes as a result of neglect but often because mistrust is actually built into the educational technology provided….I think </a:t>
            </a:r>
            <a:r>
              <a:rPr lang="en-GB" sz="1200" kern="1200" dirty="0" err="1" smtClean="0">
                <a:solidFill>
                  <a:schemeClr val="tx1"/>
                </a:solidFill>
                <a:effectLst/>
                <a:latin typeface="+mn-lt"/>
                <a:ea typeface="+mn-ea"/>
                <a:cs typeface="+mn-cs"/>
              </a:rPr>
              <a:t>Turnitin</a:t>
            </a:r>
            <a:r>
              <a:rPr lang="en-GB" sz="1200" kern="1200" dirty="0" smtClean="0">
                <a:solidFill>
                  <a:schemeClr val="tx1"/>
                </a:solidFill>
                <a:effectLst/>
                <a:latin typeface="+mn-lt"/>
                <a:ea typeface="+mn-ea"/>
                <a:cs typeface="+mn-cs"/>
              </a:rPr>
              <a:t> is a good example of this.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Also I think this sense of trust is essential for a genuinely anti-racist – anti biased education to exist.   </a:t>
            </a:r>
          </a:p>
          <a:p>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Do these forms of AI engender trust and a sense of belonging? – well in my opinion, for some of the reasons I’ve already outlined no they don’t…from the start they haven’t been designed with these things in mind…</a:t>
            </a: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8</a:t>
            </a:fld>
            <a:endParaRPr lang="en-GB"/>
          </a:p>
        </p:txBody>
      </p:sp>
    </p:spTree>
    <p:extLst>
      <p:ext uri="{BB962C8B-B14F-4D97-AF65-F5344CB8AC3E}">
        <p14:creationId xmlns:p14="http://schemas.microsoft.com/office/powerpoint/2010/main" val="1191236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Students become critical thinkers who create new knowledge</a:t>
            </a:r>
          </a:p>
          <a:p>
            <a:r>
              <a:rPr lang="en-GB" sz="1200" kern="1200" dirty="0" smtClean="0">
                <a:solidFill>
                  <a:schemeClr val="tx1"/>
                </a:solidFill>
                <a:effectLst/>
                <a:latin typeface="+mn-lt"/>
                <a:ea typeface="+mn-ea"/>
                <a:cs typeface="+mn-cs"/>
              </a:rPr>
              <a:t>Given that we have very little control about how these AI tools is developed I think its our duty to help students understand and navigate these tools – and these are skills that need to developed not just with black or minority students but with all students – this means developing their:</a:t>
            </a:r>
          </a:p>
          <a:p>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*Developing information literacy</a:t>
            </a: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*Questioning and challenging assumptions</a:t>
            </a: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*Evaluating arguments and evidence.</a:t>
            </a: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*Multidisciplinary learning</a:t>
            </a: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 think the best example of</a:t>
            </a:r>
            <a:r>
              <a:rPr lang="en-GB" sz="1200" kern="1200" baseline="0" dirty="0" smtClean="0">
                <a:solidFill>
                  <a:schemeClr val="tx1"/>
                </a:solidFill>
                <a:effectLst/>
                <a:latin typeface="+mn-lt"/>
                <a:ea typeface="+mn-ea"/>
                <a:cs typeface="+mn-cs"/>
              </a:rPr>
              <a:t> how this can be integrated into the curriculum was a on a Public History course, where the tutor asked the students to ask </a:t>
            </a:r>
            <a:r>
              <a:rPr lang="en-GB" sz="1200" kern="1200" baseline="0" dirty="0" err="1" smtClean="0">
                <a:solidFill>
                  <a:schemeClr val="tx1"/>
                </a:solidFill>
                <a:effectLst/>
                <a:latin typeface="+mn-lt"/>
                <a:ea typeface="+mn-ea"/>
                <a:cs typeface="+mn-cs"/>
              </a:rPr>
              <a:t>ChatGPT</a:t>
            </a:r>
            <a:r>
              <a:rPr lang="en-GB" sz="1200" kern="1200" baseline="0" dirty="0" smtClean="0">
                <a:solidFill>
                  <a:schemeClr val="tx1"/>
                </a:solidFill>
                <a:effectLst/>
                <a:latin typeface="+mn-lt"/>
                <a:ea typeface="+mn-ea"/>
                <a:cs typeface="+mn-cs"/>
              </a:rPr>
              <a:t> for a definition of public history and then their </a:t>
            </a:r>
            <a:r>
              <a:rPr lang="en-GB" sz="1200" kern="1200" baseline="0" dirty="0" err="1" smtClean="0">
                <a:solidFill>
                  <a:schemeClr val="tx1"/>
                </a:solidFill>
                <a:effectLst/>
                <a:latin typeface="+mn-lt"/>
                <a:ea typeface="+mn-ea"/>
                <a:cs typeface="+mn-cs"/>
              </a:rPr>
              <a:t>tak</a:t>
            </a:r>
            <a:r>
              <a:rPr lang="en-GB" sz="1200" kern="1200" baseline="0" dirty="0" smtClean="0">
                <a:solidFill>
                  <a:schemeClr val="tx1"/>
                </a:solidFill>
                <a:effectLst/>
                <a:latin typeface="+mn-lt"/>
                <a:ea typeface="+mn-ea"/>
                <a:cs typeface="+mn-cs"/>
              </a:rPr>
              <a:t> was to the critique this definition.</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9</a:t>
            </a:fld>
            <a:endParaRPr lang="en-GB"/>
          </a:p>
        </p:txBody>
      </p:sp>
    </p:spTree>
    <p:extLst>
      <p:ext uri="{BB962C8B-B14F-4D97-AF65-F5344CB8AC3E}">
        <p14:creationId xmlns:p14="http://schemas.microsoft.com/office/powerpoint/2010/main" val="14857550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6" name="Logo" descr="University of the Arts London logo">
            <a:extLst>
              <a:ext uri="{FF2B5EF4-FFF2-40B4-BE49-F238E27FC236}">
                <a16:creationId xmlns:a16="http://schemas.microsoft.com/office/drawing/2014/main" id="{1025A320-E4CA-354D-A5BF-C16C4A237D6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7537"/>
          <a:stretch/>
        </p:blipFill>
        <p:spPr>
          <a:xfrm>
            <a:off x="443632" y="279624"/>
            <a:ext cx="1673385" cy="872168"/>
          </a:xfrm>
          <a:prstGeom prst="rect">
            <a:avLst/>
          </a:prstGeom>
        </p:spPr>
      </p:pic>
      <p:sp>
        <p:nvSpPr>
          <p:cNvPr id="2" name="Title 1">
            <a:extLst>
              <a:ext uri="{FF2B5EF4-FFF2-40B4-BE49-F238E27FC236}">
                <a16:creationId xmlns:a16="http://schemas.microsoft.com/office/drawing/2014/main" id="{515CDD45-0E24-824E-8528-54480BCF5819}"/>
              </a:ext>
            </a:extLst>
          </p:cNvPr>
          <p:cNvSpPr>
            <a:spLocks noGrp="1"/>
          </p:cNvSpPr>
          <p:nvPr>
            <p:ph type="ctrTitle" hasCustomPrompt="1"/>
          </p:nvPr>
        </p:nvSpPr>
        <p:spPr>
          <a:xfrm>
            <a:off x="480291" y="1620000"/>
            <a:ext cx="11232284" cy="3620215"/>
          </a:xfrm>
        </p:spPr>
        <p:txBody>
          <a:bodyPr anchor="b"/>
          <a:lstStyle>
            <a:lvl1pPr algn="l">
              <a:defRPr sz="4400" b="1">
                <a:solidFill>
                  <a:schemeClr val="bg1"/>
                </a:solidFill>
              </a:defRPr>
            </a:lvl1pPr>
          </a:lstStyle>
          <a:p>
            <a:r>
              <a:rPr lang="en-US" dirty="0"/>
              <a:t>Add title</a:t>
            </a:r>
            <a:endParaRPr lang="en-GB" dirty="0"/>
          </a:p>
        </p:txBody>
      </p:sp>
      <p:sp>
        <p:nvSpPr>
          <p:cNvPr id="3" name="Subtitle 2">
            <a:extLst>
              <a:ext uri="{FF2B5EF4-FFF2-40B4-BE49-F238E27FC236}">
                <a16:creationId xmlns:a16="http://schemas.microsoft.com/office/drawing/2014/main" id="{00DB4FFB-A229-AF47-8E60-155F5A2CCF9D}"/>
              </a:ext>
            </a:extLst>
          </p:cNvPr>
          <p:cNvSpPr>
            <a:spLocks noGrp="1"/>
          </p:cNvSpPr>
          <p:nvPr>
            <p:ph type="subTitle" idx="1" hasCustomPrompt="1"/>
          </p:nvPr>
        </p:nvSpPr>
        <p:spPr>
          <a:xfrm>
            <a:off x="480291" y="5625950"/>
            <a:ext cx="11232284" cy="971700"/>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GB" dirty="0"/>
          </a:p>
        </p:txBody>
      </p:sp>
    </p:spTree>
    <p:extLst>
      <p:ext uri="{BB962C8B-B14F-4D97-AF65-F5344CB8AC3E}">
        <p14:creationId xmlns:p14="http://schemas.microsoft.com/office/powerpoint/2010/main" val="3665380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tement and image">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0F8E0B70-5C30-5847-8AEF-774CFAD7E205}"/>
              </a:ext>
            </a:extLst>
          </p:cNvPr>
          <p:cNvSpPr>
            <a:spLocks noGrp="1"/>
          </p:cNvSpPr>
          <p:nvPr>
            <p:ph type="body" sz="quarter" idx="19"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a:t>Optional chapter heading </a:t>
            </a:r>
          </a:p>
        </p:txBody>
      </p:sp>
      <p:sp>
        <p:nvSpPr>
          <p:cNvPr id="15" name="Title 1">
            <a:extLst>
              <a:ext uri="{FF2B5EF4-FFF2-40B4-BE49-F238E27FC236}">
                <a16:creationId xmlns:a16="http://schemas.microsoft.com/office/drawing/2014/main" id="{8358CE39-2EA0-9949-BF9D-697281F6194E}"/>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a:t>Add Title</a:t>
            </a:r>
          </a:p>
        </p:txBody>
      </p:sp>
      <p:sp>
        <p:nvSpPr>
          <p:cNvPr id="8" name="Rectangle 7">
            <a:extLst>
              <a:ext uri="{FF2B5EF4-FFF2-40B4-BE49-F238E27FC236}">
                <a16:creationId xmlns:a16="http://schemas.microsoft.com/office/drawing/2014/main" id="{BC9BCFD0-067D-6545-8C5D-27D2627541BB}"/>
              </a:ext>
              <a:ext uri="{C183D7F6-B498-43B3-948B-1728B52AA6E4}">
                <adec:decorative xmlns:adec="http://schemas.microsoft.com/office/drawing/2017/decorative" xmlns="" val="1"/>
              </a:ext>
            </a:extLst>
          </p:cNvPr>
          <p:cNvSpPr/>
          <p:nvPr userDrawn="1"/>
        </p:nvSpPr>
        <p:spPr>
          <a:xfrm>
            <a:off x="479426" y="1592263"/>
            <a:ext cx="5616574" cy="4357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3" name="Text Placeholder 8">
            <a:extLst>
              <a:ext uri="{FF2B5EF4-FFF2-40B4-BE49-F238E27FC236}">
                <a16:creationId xmlns:a16="http://schemas.microsoft.com/office/drawing/2014/main" id="{6A0B221D-7C49-BD4E-B0DD-913726BFFA6D}"/>
              </a:ext>
            </a:extLst>
          </p:cNvPr>
          <p:cNvSpPr>
            <a:spLocks noGrp="1"/>
          </p:cNvSpPr>
          <p:nvPr>
            <p:ph type="body" sz="quarter" idx="14" hasCustomPrompt="1"/>
          </p:nvPr>
        </p:nvSpPr>
        <p:spPr>
          <a:xfrm>
            <a:off x="720003" y="1859622"/>
            <a:ext cx="5040000" cy="3620977"/>
          </a:xfrm>
        </p:spPr>
        <p:txBody>
          <a:bodyPr anchor="ctr"/>
          <a:lstStyle>
            <a:lvl1pPr marL="0" indent="0" algn="l">
              <a:buNone/>
              <a:defRPr sz="3400" b="1">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dirty="0"/>
              <a:t>Add statement text or quote in the space, use 34pt or 24pt text</a:t>
            </a:r>
          </a:p>
        </p:txBody>
      </p:sp>
      <p:sp>
        <p:nvSpPr>
          <p:cNvPr id="12" name="Text Placeholder 2">
            <a:extLst>
              <a:ext uri="{FF2B5EF4-FFF2-40B4-BE49-F238E27FC236}">
                <a16:creationId xmlns:a16="http://schemas.microsoft.com/office/drawing/2014/main" id="{EBF62A9F-E54A-8247-81D9-A2A24B24E7E6}"/>
              </a:ext>
            </a:extLst>
          </p:cNvPr>
          <p:cNvSpPr>
            <a:spLocks noGrp="1"/>
          </p:cNvSpPr>
          <p:nvPr>
            <p:ph type="body" sz="quarter" idx="20" hasCustomPrompt="1"/>
          </p:nvPr>
        </p:nvSpPr>
        <p:spPr>
          <a:xfrm>
            <a:off x="0" y="5481950"/>
            <a:ext cx="2230339" cy="468000"/>
          </a:xfrm>
          <a:solidFill>
            <a:schemeClr val="bg1"/>
          </a:solidFill>
        </p:spPr>
        <p:txBody>
          <a:bodyPr anchor="ctr"/>
          <a:lstStyle>
            <a:lvl1pPr marL="0" indent="0">
              <a:buNone/>
              <a:defRPr sz="1800"/>
            </a:lvl1pPr>
            <a:lvl2pPr marL="432000" indent="0">
              <a:buFontTx/>
              <a:buNone/>
              <a:defRPr sz="1200"/>
            </a:lvl2pPr>
          </a:lstStyle>
          <a:p>
            <a:pPr lvl="1"/>
            <a:r>
              <a:rPr lang="en-US" dirty="0"/>
              <a:t> Image credit</a:t>
            </a:r>
            <a:br>
              <a:rPr lang="en-US" dirty="0"/>
            </a:br>
            <a:r>
              <a:rPr lang="en-US" dirty="0"/>
              <a:t> goes here</a:t>
            </a:r>
          </a:p>
        </p:txBody>
      </p:sp>
      <p:sp>
        <p:nvSpPr>
          <p:cNvPr id="11" name="Picture Placeholder 10" descr="Add image here">
            <a:extLst>
              <a:ext uri="{FF2B5EF4-FFF2-40B4-BE49-F238E27FC236}">
                <a16:creationId xmlns:a16="http://schemas.microsoft.com/office/drawing/2014/main" id="{5A57B211-0045-2844-B5DA-1D7E13A68B82}"/>
              </a:ext>
            </a:extLst>
          </p:cNvPr>
          <p:cNvSpPr>
            <a:spLocks noGrp="1"/>
          </p:cNvSpPr>
          <p:nvPr>
            <p:ph type="pic" sz="quarter" idx="13"/>
          </p:nvPr>
        </p:nvSpPr>
        <p:spPr>
          <a:xfrm>
            <a:off x="6096000" y="1592262"/>
            <a:ext cx="5615999" cy="4357688"/>
          </a:xfrm>
        </p:spPr>
        <p:txBody>
          <a:bodyPr/>
          <a:lstStyle>
            <a:lvl1pPr marL="0" indent="0">
              <a:buNone/>
              <a:defRPr sz="1600"/>
            </a:lvl1pPr>
          </a:lstStyle>
          <a:p>
            <a:r>
              <a:rPr lang="en-US" smtClean="0"/>
              <a:t>Click icon to add picture</a:t>
            </a:r>
            <a:endParaRPr lang="en-GB" dirty="0"/>
          </a:p>
        </p:txBody>
      </p:sp>
      <p:cxnSp>
        <p:nvCxnSpPr>
          <p:cNvPr id="13" name="Straight Connector 12">
            <a:extLst>
              <a:ext uri="{FF2B5EF4-FFF2-40B4-BE49-F238E27FC236}">
                <a16:creationId xmlns:a16="http://schemas.microsoft.com/office/drawing/2014/main" id="{44FC2831-8571-0047-869E-580ABE8772EA}"/>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4" name="Logo">
            <a:extLst>
              <a:ext uri="{FF2B5EF4-FFF2-40B4-BE49-F238E27FC236}">
                <a16:creationId xmlns:a16="http://schemas.microsoft.com/office/drawing/2014/main" id="{484A9623-912E-7349-8C59-A548FA9AD33B}"/>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7" name="Footer Placeholder 4">
            <a:extLst>
              <a:ext uri="{FF2B5EF4-FFF2-40B4-BE49-F238E27FC236}">
                <a16:creationId xmlns:a16="http://schemas.microsoft.com/office/drawing/2014/main" id="{91D07C53-5F2E-564B-AA5D-C8C104D2E32C}"/>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6" name="Slide Number Placeholder 5">
            <a:extLst>
              <a:ext uri="{FF2B5EF4-FFF2-40B4-BE49-F238E27FC236}">
                <a16:creationId xmlns:a16="http://schemas.microsoft.com/office/drawing/2014/main" id="{23B8BE1E-EB54-5A43-AA5B-AD876ECA3253}"/>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3360193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and three images">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25B82E3E-EE9A-C14D-BE3F-85108C85DB04}"/>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a:t>Add Title</a:t>
            </a:r>
          </a:p>
        </p:txBody>
      </p:sp>
      <p:sp>
        <p:nvSpPr>
          <p:cNvPr id="18" name="Text Placeholder 4">
            <a:extLst>
              <a:ext uri="{FF2B5EF4-FFF2-40B4-BE49-F238E27FC236}">
                <a16:creationId xmlns:a16="http://schemas.microsoft.com/office/drawing/2014/main" id="{55324497-2F38-AD4E-829F-1579C94E9A3D}"/>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8" name="Rectangle 7">
            <a:extLst>
              <a:ext uri="{FF2B5EF4-FFF2-40B4-BE49-F238E27FC236}">
                <a16:creationId xmlns:a16="http://schemas.microsoft.com/office/drawing/2014/main" id="{BC9BCFD0-067D-6545-8C5D-27D2627541BB}"/>
              </a:ext>
              <a:ext uri="{C183D7F6-B498-43B3-948B-1728B52AA6E4}">
                <adec:decorative xmlns:adec="http://schemas.microsoft.com/office/drawing/2017/decorative" xmlns="" val="1"/>
              </a:ext>
            </a:extLst>
          </p:cNvPr>
          <p:cNvSpPr/>
          <p:nvPr userDrawn="1"/>
        </p:nvSpPr>
        <p:spPr>
          <a:xfrm>
            <a:off x="480003" y="1592262"/>
            <a:ext cx="5544560" cy="4383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9" name="Text Placeholder 8">
            <a:extLst>
              <a:ext uri="{FF2B5EF4-FFF2-40B4-BE49-F238E27FC236}">
                <a16:creationId xmlns:a16="http://schemas.microsoft.com/office/drawing/2014/main" id="{6C7B40B0-3203-CF4D-9A88-A624E8DA0CF6}"/>
              </a:ext>
            </a:extLst>
          </p:cNvPr>
          <p:cNvSpPr>
            <a:spLocks noGrp="1"/>
          </p:cNvSpPr>
          <p:nvPr>
            <p:ph type="body" sz="quarter" idx="14" hasCustomPrompt="1"/>
          </p:nvPr>
        </p:nvSpPr>
        <p:spPr>
          <a:xfrm>
            <a:off x="720003" y="1859622"/>
            <a:ext cx="5040000" cy="3798228"/>
          </a:xfrm>
        </p:spPr>
        <p:txBody>
          <a:bodyPr anchor="ctr"/>
          <a:lstStyle>
            <a:lvl1pPr marL="0" indent="0" algn="l">
              <a:buNone/>
              <a:defRPr sz="3400" b="1">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Add statement text or quote in the space, use 34pt or 24pt text</a:t>
            </a:r>
          </a:p>
        </p:txBody>
      </p:sp>
      <p:sp>
        <p:nvSpPr>
          <p:cNvPr id="10" name="Picture Placeholder 3" descr="Add first of three images here">
            <a:extLst>
              <a:ext uri="{FF2B5EF4-FFF2-40B4-BE49-F238E27FC236}">
                <a16:creationId xmlns:a16="http://schemas.microsoft.com/office/drawing/2014/main" id="{7DA10396-CCCF-0340-BB00-412EEECBC0ED}"/>
              </a:ext>
            </a:extLst>
          </p:cNvPr>
          <p:cNvSpPr>
            <a:spLocks noGrp="1"/>
          </p:cNvSpPr>
          <p:nvPr>
            <p:ph type="pic" sz="quarter" idx="10"/>
          </p:nvPr>
        </p:nvSpPr>
        <p:spPr>
          <a:xfrm>
            <a:off x="6167438" y="1592263"/>
            <a:ext cx="5544561" cy="2367736"/>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a:p>
        </p:txBody>
      </p:sp>
      <p:sp>
        <p:nvSpPr>
          <p:cNvPr id="12" name="Picture Placeholder 3" descr="Add second image here">
            <a:extLst>
              <a:ext uri="{FF2B5EF4-FFF2-40B4-BE49-F238E27FC236}">
                <a16:creationId xmlns:a16="http://schemas.microsoft.com/office/drawing/2014/main" id="{4CFF857B-12AB-E04C-A1F6-FC4B79FE185A}"/>
              </a:ext>
            </a:extLst>
          </p:cNvPr>
          <p:cNvSpPr>
            <a:spLocks noGrp="1"/>
          </p:cNvSpPr>
          <p:nvPr>
            <p:ph type="pic" sz="quarter" idx="12"/>
          </p:nvPr>
        </p:nvSpPr>
        <p:spPr>
          <a:xfrm>
            <a:off x="6167438" y="4145976"/>
            <a:ext cx="3636962" cy="1803974"/>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a:p>
        </p:txBody>
      </p:sp>
      <p:sp>
        <p:nvSpPr>
          <p:cNvPr id="16" name="Picture Placeholder 3" descr="Add third image here or remaove if not required">
            <a:extLst>
              <a:ext uri="{FF2B5EF4-FFF2-40B4-BE49-F238E27FC236}">
                <a16:creationId xmlns:a16="http://schemas.microsoft.com/office/drawing/2014/main" id="{8C79CD37-E4DA-FA41-8E9D-41522B86F445}"/>
              </a:ext>
            </a:extLst>
          </p:cNvPr>
          <p:cNvSpPr>
            <a:spLocks noGrp="1"/>
          </p:cNvSpPr>
          <p:nvPr>
            <p:ph type="pic" sz="quarter" idx="18"/>
          </p:nvPr>
        </p:nvSpPr>
        <p:spPr>
          <a:xfrm>
            <a:off x="9948863" y="4145977"/>
            <a:ext cx="1763136" cy="1803974"/>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a:p>
        </p:txBody>
      </p:sp>
      <p:cxnSp>
        <p:nvCxnSpPr>
          <p:cNvPr id="14" name="Straight Connector 13">
            <a:extLst>
              <a:ext uri="{FF2B5EF4-FFF2-40B4-BE49-F238E27FC236}">
                <a16:creationId xmlns:a16="http://schemas.microsoft.com/office/drawing/2014/main" id="{2CFD15CC-2D5D-A34D-A6E7-81613F6D43CD}"/>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5" name="Logo">
            <a:extLst>
              <a:ext uri="{FF2B5EF4-FFF2-40B4-BE49-F238E27FC236}">
                <a16:creationId xmlns:a16="http://schemas.microsoft.com/office/drawing/2014/main" id="{14CA43B9-F3D7-A74B-92E3-49015B9DFF87}"/>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21" name="Footer Placeholder 4">
            <a:extLst>
              <a:ext uri="{FF2B5EF4-FFF2-40B4-BE49-F238E27FC236}">
                <a16:creationId xmlns:a16="http://schemas.microsoft.com/office/drawing/2014/main" id="{FC367B92-1561-E34D-BE06-2C6F86B68F56}"/>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9" name="Slide Number Placeholder 5">
            <a:extLst>
              <a:ext uri="{FF2B5EF4-FFF2-40B4-BE49-F238E27FC236}">
                <a16:creationId xmlns:a16="http://schemas.microsoft.com/office/drawing/2014/main" id="{03F0AE9C-EBB9-834E-A3DE-B16392E83830}"/>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838280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and title">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2C96613-2613-8145-BDBC-95527046A263}"/>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5" name="Title 1">
            <a:extLst>
              <a:ext uri="{FF2B5EF4-FFF2-40B4-BE49-F238E27FC236}">
                <a16:creationId xmlns:a16="http://schemas.microsoft.com/office/drawing/2014/main" id="{BC99F548-E5CC-0448-82E6-D55920EF41A7}"/>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a:t>Add Title</a:t>
            </a:r>
          </a:p>
        </p:txBody>
      </p:sp>
      <p:sp>
        <p:nvSpPr>
          <p:cNvPr id="17" name="TextBox 16">
            <a:extLst>
              <a:ext uri="{FF2B5EF4-FFF2-40B4-BE49-F238E27FC236}">
                <a16:creationId xmlns:a16="http://schemas.microsoft.com/office/drawing/2014/main" id="{D633DDAB-073B-FE41-A6AF-4E5A138C354A}"/>
              </a:ext>
            </a:extLst>
          </p:cNvPr>
          <p:cNvSpPr txBox="1"/>
          <p:nvPr userDrawn="1"/>
        </p:nvSpPr>
        <p:spPr>
          <a:xfrm>
            <a:off x="479426" y="1601129"/>
            <a:ext cx="971549" cy="459435"/>
          </a:xfrm>
          <a:prstGeom prst="rect">
            <a:avLst/>
          </a:prstGeom>
          <a:noFill/>
        </p:spPr>
        <p:txBody>
          <a:bodyPr wrap="square" lIns="0" tIns="0" rIns="0" bIns="0" rtlCol="0" anchor="t" anchorCtr="0">
            <a:noAutofit/>
          </a:bodyPr>
          <a:lstStyle/>
          <a:p>
            <a:pPr algn="l"/>
            <a:r>
              <a:rPr lang="en-US" sz="2400" b="1" dirty="0"/>
              <a:t>Today</a:t>
            </a:r>
          </a:p>
        </p:txBody>
      </p:sp>
      <p:sp>
        <p:nvSpPr>
          <p:cNvPr id="20" name="TextBox 19">
            <a:extLst>
              <a:ext uri="{FF2B5EF4-FFF2-40B4-BE49-F238E27FC236}">
                <a16:creationId xmlns:a16="http://schemas.microsoft.com/office/drawing/2014/main" id="{2002942C-93EA-4F4E-9FE7-97ED1598FA64}"/>
              </a:ext>
            </a:extLst>
          </p:cNvPr>
          <p:cNvSpPr txBox="1"/>
          <p:nvPr userDrawn="1"/>
        </p:nvSpPr>
        <p:spPr>
          <a:xfrm>
            <a:off x="1442733" y="2121634"/>
            <a:ext cx="3120806" cy="1413655"/>
          </a:xfrm>
          <a:prstGeom prst="rect">
            <a:avLst/>
          </a:prstGeom>
          <a:noFill/>
        </p:spPr>
        <p:txBody>
          <a:bodyPr wrap="square" lIns="0" tIns="0" rIns="0" bIns="0" rtlCol="0" anchor="t" anchorCtr="0">
            <a:noAutofit/>
          </a:bodyPr>
          <a:lstStyle/>
          <a:p>
            <a:pPr algn="l"/>
            <a:r>
              <a:rPr lang="en-US" sz="2400" b="1" dirty="0"/>
              <a:t>00 January 2020</a:t>
            </a:r>
          </a:p>
          <a:p>
            <a:pPr algn="l"/>
            <a:r>
              <a:rPr lang="en-US" sz="2400" dirty="0"/>
              <a:t>Key milestone 01 and brief explanation</a:t>
            </a:r>
          </a:p>
        </p:txBody>
      </p:sp>
      <p:sp>
        <p:nvSpPr>
          <p:cNvPr id="21" name="TextBox 20">
            <a:extLst>
              <a:ext uri="{FF2B5EF4-FFF2-40B4-BE49-F238E27FC236}">
                <a16:creationId xmlns:a16="http://schemas.microsoft.com/office/drawing/2014/main" id="{9C29B702-B3DE-0E4B-A032-9DF36505806E}"/>
              </a:ext>
            </a:extLst>
          </p:cNvPr>
          <p:cNvSpPr txBox="1"/>
          <p:nvPr userDrawn="1"/>
        </p:nvSpPr>
        <p:spPr>
          <a:xfrm>
            <a:off x="2236102" y="4159188"/>
            <a:ext cx="3178958" cy="1260864"/>
          </a:xfrm>
          <a:prstGeom prst="rect">
            <a:avLst/>
          </a:prstGeom>
          <a:noFill/>
        </p:spPr>
        <p:txBody>
          <a:bodyPr wrap="square" lIns="0" tIns="0" rIns="0" bIns="0" rtlCol="0" anchor="t" anchorCtr="0">
            <a:noAutofit/>
          </a:bodyPr>
          <a:lstStyle/>
          <a:p>
            <a:pPr algn="l"/>
            <a:r>
              <a:rPr lang="en-US" sz="2400" b="1" dirty="0"/>
              <a:t>00 February 2020</a:t>
            </a:r>
          </a:p>
          <a:p>
            <a:pPr algn="l"/>
            <a:r>
              <a:rPr lang="en-US" sz="2400" dirty="0"/>
              <a:t>Key milestone or goals</a:t>
            </a:r>
          </a:p>
        </p:txBody>
      </p:sp>
      <p:sp>
        <p:nvSpPr>
          <p:cNvPr id="23" name="TextBox 22">
            <a:extLst>
              <a:ext uri="{FF2B5EF4-FFF2-40B4-BE49-F238E27FC236}">
                <a16:creationId xmlns:a16="http://schemas.microsoft.com/office/drawing/2014/main" id="{4B9AB991-EC53-7549-843F-B3CDF98CBD5F}"/>
              </a:ext>
            </a:extLst>
          </p:cNvPr>
          <p:cNvSpPr txBox="1"/>
          <p:nvPr userDrawn="1"/>
        </p:nvSpPr>
        <p:spPr>
          <a:xfrm>
            <a:off x="5232400" y="1616529"/>
            <a:ext cx="2700338" cy="419287"/>
          </a:xfrm>
          <a:prstGeom prst="rect">
            <a:avLst/>
          </a:prstGeom>
          <a:noFill/>
        </p:spPr>
        <p:txBody>
          <a:bodyPr wrap="square" lIns="0" tIns="0" rIns="0" bIns="0" rtlCol="0" anchor="t" anchorCtr="0">
            <a:noAutofit/>
          </a:bodyPr>
          <a:lstStyle/>
          <a:p>
            <a:pPr algn="l"/>
            <a:r>
              <a:rPr lang="en-US" sz="2400" b="1" dirty="0"/>
              <a:t>00 March 2020</a:t>
            </a:r>
          </a:p>
        </p:txBody>
      </p:sp>
      <p:sp>
        <p:nvSpPr>
          <p:cNvPr id="25" name="TextBox 24">
            <a:extLst>
              <a:ext uri="{FF2B5EF4-FFF2-40B4-BE49-F238E27FC236}">
                <a16:creationId xmlns:a16="http://schemas.microsoft.com/office/drawing/2014/main" id="{DBED1ECC-0BD9-3743-8D2D-E05823441A35}"/>
              </a:ext>
            </a:extLst>
          </p:cNvPr>
          <p:cNvSpPr txBox="1"/>
          <p:nvPr userDrawn="1"/>
        </p:nvSpPr>
        <p:spPr>
          <a:xfrm>
            <a:off x="5668960" y="4159188"/>
            <a:ext cx="3198816" cy="1260865"/>
          </a:xfrm>
          <a:prstGeom prst="rect">
            <a:avLst/>
          </a:prstGeom>
          <a:noFill/>
        </p:spPr>
        <p:txBody>
          <a:bodyPr wrap="square" lIns="0" tIns="0" rIns="0" bIns="0" rtlCol="0" anchor="t" anchorCtr="0">
            <a:noAutofit/>
          </a:bodyPr>
          <a:lstStyle/>
          <a:p>
            <a:pPr algn="l"/>
            <a:r>
              <a:rPr lang="en-US" sz="2400" b="1" dirty="0"/>
              <a:t>00 April 2020</a:t>
            </a:r>
          </a:p>
          <a:p>
            <a:pPr algn="l"/>
            <a:r>
              <a:rPr lang="en-US" sz="2400" dirty="0"/>
              <a:t>Key milestone or goals</a:t>
            </a:r>
          </a:p>
        </p:txBody>
      </p:sp>
      <p:sp>
        <p:nvSpPr>
          <p:cNvPr id="27" name="TextBox 26">
            <a:extLst>
              <a:ext uri="{FF2B5EF4-FFF2-40B4-BE49-F238E27FC236}">
                <a16:creationId xmlns:a16="http://schemas.microsoft.com/office/drawing/2014/main" id="{F73D4268-F8E4-6849-A550-C1431A22F0C8}"/>
              </a:ext>
            </a:extLst>
          </p:cNvPr>
          <p:cNvSpPr txBox="1"/>
          <p:nvPr userDrawn="1"/>
        </p:nvSpPr>
        <p:spPr>
          <a:xfrm>
            <a:off x="6958380" y="2121633"/>
            <a:ext cx="2312230" cy="1042187"/>
          </a:xfrm>
          <a:prstGeom prst="rect">
            <a:avLst/>
          </a:prstGeom>
          <a:noFill/>
        </p:spPr>
        <p:txBody>
          <a:bodyPr wrap="square" lIns="0" tIns="0" rIns="0" bIns="0" rtlCol="0" anchor="t" anchorCtr="0">
            <a:noAutofit/>
          </a:bodyPr>
          <a:lstStyle/>
          <a:p>
            <a:pPr algn="l"/>
            <a:r>
              <a:rPr lang="en-US" sz="2400" b="1" dirty="0"/>
              <a:t>00 May 2020</a:t>
            </a:r>
          </a:p>
          <a:p>
            <a:pPr algn="l"/>
            <a:r>
              <a:rPr lang="en-US" sz="2400" dirty="0"/>
              <a:t>Key stakeholder sign off</a:t>
            </a:r>
          </a:p>
        </p:txBody>
      </p:sp>
      <p:sp>
        <p:nvSpPr>
          <p:cNvPr id="29" name="TextBox 28">
            <a:extLst>
              <a:ext uri="{FF2B5EF4-FFF2-40B4-BE49-F238E27FC236}">
                <a16:creationId xmlns:a16="http://schemas.microsoft.com/office/drawing/2014/main" id="{745C7AD6-27F5-2C4B-908F-E5DAD2F70D7A}"/>
              </a:ext>
            </a:extLst>
          </p:cNvPr>
          <p:cNvSpPr txBox="1"/>
          <p:nvPr userDrawn="1"/>
        </p:nvSpPr>
        <p:spPr>
          <a:xfrm>
            <a:off x="9045208" y="4159188"/>
            <a:ext cx="2700338" cy="1260865"/>
          </a:xfrm>
          <a:prstGeom prst="rect">
            <a:avLst/>
          </a:prstGeom>
          <a:noFill/>
        </p:spPr>
        <p:txBody>
          <a:bodyPr wrap="square" lIns="0" tIns="0" rIns="0" bIns="0" rtlCol="0" anchor="t" anchorCtr="0">
            <a:noAutofit/>
          </a:bodyPr>
          <a:lstStyle/>
          <a:p>
            <a:pPr algn="l"/>
            <a:r>
              <a:rPr lang="en-US" sz="2400" b="1" dirty="0"/>
              <a:t>00 June 2020</a:t>
            </a:r>
          </a:p>
          <a:p>
            <a:pPr algn="l"/>
            <a:r>
              <a:rPr lang="en-US" sz="2400" dirty="0"/>
              <a:t>Project delivery</a:t>
            </a:r>
          </a:p>
        </p:txBody>
      </p:sp>
      <p:sp>
        <p:nvSpPr>
          <p:cNvPr id="32" name="TextBox 31">
            <a:extLst>
              <a:ext uri="{FF2B5EF4-FFF2-40B4-BE49-F238E27FC236}">
                <a16:creationId xmlns:a16="http://schemas.microsoft.com/office/drawing/2014/main" id="{3B68505F-017D-C448-8C2E-7EBFF3A15AB8}"/>
              </a:ext>
            </a:extLst>
          </p:cNvPr>
          <p:cNvSpPr txBox="1"/>
          <p:nvPr userDrawn="1"/>
        </p:nvSpPr>
        <p:spPr>
          <a:xfrm>
            <a:off x="9804400" y="1618404"/>
            <a:ext cx="2022743" cy="774968"/>
          </a:xfrm>
          <a:prstGeom prst="rect">
            <a:avLst/>
          </a:prstGeom>
          <a:noFill/>
        </p:spPr>
        <p:txBody>
          <a:bodyPr wrap="square" lIns="0" tIns="0" rIns="0" bIns="0" rtlCol="0" anchor="t" anchorCtr="0">
            <a:noAutofit/>
          </a:bodyPr>
          <a:lstStyle/>
          <a:p>
            <a:pPr algn="l"/>
            <a:r>
              <a:rPr lang="en-US" sz="2400" b="1" dirty="0"/>
              <a:t>00 July 2020</a:t>
            </a:r>
          </a:p>
          <a:p>
            <a:pPr algn="l"/>
            <a:r>
              <a:rPr lang="en-US" sz="2400" dirty="0"/>
              <a:t>Roll out</a:t>
            </a:r>
          </a:p>
        </p:txBody>
      </p:sp>
      <p:cxnSp>
        <p:nvCxnSpPr>
          <p:cNvPr id="9" name="Straight Arrow Connector 8" descr="Arrow representing a timeline through a project">
            <a:extLst>
              <a:ext uri="{FF2B5EF4-FFF2-40B4-BE49-F238E27FC236}">
                <a16:creationId xmlns:a16="http://schemas.microsoft.com/office/drawing/2014/main" id="{E2A73C77-45B4-6F40-9DFA-2549E2C443B6}"/>
              </a:ext>
            </a:extLst>
          </p:cNvPr>
          <p:cNvCxnSpPr/>
          <p:nvPr userDrawn="1"/>
        </p:nvCxnSpPr>
        <p:spPr>
          <a:xfrm>
            <a:off x="0" y="3429000"/>
            <a:ext cx="10741025" cy="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DB80CA9-D612-334D-B547-0EA0546D567D}"/>
              </a:ext>
              <a:ext uri="{C183D7F6-B498-43B3-948B-1728B52AA6E4}">
                <adec:decorative xmlns:adec="http://schemas.microsoft.com/office/drawing/2017/decorative" xmlns="" val="1"/>
              </a:ext>
            </a:extLst>
          </p:cNvPr>
          <p:cNvCxnSpPr>
            <a:cxnSpLocks/>
          </p:cNvCxnSpPr>
          <p:nvPr userDrawn="1"/>
        </p:nvCxnSpPr>
        <p:spPr>
          <a:xfrm flipH="1" flipV="1">
            <a:off x="479425" y="2068379"/>
            <a:ext cx="2078" cy="1360623"/>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BA5457-1215-D54E-B9A3-E70A18F8A7E1}"/>
              </a:ext>
              <a:ext uri="{C183D7F6-B498-43B3-948B-1728B52AA6E4}">
                <adec:decorative xmlns:adec="http://schemas.microsoft.com/office/drawing/2017/decorative" xmlns="" val="1"/>
              </a:ext>
            </a:extLst>
          </p:cNvPr>
          <p:cNvCxnSpPr>
            <a:cxnSpLocks/>
          </p:cNvCxnSpPr>
          <p:nvPr userDrawn="1"/>
        </p:nvCxnSpPr>
        <p:spPr>
          <a:xfrm flipV="1">
            <a:off x="1450975" y="3267440"/>
            <a:ext cx="0" cy="185601"/>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531D2A4-0774-3544-AEBF-B11C2AAA4E0C}"/>
              </a:ext>
              <a:ext uri="{C183D7F6-B498-43B3-948B-1728B52AA6E4}">
                <adec:decorative xmlns:adec="http://schemas.microsoft.com/office/drawing/2017/decorative" xmlns="" val="1"/>
              </a:ext>
            </a:extLst>
          </p:cNvPr>
          <p:cNvCxnSpPr>
            <a:cxnSpLocks/>
          </p:cNvCxnSpPr>
          <p:nvPr userDrawn="1"/>
        </p:nvCxnSpPr>
        <p:spPr>
          <a:xfrm flipV="1">
            <a:off x="2236102" y="3457135"/>
            <a:ext cx="0" cy="671734"/>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04AD4E3-1DB3-0745-8BA0-36872B5EBA56}"/>
              </a:ext>
              <a:ext uri="{C183D7F6-B498-43B3-948B-1728B52AA6E4}">
                <adec:decorative xmlns:adec="http://schemas.microsoft.com/office/drawing/2017/decorative" xmlns="" val="1"/>
              </a:ext>
            </a:extLst>
          </p:cNvPr>
          <p:cNvCxnSpPr>
            <a:cxnSpLocks/>
          </p:cNvCxnSpPr>
          <p:nvPr userDrawn="1"/>
        </p:nvCxnSpPr>
        <p:spPr>
          <a:xfrm flipV="1">
            <a:off x="5248470" y="2068379"/>
            <a:ext cx="0" cy="1352047"/>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C7F8EBD-245C-374E-B6EF-34F631DFF0FB}"/>
              </a:ext>
              <a:ext uri="{C183D7F6-B498-43B3-948B-1728B52AA6E4}">
                <adec:decorative xmlns:adec="http://schemas.microsoft.com/office/drawing/2017/decorative" xmlns="" val="1"/>
              </a:ext>
            </a:extLst>
          </p:cNvPr>
          <p:cNvCxnSpPr>
            <a:cxnSpLocks/>
          </p:cNvCxnSpPr>
          <p:nvPr userDrawn="1"/>
        </p:nvCxnSpPr>
        <p:spPr>
          <a:xfrm flipV="1">
            <a:off x="5668960" y="3428999"/>
            <a:ext cx="0" cy="671734"/>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521D648-1B33-B848-9E28-22C1055A060B}"/>
              </a:ext>
              <a:ext uri="{C183D7F6-B498-43B3-948B-1728B52AA6E4}">
                <adec:decorative xmlns:adec="http://schemas.microsoft.com/office/drawing/2017/decorative" xmlns="" val="1"/>
              </a:ext>
            </a:extLst>
          </p:cNvPr>
          <p:cNvCxnSpPr>
            <a:cxnSpLocks/>
          </p:cNvCxnSpPr>
          <p:nvPr userDrawn="1"/>
        </p:nvCxnSpPr>
        <p:spPr>
          <a:xfrm flipV="1">
            <a:off x="6959600" y="3249637"/>
            <a:ext cx="0" cy="203404"/>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8AD7176-913D-F745-878C-3D30A4B17642}"/>
              </a:ext>
              <a:ext uri="{C183D7F6-B498-43B3-948B-1728B52AA6E4}">
                <adec:decorative xmlns:adec="http://schemas.microsoft.com/office/drawing/2017/decorative" xmlns="" val="1"/>
              </a:ext>
            </a:extLst>
          </p:cNvPr>
          <p:cNvCxnSpPr>
            <a:cxnSpLocks/>
          </p:cNvCxnSpPr>
          <p:nvPr userDrawn="1"/>
        </p:nvCxnSpPr>
        <p:spPr>
          <a:xfrm flipV="1">
            <a:off x="9045208" y="3457135"/>
            <a:ext cx="0" cy="671734"/>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22E4D0C-D51E-7E41-8739-255B8C76D39D}"/>
              </a:ext>
              <a:ext uri="{C183D7F6-B498-43B3-948B-1728B52AA6E4}">
                <adec:decorative xmlns:adec="http://schemas.microsoft.com/office/drawing/2017/decorative" xmlns="" val="1"/>
              </a:ext>
            </a:extLst>
          </p:cNvPr>
          <p:cNvCxnSpPr>
            <a:cxnSpLocks/>
          </p:cNvCxnSpPr>
          <p:nvPr userDrawn="1"/>
        </p:nvCxnSpPr>
        <p:spPr>
          <a:xfrm flipV="1">
            <a:off x="9804400" y="2393372"/>
            <a:ext cx="0" cy="1033332"/>
          </a:xfrm>
          <a:prstGeom prst="line">
            <a:avLst/>
          </a:prstGeom>
          <a:ln w="635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EFD903F-4131-8F43-9B3B-E47372010386}"/>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1" name="Logo">
            <a:extLst>
              <a:ext uri="{FF2B5EF4-FFF2-40B4-BE49-F238E27FC236}">
                <a16:creationId xmlns:a16="http://schemas.microsoft.com/office/drawing/2014/main" id="{F99CCB85-D97B-F440-8D23-FE22CAD1E5F3}"/>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4" name="Footer Placeholder 4">
            <a:extLst>
              <a:ext uri="{FF2B5EF4-FFF2-40B4-BE49-F238E27FC236}">
                <a16:creationId xmlns:a16="http://schemas.microsoft.com/office/drawing/2014/main" id="{0685733F-6C6F-9549-84A0-153D083033CA}"/>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2" name="Slide Number Placeholder 5">
            <a:extLst>
              <a:ext uri="{FF2B5EF4-FFF2-40B4-BE49-F238E27FC236}">
                <a16:creationId xmlns:a16="http://schemas.microsoft.com/office/drawing/2014/main" id="{8CF0EE21-71A6-114A-A05C-5132C142511F}"/>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3063508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tement and content 1/2 page 1">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5324497-2F38-AD4E-829F-1579C94E9A3D}"/>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7" name="Title 1">
            <a:extLst>
              <a:ext uri="{FF2B5EF4-FFF2-40B4-BE49-F238E27FC236}">
                <a16:creationId xmlns:a16="http://schemas.microsoft.com/office/drawing/2014/main" id="{25B82E3E-EE9A-C14D-BE3F-85108C85DB04}"/>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a:t>Add Title</a:t>
            </a:r>
          </a:p>
        </p:txBody>
      </p:sp>
      <p:sp>
        <p:nvSpPr>
          <p:cNvPr id="9" name="Text Placeholder 8">
            <a:extLst>
              <a:ext uri="{FF2B5EF4-FFF2-40B4-BE49-F238E27FC236}">
                <a16:creationId xmlns:a16="http://schemas.microsoft.com/office/drawing/2014/main" id="{6C7B40B0-3203-CF4D-9A88-A624E8DA0CF6}"/>
              </a:ext>
            </a:extLst>
          </p:cNvPr>
          <p:cNvSpPr>
            <a:spLocks noGrp="1"/>
          </p:cNvSpPr>
          <p:nvPr>
            <p:ph type="body" sz="quarter" idx="14" hasCustomPrompt="1"/>
          </p:nvPr>
        </p:nvSpPr>
        <p:spPr>
          <a:xfrm>
            <a:off x="479427" y="1592263"/>
            <a:ext cx="4608512" cy="4368673"/>
          </a:xfrm>
        </p:spPr>
        <p:txBody>
          <a:bodyPr anchor="ctr"/>
          <a:lstStyle>
            <a:lvl1pPr marL="0" indent="0" algn="l">
              <a:buNone/>
              <a:defRPr sz="3400" b="1">
                <a:solidFill>
                  <a:schemeClr val="tx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dirty="0"/>
              <a:t>Add statement text or quote in the space, use 34pt or 24pt text</a:t>
            </a:r>
          </a:p>
        </p:txBody>
      </p:sp>
      <p:sp>
        <p:nvSpPr>
          <p:cNvPr id="8" name="Rectangle 7">
            <a:extLst>
              <a:ext uri="{FF2B5EF4-FFF2-40B4-BE49-F238E27FC236}">
                <a16:creationId xmlns:a16="http://schemas.microsoft.com/office/drawing/2014/main" id="{BC9BCFD0-067D-6545-8C5D-27D2627541BB}"/>
              </a:ext>
              <a:ext uri="{C183D7F6-B498-43B3-948B-1728B52AA6E4}">
                <adec:decorative xmlns:adec="http://schemas.microsoft.com/office/drawing/2017/decorative" xmlns="" val="1"/>
              </a:ext>
            </a:extLst>
          </p:cNvPr>
          <p:cNvSpPr/>
          <p:nvPr userDrawn="1"/>
        </p:nvSpPr>
        <p:spPr>
          <a:xfrm>
            <a:off x="6024563" y="0"/>
            <a:ext cx="61674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4" name="Rectangle 13">
            <a:extLst>
              <a:ext uri="{FF2B5EF4-FFF2-40B4-BE49-F238E27FC236}">
                <a16:creationId xmlns:a16="http://schemas.microsoft.com/office/drawing/2014/main" id="{91239895-CBF1-9A44-AE0E-97321883F861}"/>
              </a:ext>
              <a:ext uri="{C183D7F6-B498-43B3-948B-1728B52AA6E4}">
                <adec:decorative xmlns:adec="http://schemas.microsoft.com/office/drawing/2017/decorative" xmlns="" val="1"/>
              </a:ext>
            </a:extLst>
          </p:cNvPr>
          <p:cNvSpPr/>
          <p:nvPr userDrawn="1"/>
        </p:nvSpPr>
        <p:spPr>
          <a:xfrm>
            <a:off x="6024563" y="0"/>
            <a:ext cx="6167437" cy="685800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9" name="Content Placeholder 5">
            <a:extLst>
              <a:ext uri="{FF2B5EF4-FFF2-40B4-BE49-F238E27FC236}">
                <a16:creationId xmlns:a16="http://schemas.microsoft.com/office/drawing/2014/main" id="{2541D261-763F-C74D-B9EC-20280292EC40}"/>
              </a:ext>
            </a:extLst>
          </p:cNvPr>
          <p:cNvSpPr>
            <a:spLocks noGrp="1"/>
          </p:cNvSpPr>
          <p:nvPr>
            <p:ph sz="quarter" idx="21"/>
          </p:nvPr>
        </p:nvSpPr>
        <p:spPr>
          <a:xfrm>
            <a:off x="6167437" y="1592263"/>
            <a:ext cx="5545137" cy="43576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6" name="Straight Connector 15">
            <a:extLst>
              <a:ext uri="{FF2B5EF4-FFF2-40B4-BE49-F238E27FC236}">
                <a16:creationId xmlns:a16="http://schemas.microsoft.com/office/drawing/2014/main" id="{8C566D20-9ED7-F24C-8234-C6723323E5F3}"/>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5" name="Logo">
            <a:extLst>
              <a:ext uri="{FF2B5EF4-FFF2-40B4-BE49-F238E27FC236}">
                <a16:creationId xmlns:a16="http://schemas.microsoft.com/office/drawing/2014/main" id="{14CA43B9-F3D7-A74B-92E3-49015B9DFF87}"/>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22" name="Footer Placeholder 4">
            <a:extLst>
              <a:ext uri="{FF2B5EF4-FFF2-40B4-BE49-F238E27FC236}">
                <a16:creationId xmlns:a16="http://schemas.microsoft.com/office/drawing/2014/main" id="{67B1EEDC-5770-814D-AB47-82F4CC349684}"/>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21" name="Slide Number Placeholder 5">
            <a:extLst>
              <a:ext uri="{FF2B5EF4-FFF2-40B4-BE49-F238E27FC236}">
                <a16:creationId xmlns:a16="http://schemas.microsoft.com/office/drawing/2014/main" id="{721A1AE5-AD2C-2247-A1E6-B60F43EDA9E1}"/>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9733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and content 1/3 page 1">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5324497-2F38-AD4E-829F-1579C94E9A3D}"/>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7" name="Title 1">
            <a:extLst>
              <a:ext uri="{FF2B5EF4-FFF2-40B4-BE49-F238E27FC236}">
                <a16:creationId xmlns:a16="http://schemas.microsoft.com/office/drawing/2014/main" id="{25B82E3E-EE9A-C14D-BE3F-85108C85DB04}"/>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9" name="Text Placeholder 8">
            <a:extLst>
              <a:ext uri="{FF2B5EF4-FFF2-40B4-BE49-F238E27FC236}">
                <a16:creationId xmlns:a16="http://schemas.microsoft.com/office/drawing/2014/main" id="{6C7B40B0-3203-CF4D-9A88-A624E8DA0CF6}"/>
              </a:ext>
            </a:extLst>
          </p:cNvPr>
          <p:cNvSpPr>
            <a:spLocks noGrp="1"/>
          </p:cNvSpPr>
          <p:nvPr>
            <p:ph type="body" sz="quarter" idx="14" hasCustomPrompt="1"/>
          </p:nvPr>
        </p:nvSpPr>
        <p:spPr>
          <a:xfrm>
            <a:off x="479427" y="1592263"/>
            <a:ext cx="3636961" cy="4368673"/>
          </a:xfrm>
        </p:spPr>
        <p:txBody>
          <a:bodyPr anchor="ctr"/>
          <a:lstStyle>
            <a:lvl1pPr marL="0" indent="0" algn="l">
              <a:buNone/>
              <a:defRPr sz="3400" b="1">
                <a:solidFill>
                  <a:schemeClr val="tx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dirty="0"/>
              <a:t>Add statement text or quote in the space, use 34pt or 24pt text</a:t>
            </a:r>
          </a:p>
        </p:txBody>
      </p:sp>
      <p:sp>
        <p:nvSpPr>
          <p:cNvPr id="16" name="Rectangle 15">
            <a:extLst>
              <a:ext uri="{FF2B5EF4-FFF2-40B4-BE49-F238E27FC236}">
                <a16:creationId xmlns:a16="http://schemas.microsoft.com/office/drawing/2014/main" id="{2D5F3EFB-C9F8-E04B-8B93-5D6DF7840D6D}"/>
              </a:ext>
              <a:ext uri="{C183D7F6-B498-43B3-948B-1728B52AA6E4}">
                <adec:decorative xmlns:adec="http://schemas.microsoft.com/office/drawing/2017/decorative" xmlns="" val="1"/>
              </a:ext>
            </a:extLst>
          </p:cNvPr>
          <p:cNvSpPr/>
          <p:nvPr userDrawn="1"/>
        </p:nvSpPr>
        <p:spPr>
          <a:xfrm>
            <a:off x="4116388" y="0"/>
            <a:ext cx="80756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19" name="Rectangle 18">
            <a:extLst>
              <a:ext uri="{FF2B5EF4-FFF2-40B4-BE49-F238E27FC236}">
                <a16:creationId xmlns:a16="http://schemas.microsoft.com/office/drawing/2014/main" id="{49027F85-A326-5B4C-A284-BD4EA17ED906}"/>
              </a:ext>
              <a:ext uri="{C183D7F6-B498-43B3-948B-1728B52AA6E4}">
                <adec:decorative xmlns:adec="http://schemas.microsoft.com/office/drawing/2017/decorative" xmlns="" val="1"/>
              </a:ext>
            </a:extLst>
          </p:cNvPr>
          <p:cNvSpPr/>
          <p:nvPr userDrawn="1"/>
        </p:nvSpPr>
        <p:spPr>
          <a:xfrm>
            <a:off x="4116388" y="0"/>
            <a:ext cx="8075613" cy="685800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12" name="Content Placeholder 5">
            <a:extLst>
              <a:ext uri="{FF2B5EF4-FFF2-40B4-BE49-F238E27FC236}">
                <a16:creationId xmlns:a16="http://schemas.microsoft.com/office/drawing/2014/main" id="{A3A1DA97-7FEA-2F42-8E12-4BABE52A9ADD}"/>
              </a:ext>
            </a:extLst>
          </p:cNvPr>
          <p:cNvSpPr>
            <a:spLocks noGrp="1"/>
          </p:cNvSpPr>
          <p:nvPr>
            <p:ph sz="quarter" idx="21"/>
          </p:nvPr>
        </p:nvSpPr>
        <p:spPr>
          <a:xfrm>
            <a:off x="5232400" y="1592263"/>
            <a:ext cx="6480174" cy="43576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21" name="Straight Connector 20">
            <a:extLst>
              <a:ext uri="{FF2B5EF4-FFF2-40B4-BE49-F238E27FC236}">
                <a16:creationId xmlns:a16="http://schemas.microsoft.com/office/drawing/2014/main" id="{200EA739-BE1A-6748-96FD-C4F5683CC220}"/>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5" name="Logo">
            <a:extLst>
              <a:ext uri="{FF2B5EF4-FFF2-40B4-BE49-F238E27FC236}">
                <a16:creationId xmlns:a16="http://schemas.microsoft.com/office/drawing/2014/main" id="{14CA43B9-F3D7-A74B-92E3-49015B9DFF87}"/>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23" name="Footer Placeholder 4">
            <a:extLst>
              <a:ext uri="{FF2B5EF4-FFF2-40B4-BE49-F238E27FC236}">
                <a16:creationId xmlns:a16="http://schemas.microsoft.com/office/drawing/2014/main" id="{C7EDDFB0-8C35-B242-B9C7-9FF8CD6E3EB1}"/>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22" name="Slide Number Placeholder 5">
            <a:extLst>
              <a:ext uri="{FF2B5EF4-FFF2-40B4-BE49-F238E27FC236}">
                <a16:creationId xmlns:a16="http://schemas.microsoft.com/office/drawing/2014/main" id="{DE590B1C-3001-3A4C-AE2A-BA95BADFA841}"/>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42922420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and content 1/2 page 2">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5324497-2F38-AD4E-829F-1579C94E9A3D}"/>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7" name="Title 1">
            <a:extLst>
              <a:ext uri="{FF2B5EF4-FFF2-40B4-BE49-F238E27FC236}">
                <a16:creationId xmlns:a16="http://schemas.microsoft.com/office/drawing/2014/main" id="{25B82E3E-EE9A-C14D-BE3F-85108C85DB04}"/>
              </a:ext>
            </a:extLst>
          </p:cNvPr>
          <p:cNvSpPr>
            <a:spLocks noGrp="1"/>
          </p:cNvSpPr>
          <p:nvPr>
            <p:ph type="ctrTitle" hasCustomPrompt="1"/>
          </p:nvPr>
        </p:nvSpPr>
        <p:spPr>
          <a:xfrm>
            <a:off x="479426" y="1592263"/>
            <a:ext cx="5545137" cy="4368673"/>
          </a:xfrm>
        </p:spPr>
        <p:txBody>
          <a:bodyPr anchor="t" anchorCtr="0"/>
          <a:lstStyle>
            <a:lvl1pPr algn="l">
              <a:defRPr sz="3800">
                <a:solidFill>
                  <a:schemeClr val="tx1"/>
                </a:solidFill>
              </a:defRPr>
            </a:lvl1pPr>
          </a:lstStyle>
          <a:p>
            <a:r>
              <a:rPr lang="en-GB" noProof="0" dirty="0"/>
              <a:t>Add Title</a:t>
            </a:r>
          </a:p>
        </p:txBody>
      </p:sp>
      <p:sp>
        <p:nvSpPr>
          <p:cNvPr id="8" name="Rectangle 7">
            <a:extLst>
              <a:ext uri="{FF2B5EF4-FFF2-40B4-BE49-F238E27FC236}">
                <a16:creationId xmlns:a16="http://schemas.microsoft.com/office/drawing/2014/main" id="{BC9BCFD0-067D-6545-8C5D-27D2627541BB}"/>
              </a:ext>
              <a:ext uri="{C183D7F6-B498-43B3-948B-1728B52AA6E4}">
                <adec:decorative xmlns:adec="http://schemas.microsoft.com/office/drawing/2017/decorative" xmlns="" val="1"/>
              </a:ext>
            </a:extLst>
          </p:cNvPr>
          <p:cNvSpPr/>
          <p:nvPr userDrawn="1"/>
        </p:nvSpPr>
        <p:spPr>
          <a:xfrm>
            <a:off x="6024563" y="0"/>
            <a:ext cx="61674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Rectangle 10">
            <a:extLst>
              <a:ext uri="{FF2B5EF4-FFF2-40B4-BE49-F238E27FC236}">
                <a16:creationId xmlns:a16="http://schemas.microsoft.com/office/drawing/2014/main" id="{F9CCDF47-40D6-0E40-9E93-34D45B6FB129}"/>
              </a:ext>
              <a:ext uri="{C183D7F6-B498-43B3-948B-1728B52AA6E4}">
                <adec:decorative xmlns:adec="http://schemas.microsoft.com/office/drawing/2017/decorative" xmlns="" val="1"/>
              </a:ext>
            </a:extLst>
          </p:cNvPr>
          <p:cNvSpPr/>
          <p:nvPr userDrawn="1"/>
        </p:nvSpPr>
        <p:spPr>
          <a:xfrm>
            <a:off x="6024563" y="0"/>
            <a:ext cx="6167437" cy="685800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12" name="Content Placeholder 5">
            <a:extLst>
              <a:ext uri="{FF2B5EF4-FFF2-40B4-BE49-F238E27FC236}">
                <a16:creationId xmlns:a16="http://schemas.microsoft.com/office/drawing/2014/main" id="{D76DD8CF-32FC-E74F-A900-AB93DBD3A1F8}"/>
              </a:ext>
            </a:extLst>
          </p:cNvPr>
          <p:cNvSpPr>
            <a:spLocks noGrp="1"/>
          </p:cNvSpPr>
          <p:nvPr>
            <p:ph sz="quarter" idx="21"/>
          </p:nvPr>
        </p:nvSpPr>
        <p:spPr>
          <a:xfrm>
            <a:off x="6167437" y="1592263"/>
            <a:ext cx="5545137" cy="43576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14" name="Straight Connector 13">
            <a:extLst>
              <a:ext uri="{FF2B5EF4-FFF2-40B4-BE49-F238E27FC236}">
                <a16:creationId xmlns:a16="http://schemas.microsoft.com/office/drawing/2014/main" id="{D377C0B9-DA67-F547-AE09-F6A98E6DDFA9}"/>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5" name="Logo">
            <a:extLst>
              <a:ext uri="{FF2B5EF4-FFF2-40B4-BE49-F238E27FC236}">
                <a16:creationId xmlns:a16="http://schemas.microsoft.com/office/drawing/2014/main" id="{14CA43B9-F3D7-A74B-92E3-49015B9DFF87}"/>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9" name="Footer Placeholder 4">
            <a:extLst>
              <a:ext uri="{FF2B5EF4-FFF2-40B4-BE49-F238E27FC236}">
                <a16:creationId xmlns:a16="http://schemas.microsoft.com/office/drawing/2014/main" id="{BFD9081A-76D9-EC44-ADFB-D21AF3669FF9}"/>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6" name="Slide Number Placeholder 5">
            <a:extLst>
              <a:ext uri="{FF2B5EF4-FFF2-40B4-BE49-F238E27FC236}">
                <a16:creationId xmlns:a16="http://schemas.microsoft.com/office/drawing/2014/main" id="{A4D06AF0-C632-9540-8FFF-4243777E26F2}"/>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950641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tement and content 1/3 page 2">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5324497-2F38-AD4E-829F-1579C94E9A3D}"/>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9" name="Title 1">
            <a:extLst>
              <a:ext uri="{FF2B5EF4-FFF2-40B4-BE49-F238E27FC236}">
                <a16:creationId xmlns:a16="http://schemas.microsoft.com/office/drawing/2014/main" id="{38A1F960-AF27-6F48-B335-BF1BE9804D3D}"/>
              </a:ext>
            </a:extLst>
          </p:cNvPr>
          <p:cNvSpPr>
            <a:spLocks noGrp="1"/>
          </p:cNvSpPr>
          <p:nvPr>
            <p:ph type="ctrTitle" hasCustomPrompt="1"/>
          </p:nvPr>
        </p:nvSpPr>
        <p:spPr>
          <a:xfrm>
            <a:off x="479427" y="1592263"/>
            <a:ext cx="3636962" cy="4368673"/>
          </a:xfrm>
        </p:spPr>
        <p:txBody>
          <a:bodyPr anchor="t" anchorCtr="0"/>
          <a:lstStyle>
            <a:lvl1pPr algn="l">
              <a:defRPr sz="3800">
                <a:solidFill>
                  <a:schemeClr val="tx1"/>
                </a:solidFill>
              </a:defRPr>
            </a:lvl1pPr>
          </a:lstStyle>
          <a:p>
            <a:r>
              <a:rPr lang="en-GB" noProof="0" dirty="0"/>
              <a:t>Add Title</a:t>
            </a:r>
          </a:p>
        </p:txBody>
      </p:sp>
      <p:sp>
        <p:nvSpPr>
          <p:cNvPr id="8" name="Rectangle 7">
            <a:extLst>
              <a:ext uri="{FF2B5EF4-FFF2-40B4-BE49-F238E27FC236}">
                <a16:creationId xmlns:a16="http://schemas.microsoft.com/office/drawing/2014/main" id="{BC9BCFD0-067D-6545-8C5D-27D2627541BB}"/>
              </a:ext>
              <a:ext uri="{C183D7F6-B498-43B3-948B-1728B52AA6E4}">
                <adec:decorative xmlns:adec="http://schemas.microsoft.com/office/drawing/2017/decorative" xmlns="" val="1"/>
              </a:ext>
            </a:extLst>
          </p:cNvPr>
          <p:cNvSpPr/>
          <p:nvPr userDrawn="1"/>
        </p:nvSpPr>
        <p:spPr>
          <a:xfrm>
            <a:off x="4116388" y="0"/>
            <a:ext cx="80756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Rectangle 10">
            <a:extLst>
              <a:ext uri="{FF2B5EF4-FFF2-40B4-BE49-F238E27FC236}">
                <a16:creationId xmlns:a16="http://schemas.microsoft.com/office/drawing/2014/main" id="{8C93FBF2-1F8B-424F-8A94-A7A44155C221}"/>
              </a:ext>
              <a:ext uri="{C183D7F6-B498-43B3-948B-1728B52AA6E4}">
                <adec:decorative xmlns:adec="http://schemas.microsoft.com/office/drawing/2017/decorative" xmlns="" val="1"/>
              </a:ext>
            </a:extLst>
          </p:cNvPr>
          <p:cNvSpPr/>
          <p:nvPr userDrawn="1"/>
        </p:nvSpPr>
        <p:spPr>
          <a:xfrm>
            <a:off x="4116387" y="0"/>
            <a:ext cx="8075613" cy="685800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6" name="Content Placeholder 5">
            <a:extLst>
              <a:ext uri="{FF2B5EF4-FFF2-40B4-BE49-F238E27FC236}">
                <a16:creationId xmlns:a16="http://schemas.microsoft.com/office/drawing/2014/main" id="{A1BBCDC9-67AD-304F-A641-19C555A78673}"/>
              </a:ext>
            </a:extLst>
          </p:cNvPr>
          <p:cNvSpPr>
            <a:spLocks noGrp="1"/>
          </p:cNvSpPr>
          <p:nvPr>
            <p:ph sz="quarter" idx="21"/>
          </p:nvPr>
        </p:nvSpPr>
        <p:spPr>
          <a:xfrm>
            <a:off x="4259263" y="1592263"/>
            <a:ext cx="7453312" cy="43576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a:extLst>
              <a:ext uri="{FF2B5EF4-FFF2-40B4-BE49-F238E27FC236}">
                <a16:creationId xmlns:a16="http://schemas.microsoft.com/office/drawing/2014/main" id="{9E0A0D21-9030-4D45-A211-D39B6B0822CD}"/>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5" name="Logo">
            <a:extLst>
              <a:ext uri="{FF2B5EF4-FFF2-40B4-BE49-F238E27FC236}">
                <a16:creationId xmlns:a16="http://schemas.microsoft.com/office/drawing/2014/main" id="{14CA43B9-F3D7-A74B-92E3-49015B9DFF87}"/>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6" name="Footer Placeholder 4">
            <a:extLst>
              <a:ext uri="{FF2B5EF4-FFF2-40B4-BE49-F238E27FC236}">
                <a16:creationId xmlns:a16="http://schemas.microsoft.com/office/drawing/2014/main" id="{6EB66008-C52E-2B4C-B01E-C5B69D18D8E0}"/>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4" name="Slide Number Placeholder 5">
            <a:extLst>
              <a:ext uri="{FF2B5EF4-FFF2-40B4-BE49-F238E27FC236}">
                <a16:creationId xmlns:a16="http://schemas.microsoft.com/office/drawing/2014/main" id="{7D1526E6-C718-F347-8F04-D3C8E284C346}"/>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0522587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title">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52C96613-2613-8145-BDBC-95527046A263}"/>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5" name="Title 1">
            <a:extLst>
              <a:ext uri="{FF2B5EF4-FFF2-40B4-BE49-F238E27FC236}">
                <a16:creationId xmlns:a16="http://schemas.microsoft.com/office/drawing/2014/main" id="{BC99F548-E5CC-0448-82E6-D55920EF41A7}"/>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13" name="Content Placeholder 2" descr="Add chart, table or image here">
            <a:extLst>
              <a:ext uri="{FF2B5EF4-FFF2-40B4-BE49-F238E27FC236}">
                <a16:creationId xmlns:a16="http://schemas.microsoft.com/office/drawing/2014/main" id="{6F5D1C0F-74B3-8A4E-AAC6-F9A9FAAF8A5F}"/>
              </a:ext>
            </a:extLst>
          </p:cNvPr>
          <p:cNvSpPr>
            <a:spLocks noGrp="1"/>
          </p:cNvSpPr>
          <p:nvPr>
            <p:ph sz="quarter" idx="18" hasCustomPrompt="1"/>
          </p:nvPr>
        </p:nvSpPr>
        <p:spPr>
          <a:xfrm>
            <a:off x="478546" y="1592262"/>
            <a:ext cx="11232972" cy="4357687"/>
          </a:xfrm>
        </p:spPr>
        <p:txBody>
          <a:bodyPr/>
          <a:lstStyle>
            <a:lvl1pPr marL="0" indent="0">
              <a:buNone/>
              <a:defRPr sz="1600"/>
            </a:lvl1pPr>
          </a:lstStyle>
          <a:p>
            <a:pPr lvl="0"/>
            <a:r>
              <a:rPr lang="en-US" dirty="0"/>
              <a:t>Add chart/table/photo</a:t>
            </a:r>
            <a:endParaRPr lang="en-GB" dirty="0"/>
          </a:p>
        </p:txBody>
      </p:sp>
      <p:sp>
        <p:nvSpPr>
          <p:cNvPr id="16" name="Text Placeholder 2">
            <a:extLst>
              <a:ext uri="{FF2B5EF4-FFF2-40B4-BE49-F238E27FC236}">
                <a16:creationId xmlns:a16="http://schemas.microsoft.com/office/drawing/2014/main" id="{272C67CD-2554-614B-9477-42833B528C23}"/>
              </a:ext>
            </a:extLst>
          </p:cNvPr>
          <p:cNvSpPr>
            <a:spLocks noGrp="1"/>
          </p:cNvSpPr>
          <p:nvPr>
            <p:ph type="body" sz="quarter" idx="13" hasCustomPrompt="1"/>
          </p:nvPr>
        </p:nvSpPr>
        <p:spPr>
          <a:xfrm>
            <a:off x="0" y="5481950"/>
            <a:ext cx="2230339" cy="468000"/>
          </a:xfrm>
          <a:solidFill>
            <a:schemeClr val="bg1"/>
          </a:solidFill>
        </p:spPr>
        <p:txBody>
          <a:bodyPr anchor="ctr"/>
          <a:lstStyle>
            <a:lvl1pPr marL="0" indent="0">
              <a:buNone/>
              <a:defRPr sz="1800"/>
            </a:lvl1pPr>
            <a:lvl2pPr marL="432000" indent="0">
              <a:buFontTx/>
              <a:buNone/>
              <a:defRPr sz="1200"/>
            </a:lvl2pPr>
          </a:lstStyle>
          <a:p>
            <a:pPr lvl="1"/>
            <a:r>
              <a:rPr lang="en-US" dirty="0"/>
              <a:t> Image credit</a:t>
            </a:r>
            <a:br>
              <a:rPr lang="en-US" dirty="0"/>
            </a:br>
            <a:r>
              <a:rPr lang="en-US" dirty="0"/>
              <a:t> goes here</a:t>
            </a:r>
          </a:p>
        </p:txBody>
      </p:sp>
      <p:cxnSp>
        <p:nvCxnSpPr>
          <p:cNvPr id="10" name="Straight Connector 9">
            <a:extLst>
              <a:ext uri="{FF2B5EF4-FFF2-40B4-BE49-F238E27FC236}">
                <a16:creationId xmlns:a16="http://schemas.microsoft.com/office/drawing/2014/main" id="{BEFD903F-4131-8F43-9B3B-E47372010386}"/>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1" name="Logo">
            <a:extLst>
              <a:ext uri="{FF2B5EF4-FFF2-40B4-BE49-F238E27FC236}">
                <a16:creationId xmlns:a16="http://schemas.microsoft.com/office/drawing/2014/main" id="{F99CCB85-D97B-F440-8D23-FE22CAD1E5F3}"/>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4" name="Footer Placeholder 4">
            <a:extLst>
              <a:ext uri="{FF2B5EF4-FFF2-40B4-BE49-F238E27FC236}">
                <a16:creationId xmlns:a16="http://schemas.microsoft.com/office/drawing/2014/main" id="{0685733F-6C6F-9549-84A0-153D083033CA}"/>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2" name="Slide Number Placeholder 5">
            <a:extLst>
              <a:ext uri="{FF2B5EF4-FFF2-40B4-BE49-F238E27FC236}">
                <a16:creationId xmlns:a16="http://schemas.microsoft.com/office/drawing/2014/main" id="{8CF0EE21-71A6-114A-A05C-5132C142511F}"/>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321979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photo and title">
    <p:spTree>
      <p:nvGrpSpPr>
        <p:cNvPr id="1" name=""/>
        <p:cNvGrpSpPr/>
        <p:nvPr/>
      </p:nvGrpSpPr>
      <p:grpSpPr>
        <a:xfrm>
          <a:off x="0" y="0"/>
          <a:ext cx="0" cy="0"/>
          <a:chOff x="0" y="0"/>
          <a:chExt cx="0" cy="0"/>
        </a:xfrm>
      </p:grpSpPr>
      <p:sp>
        <p:nvSpPr>
          <p:cNvPr id="20" name="Text Placeholder 4">
            <a:extLst>
              <a:ext uri="{FF2B5EF4-FFF2-40B4-BE49-F238E27FC236}">
                <a16:creationId xmlns:a16="http://schemas.microsoft.com/office/drawing/2014/main" id="{73129248-FBFD-954A-B55D-D93105C099E1}"/>
              </a:ext>
            </a:extLst>
          </p:cNvPr>
          <p:cNvSpPr>
            <a:spLocks noGrp="1"/>
          </p:cNvSpPr>
          <p:nvPr>
            <p:ph type="body" sz="quarter" idx="20"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a:t>Optional chapter heading </a:t>
            </a:r>
          </a:p>
        </p:txBody>
      </p:sp>
      <p:sp>
        <p:nvSpPr>
          <p:cNvPr id="17" name="Title 1">
            <a:extLst>
              <a:ext uri="{FF2B5EF4-FFF2-40B4-BE49-F238E27FC236}">
                <a16:creationId xmlns:a16="http://schemas.microsoft.com/office/drawing/2014/main" id="{E09043EE-AABB-3D43-B913-B5AE43360986}"/>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14" name="Picture Placeholder 3" descr="Add first image here">
            <a:extLst>
              <a:ext uri="{FF2B5EF4-FFF2-40B4-BE49-F238E27FC236}">
                <a16:creationId xmlns:a16="http://schemas.microsoft.com/office/drawing/2014/main" id="{C7C14F64-0AD7-814E-ADBD-00D172CAC615}"/>
              </a:ext>
            </a:extLst>
          </p:cNvPr>
          <p:cNvSpPr>
            <a:spLocks noGrp="1"/>
          </p:cNvSpPr>
          <p:nvPr>
            <p:ph type="pic" sz="quarter" idx="18"/>
          </p:nvPr>
        </p:nvSpPr>
        <p:spPr>
          <a:xfrm>
            <a:off x="480000" y="1592263"/>
            <a:ext cx="5544563" cy="4357688"/>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dirty="0"/>
          </a:p>
        </p:txBody>
      </p:sp>
      <p:sp>
        <p:nvSpPr>
          <p:cNvPr id="13" name="Picture Placeholder 3" descr="Add second image here">
            <a:extLst>
              <a:ext uri="{FF2B5EF4-FFF2-40B4-BE49-F238E27FC236}">
                <a16:creationId xmlns:a16="http://schemas.microsoft.com/office/drawing/2014/main" id="{2A65CA6F-7D91-3C47-9C36-79BAEE1D4880}"/>
              </a:ext>
            </a:extLst>
          </p:cNvPr>
          <p:cNvSpPr>
            <a:spLocks noGrp="1"/>
          </p:cNvSpPr>
          <p:nvPr>
            <p:ph type="pic" sz="quarter" idx="10"/>
          </p:nvPr>
        </p:nvSpPr>
        <p:spPr>
          <a:xfrm>
            <a:off x="6167438" y="1592263"/>
            <a:ext cx="5544562" cy="4357688"/>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dirty="0"/>
          </a:p>
        </p:txBody>
      </p:sp>
      <p:cxnSp>
        <p:nvCxnSpPr>
          <p:cNvPr id="11" name="Straight Connector 10">
            <a:extLst>
              <a:ext uri="{FF2B5EF4-FFF2-40B4-BE49-F238E27FC236}">
                <a16:creationId xmlns:a16="http://schemas.microsoft.com/office/drawing/2014/main" id="{60695510-C34D-974F-A1F8-C76E12C254A7}"/>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2" name="Logo">
            <a:extLst>
              <a:ext uri="{FF2B5EF4-FFF2-40B4-BE49-F238E27FC236}">
                <a16:creationId xmlns:a16="http://schemas.microsoft.com/office/drawing/2014/main" id="{7888F1E8-3996-1744-BDE7-96D3D541DFE2}"/>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6" name="Footer Placeholder 4">
            <a:extLst>
              <a:ext uri="{FF2B5EF4-FFF2-40B4-BE49-F238E27FC236}">
                <a16:creationId xmlns:a16="http://schemas.microsoft.com/office/drawing/2014/main" id="{20DE0675-243B-3445-95CC-DB82EBEEEF0D}"/>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5" name="Slide Number Placeholder 5">
            <a:extLst>
              <a:ext uri="{FF2B5EF4-FFF2-40B4-BE49-F238E27FC236}">
                <a16:creationId xmlns:a16="http://schemas.microsoft.com/office/drawing/2014/main" id="{E28472E9-D590-4E4B-8E7C-FE262AB41E6D}"/>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36411290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ise content montage">
    <p:spTree>
      <p:nvGrpSpPr>
        <p:cNvPr id="1" name=""/>
        <p:cNvGrpSpPr/>
        <p:nvPr/>
      </p:nvGrpSpPr>
      <p:grpSpPr>
        <a:xfrm>
          <a:off x="0" y="0"/>
          <a:ext cx="0" cy="0"/>
          <a:chOff x="0" y="0"/>
          <a:chExt cx="0" cy="0"/>
        </a:xfrm>
      </p:grpSpPr>
      <p:sp>
        <p:nvSpPr>
          <p:cNvPr id="29" name="Text Placeholder 4">
            <a:extLst>
              <a:ext uri="{FF2B5EF4-FFF2-40B4-BE49-F238E27FC236}">
                <a16:creationId xmlns:a16="http://schemas.microsoft.com/office/drawing/2014/main" id="{F162B308-0512-BD4B-A204-B0C00FA050D6}"/>
              </a:ext>
            </a:extLst>
          </p:cNvPr>
          <p:cNvSpPr>
            <a:spLocks noGrp="1"/>
          </p:cNvSpPr>
          <p:nvPr>
            <p:ph type="body" sz="quarter" idx="26"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24" name="Title 1">
            <a:extLst>
              <a:ext uri="{FF2B5EF4-FFF2-40B4-BE49-F238E27FC236}">
                <a16:creationId xmlns:a16="http://schemas.microsoft.com/office/drawing/2014/main" id="{D35E84DA-6071-AD49-ADD8-6ED4561CF1C4}"/>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19" name="Content Placeholder 2" descr="Content box">
            <a:extLst>
              <a:ext uri="{FF2B5EF4-FFF2-40B4-BE49-F238E27FC236}">
                <a16:creationId xmlns:a16="http://schemas.microsoft.com/office/drawing/2014/main" id="{1E65073E-903D-774A-B1F5-49BFBA514392}"/>
              </a:ext>
            </a:extLst>
          </p:cNvPr>
          <p:cNvSpPr>
            <a:spLocks noGrp="1"/>
          </p:cNvSpPr>
          <p:nvPr>
            <p:ph sz="quarter" idx="21" hasCustomPrompt="1"/>
          </p:nvPr>
        </p:nvSpPr>
        <p:spPr>
          <a:xfrm>
            <a:off x="479424" y="1592262"/>
            <a:ext cx="3636963"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sp>
        <p:nvSpPr>
          <p:cNvPr id="27" name="Content Placeholder 2" descr="Content box">
            <a:extLst>
              <a:ext uri="{FF2B5EF4-FFF2-40B4-BE49-F238E27FC236}">
                <a16:creationId xmlns:a16="http://schemas.microsoft.com/office/drawing/2014/main" id="{3B30A9D2-E284-2E4C-A561-386EF0A682B7}"/>
              </a:ext>
            </a:extLst>
          </p:cNvPr>
          <p:cNvSpPr>
            <a:spLocks noGrp="1"/>
          </p:cNvSpPr>
          <p:nvPr>
            <p:ph sz="quarter" idx="23" hasCustomPrompt="1"/>
          </p:nvPr>
        </p:nvSpPr>
        <p:spPr>
          <a:xfrm>
            <a:off x="4259262" y="1592262"/>
            <a:ext cx="3673475"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sp>
        <p:nvSpPr>
          <p:cNvPr id="30" name="Content Placeholder 2" descr="Content box">
            <a:extLst>
              <a:ext uri="{FF2B5EF4-FFF2-40B4-BE49-F238E27FC236}">
                <a16:creationId xmlns:a16="http://schemas.microsoft.com/office/drawing/2014/main" id="{F5982CB3-F96D-4847-90D1-78412688D8DB}"/>
              </a:ext>
            </a:extLst>
          </p:cNvPr>
          <p:cNvSpPr>
            <a:spLocks noGrp="1"/>
          </p:cNvSpPr>
          <p:nvPr>
            <p:ph sz="quarter" idx="25" hasCustomPrompt="1"/>
          </p:nvPr>
        </p:nvSpPr>
        <p:spPr>
          <a:xfrm>
            <a:off x="8075612" y="1592262"/>
            <a:ext cx="3636387"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sp>
        <p:nvSpPr>
          <p:cNvPr id="18" name="Content Placeholder 2" descr="Content box">
            <a:extLst>
              <a:ext uri="{FF2B5EF4-FFF2-40B4-BE49-F238E27FC236}">
                <a16:creationId xmlns:a16="http://schemas.microsoft.com/office/drawing/2014/main" id="{7D56863F-F6CD-E24A-AA3A-95A03E55F183}"/>
              </a:ext>
            </a:extLst>
          </p:cNvPr>
          <p:cNvSpPr>
            <a:spLocks noGrp="1"/>
          </p:cNvSpPr>
          <p:nvPr>
            <p:ph sz="quarter" idx="20" hasCustomPrompt="1"/>
          </p:nvPr>
        </p:nvSpPr>
        <p:spPr>
          <a:xfrm>
            <a:off x="491501" y="3856869"/>
            <a:ext cx="3637361"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sp>
        <p:nvSpPr>
          <p:cNvPr id="26" name="Content Placeholder 2" descr="Content box">
            <a:extLst>
              <a:ext uri="{FF2B5EF4-FFF2-40B4-BE49-F238E27FC236}">
                <a16:creationId xmlns:a16="http://schemas.microsoft.com/office/drawing/2014/main" id="{C49033BA-802B-9D4E-86E7-1DCABD905243}"/>
              </a:ext>
            </a:extLst>
          </p:cNvPr>
          <p:cNvSpPr>
            <a:spLocks noGrp="1"/>
          </p:cNvSpPr>
          <p:nvPr>
            <p:ph sz="quarter" idx="22" hasCustomPrompt="1"/>
          </p:nvPr>
        </p:nvSpPr>
        <p:spPr>
          <a:xfrm>
            <a:off x="4271736" y="3844862"/>
            <a:ext cx="3661002"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sp>
        <p:nvSpPr>
          <p:cNvPr id="28" name="Content Placeholder 2" descr="Content box">
            <a:extLst>
              <a:ext uri="{FF2B5EF4-FFF2-40B4-BE49-F238E27FC236}">
                <a16:creationId xmlns:a16="http://schemas.microsoft.com/office/drawing/2014/main" id="{12B41031-5953-1A41-9DB9-9AD4FADFC778}"/>
              </a:ext>
            </a:extLst>
          </p:cNvPr>
          <p:cNvSpPr>
            <a:spLocks noGrp="1"/>
          </p:cNvSpPr>
          <p:nvPr>
            <p:ph sz="quarter" idx="24" hasCustomPrompt="1"/>
          </p:nvPr>
        </p:nvSpPr>
        <p:spPr>
          <a:xfrm>
            <a:off x="8075612" y="3856869"/>
            <a:ext cx="3636387" cy="2088000"/>
          </a:xfrm>
          <a:solidFill>
            <a:schemeClr val="bg1"/>
          </a:solidFill>
        </p:spPr>
        <p:txBody>
          <a:bodyPr lIns="360000" tIns="360000" rIns="360000" bIns="360000"/>
          <a:lstStyle>
            <a:lvl1pPr marL="0" indent="0">
              <a:buNone/>
              <a:defRPr sz="1600"/>
            </a:lvl1pPr>
          </a:lstStyle>
          <a:p>
            <a:pPr lvl="0"/>
            <a:r>
              <a:rPr lang="en-US" dirty="0"/>
              <a:t>Add content or delete if not required.</a:t>
            </a:r>
            <a:endParaRPr lang="en-GB" dirty="0"/>
          </a:p>
        </p:txBody>
      </p:sp>
      <p:cxnSp>
        <p:nvCxnSpPr>
          <p:cNvPr id="15" name="Straight Connector 14">
            <a:extLst>
              <a:ext uri="{FF2B5EF4-FFF2-40B4-BE49-F238E27FC236}">
                <a16:creationId xmlns:a16="http://schemas.microsoft.com/office/drawing/2014/main" id="{C356DA0C-D1BE-D54E-A66F-1F9B0DA3C6AA}"/>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22" name="Logo">
            <a:extLst>
              <a:ext uri="{FF2B5EF4-FFF2-40B4-BE49-F238E27FC236}">
                <a16:creationId xmlns:a16="http://schemas.microsoft.com/office/drawing/2014/main" id="{0C11A12B-D201-934C-83DE-1B65AE28DBD4}"/>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7" name="Footer Placeholder 4">
            <a:extLst>
              <a:ext uri="{FF2B5EF4-FFF2-40B4-BE49-F238E27FC236}">
                <a16:creationId xmlns:a16="http://schemas.microsoft.com/office/drawing/2014/main" id="{A5E7991D-0B78-C048-8751-2356A80F59C0}"/>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6" name="Slide Number Placeholder 5">
            <a:extLst>
              <a:ext uri="{FF2B5EF4-FFF2-40B4-BE49-F238E27FC236}">
                <a16:creationId xmlns:a16="http://schemas.microsoft.com/office/drawing/2014/main" id="{B6F30593-54C3-7444-BD6C-62F7EBAC1EB0}"/>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4126616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slide or statement – symbol">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CDD45-0E24-824E-8528-54480BCF5819}"/>
              </a:ext>
            </a:extLst>
          </p:cNvPr>
          <p:cNvSpPr>
            <a:spLocks noGrp="1"/>
          </p:cNvSpPr>
          <p:nvPr>
            <p:ph type="ctrTitle" hasCustomPrompt="1"/>
          </p:nvPr>
        </p:nvSpPr>
        <p:spPr>
          <a:xfrm>
            <a:off x="1450975" y="2489662"/>
            <a:ext cx="9290050" cy="1878676"/>
          </a:xfrm>
        </p:spPr>
        <p:txBody>
          <a:bodyPr anchor="ctr"/>
          <a:lstStyle>
            <a:lvl1pPr algn="ctr">
              <a:lnSpc>
                <a:spcPct val="110000"/>
              </a:lnSpc>
              <a:defRPr sz="3400" b="1">
                <a:solidFill>
                  <a:schemeClr val="bg1"/>
                </a:solidFill>
              </a:defRPr>
            </a:lvl1pPr>
          </a:lstStyle>
          <a:p>
            <a:r>
              <a:rPr lang="en-US" dirty="0"/>
              <a:t>Add Section title, quote or statement text </a:t>
            </a:r>
            <a:br>
              <a:rPr lang="en-US" dirty="0"/>
            </a:br>
            <a:r>
              <a:rPr lang="en-US" dirty="0"/>
              <a:t>2 lines max</a:t>
            </a:r>
            <a:endParaRPr lang="en-GB" dirty="0"/>
          </a:p>
        </p:txBody>
      </p:sp>
      <p:grpSp>
        <p:nvGrpSpPr>
          <p:cNvPr id="7" name="Group 6" descr="Large UAL brand colon symbol">
            <a:extLst>
              <a:ext uri="{FF2B5EF4-FFF2-40B4-BE49-F238E27FC236}">
                <a16:creationId xmlns:a16="http://schemas.microsoft.com/office/drawing/2014/main" id="{E4E37A13-D473-BA40-9527-A26177D39334}"/>
              </a:ext>
              <a:ext uri="{C183D7F6-B498-43B3-948B-1728B52AA6E4}">
                <adec:decorative xmlns:adec="http://schemas.microsoft.com/office/drawing/2017/decorative" xmlns="" val="0"/>
              </a:ext>
            </a:extLst>
          </p:cNvPr>
          <p:cNvGrpSpPr/>
          <p:nvPr userDrawn="1"/>
        </p:nvGrpSpPr>
        <p:grpSpPr>
          <a:xfrm>
            <a:off x="5156662" y="610986"/>
            <a:ext cx="1878676" cy="5636027"/>
            <a:chOff x="3429000" y="0"/>
            <a:chExt cx="2286000" cy="6858000"/>
          </a:xfrm>
        </p:grpSpPr>
        <p:sp>
          <p:nvSpPr>
            <p:cNvPr id="8" name="Rectangle 7">
              <a:extLst>
                <a:ext uri="{FF2B5EF4-FFF2-40B4-BE49-F238E27FC236}">
                  <a16:creationId xmlns:a16="http://schemas.microsoft.com/office/drawing/2014/main" id="{0D045CDF-EA93-134D-B504-A522F08E8F3D}"/>
                </a:ext>
              </a:extLst>
            </p:cNvPr>
            <p:cNvSpPr/>
            <p:nvPr userDrawn="1"/>
          </p:nvSpPr>
          <p:spPr>
            <a:xfrm>
              <a:off x="3429000" y="0"/>
              <a:ext cx="228600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5AC84F8-E839-CA43-A60E-B83570C53937}"/>
                </a:ext>
              </a:extLst>
            </p:cNvPr>
            <p:cNvSpPr/>
            <p:nvPr userDrawn="1"/>
          </p:nvSpPr>
          <p:spPr>
            <a:xfrm>
              <a:off x="3429000" y="4572000"/>
              <a:ext cx="228600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21699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page image">
    <p:bg>
      <p:bgPr>
        <a:solidFill>
          <a:schemeClr val="bg1"/>
        </a:solidFill>
        <a:effectLst/>
      </p:bgPr>
    </p:bg>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FF6C17C8-51A5-284E-8E96-266EA704A3ED}"/>
              </a:ext>
            </a:extLst>
          </p:cNvPr>
          <p:cNvSpPr>
            <a:spLocks noGrp="1"/>
          </p:cNvSpPr>
          <p:nvPr>
            <p:ph type="title" hasCustomPrompt="1"/>
          </p:nvPr>
        </p:nvSpPr>
        <p:spPr>
          <a:xfrm>
            <a:off x="480000" y="509953"/>
            <a:ext cx="11232001" cy="689471"/>
          </a:xfrm>
          <a:prstGeom prst="rect">
            <a:avLst/>
          </a:prstGeom>
        </p:spPr>
        <p:txBody>
          <a:bodyPr vert="horz" lIns="0" tIns="0" rIns="0" bIns="0" rtlCol="0" anchor="b" anchorCtr="0">
            <a:noAutofit/>
          </a:bodyPr>
          <a:lstStyle/>
          <a:p>
            <a:r>
              <a:rPr lang="en-GB" noProof="0" dirty="0"/>
              <a:t>Full page image</a:t>
            </a:r>
            <a:endParaRPr lang="en-GB" dirty="0"/>
          </a:p>
        </p:txBody>
      </p:sp>
      <p:sp>
        <p:nvSpPr>
          <p:cNvPr id="6" name="Picture Placeholder 3">
            <a:extLst>
              <a:ext uri="{FF2B5EF4-FFF2-40B4-BE49-F238E27FC236}">
                <a16:creationId xmlns:a16="http://schemas.microsoft.com/office/drawing/2014/main" id="{0088D9D9-CB9E-2F46-A0E3-379EAB621619}"/>
              </a:ext>
            </a:extLst>
          </p:cNvPr>
          <p:cNvSpPr>
            <a:spLocks noGrp="1"/>
          </p:cNvSpPr>
          <p:nvPr>
            <p:ph type="pic" sz="quarter" idx="11"/>
          </p:nvPr>
        </p:nvSpPr>
        <p:spPr>
          <a:xfrm>
            <a:off x="-8467" y="0"/>
            <a:ext cx="12200467" cy="6858000"/>
          </a:xfrm>
        </p:spPr>
        <p:txBody>
          <a:bodyPr/>
          <a:lstStyle>
            <a:lvl1pPr marL="0" indent="0">
              <a:buNone/>
              <a:defRPr/>
            </a:lvl1pPr>
          </a:lstStyle>
          <a:p>
            <a:r>
              <a:rPr lang="en-US" smtClean="0"/>
              <a:t>Click icon to add picture</a:t>
            </a:r>
            <a:endParaRPr lang="en-US" dirty="0"/>
          </a:p>
        </p:txBody>
      </p:sp>
      <p:sp>
        <p:nvSpPr>
          <p:cNvPr id="7" name="Text Placeholder 2" descr="Text box with instruction on how to add a full slide image. Delete this box from slide">
            <a:extLst>
              <a:ext uri="{FF2B5EF4-FFF2-40B4-BE49-F238E27FC236}">
                <a16:creationId xmlns:a16="http://schemas.microsoft.com/office/drawing/2014/main" id="{78A0F6EB-7578-CC42-82B5-AFD3AB11FD82}"/>
              </a:ext>
              <a:ext uri="{C183D7F6-B498-43B3-948B-1728B52AA6E4}">
                <adec:decorative xmlns:adec="http://schemas.microsoft.com/office/drawing/2017/decorative" xmlns="" val="0"/>
              </a:ext>
            </a:extLst>
          </p:cNvPr>
          <p:cNvSpPr>
            <a:spLocks noGrp="1"/>
          </p:cNvSpPr>
          <p:nvPr>
            <p:ph type="body" sz="quarter" idx="12" hasCustomPrompt="1"/>
          </p:nvPr>
        </p:nvSpPr>
        <p:spPr>
          <a:xfrm>
            <a:off x="479425" y="1592263"/>
            <a:ext cx="5545138" cy="1393825"/>
          </a:xfrm>
          <a:solidFill>
            <a:schemeClr val="bg2"/>
          </a:solidFill>
        </p:spPr>
        <p:txBody>
          <a:bodyPr lIns="72000" tIns="72000" rIns="72000" bIns="72000"/>
          <a:lstStyle>
            <a:lvl1pPr marL="0" indent="0" algn="ctr">
              <a:buNone/>
              <a:defRPr>
                <a:solidFill>
                  <a:schemeClr val="bg1"/>
                </a:solidFill>
              </a:defRPr>
            </a:lvl1pPr>
            <a:lvl2pPr marL="432000" indent="0">
              <a:buNone/>
              <a:defRPr/>
            </a:lvl2pPr>
            <a:lvl3pPr marL="864000" indent="0">
              <a:buNone/>
              <a:defRPr/>
            </a:lvl3pPr>
            <a:lvl4pPr marL="0" indent="0">
              <a:buNone/>
              <a:defRPr/>
            </a:lvl4pPr>
            <a:lvl5pPr marL="432000" indent="0">
              <a:buNone/>
              <a:defRPr/>
            </a:lvl5pPr>
          </a:lstStyle>
          <a:p>
            <a:pPr lvl="0"/>
            <a:r>
              <a:rPr lang="en-US" dirty="0"/>
              <a:t>Use this slide for full slide images. </a:t>
            </a:r>
            <a:br>
              <a:rPr lang="en-US" dirty="0"/>
            </a:br>
            <a:r>
              <a:rPr lang="en-US" dirty="0"/>
              <a:t>Click on icon to add image. </a:t>
            </a:r>
            <a:br>
              <a:rPr lang="en-US" dirty="0"/>
            </a:br>
            <a:r>
              <a:rPr lang="en-US" dirty="0"/>
              <a:t>Delete this box.</a:t>
            </a:r>
            <a:endParaRPr lang="en-GB" dirty="0"/>
          </a:p>
        </p:txBody>
      </p:sp>
      <p:sp>
        <p:nvSpPr>
          <p:cNvPr id="3" name="Text Placeholder 2">
            <a:extLst>
              <a:ext uri="{FF2B5EF4-FFF2-40B4-BE49-F238E27FC236}">
                <a16:creationId xmlns:a16="http://schemas.microsoft.com/office/drawing/2014/main" id="{BE7C82FC-975C-A949-B807-58A6D2759D1D}"/>
              </a:ext>
            </a:extLst>
          </p:cNvPr>
          <p:cNvSpPr>
            <a:spLocks noGrp="1"/>
          </p:cNvSpPr>
          <p:nvPr>
            <p:ph type="body" sz="quarter" idx="13" hasCustomPrompt="1"/>
          </p:nvPr>
        </p:nvSpPr>
        <p:spPr>
          <a:xfrm>
            <a:off x="-8467" y="6220048"/>
            <a:ext cx="2230339" cy="468000"/>
          </a:xfrm>
          <a:solidFill>
            <a:schemeClr val="bg1"/>
          </a:solidFill>
        </p:spPr>
        <p:txBody>
          <a:bodyPr anchor="ctr"/>
          <a:lstStyle>
            <a:lvl1pPr marL="0" indent="0">
              <a:buNone/>
              <a:defRPr sz="1800"/>
            </a:lvl1pPr>
            <a:lvl2pPr marL="432000" indent="0">
              <a:buFontTx/>
              <a:buNone/>
              <a:defRPr sz="1200"/>
            </a:lvl2pPr>
          </a:lstStyle>
          <a:p>
            <a:pPr lvl="1"/>
            <a:r>
              <a:rPr lang="en-US" dirty="0"/>
              <a:t> Image credit</a:t>
            </a:r>
            <a:br>
              <a:rPr lang="en-US" dirty="0"/>
            </a:br>
            <a:r>
              <a:rPr lang="en-US" dirty="0"/>
              <a:t> goes here</a:t>
            </a:r>
          </a:p>
        </p:txBody>
      </p:sp>
    </p:spTree>
    <p:extLst>
      <p:ext uri="{BB962C8B-B14F-4D97-AF65-F5344CB8AC3E}">
        <p14:creationId xmlns:p14="http://schemas.microsoft.com/office/powerpoint/2010/main" val="416929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 – thank you and contact details">
    <p:bg>
      <p:bgPr>
        <a:solidFill>
          <a:schemeClr val="tx1"/>
        </a:solidFill>
        <a:effectLst/>
      </p:bgPr>
    </p:bg>
    <p:spTree>
      <p:nvGrpSpPr>
        <p:cNvPr id="1" name=""/>
        <p:cNvGrpSpPr/>
        <p:nvPr/>
      </p:nvGrpSpPr>
      <p:grpSpPr>
        <a:xfrm>
          <a:off x="0" y="0"/>
          <a:ext cx="0" cy="0"/>
          <a:chOff x="0" y="0"/>
          <a:chExt cx="0" cy="0"/>
        </a:xfrm>
      </p:grpSpPr>
      <p:sp>
        <p:nvSpPr>
          <p:cNvPr id="10" name="Title Placeholder 1">
            <a:extLst>
              <a:ext uri="{FF2B5EF4-FFF2-40B4-BE49-F238E27FC236}">
                <a16:creationId xmlns:a16="http://schemas.microsoft.com/office/drawing/2014/main" id="{7AA1D43C-71F1-9D4B-BD31-C7E5E8F2A5DD}"/>
              </a:ext>
            </a:extLst>
          </p:cNvPr>
          <p:cNvSpPr>
            <a:spLocks noGrp="1"/>
          </p:cNvSpPr>
          <p:nvPr>
            <p:ph type="title" hasCustomPrompt="1"/>
          </p:nvPr>
        </p:nvSpPr>
        <p:spPr>
          <a:xfrm>
            <a:off x="480575" y="3429000"/>
            <a:ext cx="2699188" cy="843197"/>
          </a:xfrm>
          <a:prstGeom prst="rect">
            <a:avLst/>
          </a:prstGeom>
        </p:spPr>
        <p:txBody>
          <a:bodyPr vert="horz" lIns="0" tIns="0" rIns="0" bIns="0" rtlCol="0" anchor="ctr" anchorCtr="0">
            <a:noAutofit/>
          </a:bodyPr>
          <a:lstStyle>
            <a:lvl1pPr>
              <a:defRPr>
                <a:solidFill>
                  <a:schemeClr val="bg1"/>
                </a:solidFill>
              </a:defRPr>
            </a:lvl1pPr>
          </a:lstStyle>
          <a:p>
            <a:r>
              <a:rPr lang="en-GB" noProof="0" dirty="0"/>
              <a:t>Thank you</a:t>
            </a:r>
            <a:endParaRPr lang="en-GB" dirty="0"/>
          </a:p>
        </p:txBody>
      </p:sp>
      <p:sp>
        <p:nvSpPr>
          <p:cNvPr id="12" name="TextBox 11">
            <a:extLst>
              <a:ext uri="{FF2B5EF4-FFF2-40B4-BE49-F238E27FC236}">
                <a16:creationId xmlns:a16="http://schemas.microsoft.com/office/drawing/2014/main" id="{CE6882B2-221E-724F-B8AA-2F0E5363E18D}"/>
              </a:ext>
            </a:extLst>
          </p:cNvPr>
          <p:cNvSpPr txBox="1"/>
          <p:nvPr userDrawn="1"/>
        </p:nvSpPr>
        <p:spPr>
          <a:xfrm>
            <a:off x="9012237" y="5610903"/>
            <a:ext cx="2700337" cy="515933"/>
          </a:xfrm>
          <a:prstGeom prst="rect">
            <a:avLst/>
          </a:prstGeom>
          <a:noFill/>
        </p:spPr>
        <p:txBody>
          <a:bodyPr wrap="square" lIns="0" tIns="0" rIns="0" bIns="0" rtlCol="0" anchor="t" anchorCtr="0">
            <a:noAutofit/>
          </a:bodyPr>
          <a:lstStyle/>
          <a:p>
            <a:pPr algn="r"/>
            <a:r>
              <a:rPr lang="en-US" sz="2400" b="1" dirty="0" err="1">
                <a:solidFill>
                  <a:schemeClr val="bg1"/>
                </a:solidFill>
              </a:rPr>
              <a:t>arts.ac.uk</a:t>
            </a:r>
            <a:endParaRPr lang="en-US" sz="2400" b="1" dirty="0">
              <a:solidFill>
                <a:schemeClr val="bg1"/>
              </a:solidFill>
            </a:endParaRPr>
          </a:p>
        </p:txBody>
      </p:sp>
      <p:cxnSp>
        <p:nvCxnSpPr>
          <p:cNvPr id="8" name="Straight Connector 7">
            <a:extLst>
              <a:ext uri="{FF2B5EF4-FFF2-40B4-BE49-F238E27FC236}">
                <a16:creationId xmlns:a16="http://schemas.microsoft.com/office/drawing/2014/main" id="{13991515-FC5A-7B45-B827-6D443E93724A}"/>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6350">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9" name="Logo">
            <a:extLst>
              <a:ext uri="{FF2B5EF4-FFF2-40B4-BE49-F238E27FC236}">
                <a16:creationId xmlns:a16="http://schemas.microsoft.com/office/drawing/2014/main" id="{A9BEBF17-AA8F-E149-BB46-2622BB67937F}"/>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7537"/>
          <a:stretch/>
        </p:blipFill>
        <p:spPr>
          <a:xfrm>
            <a:off x="461227" y="6167889"/>
            <a:ext cx="872426" cy="454708"/>
          </a:xfrm>
          <a:prstGeom prst="rect">
            <a:avLst/>
          </a:prstGeom>
        </p:spPr>
      </p:pic>
    </p:spTree>
    <p:extLst>
      <p:ext uri="{BB962C8B-B14F-4D97-AF65-F5344CB8AC3E}">
        <p14:creationId xmlns:p14="http://schemas.microsoft.com/office/powerpoint/2010/main" val="3608515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slide – dark grey">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7DB353C-DCFB-A34A-8DF1-AD024339FD9F}"/>
              </a:ext>
            </a:extLst>
          </p:cNvPr>
          <p:cNvSpPr>
            <a:spLocks noGrp="1"/>
          </p:cNvSpPr>
          <p:nvPr>
            <p:ph type="body" sz="quarter" idx="13" hasCustomPrompt="1"/>
          </p:nvPr>
        </p:nvSpPr>
        <p:spPr>
          <a:xfrm>
            <a:off x="480000" y="226294"/>
            <a:ext cx="11233150" cy="280988"/>
          </a:xfrm>
        </p:spPr>
        <p:txBody>
          <a:bodyPr/>
          <a:lstStyle>
            <a:lvl1pPr marL="0" indent="0">
              <a:buNone/>
              <a:defRPr sz="1400" b="1">
                <a:solidFill>
                  <a:schemeClr val="bg1"/>
                </a:solidFill>
              </a:defRPr>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a:t>Optional chapter heading </a:t>
            </a:r>
          </a:p>
        </p:txBody>
      </p:sp>
      <p:sp>
        <p:nvSpPr>
          <p:cNvPr id="8" name="Title Placeholder 1">
            <a:extLst>
              <a:ext uri="{FF2B5EF4-FFF2-40B4-BE49-F238E27FC236}">
                <a16:creationId xmlns:a16="http://schemas.microsoft.com/office/drawing/2014/main" id="{F92047F7-4CA0-5744-9AC1-E8B42A808F7D}"/>
              </a:ext>
            </a:extLst>
          </p:cNvPr>
          <p:cNvSpPr>
            <a:spLocks noGrp="1"/>
          </p:cNvSpPr>
          <p:nvPr>
            <p:ph type="title" hasCustomPrompt="1"/>
          </p:nvPr>
        </p:nvSpPr>
        <p:spPr>
          <a:xfrm>
            <a:off x="480575" y="1601888"/>
            <a:ext cx="7452164" cy="4348062"/>
          </a:xfrm>
          <a:prstGeom prst="rect">
            <a:avLst/>
          </a:prstGeom>
        </p:spPr>
        <p:txBody>
          <a:bodyPr vert="horz" lIns="0" tIns="0" rIns="0" bIns="0" rtlCol="0" anchor="ctr" anchorCtr="0">
            <a:noAutofit/>
          </a:bodyPr>
          <a:lstStyle>
            <a:lvl1pPr>
              <a:defRPr>
                <a:solidFill>
                  <a:schemeClr val="bg1"/>
                </a:solidFill>
              </a:defRPr>
            </a:lvl1pPr>
          </a:lstStyle>
          <a:p>
            <a:r>
              <a:rPr lang="en-GB" noProof="0" dirty="0"/>
              <a:t>Add introduction text, chapter break or statement</a:t>
            </a:r>
            <a:endParaRPr lang="en-GB" dirty="0"/>
          </a:p>
        </p:txBody>
      </p:sp>
      <p:cxnSp>
        <p:nvCxnSpPr>
          <p:cNvPr id="7" name="Straight Connector 6">
            <a:extLst>
              <a:ext uri="{FF2B5EF4-FFF2-40B4-BE49-F238E27FC236}">
                <a16:creationId xmlns:a16="http://schemas.microsoft.com/office/drawing/2014/main" id="{87638687-87A6-6F46-AAD1-EA4CFA931544}"/>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6350">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11" name="Logo">
            <a:extLst>
              <a:ext uri="{FF2B5EF4-FFF2-40B4-BE49-F238E27FC236}">
                <a16:creationId xmlns:a16="http://schemas.microsoft.com/office/drawing/2014/main" id="{45485254-EAB3-1941-9FF6-8945634D20FC}"/>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7537"/>
          <a:stretch/>
        </p:blipFill>
        <p:spPr>
          <a:xfrm>
            <a:off x="461227" y="6167889"/>
            <a:ext cx="872426" cy="454708"/>
          </a:xfrm>
          <a:prstGeom prst="rect">
            <a:avLst/>
          </a:prstGeom>
        </p:spPr>
      </p:pic>
      <p:sp>
        <p:nvSpPr>
          <p:cNvPr id="10" name="Footer Placeholder 4">
            <a:extLst>
              <a:ext uri="{FF2B5EF4-FFF2-40B4-BE49-F238E27FC236}">
                <a16:creationId xmlns:a16="http://schemas.microsoft.com/office/drawing/2014/main" id="{CFBEFAC4-F7AD-C24D-BE28-358262C77772}"/>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bg1"/>
                </a:solidFill>
              </a:defRPr>
            </a:lvl1pPr>
          </a:lstStyle>
          <a:p>
            <a:pPr algn="r"/>
            <a:r>
              <a:rPr lang="en-GB" smtClean="0"/>
              <a:t>Developing a critical digital perspective on AI tools in Higher Education</a:t>
            </a:r>
            <a:endParaRPr lang="en-GB" dirty="0"/>
          </a:p>
        </p:txBody>
      </p:sp>
      <p:sp>
        <p:nvSpPr>
          <p:cNvPr id="9" name="Slide Number Placeholder 5">
            <a:extLst>
              <a:ext uri="{FF2B5EF4-FFF2-40B4-BE49-F238E27FC236}">
                <a16:creationId xmlns:a16="http://schemas.microsoft.com/office/drawing/2014/main" id="{39F97D54-560C-9749-BD60-0BBA622B509A}"/>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bg1"/>
                </a:solidFill>
              </a:defRPr>
            </a:lvl1pPr>
          </a:lstStyle>
          <a:p>
            <a:fld id="{2CC19541-5F6E-2C4C-BF21-196C1C8E2E31}" type="slidenum">
              <a:rPr lang="en-GB" smtClean="0"/>
              <a:pPr/>
              <a:t>‹#›</a:t>
            </a:fld>
            <a:r>
              <a:rPr lang="en-GB"/>
              <a:t> </a:t>
            </a:r>
            <a:endParaRPr lang="en-GB" dirty="0"/>
          </a:p>
        </p:txBody>
      </p:sp>
    </p:spTree>
    <p:extLst>
      <p:ext uri="{BB962C8B-B14F-4D97-AF65-F5344CB8AC3E}">
        <p14:creationId xmlns:p14="http://schemas.microsoft.com/office/powerpoint/2010/main" val="1513935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slide – light grey">
    <p:bg>
      <p:bgPr>
        <a:solidFill>
          <a:schemeClr val="bg1">
            <a:lumMod val="95000"/>
          </a:schemeClr>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7DB353C-DCFB-A34A-8DF1-AD024339FD9F}"/>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a:t>Optional chapter heading </a:t>
            </a:r>
          </a:p>
        </p:txBody>
      </p:sp>
      <p:sp>
        <p:nvSpPr>
          <p:cNvPr id="8" name="Title Placeholder 1">
            <a:extLst>
              <a:ext uri="{FF2B5EF4-FFF2-40B4-BE49-F238E27FC236}">
                <a16:creationId xmlns:a16="http://schemas.microsoft.com/office/drawing/2014/main" id="{2ED10ED7-0D2C-2B42-B172-79A652121B24}"/>
              </a:ext>
            </a:extLst>
          </p:cNvPr>
          <p:cNvSpPr>
            <a:spLocks noGrp="1"/>
          </p:cNvSpPr>
          <p:nvPr>
            <p:ph type="title" hasCustomPrompt="1"/>
          </p:nvPr>
        </p:nvSpPr>
        <p:spPr>
          <a:xfrm>
            <a:off x="480575" y="1601888"/>
            <a:ext cx="7452164" cy="4348062"/>
          </a:xfrm>
          <a:prstGeom prst="rect">
            <a:avLst/>
          </a:prstGeom>
        </p:spPr>
        <p:txBody>
          <a:bodyPr vert="horz" lIns="0" tIns="0" rIns="0" bIns="0" rtlCol="0" anchor="ctr" anchorCtr="0">
            <a:noAutofit/>
          </a:bodyPr>
          <a:lstStyle>
            <a:lvl1pPr>
              <a:defRPr>
                <a:solidFill>
                  <a:schemeClr val="tx1"/>
                </a:solidFill>
              </a:defRPr>
            </a:lvl1pPr>
          </a:lstStyle>
          <a:p>
            <a:r>
              <a:rPr lang="en-GB" noProof="0" dirty="0"/>
              <a:t>Add introduction text, chapter break or statement</a:t>
            </a:r>
            <a:endParaRPr lang="en-GB" dirty="0"/>
          </a:p>
        </p:txBody>
      </p:sp>
      <p:cxnSp>
        <p:nvCxnSpPr>
          <p:cNvPr id="7" name="Straight Connector 6">
            <a:extLst>
              <a:ext uri="{FF2B5EF4-FFF2-40B4-BE49-F238E27FC236}">
                <a16:creationId xmlns:a16="http://schemas.microsoft.com/office/drawing/2014/main" id="{87638687-87A6-6F46-AAD1-EA4CFA931544}"/>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6350">
            <a:solidFill>
              <a:schemeClr val="tx1">
                <a:lumMod val="50000"/>
                <a:lumOff val="50000"/>
              </a:schemeClr>
            </a:solidFill>
            <a:round/>
          </a:ln>
          <a:effectLst/>
        </p:spPr>
        <p:style>
          <a:lnRef idx="2">
            <a:schemeClr val="accent1"/>
          </a:lnRef>
          <a:fillRef idx="0">
            <a:schemeClr val="accent1"/>
          </a:fillRef>
          <a:effectRef idx="1">
            <a:schemeClr val="accent1"/>
          </a:effectRef>
          <a:fontRef idx="minor">
            <a:schemeClr val="tx1"/>
          </a:fontRef>
        </p:style>
      </p:cxnSp>
      <p:pic>
        <p:nvPicPr>
          <p:cNvPr id="10" name="Logo">
            <a:extLst>
              <a:ext uri="{FF2B5EF4-FFF2-40B4-BE49-F238E27FC236}">
                <a16:creationId xmlns:a16="http://schemas.microsoft.com/office/drawing/2014/main" id="{482C7099-A104-384F-BDA9-BD7D2989FBC0}"/>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1" name="Footer Placeholder 4">
            <a:extLst>
              <a:ext uri="{FF2B5EF4-FFF2-40B4-BE49-F238E27FC236}">
                <a16:creationId xmlns:a16="http://schemas.microsoft.com/office/drawing/2014/main" id="{17A17EA1-5116-8F40-8702-D94B6BF3A76A}"/>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9" name="Slide Number Placeholder 5">
            <a:extLst>
              <a:ext uri="{FF2B5EF4-FFF2-40B4-BE49-F238E27FC236}">
                <a16:creationId xmlns:a16="http://schemas.microsoft.com/office/drawing/2014/main" id="{DB408155-3457-2846-9BCF-11FB56DCF34B}"/>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2470975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ingle column">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F7DE77F0-5E8F-F445-AB32-F30736265559}"/>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a:t>Optional chapter heading </a:t>
            </a:r>
          </a:p>
        </p:txBody>
      </p:sp>
      <p:sp>
        <p:nvSpPr>
          <p:cNvPr id="17" name="Title 1">
            <a:extLst>
              <a:ext uri="{FF2B5EF4-FFF2-40B4-BE49-F238E27FC236}">
                <a16:creationId xmlns:a16="http://schemas.microsoft.com/office/drawing/2014/main" id="{C36DDD88-F5A8-0D44-B7D8-EAAB62AC4A28}"/>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a:t>Add Title</a:t>
            </a:r>
          </a:p>
        </p:txBody>
      </p:sp>
      <p:sp>
        <p:nvSpPr>
          <p:cNvPr id="5" name="Text Placeholder 4">
            <a:extLst>
              <a:ext uri="{FF2B5EF4-FFF2-40B4-BE49-F238E27FC236}">
                <a16:creationId xmlns:a16="http://schemas.microsoft.com/office/drawing/2014/main" id="{1AA3A0A6-2360-E749-813F-4C2BB76956BA}"/>
              </a:ext>
            </a:extLst>
          </p:cNvPr>
          <p:cNvSpPr>
            <a:spLocks noGrp="1"/>
          </p:cNvSpPr>
          <p:nvPr>
            <p:ph type="body" sz="quarter" idx="15"/>
          </p:nvPr>
        </p:nvSpPr>
        <p:spPr>
          <a:xfrm>
            <a:off x="479426" y="1592263"/>
            <a:ext cx="8388349" cy="43576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cxnSp>
        <p:nvCxnSpPr>
          <p:cNvPr id="20" name="Straight Connector 19">
            <a:extLst>
              <a:ext uri="{FF2B5EF4-FFF2-40B4-BE49-F238E27FC236}">
                <a16:creationId xmlns:a16="http://schemas.microsoft.com/office/drawing/2014/main" id="{37768CFC-6AEF-D744-A23B-B3F7B1CC16C5}"/>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21" name="Logo">
            <a:extLst>
              <a:ext uri="{FF2B5EF4-FFF2-40B4-BE49-F238E27FC236}">
                <a16:creationId xmlns:a16="http://schemas.microsoft.com/office/drawing/2014/main" id="{565EDE85-0F86-2143-AD89-1533A6A793CC}"/>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2" name="Footer Placeholder 4">
            <a:extLst>
              <a:ext uri="{FF2B5EF4-FFF2-40B4-BE49-F238E27FC236}">
                <a16:creationId xmlns:a16="http://schemas.microsoft.com/office/drawing/2014/main" id="{F244053C-E493-6C4D-9CEF-16DB2081F03D}"/>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0" name="Slide Number Placeholder 5">
            <a:extLst>
              <a:ext uri="{FF2B5EF4-FFF2-40B4-BE49-F238E27FC236}">
                <a16:creationId xmlns:a16="http://schemas.microsoft.com/office/drawing/2014/main" id="{D93710B7-7EB9-FA45-A0FE-45B364844F30}"/>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554224333"/>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24C29ADA-2C74-8848-9D73-1968630AA92F}"/>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6" name="Title 1">
            <a:extLst>
              <a:ext uri="{FF2B5EF4-FFF2-40B4-BE49-F238E27FC236}">
                <a16:creationId xmlns:a16="http://schemas.microsoft.com/office/drawing/2014/main" id="{0380B404-1F62-4A41-813F-C9C69982E6F1}"/>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5" name="Text Placeholder 4">
            <a:extLst>
              <a:ext uri="{FF2B5EF4-FFF2-40B4-BE49-F238E27FC236}">
                <a16:creationId xmlns:a16="http://schemas.microsoft.com/office/drawing/2014/main" id="{1AA3A0A6-2360-E749-813F-4C2BB76956BA}"/>
              </a:ext>
            </a:extLst>
          </p:cNvPr>
          <p:cNvSpPr>
            <a:spLocks noGrp="1"/>
          </p:cNvSpPr>
          <p:nvPr>
            <p:ph type="body" sz="quarter" idx="15"/>
          </p:nvPr>
        </p:nvSpPr>
        <p:spPr>
          <a:xfrm>
            <a:off x="479426" y="1592263"/>
            <a:ext cx="11232573" cy="4357686"/>
          </a:xfrm>
        </p:spPr>
        <p:txBody>
          <a:bodyPr numCol="2" spcCol="720000"/>
          <a:lstStyle>
            <a:lvl1pPr>
              <a:defRPr/>
            </a:lvl1pPr>
            <a:lvl2pPr>
              <a:defRPr/>
            </a:lvl2pPr>
            <a:lvl3pPr>
              <a:defRPr/>
            </a:lvl3pPr>
            <a:lvl4pPr>
              <a:defRPr/>
            </a:lvl4pPr>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a:extLst>
              <a:ext uri="{FF2B5EF4-FFF2-40B4-BE49-F238E27FC236}">
                <a16:creationId xmlns:a16="http://schemas.microsoft.com/office/drawing/2014/main" id="{EA99F18A-DC93-8D43-B5EA-B3DEB27CA050}"/>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4" name="Logo">
            <a:extLst>
              <a:ext uri="{FF2B5EF4-FFF2-40B4-BE49-F238E27FC236}">
                <a16:creationId xmlns:a16="http://schemas.microsoft.com/office/drawing/2014/main" id="{66794262-2DF4-C04A-8D7B-C6A41ABA8873}"/>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8" name="Footer Placeholder 4">
            <a:extLst>
              <a:ext uri="{FF2B5EF4-FFF2-40B4-BE49-F238E27FC236}">
                <a16:creationId xmlns:a16="http://schemas.microsoft.com/office/drawing/2014/main" id="{6999A4BE-B528-B04B-85B9-C6C54914FB1F}"/>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3" name="Slide Number Placeholder 5">
            <a:extLst>
              <a:ext uri="{FF2B5EF4-FFF2-40B4-BE49-F238E27FC236}">
                <a16:creationId xmlns:a16="http://schemas.microsoft.com/office/drawing/2014/main" id="{6F507F58-E567-5F48-A2BB-D93CE6CA19D6}"/>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258798727"/>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three column">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24C29ADA-2C74-8848-9D73-1968630AA92F}"/>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6" name="Title 1">
            <a:extLst>
              <a:ext uri="{FF2B5EF4-FFF2-40B4-BE49-F238E27FC236}">
                <a16:creationId xmlns:a16="http://schemas.microsoft.com/office/drawing/2014/main" id="{0380B404-1F62-4A41-813F-C9C69982E6F1}"/>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5" name="Text Placeholder 4">
            <a:extLst>
              <a:ext uri="{FF2B5EF4-FFF2-40B4-BE49-F238E27FC236}">
                <a16:creationId xmlns:a16="http://schemas.microsoft.com/office/drawing/2014/main" id="{1AA3A0A6-2360-E749-813F-4C2BB76956BA}"/>
              </a:ext>
            </a:extLst>
          </p:cNvPr>
          <p:cNvSpPr>
            <a:spLocks noGrp="1"/>
          </p:cNvSpPr>
          <p:nvPr>
            <p:ph type="body" sz="quarter" idx="15"/>
          </p:nvPr>
        </p:nvSpPr>
        <p:spPr>
          <a:xfrm>
            <a:off x="479426" y="1592263"/>
            <a:ext cx="11232573" cy="4357686"/>
          </a:xfrm>
        </p:spPr>
        <p:txBody>
          <a:bodyPr numCol="3" spcCol="360000"/>
          <a:lstStyle>
            <a:lvl1pPr>
              <a:defRPr/>
            </a:lvl1pPr>
            <a:lvl2pPr>
              <a:defRPr/>
            </a:lvl2pPr>
            <a:lvl3pPr>
              <a:defRPr/>
            </a:lvl3pPr>
            <a:lvl4pPr>
              <a:defRPr/>
            </a:lvl4pPr>
            <a:lvl5pPr marL="4320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a:extLst>
              <a:ext uri="{FF2B5EF4-FFF2-40B4-BE49-F238E27FC236}">
                <a16:creationId xmlns:a16="http://schemas.microsoft.com/office/drawing/2014/main" id="{A96CFDA8-D52D-404B-9F32-67F3F898B7EE}"/>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4" name="Logo">
            <a:extLst>
              <a:ext uri="{FF2B5EF4-FFF2-40B4-BE49-F238E27FC236}">
                <a16:creationId xmlns:a16="http://schemas.microsoft.com/office/drawing/2014/main" id="{66794262-2DF4-C04A-8D7B-C6A41ABA8873}"/>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8" name="Footer Placeholder 4">
            <a:extLst>
              <a:ext uri="{FF2B5EF4-FFF2-40B4-BE49-F238E27FC236}">
                <a16:creationId xmlns:a16="http://schemas.microsoft.com/office/drawing/2014/main" id="{31CFFB53-9114-8B44-A6EB-A212D0D24CBB}"/>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3" name="Slide Number Placeholder 5">
            <a:extLst>
              <a:ext uri="{FF2B5EF4-FFF2-40B4-BE49-F238E27FC236}">
                <a16:creationId xmlns:a16="http://schemas.microsoft.com/office/drawing/2014/main" id="{029C99F5-47F2-ED4E-A070-12B5B7C3CD01}"/>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1423970174"/>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16" name="Text Placeholder 4">
            <a:extLst>
              <a:ext uri="{FF2B5EF4-FFF2-40B4-BE49-F238E27FC236}">
                <a16:creationId xmlns:a16="http://schemas.microsoft.com/office/drawing/2014/main" id="{68EFA127-AF66-DF47-AE0A-5AE59DEEA3CA}"/>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15" name="Title 1">
            <a:extLst>
              <a:ext uri="{FF2B5EF4-FFF2-40B4-BE49-F238E27FC236}">
                <a16:creationId xmlns:a16="http://schemas.microsoft.com/office/drawing/2014/main" id="{75BF9F6A-185E-D049-AB08-15D7583E12A2}"/>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sp>
        <p:nvSpPr>
          <p:cNvPr id="5" name="Text Placeholder 4">
            <a:extLst>
              <a:ext uri="{FF2B5EF4-FFF2-40B4-BE49-F238E27FC236}">
                <a16:creationId xmlns:a16="http://schemas.microsoft.com/office/drawing/2014/main" id="{1AA3A0A6-2360-E749-813F-4C2BB76956BA}"/>
              </a:ext>
            </a:extLst>
          </p:cNvPr>
          <p:cNvSpPr>
            <a:spLocks noGrp="1"/>
          </p:cNvSpPr>
          <p:nvPr>
            <p:ph type="body" sz="quarter" idx="15"/>
          </p:nvPr>
        </p:nvSpPr>
        <p:spPr>
          <a:xfrm>
            <a:off x="479426" y="1592263"/>
            <a:ext cx="5520573" cy="435768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Content Placeholder 11" descr="Add chart, table or image here">
            <a:extLst>
              <a:ext uri="{FF2B5EF4-FFF2-40B4-BE49-F238E27FC236}">
                <a16:creationId xmlns:a16="http://schemas.microsoft.com/office/drawing/2014/main" id="{A6E03B43-8C85-3146-B22E-4FD9A082F70A}"/>
              </a:ext>
            </a:extLst>
          </p:cNvPr>
          <p:cNvSpPr>
            <a:spLocks noGrp="1"/>
          </p:cNvSpPr>
          <p:nvPr>
            <p:ph sz="quarter" idx="16" hasCustomPrompt="1"/>
          </p:nvPr>
        </p:nvSpPr>
        <p:spPr>
          <a:xfrm>
            <a:off x="6191251" y="1592262"/>
            <a:ext cx="5520267" cy="4357687"/>
          </a:xfrm>
        </p:spPr>
        <p:txBody>
          <a:bodyPr/>
          <a:lstStyle>
            <a:lvl1pPr marL="0" indent="0">
              <a:buNone/>
              <a:defRPr sz="1600"/>
            </a:lvl1pPr>
          </a:lstStyle>
          <a:p>
            <a:pPr lvl="0"/>
            <a:r>
              <a:rPr lang="en-US"/>
              <a:t>Add chart/table/photo</a:t>
            </a:r>
            <a:endParaRPr lang="en-GB"/>
          </a:p>
        </p:txBody>
      </p:sp>
      <p:cxnSp>
        <p:nvCxnSpPr>
          <p:cNvPr id="12" name="Straight Connector 11">
            <a:extLst>
              <a:ext uri="{FF2B5EF4-FFF2-40B4-BE49-F238E27FC236}">
                <a16:creationId xmlns:a16="http://schemas.microsoft.com/office/drawing/2014/main" id="{26DD6696-3FA5-8E4E-B7A1-26C67A1C974F}"/>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pic>
        <p:nvPicPr>
          <p:cNvPr id="14" name="Logo">
            <a:extLst>
              <a:ext uri="{FF2B5EF4-FFF2-40B4-BE49-F238E27FC236}">
                <a16:creationId xmlns:a16="http://schemas.microsoft.com/office/drawing/2014/main" id="{4155C6A9-3B61-AD46-82C6-D6E49C910A0D}"/>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13" name="Slide Number Placeholder 5">
            <a:extLst>
              <a:ext uri="{FF2B5EF4-FFF2-40B4-BE49-F238E27FC236}">
                <a16:creationId xmlns:a16="http://schemas.microsoft.com/office/drawing/2014/main" id="{58FE6DA1-D5C2-9742-9034-655CED407756}"/>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
        <p:nvSpPr>
          <p:cNvPr id="19" name="Footer Placeholder 4">
            <a:extLst>
              <a:ext uri="{FF2B5EF4-FFF2-40B4-BE49-F238E27FC236}">
                <a16:creationId xmlns:a16="http://schemas.microsoft.com/office/drawing/2014/main" id="{0C3FEA33-AC9B-6043-9DDD-CE162D572A6B}"/>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Tree>
    <p:extLst>
      <p:ext uri="{BB962C8B-B14F-4D97-AF65-F5344CB8AC3E}">
        <p14:creationId xmlns:p14="http://schemas.microsoft.com/office/powerpoint/2010/main" val="456931914"/>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wo images">
    <p:spTree>
      <p:nvGrpSpPr>
        <p:cNvPr id="1" name=""/>
        <p:cNvGrpSpPr/>
        <p:nvPr/>
      </p:nvGrpSpPr>
      <p:grpSpPr>
        <a:xfrm>
          <a:off x="0" y="0"/>
          <a:ext cx="0" cy="0"/>
          <a:chOff x="0" y="0"/>
          <a:chExt cx="0" cy="0"/>
        </a:xfrm>
      </p:grpSpPr>
      <p:sp>
        <p:nvSpPr>
          <p:cNvPr id="21" name="Text Placeholder 4">
            <a:extLst>
              <a:ext uri="{FF2B5EF4-FFF2-40B4-BE49-F238E27FC236}">
                <a16:creationId xmlns:a16="http://schemas.microsoft.com/office/drawing/2014/main" id="{DE77F893-67C0-CE4F-A59D-E2C0A7A456E9}"/>
              </a:ext>
            </a:extLst>
          </p:cNvPr>
          <p:cNvSpPr>
            <a:spLocks noGrp="1"/>
          </p:cNvSpPr>
          <p:nvPr>
            <p:ph type="body" sz="quarter" idx="13" hasCustomPrompt="1"/>
          </p:nvPr>
        </p:nvSpPr>
        <p:spPr>
          <a:xfrm>
            <a:off x="480000" y="226294"/>
            <a:ext cx="11233150" cy="280988"/>
          </a:xfrm>
        </p:spPr>
        <p:txBody>
          <a:bodyPr/>
          <a:lstStyle>
            <a:lvl1pPr marL="0" indent="0">
              <a:buNone/>
              <a:defRPr sz="1400" b="1"/>
            </a:lvl1pPr>
            <a:lvl2pPr marL="432000" indent="0">
              <a:buNone/>
              <a:defRPr sz="1600"/>
            </a:lvl2pPr>
            <a:lvl3pPr marL="432000" indent="0">
              <a:buNone/>
              <a:defRPr sz="1600"/>
            </a:lvl3pPr>
            <a:lvl4pPr marL="0" indent="0">
              <a:buNone/>
              <a:defRPr sz="1600"/>
            </a:lvl4pPr>
            <a:lvl5pPr marL="432000" indent="0">
              <a:buNone/>
              <a:defRPr sz="1600"/>
            </a:lvl5pPr>
          </a:lstStyle>
          <a:p>
            <a:pPr lvl="0"/>
            <a:r>
              <a:rPr lang="en-US" dirty="0"/>
              <a:t>Optional chapter heading </a:t>
            </a:r>
          </a:p>
        </p:txBody>
      </p:sp>
      <p:sp>
        <p:nvSpPr>
          <p:cNvPr id="20" name="Title 1">
            <a:extLst>
              <a:ext uri="{FF2B5EF4-FFF2-40B4-BE49-F238E27FC236}">
                <a16:creationId xmlns:a16="http://schemas.microsoft.com/office/drawing/2014/main" id="{2F15A368-1733-764C-B16B-70BDFCDA4CD0}"/>
              </a:ext>
            </a:extLst>
          </p:cNvPr>
          <p:cNvSpPr>
            <a:spLocks noGrp="1"/>
          </p:cNvSpPr>
          <p:nvPr>
            <p:ph type="ctrTitle" hasCustomPrompt="1"/>
          </p:nvPr>
        </p:nvSpPr>
        <p:spPr>
          <a:xfrm>
            <a:off x="480575" y="479699"/>
            <a:ext cx="11232000" cy="720000"/>
          </a:xfrm>
        </p:spPr>
        <p:txBody>
          <a:bodyPr anchor="b" anchorCtr="0"/>
          <a:lstStyle>
            <a:lvl1pPr algn="l">
              <a:defRPr sz="3800">
                <a:solidFill>
                  <a:schemeClr val="tx1"/>
                </a:solidFill>
              </a:defRPr>
            </a:lvl1pPr>
          </a:lstStyle>
          <a:p>
            <a:r>
              <a:rPr lang="en-GB" noProof="0" dirty="0"/>
              <a:t>Add Title</a:t>
            </a:r>
          </a:p>
        </p:txBody>
      </p:sp>
      <p:pic>
        <p:nvPicPr>
          <p:cNvPr id="16" name="Logo">
            <a:extLst>
              <a:ext uri="{FF2B5EF4-FFF2-40B4-BE49-F238E27FC236}">
                <a16:creationId xmlns:a16="http://schemas.microsoft.com/office/drawing/2014/main" id="{725E32CE-9DAF-8843-B91B-5FF1BEC40A9D}"/>
              </a:ext>
              <a:ext uri="{C183D7F6-B498-43B3-948B-1728B52AA6E4}">
                <adec:decorative xmlns:adec="http://schemas.microsoft.com/office/drawing/2017/decorative" xmlns=""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8025"/>
          <a:stretch/>
        </p:blipFill>
        <p:spPr>
          <a:xfrm>
            <a:off x="462898" y="6170212"/>
            <a:ext cx="867454" cy="456367"/>
          </a:xfrm>
          <a:prstGeom prst="rect">
            <a:avLst/>
          </a:prstGeom>
        </p:spPr>
      </p:pic>
      <p:sp>
        <p:nvSpPr>
          <p:cNvPr id="5" name="Text Placeholder 4">
            <a:extLst>
              <a:ext uri="{FF2B5EF4-FFF2-40B4-BE49-F238E27FC236}">
                <a16:creationId xmlns:a16="http://schemas.microsoft.com/office/drawing/2014/main" id="{1AA3A0A6-2360-E749-813F-4C2BB76956BA}"/>
              </a:ext>
            </a:extLst>
          </p:cNvPr>
          <p:cNvSpPr>
            <a:spLocks noGrp="1"/>
          </p:cNvSpPr>
          <p:nvPr>
            <p:ph type="body" sz="quarter" idx="15"/>
          </p:nvPr>
        </p:nvSpPr>
        <p:spPr>
          <a:xfrm>
            <a:off x="479998" y="1602535"/>
            <a:ext cx="6479602" cy="4347415"/>
          </a:xfrm>
        </p:spPr>
        <p:txBody>
          <a:bodyPr/>
          <a:lstStyle>
            <a:lvl1pPr>
              <a:defRPr sz="2400"/>
            </a:lvl1pPr>
            <a:lvl2pPr>
              <a:defRPr sz="2400"/>
            </a:lvl2pPr>
            <a:lvl3pPr>
              <a:defRPr sz="2400"/>
            </a:lvl3pPr>
            <a:lvl4pPr>
              <a:defRPr sz="2400"/>
            </a:lvl4pPr>
            <a:lvl5pPr>
              <a:defRPr sz="24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Picture Placeholder 3" descr="Add image here"/>
          <p:cNvSpPr>
            <a:spLocks noGrp="1"/>
          </p:cNvSpPr>
          <p:nvPr>
            <p:ph type="pic" sz="quarter" idx="10"/>
          </p:nvPr>
        </p:nvSpPr>
        <p:spPr>
          <a:xfrm>
            <a:off x="8075613" y="1602536"/>
            <a:ext cx="3636387" cy="2088000"/>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a:p>
        </p:txBody>
      </p:sp>
      <p:sp>
        <p:nvSpPr>
          <p:cNvPr id="18" name="Picture Placeholder 3" descr="Add image here or remove placeholder box if not required">
            <a:extLst>
              <a:ext uri="{FF2B5EF4-FFF2-40B4-BE49-F238E27FC236}">
                <a16:creationId xmlns:a16="http://schemas.microsoft.com/office/drawing/2014/main" id="{856F6CC8-311C-B64C-8916-5A1222AAACF9}"/>
              </a:ext>
            </a:extLst>
          </p:cNvPr>
          <p:cNvSpPr>
            <a:spLocks noGrp="1"/>
          </p:cNvSpPr>
          <p:nvPr>
            <p:ph type="pic" sz="quarter" idx="16"/>
          </p:nvPr>
        </p:nvSpPr>
        <p:spPr>
          <a:xfrm>
            <a:off x="8075613" y="3843729"/>
            <a:ext cx="3636000" cy="2088000"/>
          </a:xfrm>
          <a:prstGeom prst="rect">
            <a:avLst/>
          </a:prstGeom>
        </p:spPr>
        <p:txBody>
          <a:bodyPr anchor="t" anchorCtr="0"/>
          <a:lstStyle>
            <a:lvl1pPr marL="0" indent="0" algn="ctr">
              <a:buNone/>
              <a:defRPr sz="1600">
                <a:solidFill>
                  <a:schemeClr val="tx1"/>
                </a:solidFill>
              </a:defRPr>
            </a:lvl1pPr>
          </a:lstStyle>
          <a:p>
            <a:r>
              <a:rPr lang="en-US" smtClean="0"/>
              <a:t>Click icon to add picture</a:t>
            </a:r>
            <a:endParaRPr lang="en-GB"/>
          </a:p>
        </p:txBody>
      </p:sp>
      <p:cxnSp>
        <p:nvCxnSpPr>
          <p:cNvPr id="13" name="Straight Connector 12">
            <a:extLst>
              <a:ext uri="{FF2B5EF4-FFF2-40B4-BE49-F238E27FC236}">
                <a16:creationId xmlns:a16="http://schemas.microsoft.com/office/drawing/2014/main" id="{2331FF65-03E8-8A49-B200-30B7E9B5FC39}"/>
              </a:ext>
              <a:ext uri="{C183D7F6-B498-43B3-948B-1728B52AA6E4}">
                <adec:decorative xmlns:adec="http://schemas.microsoft.com/office/drawing/2017/decorative" xmlns="" val="1"/>
              </a:ext>
            </a:extLst>
          </p:cNvPr>
          <p:cNvCxnSpPr>
            <a:cxnSpLocks/>
          </p:cNvCxnSpPr>
          <p:nvPr userDrawn="1"/>
        </p:nvCxnSpPr>
        <p:spPr>
          <a:xfrm>
            <a:off x="479426" y="6097460"/>
            <a:ext cx="11233149" cy="0"/>
          </a:xfrm>
          <a:prstGeom prst="line">
            <a:avLst/>
          </a:prstGeom>
          <a:ln w="3175">
            <a:solidFill>
              <a:schemeClr val="tx1">
                <a:lumMod val="95000"/>
                <a:lumOff val="5000"/>
              </a:schemeClr>
            </a:solidFill>
            <a:round/>
          </a:ln>
          <a:effectLst/>
        </p:spPr>
        <p:style>
          <a:lnRef idx="2">
            <a:schemeClr val="accent1"/>
          </a:lnRef>
          <a:fillRef idx="0">
            <a:schemeClr val="accent1"/>
          </a:fillRef>
          <a:effectRef idx="1">
            <a:schemeClr val="accent1"/>
          </a:effectRef>
          <a:fontRef idx="minor">
            <a:schemeClr val="tx1"/>
          </a:fontRef>
        </p:style>
      </p:cxnSp>
      <p:sp>
        <p:nvSpPr>
          <p:cNvPr id="22" name="Footer Placeholder 4">
            <a:extLst>
              <a:ext uri="{FF2B5EF4-FFF2-40B4-BE49-F238E27FC236}">
                <a16:creationId xmlns:a16="http://schemas.microsoft.com/office/drawing/2014/main" id="{3FCB8051-DAAA-514B-972B-6B1708BD24EF}"/>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14" name="Slide Number Placeholder 5">
            <a:extLst>
              <a:ext uri="{FF2B5EF4-FFF2-40B4-BE49-F238E27FC236}">
                <a16:creationId xmlns:a16="http://schemas.microsoft.com/office/drawing/2014/main" id="{63848389-282B-0C4B-90ED-D81CEE670DA9}"/>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Tree>
    <p:extLst>
      <p:ext uri="{BB962C8B-B14F-4D97-AF65-F5344CB8AC3E}">
        <p14:creationId xmlns:p14="http://schemas.microsoft.com/office/powerpoint/2010/main" val="3239530483"/>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042AE4E-44FE-7E4B-AF1A-860913C2F474}"/>
              </a:ext>
            </a:extLst>
          </p:cNvPr>
          <p:cNvSpPr>
            <a:spLocks noGrp="1"/>
          </p:cNvSpPr>
          <p:nvPr>
            <p:ph type="sldNum" sz="quarter" idx="4"/>
          </p:nvPr>
        </p:nvSpPr>
        <p:spPr>
          <a:xfrm>
            <a:off x="11297920" y="6356351"/>
            <a:ext cx="414080" cy="365125"/>
          </a:xfrm>
          <a:prstGeom prst="rect">
            <a:avLst/>
          </a:prstGeom>
        </p:spPr>
        <p:txBody>
          <a:bodyPr vert="horz" lIns="0" tIns="0" rIns="0" bIns="0" rtlCol="0" anchor="ctr"/>
          <a:lstStyle>
            <a:lvl1pPr algn="r">
              <a:defRPr sz="1200">
                <a:solidFill>
                  <a:schemeClr val="tx1"/>
                </a:solidFill>
              </a:defRPr>
            </a:lvl1pPr>
          </a:lstStyle>
          <a:p>
            <a:fld id="{2CC19541-5F6E-2C4C-BF21-196C1C8E2E31}" type="slidenum">
              <a:rPr lang="en-GB" smtClean="0"/>
              <a:pPr/>
              <a:t>‹#›</a:t>
            </a:fld>
            <a:r>
              <a:rPr lang="en-GB" dirty="0"/>
              <a:t> </a:t>
            </a:r>
          </a:p>
        </p:txBody>
      </p:sp>
      <p:sp>
        <p:nvSpPr>
          <p:cNvPr id="5" name="Footer Placeholder 4">
            <a:extLst>
              <a:ext uri="{FF2B5EF4-FFF2-40B4-BE49-F238E27FC236}">
                <a16:creationId xmlns:a16="http://schemas.microsoft.com/office/drawing/2014/main" id="{B5249DCB-2F53-A44C-9480-CDBE29F0F244}"/>
              </a:ext>
            </a:extLst>
          </p:cNvPr>
          <p:cNvSpPr>
            <a:spLocks noGrp="1"/>
          </p:cNvSpPr>
          <p:nvPr>
            <p:ph type="ftr" sz="quarter" idx="3"/>
          </p:nvPr>
        </p:nvSpPr>
        <p:spPr>
          <a:xfrm>
            <a:off x="3324224" y="6356351"/>
            <a:ext cx="7973696" cy="365125"/>
          </a:xfrm>
          <a:prstGeom prst="rect">
            <a:avLst/>
          </a:prstGeom>
        </p:spPr>
        <p:txBody>
          <a:bodyPr vert="horz" lIns="0" tIns="0" rIns="0" bIns="0" rtlCol="0" anchor="ctr"/>
          <a:lstStyle>
            <a:lvl1pPr algn="l">
              <a:defRPr sz="1200">
                <a:solidFill>
                  <a:schemeClr val="tx1"/>
                </a:solidFill>
              </a:defRPr>
            </a:lvl1pPr>
          </a:lstStyle>
          <a:p>
            <a:pPr algn="r"/>
            <a:r>
              <a:rPr lang="en-GB" smtClean="0"/>
              <a:t>Developing a critical digital perspective on AI tools in Higher Education</a:t>
            </a:r>
            <a:endParaRPr lang="en-GB" dirty="0"/>
          </a:p>
        </p:txBody>
      </p:sp>
      <p:sp>
        <p:nvSpPr>
          <p:cNvPr id="3" name="Text Placeholder 2">
            <a:extLst>
              <a:ext uri="{FF2B5EF4-FFF2-40B4-BE49-F238E27FC236}">
                <a16:creationId xmlns:a16="http://schemas.microsoft.com/office/drawing/2014/main" id="{4F85E140-9D5F-0646-BC1E-1FBC73E967D8}"/>
              </a:ext>
            </a:extLst>
          </p:cNvPr>
          <p:cNvSpPr>
            <a:spLocks noGrp="1"/>
          </p:cNvSpPr>
          <p:nvPr>
            <p:ph type="body" idx="1"/>
          </p:nvPr>
        </p:nvSpPr>
        <p:spPr>
          <a:xfrm>
            <a:off x="480575" y="1597880"/>
            <a:ext cx="11232000" cy="4351338"/>
          </a:xfrm>
          <a:prstGeom prst="rect">
            <a:avLst/>
          </a:prstGeom>
        </p:spPr>
        <p:txBody>
          <a:bodyPr vert="horz" lIns="0" tIns="0" rIns="0" bIns="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noProof="0" dirty="0"/>
          </a:p>
        </p:txBody>
      </p:sp>
      <p:sp>
        <p:nvSpPr>
          <p:cNvPr id="2" name="Title Placeholder 1">
            <a:extLst>
              <a:ext uri="{FF2B5EF4-FFF2-40B4-BE49-F238E27FC236}">
                <a16:creationId xmlns:a16="http://schemas.microsoft.com/office/drawing/2014/main" id="{E478353D-46A7-2448-89A2-82D8D5FD32C9}"/>
              </a:ext>
            </a:extLst>
          </p:cNvPr>
          <p:cNvSpPr>
            <a:spLocks noGrp="1"/>
          </p:cNvSpPr>
          <p:nvPr>
            <p:ph type="title"/>
          </p:nvPr>
        </p:nvSpPr>
        <p:spPr>
          <a:xfrm>
            <a:off x="480000" y="509953"/>
            <a:ext cx="11232001" cy="689471"/>
          </a:xfrm>
          <a:prstGeom prst="rect">
            <a:avLst/>
          </a:prstGeom>
        </p:spPr>
        <p:txBody>
          <a:bodyPr vert="horz" lIns="0" tIns="0" rIns="0" bIns="0" rtlCol="0" anchor="b" anchorCtr="0">
            <a:noAutofit/>
          </a:bodyPr>
          <a:lstStyle/>
          <a:p>
            <a:r>
              <a:rPr lang="en-US" noProof="0" smtClean="0"/>
              <a:t>Click to edit Master title style</a:t>
            </a:r>
            <a:endParaRPr lang="en-GB"/>
          </a:p>
        </p:txBody>
      </p:sp>
    </p:spTree>
    <p:extLst>
      <p:ext uri="{BB962C8B-B14F-4D97-AF65-F5344CB8AC3E}">
        <p14:creationId xmlns:p14="http://schemas.microsoft.com/office/powerpoint/2010/main" val="318719275"/>
      </p:ext>
    </p:extLst>
  </p:cSld>
  <p:clrMap bg1="lt1" tx1="dk1" bg2="lt2" tx2="dk2" accent1="accent1" accent2="accent2" accent3="accent3" accent4="accent4" accent5="accent5" accent6="accent6" hlink="hlink" folHlink="folHlink"/>
  <p:sldLayoutIdLst>
    <p:sldLayoutId id="2147484171" r:id="rId1"/>
    <p:sldLayoutId id="2147484098" r:id="rId2"/>
    <p:sldLayoutId id="2147484093" r:id="rId3"/>
    <p:sldLayoutId id="2147484176" r:id="rId4"/>
    <p:sldLayoutId id="2147484175" r:id="rId5"/>
    <p:sldLayoutId id="2147484073" r:id="rId6"/>
    <p:sldLayoutId id="2147484177" r:id="rId7"/>
    <p:sldLayoutId id="2147484174" r:id="rId8"/>
    <p:sldLayoutId id="2147484094" r:id="rId9"/>
    <p:sldLayoutId id="2147484062" r:id="rId10"/>
    <p:sldLayoutId id="2147484095" r:id="rId11"/>
    <p:sldLayoutId id="2147484182" r:id="rId12"/>
    <p:sldLayoutId id="2147484178" r:id="rId13"/>
    <p:sldLayoutId id="2147484179" r:id="rId14"/>
    <p:sldLayoutId id="2147484180" r:id="rId15"/>
    <p:sldLayoutId id="2147484181" r:id="rId16"/>
    <p:sldLayoutId id="2147484074" r:id="rId17"/>
    <p:sldLayoutId id="2147484075" r:id="rId18"/>
    <p:sldLayoutId id="2147484097" r:id="rId19"/>
    <p:sldLayoutId id="2147484082" r:id="rId20"/>
    <p:sldLayoutId id="2147484173" r:id="rId21"/>
  </p:sldLayoutIdLst>
  <p:hf hdr="0" dt="0"/>
  <p:txStyles>
    <p:titleStyle>
      <a:lvl1pPr algn="l" defTabSz="914400" rtl="0" eaLnBrk="1" latinLnBrk="0" hangingPunct="1">
        <a:lnSpc>
          <a:spcPct val="90000"/>
        </a:lnSpc>
        <a:spcBef>
          <a:spcPct val="0"/>
        </a:spcBef>
        <a:buNone/>
        <a:defRPr sz="3800" b="1" kern="1200" spc="-10" baseline="0">
          <a:solidFill>
            <a:schemeClr val="tx1"/>
          </a:solidFill>
          <a:latin typeface="+mj-lt"/>
          <a:ea typeface="+mj-ea"/>
          <a:cs typeface="+mj-cs"/>
        </a:defRPr>
      </a:lvl1pPr>
    </p:titleStyle>
    <p:bodyStyle>
      <a:lvl1pPr marL="432000" indent="-432000" algn="l" defTabSz="126000" rtl="0" eaLnBrk="1" latinLnBrk="0" hangingPunct="1">
        <a:lnSpc>
          <a:spcPct val="110000"/>
        </a:lnSpc>
        <a:spcBef>
          <a:spcPts val="0"/>
        </a:spcBef>
        <a:spcAft>
          <a:spcPts val="1200"/>
        </a:spcAft>
        <a:buClr>
          <a:schemeClr val="tx1"/>
        </a:buClr>
        <a:buSzPct val="80000"/>
        <a:buFont typeface="Wingdings 2" panose="05020102010507070707" pitchFamily="18" charset="2"/>
        <a:buChar char="¢"/>
        <a:tabLst/>
        <a:defRPr sz="2400" kern="1200" spc="-10" baseline="0">
          <a:solidFill>
            <a:schemeClr val="tx1"/>
          </a:solidFill>
          <a:latin typeface="+mn-lt"/>
          <a:ea typeface="+mn-ea"/>
          <a:cs typeface="+mn-cs"/>
        </a:defRPr>
      </a:lvl1pPr>
      <a:lvl2pPr marL="864000" indent="-432000" algn="l" defTabSz="126000" rtl="0" eaLnBrk="1" latinLnBrk="0" hangingPunct="1">
        <a:lnSpc>
          <a:spcPct val="110000"/>
        </a:lnSpc>
        <a:spcBef>
          <a:spcPts val="0"/>
        </a:spcBef>
        <a:spcAft>
          <a:spcPts val="100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2pPr>
      <a:lvl3pPr marL="864000" indent="-432000" algn="l" defTabSz="126000" rtl="0" eaLnBrk="1" latinLnBrk="0" hangingPunct="1">
        <a:lnSpc>
          <a:spcPct val="110000"/>
        </a:lnSpc>
        <a:spcBef>
          <a:spcPts val="0"/>
        </a:spcBef>
        <a:spcAft>
          <a:spcPts val="1000"/>
        </a:spcAft>
        <a:buClrTx/>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3pPr>
      <a:lvl4pPr marL="432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defRPr sz="2400" kern="1200" spc="-10" baseline="0">
          <a:solidFill>
            <a:schemeClr val="tx1"/>
          </a:solidFill>
          <a:latin typeface="+mn-lt"/>
          <a:ea typeface="+mn-ea"/>
          <a:cs typeface="+mn-cs"/>
        </a:defRPr>
      </a:lvl4pPr>
      <a:lvl5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5pPr>
      <a:lvl6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6pPr>
      <a:lvl7pPr marL="432000" indent="-432000" algn="l" defTabSz="126000" rtl="0" eaLnBrk="1" latinLnBrk="0" hangingPunct="1">
        <a:lnSpc>
          <a:spcPct val="110000"/>
        </a:lnSpc>
        <a:spcBef>
          <a:spcPts val="0"/>
        </a:spcBef>
        <a:buFont typeface="+mj-lt"/>
        <a:buAutoNum type="arabicPeriod"/>
        <a:tabLst>
          <a:tab pos="126000" algn="l"/>
        </a:tabLst>
        <a:defRPr sz="2400" kern="1200" spc="-10" baseline="0">
          <a:solidFill>
            <a:schemeClr val="tx1"/>
          </a:solidFill>
          <a:latin typeface="+mn-lt"/>
          <a:ea typeface="+mn-ea"/>
          <a:cs typeface="+mn-cs"/>
        </a:defRPr>
      </a:lvl7pPr>
      <a:lvl8pPr marL="0" indent="0" algn="l" defTabSz="126000" rtl="0" eaLnBrk="1" latinLnBrk="0" hangingPunct="1">
        <a:lnSpc>
          <a:spcPct val="110000"/>
        </a:lnSpc>
        <a:spcBef>
          <a:spcPts val="0"/>
        </a:spcBef>
        <a:buFont typeface="Arial" panose="020B0604020202020204" pitchFamily="34" charset="0"/>
        <a:buNone/>
        <a:tabLst>
          <a:tab pos="126000" algn="l"/>
        </a:tabLst>
        <a:defRPr sz="2400" b="1" kern="1200" spc="-10" baseline="0">
          <a:solidFill>
            <a:schemeClr val="tx1"/>
          </a:solidFill>
          <a:latin typeface="+mn-lt"/>
          <a:ea typeface="+mn-ea"/>
          <a:cs typeface="+mn-cs"/>
        </a:defRPr>
      </a:lvl8pPr>
      <a:lvl9pPr marL="0" indent="0" algn="l" defTabSz="126000" rtl="0" eaLnBrk="1" latinLnBrk="0" hangingPunct="1">
        <a:lnSpc>
          <a:spcPct val="110000"/>
        </a:lnSpc>
        <a:spcBef>
          <a:spcPts val="0"/>
        </a:spcBef>
        <a:buFont typeface="Arial" panose="020B0604020202020204" pitchFamily="34" charset="0"/>
        <a:buNone/>
        <a:tabLst>
          <a:tab pos="126000" algn="l"/>
        </a:tabLst>
        <a:defRPr sz="2400" kern="1200" spc="-1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7378" userDrawn="1">
          <p15:clr>
            <a:srgbClr val="F26B43"/>
          </p15:clr>
        </p15:guide>
        <p15:guide id="4" pos="302" userDrawn="1">
          <p15:clr>
            <a:srgbClr val="F26B43"/>
          </p15:clr>
        </p15:guide>
        <p15:guide id="5" pos="824" userDrawn="1">
          <p15:clr>
            <a:srgbClr val="F26B43"/>
          </p15:clr>
        </p15:guide>
        <p15:guide id="6" pos="914" userDrawn="1">
          <p15:clr>
            <a:srgbClr val="F26B43"/>
          </p15:clr>
        </p15:guide>
        <p15:guide id="7" pos="1413" userDrawn="1">
          <p15:clr>
            <a:srgbClr val="F26B43"/>
          </p15:clr>
        </p15:guide>
        <p15:guide id="8" pos="1504" userDrawn="1">
          <p15:clr>
            <a:srgbClr val="F26B43"/>
          </p15:clr>
        </p15:guide>
        <p15:guide id="9" pos="2003" userDrawn="1">
          <p15:clr>
            <a:srgbClr val="F26B43"/>
          </p15:clr>
        </p15:guide>
        <p15:guide id="10" pos="2094" userDrawn="1">
          <p15:clr>
            <a:srgbClr val="F26B43"/>
          </p15:clr>
        </p15:guide>
        <p15:guide id="11" pos="2593" userDrawn="1">
          <p15:clr>
            <a:srgbClr val="F26B43"/>
          </p15:clr>
        </p15:guide>
        <p15:guide id="12" pos="2683" userDrawn="1">
          <p15:clr>
            <a:srgbClr val="F26B43"/>
          </p15:clr>
        </p15:guide>
        <p15:guide id="13" pos="3205" userDrawn="1">
          <p15:clr>
            <a:srgbClr val="F26B43"/>
          </p15:clr>
        </p15:guide>
        <p15:guide id="14" pos="3296" userDrawn="1">
          <p15:clr>
            <a:srgbClr val="F26B43"/>
          </p15:clr>
        </p15:guide>
        <p15:guide id="15" pos="3795" userDrawn="1">
          <p15:clr>
            <a:srgbClr val="F26B43"/>
          </p15:clr>
        </p15:guide>
        <p15:guide id="16" pos="3885" userDrawn="1">
          <p15:clr>
            <a:srgbClr val="F26B43"/>
          </p15:clr>
        </p15:guide>
        <p15:guide id="17" pos="4384" userDrawn="1">
          <p15:clr>
            <a:srgbClr val="F26B43"/>
          </p15:clr>
        </p15:guide>
        <p15:guide id="18" pos="4475" userDrawn="1">
          <p15:clr>
            <a:srgbClr val="F26B43"/>
          </p15:clr>
        </p15:guide>
        <p15:guide id="19" pos="4997" userDrawn="1">
          <p15:clr>
            <a:srgbClr val="F26B43"/>
          </p15:clr>
        </p15:guide>
        <p15:guide id="20" pos="5087" userDrawn="1">
          <p15:clr>
            <a:srgbClr val="F26B43"/>
          </p15:clr>
        </p15:guide>
        <p15:guide id="21" pos="5586" userDrawn="1">
          <p15:clr>
            <a:srgbClr val="F26B43"/>
          </p15:clr>
        </p15:guide>
        <p15:guide id="22" pos="5677" userDrawn="1">
          <p15:clr>
            <a:srgbClr val="F26B43"/>
          </p15:clr>
        </p15:guide>
        <p15:guide id="23" pos="6176" userDrawn="1">
          <p15:clr>
            <a:srgbClr val="F26B43"/>
          </p15:clr>
        </p15:guide>
        <p15:guide id="24" pos="6267" userDrawn="1">
          <p15:clr>
            <a:srgbClr val="F26B43"/>
          </p15:clr>
        </p15:guide>
        <p15:guide id="25" pos="6766" userDrawn="1">
          <p15:clr>
            <a:srgbClr val="F26B43"/>
          </p15:clr>
        </p15:guide>
        <p15:guide id="26" pos="6856" userDrawn="1">
          <p15:clr>
            <a:srgbClr val="F26B43"/>
          </p15:clr>
        </p15:guide>
        <p15:guide id="27" orient="horz" pos="1003" userDrawn="1">
          <p15:clr>
            <a:srgbClr val="F26B43"/>
          </p15:clr>
        </p15:guide>
        <p15:guide id="28" orient="horz" pos="3748" userDrawn="1">
          <p15:clr>
            <a:srgbClr val="F26B43"/>
          </p15:clr>
        </p15:guide>
        <p15:guide id="29" orient="horz" pos="686" userDrawn="1">
          <p15:clr>
            <a:srgbClr val="F26B43"/>
          </p15:clr>
        </p15:guide>
        <p15:guide id="30" orient="horz" pos="4156" userDrawn="1">
          <p15:clr>
            <a:srgbClr val="F26B43"/>
          </p15:clr>
        </p15:guide>
        <p15:guide id="31" orient="horz" pos="25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alt.ac.uk/civicrm/event/info?reset=1&amp;id=816"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alt.ac.uk/civicrm/event/info?reset=1&amp;id=81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hyperlink" Target="https://read.aupress.ca/read/critical-digital-pedagogy-in-higher-education/section/fe4bf194-8b2c-40b8-834e-b371464d0869"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s://www.aupress.ca/app/uploads/120310_Koseoglu_et_al_2023-Critical_Digital_Pedagogy_in_Higher_Education.pdf"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iesalc.unesco.org/wp-content/uploads/2023/04/ChatGPT-and-Artificial-Intelligence-in-higher-education-Quick-Start-guide_EN_FINAL.pdf"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www.ubcpress.ca/critical-digital-pedagogy-in-higher-educatio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0C226-C8F3-4DBE-969F-66B866BB70B7}"/>
              </a:ext>
            </a:extLst>
          </p:cNvPr>
          <p:cNvSpPr>
            <a:spLocks noGrp="1"/>
          </p:cNvSpPr>
          <p:nvPr>
            <p:ph type="ctrTitle"/>
          </p:nvPr>
        </p:nvSpPr>
        <p:spPr/>
        <p:txBody>
          <a:bodyPr/>
          <a:lstStyle/>
          <a:p>
            <a:r>
              <a:rPr lang="en-GB" dirty="0"/>
              <a:t>Developing a critical digital perspective on AI tools in Higher Education</a:t>
            </a:r>
            <a:br>
              <a:rPr lang="en-GB" dirty="0"/>
            </a:br>
            <a:endParaRPr lang="en-GB" sz="4400" b="0" dirty="0"/>
          </a:p>
        </p:txBody>
      </p:sp>
      <p:sp>
        <p:nvSpPr>
          <p:cNvPr id="3" name="Subtitle 2">
            <a:extLst>
              <a:ext uri="{FF2B5EF4-FFF2-40B4-BE49-F238E27FC236}">
                <a16:creationId xmlns:a16="http://schemas.microsoft.com/office/drawing/2014/main" id="{25446647-EF95-4665-8FE1-31FBC02423F2}"/>
              </a:ext>
            </a:extLst>
          </p:cNvPr>
          <p:cNvSpPr>
            <a:spLocks noGrp="1"/>
          </p:cNvSpPr>
          <p:nvPr>
            <p:ph type="subTitle" idx="1"/>
          </p:nvPr>
        </p:nvSpPr>
        <p:spPr>
          <a:xfrm>
            <a:off x="480291" y="5625950"/>
            <a:ext cx="11232284" cy="971700"/>
          </a:xfrm>
        </p:spPr>
        <p:txBody>
          <a:bodyPr vert="horz" lIns="0" tIns="0" rIns="0" bIns="0" rtlCol="0" anchor="t">
            <a:noAutofit/>
          </a:bodyPr>
          <a:lstStyle/>
          <a:p>
            <a:r>
              <a:rPr lang="en-GB" dirty="0" smtClean="0"/>
              <a:t>Chris Rowell</a:t>
            </a:r>
            <a:r>
              <a:rPr lang="en-GB" dirty="0"/>
              <a:t> |</a:t>
            </a:r>
            <a:r>
              <a:rPr lang="en-GB" dirty="0" smtClean="0"/>
              <a:t>  Digital learning Producer  UAL | June 2023</a:t>
            </a:r>
            <a:endParaRPr lang="en-GB" dirty="0"/>
          </a:p>
          <a:p>
            <a:endParaRPr lang="en-GB" dirty="0"/>
          </a:p>
        </p:txBody>
      </p:sp>
    </p:spTree>
    <p:extLst>
      <p:ext uri="{BB962C8B-B14F-4D97-AF65-F5344CB8AC3E}">
        <p14:creationId xmlns:p14="http://schemas.microsoft.com/office/powerpoint/2010/main" val="4260357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739CB8B-5080-4B4B-9BE8-040A9762F737}"/>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40C8AC21-0B41-EF43-AE87-22881FB00CFC}"/>
              </a:ext>
            </a:extLst>
          </p:cNvPr>
          <p:cNvSpPr>
            <a:spLocks noGrp="1"/>
          </p:cNvSpPr>
          <p:nvPr>
            <p:ph type="ctrTitle"/>
          </p:nvPr>
        </p:nvSpPr>
        <p:spPr/>
        <p:txBody>
          <a:bodyPr/>
          <a:lstStyle/>
          <a:p>
            <a:r>
              <a:rPr lang="en-GB" dirty="0" smtClean="0"/>
              <a:t>Conclusion</a:t>
            </a:r>
            <a:endParaRPr lang="en-GB" dirty="0"/>
          </a:p>
        </p:txBody>
      </p:sp>
      <p:sp>
        <p:nvSpPr>
          <p:cNvPr id="7" name="Text Placeholder 6">
            <a:extLst>
              <a:ext uri="{FF2B5EF4-FFF2-40B4-BE49-F238E27FC236}">
                <a16:creationId xmlns:a16="http://schemas.microsoft.com/office/drawing/2014/main" id="{CD80581D-3012-4547-BCBB-2CF357DF70F2}"/>
              </a:ext>
            </a:extLst>
          </p:cNvPr>
          <p:cNvSpPr>
            <a:spLocks noGrp="1"/>
          </p:cNvSpPr>
          <p:nvPr>
            <p:ph type="body" sz="quarter" idx="15"/>
          </p:nvPr>
        </p:nvSpPr>
        <p:spPr>
          <a:xfrm>
            <a:off x="479426" y="1592263"/>
            <a:ext cx="7111819" cy="3677569"/>
          </a:xfrm>
        </p:spPr>
        <p:txBody>
          <a:bodyPr/>
          <a:lstStyle/>
          <a:p>
            <a:r>
              <a:rPr lang="en-GB" dirty="0" smtClean="0"/>
              <a:t>The ‘genie is out of the bottle’!</a:t>
            </a:r>
          </a:p>
          <a:p>
            <a:r>
              <a:rPr lang="en-GB" dirty="0" smtClean="0"/>
              <a:t>AI wont save us, neither is it the end of the world! </a:t>
            </a:r>
            <a:endParaRPr lang="en-GB" dirty="0"/>
          </a:p>
          <a:p>
            <a:r>
              <a:rPr lang="en-GB" dirty="0" smtClean="0"/>
              <a:t>Let’s take a critical </a:t>
            </a:r>
            <a:r>
              <a:rPr lang="en-GB" dirty="0" smtClean="0"/>
              <a:t>approach…who are the winners and losers?</a:t>
            </a:r>
            <a:endParaRPr lang="en-GB" dirty="0" smtClean="0"/>
          </a:p>
          <a:p>
            <a:pPr marL="0" indent="0">
              <a:buNone/>
            </a:pPr>
            <a:endParaRPr lang="en-GB" dirty="0" smtClean="0"/>
          </a:p>
          <a:p>
            <a:r>
              <a:rPr lang="en-GB" b="1" dirty="0" smtClean="0"/>
              <a:t>Thank you!</a:t>
            </a:r>
            <a:endParaRPr lang="en-GB" b="1" dirty="0"/>
          </a:p>
        </p:txBody>
      </p:sp>
      <p:sp>
        <p:nvSpPr>
          <p:cNvPr id="4" name="Footer Placeholder 3">
            <a:extLst>
              <a:ext uri="{FF2B5EF4-FFF2-40B4-BE49-F238E27FC236}">
                <a16:creationId xmlns:a16="http://schemas.microsoft.com/office/drawing/2014/main" id="{B2EA840A-F207-AA41-BE92-868271D7598A}"/>
              </a:ext>
            </a:extLst>
          </p:cNvPr>
          <p:cNvSpPr>
            <a:spLocks noGrp="1"/>
          </p:cNvSpPr>
          <p:nvPr>
            <p:ph type="ftr" sz="quarter" idx="3"/>
          </p:nvPr>
        </p:nvSpPr>
        <p:spPr>
          <a:xfrm>
            <a:off x="3324225" y="6356351"/>
            <a:ext cx="7411068" cy="365125"/>
          </a:xfrm>
        </p:spPr>
        <p:txBody>
          <a:bodyPr/>
          <a:lstStyle/>
          <a:p>
            <a:pPr algn="r"/>
            <a:r>
              <a:rPr lang="en-GB" smtClean="0"/>
              <a:t>Developing a critical digital perspective on AI tools in Higher Education</a:t>
            </a:r>
            <a:endParaRPr lang="en-GB"/>
          </a:p>
        </p:txBody>
      </p:sp>
      <p:sp>
        <p:nvSpPr>
          <p:cNvPr id="2" name="Slide Number Placeholder 1">
            <a:extLst>
              <a:ext uri="{FF2B5EF4-FFF2-40B4-BE49-F238E27FC236}">
                <a16:creationId xmlns:a16="http://schemas.microsoft.com/office/drawing/2014/main" id="{EBB5AE3A-8B1D-1D40-B0C6-BA02B4AB4BE0}"/>
              </a:ext>
            </a:extLst>
          </p:cNvPr>
          <p:cNvSpPr>
            <a:spLocks noGrp="1"/>
          </p:cNvSpPr>
          <p:nvPr>
            <p:ph type="sldNum" sz="quarter" idx="4"/>
          </p:nvPr>
        </p:nvSpPr>
        <p:spPr/>
        <p:txBody>
          <a:bodyPr/>
          <a:lstStyle/>
          <a:p>
            <a:fld id="{2CC19541-5F6E-2C4C-BF21-196C1C8E2E31}" type="slidenum">
              <a:rPr lang="en-GB" smtClean="0"/>
              <a:pPr/>
              <a:t>10</a:t>
            </a:fld>
            <a:r>
              <a:rPr lang="en-GB"/>
              <a:t> </a:t>
            </a:r>
            <a:endParaRPr lang="en-GB" dirty="0"/>
          </a:p>
        </p:txBody>
      </p:sp>
      <p:pic>
        <p:nvPicPr>
          <p:cNvPr id="5" name="Picture 4"/>
          <p:cNvPicPr>
            <a:picLocks noChangeAspect="1"/>
          </p:cNvPicPr>
          <p:nvPr/>
        </p:nvPicPr>
        <p:blipFill>
          <a:blip r:embed="rId3"/>
          <a:stretch>
            <a:fillRect/>
          </a:stretch>
        </p:blipFill>
        <p:spPr>
          <a:xfrm>
            <a:off x="5338655" y="3049242"/>
            <a:ext cx="6761624" cy="2782214"/>
          </a:xfrm>
          <a:prstGeom prst="rect">
            <a:avLst/>
          </a:prstGeom>
        </p:spPr>
      </p:pic>
      <p:sp>
        <p:nvSpPr>
          <p:cNvPr id="8" name="TextBox 7"/>
          <p:cNvSpPr txBox="1"/>
          <p:nvPr/>
        </p:nvSpPr>
        <p:spPr>
          <a:xfrm>
            <a:off x="5702061" y="5831456"/>
            <a:ext cx="2216988" cy="198408"/>
          </a:xfrm>
          <a:prstGeom prst="rect">
            <a:avLst/>
          </a:prstGeom>
          <a:noFill/>
        </p:spPr>
        <p:txBody>
          <a:bodyPr wrap="square" lIns="0" tIns="0" rIns="0" bIns="0" rtlCol="0" anchor="t" anchorCtr="0">
            <a:noAutofit/>
          </a:bodyPr>
          <a:lstStyle/>
          <a:p>
            <a:r>
              <a:rPr lang="en-GB" sz="900" dirty="0"/>
              <a:t>https://www.bbc.co.uk/news/uk-65746524</a:t>
            </a:r>
            <a:endParaRPr lang="en-GB" sz="900" dirty="0" smtClean="0"/>
          </a:p>
        </p:txBody>
      </p:sp>
    </p:spTree>
    <p:extLst>
      <p:ext uri="{BB962C8B-B14F-4D97-AF65-F5344CB8AC3E}">
        <p14:creationId xmlns:p14="http://schemas.microsoft.com/office/powerpoint/2010/main" val="4187153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C8AC21-0B41-EF43-AE87-22881FB00CFC}"/>
              </a:ext>
            </a:extLst>
          </p:cNvPr>
          <p:cNvSpPr>
            <a:spLocks noGrp="1"/>
          </p:cNvSpPr>
          <p:nvPr>
            <p:ph type="ctrTitle"/>
          </p:nvPr>
        </p:nvSpPr>
        <p:spPr/>
        <p:txBody>
          <a:bodyPr/>
          <a:lstStyle/>
          <a:p>
            <a:r>
              <a:rPr lang="en-GB" dirty="0" smtClean="0"/>
              <a:t>Future events</a:t>
            </a:r>
            <a:r>
              <a:rPr lang="en-GB" dirty="0"/>
              <a:t>: https://www.alt.ac.uk/</a:t>
            </a:r>
          </a:p>
        </p:txBody>
      </p:sp>
      <p:sp>
        <p:nvSpPr>
          <p:cNvPr id="7" name="Text Placeholder 6">
            <a:extLst>
              <a:ext uri="{FF2B5EF4-FFF2-40B4-BE49-F238E27FC236}">
                <a16:creationId xmlns:a16="http://schemas.microsoft.com/office/drawing/2014/main" id="{CD80581D-3012-4547-BCBB-2CF357DF70F2}"/>
              </a:ext>
            </a:extLst>
          </p:cNvPr>
          <p:cNvSpPr>
            <a:spLocks noGrp="1"/>
          </p:cNvSpPr>
          <p:nvPr>
            <p:ph type="body" sz="quarter" idx="15"/>
          </p:nvPr>
        </p:nvSpPr>
        <p:spPr>
          <a:xfrm>
            <a:off x="885194" y="5402179"/>
            <a:ext cx="10731295" cy="547772"/>
          </a:xfrm>
        </p:spPr>
        <p:txBody>
          <a:bodyPr/>
          <a:lstStyle/>
          <a:p>
            <a:pPr marL="0" indent="0">
              <a:buNone/>
            </a:pPr>
            <a:r>
              <a:rPr lang="en-GB" sz="1200" dirty="0">
                <a:hlinkClick r:id="rId3"/>
              </a:rPr>
              <a:t>https://</a:t>
            </a:r>
            <a:r>
              <a:rPr lang="en-GB" sz="1200" dirty="0" smtClean="0">
                <a:hlinkClick r:id="rId3"/>
              </a:rPr>
              <a:t>www.alt.ac.uk/civicrm/event/info?reset=1&amp;id=816</a:t>
            </a:r>
            <a:r>
              <a:rPr lang="en-GB" sz="1200" dirty="0"/>
              <a:t> </a:t>
            </a:r>
            <a:r>
              <a:rPr lang="en-GB" sz="1200" dirty="0" smtClean="0"/>
              <a:t>                                             </a:t>
            </a:r>
            <a:r>
              <a:rPr lang="en-GB" sz="1200" dirty="0" smtClean="0">
                <a:hlinkClick r:id="rId4"/>
              </a:rPr>
              <a:t>https</a:t>
            </a:r>
            <a:r>
              <a:rPr lang="en-GB" sz="1200" dirty="0">
                <a:hlinkClick r:id="rId4"/>
              </a:rPr>
              <a:t>://</a:t>
            </a:r>
            <a:r>
              <a:rPr lang="en-GB" sz="1200" dirty="0" smtClean="0">
                <a:hlinkClick r:id="rId4"/>
              </a:rPr>
              <a:t>www.alt.ac.uk/civicrm/event/info?reset=1&amp;id=815</a:t>
            </a:r>
            <a:r>
              <a:rPr lang="en-GB" sz="1200" dirty="0" smtClean="0"/>
              <a:t> </a:t>
            </a:r>
          </a:p>
          <a:p>
            <a:pPr marL="0" indent="0">
              <a:buNone/>
            </a:pPr>
            <a:endParaRPr lang="en-GB" dirty="0" smtClean="0"/>
          </a:p>
          <a:p>
            <a:pPr marL="0" indent="0">
              <a:buNone/>
            </a:pPr>
            <a:endParaRPr lang="en-GB" dirty="0"/>
          </a:p>
        </p:txBody>
      </p:sp>
      <p:sp>
        <p:nvSpPr>
          <p:cNvPr id="4" name="Footer Placeholder 3">
            <a:extLst>
              <a:ext uri="{FF2B5EF4-FFF2-40B4-BE49-F238E27FC236}">
                <a16:creationId xmlns:a16="http://schemas.microsoft.com/office/drawing/2014/main" id="{B2EA840A-F207-AA41-BE92-868271D7598A}"/>
              </a:ext>
            </a:extLst>
          </p:cNvPr>
          <p:cNvSpPr>
            <a:spLocks noGrp="1"/>
          </p:cNvSpPr>
          <p:nvPr>
            <p:ph type="ftr" sz="quarter" idx="3"/>
          </p:nvPr>
        </p:nvSpPr>
        <p:spPr>
          <a:xfrm>
            <a:off x="3324225" y="6356351"/>
            <a:ext cx="7411068" cy="365125"/>
          </a:xfrm>
        </p:spPr>
        <p:txBody>
          <a:bodyPr/>
          <a:lstStyle/>
          <a:p>
            <a:pPr algn="r"/>
            <a:r>
              <a:rPr lang="en-GB" smtClean="0"/>
              <a:t>Developing a critical digital perspective on AI tools in Higher Education</a:t>
            </a:r>
            <a:endParaRPr lang="en-GB"/>
          </a:p>
        </p:txBody>
      </p:sp>
      <p:sp>
        <p:nvSpPr>
          <p:cNvPr id="2" name="Slide Number Placeholder 1">
            <a:extLst>
              <a:ext uri="{FF2B5EF4-FFF2-40B4-BE49-F238E27FC236}">
                <a16:creationId xmlns:a16="http://schemas.microsoft.com/office/drawing/2014/main" id="{EBB5AE3A-8B1D-1D40-B0C6-BA02B4AB4BE0}"/>
              </a:ext>
            </a:extLst>
          </p:cNvPr>
          <p:cNvSpPr>
            <a:spLocks noGrp="1"/>
          </p:cNvSpPr>
          <p:nvPr>
            <p:ph type="sldNum" sz="quarter" idx="4"/>
          </p:nvPr>
        </p:nvSpPr>
        <p:spPr/>
        <p:txBody>
          <a:bodyPr/>
          <a:lstStyle/>
          <a:p>
            <a:fld id="{2CC19541-5F6E-2C4C-BF21-196C1C8E2E31}" type="slidenum">
              <a:rPr lang="en-GB" smtClean="0"/>
              <a:pPr/>
              <a:t>11</a:t>
            </a:fld>
            <a:r>
              <a:rPr lang="en-GB"/>
              <a:t> </a:t>
            </a:r>
            <a:endParaRPr lang="en-GB" dirty="0"/>
          </a:p>
        </p:txBody>
      </p:sp>
      <p:pic>
        <p:nvPicPr>
          <p:cNvPr id="8" name="Picture 7"/>
          <p:cNvPicPr>
            <a:picLocks noChangeAspect="1"/>
          </p:cNvPicPr>
          <p:nvPr/>
        </p:nvPicPr>
        <p:blipFill>
          <a:blip r:embed="rId5"/>
          <a:stretch>
            <a:fillRect/>
          </a:stretch>
        </p:blipFill>
        <p:spPr>
          <a:xfrm>
            <a:off x="885194" y="1376083"/>
            <a:ext cx="5067560" cy="3822896"/>
          </a:xfrm>
          <a:prstGeom prst="rect">
            <a:avLst/>
          </a:prstGeom>
        </p:spPr>
      </p:pic>
      <p:pic>
        <p:nvPicPr>
          <p:cNvPr id="10" name="Picture 9"/>
          <p:cNvPicPr>
            <a:picLocks noChangeAspect="1"/>
          </p:cNvPicPr>
          <p:nvPr/>
        </p:nvPicPr>
        <p:blipFill>
          <a:blip r:embed="rId6"/>
          <a:stretch>
            <a:fillRect/>
          </a:stretch>
        </p:blipFill>
        <p:spPr>
          <a:xfrm>
            <a:off x="6479075" y="1376083"/>
            <a:ext cx="5137414" cy="3822896"/>
          </a:xfrm>
          <a:prstGeom prst="rect">
            <a:avLst/>
          </a:prstGeom>
        </p:spPr>
      </p:pic>
    </p:spTree>
    <p:extLst>
      <p:ext uri="{BB962C8B-B14F-4D97-AF65-F5344CB8AC3E}">
        <p14:creationId xmlns:p14="http://schemas.microsoft.com/office/powerpoint/2010/main" val="1658146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96EDCA-F28E-9043-B4E0-DA0F72873530}"/>
              </a:ext>
            </a:extLst>
          </p:cNvPr>
          <p:cNvSpPr>
            <a:spLocks noGrp="1"/>
          </p:cNvSpPr>
          <p:nvPr>
            <p:ph type="title"/>
          </p:nvPr>
        </p:nvSpPr>
        <p:spPr>
          <a:xfrm>
            <a:off x="480575" y="1449238"/>
            <a:ext cx="8594414" cy="3976777"/>
          </a:xfrm>
        </p:spPr>
        <p:txBody>
          <a:bodyPr/>
          <a:lstStyle/>
          <a:p>
            <a:r>
              <a:rPr lang="en-US" dirty="0"/>
              <a:t>Thank </a:t>
            </a:r>
            <a:r>
              <a:rPr lang="en-US" dirty="0" smtClean="0"/>
              <a:t>you!</a:t>
            </a:r>
            <a:br>
              <a:rPr lang="en-US" dirty="0" smtClean="0"/>
            </a:br>
            <a:r>
              <a:rPr lang="en-US" dirty="0"/>
              <a:t/>
            </a:r>
            <a:br>
              <a:rPr lang="en-US" dirty="0"/>
            </a:br>
            <a:r>
              <a:rPr lang="en-US" b="0" dirty="0" smtClean="0"/>
              <a:t>Email: c.rowell@arts.ac.uk</a:t>
            </a:r>
            <a:br>
              <a:rPr lang="en-US" b="0" dirty="0" smtClean="0"/>
            </a:br>
            <a:r>
              <a:rPr lang="en-US" b="0" dirty="0" smtClean="0"/>
              <a:t/>
            </a:r>
            <a:br>
              <a:rPr lang="en-US" b="0" dirty="0" smtClean="0"/>
            </a:br>
            <a:r>
              <a:rPr lang="en-US" b="0" dirty="0" smtClean="0"/>
              <a:t>Twitter: @chri5rowell</a:t>
            </a:r>
            <a:endParaRPr lang="en-US" b="0" dirty="0"/>
          </a:p>
        </p:txBody>
      </p:sp>
    </p:spTree>
    <p:extLst>
      <p:ext uri="{BB962C8B-B14F-4D97-AF65-F5344CB8AC3E}">
        <p14:creationId xmlns:p14="http://schemas.microsoft.com/office/powerpoint/2010/main" val="4054118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739CB8B-5080-4B4B-9BE8-040A9762F737}"/>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40C8AC21-0B41-EF43-AE87-22881FB00CFC}"/>
              </a:ext>
            </a:extLst>
          </p:cNvPr>
          <p:cNvSpPr>
            <a:spLocks noGrp="1"/>
          </p:cNvSpPr>
          <p:nvPr>
            <p:ph type="ctrTitle"/>
          </p:nvPr>
        </p:nvSpPr>
        <p:spPr/>
        <p:txBody>
          <a:bodyPr/>
          <a:lstStyle/>
          <a:p>
            <a:r>
              <a:rPr lang="en-GB" dirty="0" smtClean="0"/>
              <a:t>References</a:t>
            </a:r>
            <a:endParaRPr lang="en-GB" dirty="0"/>
          </a:p>
        </p:txBody>
      </p:sp>
      <p:sp>
        <p:nvSpPr>
          <p:cNvPr id="7" name="Text Placeholder 6">
            <a:extLst>
              <a:ext uri="{FF2B5EF4-FFF2-40B4-BE49-F238E27FC236}">
                <a16:creationId xmlns:a16="http://schemas.microsoft.com/office/drawing/2014/main" id="{CD80581D-3012-4547-BCBB-2CF357DF70F2}"/>
              </a:ext>
            </a:extLst>
          </p:cNvPr>
          <p:cNvSpPr>
            <a:spLocks noGrp="1"/>
          </p:cNvSpPr>
          <p:nvPr>
            <p:ph type="body" sz="quarter" idx="15"/>
          </p:nvPr>
        </p:nvSpPr>
        <p:spPr>
          <a:xfrm>
            <a:off x="479426" y="1592263"/>
            <a:ext cx="10993706" cy="4357688"/>
          </a:xfrm>
        </p:spPr>
        <p:txBody>
          <a:bodyPr/>
          <a:lstStyle/>
          <a:p>
            <a:r>
              <a:rPr lang="en-GB" dirty="0" smtClean="0"/>
              <a:t>Koseoglu S, Veletsianos, G. and Rowell, C. (2023) Critical Digital Pedagogy in HE. Athabasca University Press. </a:t>
            </a:r>
            <a:r>
              <a:rPr lang="en-GB" dirty="0" smtClean="0">
                <a:hlinkClick r:id="rId3"/>
              </a:rPr>
              <a:t>Read Online  </a:t>
            </a:r>
            <a:r>
              <a:rPr lang="en-GB" dirty="0" smtClean="0"/>
              <a:t>  </a:t>
            </a:r>
            <a:r>
              <a:rPr lang="en-GB" dirty="0" smtClean="0">
                <a:hlinkClick r:id="rId4"/>
              </a:rPr>
              <a:t>Download</a:t>
            </a:r>
            <a:endParaRPr lang="en-GB" dirty="0" smtClean="0"/>
          </a:p>
          <a:p>
            <a:r>
              <a:rPr lang="en-GB" dirty="0" smtClean="0"/>
              <a:t>Freire, P (1970) Pedagogy of the Oppressed, London, Penguin</a:t>
            </a:r>
          </a:p>
          <a:p>
            <a:r>
              <a:rPr lang="en-GB" dirty="0" smtClean="0"/>
              <a:t>hooks</a:t>
            </a:r>
            <a:r>
              <a:rPr lang="en-GB" dirty="0"/>
              <a:t>, b. (2013). Teaching Community: A Pedagogy of Hope, Abingdon, Routledge.</a:t>
            </a:r>
            <a:endParaRPr lang="en-GB" dirty="0" smtClean="0"/>
          </a:p>
          <a:p>
            <a:endParaRPr lang="en-GB" dirty="0"/>
          </a:p>
        </p:txBody>
      </p:sp>
      <p:sp>
        <p:nvSpPr>
          <p:cNvPr id="4" name="Footer Placeholder 3">
            <a:extLst>
              <a:ext uri="{FF2B5EF4-FFF2-40B4-BE49-F238E27FC236}">
                <a16:creationId xmlns:a16="http://schemas.microsoft.com/office/drawing/2014/main" id="{B2EA840A-F207-AA41-BE92-868271D7598A}"/>
              </a:ext>
            </a:extLst>
          </p:cNvPr>
          <p:cNvSpPr>
            <a:spLocks noGrp="1"/>
          </p:cNvSpPr>
          <p:nvPr>
            <p:ph type="ftr" sz="quarter" idx="3"/>
          </p:nvPr>
        </p:nvSpPr>
        <p:spPr>
          <a:xfrm>
            <a:off x="3324225" y="6356351"/>
            <a:ext cx="7411068" cy="365125"/>
          </a:xfrm>
        </p:spPr>
        <p:txBody>
          <a:bodyPr/>
          <a:lstStyle/>
          <a:p>
            <a:pPr algn="r"/>
            <a:r>
              <a:rPr lang="en-GB" smtClean="0"/>
              <a:t>Developing a critical digital perspective on AI tools in Higher Education</a:t>
            </a:r>
            <a:endParaRPr lang="en-GB"/>
          </a:p>
        </p:txBody>
      </p:sp>
      <p:sp>
        <p:nvSpPr>
          <p:cNvPr id="2" name="Slide Number Placeholder 1">
            <a:extLst>
              <a:ext uri="{FF2B5EF4-FFF2-40B4-BE49-F238E27FC236}">
                <a16:creationId xmlns:a16="http://schemas.microsoft.com/office/drawing/2014/main" id="{EBB5AE3A-8B1D-1D40-B0C6-BA02B4AB4BE0}"/>
              </a:ext>
            </a:extLst>
          </p:cNvPr>
          <p:cNvSpPr>
            <a:spLocks noGrp="1"/>
          </p:cNvSpPr>
          <p:nvPr>
            <p:ph type="sldNum" sz="quarter" idx="4"/>
          </p:nvPr>
        </p:nvSpPr>
        <p:spPr/>
        <p:txBody>
          <a:bodyPr/>
          <a:lstStyle/>
          <a:p>
            <a:fld id="{2CC19541-5F6E-2C4C-BF21-196C1C8E2E31}" type="slidenum">
              <a:rPr lang="en-GB" smtClean="0"/>
              <a:pPr/>
              <a:t>13</a:t>
            </a:fld>
            <a:r>
              <a:rPr lang="en-GB"/>
              <a:t> </a:t>
            </a:r>
            <a:endParaRPr lang="en-GB" dirty="0"/>
          </a:p>
        </p:txBody>
      </p:sp>
    </p:spTree>
    <p:extLst>
      <p:ext uri="{BB962C8B-B14F-4D97-AF65-F5344CB8AC3E}">
        <p14:creationId xmlns:p14="http://schemas.microsoft.com/office/powerpoint/2010/main" val="494982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8184FD-41F2-6847-9101-B99A1EBB7993}"/>
              </a:ext>
            </a:extLst>
          </p:cNvPr>
          <p:cNvSpPr>
            <a:spLocks noGrp="1"/>
          </p:cNvSpPr>
          <p:nvPr>
            <p:ph type="ctrTitle"/>
          </p:nvPr>
        </p:nvSpPr>
        <p:spPr>
          <a:xfrm>
            <a:off x="480575" y="679269"/>
            <a:ext cx="11232000" cy="841248"/>
          </a:xfrm>
        </p:spPr>
        <p:txBody>
          <a:bodyPr/>
          <a:lstStyle/>
          <a:p>
            <a:r>
              <a:rPr lang="en-GB" dirty="0" smtClean="0"/>
              <a:t>Introduction</a:t>
            </a:r>
            <a:r>
              <a:rPr lang="en-GB" dirty="0"/>
              <a:t>:</a:t>
            </a:r>
          </a:p>
        </p:txBody>
      </p:sp>
      <p:sp>
        <p:nvSpPr>
          <p:cNvPr id="3" name="Text Placeholder 2">
            <a:extLst>
              <a:ext uri="{FF2B5EF4-FFF2-40B4-BE49-F238E27FC236}">
                <a16:creationId xmlns:a16="http://schemas.microsoft.com/office/drawing/2014/main" id="{988204BF-5368-4A40-BF46-94EC9258F461}"/>
              </a:ext>
            </a:extLst>
          </p:cNvPr>
          <p:cNvSpPr>
            <a:spLocks noGrp="1"/>
          </p:cNvSpPr>
          <p:nvPr>
            <p:ph type="body" sz="quarter" idx="14"/>
          </p:nvPr>
        </p:nvSpPr>
        <p:spPr>
          <a:xfrm>
            <a:off x="732034" y="1540223"/>
            <a:ext cx="4579908" cy="3914572"/>
          </a:xfrm>
        </p:spPr>
        <p:txBody>
          <a:bodyPr/>
          <a:lstStyle/>
          <a:p>
            <a:endParaRPr lang="en-GB" sz="2800" dirty="0" smtClean="0"/>
          </a:p>
          <a:p>
            <a:r>
              <a:rPr lang="en-GB" sz="2800" dirty="0" smtClean="0"/>
              <a:t>CDP – the book</a:t>
            </a:r>
          </a:p>
          <a:p>
            <a:r>
              <a:rPr lang="en-GB" sz="2800" dirty="0" err="1" smtClean="0"/>
              <a:t>ChatGPT</a:t>
            </a:r>
            <a:r>
              <a:rPr lang="en-GB" sz="2800" dirty="0" smtClean="0"/>
              <a:t> – the guide</a:t>
            </a:r>
            <a:endParaRPr lang="en-GB" sz="2800" dirty="0"/>
          </a:p>
        </p:txBody>
      </p:sp>
      <p:sp>
        <p:nvSpPr>
          <p:cNvPr id="13" name="Text Placeholder 2">
            <a:extLst>
              <a:ext uri="{FF2B5EF4-FFF2-40B4-BE49-F238E27FC236}">
                <a16:creationId xmlns:a16="http://schemas.microsoft.com/office/drawing/2014/main" id="{70548E97-5CD6-8E43-B9AF-03E8D22C1F98}"/>
              </a:ext>
            </a:extLst>
          </p:cNvPr>
          <p:cNvSpPr txBox="1">
            <a:spLocks/>
          </p:cNvSpPr>
          <p:nvPr/>
        </p:nvSpPr>
        <p:spPr>
          <a:xfrm>
            <a:off x="0" y="5495299"/>
            <a:ext cx="7527850" cy="468000"/>
          </a:xfrm>
          <a:prstGeom prst="rect">
            <a:avLst/>
          </a:prstGeom>
          <a:solidFill>
            <a:schemeClr val="bg1"/>
          </a:solidFill>
        </p:spPr>
        <p:txBody>
          <a:bodyPr vert="horz" lIns="0" tIns="0" rIns="0" bIns="0" rtlCol="0" anchor="ctr">
            <a:noAutofit/>
          </a:bodyPr>
          <a:lstStyle>
            <a:lvl1pPr marL="0" indent="0" algn="l" defTabSz="126000" rtl="0" eaLnBrk="1" latinLnBrk="0" hangingPunct="1">
              <a:lnSpc>
                <a:spcPct val="110000"/>
              </a:lnSpc>
              <a:spcBef>
                <a:spcPts val="0"/>
              </a:spcBef>
              <a:spcAft>
                <a:spcPts val="1200"/>
              </a:spcAft>
              <a:buClr>
                <a:schemeClr val="tx1"/>
              </a:buClr>
              <a:buSzPct val="80000"/>
              <a:buFont typeface="Wingdings 2" panose="05020102010507070707" pitchFamily="18" charset="2"/>
              <a:buNone/>
              <a:tabLst/>
              <a:defRPr sz="1800" kern="1200" spc="-10" baseline="0">
                <a:solidFill>
                  <a:schemeClr val="tx1"/>
                </a:solidFill>
                <a:latin typeface="+mn-lt"/>
                <a:ea typeface="+mn-ea"/>
                <a:cs typeface="+mn-cs"/>
              </a:defRPr>
            </a:lvl1pPr>
            <a:lvl2pPr marL="432000" indent="0" algn="l" defTabSz="126000" rtl="0" eaLnBrk="1" latinLnBrk="0" hangingPunct="1">
              <a:lnSpc>
                <a:spcPct val="110000"/>
              </a:lnSpc>
              <a:spcBef>
                <a:spcPts val="0"/>
              </a:spcBef>
              <a:spcAft>
                <a:spcPts val="1000"/>
              </a:spcAft>
              <a:buClr>
                <a:schemeClr val="tx1"/>
              </a:buClr>
              <a:buSzPct val="80000"/>
              <a:buFontTx/>
              <a:buNone/>
              <a:tabLst>
                <a:tab pos="126000" algn="l"/>
              </a:tabLst>
              <a:defRPr sz="1600" kern="1200" spc="-10" baseline="0">
                <a:solidFill>
                  <a:schemeClr val="tx1"/>
                </a:solidFill>
                <a:latin typeface="+mn-lt"/>
                <a:ea typeface="+mn-ea"/>
                <a:cs typeface="+mn-cs"/>
              </a:defRPr>
            </a:lvl2pPr>
            <a:lvl3pPr marL="864000" indent="-432000" algn="l" defTabSz="126000" rtl="0" eaLnBrk="1" latinLnBrk="0" hangingPunct="1">
              <a:lnSpc>
                <a:spcPct val="110000"/>
              </a:lnSpc>
              <a:spcBef>
                <a:spcPts val="0"/>
              </a:spcBef>
              <a:spcAft>
                <a:spcPts val="1000"/>
              </a:spcAft>
              <a:buClrTx/>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3pPr>
            <a:lvl4pPr marL="432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defRPr sz="2400" kern="1200" spc="-10" baseline="0">
                <a:solidFill>
                  <a:schemeClr val="tx1"/>
                </a:solidFill>
                <a:latin typeface="+mn-lt"/>
                <a:ea typeface="+mn-ea"/>
                <a:cs typeface="+mn-cs"/>
              </a:defRPr>
            </a:lvl4pPr>
            <a:lvl5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5pPr>
            <a:lvl6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6pPr>
            <a:lvl7pPr marL="432000" indent="-432000" algn="l" defTabSz="126000" rtl="0" eaLnBrk="1" latinLnBrk="0" hangingPunct="1">
              <a:lnSpc>
                <a:spcPct val="110000"/>
              </a:lnSpc>
              <a:spcBef>
                <a:spcPts val="0"/>
              </a:spcBef>
              <a:buFont typeface="+mj-lt"/>
              <a:buAutoNum type="arabicPeriod"/>
              <a:tabLst>
                <a:tab pos="126000" algn="l"/>
              </a:tabLst>
              <a:defRPr sz="2400" kern="1200" spc="-10" baseline="0">
                <a:solidFill>
                  <a:schemeClr val="tx1"/>
                </a:solidFill>
                <a:latin typeface="+mn-lt"/>
                <a:ea typeface="+mn-ea"/>
                <a:cs typeface="+mn-cs"/>
              </a:defRPr>
            </a:lvl7pPr>
            <a:lvl8pPr marL="0" indent="0" algn="l" defTabSz="126000" rtl="0" eaLnBrk="1" latinLnBrk="0" hangingPunct="1">
              <a:lnSpc>
                <a:spcPct val="110000"/>
              </a:lnSpc>
              <a:spcBef>
                <a:spcPts val="0"/>
              </a:spcBef>
              <a:buFont typeface="Arial" panose="020B0604020202020204" pitchFamily="34" charset="0"/>
              <a:buNone/>
              <a:tabLst>
                <a:tab pos="126000" algn="l"/>
              </a:tabLst>
              <a:defRPr sz="2400" b="1" kern="1200" spc="-10" baseline="0">
                <a:solidFill>
                  <a:schemeClr val="tx1"/>
                </a:solidFill>
                <a:latin typeface="+mn-lt"/>
                <a:ea typeface="+mn-ea"/>
                <a:cs typeface="+mn-cs"/>
              </a:defRPr>
            </a:lvl8pPr>
            <a:lvl9pPr marL="0" indent="0" algn="l" defTabSz="126000" rtl="0" eaLnBrk="1" latinLnBrk="0" hangingPunct="1">
              <a:lnSpc>
                <a:spcPct val="110000"/>
              </a:lnSpc>
              <a:spcBef>
                <a:spcPts val="0"/>
              </a:spcBef>
              <a:buFont typeface="Arial" panose="020B0604020202020204" pitchFamily="34" charset="0"/>
              <a:buNone/>
              <a:tabLst>
                <a:tab pos="126000" algn="l"/>
              </a:tabLst>
              <a:defRPr sz="2400" kern="1200" spc="-10" baseline="0">
                <a:solidFill>
                  <a:schemeClr val="tx1"/>
                </a:solidFill>
                <a:latin typeface="+mn-lt"/>
                <a:ea typeface="+mn-ea"/>
                <a:cs typeface="+mn-cs"/>
              </a:defRPr>
            </a:lvl9pPr>
          </a:lstStyle>
          <a:p>
            <a:pPr lvl="1"/>
            <a:r>
              <a:rPr lang="en-GB" sz="1200" dirty="0"/>
              <a:t> </a:t>
            </a:r>
            <a:r>
              <a:rPr lang="en-GB" sz="1200" b="1" dirty="0" smtClean="0">
                <a:hlinkClick r:id="rId3"/>
              </a:rPr>
              <a:t>UNESCO report </a:t>
            </a:r>
            <a:r>
              <a:rPr lang="en-GB" sz="1200" b="1" dirty="0" smtClean="0"/>
              <a:t>– Mike </a:t>
            </a:r>
            <a:r>
              <a:rPr lang="en-GB" sz="1200" b="1" dirty="0" err="1" smtClean="0"/>
              <a:t>Sharples</a:t>
            </a:r>
            <a:r>
              <a:rPr lang="en-GB" sz="1200" dirty="0"/>
              <a:t/>
            </a:r>
            <a:br>
              <a:rPr lang="en-GB" sz="1200" dirty="0"/>
            </a:br>
            <a:r>
              <a:rPr lang="en-GB" sz="1200" dirty="0"/>
              <a:t> </a:t>
            </a:r>
            <a:r>
              <a:rPr lang="en-GB" sz="1200" dirty="0" smtClean="0">
                <a:hlinkClick r:id="rId4"/>
              </a:rPr>
              <a:t>Critical Digital Pedagogy in HE </a:t>
            </a:r>
            <a:r>
              <a:rPr lang="en-GB" sz="1200" dirty="0" smtClean="0"/>
              <a:t>– Suzan </a:t>
            </a:r>
            <a:r>
              <a:rPr lang="en-GB" sz="1200" dirty="0" err="1" smtClean="0"/>
              <a:t>Koseglu</a:t>
            </a:r>
            <a:r>
              <a:rPr lang="en-GB" sz="1200" dirty="0" smtClean="0"/>
              <a:t>, George Veletsianos and Chris Rowell (eds.)</a:t>
            </a:r>
            <a:endParaRPr lang="en-US" sz="1200" dirty="0"/>
          </a:p>
        </p:txBody>
      </p:sp>
      <p:sp>
        <p:nvSpPr>
          <p:cNvPr id="5" name="Footer Placeholder 4">
            <a:extLst>
              <a:ext uri="{FF2B5EF4-FFF2-40B4-BE49-F238E27FC236}">
                <a16:creationId xmlns:a16="http://schemas.microsoft.com/office/drawing/2014/main" id="{2C130F07-8311-D046-88C4-8ABD96FA98DF}"/>
              </a:ext>
            </a:extLst>
          </p:cNvPr>
          <p:cNvSpPr>
            <a:spLocks noGrp="1"/>
          </p:cNvSpPr>
          <p:nvPr>
            <p:ph type="ftr" sz="quarter" idx="3"/>
          </p:nvPr>
        </p:nvSpPr>
        <p:spPr>
          <a:xfrm>
            <a:off x="2387600" y="6356351"/>
            <a:ext cx="8347693" cy="365125"/>
          </a:xfrm>
        </p:spPr>
        <p:txBody>
          <a:bodyPr/>
          <a:lstStyle/>
          <a:p>
            <a:pPr algn="r"/>
            <a:r>
              <a:rPr lang="en-GB" smtClean="0"/>
              <a:t>Developing a critical digital perspective on AI tools in Higher Education</a:t>
            </a:r>
            <a:endParaRPr lang="en-GB" dirty="0"/>
          </a:p>
        </p:txBody>
      </p:sp>
      <p:sp>
        <p:nvSpPr>
          <p:cNvPr id="7" name="Slide Number Placeholder 6">
            <a:extLst>
              <a:ext uri="{FF2B5EF4-FFF2-40B4-BE49-F238E27FC236}">
                <a16:creationId xmlns:a16="http://schemas.microsoft.com/office/drawing/2014/main" id="{9E79A996-B4A1-2049-8B5D-BCEEB40A9580}"/>
              </a:ext>
            </a:extLst>
          </p:cNvPr>
          <p:cNvSpPr>
            <a:spLocks noGrp="1"/>
          </p:cNvSpPr>
          <p:nvPr>
            <p:ph type="sldNum" sz="quarter" idx="4"/>
          </p:nvPr>
        </p:nvSpPr>
        <p:spPr/>
        <p:txBody>
          <a:bodyPr/>
          <a:lstStyle/>
          <a:p>
            <a:fld id="{2CC19541-5F6E-2C4C-BF21-196C1C8E2E31}" type="slidenum">
              <a:rPr lang="en-GB" smtClean="0"/>
              <a:pPr/>
              <a:t>2</a:t>
            </a:fld>
            <a:r>
              <a:rPr lang="en-GB"/>
              <a:t> </a:t>
            </a:r>
            <a:endParaRPr lang="en-GB" dirty="0"/>
          </a:p>
        </p:txBody>
      </p:sp>
      <p:pic>
        <p:nvPicPr>
          <p:cNvPr id="14" name="Picture 13"/>
          <p:cNvPicPr>
            <a:picLocks noChangeAspect="1"/>
          </p:cNvPicPr>
          <p:nvPr/>
        </p:nvPicPr>
        <p:blipFill>
          <a:blip r:embed="rId5"/>
          <a:stretch>
            <a:fillRect/>
          </a:stretch>
        </p:blipFill>
        <p:spPr>
          <a:xfrm>
            <a:off x="8855976" y="1587250"/>
            <a:ext cx="2598820" cy="3867545"/>
          </a:xfrm>
          <a:prstGeom prst="rect">
            <a:avLst/>
          </a:prstGeom>
        </p:spPr>
      </p:pic>
      <p:pic>
        <p:nvPicPr>
          <p:cNvPr id="15" name="Picture 14"/>
          <p:cNvPicPr>
            <a:picLocks noChangeAspect="1"/>
          </p:cNvPicPr>
          <p:nvPr/>
        </p:nvPicPr>
        <p:blipFill>
          <a:blip r:embed="rId6"/>
          <a:stretch>
            <a:fillRect/>
          </a:stretch>
        </p:blipFill>
        <p:spPr>
          <a:xfrm>
            <a:off x="6096575" y="1587250"/>
            <a:ext cx="2762386" cy="3908049"/>
          </a:xfrm>
          <a:prstGeom prst="rect">
            <a:avLst/>
          </a:prstGeom>
        </p:spPr>
      </p:pic>
    </p:spTree>
    <p:extLst>
      <p:ext uri="{BB962C8B-B14F-4D97-AF65-F5344CB8AC3E}">
        <p14:creationId xmlns:p14="http://schemas.microsoft.com/office/powerpoint/2010/main" val="4120118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15605-35D0-1547-AC62-745D2EAA6B27}"/>
              </a:ext>
            </a:extLst>
          </p:cNvPr>
          <p:cNvSpPr>
            <a:spLocks noGrp="1"/>
          </p:cNvSpPr>
          <p:nvPr>
            <p:ph type="ctrTitle"/>
          </p:nvPr>
        </p:nvSpPr>
        <p:spPr/>
        <p:txBody>
          <a:bodyPr/>
          <a:lstStyle/>
          <a:p>
            <a:r>
              <a:rPr lang="en-GB" dirty="0"/>
              <a:t>Some principles of critical digital pedagogy and how </a:t>
            </a:r>
            <a:r>
              <a:rPr lang="en-GB" dirty="0" smtClean="0"/>
              <a:t>they relate </a:t>
            </a:r>
            <a:r>
              <a:rPr lang="en-GB" dirty="0"/>
              <a:t>to AI</a:t>
            </a:r>
            <a:br>
              <a:rPr lang="en-GB" dirty="0"/>
            </a:br>
            <a:endParaRPr lang="en-GB" dirty="0"/>
          </a:p>
        </p:txBody>
      </p:sp>
    </p:spTree>
    <p:extLst>
      <p:ext uri="{BB962C8B-B14F-4D97-AF65-F5344CB8AC3E}">
        <p14:creationId xmlns:p14="http://schemas.microsoft.com/office/powerpoint/2010/main" val="725563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9F003F-0FB1-2F40-9C59-54E6CA76E913}"/>
              </a:ext>
            </a:extLst>
          </p:cNvPr>
          <p:cNvSpPr>
            <a:spLocks noGrp="1"/>
          </p:cNvSpPr>
          <p:nvPr>
            <p:ph type="ctrTitle"/>
          </p:nvPr>
        </p:nvSpPr>
        <p:spPr/>
        <p:txBody>
          <a:bodyPr/>
          <a:lstStyle/>
          <a:p>
            <a:r>
              <a:rPr lang="en-GB" dirty="0" smtClean="0"/>
              <a:t>1. ‘Knowledge </a:t>
            </a:r>
            <a:r>
              <a:rPr lang="en-GB" dirty="0"/>
              <a:t>should be co-created between tutors and students</a:t>
            </a:r>
            <a:r>
              <a:rPr lang="en-GB" dirty="0" smtClean="0"/>
              <a:t>’</a:t>
            </a:r>
            <a:endParaRPr lang="en-GB" dirty="0"/>
          </a:p>
        </p:txBody>
      </p:sp>
      <p:sp>
        <p:nvSpPr>
          <p:cNvPr id="3" name="Text Placeholder 2">
            <a:extLst>
              <a:ext uri="{FF2B5EF4-FFF2-40B4-BE49-F238E27FC236}">
                <a16:creationId xmlns:a16="http://schemas.microsoft.com/office/drawing/2014/main" id="{E6DBE095-501C-8748-92E5-40FDDBF5FBCB}"/>
              </a:ext>
            </a:extLst>
          </p:cNvPr>
          <p:cNvSpPr>
            <a:spLocks noGrp="1"/>
          </p:cNvSpPr>
          <p:nvPr>
            <p:ph type="body" sz="quarter" idx="15"/>
          </p:nvPr>
        </p:nvSpPr>
        <p:spPr>
          <a:xfrm>
            <a:off x="480575" y="1371601"/>
            <a:ext cx="6786500" cy="4578350"/>
          </a:xfrm>
        </p:spPr>
        <p:txBody>
          <a:bodyPr vert="horz" lIns="0" tIns="0" rIns="0" bIns="0" rtlCol="0" anchor="t">
            <a:noAutofit/>
          </a:bodyPr>
          <a:lstStyle/>
          <a:p>
            <a:endParaRPr lang="en-GB" sz="2000" dirty="0" smtClean="0"/>
          </a:p>
          <a:p>
            <a:r>
              <a:rPr lang="en-GB" sz="2000" dirty="0" smtClean="0"/>
              <a:t>Paulo </a:t>
            </a:r>
            <a:r>
              <a:rPr lang="en-GB" sz="2000" dirty="0"/>
              <a:t>Freire’s rejection of </a:t>
            </a:r>
            <a:r>
              <a:rPr lang="en-GB" sz="2000" b="1" dirty="0"/>
              <a:t>‘banking education’ </a:t>
            </a:r>
            <a:r>
              <a:rPr lang="en-GB" sz="2000" dirty="0"/>
              <a:t>where students are seen as receptacles to be filled up with knowledge by the expert </a:t>
            </a:r>
            <a:r>
              <a:rPr lang="en-GB" sz="2000" dirty="0" smtClean="0"/>
              <a:t>teacher</a:t>
            </a:r>
          </a:p>
          <a:p>
            <a:endParaRPr lang="en-GB" sz="2000" dirty="0"/>
          </a:p>
          <a:p>
            <a:r>
              <a:rPr lang="en-GB" sz="2000" dirty="0"/>
              <a:t>Freire contrasted this with a dialogical system of education </a:t>
            </a:r>
          </a:p>
          <a:p>
            <a:pPr marL="0" indent="0">
              <a:buNone/>
            </a:pPr>
            <a:endParaRPr lang="en-GB" sz="2000" dirty="0" smtClean="0"/>
          </a:p>
          <a:p>
            <a:endParaRPr lang="en-GB" dirty="0"/>
          </a:p>
        </p:txBody>
      </p:sp>
      <p:sp>
        <p:nvSpPr>
          <p:cNvPr id="6" name="Footer Placeholder 5">
            <a:extLst>
              <a:ext uri="{FF2B5EF4-FFF2-40B4-BE49-F238E27FC236}">
                <a16:creationId xmlns:a16="http://schemas.microsoft.com/office/drawing/2014/main" id="{2A379DFA-FD06-304B-84BE-0E7F045D0527}"/>
              </a:ext>
            </a:extLst>
          </p:cNvPr>
          <p:cNvSpPr>
            <a:spLocks noGrp="1"/>
          </p:cNvSpPr>
          <p:nvPr>
            <p:ph type="ftr" sz="quarter" idx="3"/>
          </p:nvPr>
        </p:nvSpPr>
        <p:spPr/>
        <p:txBody>
          <a:bodyPr/>
          <a:lstStyle/>
          <a:p>
            <a:pPr algn="r"/>
            <a:r>
              <a:rPr lang="en-GB" dirty="0" smtClean="0"/>
              <a:t>Developing a critical digital perspective on AI tools in Higher Education</a:t>
            </a:r>
            <a:endParaRPr lang="en-GB" dirty="0"/>
          </a:p>
        </p:txBody>
      </p:sp>
      <p:sp>
        <p:nvSpPr>
          <p:cNvPr id="2" name="Slide Number Placeholder 1">
            <a:extLst>
              <a:ext uri="{FF2B5EF4-FFF2-40B4-BE49-F238E27FC236}">
                <a16:creationId xmlns:a16="http://schemas.microsoft.com/office/drawing/2014/main" id="{3D9DEB32-2781-2341-91FA-43DB63BD5E4F}"/>
              </a:ext>
            </a:extLst>
          </p:cNvPr>
          <p:cNvSpPr>
            <a:spLocks noGrp="1"/>
          </p:cNvSpPr>
          <p:nvPr>
            <p:ph type="sldNum" sz="quarter" idx="4"/>
          </p:nvPr>
        </p:nvSpPr>
        <p:spPr/>
        <p:txBody>
          <a:bodyPr/>
          <a:lstStyle/>
          <a:p>
            <a:fld id="{2CC19541-5F6E-2C4C-BF21-196C1C8E2E31}" type="slidenum">
              <a:rPr lang="en-GB" smtClean="0"/>
              <a:pPr/>
              <a:t>4</a:t>
            </a:fld>
            <a:r>
              <a:rPr lang="en-GB"/>
              <a:t> </a:t>
            </a:r>
            <a:endParaRPr lang="en-GB" dirty="0"/>
          </a:p>
        </p:txBody>
      </p:sp>
      <p:pic>
        <p:nvPicPr>
          <p:cNvPr id="10" name="Picture 9"/>
          <p:cNvPicPr>
            <a:picLocks noChangeAspect="1"/>
          </p:cNvPicPr>
          <p:nvPr/>
        </p:nvPicPr>
        <p:blipFill>
          <a:blip r:embed="rId3"/>
          <a:stretch>
            <a:fillRect/>
          </a:stretch>
        </p:blipFill>
        <p:spPr>
          <a:xfrm>
            <a:off x="7419356" y="1133525"/>
            <a:ext cx="4540483" cy="4457929"/>
          </a:xfrm>
          <a:prstGeom prst="rect">
            <a:avLst/>
          </a:prstGeom>
        </p:spPr>
      </p:pic>
      <p:sp>
        <p:nvSpPr>
          <p:cNvPr id="11" name="TextBox 10"/>
          <p:cNvSpPr txBox="1"/>
          <p:nvPr/>
        </p:nvSpPr>
        <p:spPr>
          <a:xfrm>
            <a:off x="7419356" y="5727032"/>
            <a:ext cx="4684412" cy="270822"/>
          </a:xfrm>
          <a:prstGeom prst="rect">
            <a:avLst/>
          </a:prstGeom>
          <a:noFill/>
        </p:spPr>
        <p:txBody>
          <a:bodyPr wrap="square" lIns="0" tIns="0" rIns="0" bIns="0" rtlCol="0" anchor="t" anchorCtr="0">
            <a:noAutofit/>
          </a:bodyPr>
          <a:lstStyle/>
          <a:p>
            <a:r>
              <a:rPr lang="en-GB" sz="800" dirty="0"/>
              <a:t>I</a:t>
            </a:r>
            <a:r>
              <a:rPr lang="en-GB" sz="800" dirty="0" smtClean="0"/>
              <a:t>mage created with DALL-E using the prompt “a </a:t>
            </a:r>
            <a:r>
              <a:rPr lang="en-GB" sz="800" dirty="0"/>
              <a:t>painting of Paulo Freire in the style of Andy Warhol”</a:t>
            </a:r>
          </a:p>
        </p:txBody>
      </p:sp>
    </p:spTree>
    <p:extLst>
      <p:ext uri="{BB962C8B-B14F-4D97-AF65-F5344CB8AC3E}">
        <p14:creationId xmlns:p14="http://schemas.microsoft.com/office/powerpoint/2010/main" val="4023425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a:t>Careful use of formative feedback?</a:t>
            </a:r>
          </a:p>
        </p:txBody>
      </p:sp>
      <p:sp>
        <p:nvSpPr>
          <p:cNvPr id="4" name="Text Placeholder 3"/>
          <p:cNvSpPr>
            <a:spLocks noGrp="1"/>
          </p:cNvSpPr>
          <p:nvPr>
            <p:ph type="body" sz="quarter" idx="15"/>
          </p:nvPr>
        </p:nvSpPr>
        <p:spPr>
          <a:xfrm>
            <a:off x="6311354" y="1518082"/>
            <a:ext cx="4572670" cy="4305668"/>
          </a:xfrm>
        </p:spPr>
        <p:txBody>
          <a:bodyPr/>
          <a:lstStyle/>
          <a:p>
            <a:pPr marL="0" indent="0">
              <a:buNone/>
            </a:pPr>
            <a:r>
              <a:rPr lang="en-GB" sz="1800" b="1" dirty="0" smtClean="0"/>
              <a:t>Advert Description:</a:t>
            </a:r>
            <a:endParaRPr lang="en-GB" sz="1800" b="1" dirty="0"/>
          </a:p>
          <a:p>
            <a:pPr marL="0" indent="0">
              <a:buNone/>
            </a:pPr>
            <a:r>
              <a:rPr lang="en-GB" sz="1600" i="1" dirty="0"/>
              <a:t>This is an auto-grader for teachers using Canvas and </a:t>
            </a:r>
            <a:r>
              <a:rPr lang="en-GB" sz="1600" i="1" dirty="0" err="1"/>
              <a:t>ChatGPT's</a:t>
            </a:r>
            <a:r>
              <a:rPr lang="en-GB" sz="1600" i="1" dirty="0"/>
              <a:t> API that will pull student's submissions, automatically grade and give feedback for each student. It is a python script that requires minimal set-up, but NO CODING KNOWLEDGE needed! I have provided step-by-step instructions for set-up and execution. This can be used to grade attached submissions as well as text-entry. It works best with a rubric given in the assignment description. Perfect for giving students feedback on IB/AP practice assessments using their rubrics. The script pulls the assignment description when feeding the student's submissions to </a:t>
            </a:r>
            <a:r>
              <a:rPr lang="en-GB" sz="1600" i="1" dirty="0" err="1"/>
              <a:t>ChatGPT's</a:t>
            </a:r>
            <a:r>
              <a:rPr lang="en-GB" sz="1600" i="1" dirty="0"/>
              <a:t> AI.</a:t>
            </a:r>
          </a:p>
          <a:p>
            <a:pPr marL="0" indent="0">
              <a:buNone/>
            </a:pPr>
            <a:endParaRPr lang="en-GB" dirty="0"/>
          </a:p>
        </p:txBody>
      </p:sp>
      <p:sp>
        <p:nvSpPr>
          <p:cNvPr id="5" name="Footer Placeholder 4"/>
          <p:cNvSpPr>
            <a:spLocks noGrp="1"/>
          </p:cNvSpPr>
          <p:nvPr>
            <p:ph type="ftr" sz="quarter" idx="3"/>
          </p:nvPr>
        </p:nvSpPr>
        <p:spPr/>
        <p:txBody>
          <a:bodyPr/>
          <a:lstStyle/>
          <a:p>
            <a:pPr algn="r"/>
            <a:r>
              <a:rPr lang="en-GB" smtClean="0"/>
              <a:t>Developing a critical digital perspective on AI tools in Higher Education</a:t>
            </a:r>
            <a:endParaRPr lang="en-GB" dirty="0"/>
          </a:p>
        </p:txBody>
      </p:sp>
      <p:sp>
        <p:nvSpPr>
          <p:cNvPr id="6" name="Slide Number Placeholder 5"/>
          <p:cNvSpPr>
            <a:spLocks noGrp="1"/>
          </p:cNvSpPr>
          <p:nvPr>
            <p:ph type="sldNum" sz="quarter" idx="4"/>
          </p:nvPr>
        </p:nvSpPr>
        <p:spPr/>
        <p:txBody>
          <a:bodyPr/>
          <a:lstStyle/>
          <a:p>
            <a:fld id="{2CC19541-5F6E-2C4C-BF21-196C1C8E2E31}" type="slidenum">
              <a:rPr lang="en-GB" smtClean="0"/>
              <a:pPr/>
              <a:t>5</a:t>
            </a:fld>
            <a:r>
              <a:rPr lang="en-GB" smtClean="0"/>
              <a:t> </a:t>
            </a:r>
            <a:endParaRPr lang="en-GB" dirty="0"/>
          </a:p>
        </p:txBody>
      </p:sp>
      <p:pic>
        <p:nvPicPr>
          <p:cNvPr id="7" name="Picture 6"/>
          <p:cNvPicPr/>
          <p:nvPr/>
        </p:nvPicPr>
        <p:blipFill>
          <a:blip r:embed="rId3"/>
          <a:stretch>
            <a:fillRect/>
          </a:stretch>
        </p:blipFill>
        <p:spPr>
          <a:xfrm>
            <a:off x="282742" y="1453103"/>
            <a:ext cx="5398967" cy="4370647"/>
          </a:xfrm>
          <a:prstGeom prst="rect">
            <a:avLst/>
          </a:prstGeom>
        </p:spPr>
      </p:pic>
    </p:spTree>
    <p:extLst>
      <p:ext uri="{BB962C8B-B14F-4D97-AF65-F5344CB8AC3E}">
        <p14:creationId xmlns:p14="http://schemas.microsoft.com/office/powerpoint/2010/main" val="1299237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80575" y="479699"/>
            <a:ext cx="11232000" cy="934012"/>
          </a:xfrm>
        </p:spPr>
        <p:txBody>
          <a:bodyPr/>
          <a:lstStyle/>
          <a:p>
            <a:r>
              <a:rPr lang="en-GB" dirty="0" smtClean="0"/>
              <a:t>2. Digital </a:t>
            </a:r>
            <a:r>
              <a:rPr lang="en-GB" dirty="0"/>
              <a:t>learning environments develop the importance of democracy</a:t>
            </a:r>
          </a:p>
        </p:txBody>
      </p:sp>
      <p:sp>
        <p:nvSpPr>
          <p:cNvPr id="4" name="Text Placeholder 3"/>
          <p:cNvSpPr>
            <a:spLocks noGrp="1"/>
          </p:cNvSpPr>
          <p:nvPr>
            <p:ph type="body" sz="quarter" idx="15"/>
          </p:nvPr>
        </p:nvSpPr>
        <p:spPr>
          <a:xfrm>
            <a:off x="479427" y="1592263"/>
            <a:ext cx="5458158" cy="4357688"/>
          </a:xfrm>
        </p:spPr>
        <p:txBody>
          <a:bodyPr/>
          <a:lstStyle/>
          <a:p>
            <a:r>
              <a:rPr lang="en-GB" dirty="0" smtClean="0"/>
              <a:t>Is AI education more democratic?</a:t>
            </a:r>
          </a:p>
          <a:p>
            <a:r>
              <a:rPr lang="en-GB" dirty="0" smtClean="0"/>
              <a:t>How long will this last?</a:t>
            </a:r>
          </a:p>
        </p:txBody>
      </p:sp>
      <p:sp>
        <p:nvSpPr>
          <p:cNvPr id="5" name="Footer Placeholder 4"/>
          <p:cNvSpPr>
            <a:spLocks noGrp="1"/>
          </p:cNvSpPr>
          <p:nvPr>
            <p:ph type="ftr" sz="quarter" idx="3"/>
          </p:nvPr>
        </p:nvSpPr>
        <p:spPr/>
        <p:txBody>
          <a:bodyPr/>
          <a:lstStyle/>
          <a:p>
            <a:pPr algn="r"/>
            <a:r>
              <a:rPr lang="en-GB" smtClean="0"/>
              <a:t>Developing a critical digital perspective on AI tools in Higher Education</a:t>
            </a:r>
            <a:endParaRPr lang="en-GB" dirty="0"/>
          </a:p>
        </p:txBody>
      </p:sp>
      <p:sp>
        <p:nvSpPr>
          <p:cNvPr id="6" name="Slide Number Placeholder 5"/>
          <p:cNvSpPr>
            <a:spLocks noGrp="1"/>
          </p:cNvSpPr>
          <p:nvPr>
            <p:ph type="sldNum" sz="quarter" idx="4"/>
          </p:nvPr>
        </p:nvSpPr>
        <p:spPr/>
        <p:txBody>
          <a:bodyPr/>
          <a:lstStyle/>
          <a:p>
            <a:fld id="{2CC19541-5F6E-2C4C-BF21-196C1C8E2E31}" type="slidenum">
              <a:rPr lang="en-GB" smtClean="0"/>
              <a:pPr/>
              <a:t>6</a:t>
            </a:fld>
            <a:r>
              <a:rPr lang="en-GB" smtClean="0"/>
              <a:t> </a:t>
            </a:r>
            <a:endParaRPr lang="en-GB" dirty="0"/>
          </a:p>
        </p:txBody>
      </p:sp>
      <p:pic>
        <p:nvPicPr>
          <p:cNvPr id="7" name="Picture 6"/>
          <p:cNvPicPr/>
          <p:nvPr/>
        </p:nvPicPr>
        <p:blipFill>
          <a:blip r:embed="rId3"/>
          <a:stretch>
            <a:fillRect/>
          </a:stretch>
        </p:blipFill>
        <p:spPr>
          <a:xfrm>
            <a:off x="6328376" y="1606099"/>
            <a:ext cx="4873024" cy="4117517"/>
          </a:xfrm>
          <a:prstGeom prst="rect">
            <a:avLst/>
          </a:prstGeom>
        </p:spPr>
      </p:pic>
    </p:spTree>
    <p:extLst>
      <p:ext uri="{BB962C8B-B14F-4D97-AF65-F5344CB8AC3E}">
        <p14:creationId xmlns:p14="http://schemas.microsoft.com/office/powerpoint/2010/main" val="3359664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80575" y="-78206"/>
            <a:ext cx="11232000" cy="1491917"/>
          </a:xfrm>
        </p:spPr>
        <p:txBody>
          <a:bodyPr/>
          <a:lstStyle/>
          <a:p>
            <a:r>
              <a:rPr lang="en-GB" dirty="0" smtClean="0"/>
              <a:t/>
            </a:r>
            <a:br>
              <a:rPr lang="en-GB" dirty="0" smtClean="0"/>
            </a:br>
            <a:r>
              <a:rPr lang="en-GB" dirty="0"/>
              <a:t/>
            </a:r>
            <a:br>
              <a:rPr lang="en-GB" dirty="0"/>
            </a:br>
            <a:r>
              <a:rPr lang="en-GB" dirty="0" smtClean="0"/>
              <a:t>3. ‘Education </a:t>
            </a:r>
            <a:r>
              <a:rPr lang="en-GB" dirty="0"/>
              <a:t>(and technology) is inherently political’.  </a:t>
            </a:r>
          </a:p>
        </p:txBody>
      </p:sp>
      <p:sp>
        <p:nvSpPr>
          <p:cNvPr id="4" name="Text Placeholder 3"/>
          <p:cNvSpPr>
            <a:spLocks noGrp="1"/>
          </p:cNvSpPr>
          <p:nvPr>
            <p:ph type="body" sz="quarter" idx="15"/>
          </p:nvPr>
        </p:nvSpPr>
        <p:spPr>
          <a:xfrm>
            <a:off x="479426" y="1592263"/>
            <a:ext cx="5422063" cy="4357688"/>
          </a:xfrm>
        </p:spPr>
        <p:txBody>
          <a:bodyPr/>
          <a:lstStyle/>
          <a:p>
            <a:r>
              <a:rPr lang="en-GB" dirty="0" smtClean="0"/>
              <a:t>Control over our data</a:t>
            </a:r>
          </a:p>
          <a:p>
            <a:r>
              <a:rPr lang="en-GB" dirty="0" smtClean="0"/>
              <a:t>Market dominance</a:t>
            </a:r>
          </a:p>
          <a:p>
            <a:r>
              <a:rPr lang="en-GB" dirty="0" smtClean="0"/>
              <a:t>Intellectual property and patents</a:t>
            </a:r>
            <a:endParaRPr lang="en-GB" dirty="0"/>
          </a:p>
        </p:txBody>
      </p:sp>
      <p:sp>
        <p:nvSpPr>
          <p:cNvPr id="5" name="Footer Placeholder 4"/>
          <p:cNvSpPr>
            <a:spLocks noGrp="1"/>
          </p:cNvSpPr>
          <p:nvPr>
            <p:ph type="ftr" sz="quarter" idx="3"/>
          </p:nvPr>
        </p:nvSpPr>
        <p:spPr/>
        <p:txBody>
          <a:bodyPr/>
          <a:lstStyle/>
          <a:p>
            <a:pPr algn="r"/>
            <a:r>
              <a:rPr lang="en-GB" smtClean="0"/>
              <a:t>Developing a critical digital perspective on AI tools in Higher Education</a:t>
            </a:r>
            <a:endParaRPr lang="en-GB" dirty="0"/>
          </a:p>
        </p:txBody>
      </p:sp>
      <p:sp>
        <p:nvSpPr>
          <p:cNvPr id="6" name="Slide Number Placeholder 5"/>
          <p:cNvSpPr>
            <a:spLocks noGrp="1"/>
          </p:cNvSpPr>
          <p:nvPr>
            <p:ph type="sldNum" sz="quarter" idx="4"/>
          </p:nvPr>
        </p:nvSpPr>
        <p:spPr/>
        <p:txBody>
          <a:bodyPr/>
          <a:lstStyle/>
          <a:p>
            <a:fld id="{2CC19541-5F6E-2C4C-BF21-196C1C8E2E31}" type="slidenum">
              <a:rPr lang="en-GB" smtClean="0"/>
              <a:pPr/>
              <a:t>7</a:t>
            </a:fld>
            <a:r>
              <a:rPr lang="en-GB" smtClean="0"/>
              <a:t> </a:t>
            </a:r>
            <a:endParaRPr lang="en-GB" dirty="0"/>
          </a:p>
        </p:txBody>
      </p:sp>
      <p:pic>
        <p:nvPicPr>
          <p:cNvPr id="1026" name="Picture 2" descr="C:\Users\crowell\AppData\Local\Temp\SNAGHTML7861e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0838" y="1100866"/>
            <a:ext cx="4474220" cy="457387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622742" y="5752730"/>
            <a:ext cx="3773009" cy="275208"/>
          </a:xfrm>
          <a:prstGeom prst="rect">
            <a:avLst/>
          </a:prstGeom>
          <a:noFill/>
        </p:spPr>
        <p:txBody>
          <a:bodyPr wrap="square" lIns="0" tIns="0" rIns="0" bIns="0" rtlCol="0" anchor="t" anchorCtr="0">
            <a:noAutofit/>
          </a:bodyPr>
          <a:lstStyle/>
          <a:p>
            <a:pPr algn="l"/>
            <a:r>
              <a:rPr lang="en-GB" sz="1400" dirty="0" err="1" smtClean="0"/>
              <a:t>Midjourney</a:t>
            </a:r>
            <a:r>
              <a:rPr lang="en-GB" sz="1400" dirty="0" smtClean="0"/>
              <a:t>: Use rights</a:t>
            </a:r>
          </a:p>
        </p:txBody>
      </p:sp>
    </p:spTree>
    <p:extLst>
      <p:ext uri="{BB962C8B-B14F-4D97-AF65-F5344CB8AC3E}">
        <p14:creationId xmlns:p14="http://schemas.microsoft.com/office/powerpoint/2010/main" val="3380247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80575" y="479698"/>
            <a:ext cx="11232000" cy="1054327"/>
          </a:xfrm>
        </p:spPr>
        <p:txBody>
          <a:bodyPr/>
          <a:lstStyle/>
          <a:p>
            <a:r>
              <a:rPr lang="en-GB" dirty="0" smtClean="0"/>
              <a:t>4. ‘Education </a:t>
            </a:r>
            <a:r>
              <a:rPr lang="en-GB" dirty="0"/>
              <a:t>is built on trust and belonging and should cultivate hope and optimism’.</a:t>
            </a:r>
          </a:p>
        </p:txBody>
      </p:sp>
      <p:pic>
        <p:nvPicPr>
          <p:cNvPr id="2" name="Picture 1"/>
          <p:cNvPicPr>
            <a:picLocks noChangeAspect="1"/>
          </p:cNvPicPr>
          <p:nvPr/>
        </p:nvPicPr>
        <p:blipFill>
          <a:blip r:embed="rId3"/>
          <a:stretch>
            <a:fillRect/>
          </a:stretch>
        </p:blipFill>
        <p:spPr>
          <a:xfrm>
            <a:off x="1207363" y="1671045"/>
            <a:ext cx="3549832" cy="3537132"/>
          </a:xfrm>
          <a:prstGeom prst="rect">
            <a:avLst/>
          </a:prstGeom>
        </p:spPr>
      </p:pic>
      <p:sp>
        <p:nvSpPr>
          <p:cNvPr id="5" name="Footer Placeholder 4"/>
          <p:cNvSpPr>
            <a:spLocks noGrp="1"/>
          </p:cNvSpPr>
          <p:nvPr>
            <p:ph type="ftr" sz="quarter" idx="3"/>
          </p:nvPr>
        </p:nvSpPr>
        <p:spPr/>
        <p:txBody>
          <a:bodyPr/>
          <a:lstStyle/>
          <a:p>
            <a:pPr algn="r"/>
            <a:r>
              <a:rPr lang="en-GB" dirty="0" smtClean="0"/>
              <a:t>Developing a critical digital perspective on AI tools in Higher Education</a:t>
            </a:r>
            <a:endParaRPr lang="en-GB" dirty="0"/>
          </a:p>
        </p:txBody>
      </p:sp>
      <p:sp>
        <p:nvSpPr>
          <p:cNvPr id="6" name="Slide Number Placeholder 5"/>
          <p:cNvSpPr>
            <a:spLocks noGrp="1"/>
          </p:cNvSpPr>
          <p:nvPr>
            <p:ph type="sldNum" sz="quarter" idx="4"/>
          </p:nvPr>
        </p:nvSpPr>
        <p:spPr/>
        <p:txBody>
          <a:bodyPr/>
          <a:lstStyle/>
          <a:p>
            <a:fld id="{2CC19541-5F6E-2C4C-BF21-196C1C8E2E31}" type="slidenum">
              <a:rPr lang="en-GB" smtClean="0"/>
              <a:pPr/>
              <a:t>8</a:t>
            </a:fld>
            <a:r>
              <a:rPr lang="en-GB" smtClean="0"/>
              <a:t> </a:t>
            </a:r>
            <a:endParaRPr lang="en-GB" dirty="0"/>
          </a:p>
        </p:txBody>
      </p:sp>
      <p:sp>
        <p:nvSpPr>
          <p:cNvPr id="8" name="TextBox 7"/>
          <p:cNvSpPr txBox="1"/>
          <p:nvPr/>
        </p:nvSpPr>
        <p:spPr>
          <a:xfrm>
            <a:off x="6585996" y="5345198"/>
            <a:ext cx="3658836" cy="529725"/>
          </a:xfrm>
          <a:prstGeom prst="rect">
            <a:avLst/>
          </a:prstGeom>
          <a:noFill/>
        </p:spPr>
        <p:txBody>
          <a:bodyPr wrap="square" lIns="0" tIns="0" rIns="0" bIns="0" rtlCol="0" anchor="t" anchorCtr="0">
            <a:noAutofit/>
          </a:bodyPr>
          <a:lstStyle/>
          <a:p>
            <a:r>
              <a:rPr lang="en-GB" sz="1200" dirty="0" smtClean="0"/>
              <a:t>Image created by DALL-E using the prompt ‘An oil Pastel painting of the word BELONGING’</a:t>
            </a:r>
          </a:p>
        </p:txBody>
      </p:sp>
      <p:pic>
        <p:nvPicPr>
          <p:cNvPr id="9" name="Picture 8"/>
          <p:cNvPicPr>
            <a:picLocks noChangeAspect="1"/>
          </p:cNvPicPr>
          <p:nvPr/>
        </p:nvPicPr>
        <p:blipFill>
          <a:blip r:embed="rId4"/>
          <a:stretch>
            <a:fillRect/>
          </a:stretch>
        </p:blipFill>
        <p:spPr>
          <a:xfrm>
            <a:off x="6585996" y="1671045"/>
            <a:ext cx="3658836" cy="3554829"/>
          </a:xfrm>
          <a:prstGeom prst="rect">
            <a:avLst/>
          </a:prstGeom>
        </p:spPr>
      </p:pic>
      <p:sp>
        <p:nvSpPr>
          <p:cNvPr id="10" name="TextBox 9"/>
          <p:cNvSpPr txBox="1"/>
          <p:nvPr/>
        </p:nvSpPr>
        <p:spPr>
          <a:xfrm>
            <a:off x="1322773" y="5345198"/>
            <a:ext cx="3434422" cy="529725"/>
          </a:xfrm>
          <a:prstGeom prst="rect">
            <a:avLst/>
          </a:prstGeom>
          <a:noFill/>
        </p:spPr>
        <p:txBody>
          <a:bodyPr wrap="square" lIns="0" tIns="0" rIns="0" bIns="0" rtlCol="0" anchor="t" anchorCtr="0">
            <a:noAutofit/>
          </a:bodyPr>
          <a:lstStyle/>
          <a:p>
            <a:pPr algn="l"/>
            <a:r>
              <a:rPr lang="en-GB" sz="1200" dirty="0" smtClean="0"/>
              <a:t>Image created by DALL-E using the prompt ‘TRUST in the style of a Andy Warhol Painting’ </a:t>
            </a:r>
          </a:p>
        </p:txBody>
      </p:sp>
    </p:spTree>
    <p:extLst>
      <p:ext uri="{BB962C8B-B14F-4D97-AF65-F5344CB8AC3E}">
        <p14:creationId xmlns:p14="http://schemas.microsoft.com/office/powerpoint/2010/main" val="1771807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8184FD-41F2-6847-9101-B99A1EBB7993}"/>
              </a:ext>
            </a:extLst>
          </p:cNvPr>
          <p:cNvSpPr>
            <a:spLocks noGrp="1"/>
          </p:cNvSpPr>
          <p:nvPr>
            <p:ph type="ctrTitle"/>
          </p:nvPr>
        </p:nvSpPr>
        <p:spPr>
          <a:xfrm>
            <a:off x="480575" y="679269"/>
            <a:ext cx="11232000" cy="841248"/>
          </a:xfrm>
        </p:spPr>
        <p:txBody>
          <a:bodyPr/>
          <a:lstStyle/>
          <a:p>
            <a:r>
              <a:rPr lang="en-GB" dirty="0" smtClean="0"/>
              <a:t>5. ‘Students </a:t>
            </a:r>
            <a:r>
              <a:rPr lang="en-GB" dirty="0"/>
              <a:t>become critical thinkers who create new </a:t>
            </a:r>
            <a:r>
              <a:rPr lang="en-GB" dirty="0" smtClean="0"/>
              <a:t>knowledge’</a:t>
            </a:r>
            <a:endParaRPr lang="en-GB" dirty="0"/>
          </a:p>
        </p:txBody>
      </p:sp>
      <p:sp>
        <p:nvSpPr>
          <p:cNvPr id="3" name="Text Placeholder 2">
            <a:extLst>
              <a:ext uri="{FF2B5EF4-FFF2-40B4-BE49-F238E27FC236}">
                <a16:creationId xmlns:a16="http://schemas.microsoft.com/office/drawing/2014/main" id="{988204BF-5368-4A40-BF46-94EC9258F461}"/>
              </a:ext>
            </a:extLst>
          </p:cNvPr>
          <p:cNvSpPr>
            <a:spLocks noGrp="1"/>
          </p:cNvSpPr>
          <p:nvPr>
            <p:ph type="body" sz="quarter" idx="14"/>
          </p:nvPr>
        </p:nvSpPr>
        <p:spPr>
          <a:xfrm>
            <a:off x="720003" y="1567544"/>
            <a:ext cx="5040000" cy="3914572"/>
          </a:xfrm>
        </p:spPr>
        <p:txBody>
          <a:bodyPr/>
          <a:lstStyle/>
          <a:p>
            <a:pPr lvl="0"/>
            <a:r>
              <a:rPr lang="en-GB" sz="2400" dirty="0" smtClean="0"/>
              <a:t>*Developing </a:t>
            </a:r>
            <a:r>
              <a:rPr lang="en-GB" sz="2400" dirty="0"/>
              <a:t>information literacy</a:t>
            </a:r>
          </a:p>
          <a:p>
            <a:pPr lvl="0"/>
            <a:r>
              <a:rPr lang="en-GB" sz="2400" dirty="0" smtClean="0"/>
              <a:t>*Questioning </a:t>
            </a:r>
            <a:r>
              <a:rPr lang="en-GB" sz="2400" dirty="0"/>
              <a:t>and challenging assumptions</a:t>
            </a:r>
          </a:p>
          <a:p>
            <a:pPr lvl="0"/>
            <a:r>
              <a:rPr lang="en-GB" sz="2400" dirty="0" smtClean="0"/>
              <a:t>*Evaluating </a:t>
            </a:r>
            <a:r>
              <a:rPr lang="en-GB" sz="2400" dirty="0"/>
              <a:t>arguments and evidence.</a:t>
            </a:r>
          </a:p>
          <a:p>
            <a:pPr lvl="0"/>
            <a:r>
              <a:rPr lang="en-GB" sz="2400" dirty="0" smtClean="0"/>
              <a:t>*Multidisciplinary </a:t>
            </a:r>
            <a:r>
              <a:rPr lang="en-GB" sz="2400" dirty="0"/>
              <a:t>learning</a:t>
            </a:r>
          </a:p>
          <a:p>
            <a:endParaRPr lang="en-GB" sz="1600" dirty="0"/>
          </a:p>
        </p:txBody>
      </p:sp>
      <p:pic>
        <p:nvPicPr>
          <p:cNvPr id="12" name="Picture Placeholder 11" descr="A person stands in front of a white wall with a colourful image projected on to it. They are standing in front of the light source and creating shadows on the wall. ">
            <a:extLst>
              <a:ext uri="{FF2B5EF4-FFF2-40B4-BE49-F238E27FC236}">
                <a16:creationId xmlns:a16="http://schemas.microsoft.com/office/drawing/2014/main" id="{CDEB9E24-B11C-CC47-B554-D83CFCCA08D8}"/>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7053" r="7053"/>
          <a:stretch>
            <a:fillRect/>
          </a:stretch>
        </p:blipFill>
        <p:spPr>
          <a:xfrm>
            <a:off x="6096000" y="1605446"/>
            <a:ext cx="5615999" cy="4357688"/>
          </a:xfrm>
        </p:spPr>
      </p:pic>
      <p:sp>
        <p:nvSpPr>
          <p:cNvPr id="13" name="Text Placeholder 2">
            <a:extLst>
              <a:ext uri="{FF2B5EF4-FFF2-40B4-BE49-F238E27FC236}">
                <a16:creationId xmlns:a16="http://schemas.microsoft.com/office/drawing/2014/main" id="{70548E97-5CD6-8E43-B9AF-03E8D22C1F98}"/>
              </a:ext>
            </a:extLst>
          </p:cNvPr>
          <p:cNvSpPr txBox="1">
            <a:spLocks/>
          </p:cNvSpPr>
          <p:nvPr/>
        </p:nvSpPr>
        <p:spPr>
          <a:xfrm>
            <a:off x="0" y="5495299"/>
            <a:ext cx="7527850" cy="468000"/>
          </a:xfrm>
          <a:prstGeom prst="rect">
            <a:avLst/>
          </a:prstGeom>
          <a:solidFill>
            <a:schemeClr val="bg1"/>
          </a:solidFill>
        </p:spPr>
        <p:txBody>
          <a:bodyPr vert="horz" lIns="0" tIns="0" rIns="0" bIns="0" rtlCol="0" anchor="ctr">
            <a:noAutofit/>
          </a:bodyPr>
          <a:lstStyle>
            <a:lvl1pPr marL="0" indent="0" algn="l" defTabSz="126000" rtl="0" eaLnBrk="1" latinLnBrk="0" hangingPunct="1">
              <a:lnSpc>
                <a:spcPct val="110000"/>
              </a:lnSpc>
              <a:spcBef>
                <a:spcPts val="0"/>
              </a:spcBef>
              <a:spcAft>
                <a:spcPts val="1200"/>
              </a:spcAft>
              <a:buClr>
                <a:schemeClr val="tx1"/>
              </a:buClr>
              <a:buSzPct val="80000"/>
              <a:buFont typeface="Wingdings 2" panose="05020102010507070707" pitchFamily="18" charset="2"/>
              <a:buNone/>
              <a:tabLst/>
              <a:defRPr sz="1800" kern="1200" spc="-10" baseline="0">
                <a:solidFill>
                  <a:schemeClr val="tx1"/>
                </a:solidFill>
                <a:latin typeface="+mn-lt"/>
                <a:ea typeface="+mn-ea"/>
                <a:cs typeface="+mn-cs"/>
              </a:defRPr>
            </a:lvl1pPr>
            <a:lvl2pPr marL="432000" indent="0" algn="l" defTabSz="126000" rtl="0" eaLnBrk="1" latinLnBrk="0" hangingPunct="1">
              <a:lnSpc>
                <a:spcPct val="110000"/>
              </a:lnSpc>
              <a:spcBef>
                <a:spcPts val="0"/>
              </a:spcBef>
              <a:spcAft>
                <a:spcPts val="1000"/>
              </a:spcAft>
              <a:buClr>
                <a:schemeClr val="tx1"/>
              </a:buClr>
              <a:buSzPct val="80000"/>
              <a:buFontTx/>
              <a:buNone/>
              <a:tabLst>
                <a:tab pos="126000" algn="l"/>
              </a:tabLst>
              <a:defRPr sz="1600" kern="1200" spc="-10" baseline="0">
                <a:solidFill>
                  <a:schemeClr val="tx1"/>
                </a:solidFill>
                <a:latin typeface="+mn-lt"/>
                <a:ea typeface="+mn-ea"/>
                <a:cs typeface="+mn-cs"/>
              </a:defRPr>
            </a:lvl2pPr>
            <a:lvl3pPr marL="864000" indent="-432000" algn="l" defTabSz="126000" rtl="0" eaLnBrk="1" latinLnBrk="0" hangingPunct="1">
              <a:lnSpc>
                <a:spcPct val="110000"/>
              </a:lnSpc>
              <a:spcBef>
                <a:spcPts val="0"/>
              </a:spcBef>
              <a:spcAft>
                <a:spcPts val="1000"/>
              </a:spcAft>
              <a:buClrTx/>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3pPr>
            <a:lvl4pPr marL="432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defRPr sz="2400" kern="1200" spc="-10" baseline="0">
                <a:solidFill>
                  <a:schemeClr val="tx1"/>
                </a:solidFill>
                <a:latin typeface="+mn-lt"/>
                <a:ea typeface="+mn-ea"/>
                <a:cs typeface="+mn-cs"/>
              </a:defRPr>
            </a:lvl4pPr>
            <a:lvl5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5pPr>
            <a:lvl6pPr marL="864000" indent="-432000" algn="l" defTabSz="126000" rtl="0" eaLnBrk="1" latinLnBrk="0" hangingPunct="1">
              <a:lnSpc>
                <a:spcPct val="110000"/>
              </a:lnSpc>
              <a:spcBef>
                <a:spcPts val="0"/>
              </a:spcBef>
              <a:spcAft>
                <a:spcPts val="0"/>
              </a:spcAft>
              <a:buClr>
                <a:schemeClr val="tx1"/>
              </a:buClr>
              <a:buSzPct val="80000"/>
              <a:buFont typeface="Wingdings 2" panose="05020102010507070707" pitchFamily="18" charset="2"/>
              <a:buChar char="£"/>
              <a:tabLst>
                <a:tab pos="126000" algn="l"/>
              </a:tabLst>
              <a:defRPr sz="2400" kern="1200" spc="-10" baseline="0">
                <a:solidFill>
                  <a:schemeClr val="tx1"/>
                </a:solidFill>
                <a:latin typeface="+mn-lt"/>
                <a:ea typeface="+mn-ea"/>
                <a:cs typeface="+mn-cs"/>
              </a:defRPr>
            </a:lvl6pPr>
            <a:lvl7pPr marL="432000" indent="-432000" algn="l" defTabSz="126000" rtl="0" eaLnBrk="1" latinLnBrk="0" hangingPunct="1">
              <a:lnSpc>
                <a:spcPct val="110000"/>
              </a:lnSpc>
              <a:spcBef>
                <a:spcPts val="0"/>
              </a:spcBef>
              <a:buFont typeface="+mj-lt"/>
              <a:buAutoNum type="arabicPeriod"/>
              <a:tabLst>
                <a:tab pos="126000" algn="l"/>
              </a:tabLst>
              <a:defRPr sz="2400" kern="1200" spc="-10" baseline="0">
                <a:solidFill>
                  <a:schemeClr val="tx1"/>
                </a:solidFill>
                <a:latin typeface="+mn-lt"/>
                <a:ea typeface="+mn-ea"/>
                <a:cs typeface="+mn-cs"/>
              </a:defRPr>
            </a:lvl7pPr>
            <a:lvl8pPr marL="0" indent="0" algn="l" defTabSz="126000" rtl="0" eaLnBrk="1" latinLnBrk="0" hangingPunct="1">
              <a:lnSpc>
                <a:spcPct val="110000"/>
              </a:lnSpc>
              <a:spcBef>
                <a:spcPts val="0"/>
              </a:spcBef>
              <a:buFont typeface="Arial" panose="020B0604020202020204" pitchFamily="34" charset="0"/>
              <a:buNone/>
              <a:tabLst>
                <a:tab pos="126000" algn="l"/>
              </a:tabLst>
              <a:defRPr sz="2400" b="1" kern="1200" spc="-10" baseline="0">
                <a:solidFill>
                  <a:schemeClr val="tx1"/>
                </a:solidFill>
                <a:latin typeface="+mn-lt"/>
                <a:ea typeface="+mn-ea"/>
                <a:cs typeface="+mn-cs"/>
              </a:defRPr>
            </a:lvl8pPr>
            <a:lvl9pPr marL="0" indent="0" algn="l" defTabSz="126000" rtl="0" eaLnBrk="1" latinLnBrk="0" hangingPunct="1">
              <a:lnSpc>
                <a:spcPct val="110000"/>
              </a:lnSpc>
              <a:spcBef>
                <a:spcPts val="0"/>
              </a:spcBef>
              <a:buFont typeface="Arial" panose="020B0604020202020204" pitchFamily="34" charset="0"/>
              <a:buNone/>
              <a:tabLst>
                <a:tab pos="126000" algn="l"/>
              </a:tabLst>
              <a:defRPr sz="2400" kern="1200" spc="-10" baseline="0">
                <a:solidFill>
                  <a:schemeClr val="tx1"/>
                </a:solidFill>
                <a:latin typeface="+mn-lt"/>
                <a:ea typeface="+mn-ea"/>
                <a:cs typeface="+mn-cs"/>
              </a:defRPr>
            </a:lvl9pPr>
          </a:lstStyle>
          <a:p>
            <a:pPr lvl="1"/>
            <a:r>
              <a:rPr lang="en-GB" sz="1200" dirty="0"/>
              <a:t> </a:t>
            </a:r>
            <a:r>
              <a:rPr lang="en-GB" sz="1200" b="1" dirty="0"/>
              <a:t>Ella Williams presenting</a:t>
            </a:r>
            <a:r>
              <a:rPr lang="en-GB" sz="1200" dirty="0"/>
              <a:t/>
            </a:r>
            <a:br>
              <a:rPr lang="en-GB" sz="1200" dirty="0"/>
            </a:br>
            <a:r>
              <a:rPr lang="en-GB" sz="1200" dirty="0"/>
              <a:t> 2020 BA Film and Screen Studies, London College of Communication, UAL | Photograph: </a:t>
            </a:r>
            <a:r>
              <a:rPr lang="en-GB" sz="1200" dirty="0" err="1"/>
              <a:t>Alys</a:t>
            </a:r>
            <a:r>
              <a:rPr lang="en-GB" sz="1200" dirty="0"/>
              <a:t> Tomlinson</a:t>
            </a:r>
            <a:endParaRPr lang="en-US" sz="1200" dirty="0"/>
          </a:p>
        </p:txBody>
      </p:sp>
      <p:sp>
        <p:nvSpPr>
          <p:cNvPr id="5" name="Footer Placeholder 4">
            <a:extLst>
              <a:ext uri="{FF2B5EF4-FFF2-40B4-BE49-F238E27FC236}">
                <a16:creationId xmlns:a16="http://schemas.microsoft.com/office/drawing/2014/main" id="{2C130F07-8311-D046-88C4-8ABD96FA98DF}"/>
              </a:ext>
            </a:extLst>
          </p:cNvPr>
          <p:cNvSpPr>
            <a:spLocks noGrp="1"/>
          </p:cNvSpPr>
          <p:nvPr>
            <p:ph type="ftr" sz="quarter" idx="3"/>
          </p:nvPr>
        </p:nvSpPr>
        <p:spPr>
          <a:xfrm>
            <a:off x="2387600" y="6356351"/>
            <a:ext cx="8347693" cy="365125"/>
          </a:xfrm>
        </p:spPr>
        <p:txBody>
          <a:bodyPr/>
          <a:lstStyle/>
          <a:p>
            <a:pPr algn="r"/>
            <a:r>
              <a:rPr lang="en-GB" smtClean="0"/>
              <a:t>Developing a critical digital perspective on AI tools in Higher Education</a:t>
            </a:r>
            <a:endParaRPr lang="en-GB" dirty="0"/>
          </a:p>
        </p:txBody>
      </p:sp>
      <p:sp>
        <p:nvSpPr>
          <p:cNvPr id="7" name="Slide Number Placeholder 6">
            <a:extLst>
              <a:ext uri="{FF2B5EF4-FFF2-40B4-BE49-F238E27FC236}">
                <a16:creationId xmlns:a16="http://schemas.microsoft.com/office/drawing/2014/main" id="{9E79A996-B4A1-2049-8B5D-BCEEB40A9580}"/>
              </a:ext>
            </a:extLst>
          </p:cNvPr>
          <p:cNvSpPr>
            <a:spLocks noGrp="1"/>
          </p:cNvSpPr>
          <p:nvPr>
            <p:ph type="sldNum" sz="quarter" idx="4"/>
          </p:nvPr>
        </p:nvSpPr>
        <p:spPr/>
        <p:txBody>
          <a:bodyPr/>
          <a:lstStyle/>
          <a:p>
            <a:fld id="{2CC19541-5F6E-2C4C-BF21-196C1C8E2E31}" type="slidenum">
              <a:rPr lang="en-GB" smtClean="0"/>
              <a:pPr/>
              <a:t>9</a:t>
            </a:fld>
            <a:r>
              <a:rPr lang="en-GB"/>
              <a:t> </a:t>
            </a:r>
            <a:endParaRPr lang="en-GB" dirty="0"/>
          </a:p>
        </p:txBody>
      </p:sp>
    </p:spTree>
    <p:extLst>
      <p:ext uri="{BB962C8B-B14F-4D97-AF65-F5344CB8AC3E}">
        <p14:creationId xmlns:p14="http://schemas.microsoft.com/office/powerpoint/2010/main" val="2549546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UAL Theme">
  <a:themeElements>
    <a:clrScheme name="UAL">
      <a:dk1>
        <a:srgbClr val="000000"/>
      </a:dk1>
      <a:lt1>
        <a:srgbClr val="FFFFFF"/>
      </a:lt1>
      <a:dk2>
        <a:srgbClr val="FFD022"/>
      </a:dk2>
      <a:lt2>
        <a:srgbClr val="E71657"/>
      </a:lt2>
      <a:accent1>
        <a:srgbClr val="FF8500"/>
      </a:accent1>
      <a:accent2>
        <a:srgbClr val="9E65FB"/>
      </a:accent2>
      <a:accent3>
        <a:srgbClr val="20BCFF"/>
      </a:accent3>
      <a:accent4>
        <a:srgbClr val="1F4EDC"/>
      </a:accent4>
      <a:accent5>
        <a:srgbClr val="00C73E"/>
      </a:accent5>
      <a:accent6>
        <a:srgbClr val="19A3A3"/>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t" anchorCtr="0">
        <a:noAutofit/>
      </a:bodyPr>
      <a:lstStyle>
        <a:defPPr algn="l">
          <a:defRPr sz="2400" dirty="0" smtClean="0"/>
        </a:defPPr>
      </a:lstStyle>
    </a:txDef>
  </a:objectDefaults>
  <a:extraClrSchemeLst/>
  <a:extLst>
    <a:ext uri="{05A4C25C-085E-4340-85A3-A5531E510DB2}">
      <thm15:themeFamily xmlns:thm15="http://schemas.microsoft.com/office/thememl/2012/main" name="Presentation1" id="{348BC8C4-8836-D34C-A710-F270EF85D1D1}" vid="{9D1847DD-EAA1-844B-81C4-374CEB763E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CE6FD8723CC5847A7FE7425C9B8BD82" ma:contentTypeVersion="12" ma:contentTypeDescription="Create a new document." ma:contentTypeScope="" ma:versionID="5c5645eea39d4a1e01d5af50e283fdd2">
  <xsd:schema xmlns:xsd="http://www.w3.org/2001/XMLSchema" xmlns:xs="http://www.w3.org/2001/XMLSchema" xmlns:p="http://schemas.microsoft.com/office/2006/metadata/properties" xmlns:ns2="8a4ba4df-95ed-4241-b54f-04803280e80d" xmlns:ns3="10f681cd-7b05-4387-997a-3889df02cc60" targetNamespace="http://schemas.microsoft.com/office/2006/metadata/properties" ma:root="true" ma:fieldsID="e0fae72e0dfc38515368dd092ff95479" ns2:_="" ns3:_="">
    <xsd:import namespace="8a4ba4df-95ed-4241-b54f-04803280e80d"/>
    <xsd:import namespace="10f681cd-7b05-4387-997a-3889df02cc6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4ba4df-95ed-4241-b54f-04803280e8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0f681cd-7b05-4387-997a-3889df02cc6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A392AD9-B980-4FE1-B267-4A29DB51236C}">
  <ds:schemaRefs>
    <ds:schemaRef ds:uri="http://schemas.openxmlformats.org/package/2006/metadata/core-properties"/>
    <ds:schemaRef ds:uri="8a4ba4df-95ed-4241-b54f-04803280e80d"/>
    <ds:schemaRef ds:uri="http://purl.org/dc/elements/1.1/"/>
    <ds:schemaRef ds:uri="http://schemas.microsoft.com/office/2006/metadata/properties"/>
    <ds:schemaRef ds:uri="http://schemas.microsoft.com/office/2006/documentManagement/types"/>
    <ds:schemaRef ds:uri="http://schemas.microsoft.com/office/infopath/2007/PartnerControls"/>
    <ds:schemaRef ds:uri="10f681cd-7b05-4387-997a-3889df02cc60"/>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7FC71C0E-110D-4433-9233-B4A830CD2EFC}">
  <ds:schemaRefs>
    <ds:schemaRef ds:uri="http://schemas.microsoft.com/sharepoint/v3/contenttype/forms"/>
  </ds:schemaRefs>
</ds:datastoreItem>
</file>

<file path=customXml/itemProps3.xml><?xml version="1.0" encoding="utf-8"?>
<ds:datastoreItem xmlns:ds="http://schemas.openxmlformats.org/officeDocument/2006/customXml" ds:itemID="{5229317F-2F4A-42DE-A1C0-3B31ECAA10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4ba4df-95ed-4241-b54f-04803280e80d"/>
    <ds:schemaRef ds:uri="10f681cd-7b05-4387-997a-3889df02cc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PowerPoint-Template-202101</Template>
  <TotalTime>561</TotalTime>
  <Words>2062</Words>
  <Application>Microsoft Office PowerPoint</Application>
  <PresentationFormat>Widescreen</PresentationFormat>
  <Paragraphs>167</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 2</vt:lpstr>
      <vt:lpstr>UAL Theme</vt:lpstr>
      <vt:lpstr>Developing a critical digital perspective on AI tools in Higher Education </vt:lpstr>
      <vt:lpstr>Introduction:</vt:lpstr>
      <vt:lpstr>Some principles of critical digital pedagogy and how they relate to AI </vt:lpstr>
      <vt:lpstr>1. ‘Knowledge should be co-created between tutors and students’</vt:lpstr>
      <vt:lpstr>Careful use of formative feedback?</vt:lpstr>
      <vt:lpstr>2. Digital learning environments develop the importance of democracy</vt:lpstr>
      <vt:lpstr>  3. ‘Education (and technology) is inherently political’.  </vt:lpstr>
      <vt:lpstr>4. ‘Education is built on trust and belonging and should cultivate hope and optimism’.</vt:lpstr>
      <vt:lpstr>5. ‘Students become critical thinkers who create new knowledge’</vt:lpstr>
      <vt:lpstr>Conclusion</vt:lpstr>
      <vt:lpstr>Future events: https://www.alt.ac.uk/</vt:lpstr>
      <vt:lpstr>Thank you!  Email: c.rowell@arts.ac.uk  Twitter: @chri5rowell</vt:lpstr>
      <vt:lpstr>References</vt:lpstr>
    </vt:vector>
  </TitlesOfParts>
  <Company>University of the Arts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Chris Rowell</dc:creator>
  <cp:lastModifiedBy>Chris Rowell</cp:lastModifiedBy>
  <cp:revision>58</cp:revision>
  <cp:lastPrinted>2023-06-01T09:21:51Z</cp:lastPrinted>
  <dcterms:created xsi:type="dcterms:W3CDTF">2021-08-25T10:46:59Z</dcterms:created>
  <dcterms:modified xsi:type="dcterms:W3CDTF">2023-06-01T13:11:55Z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0x0101009CE6FD8723CC5847A7FE7425C9B8BD82</vt:lpwstr>
  </property>
</Properties>
</file>