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39.xml" ContentType="application/vnd.openxmlformats-officedocument.presentationml.slideLayout+xml"/>
  <Override PartName="/ppt/theme/theme5.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6.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71" r:id="rId2"/>
    <p:sldMasterId id="2147483684" r:id="rId3"/>
    <p:sldMasterId id="2147483698" r:id="rId4"/>
    <p:sldMasterId id="2147483702" r:id="rId5"/>
    <p:sldMasterId id="2147483704" r:id="rId6"/>
    <p:sldMasterId id="2147483717" r:id="rId7"/>
  </p:sldMasterIdLst>
  <p:notesMasterIdLst>
    <p:notesMasterId r:id="rId37"/>
  </p:notesMasterIdLst>
  <p:sldIdLst>
    <p:sldId id="256" r:id="rId8"/>
    <p:sldId id="281" r:id="rId9"/>
    <p:sldId id="279" r:id="rId10"/>
    <p:sldId id="282" r:id="rId11"/>
    <p:sldId id="280" r:id="rId12"/>
    <p:sldId id="284" r:id="rId13"/>
    <p:sldId id="257" r:id="rId14"/>
    <p:sldId id="260" r:id="rId15"/>
    <p:sldId id="261" r:id="rId16"/>
    <p:sldId id="273" r:id="rId17"/>
    <p:sldId id="265" r:id="rId18"/>
    <p:sldId id="263" r:id="rId19"/>
    <p:sldId id="266" r:id="rId20"/>
    <p:sldId id="267" r:id="rId21"/>
    <p:sldId id="268" r:id="rId22"/>
    <p:sldId id="291" r:id="rId23"/>
    <p:sldId id="269" r:id="rId24"/>
    <p:sldId id="270" r:id="rId25"/>
    <p:sldId id="271" r:id="rId26"/>
    <p:sldId id="272" r:id="rId27"/>
    <p:sldId id="277" r:id="rId28"/>
    <p:sldId id="278" r:id="rId29"/>
    <p:sldId id="290" r:id="rId30"/>
    <p:sldId id="283" r:id="rId31"/>
    <p:sldId id="287" r:id="rId32"/>
    <p:sldId id="286" r:id="rId33"/>
    <p:sldId id="288" r:id="rId34"/>
    <p:sldId id="289" r:id="rId35"/>
    <p:sldId id="276" r:id="rId36"/>
  </p:sldIdLst>
  <p:sldSz cx="12192000" cy="6858000"/>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68706" autoAdjust="0"/>
  </p:normalViewPr>
  <p:slideViewPr>
    <p:cSldViewPr snapToGrid="0">
      <p:cViewPr varScale="1">
        <p:scale>
          <a:sx n="42" d="100"/>
          <a:sy n="42" d="100"/>
        </p:scale>
        <p:origin x="160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viewProps" Target="viewProps.xml"/><Relationship Id="rId21" Type="http://schemas.openxmlformats.org/officeDocument/2006/relationships/slide" Target="slides/slide14.xml"/><Relationship Id="rId34" Type="http://schemas.openxmlformats.org/officeDocument/2006/relationships/slide" Target="slides/slide27.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8" Type="http://schemas.openxmlformats.org/officeDocument/2006/relationships/slide" Target="slides/slide1.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6954D7-9B0A-471B-99E1-D94679032281}" type="datetimeFigureOut">
              <a:rPr lang="en-GB" smtClean="0"/>
              <a:t>03/05/2022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D05659-FEB8-406C-9092-B48E743754B2}" type="slidenum">
              <a:rPr lang="en-GB" smtClean="0"/>
              <a:t>‹#›</a:t>
            </a:fld>
            <a:endParaRPr lang="en-GB"/>
          </a:p>
        </p:txBody>
      </p:sp>
    </p:spTree>
    <p:extLst>
      <p:ext uri="{BB962C8B-B14F-4D97-AF65-F5344CB8AC3E}">
        <p14:creationId xmlns:p14="http://schemas.microsoft.com/office/powerpoint/2010/main" val="3241819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1</a:t>
            </a:fld>
            <a:endParaRPr lang="en-GB"/>
          </a:p>
        </p:txBody>
      </p:sp>
    </p:spTree>
    <p:extLst>
      <p:ext uri="{BB962C8B-B14F-4D97-AF65-F5344CB8AC3E}">
        <p14:creationId xmlns:p14="http://schemas.microsoft.com/office/powerpoint/2010/main" val="35493029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10</a:t>
            </a:fld>
            <a:endParaRPr lang="en-GB"/>
          </a:p>
        </p:txBody>
      </p:sp>
    </p:spTree>
    <p:extLst>
      <p:ext uri="{BB962C8B-B14F-4D97-AF65-F5344CB8AC3E}">
        <p14:creationId xmlns:p14="http://schemas.microsoft.com/office/powerpoint/2010/main" val="820742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11</a:t>
            </a:fld>
            <a:endParaRPr lang="en-GB"/>
          </a:p>
        </p:txBody>
      </p:sp>
    </p:spTree>
    <p:extLst>
      <p:ext uri="{BB962C8B-B14F-4D97-AF65-F5344CB8AC3E}">
        <p14:creationId xmlns:p14="http://schemas.microsoft.com/office/powerpoint/2010/main" val="1168879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12</a:t>
            </a:fld>
            <a:endParaRPr lang="en-GB"/>
          </a:p>
        </p:txBody>
      </p:sp>
    </p:spTree>
    <p:extLst>
      <p:ext uri="{BB962C8B-B14F-4D97-AF65-F5344CB8AC3E}">
        <p14:creationId xmlns:p14="http://schemas.microsoft.com/office/powerpoint/2010/main" val="10016590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13</a:t>
            </a:fld>
            <a:endParaRPr lang="en-GB"/>
          </a:p>
        </p:txBody>
      </p:sp>
    </p:spTree>
    <p:extLst>
      <p:ext uri="{BB962C8B-B14F-4D97-AF65-F5344CB8AC3E}">
        <p14:creationId xmlns:p14="http://schemas.microsoft.com/office/powerpoint/2010/main" val="31993655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14</a:t>
            </a:fld>
            <a:endParaRPr lang="en-GB"/>
          </a:p>
        </p:txBody>
      </p:sp>
    </p:spTree>
    <p:extLst>
      <p:ext uri="{BB962C8B-B14F-4D97-AF65-F5344CB8AC3E}">
        <p14:creationId xmlns:p14="http://schemas.microsoft.com/office/powerpoint/2010/main" val="19140277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15</a:t>
            </a:fld>
            <a:endParaRPr lang="en-GB"/>
          </a:p>
        </p:txBody>
      </p:sp>
    </p:spTree>
    <p:extLst>
      <p:ext uri="{BB962C8B-B14F-4D97-AF65-F5344CB8AC3E}">
        <p14:creationId xmlns:p14="http://schemas.microsoft.com/office/powerpoint/2010/main" val="23685879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17</a:t>
            </a:fld>
            <a:endParaRPr lang="en-GB"/>
          </a:p>
        </p:txBody>
      </p:sp>
    </p:spTree>
    <p:extLst>
      <p:ext uri="{BB962C8B-B14F-4D97-AF65-F5344CB8AC3E}">
        <p14:creationId xmlns:p14="http://schemas.microsoft.com/office/powerpoint/2010/main" val="42723285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18</a:t>
            </a:fld>
            <a:endParaRPr lang="en-GB"/>
          </a:p>
        </p:txBody>
      </p:sp>
    </p:spTree>
    <p:extLst>
      <p:ext uri="{BB962C8B-B14F-4D97-AF65-F5344CB8AC3E}">
        <p14:creationId xmlns:p14="http://schemas.microsoft.com/office/powerpoint/2010/main" val="26038584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19</a:t>
            </a:fld>
            <a:endParaRPr lang="en-GB"/>
          </a:p>
        </p:txBody>
      </p:sp>
    </p:spTree>
    <p:extLst>
      <p:ext uri="{BB962C8B-B14F-4D97-AF65-F5344CB8AC3E}">
        <p14:creationId xmlns:p14="http://schemas.microsoft.com/office/powerpoint/2010/main" val="36965535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20</a:t>
            </a:fld>
            <a:endParaRPr lang="en-GB"/>
          </a:p>
        </p:txBody>
      </p:sp>
    </p:spTree>
    <p:extLst>
      <p:ext uri="{BB962C8B-B14F-4D97-AF65-F5344CB8AC3E}">
        <p14:creationId xmlns:p14="http://schemas.microsoft.com/office/powerpoint/2010/main" val="7991154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2</a:t>
            </a:fld>
            <a:endParaRPr lang="en-GB"/>
          </a:p>
        </p:txBody>
      </p:sp>
    </p:spTree>
    <p:extLst>
      <p:ext uri="{BB962C8B-B14F-4D97-AF65-F5344CB8AC3E}">
        <p14:creationId xmlns:p14="http://schemas.microsoft.com/office/powerpoint/2010/main" val="17968242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21</a:t>
            </a:fld>
            <a:endParaRPr lang="en-GB"/>
          </a:p>
        </p:txBody>
      </p:sp>
    </p:spTree>
    <p:extLst>
      <p:ext uri="{BB962C8B-B14F-4D97-AF65-F5344CB8AC3E}">
        <p14:creationId xmlns:p14="http://schemas.microsoft.com/office/powerpoint/2010/main" val="596710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22</a:t>
            </a:fld>
            <a:endParaRPr lang="en-GB"/>
          </a:p>
        </p:txBody>
      </p:sp>
    </p:spTree>
    <p:extLst>
      <p:ext uri="{BB962C8B-B14F-4D97-AF65-F5344CB8AC3E}">
        <p14:creationId xmlns:p14="http://schemas.microsoft.com/office/powerpoint/2010/main" val="42168010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23</a:t>
            </a:fld>
            <a:endParaRPr lang="en-GB"/>
          </a:p>
        </p:txBody>
      </p:sp>
    </p:spTree>
    <p:extLst>
      <p:ext uri="{BB962C8B-B14F-4D97-AF65-F5344CB8AC3E}">
        <p14:creationId xmlns:p14="http://schemas.microsoft.com/office/powerpoint/2010/main" val="8134003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24</a:t>
            </a:fld>
            <a:endParaRPr lang="en-GB"/>
          </a:p>
        </p:txBody>
      </p:sp>
    </p:spTree>
    <p:extLst>
      <p:ext uri="{BB962C8B-B14F-4D97-AF65-F5344CB8AC3E}">
        <p14:creationId xmlns:p14="http://schemas.microsoft.com/office/powerpoint/2010/main" val="4094437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25</a:t>
            </a:fld>
            <a:endParaRPr lang="en-GB"/>
          </a:p>
        </p:txBody>
      </p:sp>
    </p:spTree>
    <p:extLst>
      <p:ext uri="{BB962C8B-B14F-4D97-AF65-F5344CB8AC3E}">
        <p14:creationId xmlns:p14="http://schemas.microsoft.com/office/powerpoint/2010/main" val="8130476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26</a:t>
            </a:fld>
            <a:endParaRPr lang="en-GB"/>
          </a:p>
        </p:txBody>
      </p:sp>
    </p:spTree>
    <p:extLst>
      <p:ext uri="{BB962C8B-B14F-4D97-AF65-F5344CB8AC3E}">
        <p14:creationId xmlns:p14="http://schemas.microsoft.com/office/powerpoint/2010/main" val="10891621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27</a:t>
            </a:fld>
            <a:endParaRPr lang="en-GB"/>
          </a:p>
        </p:txBody>
      </p:sp>
    </p:spTree>
    <p:extLst>
      <p:ext uri="{BB962C8B-B14F-4D97-AF65-F5344CB8AC3E}">
        <p14:creationId xmlns:p14="http://schemas.microsoft.com/office/powerpoint/2010/main" val="14706361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3D05659-FEB8-406C-9092-B48E743754B2}" type="slidenum">
              <a:rPr lang="en-GB" smtClean="0"/>
              <a:t>3</a:t>
            </a:fld>
            <a:endParaRPr lang="en-GB"/>
          </a:p>
        </p:txBody>
      </p:sp>
    </p:spTree>
    <p:extLst>
      <p:ext uri="{BB962C8B-B14F-4D97-AF65-F5344CB8AC3E}">
        <p14:creationId xmlns:p14="http://schemas.microsoft.com/office/powerpoint/2010/main" val="2310300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4</a:t>
            </a:fld>
            <a:endParaRPr lang="en-GB"/>
          </a:p>
        </p:txBody>
      </p:sp>
    </p:spTree>
    <p:extLst>
      <p:ext uri="{BB962C8B-B14F-4D97-AF65-F5344CB8AC3E}">
        <p14:creationId xmlns:p14="http://schemas.microsoft.com/office/powerpoint/2010/main" val="36447471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5</a:t>
            </a:fld>
            <a:endParaRPr lang="en-GB"/>
          </a:p>
        </p:txBody>
      </p:sp>
    </p:spTree>
    <p:extLst>
      <p:ext uri="{BB962C8B-B14F-4D97-AF65-F5344CB8AC3E}">
        <p14:creationId xmlns:p14="http://schemas.microsoft.com/office/powerpoint/2010/main" val="15001097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6</a:t>
            </a:fld>
            <a:endParaRPr lang="en-GB"/>
          </a:p>
        </p:txBody>
      </p:sp>
    </p:spTree>
    <p:extLst>
      <p:ext uri="{BB962C8B-B14F-4D97-AF65-F5344CB8AC3E}">
        <p14:creationId xmlns:p14="http://schemas.microsoft.com/office/powerpoint/2010/main" val="32304327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7</a:t>
            </a:fld>
            <a:endParaRPr lang="en-GB"/>
          </a:p>
        </p:txBody>
      </p:sp>
    </p:spTree>
    <p:extLst>
      <p:ext uri="{BB962C8B-B14F-4D97-AF65-F5344CB8AC3E}">
        <p14:creationId xmlns:p14="http://schemas.microsoft.com/office/powerpoint/2010/main" val="8118486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8</a:t>
            </a:fld>
            <a:endParaRPr lang="en-GB"/>
          </a:p>
        </p:txBody>
      </p:sp>
    </p:spTree>
    <p:extLst>
      <p:ext uri="{BB962C8B-B14F-4D97-AF65-F5344CB8AC3E}">
        <p14:creationId xmlns:p14="http://schemas.microsoft.com/office/powerpoint/2010/main" val="26406462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D05659-FEB8-406C-9092-B48E743754B2}" type="slidenum">
              <a:rPr lang="en-GB" smtClean="0"/>
              <a:t>9</a:t>
            </a:fld>
            <a:endParaRPr lang="en-GB"/>
          </a:p>
        </p:txBody>
      </p:sp>
    </p:spTree>
    <p:extLst>
      <p:ext uri="{BB962C8B-B14F-4D97-AF65-F5344CB8AC3E}">
        <p14:creationId xmlns:p14="http://schemas.microsoft.com/office/powerpoint/2010/main" val="19735012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0" y="1"/>
            <a:ext cx="12192000" cy="68579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 name="Title 1"/>
          <p:cNvSpPr>
            <a:spLocks noGrp="1"/>
          </p:cNvSpPr>
          <p:nvPr>
            <p:ph type="ctrTitle" hasCustomPrompt="1"/>
          </p:nvPr>
        </p:nvSpPr>
        <p:spPr>
          <a:xfrm>
            <a:off x="804671" y="954765"/>
            <a:ext cx="9323244" cy="1497288"/>
          </a:xfrm>
          <a:prstGeom prst="rect">
            <a:avLst/>
          </a:prstGeom>
        </p:spPr>
        <p:txBody>
          <a:bodyPr anchor="t" anchorCtr="0">
            <a:noAutofit/>
          </a:bodyPr>
          <a:lstStyle>
            <a:lvl1pPr algn="l">
              <a:lnSpc>
                <a:spcPct val="80000"/>
              </a:lnSpc>
              <a:defRPr sz="72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804672" y="3087899"/>
            <a:ext cx="9144000" cy="445707"/>
          </a:xfrm>
          <a:prstGeom prst="rect">
            <a:avLst/>
          </a:prstGeom>
        </p:spPr>
        <p:txBody>
          <a:bodyPr>
            <a:no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3200" b="0" i="0" baseline="0">
                <a:solidFill>
                  <a:schemeClr val="bg1"/>
                </a:solidFill>
                <a:latin typeface="+mn-lt"/>
                <a:ea typeface="Avenir Next Medium" charset="0"/>
                <a:cs typeface="Avenir Next Medium"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Sub title goes here</a:t>
            </a:r>
          </a:p>
        </p:txBody>
      </p:sp>
      <p:cxnSp>
        <p:nvCxnSpPr>
          <p:cNvPr id="11" name="Straight Connector 10"/>
          <p:cNvCxnSpPr/>
          <p:nvPr/>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804334" y="4196465"/>
            <a:ext cx="8189940" cy="450849"/>
          </a:xfrm>
          <a:prstGeom prst="rect">
            <a:avLst/>
          </a:prstGeom>
        </p:spPr>
        <p:txBody>
          <a:bodyPr/>
          <a:lstStyle>
            <a:lvl1pPr marL="0" indent="0">
              <a:buFontTx/>
              <a:buNone/>
              <a:defRPr sz="2000" b="0" i="0">
                <a:solidFill>
                  <a:schemeClr val="bg1"/>
                </a:solidFill>
                <a:latin typeface="+mn-lt"/>
                <a:ea typeface="Avenir Next" charset="0"/>
                <a:cs typeface="Avenir Next" charset="0"/>
              </a:defRPr>
            </a:lvl1pPr>
          </a:lstStyle>
          <a:p>
            <a:pPr lvl="0"/>
            <a:r>
              <a:rPr lang="en-US" dirty="0"/>
              <a:t>Date / location / additional info</a:t>
            </a: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961" y="5078501"/>
            <a:ext cx="12496684" cy="1933001"/>
          </a:xfrm>
          <a:prstGeom prst="rect">
            <a:avLst/>
          </a:prstGeom>
        </p:spPr>
      </p:pic>
    </p:spTree>
    <p:extLst>
      <p:ext uri="{BB962C8B-B14F-4D97-AF65-F5344CB8AC3E}">
        <p14:creationId xmlns:p14="http://schemas.microsoft.com/office/powerpoint/2010/main" val="35671145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7C785-D91E-4504-9CC3-72F1E1F2385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E97D290-C716-4574-A7A4-115AFBFFB1A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C57F966-9FFA-44DA-96AA-114EB26DC5CA}"/>
              </a:ext>
            </a:extLst>
          </p:cNvPr>
          <p:cNvSpPr>
            <a:spLocks noGrp="1"/>
          </p:cNvSpPr>
          <p:nvPr>
            <p:ph type="dt" sz="half" idx="10"/>
          </p:nvPr>
        </p:nvSpPr>
        <p:spPr/>
        <p:txBody>
          <a:bodyPr/>
          <a:lstStyle/>
          <a:p>
            <a:fld id="{804BFC00-6D9D-43FC-948B-02B6A79D2473}" type="datetimeFigureOut">
              <a:rPr lang="en-GB" smtClean="0"/>
              <a:t>03/05/2022</a:t>
            </a:fld>
            <a:endParaRPr lang="en-GB" dirty="0"/>
          </a:p>
        </p:txBody>
      </p:sp>
      <p:sp>
        <p:nvSpPr>
          <p:cNvPr id="5" name="Footer Placeholder 4">
            <a:extLst>
              <a:ext uri="{FF2B5EF4-FFF2-40B4-BE49-F238E27FC236}">
                <a16:creationId xmlns:a16="http://schemas.microsoft.com/office/drawing/2014/main" id="{7B3F547C-47BD-4624-BD7A-E043DFB838E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B6CCE3C9-99D9-4858-A6BB-F29CEC86686B}"/>
              </a:ext>
            </a:extLst>
          </p:cNvPr>
          <p:cNvSpPr>
            <a:spLocks noGrp="1"/>
          </p:cNvSpPr>
          <p:nvPr>
            <p:ph type="sldNum" sz="quarter" idx="12"/>
          </p:nvPr>
        </p:nvSpPr>
        <p:spPr/>
        <p:txBody>
          <a:bodyPr/>
          <a:lstStyle/>
          <a:p>
            <a:fld id="{7FE3CD30-BFD5-4F6A-803F-A65B4CFA09D6}" type="slidenum">
              <a:rPr lang="en-GB" smtClean="0"/>
              <a:t>‹#›</a:t>
            </a:fld>
            <a:endParaRPr lang="en-GB" dirty="0"/>
          </a:p>
        </p:txBody>
      </p:sp>
    </p:spTree>
    <p:extLst>
      <p:ext uri="{BB962C8B-B14F-4D97-AF65-F5344CB8AC3E}">
        <p14:creationId xmlns:p14="http://schemas.microsoft.com/office/powerpoint/2010/main" val="3718169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5509260"/>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13613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 y="1"/>
            <a:ext cx="12191999" cy="3135087"/>
          </a:xfrm>
          <a:prstGeom prst="rect">
            <a:avLst/>
          </a:prstGeom>
        </p:spPr>
      </p:pic>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09" y="4045917"/>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18150181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fontAlgn="base">
              <a:spcBef>
                <a:spcPct val="0"/>
              </a:spcBef>
              <a:spcAft>
                <a:spcPct val="0"/>
              </a:spcAft>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fontAlgn="base">
              <a:spcBef>
                <a:spcPct val="0"/>
              </a:spcBef>
              <a:spcAft>
                <a:spcPct val="0"/>
              </a:spcAft>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fontAlgn="base">
              <a:spcBef>
                <a:spcPct val="0"/>
              </a:spcBef>
              <a:spcAft>
                <a:spcPct val="0"/>
              </a:spcAft>
            </a:pPr>
            <a:fld id="{935F6C03-4151-4A26-A2A7-58B9B3C6415F}" type="slidenum">
              <a:rPr lang="en-GB" smtClean="0">
                <a:solidFill>
                  <a:srgbClr val="000000"/>
                </a:solidFill>
              </a:rPr>
              <a:pPr fontAlgn="base">
                <a:spcBef>
                  <a:spcPct val="0"/>
                </a:spcBef>
                <a:spcAft>
                  <a:spcPct val="0"/>
                </a:spcAft>
              </a:pPr>
              <a:t>‹#›</a:t>
            </a:fld>
            <a:endParaRPr lang="en-GB" dirty="0">
              <a:solidFill>
                <a:srgbClr val="000000"/>
              </a:solidFill>
            </a:endParaRPr>
          </a:p>
        </p:txBody>
      </p:sp>
    </p:spTree>
    <p:extLst>
      <p:ext uri="{BB962C8B-B14F-4D97-AF65-F5344CB8AC3E}">
        <p14:creationId xmlns:p14="http://schemas.microsoft.com/office/powerpoint/2010/main" val="37378702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44693" y="5661248"/>
            <a:ext cx="12350892" cy="119675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fontAlgn="base">
              <a:spcBef>
                <a:spcPct val="0"/>
              </a:spcBef>
              <a:spcAft>
                <a:spcPct val="0"/>
              </a:spcAft>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fontAlgn="base">
              <a:spcBef>
                <a:spcPct val="0"/>
              </a:spcBef>
              <a:spcAft>
                <a:spcPct val="0"/>
              </a:spcAft>
            </a:pPr>
            <a:endParaRPr lang="en-GB" dirty="0">
              <a:solidFill>
                <a:srgbClr val="000000"/>
              </a:solidFill>
            </a:endParaRPr>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7192" b="6601"/>
          <a:stretch/>
        </p:blipFill>
        <p:spPr>
          <a:xfrm>
            <a:off x="0" y="1"/>
            <a:ext cx="12242304" cy="1551215"/>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pPr fontAlgn="base">
              <a:spcBef>
                <a:spcPct val="0"/>
              </a:spcBef>
              <a:spcAft>
                <a:spcPct val="0"/>
              </a:spcAft>
            </a:pPr>
            <a:fld id="{013F63F8-F53C-4618-AC33-01C89DE2677C}" type="slidenum">
              <a:rPr lang="en-GB" smtClean="0">
                <a:solidFill>
                  <a:srgbClr val="000000"/>
                </a:solidFill>
              </a:rPr>
              <a:pPr fontAlgn="base">
                <a:spcBef>
                  <a:spcPct val="0"/>
                </a:spcBef>
                <a:spcAft>
                  <a:spcPct val="0"/>
                </a:spcAft>
              </a:pPr>
              <a:t>‹#›</a:t>
            </a:fld>
            <a:endParaRPr lang="en-GB" dirty="0">
              <a:solidFill>
                <a:srgbClr val="000000"/>
              </a:solidFill>
            </a:endParaRPr>
          </a:p>
        </p:txBody>
      </p:sp>
    </p:spTree>
    <p:extLst>
      <p:ext uri="{BB962C8B-B14F-4D97-AF65-F5344CB8AC3E}">
        <p14:creationId xmlns:p14="http://schemas.microsoft.com/office/powerpoint/2010/main" val="1105375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fontAlgn="base">
              <a:spcBef>
                <a:spcPct val="0"/>
              </a:spcBef>
              <a:spcAft>
                <a:spcPct val="0"/>
              </a:spcAft>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fontAlgn="base">
              <a:spcBef>
                <a:spcPct val="0"/>
              </a:spcBef>
              <a:spcAft>
                <a:spcPct val="0"/>
              </a:spcAft>
            </a:pPr>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fontAlgn="base">
              <a:spcBef>
                <a:spcPct val="0"/>
              </a:spcBef>
              <a:spcAft>
                <a:spcPct val="0"/>
              </a:spcAft>
            </a:pPr>
            <a:fld id="{81AC6F43-1F4E-4141-BF0B-CC87747BCE5D}" type="slidenum">
              <a:rPr lang="en-GB" smtClean="0">
                <a:solidFill>
                  <a:srgbClr val="000000"/>
                </a:solidFill>
              </a:rPr>
              <a:pPr fontAlgn="base">
                <a:spcBef>
                  <a:spcPct val="0"/>
                </a:spcBef>
                <a:spcAft>
                  <a:spcPct val="0"/>
                </a:spcAft>
              </a:pPr>
              <a:t>‹#›</a:t>
            </a:fld>
            <a:endParaRPr lang="en-GB" dirty="0">
              <a:solidFill>
                <a:srgbClr val="000000"/>
              </a:solidFill>
            </a:endParaRPr>
          </a:p>
        </p:txBody>
      </p:sp>
    </p:spTree>
    <p:extLst>
      <p:ext uri="{BB962C8B-B14F-4D97-AF65-F5344CB8AC3E}">
        <p14:creationId xmlns:p14="http://schemas.microsoft.com/office/powerpoint/2010/main" val="26988221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fontAlgn="base">
              <a:spcBef>
                <a:spcPct val="0"/>
              </a:spcBef>
              <a:spcAft>
                <a:spcPct val="0"/>
              </a:spcAft>
            </a:pPr>
            <a:endParaRPr lang="en-GB"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fontAlgn="base">
              <a:spcBef>
                <a:spcPct val="0"/>
              </a:spcBef>
              <a:spcAft>
                <a:spcPct val="0"/>
              </a:spcAft>
            </a:pPr>
            <a:endParaRPr lang="en-GB"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fontAlgn="base">
              <a:spcBef>
                <a:spcPct val="0"/>
              </a:spcBef>
              <a:spcAft>
                <a:spcPct val="0"/>
              </a:spcAft>
            </a:pPr>
            <a:fld id="{C200EBAC-EF53-4B54-900B-02F11E4F4307}" type="slidenum">
              <a:rPr lang="en-GB" smtClean="0">
                <a:solidFill>
                  <a:srgbClr val="000000"/>
                </a:solidFill>
              </a:rPr>
              <a:pPr fontAlgn="base">
                <a:spcBef>
                  <a:spcPct val="0"/>
                </a:spcBef>
                <a:spcAft>
                  <a:spcPct val="0"/>
                </a:spcAft>
              </a:pPr>
              <a:t>‹#›</a:t>
            </a:fld>
            <a:endParaRPr lang="en-GB" dirty="0">
              <a:solidFill>
                <a:srgbClr val="000000"/>
              </a:solidFill>
            </a:endParaRPr>
          </a:p>
        </p:txBody>
      </p:sp>
    </p:spTree>
    <p:extLst>
      <p:ext uri="{BB962C8B-B14F-4D97-AF65-F5344CB8AC3E}">
        <p14:creationId xmlns:p14="http://schemas.microsoft.com/office/powerpoint/2010/main" val="15302936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fontAlgn="base">
              <a:spcBef>
                <a:spcPct val="0"/>
              </a:spcBef>
              <a:spcAft>
                <a:spcPct val="0"/>
              </a:spcAft>
            </a:pPr>
            <a:endParaRPr lang="en-GB"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fontAlgn="base">
              <a:spcBef>
                <a:spcPct val="0"/>
              </a:spcBef>
              <a:spcAft>
                <a:spcPct val="0"/>
              </a:spcAft>
            </a:pPr>
            <a:endParaRPr lang="en-GB"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fontAlgn="base">
              <a:spcBef>
                <a:spcPct val="0"/>
              </a:spcBef>
              <a:spcAft>
                <a:spcPct val="0"/>
              </a:spcAft>
            </a:pPr>
            <a:fld id="{C5E10639-F9F4-4FCA-897D-B0FE505E9327}" type="slidenum">
              <a:rPr lang="en-GB" smtClean="0">
                <a:solidFill>
                  <a:srgbClr val="000000"/>
                </a:solidFill>
              </a:rPr>
              <a:pPr fontAlgn="base">
                <a:spcBef>
                  <a:spcPct val="0"/>
                </a:spcBef>
                <a:spcAft>
                  <a:spcPct val="0"/>
                </a:spcAft>
              </a:pPr>
              <a:t>‹#›</a:t>
            </a:fld>
            <a:endParaRPr lang="en-GB" dirty="0">
              <a:solidFill>
                <a:srgbClr val="000000"/>
              </a:solidFill>
            </a:endParaRPr>
          </a:p>
        </p:txBody>
      </p:sp>
    </p:spTree>
    <p:extLst>
      <p:ext uri="{BB962C8B-B14F-4D97-AF65-F5344CB8AC3E}">
        <p14:creationId xmlns:p14="http://schemas.microsoft.com/office/powerpoint/2010/main" val="27156863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fontAlgn="base">
              <a:spcBef>
                <a:spcPct val="0"/>
              </a:spcBef>
              <a:spcAft>
                <a:spcPct val="0"/>
              </a:spcAft>
            </a:pPr>
            <a:endParaRPr lang="en-GB"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fontAlgn="base">
              <a:spcBef>
                <a:spcPct val="0"/>
              </a:spcBef>
              <a:spcAft>
                <a:spcPct val="0"/>
              </a:spcAft>
            </a:pPr>
            <a:endParaRPr lang="en-GB"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fontAlgn="base">
              <a:spcBef>
                <a:spcPct val="0"/>
              </a:spcBef>
              <a:spcAft>
                <a:spcPct val="0"/>
              </a:spcAft>
            </a:pPr>
            <a:fld id="{400B3112-FD8E-4C51-8178-DA97AC75F55B}" type="slidenum">
              <a:rPr lang="en-GB" smtClean="0">
                <a:solidFill>
                  <a:srgbClr val="000000"/>
                </a:solidFill>
              </a:rPr>
              <a:pPr fontAlgn="base">
                <a:spcBef>
                  <a:spcPct val="0"/>
                </a:spcBef>
                <a:spcAft>
                  <a:spcPct val="0"/>
                </a:spcAft>
              </a:pPr>
              <a:t>‹#›</a:t>
            </a:fld>
            <a:endParaRPr lang="en-GB" dirty="0">
              <a:solidFill>
                <a:srgbClr val="000000"/>
              </a:solidFill>
            </a:endParaRPr>
          </a:p>
        </p:txBody>
      </p:sp>
    </p:spTree>
    <p:extLst>
      <p:ext uri="{BB962C8B-B14F-4D97-AF65-F5344CB8AC3E}">
        <p14:creationId xmlns:p14="http://schemas.microsoft.com/office/powerpoint/2010/main" val="37193024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fontAlgn="base">
              <a:spcBef>
                <a:spcPct val="0"/>
              </a:spcBef>
              <a:spcAft>
                <a:spcPct val="0"/>
              </a:spcAft>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fontAlgn="base">
              <a:spcBef>
                <a:spcPct val="0"/>
              </a:spcBef>
              <a:spcAft>
                <a:spcPct val="0"/>
              </a:spcAft>
            </a:pPr>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fontAlgn="base">
              <a:spcBef>
                <a:spcPct val="0"/>
              </a:spcBef>
              <a:spcAft>
                <a:spcPct val="0"/>
              </a:spcAft>
            </a:pPr>
            <a:fld id="{D16D0BC4-87A3-4865-BF5D-07331D4CA57A}" type="slidenum">
              <a:rPr lang="en-GB" smtClean="0">
                <a:solidFill>
                  <a:srgbClr val="000000"/>
                </a:solidFill>
              </a:rPr>
              <a:pPr fontAlgn="base">
                <a:spcBef>
                  <a:spcPct val="0"/>
                </a:spcBef>
                <a:spcAft>
                  <a:spcPct val="0"/>
                </a:spcAft>
              </a:pPr>
              <a:t>‹#›</a:t>
            </a:fld>
            <a:endParaRPr lang="en-GB" dirty="0">
              <a:solidFill>
                <a:srgbClr val="000000"/>
              </a:solidFill>
            </a:endParaRPr>
          </a:p>
        </p:txBody>
      </p:sp>
    </p:spTree>
    <p:extLst>
      <p:ext uri="{BB962C8B-B14F-4D97-AF65-F5344CB8AC3E}">
        <p14:creationId xmlns:p14="http://schemas.microsoft.com/office/powerpoint/2010/main" val="730272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Title Only">
    <p:spTree>
      <p:nvGrpSpPr>
        <p:cNvPr id="1" name=""/>
        <p:cNvGrpSpPr/>
        <p:nvPr/>
      </p:nvGrpSpPr>
      <p:grpSpPr>
        <a:xfrm>
          <a:off x="0" y="0"/>
          <a:ext cx="0" cy="0"/>
          <a:chOff x="0" y="0"/>
          <a:chExt cx="0" cy="0"/>
        </a:xfrm>
      </p:grpSpPr>
      <p:sp>
        <p:nvSpPr>
          <p:cNvPr id="6" name="Rectangle 5"/>
          <p:cNvSpPr/>
          <p:nvPr/>
        </p:nvSpPr>
        <p:spPr>
          <a:xfrm>
            <a:off x="0" y="1"/>
            <a:ext cx="12192000" cy="68579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cxnSp>
        <p:nvCxnSpPr>
          <p:cNvPr id="11" name="Straight Connector 10"/>
          <p:cNvCxnSpPr/>
          <p:nvPr/>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961" y="5078501"/>
            <a:ext cx="12496684" cy="1933001"/>
          </a:xfrm>
          <a:prstGeom prst="rect">
            <a:avLst/>
          </a:prstGeom>
        </p:spPr>
      </p:pic>
      <p:sp>
        <p:nvSpPr>
          <p:cNvPr id="9" name="Picture Placeholder 7"/>
          <p:cNvSpPr>
            <a:spLocks noGrp="1"/>
          </p:cNvSpPr>
          <p:nvPr>
            <p:ph type="pic" sz="quarter" idx="10"/>
          </p:nvPr>
        </p:nvSpPr>
        <p:spPr>
          <a:xfrm>
            <a:off x="899605" y="5594636"/>
            <a:ext cx="1677828" cy="876304"/>
          </a:xfrm>
          <a:prstGeom prst="rect">
            <a:avLst/>
          </a:prstGeom>
        </p:spPr>
        <p:txBody>
          <a:bodyPr/>
          <a:lstStyle/>
          <a:p>
            <a:r>
              <a:rPr lang="en-US" dirty="0"/>
              <a:t>Click icon to add picture</a:t>
            </a:r>
          </a:p>
        </p:txBody>
      </p:sp>
      <p:sp>
        <p:nvSpPr>
          <p:cNvPr id="10" name="Picture Placeholder 7"/>
          <p:cNvSpPr>
            <a:spLocks noGrp="1"/>
          </p:cNvSpPr>
          <p:nvPr>
            <p:ph type="pic" sz="quarter" idx="11"/>
          </p:nvPr>
        </p:nvSpPr>
        <p:spPr>
          <a:xfrm>
            <a:off x="2846047" y="5594636"/>
            <a:ext cx="1677828" cy="876304"/>
          </a:xfrm>
          <a:prstGeom prst="rect">
            <a:avLst/>
          </a:prstGeom>
        </p:spPr>
        <p:txBody>
          <a:bodyPr/>
          <a:lstStyle/>
          <a:p>
            <a:r>
              <a:rPr lang="en-US" dirty="0"/>
              <a:t>Click icon to add picture</a:t>
            </a:r>
          </a:p>
        </p:txBody>
      </p:sp>
      <p:sp>
        <p:nvSpPr>
          <p:cNvPr id="12" name="Title 1"/>
          <p:cNvSpPr>
            <a:spLocks noGrp="1"/>
          </p:cNvSpPr>
          <p:nvPr>
            <p:ph type="ctrTitle" hasCustomPrompt="1"/>
          </p:nvPr>
        </p:nvSpPr>
        <p:spPr>
          <a:xfrm>
            <a:off x="804671" y="954765"/>
            <a:ext cx="9323244" cy="1497288"/>
          </a:xfrm>
          <a:prstGeom prst="rect">
            <a:avLst/>
          </a:prstGeom>
        </p:spPr>
        <p:txBody>
          <a:bodyPr anchor="t" anchorCtr="0">
            <a:noAutofit/>
          </a:bodyPr>
          <a:lstStyle>
            <a:lvl1pPr algn="l">
              <a:lnSpc>
                <a:spcPct val="80000"/>
              </a:lnSpc>
              <a:defRPr sz="72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804672" y="3087899"/>
            <a:ext cx="9144000" cy="445707"/>
          </a:xfrm>
          <a:prstGeom prst="rect">
            <a:avLst/>
          </a:prstGeom>
        </p:spPr>
        <p:txBody>
          <a:bodyPr>
            <a:no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3200" b="0" i="0" baseline="0">
                <a:solidFill>
                  <a:schemeClr val="bg1"/>
                </a:solidFill>
                <a:latin typeface="+mn-lt"/>
                <a:ea typeface="Avenir Next Medium" charset="0"/>
                <a:cs typeface="Avenir Next Medium"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Sub title goes here</a:t>
            </a:r>
          </a:p>
        </p:txBody>
      </p:sp>
      <p:sp>
        <p:nvSpPr>
          <p:cNvPr id="15" name="Text Placeholder 15"/>
          <p:cNvSpPr>
            <a:spLocks noGrp="1"/>
          </p:cNvSpPr>
          <p:nvPr>
            <p:ph type="body" sz="quarter" idx="12" hasCustomPrompt="1"/>
          </p:nvPr>
        </p:nvSpPr>
        <p:spPr>
          <a:xfrm>
            <a:off x="804334" y="4196465"/>
            <a:ext cx="8189940" cy="450849"/>
          </a:xfrm>
          <a:prstGeom prst="rect">
            <a:avLst/>
          </a:prstGeom>
        </p:spPr>
        <p:txBody>
          <a:bodyPr/>
          <a:lstStyle>
            <a:lvl1pPr marL="0" indent="0">
              <a:buFontTx/>
              <a:buNone/>
              <a:defRPr sz="20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10443611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r>
              <a:rPr lang="en-US" noProof="0" dirty="0"/>
              <a:t>Click icon to add picture</a:t>
            </a:r>
            <a:endParaRPr lang="en-GB" noProof="0" dirty="0"/>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fontAlgn="base">
              <a:spcBef>
                <a:spcPct val="0"/>
              </a:spcBef>
              <a:spcAft>
                <a:spcPct val="0"/>
              </a:spcAft>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fontAlgn="base">
              <a:spcBef>
                <a:spcPct val="0"/>
              </a:spcBef>
              <a:spcAft>
                <a:spcPct val="0"/>
              </a:spcAft>
            </a:pPr>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fontAlgn="base">
              <a:spcBef>
                <a:spcPct val="0"/>
              </a:spcBef>
              <a:spcAft>
                <a:spcPct val="0"/>
              </a:spcAft>
            </a:pPr>
            <a:fld id="{9F2CD49D-1B0E-4E62-96FF-E085E0F12B23}" type="slidenum">
              <a:rPr lang="en-GB" smtClean="0">
                <a:solidFill>
                  <a:srgbClr val="000000"/>
                </a:solidFill>
              </a:rPr>
              <a:pPr fontAlgn="base">
                <a:spcBef>
                  <a:spcPct val="0"/>
                </a:spcBef>
                <a:spcAft>
                  <a:spcPct val="0"/>
                </a:spcAft>
              </a:pPr>
              <a:t>‹#›</a:t>
            </a:fld>
            <a:endParaRPr lang="en-GB" dirty="0">
              <a:solidFill>
                <a:srgbClr val="000000"/>
              </a:solidFill>
            </a:endParaRPr>
          </a:p>
        </p:txBody>
      </p:sp>
    </p:spTree>
    <p:extLst>
      <p:ext uri="{BB962C8B-B14F-4D97-AF65-F5344CB8AC3E}">
        <p14:creationId xmlns:p14="http://schemas.microsoft.com/office/powerpoint/2010/main" val="3083396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fontAlgn="base">
              <a:spcBef>
                <a:spcPct val="0"/>
              </a:spcBef>
              <a:spcAft>
                <a:spcPct val="0"/>
              </a:spcAft>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fontAlgn="base">
              <a:spcBef>
                <a:spcPct val="0"/>
              </a:spcBef>
              <a:spcAft>
                <a:spcPct val="0"/>
              </a:spcAft>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fontAlgn="base">
              <a:spcBef>
                <a:spcPct val="0"/>
              </a:spcBef>
              <a:spcAft>
                <a:spcPct val="0"/>
              </a:spcAft>
            </a:pPr>
            <a:fld id="{721A47E8-2469-4B0B-85FA-67579F41D008}" type="slidenum">
              <a:rPr lang="en-GB" smtClean="0">
                <a:solidFill>
                  <a:srgbClr val="000000"/>
                </a:solidFill>
              </a:rPr>
              <a:pPr fontAlgn="base">
                <a:spcBef>
                  <a:spcPct val="0"/>
                </a:spcBef>
                <a:spcAft>
                  <a:spcPct val="0"/>
                </a:spcAft>
              </a:pPr>
              <a:t>‹#›</a:t>
            </a:fld>
            <a:endParaRPr lang="en-GB" dirty="0">
              <a:solidFill>
                <a:srgbClr val="000000"/>
              </a:solidFill>
            </a:endParaRPr>
          </a:p>
        </p:txBody>
      </p:sp>
    </p:spTree>
    <p:extLst>
      <p:ext uri="{BB962C8B-B14F-4D97-AF65-F5344CB8AC3E}">
        <p14:creationId xmlns:p14="http://schemas.microsoft.com/office/powerpoint/2010/main" val="12932029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fontAlgn="base">
              <a:spcBef>
                <a:spcPct val="0"/>
              </a:spcBef>
              <a:spcAft>
                <a:spcPct val="0"/>
              </a:spcAft>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fontAlgn="base">
              <a:spcBef>
                <a:spcPct val="0"/>
              </a:spcBef>
              <a:spcAft>
                <a:spcPct val="0"/>
              </a:spcAft>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fontAlgn="base">
              <a:spcBef>
                <a:spcPct val="0"/>
              </a:spcBef>
              <a:spcAft>
                <a:spcPct val="0"/>
              </a:spcAft>
            </a:pPr>
            <a:fld id="{EB1BD306-923B-4578-9F0B-1442D26F372B}" type="slidenum">
              <a:rPr lang="en-GB" smtClean="0">
                <a:solidFill>
                  <a:srgbClr val="000000"/>
                </a:solidFill>
              </a:rPr>
              <a:pPr fontAlgn="base">
                <a:spcBef>
                  <a:spcPct val="0"/>
                </a:spcBef>
                <a:spcAft>
                  <a:spcPct val="0"/>
                </a:spcAft>
              </a:pPr>
              <a:t>‹#›</a:t>
            </a:fld>
            <a:endParaRPr lang="en-GB" dirty="0">
              <a:solidFill>
                <a:srgbClr val="000000"/>
              </a:solidFill>
            </a:endParaRPr>
          </a:p>
        </p:txBody>
      </p:sp>
    </p:spTree>
    <p:extLst>
      <p:ext uri="{BB962C8B-B14F-4D97-AF65-F5344CB8AC3E}">
        <p14:creationId xmlns:p14="http://schemas.microsoft.com/office/powerpoint/2010/main" val="23674803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2" descr="\\MARLON\User57\e\edsnad\Documents\My Pictures\PPt\4-3_split_8-12_sky_blue.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843"/>
            <a:ext cx="12192000" cy="5369308"/>
          </a:xfrm>
          <a:prstGeom prst="rect">
            <a:avLst/>
          </a:prstGeom>
          <a:noFill/>
          <a:extLst>
            <a:ext uri="{909E8E84-426E-40DD-AFC4-6F175D3DCCD1}">
              <a14:hiddenFill xmlns:a14="http://schemas.microsoft.com/office/drawing/2010/main">
                <a:solidFill>
                  <a:srgbClr val="FFFFFF"/>
                </a:solidFill>
              </a14:hiddenFill>
            </a:ext>
          </a:extLst>
        </p:spPr>
      </p:pic>
      <p:sp>
        <p:nvSpPr>
          <p:cNvPr id="49155" name="Rectangle 3"/>
          <p:cNvSpPr>
            <a:spLocks noGrp="1" noChangeArrowheads="1"/>
          </p:cNvSpPr>
          <p:nvPr>
            <p:ph type="ctrTitle"/>
          </p:nvPr>
        </p:nvSpPr>
        <p:spPr>
          <a:xfrm>
            <a:off x="150648" y="4221088"/>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43339" y="5486077"/>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22493713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335360" y="3861048"/>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09" y="5198045"/>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5" name="Picture 3" descr="\\MARLON\User57\e\edsnad\Documents\My Pictures\PPt\4-3_split_4-12_sky_blue.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4291" y="0"/>
            <a:ext cx="12192000" cy="315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20980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12192000" cy="594360"/>
          </a:xfrm>
          <a:prstGeom prst="rect">
            <a:avLst/>
          </a:prstGeom>
        </p:spPr>
      </p:pic>
      <p:sp>
        <p:nvSpPr>
          <p:cNvPr id="4" name="Rectangle 4"/>
          <p:cNvSpPr>
            <a:spLocks noGrp="1" noChangeArrowheads="1"/>
          </p:cNvSpPr>
          <p:nvPr>
            <p:ph type="dt" sz="half" idx="10"/>
          </p:nvPr>
        </p:nvSpPr>
        <p:spPr>
          <a:ln/>
        </p:spPr>
        <p:txBody>
          <a:bodyPr/>
          <a:lstStyle>
            <a:lvl1pPr>
              <a:defRPr/>
            </a:lvl1pPr>
          </a:lstStyle>
          <a:p>
            <a:pPr fontAlgn="base">
              <a:spcBef>
                <a:spcPct val="0"/>
              </a:spcBef>
              <a:spcAft>
                <a:spcPct val="0"/>
              </a:spcAft>
              <a:defRPr/>
            </a:pPr>
            <a:endParaRPr lang="en-GB" altLang="en-US" dirty="0">
              <a:solidFill>
                <a:srgbClr val="000000"/>
              </a:solidFill>
            </a:endParaRPr>
          </a:p>
        </p:txBody>
      </p:sp>
      <p:sp>
        <p:nvSpPr>
          <p:cNvPr id="2" name="Title 1"/>
          <p:cNvSpPr>
            <a:spLocks noGrp="1"/>
          </p:cNvSpPr>
          <p:nvPr>
            <p:ph type="title"/>
          </p:nvPr>
        </p:nvSpPr>
        <p:spPr/>
        <p:txBody>
          <a:bodyPr/>
          <a:lstStyle>
            <a:lvl1pPr>
              <a:defRPr sz="4000"/>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Rectangle 5"/>
          <p:cNvSpPr>
            <a:spLocks noGrp="1" noChangeArrowheads="1"/>
          </p:cNvSpPr>
          <p:nvPr>
            <p:ph type="ftr" sz="quarter" idx="11"/>
          </p:nvPr>
        </p:nvSpPr>
        <p:spPr>
          <a:ln/>
        </p:spPr>
        <p:txBody>
          <a:bodyPr/>
          <a:lstStyle>
            <a:lvl1pPr>
              <a:defRPr/>
            </a:lvl1pPr>
          </a:lstStyle>
          <a:p>
            <a:pPr fontAlgn="base">
              <a:spcBef>
                <a:spcPct val="0"/>
              </a:spcBef>
              <a:spcAft>
                <a:spcPct val="0"/>
              </a:spcAft>
              <a:defRPr/>
            </a:pPr>
            <a:endParaRPr lang="en-GB" alt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fontAlgn="base">
              <a:spcBef>
                <a:spcPct val="0"/>
              </a:spcBef>
              <a:spcAft>
                <a:spcPct val="0"/>
              </a:spcAft>
              <a:defRPr/>
            </a:pPr>
            <a:fld id="{E70D8804-937B-40C3-8369-0CF62D082B6D}" type="slidenum">
              <a:rPr lang="en-GB" altLang="en-US" smtClean="0">
                <a:solidFill>
                  <a:srgbClr val="000000"/>
                </a:solidFill>
              </a:rPr>
              <a:pPr fontAlgn="base">
                <a:spcBef>
                  <a:spcPct val="0"/>
                </a:spcBef>
                <a:spcAft>
                  <a:spcPct val="0"/>
                </a:spcAft>
                <a:defRPr/>
              </a:pPr>
              <a:t>‹#›</a:t>
            </a:fld>
            <a:endParaRPr lang="en-GB" altLang="en-US" dirty="0">
              <a:solidFill>
                <a:srgbClr val="000000"/>
              </a:solidFill>
            </a:endParaRPr>
          </a:p>
        </p:txBody>
      </p:sp>
    </p:spTree>
    <p:extLst>
      <p:ext uri="{BB962C8B-B14F-4D97-AF65-F5344CB8AC3E}">
        <p14:creationId xmlns:p14="http://schemas.microsoft.com/office/powerpoint/2010/main" val="21896755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098" name="Picture 2" descr="\\MARLON\User57\e\edsnad\Documents\My Pictures\PPt\4-3_split_1-12_sky_blue.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2192000" cy="13952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914400" y="1550980"/>
            <a:ext cx="10363200" cy="1362075"/>
          </a:xfrm>
        </p:spPr>
        <p:txBody>
          <a:bodyPr anchor="t"/>
          <a:lstStyle>
            <a:lvl1pPr algn="l">
              <a:defRPr sz="44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fontAlgn="base">
              <a:spcBef>
                <a:spcPct val="0"/>
              </a:spcBef>
              <a:spcAft>
                <a:spcPct val="0"/>
              </a:spcAft>
              <a:defRPr/>
            </a:pPr>
            <a:endParaRPr lang="en-GB" alt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fontAlgn="base">
              <a:spcBef>
                <a:spcPct val="0"/>
              </a:spcBef>
              <a:spcAft>
                <a:spcPct val="0"/>
              </a:spcAft>
              <a:defRPr/>
            </a:pPr>
            <a:endParaRPr lang="en-GB" alt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fontAlgn="base">
              <a:spcBef>
                <a:spcPct val="0"/>
              </a:spcBef>
              <a:spcAft>
                <a:spcPct val="0"/>
              </a:spcAft>
              <a:defRPr/>
            </a:pPr>
            <a:fld id="{2DF8B94E-925D-4A32-90AE-A4FAA5B8065E}" type="slidenum">
              <a:rPr lang="en-GB" altLang="en-US" smtClean="0">
                <a:solidFill>
                  <a:srgbClr val="000000"/>
                </a:solidFill>
              </a:rPr>
              <a:pPr fontAlgn="base">
                <a:spcBef>
                  <a:spcPct val="0"/>
                </a:spcBef>
                <a:spcAft>
                  <a:spcPct val="0"/>
                </a:spcAft>
                <a:defRPr/>
              </a:pPr>
              <a:t>‹#›</a:t>
            </a:fld>
            <a:endParaRPr lang="en-GB" altLang="en-US" dirty="0">
              <a:solidFill>
                <a:srgbClr val="000000"/>
              </a:solidFill>
            </a:endParaRPr>
          </a:p>
        </p:txBody>
      </p:sp>
    </p:spTree>
    <p:extLst>
      <p:ext uri="{BB962C8B-B14F-4D97-AF65-F5344CB8AC3E}">
        <p14:creationId xmlns:p14="http://schemas.microsoft.com/office/powerpoint/2010/main" val="15046858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12192000" cy="594360"/>
          </a:xfrm>
          <a:prstGeom prst="rect">
            <a:avLst/>
          </a:prstGeom>
        </p:spPr>
      </p:pic>
      <p:sp>
        <p:nvSpPr>
          <p:cNvPr id="2" name="Title 1"/>
          <p:cNvSpPr>
            <a:spLocks noGrp="1"/>
          </p:cNvSpPr>
          <p:nvPr>
            <p:ph type="title"/>
          </p:nvPr>
        </p:nvSpPr>
        <p:spPr/>
        <p:txBody>
          <a:bodyPr/>
          <a:lstStyle>
            <a:lvl1pPr>
              <a:defRPr sz="4000"/>
            </a:lvl1p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fontAlgn="base">
              <a:spcBef>
                <a:spcPct val="0"/>
              </a:spcBef>
              <a:spcAft>
                <a:spcPct val="0"/>
              </a:spcAft>
              <a:defRPr/>
            </a:pPr>
            <a:endParaRPr lang="en-GB" alt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fontAlgn="base">
              <a:spcBef>
                <a:spcPct val="0"/>
              </a:spcBef>
              <a:spcAft>
                <a:spcPct val="0"/>
              </a:spcAft>
              <a:defRPr/>
            </a:pPr>
            <a:endParaRPr lang="en-GB" alt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fontAlgn="base">
              <a:spcBef>
                <a:spcPct val="0"/>
              </a:spcBef>
              <a:spcAft>
                <a:spcPct val="0"/>
              </a:spcAft>
              <a:defRPr/>
            </a:pPr>
            <a:fld id="{8A76B3E9-7FF0-4902-80F9-E8997D5A0E30}" type="slidenum">
              <a:rPr lang="en-GB" altLang="en-US" smtClean="0">
                <a:solidFill>
                  <a:srgbClr val="000000"/>
                </a:solidFill>
              </a:rPr>
              <a:pPr fontAlgn="base">
                <a:spcBef>
                  <a:spcPct val="0"/>
                </a:spcBef>
                <a:spcAft>
                  <a:spcPct val="0"/>
                </a:spcAft>
                <a:defRPr/>
              </a:pPr>
              <a:t>‹#›</a:t>
            </a:fld>
            <a:endParaRPr lang="en-GB" altLang="en-US" dirty="0">
              <a:solidFill>
                <a:srgbClr val="000000"/>
              </a:solidFill>
            </a:endParaRPr>
          </a:p>
        </p:txBody>
      </p:sp>
    </p:spTree>
    <p:extLst>
      <p:ext uri="{BB962C8B-B14F-4D97-AF65-F5344CB8AC3E}">
        <p14:creationId xmlns:p14="http://schemas.microsoft.com/office/powerpoint/2010/main" val="30162910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12192000" cy="594360"/>
          </a:xfrm>
          <a:prstGeom prst="rect">
            <a:avLst/>
          </a:prstGeom>
        </p:spPr>
      </p:pic>
      <p:sp>
        <p:nvSpPr>
          <p:cNvPr id="2" name="Title 1"/>
          <p:cNvSpPr>
            <a:spLocks noGrp="1"/>
          </p:cNvSpPr>
          <p:nvPr>
            <p:ph type="title"/>
          </p:nvPr>
        </p:nvSpPr>
        <p:spPr>
          <a:xfrm>
            <a:off x="609600" y="274639"/>
            <a:ext cx="10972800" cy="1143000"/>
          </a:xfrm>
        </p:spPr>
        <p:txBody>
          <a:bodyPr/>
          <a:lstStyle>
            <a:lvl1pPr>
              <a:defRPr sz="4000"/>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fontAlgn="base">
              <a:spcBef>
                <a:spcPct val="0"/>
              </a:spcBef>
              <a:spcAft>
                <a:spcPct val="0"/>
              </a:spcAft>
              <a:defRPr/>
            </a:pPr>
            <a:endParaRPr lang="en-GB" alt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fontAlgn="base">
              <a:spcBef>
                <a:spcPct val="0"/>
              </a:spcBef>
              <a:spcAft>
                <a:spcPct val="0"/>
              </a:spcAft>
              <a:defRPr/>
            </a:pPr>
            <a:endParaRPr lang="en-GB" alt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fontAlgn="base">
              <a:spcBef>
                <a:spcPct val="0"/>
              </a:spcBef>
              <a:spcAft>
                <a:spcPct val="0"/>
              </a:spcAft>
              <a:defRPr/>
            </a:pPr>
            <a:fld id="{57203937-7804-4435-8F73-564F70BF0477}" type="slidenum">
              <a:rPr lang="en-GB" altLang="en-US" smtClean="0">
                <a:solidFill>
                  <a:srgbClr val="000000"/>
                </a:solidFill>
              </a:rPr>
              <a:pPr fontAlgn="base">
                <a:spcBef>
                  <a:spcPct val="0"/>
                </a:spcBef>
                <a:spcAft>
                  <a:spcPct val="0"/>
                </a:spcAft>
                <a:defRPr/>
              </a:pPr>
              <a:t>‹#›</a:t>
            </a:fld>
            <a:endParaRPr lang="en-GB" altLang="en-US" dirty="0">
              <a:solidFill>
                <a:srgbClr val="000000"/>
              </a:solidFill>
            </a:endParaRPr>
          </a:p>
        </p:txBody>
      </p:sp>
    </p:spTree>
    <p:extLst>
      <p:ext uri="{BB962C8B-B14F-4D97-AF65-F5344CB8AC3E}">
        <p14:creationId xmlns:p14="http://schemas.microsoft.com/office/powerpoint/2010/main" val="32310264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12192000" cy="594360"/>
          </a:xfrm>
          <a:prstGeom prst="rect">
            <a:avLst/>
          </a:prstGeom>
        </p:spPr>
      </p:pic>
      <p:sp>
        <p:nvSpPr>
          <p:cNvPr id="2" name="Title 1"/>
          <p:cNvSpPr>
            <a:spLocks noGrp="1"/>
          </p:cNvSpPr>
          <p:nvPr>
            <p:ph type="title"/>
          </p:nvPr>
        </p:nvSpPr>
        <p:spPr/>
        <p:txBody>
          <a:bodyPr/>
          <a:lstStyle>
            <a:lvl1pPr>
              <a:defRPr sz="4000"/>
            </a:lvl1pPr>
          </a:lstStyle>
          <a:p>
            <a:r>
              <a:rPr lang="en-US"/>
              <a:t>Click to edit Master title style</a:t>
            </a:r>
            <a:endParaRPr lang="en-GB" dirty="0"/>
          </a:p>
        </p:txBody>
      </p:sp>
      <p:sp>
        <p:nvSpPr>
          <p:cNvPr id="3" name="Rectangle 4"/>
          <p:cNvSpPr>
            <a:spLocks noGrp="1" noChangeArrowheads="1"/>
          </p:cNvSpPr>
          <p:nvPr>
            <p:ph type="dt" sz="half" idx="10"/>
          </p:nvPr>
        </p:nvSpPr>
        <p:spPr>
          <a:ln/>
        </p:spPr>
        <p:txBody>
          <a:bodyPr/>
          <a:lstStyle>
            <a:lvl1pPr>
              <a:defRPr/>
            </a:lvl1pPr>
          </a:lstStyle>
          <a:p>
            <a:pPr fontAlgn="base">
              <a:spcBef>
                <a:spcPct val="0"/>
              </a:spcBef>
              <a:spcAft>
                <a:spcPct val="0"/>
              </a:spcAft>
              <a:defRPr/>
            </a:pPr>
            <a:endParaRPr lang="en-GB" alt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fontAlgn="base">
              <a:spcBef>
                <a:spcPct val="0"/>
              </a:spcBef>
              <a:spcAft>
                <a:spcPct val="0"/>
              </a:spcAft>
              <a:defRPr/>
            </a:pPr>
            <a:endParaRPr lang="en-GB" alt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fontAlgn="base">
              <a:spcBef>
                <a:spcPct val="0"/>
              </a:spcBef>
              <a:spcAft>
                <a:spcPct val="0"/>
              </a:spcAft>
              <a:defRPr/>
            </a:pPr>
            <a:fld id="{D89CFF8C-A83F-461F-AEDD-249687053BE5}" type="slidenum">
              <a:rPr lang="en-GB" altLang="en-US" smtClean="0">
                <a:solidFill>
                  <a:srgbClr val="000000"/>
                </a:solidFill>
              </a:rPr>
              <a:pPr fontAlgn="base">
                <a:spcBef>
                  <a:spcPct val="0"/>
                </a:spcBef>
                <a:spcAft>
                  <a:spcPct val="0"/>
                </a:spcAft>
                <a:defRPr/>
              </a:pPr>
              <a:t>‹#›</a:t>
            </a:fld>
            <a:endParaRPr lang="en-GB" altLang="en-US" dirty="0">
              <a:solidFill>
                <a:srgbClr val="000000"/>
              </a:solidFill>
            </a:endParaRPr>
          </a:p>
        </p:txBody>
      </p:sp>
    </p:spTree>
    <p:extLst>
      <p:ext uri="{BB962C8B-B14F-4D97-AF65-F5344CB8AC3E}">
        <p14:creationId xmlns:p14="http://schemas.microsoft.com/office/powerpoint/2010/main" val="2624897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98171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12192000" cy="594360"/>
          </a:xfrm>
          <a:prstGeom prst="rect">
            <a:avLst/>
          </a:prstGeom>
        </p:spPr>
      </p:pic>
      <p:sp>
        <p:nvSpPr>
          <p:cNvPr id="2" name="Rectangle 4"/>
          <p:cNvSpPr>
            <a:spLocks noGrp="1" noChangeArrowheads="1"/>
          </p:cNvSpPr>
          <p:nvPr>
            <p:ph type="dt" sz="half" idx="10"/>
          </p:nvPr>
        </p:nvSpPr>
        <p:spPr>
          <a:ln/>
        </p:spPr>
        <p:txBody>
          <a:bodyPr/>
          <a:lstStyle>
            <a:lvl1pPr>
              <a:defRPr/>
            </a:lvl1pPr>
          </a:lstStyle>
          <a:p>
            <a:pPr fontAlgn="base">
              <a:spcBef>
                <a:spcPct val="0"/>
              </a:spcBef>
              <a:spcAft>
                <a:spcPct val="0"/>
              </a:spcAft>
              <a:defRPr/>
            </a:pPr>
            <a:endParaRPr lang="en-GB" alt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fontAlgn="base">
              <a:spcBef>
                <a:spcPct val="0"/>
              </a:spcBef>
              <a:spcAft>
                <a:spcPct val="0"/>
              </a:spcAft>
              <a:defRPr/>
            </a:pPr>
            <a:endParaRPr lang="en-GB" alt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fontAlgn="base">
              <a:spcBef>
                <a:spcPct val="0"/>
              </a:spcBef>
              <a:spcAft>
                <a:spcPct val="0"/>
              </a:spcAft>
              <a:defRPr/>
            </a:pPr>
            <a:fld id="{F8DD0086-8934-43DE-AB7F-FE2D8ACF740C}" type="slidenum">
              <a:rPr lang="en-GB" altLang="en-US" smtClean="0">
                <a:solidFill>
                  <a:srgbClr val="000000"/>
                </a:solidFill>
              </a:rPr>
              <a:pPr fontAlgn="base">
                <a:spcBef>
                  <a:spcPct val="0"/>
                </a:spcBef>
                <a:spcAft>
                  <a:spcPct val="0"/>
                </a:spcAft>
                <a:defRPr/>
              </a:pPr>
              <a:t>‹#›</a:t>
            </a:fld>
            <a:endParaRPr lang="en-GB" altLang="en-US" dirty="0">
              <a:solidFill>
                <a:srgbClr val="000000"/>
              </a:solidFill>
            </a:endParaRPr>
          </a:p>
        </p:txBody>
      </p:sp>
    </p:spTree>
    <p:extLst>
      <p:ext uri="{BB962C8B-B14F-4D97-AF65-F5344CB8AC3E}">
        <p14:creationId xmlns:p14="http://schemas.microsoft.com/office/powerpoint/2010/main" val="18561188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12192000" cy="594360"/>
          </a:xfrm>
          <a:prstGeom prst="rect">
            <a:avLst/>
          </a:prstGeom>
        </p:spPr>
      </p:pic>
      <p:sp>
        <p:nvSpPr>
          <p:cNvPr id="2" name="Title 1"/>
          <p:cNvSpPr>
            <a:spLocks noGrp="1"/>
          </p:cNvSpPr>
          <p:nvPr>
            <p:ph type="title"/>
          </p:nvPr>
        </p:nvSpPr>
        <p:spPr>
          <a:xfrm>
            <a:off x="609602" y="273049"/>
            <a:ext cx="4011084" cy="1162051"/>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fontAlgn="base">
              <a:spcBef>
                <a:spcPct val="0"/>
              </a:spcBef>
              <a:spcAft>
                <a:spcPct val="0"/>
              </a:spcAft>
              <a:defRPr/>
            </a:pPr>
            <a:endParaRPr lang="en-GB" alt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fontAlgn="base">
              <a:spcBef>
                <a:spcPct val="0"/>
              </a:spcBef>
              <a:spcAft>
                <a:spcPct val="0"/>
              </a:spcAft>
              <a:defRPr/>
            </a:pPr>
            <a:endParaRPr lang="en-GB" alt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fontAlgn="base">
              <a:spcBef>
                <a:spcPct val="0"/>
              </a:spcBef>
              <a:spcAft>
                <a:spcPct val="0"/>
              </a:spcAft>
              <a:defRPr/>
            </a:pPr>
            <a:fld id="{64278CB3-4A42-4C7D-9227-6531CAA8D3EB}" type="slidenum">
              <a:rPr lang="en-GB" altLang="en-US" smtClean="0">
                <a:solidFill>
                  <a:srgbClr val="000000"/>
                </a:solidFill>
              </a:rPr>
              <a:pPr fontAlgn="base">
                <a:spcBef>
                  <a:spcPct val="0"/>
                </a:spcBef>
                <a:spcAft>
                  <a:spcPct val="0"/>
                </a:spcAft>
                <a:defRPr/>
              </a:pPr>
              <a:t>‹#›</a:t>
            </a:fld>
            <a:endParaRPr lang="en-GB" altLang="en-US" dirty="0">
              <a:solidFill>
                <a:srgbClr val="000000"/>
              </a:solidFill>
            </a:endParaRPr>
          </a:p>
        </p:txBody>
      </p:sp>
    </p:spTree>
    <p:extLst>
      <p:ext uri="{BB962C8B-B14F-4D97-AF65-F5344CB8AC3E}">
        <p14:creationId xmlns:p14="http://schemas.microsoft.com/office/powerpoint/2010/main" val="34604868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12192000" cy="594360"/>
          </a:xfrm>
          <a:prstGeom prst="rect">
            <a:avLst/>
          </a:prstGeom>
        </p:spPr>
      </p:pic>
      <p:sp>
        <p:nvSpPr>
          <p:cNvPr id="2" name="Title 1"/>
          <p:cNvSpPr>
            <a:spLocks noGrp="1"/>
          </p:cNvSpPr>
          <p:nvPr>
            <p:ph type="title"/>
          </p:nvPr>
        </p:nvSpPr>
        <p:spPr>
          <a:xfrm>
            <a:off x="2389717" y="4800600"/>
            <a:ext cx="7315200" cy="566739"/>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r>
              <a:rPr lang="en-US" noProof="0" dirty="0"/>
              <a:t>Click icon to add picture</a:t>
            </a:r>
            <a:endParaRPr lang="en-GB" noProof="0" dirty="0"/>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fontAlgn="base">
              <a:spcBef>
                <a:spcPct val="0"/>
              </a:spcBef>
              <a:spcAft>
                <a:spcPct val="0"/>
              </a:spcAft>
              <a:defRPr/>
            </a:pPr>
            <a:endParaRPr lang="en-GB" alt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fontAlgn="base">
              <a:spcBef>
                <a:spcPct val="0"/>
              </a:spcBef>
              <a:spcAft>
                <a:spcPct val="0"/>
              </a:spcAft>
              <a:defRPr/>
            </a:pPr>
            <a:endParaRPr lang="en-GB" alt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fontAlgn="base">
              <a:spcBef>
                <a:spcPct val="0"/>
              </a:spcBef>
              <a:spcAft>
                <a:spcPct val="0"/>
              </a:spcAft>
              <a:defRPr/>
            </a:pPr>
            <a:fld id="{5F2DA786-226B-42DD-93E8-A1CF6097432C}" type="slidenum">
              <a:rPr lang="en-GB" altLang="en-US" smtClean="0">
                <a:solidFill>
                  <a:srgbClr val="000000"/>
                </a:solidFill>
              </a:rPr>
              <a:pPr fontAlgn="base">
                <a:spcBef>
                  <a:spcPct val="0"/>
                </a:spcBef>
                <a:spcAft>
                  <a:spcPct val="0"/>
                </a:spcAft>
                <a:defRPr/>
              </a:pPr>
              <a:t>‹#›</a:t>
            </a:fld>
            <a:endParaRPr lang="en-GB" altLang="en-US" dirty="0">
              <a:solidFill>
                <a:srgbClr val="000000"/>
              </a:solidFill>
            </a:endParaRPr>
          </a:p>
        </p:txBody>
      </p:sp>
    </p:spTree>
    <p:extLst>
      <p:ext uri="{BB962C8B-B14F-4D97-AF65-F5344CB8AC3E}">
        <p14:creationId xmlns:p14="http://schemas.microsoft.com/office/powerpoint/2010/main" val="27653341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12192000" cy="59436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fontAlgn="base">
              <a:spcBef>
                <a:spcPct val="0"/>
              </a:spcBef>
              <a:spcAft>
                <a:spcPct val="0"/>
              </a:spcAft>
              <a:defRPr/>
            </a:pPr>
            <a:endParaRPr lang="en-GB" alt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fontAlgn="base">
              <a:spcBef>
                <a:spcPct val="0"/>
              </a:spcBef>
              <a:spcAft>
                <a:spcPct val="0"/>
              </a:spcAft>
              <a:defRPr/>
            </a:pPr>
            <a:endParaRPr lang="en-GB" alt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fontAlgn="base">
              <a:spcBef>
                <a:spcPct val="0"/>
              </a:spcBef>
              <a:spcAft>
                <a:spcPct val="0"/>
              </a:spcAft>
              <a:defRPr/>
            </a:pPr>
            <a:fld id="{2A548C52-FFFD-49F6-B265-F7E72DF156EB}" type="slidenum">
              <a:rPr lang="en-GB" altLang="en-US" smtClean="0">
                <a:solidFill>
                  <a:srgbClr val="000000"/>
                </a:solidFill>
              </a:rPr>
              <a:pPr fontAlgn="base">
                <a:spcBef>
                  <a:spcPct val="0"/>
                </a:spcBef>
                <a:spcAft>
                  <a:spcPct val="0"/>
                </a:spcAft>
                <a:defRPr/>
              </a:pPr>
              <a:t>‹#›</a:t>
            </a:fld>
            <a:endParaRPr lang="en-GB" altLang="en-US" dirty="0">
              <a:solidFill>
                <a:srgbClr val="000000"/>
              </a:solidFill>
            </a:endParaRPr>
          </a:p>
        </p:txBody>
      </p:sp>
    </p:spTree>
    <p:extLst>
      <p:ext uri="{BB962C8B-B14F-4D97-AF65-F5344CB8AC3E}">
        <p14:creationId xmlns:p14="http://schemas.microsoft.com/office/powerpoint/2010/main" val="11886897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12192000" cy="594360"/>
          </a:xfrm>
          <a:prstGeom prst="rect">
            <a:avLst/>
          </a:prstGeom>
        </p:spPr>
      </p:pic>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fontAlgn="base">
              <a:spcBef>
                <a:spcPct val="0"/>
              </a:spcBef>
              <a:spcAft>
                <a:spcPct val="0"/>
              </a:spcAft>
              <a:defRPr/>
            </a:pPr>
            <a:endParaRPr lang="en-GB" alt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fontAlgn="base">
              <a:spcBef>
                <a:spcPct val="0"/>
              </a:spcBef>
              <a:spcAft>
                <a:spcPct val="0"/>
              </a:spcAft>
              <a:defRPr/>
            </a:pPr>
            <a:endParaRPr lang="en-GB" alt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fontAlgn="base">
              <a:spcBef>
                <a:spcPct val="0"/>
              </a:spcBef>
              <a:spcAft>
                <a:spcPct val="0"/>
              </a:spcAft>
              <a:defRPr/>
            </a:pPr>
            <a:fld id="{27A5EEF6-EF9C-46E6-8B5F-3F5CA92D3B8D}" type="slidenum">
              <a:rPr lang="en-GB" altLang="en-US" smtClean="0">
                <a:solidFill>
                  <a:srgbClr val="000000"/>
                </a:solidFill>
              </a:rPr>
              <a:pPr fontAlgn="base">
                <a:spcBef>
                  <a:spcPct val="0"/>
                </a:spcBef>
                <a:spcAft>
                  <a:spcPct val="0"/>
                </a:spcAft>
                <a:defRPr/>
              </a:pPr>
              <a:t>‹#›</a:t>
            </a:fld>
            <a:endParaRPr lang="en-GB" altLang="en-US" dirty="0">
              <a:solidFill>
                <a:srgbClr val="000000"/>
              </a:solidFill>
            </a:endParaRPr>
          </a:p>
        </p:txBody>
      </p:sp>
    </p:spTree>
    <p:extLst>
      <p:ext uri="{BB962C8B-B14F-4D97-AF65-F5344CB8AC3E}">
        <p14:creationId xmlns:p14="http://schemas.microsoft.com/office/powerpoint/2010/main" val="23271727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297" y="-89728"/>
            <a:ext cx="12485599" cy="1931285"/>
          </a:xfrm>
          <a:prstGeom prst="rect">
            <a:avLst/>
          </a:prstGeom>
        </p:spPr>
      </p:pic>
      <p:sp>
        <p:nvSpPr>
          <p:cNvPr id="9" name="Text Placeholder 3"/>
          <p:cNvSpPr>
            <a:spLocks noGrp="1"/>
          </p:cNvSpPr>
          <p:nvPr>
            <p:ph type="body" sz="quarter" idx="4294967295"/>
          </p:nvPr>
        </p:nvSpPr>
        <p:spPr>
          <a:xfrm>
            <a:off x="1178989" y="2351436"/>
            <a:ext cx="8147119" cy="3665541"/>
          </a:xfrm>
          <a:prstGeom prst="rect">
            <a:avLst/>
          </a:prstGeom>
        </p:spPr>
        <p:txBody>
          <a:bodyPr/>
          <a:lstStyle/>
          <a:p>
            <a:pPr lvl="0">
              <a:buClr>
                <a:srgbClr val="F47920"/>
              </a:buClr>
            </a:pPr>
            <a:r>
              <a:rPr lang="en-US">
                <a:latin typeface="+mn-lt"/>
              </a:rPr>
              <a:t>Click to edit Master text styles</a:t>
            </a:r>
          </a:p>
          <a:p>
            <a:pPr lvl="1">
              <a:buClr>
                <a:srgbClr val="F47920"/>
              </a:buClr>
            </a:pPr>
            <a:r>
              <a:rPr lang="en-US">
                <a:latin typeface="+mn-lt"/>
              </a:rPr>
              <a:t>Second level</a:t>
            </a:r>
          </a:p>
          <a:p>
            <a:pPr lvl="2">
              <a:buClr>
                <a:srgbClr val="F47920"/>
              </a:buClr>
            </a:pPr>
            <a:r>
              <a:rPr lang="en-US">
                <a:latin typeface="+mn-lt"/>
              </a:rPr>
              <a:t>Third level</a:t>
            </a:r>
          </a:p>
          <a:p>
            <a:pPr lvl="3">
              <a:buClr>
                <a:srgbClr val="F47920"/>
              </a:buClr>
            </a:pPr>
            <a:r>
              <a:rPr lang="en-US">
                <a:latin typeface="+mn-lt"/>
              </a:rPr>
              <a:t>Fourth level</a:t>
            </a:r>
          </a:p>
          <a:p>
            <a:pPr lvl="4">
              <a:buClr>
                <a:srgbClr val="F47920"/>
              </a:buClr>
            </a:pPr>
            <a:r>
              <a:rPr lang="en-US">
                <a:latin typeface="+mn-lt"/>
              </a:rPr>
              <a:t>Fifth level</a:t>
            </a:r>
            <a:endParaRPr lang="en-US" dirty="0">
              <a:latin typeface="+mn-lt"/>
            </a:endParaRPr>
          </a:p>
        </p:txBody>
      </p:sp>
      <p:sp>
        <p:nvSpPr>
          <p:cNvPr id="10" name="Text Placeholder 4"/>
          <p:cNvSpPr>
            <a:spLocks noGrp="1"/>
          </p:cNvSpPr>
          <p:nvPr>
            <p:ph type="body" sz="quarter" idx="4294967295"/>
          </p:nvPr>
        </p:nvSpPr>
        <p:spPr>
          <a:xfrm>
            <a:off x="1178989" y="1620934"/>
            <a:ext cx="7164912" cy="507823"/>
          </a:xfrm>
          <a:prstGeom prst="rect">
            <a:avLst/>
          </a:prstGeom>
        </p:spPr>
        <p:txBody>
          <a:bodyPr/>
          <a:lstStyle/>
          <a:p>
            <a:pPr marL="0" lvl="0" indent="0">
              <a:buNone/>
            </a:pPr>
            <a:r>
              <a:rPr lang="en-US">
                <a:solidFill>
                  <a:srgbClr val="F47920"/>
                </a:solidFill>
                <a:latin typeface="+mn-lt"/>
              </a:rPr>
              <a:t>Click to edit Master text styles</a:t>
            </a:r>
          </a:p>
          <a:p>
            <a:pPr marL="0" lvl="1" indent="0">
              <a:buNone/>
            </a:pPr>
            <a:r>
              <a:rPr lang="en-US">
                <a:solidFill>
                  <a:srgbClr val="F47920"/>
                </a:solidFill>
                <a:latin typeface="+mn-lt"/>
              </a:rPr>
              <a:t>Second level</a:t>
            </a:r>
          </a:p>
        </p:txBody>
      </p:sp>
    </p:spTree>
    <p:extLst>
      <p:ext uri="{BB962C8B-B14F-4D97-AF65-F5344CB8AC3E}">
        <p14:creationId xmlns:p14="http://schemas.microsoft.com/office/powerpoint/2010/main" val="26012674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1219170" fontAlgn="base">
              <a:spcBef>
                <a:spcPct val="0"/>
              </a:spcBef>
              <a:spcAft>
                <a:spcPct val="0"/>
              </a:spcAft>
              <a:defRPr/>
            </a:pPr>
            <a:fld id="{9CF773CD-92C7-43D3-8F63-361C6A66A8AB}" type="datetimeFigureOut">
              <a:rPr lang="en-GB" smtClean="0">
                <a:solidFill>
                  <a:prstClr val="black">
                    <a:tint val="75000"/>
                  </a:prstClr>
                </a:solidFill>
                <a:latin typeface="Arial" charset="0"/>
              </a:rPr>
              <a:pPr defTabSz="1219170" fontAlgn="base">
                <a:spcBef>
                  <a:spcPct val="0"/>
                </a:spcBef>
                <a:spcAft>
                  <a:spcPct val="0"/>
                </a:spcAft>
                <a:defRPr/>
              </a:pPr>
              <a:t>03/05/2022</a:t>
            </a:fld>
            <a:endParaRPr lang="en-GB" dirty="0">
              <a:solidFill>
                <a:prstClr val="black">
                  <a:tint val="75000"/>
                </a:prstClr>
              </a:solidFill>
              <a:latin typeface="Arial" charset="0"/>
            </a:endParaRPr>
          </a:p>
        </p:txBody>
      </p:sp>
      <p:sp>
        <p:nvSpPr>
          <p:cNvPr id="3" name="Footer Placeholder 2"/>
          <p:cNvSpPr>
            <a:spLocks noGrp="1"/>
          </p:cNvSpPr>
          <p:nvPr>
            <p:ph type="ftr" sz="quarter" idx="11"/>
          </p:nvPr>
        </p:nvSpPr>
        <p:spPr/>
        <p:txBody>
          <a:bodyPr/>
          <a:lstStyle/>
          <a:p>
            <a:pPr defTabSz="1219170" fontAlgn="base">
              <a:spcBef>
                <a:spcPct val="0"/>
              </a:spcBef>
              <a:spcAft>
                <a:spcPct val="0"/>
              </a:spcAft>
              <a:defRPr/>
            </a:pPr>
            <a:endParaRPr lang="en-GB" dirty="0">
              <a:solidFill>
                <a:prstClr val="black">
                  <a:tint val="75000"/>
                </a:prstClr>
              </a:solidFill>
              <a:latin typeface="Arial" charset="0"/>
            </a:endParaRPr>
          </a:p>
        </p:txBody>
      </p:sp>
      <p:sp>
        <p:nvSpPr>
          <p:cNvPr id="4" name="Slide Number Placeholder 3"/>
          <p:cNvSpPr>
            <a:spLocks noGrp="1"/>
          </p:cNvSpPr>
          <p:nvPr>
            <p:ph type="sldNum" sz="quarter" idx="12"/>
          </p:nvPr>
        </p:nvSpPr>
        <p:spPr/>
        <p:txBody>
          <a:bodyPr/>
          <a:lstStyle/>
          <a:p>
            <a:pPr defTabSz="1219170" fontAlgn="base">
              <a:spcBef>
                <a:spcPct val="0"/>
              </a:spcBef>
              <a:spcAft>
                <a:spcPct val="0"/>
              </a:spcAft>
              <a:defRPr/>
            </a:pPr>
            <a:fld id="{F01CC864-221F-4483-9E0A-F22D07A22787}" type="slidenum">
              <a:rPr lang="en-GB" smtClean="0">
                <a:solidFill>
                  <a:prstClr val="black">
                    <a:tint val="75000"/>
                  </a:prstClr>
                </a:solidFill>
                <a:latin typeface="Arial" charset="0"/>
              </a:rPr>
              <a:pPr defTabSz="1219170" fontAlgn="base">
                <a:spcBef>
                  <a:spcPct val="0"/>
                </a:spcBef>
                <a:spcAft>
                  <a:spcPct val="0"/>
                </a:spcAft>
                <a:defRPr/>
              </a:pPr>
              <a:t>‹#›</a:t>
            </a:fld>
            <a:endParaRPr lang="en-GB" dirty="0">
              <a:solidFill>
                <a:prstClr val="black">
                  <a:tint val="75000"/>
                </a:prstClr>
              </a:solidFill>
              <a:latin typeface="Arial" charset="0"/>
            </a:endParaRPr>
          </a:p>
        </p:txBody>
      </p:sp>
    </p:spTree>
    <p:extLst>
      <p:ext uri="{BB962C8B-B14F-4D97-AF65-F5344CB8AC3E}">
        <p14:creationId xmlns:p14="http://schemas.microsoft.com/office/powerpoint/2010/main" val="14435146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defTabSz="1219170" fontAlgn="base">
              <a:spcBef>
                <a:spcPct val="0"/>
              </a:spcBef>
              <a:spcAft>
                <a:spcPct val="0"/>
              </a:spcAft>
              <a:defRPr/>
            </a:pPr>
            <a:fld id="{9CF773CD-92C7-43D3-8F63-361C6A66A8AB}" type="datetimeFigureOut">
              <a:rPr lang="en-GB" smtClean="0">
                <a:solidFill>
                  <a:prstClr val="black">
                    <a:tint val="75000"/>
                  </a:prstClr>
                </a:solidFill>
                <a:latin typeface="Arial" charset="0"/>
              </a:rPr>
              <a:pPr defTabSz="1219170" fontAlgn="base">
                <a:spcBef>
                  <a:spcPct val="0"/>
                </a:spcBef>
                <a:spcAft>
                  <a:spcPct val="0"/>
                </a:spcAft>
                <a:defRPr/>
              </a:pPr>
              <a:t>03/05/2022</a:t>
            </a:fld>
            <a:endParaRPr lang="en-GB" dirty="0">
              <a:solidFill>
                <a:prstClr val="black">
                  <a:tint val="75000"/>
                </a:prstClr>
              </a:solidFill>
              <a:latin typeface="Arial" charset="0"/>
            </a:endParaRPr>
          </a:p>
        </p:txBody>
      </p:sp>
      <p:sp>
        <p:nvSpPr>
          <p:cNvPr id="5" name="Footer Placeholder 4"/>
          <p:cNvSpPr>
            <a:spLocks noGrp="1"/>
          </p:cNvSpPr>
          <p:nvPr>
            <p:ph type="ftr" sz="quarter" idx="11"/>
          </p:nvPr>
        </p:nvSpPr>
        <p:spPr/>
        <p:txBody>
          <a:bodyPr/>
          <a:lstStyle/>
          <a:p>
            <a:pPr defTabSz="1219170" fontAlgn="base">
              <a:spcBef>
                <a:spcPct val="0"/>
              </a:spcBef>
              <a:spcAft>
                <a:spcPct val="0"/>
              </a:spcAft>
              <a:defRPr/>
            </a:pPr>
            <a:endParaRPr lang="en-GB" dirty="0">
              <a:solidFill>
                <a:prstClr val="black">
                  <a:tint val="75000"/>
                </a:prstClr>
              </a:solidFill>
              <a:latin typeface="Arial" charset="0"/>
            </a:endParaRPr>
          </a:p>
        </p:txBody>
      </p:sp>
      <p:sp>
        <p:nvSpPr>
          <p:cNvPr id="6" name="Slide Number Placeholder 5"/>
          <p:cNvSpPr>
            <a:spLocks noGrp="1"/>
          </p:cNvSpPr>
          <p:nvPr>
            <p:ph type="sldNum" sz="quarter" idx="12"/>
          </p:nvPr>
        </p:nvSpPr>
        <p:spPr/>
        <p:txBody>
          <a:bodyPr/>
          <a:lstStyle/>
          <a:p>
            <a:pPr defTabSz="1219170" fontAlgn="base">
              <a:spcBef>
                <a:spcPct val="0"/>
              </a:spcBef>
              <a:spcAft>
                <a:spcPct val="0"/>
              </a:spcAft>
              <a:defRPr/>
            </a:pPr>
            <a:fld id="{F01CC864-221F-4483-9E0A-F22D07A22787}" type="slidenum">
              <a:rPr lang="en-GB" smtClean="0">
                <a:solidFill>
                  <a:prstClr val="black">
                    <a:tint val="75000"/>
                  </a:prstClr>
                </a:solidFill>
                <a:latin typeface="Arial" charset="0"/>
              </a:rPr>
              <a:pPr defTabSz="1219170" fontAlgn="base">
                <a:spcBef>
                  <a:spcPct val="0"/>
                </a:spcBef>
                <a:spcAft>
                  <a:spcPct val="0"/>
                </a:spcAft>
                <a:defRPr/>
              </a:pPr>
              <a:t>‹#›</a:t>
            </a:fld>
            <a:endParaRPr lang="en-GB" dirty="0">
              <a:solidFill>
                <a:prstClr val="black">
                  <a:tint val="75000"/>
                </a:prstClr>
              </a:solidFill>
              <a:latin typeface="Arial" charset="0"/>
            </a:endParaRPr>
          </a:p>
        </p:txBody>
      </p:sp>
    </p:spTree>
    <p:extLst>
      <p:ext uri="{BB962C8B-B14F-4D97-AF65-F5344CB8AC3E}">
        <p14:creationId xmlns:p14="http://schemas.microsoft.com/office/powerpoint/2010/main" val="32907897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pPr defTabSz="1219170" fontAlgn="base">
              <a:spcBef>
                <a:spcPct val="0"/>
              </a:spcBef>
              <a:spcAft>
                <a:spcPct val="0"/>
              </a:spcAft>
              <a:defRPr/>
            </a:pPr>
            <a:fld id="{9CF773CD-92C7-43D3-8F63-361C6A66A8AB}" type="datetimeFigureOut">
              <a:rPr lang="en-GB" smtClean="0">
                <a:solidFill>
                  <a:prstClr val="black">
                    <a:tint val="75000"/>
                  </a:prstClr>
                </a:solidFill>
                <a:latin typeface="Arial" charset="0"/>
              </a:rPr>
              <a:pPr defTabSz="1219170" fontAlgn="base">
                <a:spcBef>
                  <a:spcPct val="0"/>
                </a:spcBef>
                <a:spcAft>
                  <a:spcPct val="0"/>
                </a:spcAft>
                <a:defRPr/>
              </a:pPr>
              <a:t>03/05/2022</a:t>
            </a:fld>
            <a:endParaRPr lang="en-GB" dirty="0">
              <a:solidFill>
                <a:prstClr val="black">
                  <a:tint val="75000"/>
                </a:prstClr>
              </a:solidFill>
              <a:latin typeface="Arial" charset="0"/>
            </a:endParaRPr>
          </a:p>
        </p:txBody>
      </p:sp>
      <p:sp>
        <p:nvSpPr>
          <p:cNvPr id="5" name="Footer Placeholder 4"/>
          <p:cNvSpPr>
            <a:spLocks noGrp="1"/>
          </p:cNvSpPr>
          <p:nvPr>
            <p:ph type="ftr" sz="quarter" idx="11"/>
          </p:nvPr>
        </p:nvSpPr>
        <p:spPr/>
        <p:txBody>
          <a:bodyPr/>
          <a:lstStyle/>
          <a:p>
            <a:pPr defTabSz="1219170" fontAlgn="base">
              <a:spcBef>
                <a:spcPct val="0"/>
              </a:spcBef>
              <a:spcAft>
                <a:spcPct val="0"/>
              </a:spcAft>
              <a:defRPr/>
            </a:pPr>
            <a:endParaRPr lang="en-GB" dirty="0">
              <a:solidFill>
                <a:prstClr val="black">
                  <a:tint val="75000"/>
                </a:prstClr>
              </a:solidFill>
              <a:latin typeface="Arial" charset="0"/>
            </a:endParaRPr>
          </a:p>
        </p:txBody>
      </p:sp>
      <p:sp>
        <p:nvSpPr>
          <p:cNvPr id="6" name="Slide Number Placeholder 5"/>
          <p:cNvSpPr>
            <a:spLocks noGrp="1"/>
          </p:cNvSpPr>
          <p:nvPr>
            <p:ph type="sldNum" sz="quarter" idx="12"/>
          </p:nvPr>
        </p:nvSpPr>
        <p:spPr/>
        <p:txBody>
          <a:bodyPr/>
          <a:lstStyle/>
          <a:p>
            <a:pPr defTabSz="1219170" fontAlgn="base">
              <a:spcBef>
                <a:spcPct val="0"/>
              </a:spcBef>
              <a:spcAft>
                <a:spcPct val="0"/>
              </a:spcAft>
              <a:defRPr/>
            </a:pPr>
            <a:fld id="{F01CC864-221F-4483-9E0A-F22D07A22787}" type="slidenum">
              <a:rPr lang="en-GB" smtClean="0">
                <a:solidFill>
                  <a:prstClr val="black">
                    <a:tint val="75000"/>
                  </a:prstClr>
                </a:solidFill>
                <a:latin typeface="Arial" charset="0"/>
              </a:rPr>
              <a:pPr defTabSz="1219170" fontAlgn="base">
                <a:spcBef>
                  <a:spcPct val="0"/>
                </a:spcBef>
                <a:spcAft>
                  <a:spcPct val="0"/>
                </a:spcAft>
                <a:defRPr/>
              </a:pPr>
              <a:t>‹#›</a:t>
            </a:fld>
            <a:endParaRPr lang="en-GB" dirty="0">
              <a:solidFill>
                <a:prstClr val="black">
                  <a:tint val="75000"/>
                </a:prstClr>
              </a:solidFill>
              <a:latin typeface="Arial" charset="0"/>
            </a:endParaRPr>
          </a:p>
        </p:txBody>
      </p:sp>
    </p:spTree>
    <p:extLst>
      <p:ext uri="{BB962C8B-B14F-4D97-AF65-F5344CB8AC3E}">
        <p14:creationId xmlns:p14="http://schemas.microsoft.com/office/powerpoint/2010/main" val="428497924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fontAlgn="base">
              <a:spcBef>
                <a:spcPct val="0"/>
              </a:spcBef>
              <a:spcAft>
                <a:spcPct val="0"/>
              </a:spcAft>
              <a:defRPr/>
            </a:pPr>
            <a:fld id="{06E7B568-1968-E948-A4B0-D711D714A78D}" type="datetimeFigureOut">
              <a:rPr lang="en-US" smtClean="0">
                <a:solidFill>
                  <a:prstClr val="black">
                    <a:tint val="75000"/>
                  </a:prstClr>
                </a:solidFill>
                <a:latin typeface="Arial" charset="0"/>
              </a:rPr>
              <a:pPr defTabSz="1219170" fontAlgn="base">
                <a:spcBef>
                  <a:spcPct val="0"/>
                </a:spcBef>
                <a:spcAft>
                  <a:spcPct val="0"/>
                </a:spcAft>
                <a:defRPr/>
              </a:pPr>
              <a:t>5/3/2022</a:t>
            </a:fld>
            <a:endParaRPr lang="en-US" dirty="0">
              <a:solidFill>
                <a:prstClr val="black">
                  <a:tint val="75000"/>
                </a:prstClr>
              </a:solidFill>
              <a:latin typeface="Arial" charset="0"/>
            </a:endParaRPr>
          </a:p>
        </p:txBody>
      </p:sp>
      <p:sp>
        <p:nvSpPr>
          <p:cNvPr id="5" name="Footer Placeholder 4"/>
          <p:cNvSpPr>
            <a:spLocks noGrp="1"/>
          </p:cNvSpPr>
          <p:nvPr>
            <p:ph type="ftr" sz="quarter" idx="11"/>
          </p:nvPr>
        </p:nvSpPr>
        <p:spPr/>
        <p:txBody>
          <a:bodyPr/>
          <a:lstStyle/>
          <a:p>
            <a:pPr defTabSz="1219170" fontAlgn="base">
              <a:spcBef>
                <a:spcPct val="0"/>
              </a:spcBef>
              <a:spcAft>
                <a:spcPct val="0"/>
              </a:spcAft>
              <a:defRPr/>
            </a:pPr>
            <a:endParaRPr lang="en-US" dirty="0">
              <a:solidFill>
                <a:prstClr val="black">
                  <a:tint val="75000"/>
                </a:prstClr>
              </a:solidFill>
              <a:latin typeface="Arial" charset="0"/>
            </a:endParaRPr>
          </a:p>
        </p:txBody>
      </p:sp>
      <p:sp>
        <p:nvSpPr>
          <p:cNvPr id="6" name="Slide Number Placeholder 5"/>
          <p:cNvSpPr>
            <a:spLocks noGrp="1"/>
          </p:cNvSpPr>
          <p:nvPr>
            <p:ph type="sldNum" sz="quarter" idx="12"/>
          </p:nvPr>
        </p:nvSpPr>
        <p:spPr/>
        <p:txBody>
          <a:bodyPr/>
          <a:lstStyle/>
          <a:p>
            <a:pPr defTabSz="1219170" fontAlgn="base">
              <a:spcBef>
                <a:spcPct val="0"/>
              </a:spcBef>
              <a:spcAft>
                <a:spcPct val="0"/>
              </a:spcAft>
              <a:defRPr/>
            </a:pPr>
            <a:fld id="{7A0A4E1D-A5AB-2E40-9DD1-318AA2C1ACE3}" type="slidenum">
              <a:rPr lang="en-US" smtClean="0">
                <a:solidFill>
                  <a:prstClr val="black">
                    <a:tint val="75000"/>
                  </a:prstClr>
                </a:solidFill>
                <a:latin typeface="Arial" charset="0"/>
              </a:rPr>
              <a:pPr defTabSz="1219170" fontAlgn="base">
                <a:spcBef>
                  <a:spcPct val="0"/>
                </a:spcBef>
                <a:spcAft>
                  <a:spcPct val="0"/>
                </a:spcAft>
                <a:defRPr/>
              </a:pPr>
              <a:t>‹#›</a:t>
            </a:fld>
            <a:endParaRPr lang="en-US" dirty="0">
              <a:solidFill>
                <a:prstClr val="black">
                  <a:tint val="75000"/>
                </a:prstClr>
              </a:solidFill>
              <a:latin typeface="Arial" charset="0"/>
            </a:endParaRPr>
          </a:p>
        </p:txBody>
      </p:sp>
    </p:spTree>
    <p:extLst>
      <p:ext uri="{BB962C8B-B14F-4D97-AF65-F5344CB8AC3E}">
        <p14:creationId xmlns:p14="http://schemas.microsoft.com/office/powerpoint/2010/main" val="2167503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2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0"/>
            <a:ext cx="12191545" cy="6857997"/>
          </a:xfrm>
          <a:prstGeom prst="rect">
            <a:avLst/>
          </a:prstGeom>
        </p:spPr>
      </p:pic>
      <p:sp>
        <p:nvSpPr>
          <p:cNvPr id="22" name="Text Placeholder 21"/>
          <p:cNvSpPr>
            <a:spLocks noGrp="1"/>
          </p:cNvSpPr>
          <p:nvPr>
            <p:ph type="body" sz="quarter" idx="13" hasCustomPrompt="1"/>
          </p:nvPr>
        </p:nvSpPr>
        <p:spPr>
          <a:xfrm>
            <a:off x="5285767" y="1140267"/>
            <a:ext cx="6082743"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511C6C"/>
              </a:buClr>
              <a:buSzPct val="120000"/>
              <a:buFont typeface="Arial" charset="0"/>
              <a:buChar char="•"/>
              <a:tabLst/>
              <a:defRPr sz="2133"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a:t>
            </a:r>
          </a:p>
        </p:txBody>
      </p:sp>
      <p:sp>
        <p:nvSpPr>
          <p:cNvPr id="7" name="Text Placeholder 21"/>
          <p:cNvSpPr>
            <a:spLocks noGrp="1"/>
          </p:cNvSpPr>
          <p:nvPr>
            <p:ph type="body" sz="quarter" idx="14" hasCustomPrompt="1"/>
          </p:nvPr>
        </p:nvSpPr>
        <p:spPr>
          <a:xfrm>
            <a:off x="1178990" y="1140267"/>
            <a:ext cx="3954485" cy="3346364"/>
          </a:xfrm>
          <a:prstGeom prst="rect">
            <a:avLst/>
          </a:prstGeom>
        </p:spPr>
        <p:txBody>
          <a:bodyPr/>
          <a:lstStyle>
            <a:lvl1pPr marL="0" indent="0">
              <a:lnSpc>
                <a:spcPct val="80000"/>
              </a:lnSpc>
              <a:buFontTx/>
              <a:buNone/>
              <a:defRPr sz="4000" b="1" i="0" baseline="0">
                <a:solidFill>
                  <a:srgbClr val="511C6C"/>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(DYNAMIC TITLE OPTION CAPS AND BOLD)</a:t>
            </a:r>
          </a:p>
        </p:txBody>
      </p:sp>
    </p:spTree>
    <p:extLst>
      <p:ext uri="{BB962C8B-B14F-4D97-AF65-F5344CB8AC3E}">
        <p14:creationId xmlns:p14="http://schemas.microsoft.com/office/powerpoint/2010/main" val="323770873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5509260"/>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59133275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 y="1"/>
            <a:ext cx="12191999" cy="3135087"/>
          </a:xfrm>
          <a:prstGeom prst="rect">
            <a:avLst/>
          </a:prstGeom>
        </p:spPr>
      </p:pic>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09" y="4045917"/>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16689929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endParaRPr lang="en-GB" dirty="0"/>
          </a:p>
        </p:txBody>
      </p:sp>
      <p:sp>
        <p:nvSpPr>
          <p:cNvPr id="5" name="Rectangle 5"/>
          <p:cNvSpPr>
            <a:spLocks noGrp="1" noChangeArrowheads="1"/>
          </p:cNvSpPr>
          <p:nvPr>
            <p:ph type="ftr" sz="quarter" idx="11"/>
          </p:nvPr>
        </p:nvSpPr>
        <p:spPr>
          <a:ln/>
        </p:spPr>
        <p:txBody>
          <a:bodyPr/>
          <a:lstStyle>
            <a:lvl1pPr>
              <a:defRPr/>
            </a:lvl1pPr>
          </a:lstStyle>
          <a:p>
            <a:endParaRPr lang="en-GB" dirty="0"/>
          </a:p>
        </p:txBody>
      </p:sp>
      <p:sp>
        <p:nvSpPr>
          <p:cNvPr id="6" name="Rectangle 6"/>
          <p:cNvSpPr>
            <a:spLocks noGrp="1" noChangeArrowheads="1"/>
          </p:cNvSpPr>
          <p:nvPr>
            <p:ph type="sldNum" sz="quarter" idx="12"/>
          </p:nvPr>
        </p:nvSpPr>
        <p:spPr>
          <a:ln/>
        </p:spPr>
        <p:txBody>
          <a:bodyPr/>
          <a:lstStyle>
            <a:lvl1pPr>
              <a:defRPr/>
            </a:lvl1pPr>
          </a:lstStyle>
          <a:p>
            <a:fld id="{935F6C03-4151-4A26-A2A7-58B9B3C6415F}" type="slidenum">
              <a:rPr lang="en-GB" smtClean="0"/>
              <a:pPr/>
              <a:t>‹#›</a:t>
            </a:fld>
            <a:endParaRPr lang="en-GB" dirty="0"/>
          </a:p>
        </p:txBody>
      </p:sp>
    </p:spTree>
    <p:extLst>
      <p:ext uri="{BB962C8B-B14F-4D97-AF65-F5344CB8AC3E}">
        <p14:creationId xmlns:p14="http://schemas.microsoft.com/office/powerpoint/2010/main" val="415124485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44693" y="5661248"/>
            <a:ext cx="12350892" cy="119675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GB" dirty="0"/>
          </a:p>
        </p:txBody>
      </p:sp>
      <p:sp>
        <p:nvSpPr>
          <p:cNvPr id="5" name="Rectangle 5"/>
          <p:cNvSpPr>
            <a:spLocks noGrp="1" noChangeArrowheads="1"/>
          </p:cNvSpPr>
          <p:nvPr>
            <p:ph type="ftr" sz="quarter" idx="11"/>
          </p:nvPr>
        </p:nvSpPr>
        <p:spPr>
          <a:ln/>
        </p:spPr>
        <p:txBody>
          <a:bodyPr/>
          <a:lstStyle>
            <a:lvl1pPr>
              <a:defRPr/>
            </a:lvl1pPr>
          </a:lstStyle>
          <a:p>
            <a:endParaRPr lang="en-GB"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7192" b="6601"/>
          <a:stretch/>
        </p:blipFill>
        <p:spPr>
          <a:xfrm>
            <a:off x="0" y="1"/>
            <a:ext cx="12242304" cy="1551215"/>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013F63F8-F53C-4618-AC33-01C89DE2677C}" type="slidenum">
              <a:rPr lang="en-GB" smtClean="0"/>
              <a:pPr/>
              <a:t>‹#›</a:t>
            </a:fld>
            <a:endParaRPr lang="en-GB" dirty="0"/>
          </a:p>
        </p:txBody>
      </p:sp>
    </p:spTree>
    <p:extLst>
      <p:ext uri="{BB962C8B-B14F-4D97-AF65-F5344CB8AC3E}">
        <p14:creationId xmlns:p14="http://schemas.microsoft.com/office/powerpoint/2010/main" val="49395365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endParaRPr lang="en-GB" dirty="0"/>
          </a:p>
        </p:txBody>
      </p:sp>
      <p:sp>
        <p:nvSpPr>
          <p:cNvPr id="6" name="Rectangle 5"/>
          <p:cNvSpPr>
            <a:spLocks noGrp="1" noChangeArrowheads="1"/>
          </p:cNvSpPr>
          <p:nvPr>
            <p:ph type="ftr" sz="quarter" idx="11"/>
          </p:nvPr>
        </p:nvSpPr>
        <p:spPr>
          <a:ln/>
        </p:spPr>
        <p:txBody>
          <a:bodyPr/>
          <a:lstStyle>
            <a:lvl1pPr>
              <a:defRPr/>
            </a:lvl1pPr>
          </a:lstStyle>
          <a:p>
            <a:endParaRPr lang="en-GB" dirty="0"/>
          </a:p>
        </p:txBody>
      </p:sp>
      <p:sp>
        <p:nvSpPr>
          <p:cNvPr id="7" name="Rectangle 6"/>
          <p:cNvSpPr>
            <a:spLocks noGrp="1" noChangeArrowheads="1"/>
          </p:cNvSpPr>
          <p:nvPr>
            <p:ph type="sldNum" sz="quarter" idx="12"/>
          </p:nvPr>
        </p:nvSpPr>
        <p:spPr>
          <a:ln/>
        </p:spPr>
        <p:txBody>
          <a:bodyPr/>
          <a:lstStyle>
            <a:lvl1pPr>
              <a:defRPr/>
            </a:lvl1pPr>
          </a:lstStyle>
          <a:p>
            <a:fld id="{81AC6F43-1F4E-4141-BF0B-CC87747BCE5D}" type="slidenum">
              <a:rPr lang="en-GB" smtClean="0"/>
              <a:pPr/>
              <a:t>‹#›</a:t>
            </a:fld>
            <a:endParaRPr lang="en-GB" dirty="0"/>
          </a:p>
        </p:txBody>
      </p:sp>
    </p:spTree>
    <p:extLst>
      <p:ext uri="{BB962C8B-B14F-4D97-AF65-F5344CB8AC3E}">
        <p14:creationId xmlns:p14="http://schemas.microsoft.com/office/powerpoint/2010/main" val="72011232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endParaRPr lang="en-GB" dirty="0"/>
          </a:p>
        </p:txBody>
      </p:sp>
      <p:sp>
        <p:nvSpPr>
          <p:cNvPr id="8" name="Rectangle 5"/>
          <p:cNvSpPr>
            <a:spLocks noGrp="1" noChangeArrowheads="1"/>
          </p:cNvSpPr>
          <p:nvPr>
            <p:ph type="ftr" sz="quarter" idx="11"/>
          </p:nvPr>
        </p:nvSpPr>
        <p:spPr>
          <a:ln/>
        </p:spPr>
        <p:txBody>
          <a:bodyPr/>
          <a:lstStyle>
            <a:lvl1pPr>
              <a:defRPr/>
            </a:lvl1pPr>
          </a:lstStyle>
          <a:p>
            <a:endParaRPr lang="en-GB" dirty="0"/>
          </a:p>
        </p:txBody>
      </p:sp>
      <p:sp>
        <p:nvSpPr>
          <p:cNvPr id="9" name="Rectangle 6"/>
          <p:cNvSpPr>
            <a:spLocks noGrp="1" noChangeArrowheads="1"/>
          </p:cNvSpPr>
          <p:nvPr>
            <p:ph type="sldNum" sz="quarter" idx="12"/>
          </p:nvPr>
        </p:nvSpPr>
        <p:spPr>
          <a:ln/>
        </p:spPr>
        <p:txBody>
          <a:bodyPr/>
          <a:lstStyle>
            <a:lvl1pPr>
              <a:defRPr/>
            </a:lvl1pPr>
          </a:lstStyle>
          <a:p>
            <a:fld id="{C200EBAC-EF53-4B54-900B-02F11E4F4307}" type="slidenum">
              <a:rPr lang="en-GB" smtClean="0"/>
              <a:pPr/>
              <a:t>‹#›</a:t>
            </a:fld>
            <a:endParaRPr lang="en-GB" dirty="0"/>
          </a:p>
        </p:txBody>
      </p:sp>
    </p:spTree>
    <p:extLst>
      <p:ext uri="{BB962C8B-B14F-4D97-AF65-F5344CB8AC3E}">
        <p14:creationId xmlns:p14="http://schemas.microsoft.com/office/powerpoint/2010/main" val="90335269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endParaRPr lang="en-GB" dirty="0"/>
          </a:p>
        </p:txBody>
      </p:sp>
      <p:sp>
        <p:nvSpPr>
          <p:cNvPr id="4" name="Rectangle 5"/>
          <p:cNvSpPr>
            <a:spLocks noGrp="1" noChangeArrowheads="1"/>
          </p:cNvSpPr>
          <p:nvPr>
            <p:ph type="ftr" sz="quarter" idx="11"/>
          </p:nvPr>
        </p:nvSpPr>
        <p:spPr>
          <a:ln/>
        </p:spPr>
        <p:txBody>
          <a:bodyPr/>
          <a:lstStyle>
            <a:lvl1pPr>
              <a:defRPr/>
            </a:lvl1pPr>
          </a:lstStyle>
          <a:p>
            <a:endParaRPr lang="en-GB" dirty="0"/>
          </a:p>
        </p:txBody>
      </p:sp>
      <p:sp>
        <p:nvSpPr>
          <p:cNvPr id="5" name="Rectangle 6"/>
          <p:cNvSpPr>
            <a:spLocks noGrp="1" noChangeArrowheads="1"/>
          </p:cNvSpPr>
          <p:nvPr>
            <p:ph type="sldNum" sz="quarter" idx="12"/>
          </p:nvPr>
        </p:nvSpPr>
        <p:spPr>
          <a:ln/>
        </p:spPr>
        <p:txBody>
          <a:bodyPr/>
          <a:lstStyle>
            <a:lvl1pPr>
              <a:defRPr/>
            </a:lvl1pPr>
          </a:lstStyle>
          <a:p>
            <a:fld id="{C5E10639-F9F4-4FCA-897D-B0FE505E9327}" type="slidenum">
              <a:rPr lang="en-GB" smtClean="0"/>
              <a:pPr/>
              <a:t>‹#›</a:t>
            </a:fld>
            <a:endParaRPr lang="en-GB" dirty="0"/>
          </a:p>
        </p:txBody>
      </p:sp>
    </p:spTree>
    <p:extLst>
      <p:ext uri="{BB962C8B-B14F-4D97-AF65-F5344CB8AC3E}">
        <p14:creationId xmlns:p14="http://schemas.microsoft.com/office/powerpoint/2010/main" val="36168948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GB" dirty="0"/>
          </a:p>
        </p:txBody>
      </p:sp>
      <p:sp>
        <p:nvSpPr>
          <p:cNvPr id="3" name="Rectangle 5"/>
          <p:cNvSpPr>
            <a:spLocks noGrp="1" noChangeArrowheads="1"/>
          </p:cNvSpPr>
          <p:nvPr>
            <p:ph type="ftr" sz="quarter" idx="11"/>
          </p:nvPr>
        </p:nvSpPr>
        <p:spPr>
          <a:ln/>
        </p:spPr>
        <p:txBody>
          <a:bodyPr/>
          <a:lstStyle>
            <a:lvl1pPr>
              <a:defRPr/>
            </a:lvl1pPr>
          </a:lstStyle>
          <a:p>
            <a:endParaRPr lang="en-GB" dirty="0"/>
          </a:p>
        </p:txBody>
      </p:sp>
      <p:sp>
        <p:nvSpPr>
          <p:cNvPr id="4" name="Rectangle 6"/>
          <p:cNvSpPr>
            <a:spLocks noGrp="1" noChangeArrowheads="1"/>
          </p:cNvSpPr>
          <p:nvPr>
            <p:ph type="sldNum" sz="quarter" idx="12"/>
          </p:nvPr>
        </p:nvSpPr>
        <p:spPr>
          <a:ln/>
        </p:spPr>
        <p:txBody>
          <a:bodyPr/>
          <a:lstStyle>
            <a:lvl1pPr>
              <a:defRPr/>
            </a:lvl1pPr>
          </a:lstStyle>
          <a:p>
            <a:fld id="{400B3112-FD8E-4C51-8178-DA97AC75F55B}" type="slidenum">
              <a:rPr lang="en-GB" smtClean="0"/>
              <a:pPr/>
              <a:t>‹#›</a:t>
            </a:fld>
            <a:endParaRPr lang="en-GB" dirty="0"/>
          </a:p>
        </p:txBody>
      </p:sp>
    </p:spTree>
    <p:extLst>
      <p:ext uri="{BB962C8B-B14F-4D97-AF65-F5344CB8AC3E}">
        <p14:creationId xmlns:p14="http://schemas.microsoft.com/office/powerpoint/2010/main" val="54824960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GB" dirty="0"/>
          </a:p>
        </p:txBody>
      </p:sp>
      <p:sp>
        <p:nvSpPr>
          <p:cNvPr id="6" name="Rectangle 5"/>
          <p:cNvSpPr>
            <a:spLocks noGrp="1" noChangeArrowheads="1"/>
          </p:cNvSpPr>
          <p:nvPr>
            <p:ph type="ftr" sz="quarter" idx="11"/>
          </p:nvPr>
        </p:nvSpPr>
        <p:spPr>
          <a:ln/>
        </p:spPr>
        <p:txBody>
          <a:bodyPr/>
          <a:lstStyle>
            <a:lvl1pPr>
              <a:defRPr/>
            </a:lvl1pPr>
          </a:lstStyle>
          <a:p>
            <a:endParaRPr lang="en-GB" dirty="0"/>
          </a:p>
        </p:txBody>
      </p:sp>
      <p:sp>
        <p:nvSpPr>
          <p:cNvPr id="7" name="Rectangle 6"/>
          <p:cNvSpPr>
            <a:spLocks noGrp="1" noChangeArrowheads="1"/>
          </p:cNvSpPr>
          <p:nvPr>
            <p:ph type="sldNum" sz="quarter" idx="12"/>
          </p:nvPr>
        </p:nvSpPr>
        <p:spPr>
          <a:ln/>
        </p:spPr>
        <p:txBody>
          <a:bodyPr/>
          <a:lstStyle>
            <a:lvl1pPr>
              <a:defRPr/>
            </a:lvl1pPr>
          </a:lstStyle>
          <a:p>
            <a:fld id="{D16D0BC4-87A3-4865-BF5D-07331D4CA57A}" type="slidenum">
              <a:rPr lang="en-GB" smtClean="0"/>
              <a:pPr/>
              <a:t>‹#›</a:t>
            </a:fld>
            <a:endParaRPr lang="en-GB" dirty="0"/>
          </a:p>
        </p:txBody>
      </p:sp>
    </p:spTree>
    <p:extLst>
      <p:ext uri="{BB962C8B-B14F-4D97-AF65-F5344CB8AC3E}">
        <p14:creationId xmlns:p14="http://schemas.microsoft.com/office/powerpoint/2010/main" val="417908905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r>
              <a:rPr lang="en-US" noProof="0" dirty="0"/>
              <a:t>Click icon to add picture</a:t>
            </a:r>
            <a:endParaRPr lang="en-GB" noProof="0" dirty="0"/>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GB" dirty="0"/>
          </a:p>
        </p:txBody>
      </p:sp>
      <p:sp>
        <p:nvSpPr>
          <p:cNvPr id="6" name="Rectangle 5"/>
          <p:cNvSpPr>
            <a:spLocks noGrp="1" noChangeArrowheads="1"/>
          </p:cNvSpPr>
          <p:nvPr>
            <p:ph type="ftr" sz="quarter" idx="11"/>
          </p:nvPr>
        </p:nvSpPr>
        <p:spPr>
          <a:ln/>
        </p:spPr>
        <p:txBody>
          <a:bodyPr/>
          <a:lstStyle>
            <a:lvl1pPr>
              <a:defRPr/>
            </a:lvl1pPr>
          </a:lstStyle>
          <a:p>
            <a:endParaRPr lang="en-GB" dirty="0"/>
          </a:p>
        </p:txBody>
      </p:sp>
      <p:sp>
        <p:nvSpPr>
          <p:cNvPr id="7" name="Rectangle 6"/>
          <p:cNvSpPr>
            <a:spLocks noGrp="1" noChangeArrowheads="1"/>
          </p:cNvSpPr>
          <p:nvPr>
            <p:ph type="sldNum" sz="quarter" idx="12"/>
          </p:nvPr>
        </p:nvSpPr>
        <p:spPr>
          <a:ln/>
        </p:spPr>
        <p:txBody>
          <a:bodyPr/>
          <a:lstStyle>
            <a:lvl1pPr>
              <a:defRPr/>
            </a:lvl1pPr>
          </a:lstStyle>
          <a:p>
            <a:fld id="{9F2CD49D-1B0E-4E62-96FF-E085E0F12B23}" type="slidenum">
              <a:rPr lang="en-GB" smtClean="0"/>
              <a:pPr/>
              <a:t>‹#›</a:t>
            </a:fld>
            <a:endParaRPr lang="en-GB" dirty="0"/>
          </a:p>
        </p:txBody>
      </p:sp>
    </p:spTree>
    <p:extLst>
      <p:ext uri="{BB962C8B-B14F-4D97-AF65-F5344CB8AC3E}">
        <p14:creationId xmlns:p14="http://schemas.microsoft.com/office/powerpoint/2010/main" val="3516555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8_Custom Layout">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3"/>
            <a:ext cx="12191543" cy="6857997"/>
          </a:xfrm>
          <a:prstGeom prst="rect">
            <a:avLst/>
          </a:prstGeom>
        </p:spPr>
      </p:pic>
      <p:sp>
        <p:nvSpPr>
          <p:cNvPr id="22" name="Text Placeholder 21"/>
          <p:cNvSpPr>
            <a:spLocks noGrp="1"/>
          </p:cNvSpPr>
          <p:nvPr>
            <p:ph type="body" sz="quarter" idx="13" hasCustomPrompt="1"/>
          </p:nvPr>
        </p:nvSpPr>
        <p:spPr>
          <a:xfrm>
            <a:off x="6950824" y="1656275"/>
            <a:ext cx="4556713"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511C6C"/>
              </a:buClr>
              <a:buSzPct val="120000"/>
              <a:buFont typeface="Arial" charset="0"/>
              <a:buChar char="•"/>
              <a:tabLst/>
              <a:defRPr sz="16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6950823" y="606868"/>
            <a:ext cx="4556715" cy="911125"/>
          </a:xfrm>
          <a:prstGeom prst="rect">
            <a:avLst/>
          </a:prstGeom>
        </p:spPr>
        <p:txBody>
          <a:bodyPr/>
          <a:lstStyle>
            <a:lvl1pPr marL="0" indent="0">
              <a:buFontTx/>
              <a:buNone/>
              <a:defRPr sz="2667"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(one border image landscape)</a:t>
            </a:r>
          </a:p>
          <a:p>
            <a:pPr lvl="0"/>
            <a:endParaRPr lang="en-US" dirty="0"/>
          </a:p>
        </p:txBody>
      </p:sp>
      <p:sp>
        <p:nvSpPr>
          <p:cNvPr id="6" name="Picture Placeholder 7"/>
          <p:cNvSpPr>
            <a:spLocks noGrp="1"/>
          </p:cNvSpPr>
          <p:nvPr>
            <p:ph type="pic" sz="quarter" idx="10"/>
          </p:nvPr>
        </p:nvSpPr>
        <p:spPr>
          <a:xfrm>
            <a:off x="545433" y="606869"/>
            <a:ext cx="5785852" cy="4023953"/>
          </a:xfrm>
          <a:prstGeom prst="rect">
            <a:avLst/>
          </a:prstGeom>
          <a:ln w="34925">
            <a:solidFill>
              <a:srgbClr val="511C6C"/>
            </a:solidFill>
          </a:ln>
          <a:effectLst/>
        </p:spPr>
        <p:txBody>
          <a:bodyPr/>
          <a:lstStyle/>
          <a:p>
            <a:r>
              <a:rPr lang="en-US" dirty="0"/>
              <a:t>Click icon to add picture</a:t>
            </a:r>
          </a:p>
        </p:txBody>
      </p:sp>
    </p:spTree>
    <p:extLst>
      <p:ext uri="{BB962C8B-B14F-4D97-AF65-F5344CB8AC3E}">
        <p14:creationId xmlns:p14="http://schemas.microsoft.com/office/powerpoint/2010/main" val="132554353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endParaRPr lang="en-GB" dirty="0"/>
          </a:p>
        </p:txBody>
      </p:sp>
      <p:sp>
        <p:nvSpPr>
          <p:cNvPr id="5" name="Rectangle 5"/>
          <p:cNvSpPr>
            <a:spLocks noGrp="1" noChangeArrowheads="1"/>
          </p:cNvSpPr>
          <p:nvPr>
            <p:ph type="ftr" sz="quarter" idx="11"/>
          </p:nvPr>
        </p:nvSpPr>
        <p:spPr>
          <a:ln/>
        </p:spPr>
        <p:txBody>
          <a:bodyPr/>
          <a:lstStyle>
            <a:lvl1pPr>
              <a:defRPr/>
            </a:lvl1pPr>
          </a:lstStyle>
          <a:p>
            <a:endParaRPr lang="en-GB" dirty="0"/>
          </a:p>
        </p:txBody>
      </p:sp>
      <p:sp>
        <p:nvSpPr>
          <p:cNvPr id="6" name="Rectangle 6"/>
          <p:cNvSpPr>
            <a:spLocks noGrp="1" noChangeArrowheads="1"/>
          </p:cNvSpPr>
          <p:nvPr>
            <p:ph type="sldNum" sz="quarter" idx="12"/>
          </p:nvPr>
        </p:nvSpPr>
        <p:spPr>
          <a:ln/>
        </p:spPr>
        <p:txBody>
          <a:bodyPr/>
          <a:lstStyle>
            <a:lvl1pPr>
              <a:defRPr/>
            </a:lvl1pPr>
          </a:lstStyle>
          <a:p>
            <a:fld id="{721A47E8-2469-4B0B-85FA-67579F41D008}" type="slidenum">
              <a:rPr lang="en-GB" smtClean="0"/>
              <a:pPr/>
              <a:t>‹#›</a:t>
            </a:fld>
            <a:endParaRPr lang="en-GB" dirty="0"/>
          </a:p>
        </p:txBody>
      </p:sp>
    </p:spTree>
    <p:extLst>
      <p:ext uri="{BB962C8B-B14F-4D97-AF65-F5344CB8AC3E}">
        <p14:creationId xmlns:p14="http://schemas.microsoft.com/office/powerpoint/2010/main" val="173861570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endParaRPr lang="en-GB" dirty="0"/>
          </a:p>
        </p:txBody>
      </p:sp>
      <p:sp>
        <p:nvSpPr>
          <p:cNvPr id="5" name="Rectangle 5"/>
          <p:cNvSpPr>
            <a:spLocks noGrp="1" noChangeArrowheads="1"/>
          </p:cNvSpPr>
          <p:nvPr>
            <p:ph type="ftr" sz="quarter" idx="11"/>
          </p:nvPr>
        </p:nvSpPr>
        <p:spPr>
          <a:ln/>
        </p:spPr>
        <p:txBody>
          <a:bodyPr/>
          <a:lstStyle>
            <a:lvl1pPr>
              <a:defRPr/>
            </a:lvl1pPr>
          </a:lstStyle>
          <a:p>
            <a:endParaRPr lang="en-GB" dirty="0"/>
          </a:p>
        </p:txBody>
      </p:sp>
      <p:sp>
        <p:nvSpPr>
          <p:cNvPr id="6" name="Rectangle 6"/>
          <p:cNvSpPr>
            <a:spLocks noGrp="1" noChangeArrowheads="1"/>
          </p:cNvSpPr>
          <p:nvPr>
            <p:ph type="sldNum" sz="quarter" idx="12"/>
          </p:nvPr>
        </p:nvSpPr>
        <p:spPr>
          <a:ln/>
        </p:spPr>
        <p:txBody>
          <a:bodyPr/>
          <a:lstStyle>
            <a:lvl1pPr>
              <a:defRPr/>
            </a:lvl1pPr>
          </a:lstStyle>
          <a:p>
            <a:fld id="{EB1BD306-923B-4578-9F0B-1442D26F372B}" type="slidenum">
              <a:rPr lang="en-GB" smtClean="0"/>
              <a:pPr/>
              <a:t>‹#›</a:t>
            </a:fld>
            <a:endParaRPr lang="en-GB" dirty="0"/>
          </a:p>
        </p:txBody>
      </p:sp>
    </p:spTree>
    <p:extLst>
      <p:ext uri="{BB962C8B-B14F-4D97-AF65-F5344CB8AC3E}">
        <p14:creationId xmlns:p14="http://schemas.microsoft.com/office/powerpoint/2010/main" val="406521128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1"/>
            <a:ext cx="12192000" cy="6857999"/>
          </a:xfrm>
          <a:prstGeom prst="rect">
            <a:avLst/>
          </a:prstGeom>
          <a:solidFill>
            <a:srgbClr val="00B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 name="Title 1"/>
          <p:cNvSpPr>
            <a:spLocks noGrp="1"/>
          </p:cNvSpPr>
          <p:nvPr>
            <p:ph type="ctrTitle" hasCustomPrompt="1"/>
          </p:nvPr>
        </p:nvSpPr>
        <p:spPr>
          <a:xfrm>
            <a:off x="804671" y="954765"/>
            <a:ext cx="9323244" cy="1497288"/>
          </a:xfrm>
          <a:prstGeom prst="rect">
            <a:avLst/>
          </a:prstGeom>
        </p:spPr>
        <p:txBody>
          <a:bodyPr anchor="t" anchorCtr="0">
            <a:noAutofit/>
          </a:bodyPr>
          <a:lstStyle>
            <a:lvl1pPr algn="l">
              <a:lnSpc>
                <a:spcPct val="80000"/>
              </a:lnSpc>
              <a:defRPr sz="72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804672" y="3087899"/>
            <a:ext cx="9144000" cy="445707"/>
          </a:xfrm>
          <a:prstGeom prst="rect">
            <a:avLst/>
          </a:prstGeom>
        </p:spPr>
        <p:txBody>
          <a:bodyPr>
            <a:no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3200" b="0" i="0" baseline="0">
                <a:solidFill>
                  <a:schemeClr val="bg1"/>
                </a:solidFill>
                <a:latin typeface="+mn-lt"/>
                <a:ea typeface="Avenir Next Medium" charset="0"/>
                <a:cs typeface="Avenir Next Medium"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Sub title goes here</a:t>
            </a:r>
          </a:p>
        </p:txBody>
      </p:sp>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804334" y="4196465"/>
            <a:ext cx="8189940" cy="450849"/>
          </a:xfrm>
          <a:prstGeom prst="rect">
            <a:avLst/>
          </a:prstGeom>
        </p:spPr>
        <p:txBody>
          <a:bodyPr/>
          <a:lstStyle>
            <a:lvl1pPr marL="0" indent="0">
              <a:buFontTx/>
              <a:buNone/>
              <a:defRPr sz="2000" b="0" i="0">
                <a:solidFill>
                  <a:schemeClr val="bg1"/>
                </a:solidFill>
                <a:latin typeface="+mn-lt"/>
                <a:ea typeface="Avenir Next" charset="0"/>
                <a:cs typeface="Avenir Next" charset="0"/>
              </a:defRPr>
            </a:lvl1pPr>
          </a:lstStyle>
          <a:p>
            <a:pPr lvl="0"/>
            <a:r>
              <a:rPr lang="en-US" dirty="0"/>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961" y="5078501"/>
            <a:ext cx="12496684" cy="1933001"/>
          </a:xfrm>
          <a:prstGeom prst="rect">
            <a:avLst/>
          </a:prstGeom>
        </p:spPr>
      </p:pic>
    </p:spTree>
    <p:extLst>
      <p:ext uri="{BB962C8B-B14F-4D97-AF65-F5344CB8AC3E}">
        <p14:creationId xmlns:p14="http://schemas.microsoft.com/office/powerpoint/2010/main" val="28009453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1"/>
            <a:ext cx="12192000" cy="6857999"/>
          </a:xfrm>
          <a:prstGeom prst="rect">
            <a:avLst/>
          </a:prstGeom>
          <a:solidFill>
            <a:srgbClr val="00B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961" y="5078501"/>
            <a:ext cx="12496684" cy="1933001"/>
          </a:xfrm>
          <a:prstGeom prst="rect">
            <a:avLst/>
          </a:prstGeom>
        </p:spPr>
      </p:pic>
      <p:sp>
        <p:nvSpPr>
          <p:cNvPr id="9" name="Picture Placeholder 7"/>
          <p:cNvSpPr>
            <a:spLocks noGrp="1"/>
          </p:cNvSpPr>
          <p:nvPr>
            <p:ph type="pic" sz="quarter" idx="10"/>
          </p:nvPr>
        </p:nvSpPr>
        <p:spPr>
          <a:xfrm>
            <a:off x="899605" y="5594636"/>
            <a:ext cx="1677828" cy="876304"/>
          </a:xfrm>
          <a:prstGeom prst="rect">
            <a:avLst/>
          </a:prstGeom>
        </p:spPr>
        <p:txBody>
          <a:bodyPr/>
          <a:lstStyle/>
          <a:p>
            <a:r>
              <a:rPr lang="en-US" dirty="0"/>
              <a:t>Click icon to add picture</a:t>
            </a:r>
          </a:p>
        </p:txBody>
      </p:sp>
      <p:sp>
        <p:nvSpPr>
          <p:cNvPr id="10" name="Picture Placeholder 7"/>
          <p:cNvSpPr>
            <a:spLocks noGrp="1"/>
          </p:cNvSpPr>
          <p:nvPr>
            <p:ph type="pic" sz="quarter" idx="11"/>
          </p:nvPr>
        </p:nvSpPr>
        <p:spPr>
          <a:xfrm>
            <a:off x="2846047" y="5594636"/>
            <a:ext cx="1677828" cy="876304"/>
          </a:xfrm>
          <a:prstGeom prst="rect">
            <a:avLst/>
          </a:prstGeom>
        </p:spPr>
        <p:txBody>
          <a:bodyPr/>
          <a:lstStyle/>
          <a:p>
            <a:r>
              <a:rPr lang="en-US" dirty="0"/>
              <a:t>Click icon to add picture</a:t>
            </a:r>
          </a:p>
        </p:txBody>
      </p:sp>
      <p:sp>
        <p:nvSpPr>
          <p:cNvPr id="12" name="Title 1"/>
          <p:cNvSpPr>
            <a:spLocks noGrp="1"/>
          </p:cNvSpPr>
          <p:nvPr>
            <p:ph type="ctrTitle" hasCustomPrompt="1"/>
          </p:nvPr>
        </p:nvSpPr>
        <p:spPr>
          <a:xfrm>
            <a:off x="804671" y="954765"/>
            <a:ext cx="9323244" cy="1497288"/>
          </a:xfrm>
          <a:prstGeom prst="rect">
            <a:avLst/>
          </a:prstGeom>
        </p:spPr>
        <p:txBody>
          <a:bodyPr anchor="t" anchorCtr="0">
            <a:noAutofit/>
          </a:bodyPr>
          <a:lstStyle>
            <a:lvl1pPr algn="l">
              <a:lnSpc>
                <a:spcPct val="80000"/>
              </a:lnSpc>
              <a:defRPr sz="72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804672" y="3087899"/>
            <a:ext cx="9144000" cy="445707"/>
          </a:xfrm>
          <a:prstGeom prst="rect">
            <a:avLst/>
          </a:prstGeom>
        </p:spPr>
        <p:txBody>
          <a:bodyPr>
            <a:no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3200" b="0" i="0" baseline="0">
                <a:solidFill>
                  <a:schemeClr val="bg1"/>
                </a:solidFill>
                <a:latin typeface="+mn-lt"/>
                <a:ea typeface="Avenir Next Medium" charset="0"/>
                <a:cs typeface="Avenir Next Medium"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Sub title goes here</a:t>
            </a:r>
          </a:p>
        </p:txBody>
      </p:sp>
      <p:sp>
        <p:nvSpPr>
          <p:cNvPr id="15" name="Text Placeholder 15"/>
          <p:cNvSpPr>
            <a:spLocks noGrp="1"/>
          </p:cNvSpPr>
          <p:nvPr>
            <p:ph type="body" sz="quarter" idx="12" hasCustomPrompt="1"/>
          </p:nvPr>
        </p:nvSpPr>
        <p:spPr>
          <a:xfrm>
            <a:off x="804334" y="4196465"/>
            <a:ext cx="8189940" cy="450849"/>
          </a:xfrm>
          <a:prstGeom prst="rect">
            <a:avLst/>
          </a:prstGeom>
        </p:spPr>
        <p:txBody>
          <a:bodyPr/>
          <a:lstStyle>
            <a:lvl1pPr marL="0" indent="0">
              <a:buFontTx/>
              <a:buNone/>
              <a:defRPr sz="20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397817137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05012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299" y="-89728"/>
            <a:ext cx="12485604" cy="1931287"/>
          </a:xfrm>
          <a:prstGeom prst="rect">
            <a:avLst/>
          </a:prstGeom>
        </p:spPr>
      </p:pic>
      <p:sp>
        <p:nvSpPr>
          <p:cNvPr id="17" name="Text Placeholder 3"/>
          <p:cNvSpPr>
            <a:spLocks noGrp="1"/>
          </p:cNvSpPr>
          <p:nvPr>
            <p:ph type="body" sz="quarter" idx="13"/>
          </p:nvPr>
        </p:nvSpPr>
        <p:spPr>
          <a:xfrm>
            <a:off x="1178989" y="2351436"/>
            <a:ext cx="8147119" cy="3665541"/>
          </a:xfrm>
          <a:prstGeom prst="rect">
            <a:avLst/>
          </a:prstGeom>
        </p:spPr>
        <p:txBody>
          <a:bodyPr/>
          <a:lstStyle>
            <a:lvl1pPr>
              <a:buClr>
                <a:srgbClr val="00B2DD"/>
              </a:buClr>
              <a:defRPr>
                <a:solidFill>
                  <a:schemeClr val="tx1"/>
                </a:solidFill>
              </a:defRPr>
            </a:lvl1pPr>
          </a:lstStyle>
          <a:p>
            <a:pPr lvl="0">
              <a:buClr>
                <a:srgbClr val="00B2DD"/>
              </a:buClr>
            </a:pPr>
            <a:r>
              <a:rPr lang="en-US">
                <a:latin typeface="+mn-lt"/>
              </a:rPr>
              <a:t>Click to edit Master text styles</a:t>
            </a:r>
          </a:p>
          <a:p>
            <a:pPr lvl="1">
              <a:buClr>
                <a:srgbClr val="00B2DD"/>
              </a:buClr>
            </a:pPr>
            <a:r>
              <a:rPr lang="en-US">
                <a:latin typeface="+mn-lt"/>
              </a:rPr>
              <a:t>Second level</a:t>
            </a:r>
          </a:p>
          <a:p>
            <a:pPr lvl="2">
              <a:buClr>
                <a:srgbClr val="00B2DD"/>
              </a:buClr>
            </a:pPr>
            <a:r>
              <a:rPr lang="en-US">
                <a:latin typeface="+mn-lt"/>
              </a:rPr>
              <a:t>Third level</a:t>
            </a:r>
          </a:p>
          <a:p>
            <a:pPr lvl="3">
              <a:buClr>
                <a:srgbClr val="00B2DD"/>
              </a:buClr>
            </a:pPr>
            <a:r>
              <a:rPr lang="en-US">
                <a:latin typeface="+mn-lt"/>
              </a:rPr>
              <a:t>Fourth level</a:t>
            </a:r>
          </a:p>
          <a:p>
            <a:pPr lvl="4">
              <a:buClr>
                <a:srgbClr val="00B2DD"/>
              </a:buClr>
            </a:pPr>
            <a:r>
              <a:rPr lang="en-US">
                <a:latin typeface="+mn-lt"/>
              </a:rPr>
              <a:t>Fifth level</a:t>
            </a:r>
            <a:endParaRPr lang="en-US" dirty="0">
              <a:latin typeface="+mn-lt"/>
            </a:endParaRPr>
          </a:p>
        </p:txBody>
      </p:sp>
      <p:sp>
        <p:nvSpPr>
          <p:cNvPr id="18" name="Text Placeholder 4"/>
          <p:cNvSpPr>
            <a:spLocks noGrp="1"/>
          </p:cNvSpPr>
          <p:nvPr>
            <p:ph type="body" sz="quarter" idx="14"/>
          </p:nvPr>
        </p:nvSpPr>
        <p:spPr>
          <a:xfrm>
            <a:off x="1178989" y="1620934"/>
            <a:ext cx="7164912" cy="507823"/>
          </a:xfrm>
          <a:prstGeom prst="rect">
            <a:avLst/>
          </a:prstGeom>
        </p:spPr>
        <p:txBody>
          <a:bodyPr/>
          <a:lstStyle>
            <a:lvl1pPr marL="0" indent="0">
              <a:buFontTx/>
              <a:buNone/>
              <a:defRPr/>
            </a:lvl1pPr>
          </a:lstStyle>
          <a:p>
            <a:pPr lvl="0"/>
            <a:r>
              <a:rPr lang="en-US">
                <a:solidFill>
                  <a:srgbClr val="00B2DD"/>
                </a:solidFill>
                <a:latin typeface="+mn-lt"/>
              </a:rPr>
              <a:t>Click to edit Master text styles</a:t>
            </a:r>
          </a:p>
          <a:p>
            <a:pPr lvl="1"/>
            <a:r>
              <a:rPr lang="en-US">
                <a:solidFill>
                  <a:srgbClr val="00B2DD"/>
                </a:solidFill>
                <a:latin typeface="+mn-lt"/>
              </a:rPr>
              <a:t>Second level</a:t>
            </a:r>
          </a:p>
        </p:txBody>
      </p:sp>
    </p:spTree>
    <p:extLst>
      <p:ext uri="{BB962C8B-B14F-4D97-AF65-F5344CB8AC3E}">
        <p14:creationId xmlns:p14="http://schemas.microsoft.com/office/powerpoint/2010/main" val="356830521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endParaRPr lang="en-GB" dirty="0"/>
          </a:p>
        </p:txBody>
      </p:sp>
      <p:sp>
        <p:nvSpPr>
          <p:cNvPr id="5" name="Rectangle 5"/>
          <p:cNvSpPr>
            <a:spLocks noGrp="1" noChangeArrowheads="1"/>
          </p:cNvSpPr>
          <p:nvPr>
            <p:ph type="ftr" sz="quarter" idx="11"/>
          </p:nvPr>
        </p:nvSpPr>
        <p:spPr>
          <a:ln/>
        </p:spPr>
        <p:txBody>
          <a:bodyPr/>
          <a:lstStyle>
            <a:lvl1pPr>
              <a:defRPr/>
            </a:lvl1pPr>
          </a:lstStyle>
          <a:p>
            <a:endParaRPr lang="en-GB" dirty="0"/>
          </a:p>
        </p:txBody>
      </p:sp>
      <p:sp>
        <p:nvSpPr>
          <p:cNvPr id="6" name="Rectangle 6"/>
          <p:cNvSpPr>
            <a:spLocks noGrp="1" noChangeArrowheads="1"/>
          </p:cNvSpPr>
          <p:nvPr>
            <p:ph type="sldNum" sz="quarter" idx="12"/>
          </p:nvPr>
        </p:nvSpPr>
        <p:spPr>
          <a:ln/>
        </p:spPr>
        <p:txBody>
          <a:bodyPr/>
          <a:lstStyle>
            <a:lvl1pPr>
              <a:defRPr/>
            </a:lvl1pPr>
          </a:lstStyle>
          <a:p>
            <a:fld id="{935F6C03-4151-4A26-A2A7-58B9B3C6415F}" type="slidenum">
              <a:rPr lang="en-GB" smtClean="0"/>
              <a:pPr/>
              <a:t>‹#›</a:t>
            </a:fld>
            <a:endParaRPr lang="en-GB" dirty="0"/>
          </a:p>
        </p:txBody>
      </p:sp>
    </p:spTree>
    <p:extLst>
      <p:ext uri="{BB962C8B-B14F-4D97-AF65-F5344CB8AC3E}">
        <p14:creationId xmlns:p14="http://schemas.microsoft.com/office/powerpoint/2010/main" val="343773811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 y="0"/>
            <a:ext cx="12191543" cy="6857997"/>
          </a:xfrm>
          <a:prstGeom prst="rect">
            <a:avLst/>
          </a:prstGeom>
        </p:spPr>
      </p:pic>
      <p:sp>
        <p:nvSpPr>
          <p:cNvPr id="23" name="Text Placeholder 21"/>
          <p:cNvSpPr>
            <a:spLocks noGrp="1"/>
          </p:cNvSpPr>
          <p:nvPr>
            <p:ph type="body" sz="quarter" idx="14" hasCustomPrompt="1"/>
          </p:nvPr>
        </p:nvSpPr>
        <p:spPr>
          <a:xfrm>
            <a:off x="1178989" y="606869"/>
            <a:ext cx="9922148" cy="507823"/>
          </a:xfrm>
          <a:prstGeom prst="rect">
            <a:avLst/>
          </a:prstGeom>
        </p:spPr>
        <p:txBody>
          <a:bodyPr/>
          <a:lstStyle>
            <a:lvl1pPr marL="0" indent="0">
              <a:buFontTx/>
              <a:buNone/>
              <a:defRPr sz="2667" b="1" i="0" baseline="0">
                <a:solidFill>
                  <a:srgbClr val="00B2DD"/>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(text heavy 3 column)</a:t>
            </a:r>
          </a:p>
          <a:p>
            <a:pPr lvl="0"/>
            <a:endParaRPr lang="en-US" dirty="0"/>
          </a:p>
        </p:txBody>
      </p:sp>
      <p:sp>
        <p:nvSpPr>
          <p:cNvPr id="8" name="Text Placeholder 21"/>
          <p:cNvSpPr>
            <a:spLocks noGrp="1"/>
          </p:cNvSpPr>
          <p:nvPr>
            <p:ph type="body" sz="quarter" idx="15" hasCustomPrompt="1"/>
          </p:nvPr>
        </p:nvSpPr>
        <p:spPr>
          <a:xfrm>
            <a:off x="1178989" y="2111582"/>
            <a:ext cx="9922147" cy="2786607"/>
          </a:xfrm>
          <a:prstGeom prst="rect">
            <a:avLst/>
          </a:prstGeom>
        </p:spPr>
        <p:txBody>
          <a:bodyPr numCol="3" spcCol="180000"/>
          <a:lstStyle>
            <a:lvl1pPr marL="228594" marR="0" indent="-228594" algn="l" defTabSz="914377" rtl="0" eaLnBrk="1" fontAlgn="auto" latinLnBrk="0" hangingPunct="1">
              <a:lnSpc>
                <a:spcPct val="120000"/>
              </a:lnSpc>
              <a:spcBef>
                <a:spcPts val="0"/>
              </a:spcBef>
              <a:spcAft>
                <a:spcPts val="800"/>
              </a:spcAft>
              <a:buClr>
                <a:srgbClr val="00B2DD"/>
              </a:buClr>
              <a:buSzPct val="120000"/>
              <a:buFont typeface="Arial" charset="0"/>
              <a:buChar char="•"/>
              <a:tabLst/>
              <a:defRPr sz="16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endParaRPr lang="en-US" dirty="0"/>
          </a:p>
          <a:p>
            <a:pPr lvl="0"/>
            <a:endParaRPr lang="en-US" dirty="0"/>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a:t>
            </a:r>
            <a:r>
              <a:rPr lang="en-US" dirty="0"/>
              <a:t>.</a:t>
            </a:r>
          </a:p>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endParaRPr lang="en-US" dirty="0"/>
          </a:p>
          <a:p>
            <a:pPr lvl="0"/>
            <a:endParaRPr lang="en-US" dirty="0"/>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 </a:t>
            </a:r>
            <a:r>
              <a:rPr lang="en-US" dirty="0" err="1"/>
              <a:t>ullamcorper</a:t>
            </a:r>
            <a:r>
              <a:rPr lang="en-US" dirty="0"/>
              <a:t>.</a:t>
            </a:r>
          </a:p>
        </p:txBody>
      </p:sp>
      <p:sp>
        <p:nvSpPr>
          <p:cNvPr id="9" name="Text Placeholder 21"/>
          <p:cNvSpPr>
            <a:spLocks noGrp="1"/>
          </p:cNvSpPr>
          <p:nvPr>
            <p:ph type="body" sz="quarter" idx="16" hasCustomPrompt="1"/>
          </p:nvPr>
        </p:nvSpPr>
        <p:spPr>
          <a:xfrm>
            <a:off x="1178989" y="1286475"/>
            <a:ext cx="9922148" cy="825108"/>
          </a:xfrm>
          <a:prstGeom prst="rect">
            <a:avLst/>
          </a:prstGeom>
        </p:spPr>
        <p:txBody>
          <a:bodyPr/>
          <a:lstStyle>
            <a:lvl1pPr marL="0" marR="0" indent="0" algn="l" defTabSz="914377" rtl="0" eaLnBrk="1" fontAlgn="auto" latinLnBrk="0" hangingPunct="1">
              <a:lnSpc>
                <a:spcPct val="120000"/>
              </a:lnSpc>
              <a:spcBef>
                <a:spcPts val="0"/>
              </a:spcBef>
              <a:spcAft>
                <a:spcPts val="800"/>
              </a:spcAft>
              <a:buClr>
                <a:srgbClr val="F47920"/>
              </a:buClr>
              <a:buSzPct val="120000"/>
              <a:buFontTx/>
              <a:buNone/>
              <a:tabLst/>
              <a:defRPr sz="1600" b="1" i="0" baseline="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a:lnSpc>
                <a:spcPct val="120000"/>
              </a:lnSpc>
            </a:pP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 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 </a:t>
            </a:r>
            <a:endParaRPr lang="en-US" sz="1600" b="1" dirty="0">
              <a:solidFill>
                <a:schemeClr val="tx1"/>
              </a:solidFill>
              <a:latin typeface="Avenir Next Demi Bold" charset="0"/>
              <a:ea typeface="Avenir Next Demi Bold" charset="0"/>
              <a:cs typeface="Avenir Next Demi Bold" charset="0"/>
            </a:endParaRPr>
          </a:p>
        </p:txBody>
      </p:sp>
    </p:spTree>
    <p:extLst>
      <p:ext uri="{BB962C8B-B14F-4D97-AF65-F5344CB8AC3E}">
        <p14:creationId xmlns:p14="http://schemas.microsoft.com/office/powerpoint/2010/main" val="277874954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pPr defTabSz="914377">
              <a:defRPr/>
            </a:pPr>
            <a:fld id="{9CF773CD-92C7-43D3-8F63-361C6A66A8AB}" type="datetimeFigureOut">
              <a:rPr lang="en-GB" sz="1800" smtClean="0">
                <a:solidFill>
                  <a:prstClr val="black">
                    <a:tint val="75000"/>
                  </a:prstClr>
                </a:solidFill>
              </a:rPr>
              <a:pPr defTabSz="914377">
                <a:defRPr/>
              </a:pPr>
              <a:t>03/05/2022</a:t>
            </a:fld>
            <a:endParaRPr lang="en-GB" sz="1800" dirty="0">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endParaRPr lang="en-GB" sz="1800"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377">
              <a:defRPr/>
            </a:pPr>
            <a:fld id="{F01CC864-221F-4483-9E0A-F22D07A22787}" type="slidenum">
              <a:rPr lang="en-GB" sz="1800" smtClean="0">
                <a:solidFill>
                  <a:prstClr val="black">
                    <a:tint val="75000"/>
                  </a:prstClr>
                </a:solidFill>
              </a:rPr>
              <a:pPr defTabSz="914377">
                <a:defRPr/>
              </a:pPr>
              <a:t>‹#›</a:t>
            </a:fld>
            <a:endParaRPr lang="en-GB" sz="1800" dirty="0">
              <a:solidFill>
                <a:prstClr val="black">
                  <a:tint val="75000"/>
                </a:prstClr>
              </a:solidFill>
            </a:endParaRPr>
          </a:p>
        </p:txBody>
      </p:sp>
    </p:spTree>
    <p:extLst>
      <p:ext uri="{BB962C8B-B14F-4D97-AF65-F5344CB8AC3E}">
        <p14:creationId xmlns:p14="http://schemas.microsoft.com/office/powerpoint/2010/main" val="241284280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 y="0"/>
            <a:ext cx="12191543" cy="6857997"/>
          </a:xfrm>
          <a:prstGeom prst="rect">
            <a:avLst/>
          </a:prstGeom>
        </p:spPr>
      </p:pic>
      <p:sp>
        <p:nvSpPr>
          <p:cNvPr id="22" name="Text Placeholder 21"/>
          <p:cNvSpPr>
            <a:spLocks noGrp="1"/>
          </p:cNvSpPr>
          <p:nvPr>
            <p:ph type="body" sz="quarter" idx="13" hasCustomPrompt="1"/>
          </p:nvPr>
        </p:nvSpPr>
        <p:spPr>
          <a:xfrm>
            <a:off x="1178990" y="2111583"/>
            <a:ext cx="4692421" cy="2021964"/>
          </a:xfrm>
          <a:prstGeom prst="rect">
            <a:avLst/>
          </a:prstGeom>
        </p:spPr>
        <p:txBody>
          <a:bodyPr/>
          <a:lstStyle>
            <a:lvl1pPr marL="228594" marR="0" indent="-228594" algn="l" defTabSz="914377" rtl="0" eaLnBrk="1" fontAlgn="auto" latinLnBrk="0" hangingPunct="1">
              <a:lnSpc>
                <a:spcPct val="120000"/>
              </a:lnSpc>
              <a:spcBef>
                <a:spcPts val="0"/>
              </a:spcBef>
              <a:spcAft>
                <a:spcPts val="800"/>
              </a:spcAft>
              <a:buClr>
                <a:srgbClr val="00B2DD"/>
              </a:buClr>
              <a:buSzPct val="120000"/>
              <a:buFont typeface="Arial" charset="0"/>
              <a:buChar char="•"/>
              <a:tabLst/>
              <a:defRPr sz="1333"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1178989" y="606869"/>
            <a:ext cx="10189521" cy="507823"/>
          </a:xfrm>
          <a:prstGeom prst="rect">
            <a:avLst/>
          </a:prstGeom>
        </p:spPr>
        <p:txBody>
          <a:bodyPr/>
          <a:lstStyle>
            <a:lvl1pPr marL="0" indent="0">
              <a:buFontTx/>
              <a:buNone/>
              <a:defRPr sz="2667" b="1" i="0" baseline="0">
                <a:solidFill>
                  <a:srgbClr val="00B2DD"/>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(2 column)</a:t>
            </a:r>
          </a:p>
          <a:p>
            <a:pPr lvl="0"/>
            <a:endParaRPr lang="en-US" dirty="0"/>
          </a:p>
        </p:txBody>
      </p:sp>
      <p:sp>
        <p:nvSpPr>
          <p:cNvPr id="15" name="Text Placeholder 21"/>
          <p:cNvSpPr>
            <a:spLocks noGrp="1"/>
          </p:cNvSpPr>
          <p:nvPr>
            <p:ph type="body" sz="quarter" idx="15" hasCustomPrompt="1"/>
          </p:nvPr>
        </p:nvSpPr>
        <p:spPr>
          <a:xfrm>
            <a:off x="1178990" y="1286475"/>
            <a:ext cx="4692421" cy="825108"/>
          </a:xfrm>
          <a:prstGeom prst="rect">
            <a:avLst/>
          </a:prstGeom>
        </p:spPr>
        <p:txBody>
          <a:bodyPr/>
          <a:lstStyle>
            <a:lvl1pPr marL="0" marR="0" indent="0" algn="l" defTabSz="914377" rtl="0" eaLnBrk="1" fontAlgn="auto" latinLnBrk="0" hangingPunct="1">
              <a:lnSpc>
                <a:spcPct val="120000"/>
              </a:lnSpc>
              <a:spcBef>
                <a:spcPts val="0"/>
              </a:spcBef>
              <a:spcAft>
                <a:spcPts val="800"/>
              </a:spcAft>
              <a:buClr>
                <a:srgbClr val="F47920"/>
              </a:buClr>
              <a:buSzPct val="120000"/>
              <a:buFontTx/>
              <a:buNone/>
              <a:tabLst/>
              <a:defRPr sz="1600" b="1" i="0" baseline="0">
                <a:latin typeface="+mn-lt"/>
                <a:ea typeface="Adobe Garamond Semibold" charset="0"/>
                <a:cs typeface="Adobe Garamond Semi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a:lnSpc>
                <a:spcPct val="120000"/>
              </a:lnSpc>
            </a:pP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endParaRPr lang="en-US" sz="1600" b="1" dirty="0">
              <a:solidFill>
                <a:schemeClr val="tx1"/>
              </a:solidFill>
              <a:latin typeface="Avenir Next Demi Bold" charset="0"/>
              <a:ea typeface="Avenir Next Demi Bold" charset="0"/>
              <a:cs typeface="Avenir Next Demi Bold" charset="0"/>
            </a:endParaRPr>
          </a:p>
        </p:txBody>
      </p:sp>
      <p:sp>
        <p:nvSpPr>
          <p:cNvPr id="16" name="Text Placeholder 21"/>
          <p:cNvSpPr>
            <a:spLocks noGrp="1"/>
          </p:cNvSpPr>
          <p:nvPr>
            <p:ph type="body" sz="quarter" idx="16" hasCustomPrompt="1"/>
          </p:nvPr>
        </p:nvSpPr>
        <p:spPr>
          <a:xfrm>
            <a:off x="6387328" y="2111583"/>
            <a:ext cx="4692421" cy="2021964"/>
          </a:xfrm>
          <a:prstGeom prst="rect">
            <a:avLst/>
          </a:prstGeom>
        </p:spPr>
        <p:txBody>
          <a:bodyPr/>
          <a:lstStyle>
            <a:lvl1pPr marL="228594" marR="0" indent="-228594" algn="l" defTabSz="914377" rtl="0" eaLnBrk="1" fontAlgn="auto" latinLnBrk="0" hangingPunct="1">
              <a:lnSpc>
                <a:spcPct val="120000"/>
              </a:lnSpc>
              <a:spcBef>
                <a:spcPts val="0"/>
              </a:spcBef>
              <a:spcAft>
                <a:spcPts val="800"/>
              </a:spcAft>
              <a:buClr>
                <a:srgbClr val="00B2DD"/>
              </a:buClr>
              <a:buSzPct val="120000"/>
              <a:buFont typeface="Arial" charset="0"/>
              <a:buChar char="•"/>
              <a:tabLst/>
              <a:defRPr sz="1333"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17" name="Text Placeholder 21"/>
          <p:cNvSpPr>
            <a:spLocks noGrp="1"/>
          </p:cNvSpPr>
          <p:nvPr>
            <p:ph type="body" sz="quarter" idx="17" hasCustomPrompt="1"/>
          </p:nvPr>
        </p:nvSpPr>
        <p:spPr>
          <a:xfrm>
            <a:off x="6387328" y="1286475"/>
            <a:ext cx="4692421" cy="825108"/>
          </a:xfrm>
          <a:prstGeom prst="rect">
            <a:avLst/>
          </a:prstGeom>
        </p:spPr>
        <p:txBody>
          <a:bodyPr/>
          <a:lstStyle>
            <a:lvl1pPr marL="0" marR="0" indent="0" algn="l" defTabSz="914377" rtl="0" eaLnBrk="1" fontAlgn="auto" latinLnBrk="0" hangingPunct="1">
              <a:lnSpc>
                <a:spcPct val="120000"/>
              </a:lnSpc>
              <a:spcBef>
                <a:spcPts val="0"/>
              </a:spcBef>
              <a:spcAft>
                <a:spcPts val="800"/>
              </a:spcAft>
              <a:buClr>
                <a:srgbClr val="F47920"/>
              </a:buClr>
              <a:buSzPct val="120000"/>
              <a:buFontTx/>
              <a:buNone/>
              <a:tabLst/>
              <a:defRPr sz="1600" b="1" i="0" baseline="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a:lnSpc>
                <a:spcPct val="120000"/>
              </a:lnSpc>
            </a:pP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endParaRPr lang="en-US" sz="1600" b="1" dirty="0">
              <a:solidFill>
                <a:schemeClr val="tx1"/>
              </a:solidFill>
              <a:latin typeface="Avenir Next Demi Bold" charset="0"/>
              <a:ea typeface="Avenir Next Demi Bold" charset="0"/>
              <a:cs typeface="Avenir Next Demi Bold" charset="0"/>
            </a:endParaRPr>
          </a:p>
        </p:txBody>
      </p:sp>
    </p:spTree>
    <p:extLst>
      <p:ext uri="{BB962C8B-B14F-4D97-AF65-F5344CB8AC3E}">
        <p14:creationId xmlns:p14="http://schemas.microsoft.com/office/powerpoint/2010/main" val="4237221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10_Custom Layout">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 y="0"/>
            <a:ext cx="12191543" cy="6857997"/>
          </a:xfrm>
          <a:prstGeom prst="rect">
            <a:avLst/>
          </a:prstGeom>
        </p:spPr>
      </p:pic>
      <p:sp>
        <p:nvSpPr>
          <p:cNvPr id="22" name="Text Placeholder 21"/>
          <p:cNvSpPr>
            <a:spLocks noGrp="1"/>
          </p:cNvSpPr>
          <p:nvPr>
            <p:ph type="body" sz="quarter" idx="13" hasCustomPrompt="1"/>
          </p:nvPr>
        </p:nvSpPr>
        <p:spPr>
          <a:xfrm>
            <a:off x="4544507" y="1346877"/>
            <a:ext cx="6299956"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511C6C"/>
              </a:buClr>
              <a:buSzPct val="120000"/>
              <a:buFont typeface="Arial" charset="0"/>
              <a:buChar char="•"/>
              <a:tabLst/>
              <a:defRPr sz="16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4544506" y="606869"/>
            <a:ext cx="6578020" cy="697889"/>
          </a:xfrm>
          <a:prstGeom prst="rect">
            <a:avLst/>
          </a:prstGeom>
        </p:spPr>
        <p:txBody>
          <a:bodyPr/>
          <a:lstStyle>
            <a:lvl1pPr marL="0" indent="0">
              <a:buFontTx/>
              <a:buNone/>
              <a:defRPr sz="2667"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(one border image portrait)</a:t>
            </a:r>
          </a:p>
          <a:p>
            <a:pPr lvl="0"/>
            <a:endParaRPr lang="en-US" dirty="0"/>
          </a:p>
        </p:txBody>
      </p:sp>
      <p:sp>
        <p:nvSpPr>
          <p:cNvPr id="6" name="Picture Placeholder 7"/>
          <p:cNvSpPr>
            <a:spLocks noGrp="1"/>
          </p:cNvSpPr>
          <p:nvPr>
            <p:ph type="pic" sz="quarter" idx="10"/>
          </p:nvPr>
        </p:nvSpPr>
        <p:spPr>
          <a:xfrm>
            <a:off x="545433" y="606869"/>
            <a:ext cx="3283284" cy="4023953"/>
          </a:xfrm>
          <a:prstGeom prst="rect">
            <a:avLst/>
          </a:prstGeom>
          <a:ln w="34925">
            <a:solidFill>
              <a:srgbClr val="511C6C"/>
            </a:solidFill>
          </a:ln>
          <a:effectLst/>
        </p:spPr>
        <p:txBody>
          <a:bodyPr/>
          <a:lstStyle/>
          <a:p>
            <a:r>
              <a:rPr lang="en-US" dirty="0"/>
              <a:t>Click icon to add picture</a:t>
            </a:r>
          </a:p>
        </p:txBody>
      </p:sp>
    </p:spTree>
    <p:extLst>
      <p:ext uri="{BB962C8B-B14F-4D97-AF65-F5344CB8AC3E}">
        <p14:creationId xmlns:p14="http://schemas.microsoft.com/office/powerpoint/2010/main" val="10476066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7_Custom Layout">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 y="0"/>
            <a:ext cx="12191543" cy="6857997"/>
          </a:xfrm>
          <a:prstGeom prst="rect">
            <a:avLst/>
          </a:prstGeom>
        </p:spPr>
      </p:pic>
      <p:sp>
        <p:nvSpPr>
          <p:cNvPr id="22" name="Text Placeholder 21"/>
          <p:cNvSpPr>
            <a:spLocks noGrp="1"/>
          </p:cNvSpPr>
          <p:nvPr>
            <p:ph type="body" sz="quarter" idx="13" hasCustomPrompt="1"/>
          </p:nvPr>
        </p:nvSpPr>
        <p:spPr>
          <a:xfrm>
            <a:off x="5379453" y="1656275"/>
            <a:ext cx="5807244"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511C6C"/>
              </a:buClr>
              <a:buSzPct val="120000"/>
              <a:buFont typeface="Arial" charset="0"/>
              <a:buChar char="•"/>
              <a:tabLst/>
              <a:defRPr sz="16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5379451" y="606868"/>
            <a:ext cx="5807244" cy="911125"/>
          </a:xfrm>
          <a:prstGeom prst="rect">
            <a:avLst/>
          </a:prstGeom>
        </p:spPr>
        <p:txBody>
          <a:bodyPr/>
          <a:lstStyle>
            <a:lvl1pPr marL="0" indent="0">
              <a:buFontTx/>
              <a:buNone/>
              <a:defRPr sz="2667"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(two border images landscape)</a:t>
            </a:r>
          </a:p>
          <a:p>
            <a:pPr lvl="0"/>
            <a:endParaRPr lang="en-US" dirty="0"/>
          </a:p>
        </p:txBody>
      </p:sp>
      <p:sp>
        <p:nvSpPr>
          <p:cNvPr id="6" name="Picture Placeholder 7"/>
          <p:cNvSpPr>
            <a:spLocks noGrp="1"/>
          </p:cNvSpPr>
          <p:nvPr>
            <p:ph type="pic" sz="quarter" idx="10"/>
          </p:nvPr>
        </p:nvSpPr>
        <p:spPr>
          <a:xfrm>
            <a:off x="986482" y="431111"/>
            <a:ext cx="3772676" cy="2173764"/>
          </a:xfrm>
          <a:prstGeom prst="rect">
            <a:avLst/>
          </a:prstGeom>
          <a:ln w="34925">
            <a:solidFill>
              <a:srgbClr val="511C6C"/>
            </a:solidFill>
          </a:ln>
          <a:effectLst/>
        </p:spPr>
        <p:txBody>
          <a:bodyPr/>
          <a:lstStyle/>
          <a:p>
            <a:r>
              <a:rPr lang="en-US" dirty="0"/>
              <a:t>Click icon to add picture</a:t>
            </a:r>
          </a:p>
        </p:txBody>
      </p:sp>
      <p:sp>
        <p:nvSpPr>
          <p:cNvPr id="8" name="Picture Placeholder 7"/>
          <p:cNvSpPr>
            <a:spLocks noGrp="1"/>
          </p:cNvSpPr>
          <p:nvPr>
            <p:ph type="pic" sz="quarter" idx="15"/>
          </p:nvPr>
        </p:nvSpPr>
        <p:spPr>
          <a:xfrm>
            <a:off x="986482" y="2840363"/>
            <a:ext cx="3772676" cy="2173764"/>
          </a:xfrm>
          <a:prstGeom prst="rect">
            <a:avLst/>
          </a:prstGeom>
          <a:ln w="34925">
            <a:solidFill>
              <a:srgbClr val="511C6C"/>
            </a:solidFill>
          </a:ln>
          <a:effectLst/>
        </p:spPr>
        <p:txBody>
          <a:bodyPr/>
          <a:lstStyle/>
          <a:p>
            <a:r>
              <a:rPr lang="en-US" dirty="0"/>
              <a:t>Click icon to add picture</a:t>
            </a:r>
          </a:p>
        </p:txBody>
      </p:sp>
    </p:spTree>
    <p:extLst>
      <p:ext uri="{BB962C8B-B14F-4D97-AF65-F5344CB8AC3E}">
        <p14:creationId xmlns:p14="http://schemas.microsoft.com/office/powerpoint/2010/main" val="23505795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189" indent="0" algn="ctr">
              <a:buNone/>
              <a:defRPr/>
            </a:lvl2pPr>
            <a:lvl3pPr marL="914377" indent="0" algn="ctr">
              <a:buNone/>
              <a:defRPr/>
            </a:lvl3pPr>
            <a:lvl4pPr marL="1371566" indent="0" algn="ctr">
              <a:buNone/>
              <a:defRPr/>
            </a:lvl4pPr>
            <a:lvl5pPr marL="1828754" indent="0" algn="ctr">
              <a:buNone/>
              <a:defRPr/>
            </a:lvl5pPr>
            <a:lvl6pPr marL="2285943" indent="0" algn="ctr">
              <a:buNone/>
              <a:defRPr/>
            </a:lvl6pPr>
            <a:lvl7pPr marL="2743131" indent="0" algn="ctr">
              <a:buNone/>
              <a:defRPr/>
            </a:lvl7pPr>
            <a:lvl8pPr marL="3200320" indent="0" algn="ctr">
              <a:buNone/>
              <a:defRPr/>
            </a:lvl8pPr>
            <a:lvl9pPr marL="3657509" indent="0" algn="ctr">
              <a:buNone/>
              <a:defRPr/>
            </a:lvl9pPr>
          </a:lstStyle>
          <a:p>
            <a:r>
              <a:rPr lang="en-US"/>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fld id="{804BFC00-6D9D-43FC-948B-02B6A79D2473}" type="datetimeFigureOut">
              <a:rPr lang="en-GB" smtClean="0"/>
              <a:t>03/05/2022</a:t>
            </a:fld>
            <a:endParaRPr lang="en-GB" dirty="0"/>
          </a:p>
        </p:txBody>
      </p:sp>
      <p:sp>
        <p:nvSpPr>
          <p:cNvPr id="5" name="Rectangle 6"/>
          <p:cNvSpPr>
            <a:spLocks noGrp="1" noChangeArrowheads="1"/>
          </p:cNvSpPr>
          <p:nvPr>
            <p:ph type="sldNum" sz="quarter" idx="11"/>
          </p:nvPr>
        </p:nvSpPr>
        <p:spPr>
          <a:ln/>
        </p:spPr>
        <p:txBody>
          <a:bodyPr/>
          <a:lstStyle>
            <a:lvl1pPr>
              <a:defRPr/>
            </a:lvl1pPr>
          </a:lstStyle>
          <a:p>
            <a:fld id="{7FE3CD30-BFD5-4F6A-803F-A65B4CFA09D6}" type="slidenum">
              <a:rPr lang="en-GB" smtClean="0"/>
              <a:t>‹#›</a:t>
            </a:fld>
            <a:endParaRPr lang="en-GB" dirty="0"/>
          </a:p>
        </p:txBody>
      </p:sp>
    </p:spTree>
    <p:extLst>
      <p:ext uri="{BB962C8B-B14F-4D97-AF65-F5344CB8AC3E}">
        <p14:creationId xmlns:p14="http://schemas.microsoft.com/office/powerpoint/2010/main" val="3077529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724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image" Target="../media/image4.png"/><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6" Type="http://schemas.openxmlformats.org/officeDocument/2006/relationships/image" Target="../media/image9.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8.jpe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8.xml"/><Relationship Id="rId2" Type="http://schemas.openxmlformats.org/officeDocument/2006/relationships/slideLayout" Target="../slideLayouts/slideLayout37.xml"/><Relationship Id="rId1" Type="http://schemas.openxmlformats.org/officeDocument/2006/relationships/slideLayout" Target="../slideLayouts/slideLayout36.xml"/><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3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theme" Target="../theme/theme6.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image" Target="../media/image4.png"/><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image" Target="../media/image3.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5" Type="http://schemas.openxmlformats.org/officeDocument/2006/relationships/slideLayout" Target="../slideLayouts/slideLayout56.xml"/><Relationship Id="rId4" Type="http://schemas.openxmlformats.org/officeDocument/2006/relationships/slideLayout" Target="../slideLayouts/slideLayout55.xml"/><Relationship Id="rId9"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81946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12200467" cy="13407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fontAlgn="base">
              <a:spcBef>
                <a:spcPct val="0"/>
              </a:spcBef>
              <a:spcAft>
                <a:spcPct val="0"/>
              </a:spcAft>
            </a:pPr>
            <a:endParaRPr lang="en-GB" dirty="0">
              <a:solidFill>
                <a:srgbClr val="000000"/>
              </a:solidFill>
            </a:endParaRPr>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fontAlgn="base">
              <a:spcBef>
                <a:spcPct val="0"/>
              </a:spcBef>
              <a:spcAft>
                <a:spcPct val="0"/>
              </a:spcAft>
            </a:pPr>
            <a:endParaRPr lang="en-GB" dirty="0">
              <a:solidFill>
                <a:srgbClr val="000000"/>
              </a:solidFill>
            </a:endParaRPr>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fontAlgn="base">
              <a:spcBef>
                <a:spcPct val="0"/>
              </a:spcBef>
              <a:spcAft>
                <a:spcPct val="0"/>
              </a:spcAft>
            </a:pPr>
            <a:fld id="{FD32EF52-2F91-4678-8EF0-70F3B11C0334}" type="slidenum">
              <a:rPr lang="en-GB" smtClean="0">
                <a:solidFill>
                  <a:srgbClr val="000000"/>
                </a:solidFill>
              </a:rPr>
              <a:pPr fontAlgn="base">
                <a:spcBef>
                  <a:spcPct val="0"/>
                </a:spcBef>
                <a:spcAft>
                  <a:spcPct val="0"/>
                </a:spcAft>
              </a:pPr>
              <a:t>‹#›</a:t>
            </a:fld>
            <a:endParaRPr lang="en-GB" dirty="0">
              <a:solidFill>
                <a:srgbClr val="000000"/>
              </a:solidFill>
            </a:endParaRPr>
          </a:p>
        </p:txBody>
      </p:sp>
    </p:spTree>
    <p:extLst>
      <p:ext uri="{BB962C8B-B14F-4D97-AF65-F5344CB8AC3E}">
        <p14:creationId xmlns:p14="http://schemas.microsoft.com/office/powerpoint/2010/main" val="386805560"/>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189" algn="l" rtl="0" eaLnBrk="1" fontAlgn="base" hangingPunct="1">
        <a:spcBef>
          <a:spcPct val="0"/>
        </a:spcBef>
        <a:spcAft>
          <a:spcPct val="0"/>
        </a:spcAft>
        <a:defRPr sz="4400" b="1">
          <a:solidFill>
            <a:schemeClr val="tx2"/>
          </a:solidFill>
          <a:latin typeface="Arial" charset="0"/>
        </a:defRPr>
      </a:lvl6pPr>
      <a:lvl7pPr marL="914377" algn="l" rtl="0" eaLnBrk="1" fontAlgn="base" hangingPunct="1">
        <a:spcBef>
          <a:spcPct val="0"/>
        </a:spcBef>
        <a:spcAft>
          <a:spcPct val="0"/>
        </a:spcAft>
        <a:defRPr sz="4400" b="1">
          <a:solidFill>
            <a:schemeClr val="tx2"/>
          </a:solidFill>
          <a:latin typeface="Arial" charset="0"/>
        </a:defRPr>
      </a:lvl7pPr>
      <a:lvl8pPr marL="1371566" algn="l" rtl="0" eaLnBrk="1" fontAlgn="base" hangingPunct="1">
        <a:spcBef>
          <a:spcPct val="0"/>
        </a:spcBef>
        <a:spcAft>
          <a:spcPct val="0"/>
        </a:spcAft>
        <a:defRPr sz="4400" b="1">
          <a:solidFill>
            <a:schemeClr val="tx2"/>
          </a:solidFill>
          <a:latin typeface="Arial" charset="0"/>
        </a:defRPr>
      </a:lvl8pPr>
      <a:lvl9pPr marL="1828754" algn="l" rtl="0" eaLnBrk="1" fontAlgn="base" hangingPunct="1">
        <a:spcBef>
          <a:spcPct val="0"/>
        </a:spcBef>
        <a:spcAft>
          <a:spcPct val="0"/>
        </a:spcAft>
        <a:defRPr sz="4400" b="1">
          <a:solidFill>
            <a:schemeClr val="tx2"/>
          </a:solidFill>
          <a:latin typeface="Arial" charset="0"/>
        </a:defRPr>
      </a:lvl9pPr>
    </p:titleStyle>
    <p:bodyStyle>
      <a:lvl1pPr marL="457189" indent="-457189"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32" indent="-285744" algn="l" rtl="0" eaLnBrk="1" fontAlgn="base" hangingPunct="1">
        <a:spcBef>
          <a:spcPct val="20000"/>
        </a:spcBef>
        <a:spcAft>
          <a:spcPct val="0"/>
        </a:spcAft>
        <a:buChar char="–"/>
        <a:defRPr sz="2800">
          <a:solidFill>
            <a:schemeClr val="tx1"/>
          </a:solidFill>
          <a:latin typeface="+mn-lt"/>
        </a:defRPr>
      </a:lvl2pPr>
      <a:lvl3pPr marL="1142971" indent="-228594" algn="l" rtl="0" eaLnBrk="1" fontAlgn="base" hangingPunct="1">
        <a:spcBef>
          <a:spcPct val="20000"/>
        </a:spcBef>
        <a:spcAft>
          <a:spcPct val="0"/>
        </a:spcAft>
        <a:buChar char="•"/>
        <a:defRPr sz="2400">
          <a:solidFill>
            <a:schemeClr val="tx1"/>
          </a:solidFill>
          <a:latin typeface="+mn-lt"/>
        </a:defRPr>
      </a:lvl3pPr>
      <a:lvl4pPr marL="1600160" indent="-228594" algn="l" rtl="0" eaLnBrk="1" fontAlgn="base" hangingPunct="1">
        <a:spcBef>
          <a:spcPct val="20000"/>
        </a:spcBef>
        <a:spcAft>
          <a:spcPct val="0"/>
        </a:spcAft>
        <a:buChar char="–"/>
        <a:defRPr sz="2000">
          <a:solidFill>
            <a:schemeClr val="tx1"/>
          </a:solidFill>
          <a:latin typeface="+mn-lt"/>
        </a:defRPr>
      </a:lvl4pPr>
      <a:lvl5pPr marL="2057349" indent="-228594" algn="l" rtl="0" eaLnBrk="1" fontAlgn="base" hangingPunct="1">
        <a:spcBef>
          <a:spcPct val="20000"/>
        </a:spcBef>
        <a:spcAft>
          <a:spcPct val="0"/>
        </a:spcAft>
        <a:buChar char="»"/>
        <a:defRPr sz="2000">
          <a:solidFill>
            <a:schemeClr val="tx1"/>
          </a:solidFill>
          <a:latin typeface="+mn-lt"/>
        </a:defRPr>
      </a:lvl5pPr>
      <a:lvl6pPr marL="2514537" indent="-228594" algn="l" rtl="0" eaLnBrk="1" fontAlgn="base" hangingPunct="1">
        <a:spcBef>
          <a:spcPct val="20000"/>
        </a:spcBef>
        <a:spcAft>
          <a:spcPct val="0"/>
        </a:spcAft>
        <a:buChar char="»"/>
        <a:defRPr sz="2000">
          <a:solidFill>
            <a:schemeClr val="tx1"/>
          </a:solidFill>
          <a:latin typeface="+mn-lt"/>
        </a:defRPr>
      </a:lvl6pPr>
      <a:lvl7pPr marL="2971726" indent="-228594" algn="l" rtl="0" eaLnBrk="1" fontAlgn="base" hangingPunct="1">
        <a:spcBef>
          <a:spcPct val="20000"/>
        </a:spcBef>
        <a:spcAft>
          <a:spcPct val="0"/>
        </a:spcAft>
        <a:buChar char="»"/>
        <a:defRPr sz="2000">
          <a:solidFill>
            <a:schemeClr val="tx1"/>
          </a:solidFill>
          <a:latin typeface="+mn-lt"/>
        </a:defRPr>
      </a:lvl7pPr>
      <a:lvl8pPr marL="3428914" indent="-228594" algn="l" rtl="0" eaLnBrk="1" fontAlgn="base" hangingPunct="1">
        <a:spcBef>
          <a:spcPct val="20000"/>
        </a:spcBef>
        <a:spcAft>
          <a:spcPct val="0"/>
        </a:spcAft>
        <a:buChar char="»"/>
        <a:defRPr sz="2000">
          <a:solidFill>
            <a:schemeClr val="tx1"/>
          </a:solidFill>
          <a:latin typeface="+mn-lt"/>
        </a:defRPr>
      </a:lvl8pPr>
      <a:lvl9pPr marL="3886103" indent="-228594"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0" y="6021288"/>
            <a:ext cx="12192000" cy="594360"/>
          </a:xfrm>
          <a:prstGeom prst="rect">
            <a:avLst/>
          </a:prstGeom>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fontAlgn="base">
              <a:spcBef>
                <a:spcPct val="0"/>
              </a:spcBef>
              <a:spcAft>
                <a:spcPct val="0"/>
              </a:spcAft>
              <a:defRPr/>
            </a:pPr>
            <a:endParaRPr lang="en-GB" altLang="en-US" dirty="0">
              <a:solidFill>
                <a:srgbClr val="000000"/>
              </a:solidFill>
            </a:endParaRPr>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fontAlgn="base">
              <a:spcBef>
                <a:spcPct val="0"/>
              </a:spcBef>
              <a:spcAft>
                <a:spcPct val="0"/>
              </a:spcAft>
              <a:defRPr/>
            </a:pPr>
            <a:endParaRPr lang="en-GB" altLang="en-US" dirty="0">
              <a:solidFill>
                <a:srgbClr val="000000"/>
              </a:solidFill>
            </a:endParaRPr>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fontAlgn="base">
              <a:spcBef>
                <a:spcPct val="0"/>
              </a:spcBef>
              <a:spcAft>
                <a:spcPct val="0"/>
              </a:spcAft>
              <a:defRPr/>
            </a:pPr>
            <a:fld id="{8B2FC1F5-3F11-4F4C-98D3-E04A951B33C5}" type="slidenum">
              <a:rPr lang="en-GB" altLang="en-US" smtClean="0">
                <a:solidFill>
                  <a:srgbClr val="000000"/>
                </a:solidFill>
              </a:rPr>
              <a:pPr fontAlgn="base">
                <a:spcBef>
                  <a:spcPct val="0"/>
                </a:spcBef>
                <a:spcAft>
                  <a:spcPct val="0"/>
                </a:spcAft>
                <a:defRPr/>
              </a:pPr>
              <a:t>‹#›</a:t>
            </a:fld>
            <a:endParaRPr lang="en-GB" altLang="en-US" dirty="0">
              <a:solidFill>
                <a:srgbClr val="000000"/>
              </a:solidFill>
            </a:endParaRPr>
          </a:p>
        </p:txBody>
      </p:sp>
    </p:spTree>
    <p:extLst>
      <p:ext uri="{BB962C8B-B14F-4D97-AF65-F5344CB8AC3E}">
        <p14:creationId xmlns:p14="http://schemas.microsoft.com/office/powerpoint/2010/main" val="415988838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189" algn="l" rtl="0" eaLnBrk="1" fontAlgn="base" hangingPunct="1">
        <a:spcBef>
          <a:spcPct val="0"/>
        </a:spcBef>
        <a:spcAft>
          <a:spcPct val="0"/>
        </a:spcAft>
        <a:defRPr sz="4400" b="1">
          <a:solidFill>
            <a:schemeClr val="tx2"/>
          </a:solidFill>
          <a:latin typeface="Arial" charset="0"/>
        </a:defRPr>
      </a:lvl6pPr>
      <a:lvl7pPr marL="914377" algn="l" rtl="0" eaLnBrk="1" fontAlgn="base" hangingPunct="1">
        <a:spcBef>
          <a:spcPct val="0"/>
        </a:spcBef>
        <a:spcAft>
          <a:spcPct val="0"/>
        </a:spcAft>
        <a:defRPr sz="4400" b="1">
          <a:solidFill>
            <a:schemeClr val="tx2"/>
          </a:solidFill>
          <a:latin typeface="Arial" charset="0"/>
        </a:defRPr>
      </a:lvl7pPr>
      <a:lvl8pPr marL="1371566" algn="l" rtl="0" eaLnBrk="1" fontAlgn="base" hangingPunct="1">
        <a:spcBef>
          <a:spcPct val="0"/>
        </a:spcBef>
        <a:spcAft>
          <a:spcPct val="0"/>
        </a:spcAft>
        <a:defRPr sz="4400" b="1">
          <a:solidFill>
            <a:schemeClr val="tx2"/>
          </a:solidFill>
          <a:latin typeface="Arial" charset="0"/>
        </a:defRPr>
      </a:lvl8pPr>
      <a:lvl9pPr marL="1828754" algn="l" rtl="0" eaLnBrk="1" fontAlgn="base" hangingPunct="1">
        <a:spcBef>
          <a:spcPct val="0"/>
        </a:spcBef>
        <a:spcAft>
          <a:spcPct val="0"/>
        </a:spcAft>
        <a:defRPr sz="4400" b="1">
          <a:solidFill>
            <a:schemeClr val="tx2"/>
          </a:solidFill>
          <a:latin typeface="Arial" charset="0"/>
        </a:defRPr>
      </a:lvl9pPr>
    </p:titleStyle>
    <p:bodyStyle>
      <a:lvl1pPr marL="457189" indent="-457189" algn="l" rtl="0" eaLnBrk="1" fontAlgn="base" hangingPunct="1">
        <a:spcBef>
          <a:spcPct val="20000"/>
        </a:spcBef>
        <a:spcAft>
          <a:spcPct val="0"/>
        </a:spcAft>
        <a:buFontTx/>
        <a:buBlip>
          <a:blip r:embed="rId16"/>
        </a:buBlip>
        <a:defRPr sz="3200">
          <a:solidFill>
            <a:schemeClr val="tx1"/>
          </a:solidFill>
          <a:latin typeface="+mn-lt"/>
          <a:ea typeface="+mn-ea"/>
          <a:cs typeface="+mn-cs"/>
        </a:defRPr>
      </a:lvl1pPr>
      <a:lvl2pPr marL="742932" indent="-285744" algn="l" rtl="0" eaLnBrk="1" fontAlgn="base" hangingPunct="1">
        <a:spcBef>
          <a:spcPct val="20000"/>
        </a:spcBef>
        <a:spcAft>
          <a:spcPct val="0"/>
        </a:spcAft>
        <a:buChar char="–"/>
        <a:defRPr sz="2800">
          <a:solidFill>
            <a:schemeClr val="tx1"/>
          </a:solidFill>
          <a:latin typeface="+mn-lt"/>
        </a:defRPr>
      </a:lvl2pPr>
      <a:lvl3pPr marL="1142971" indent="-228594" algn="l" rtl="0" eaLnBrk="1" fontAlgn="base" hangingPunct="1">
        <a:spcBef>
          <a:spcPct val="20000"/>
        </a:spcBef>
        <a:spcAft>
          <a:spcPct val="0"/>
        </a:spcAft>
        <a:buChar char="•"/>
        <a:defRPr sz="2400">
          <a:solidFill>
            <a:schemeClr val="tx1"/>
          </a:solidFill>
          <a:latin typeface="+mn-lt"/>
        </a:defRPr>
      </a:lvl3pPr>
      <a:lvl4pPr marL="1600160" indent="-228594" algn="l" rtl="0" eaLnBrk="1" fontAlgn="base" hangingPunct="1">
        <a:spcBef>
          <a:spcPct val="20000"/>
        </a:spcBef>
        <a:spcAft>
          <a:spcPct val="0"/>
        </a:spcAft>
        <a:buChar char="–"/>
        <a:defRPr sz="2000">
          <a:solidFill>
            <a:schemeClr val="tx1"/>
          </a:solidFill>
          <a:latin typeface="+mn-lt"/>
        </a:defRPr>
      </a:lvl4pPr>
      <a:lvl5pPr marL="2057349" indent="-228594" algn="l" rtl="0" eaLnBrk="1" fontAlgn="base" hangingPunct="1">
        <a:spcBef>
          <a:spcPct val="20000"/>
        </a:spcBef>
        <a:spcAft>
          <a:spcPct val="0"/>
        </a:spcAft>
        <a:buChar char="»"/>
        <a:defRPr sz="2000">
          <a:solidFill>
            <a:schemeClr val="tx1"/>
          </a:solidFill>
          <a:latin typeface="+mn-lt"/>
        </a:defRPr>
      </a:lvl5pPr>
      <a:lvl6pPr marL="2514537" indent="-228594" algn="l" rtl="0" eaLnBrk="1" fontAlgn="base" hangingPunct="1">
        <a:spcBef>
          <a:spcPct val="20000"/>
        </a:spcBef>
        <a:spcAft>
          <a:spcPct val="0"/>
        </a:spcAft>
        <a:buChar char="»"/>
        <a:defRPr sz="2000">
          <a:solidFill>
            <a:schemeClr val="tx1"/>
          </a:solidFill>
          <a:latin typeface="+mn-lt"/>
        </a:defRPr>
      </a:lvl6pPr>
      <a:lvl7pPr marL="2971726" indent="-228594" algn="l" rtl="0" eaLnBrk="1" fontAlgn="base" hangingPunct="1">
        <a:spcBef>
          <a:spcPct val="20000"/>
        </a:spcBef>
        <a:spcAft>
          <a:spcPct val="0"/>
        </a:spcAft>
        <a:buChar char="»"/>
        <a:defRPr sz="2000">
          <a:solidFill>
            <a:schemeClr val="tx1"/>
          </a:solidFill>
          <a:latin typeface="+mn-lt"/>
        </a:defRPr>
      </a:lvl7pPr>
      <a:lvl8pPr marL="3428914" indent="-228594" algn="l" rtl="0" eaLnBrk="1" fontAlgn="base" hangingPunct="1">
        <a:spcBef>
          <a:spcPct val="20000"/>
        </a:spcBef>
        <a:spcAft>
          <a:spcPct val="0"/>
        </a:spcAft>
        <a:buChar char="»"/>
        <a:defRPr sz="2000">
          <a:solidFill>
            <a:schemeClr val="tx1"/>
          </a:solidFill>
          <a:latin typeface="+mn-lt"/>
        </a:defRPr>
      </a:lvl8pPr>
      <a:lvl9pPr marL="3886103" indent="-228594"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7"/>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9CF773CD-92C7-43D3-8F63-361C6A66A8AB}" type="datetimeFigureOut">
              <a:rPr lang="en-GB" smtClean="0">
                <a:solidFill>
                  <a:prstClr val="black">
                    <a:tint val="75000"/>
                  </a:prstClr>
                </a:solidFill>
              </a:rPr>
              <a:pPr/>
              <a:t>03/05/2022</a:t>
            </a:fld>
            <a:endParaRPr lang="en-GB"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GB"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F01CC864-221F-4483-9E0A-F22D07A2278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734340299"/>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7"/>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defTabSz="609585"/>
            <a:fld id="{06E7B568-1968-E948-A4B0-D711D714A78D}" type="datetimeFigureOut">
              <a:rPr lang="en-US" smtClean="0">
                <a:solidFill>
                  <a:prstClr val="black">
                    <a:tint val="75000"/>
                  </a:prstClr>
                </a:solidFill>
              </a:rPr>
              <a:pPr defTabSz="609585"/>
              <a:t>5/3/2022</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defTabSz="609585"/>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defTabSz="609585"/>
            <a:fld id="{7A0A4E1D-A5AB-2E40-9DD1-318AA2C1ACE3}" type="slidenum">
              <a:rPr lang="en-US" smtClean="0">
                <a:solidFill>
                  <a:prstClr val="black">
                    <a:tint val="75000"/>
                  </a:prstClr>
                </a:solidFill>
              </a:rPr>
              <a:pPr defTabSz="609585"/>
              <a:t>‹#›</a:t>
            </a:fld>
            <a:endParaRPr lang="en-US" dirty="0">
              <a:solidFill>
                <a:prstClr val="black">
                  <a:tint val="75000"/>
                </a:prstClr>
              </a:solidFill>
            </a:endParaRPr>
          </a:p>
        </p:txBody>
      </p:sp>
    </p:spTree>
    <p:extLst>
      <p:ext uri="{BB962C8B-B14F-4D97-AF65-F5344CB8AC3E}">
        <p14:creationId xmlns:p14="http://schemas.microsoft.com/office/powerpoint/2010/main" val="3544483964"/>
      </p:ext>
    </p:extLst>
  </p:cSld>
  <p:clrMap bg1="lt1" tx1="dk1" bg2="lt2" tx2="dk2" accent1="accent1" accent2="accent2" accent3="accent3" accent4="accent4" accent5="accent5" accent6="accent6" hlink="hlink" folHlink="folHlink"/>
  <p:sldLayoutIdLst>
    <p:sldLayoutId id="2147483703" r:id="rId1"/>
  </p:sldLayoutIdLst>
  <p:txStyles>
    <p:titleStyle>
      <a:lvl1pPr algn="ctr" defTabSz="609585"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12200467" cy="13407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endParaRPr lang="en-GB" dirty="0"/>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dirty="0"/>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FD32EF52-2F91-4678-8EF0-70F3B11C0334}" type="slidenum">
              <a:rPr lang="en-GB" smtClean="0"/>
              <a:pPr/>
              <a:t>‹#›</a:t>
            </a:fld>
            <a:endParaRPr lang="en-GB" dirty="0"/>
          </a:p>
        </p:txBody>
      </p:sp>
    </p:spTree>
    <p:extLst>
      <p:ext uri="{BB962C8B-B14F-4D97-AF65-F5344CB8AC3E}">
        <p14:creationId xmlns:p14="http://schemas.microsoft.com/office/powerpoint/2010/main" val="3584114555"/>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189" algn="l" rtl="0" eaLnBrk="1" fontAlgn="base" hangingPunct="1">
        <a:spcBef>
          <a:spcPct val="0"/>
        </a:spcBef>
        <a:spcAft>
          <a:spcPct val="0"/>
        </a:spcAft>
        <a:defRPr sz="4400" b="1">
          <a:solidFill>
            <a:schemeClr val="tx2"/>
          </a:solidFill>
          <a:latin typeface="Arial" charset="0"/>
        </a:defRPr>
      </a:lvl6pPr>
      <a:lvl7pPr marL="914377" algn="l" rtl="0" eaLnBrk="1" fontAlgn="base" hangingPunct="1">
        <a:spcBef>
          <a:spcPct val="0"/>
        </a:spcBef>
        <a:spcAft>
          <a:spcPct val="0"/>
        </a:spcAft>
        <a:defRPr sz="4400" b="1">
          <a:solidFill>
            <a:schemeClr val="tx2"/>
          </a:solidFill>
          <a:latin typeface="Arial" charset="0"/>
        </a:defRPr>
      </a:lvl7pPr>
      <a:lvl8pPr marL="1371566" algn="l" rtl="0" eaLnBrk="1" fontAlgn="base" hangingPunct="1">
        <a:spcBef>
          <a:spcPct val="0"/>
        </a:spcBef>
        <a:spcAft>
          <a:spcPct val="0"/>
        </a:spcAft>
        <a:defRPr sz="4400" b="1">
          <a:solidFill>
            <a:schemeClr val="tx2"/>
          </a:solidFill>
          <a:latin typeface="Arial" charset="0"/>
        </a:defRPr>
      </a:lvl8pPr>
      <a:lvl9pPr marL="1828754" algn="l" rtl="0" eaLnBrk="1" fontAlgn="base" hangingPunct="1">
        <a:spcBef>
          <a:spcPct val="0"/>
        </a:spcBef>
        <a:spcAft>
          <a:spcPct val="0"/>
        </a:spcAft>
        <a:defRPr sz="4400" b="1">
          <a:solidFill>
            <a:schemeClr val="tx2"/>
          </a:solidFill>
          <a:latin typeface="Arial" charset="0"/>
        </a:defRPr>
      </a:lvl9pPr>
    </p:titleStyle>
    <p:bodyStyle>
      <a:lvl1pPr marL="457189" indent="-457189"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32" indent="-285744" algn="l" rtl="0" eaLnBrk="1" fontAlgn="base" hangingPunct="1">
        <a:spcBef>
          <a:spcPct val="20000"/>
        </a:spcBef>
        <a:spcAft>
          <a:spcPct val="0"/>
        </a:spcAft>
        <a:buChar char="–"/>
        <a:defRPr sz="2800">
          <a:solidFill>
            <a:schemeClr val="tx1"/>
          </a:solidFill>
          <a:latin typeface="+mn-lt"/>
        </a:defRPr>
      </a:lvl2pPr>
      <a:lvl3pPr marL="1142971" indent="-228594" algn="l" rtl="0" eaLnBrk="1" fontAlgn="base" hangingPunct="1">
        <a:spcBef>
          <a:spcPct val="20000"/>
        </a:spcBef>
        <a:spcAft>
          <a:spcPct val="0"/>
        </a:spcAft>
        <a:buChar char="•"/>
        <a:defRPr sz="2400">
          <a:solidFill>
            <a:schemeClr val="tx1"/>
          </a:solidFill>
          <a:latin typeface="+mn-lt"/>
        </a:defRPr>
      </a:lvl3pPr>
      <a:lvl4pPr marL="1600160" indent="-228594" algn="l" rtl="0" eaLnBrk="1" fontAlgn="base" hangingPunct="1">
        <a:spcBef>
          <a:spcPct val="20000"/>
        </a:spcBef>
        <a:spcAft>
          <a:spcPct val="0"/>
        </a:spcAft>
        <a:buChar char="–"/>
        <a:defRPr sz="2000">
          <a:solidFill>
            <a:schemeClr val="tx1"/>
          </a:solidFill>
          <a:latin typeface="+mn-lt"/>
        </a:defRPr>
      </a:lvl4pPr>
      <a:lvl5pPr marL="2057349" indent="-228594" algn="l" rtl="0" eaLnBrk="1" fontAlgn="base" hangingPunct="1">
        <a:spcBef>
          <a:spcPct val="20000"/>
        </a:spcBef>
        <a:spcAft>
          <a:spcPct val="0"/>
        </a:spcAft>
        <a:buChar char="»"/>
        <a:defRPr sz="2000">
          <a:solidFill>
            <a:schemeClr val="tx1"/>
          </a:solidFill>
          <a:latin typeface="+mn-lt"/>
        </a:defRPr>
      </a:lvl5pPr>
      <a:lvl6pPr marL="2514537" indent="-228594" algn="l" rtl="0" eaLnBrk="1" fontAlgn="base" hangingPunct="1">
        <a:spcBef>
          <a:spcPct val="20000"/>
        </a:spcBef>
        <a:spcAft>
          <a:spcPct val="0"/>
        </a:spcAft>
        <a:buChar char="»"/>
        <a:defRPr sz="2000">
          <a:solidFill>
            <a:schemeClr val="tx1"/>
          </a:solidFill>
          <a:latin typeface="+mn-lt"/>
        </a:defRPr>
      </a:lvl6pPr>
      <a:lvl7pPr marL="2971726" indent="-228594" algn="l" rtl="0" eaLnBrk="1" fontAlgn="base" hangingPunct="1">
        <a:spcBef>
          <a:spcPct val="20000"/>
        </a:spcBef>
        <a:spcAft>
          <a:spcPct val="0"/>
        </a:spcAft>
        <a:buChar char="»"/>
        <a:defRPr sz="2000">
          <a:solidFill>
            <a:schemeClr val="tx1"/>
          </a:solidFill>
          <a:latin typeface="+mn-lt"/>
        </a:defRPr>
      </a:lvl7pPr>
      <a:lvl8pPr marL="3428914" indent="-228594" algn="l" rtl="0" eaLnBrk="1" fontAlgn="base" hangingPunct="1">
        <a:spcBef>
          <a:spcPct val="20000"/>
        </a:spcBef>
        <a:spcAft>
          <a:spcPct val="0"/>
        </a:spcAft>
        <a:buChar char="»"/>
        <a:defRPr sz="2000">
          <a:solidFill>
            <a:schemeClr val="tx1"/>
          </a:solidFill>
          <a:latin typeface="+mn-lt"/>
        </a:defRPr>
      </a:lvl8pPr>
      <a:lvl9pPr marL="3886103" indent="-228594"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46890791"/>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30.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5.xml"/><Relationship Id="rId7" Type="http://schemas.openxmlformats.org/officeDocument/2006/relationships/hyperlink" Target="https://www.powtoon.com/c/crVLpZEJVpK/2/m" TargetMode="Externa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29.png"/><Relationship Id="rId5" Type="http://schemas.openxmlformats.org/officeDocument/2006/relationships/hyperlink" Target="https://warwick.ac.uk/fac/cross_fac/academy/activities/learningcircles/neurodiversity/neurodiversitytoolkit_add/" TargetMode="External"/><Relationship Id="rId4"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3" Type="http://schemas.openxmlformats.org/officeDocument/2006/relationships/hyperlink" Target="https://warwick.padlet.org/jagjeetjutleyneilson/s7lrg8sljdeosj0h" TargetMode="External"/><Relationship Id="rId2" Type="http://schemas.openxmlformats.org/officeDocument/2006/relationships/notesSlide" Target="../notesSlides/notesSlide22.xml"/><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hyperlink" Target="mailto:jagjeet.jutley-neilson@warwick.ac.uk" TargetMode="Externa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3" Type="http://schemas.openxmlformats.org/officeDocument/2006/relationships/hyperlink" Target="https://warwick.padlet.org/jagjeetjutleyneilson/36nzb6onmb7siod6" TargetMode="External"/><Relationship Id="rId2" Type="http://schemas.openxmlformats.org/officeDocument/2006/relationships/notesSlide" Target="../notesSlides/notesSlide4.xml"/><Relationship Id="rId1" Type="http://schemas.openxmlformats.org/officeDocument/2006/relationships/slideLayout" Target="../slideLayouts/slideLayout27.xml"/><Relationship Id="rId6" Type="http://schemas.openxmlformats.org/officeDocument/2006/relationships/hyperlink" Target="https://creativecommons.org/licenses/by-nc-sa/3.0/" TargetMode="External"/><Relationship Id="rId5" Type="http://schemas.openxmlformats.org/officeDocument/2006/relationships/hyperlink" Target="https://www.peoplemattersglobal.com/article/total-rewards/very-few-companies-can-walk-the-talk-when-it-comes-to-talent-management-20137" TargetMode="External"/><Relationship Id="rId4" Type="http://schemas.openxmlformats.org/officeDocument/2006/relationships/image" Target="../media/image17.jpg"/></Relationships>
</file>

<file path=ppt/slides/_rels/slide5.xml.rels><?xml version="1.0" encoding="UTF-8" standalone="yes"?>
<Relationships xmlns="http://schemas.openxmlformats.org/package/2006/relationships"><Relationship Id="rId3" Type="http://schemas.openxmlformats.org/officeDocument/2006/relationships/hyperlink" Target="https://warwick.padlet.org/jagjeetjutleyneilson/20egigmkktm0a8bo" TargetMode="External"/><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3" Type="http://schemas.openxmlformats.org/officeDocument/2006/relationships/hyperlink" Target="https://warwick.ac.uk/study/outreach/app/theuniversityofwarwick_app_2020-21_v1_10007163.pdf" TargetMode="External"/><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B2C60-2AF2-422A-91C9-561F95744209}"/>
              </a:ext>
            </a:extLst>
          </p:cNvPr>
          <p:cNvSpPr>
            <a:spLocks noGrp="1"/>
          </p:cNvSpPr>
          <p:nvPr>
            <p:ph type="ctrTitle"/>
          </p:nvPr>
        </p:nvSpPr>
        <p:spPr>
          <a:xfrm>
            <a:off x="1129838" y="3141520"/>
            <a:ext cx="9409045" cy="1296144"/>
          </a:xfrm>
        </p:spPr>
        <p:txBody>
          <a:bodyPr wrap="square" anchor="ctr">
            <a:normAutofit fontScale="90000"/>
          </a:bodyPr>
          <a:lstStyle/>
          <a:p>
            <a:pPr algn="ctr"/>
            <a:r>
              <a:rPr lang="en-GB" dirty="0"/>
              <a:t>Neurodiversity (</a:t>
            </a:r>
            <a:r>
              <a:rPr lang="en-GB" dirty="0" err="1"/>
              <a:t>SpLDs</a:t>
            </a:r>
            <a:r>
              <a:rPr lang="en-GB" dirty="0"/>
              <a:t>) and the Student Experience masterclass </a:t>
            </a:r>
          </a:p>
        </p:txBody>
      </p:sp>
      <p:sp>
        <p:nvSpPr>
          <p:cNvPr id="3" name="Subtitle 2">
            <a:extLst>
              <a:ext uri="{FF2B5EF4-FFF2-40B4-BE49-F238E27FC236}">
                <a16:creationId xmlns:a16="http://schemas.microsoft.com/office/drawing/2014/main" id="{7CCB5F23-2361-4906-A52E-13C261C001B1}"/>
              </a:ext>
            </a:extLst>
          </p:cNvPr>
          <p:cNvSpPr>
            <a:spLocks noGrp="1"/>
          </p:cNvSpPr>
          <p:nvPr>
            <p:ph type="subTitle" idx="1"/>
          </p:nvPr>
        </p:nvSpPr>
        <p:spPr>
          <a:xfrm>
            <a:off x="1654246" y="5228025"/>
            <a:ext cx="8534400" cy="1327299"/>
          </a:xfrm>
        </p:spPr>
        <p:txBody>
          <a:bodyPr wrap="square" anchor="t">
            <a:normAutofit/>
          </a:bodyPr>
          <a:lstStyle/>
          <a:p>
            <a:pPr algn="ctr"/>
            <a:r>
              <a:rPr lang="en-GB" dirty="0"/>
              <a:t>Eleanor Hassall, Bethan Hewitt, Robyn Ellison, Jagjeet Jutley-Neilson &amp; Gemma Gray.</a:t>
            </a:r>
          </a:p>
        </p:txBody>
      </p:sp>
    </p:spTree>
    <p:extLst>
      <p:ext uri="{BB962C8B-B14F-4D97-AF65-F5344CB8AC3E}">
        <p14:creationId xmlns:p14="http://schemas.microsoft.com/office/powerpoint/2010/main" val="9810327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C5D52-4EEC-45B4-ACD6-899AA6278F05}"/>
              </a:ext>
            </a:extLst>
          </p:cNvPr>
          <p:cNvSpPr>
            <a:spLocks noGrp="1"/>
          </p:cNvSpPr>
          <p:nvPr>
            <p:ph type="title" idx="4294967295"/>
          </p:nvPr>
        </p:nvSpPr>
        <p:spPr>
          <a:xfrm>
            <a:off x="734518" y="166218"/>
            <a:ext cx="10363200" cy="1066800"/>
          </a:xfrm>
        </p:spPr>
        <p:txBody>
          <a:bodyPr wrap="square" anchor="ctr">
            <a:normAutofit/>
          </a:bodyPr>
          <a:lstStyle/>
          <a:p>
            <a:r>
              <a:rPr lang="en-GB" dirty="0"/>
              <a:t>Project Design</a:t>
            </a:r>
          </a:p>
        </p:txBody>
      </p:sp>
      <p:sp>
        <p:nvSpPr>
          <p:cNvPr id="3" name="Content Placeholder 2">
            <a:extLst>
              <a:ext uri="{FF2B5EF4-FFF2-40B4-BE49-F238E27FC236}">
                <a16:creationId xmlns:a16="http://schemas.microsoft.com/office/drawing/2014/main" id="{BB13C702-F8DD-4274-8C55-1CE8FE7BA151}"/>
              </a:ext>
            </a:extLst>
          </p:cNvPr>
          <p:cNvSpPr>
            <a:spLocks noGrp="1"/>
          </p:cNvSpPr>
          <p:nvPr>
            <p:ph sz="half" idx="4294967295"/>
          </p:nvPr>
        </p:nvSpPr>
        <p:spPr>
          <a:xfrm>
            <a:off x="359596" y="1371600"/>
            <a:ext cx="5080000" cy="4114800"/>
          </a:xfrm>
        </p:spPr>
        <p:txBody>
          <a:bodyPr wrap="square" anchor="t">
            <a:normAutofit fontScale="92500"/>
          </a:bodyPr>
          <a:lstStyle/>
          <a:p>
            <a:pPr>
              <a:lnSpc>
                <a:spcPct val="90000"/>
              </a:lnSpc>
            </a:pPr>
            <a:r>
              <a:rPr lang="en-GB" sz="2400" dirty="0"/>
              <a:t>Co-production of survey and focus group interviews</a:t>
            </a:r>
          </a:p>
          <a:p>
            <a:pPr lvl="1">
              <a:lnSpc>
                <a:spcPct val="90000"/>
              </a:lnSpc>
            </a:pPr>
            <a:r>
              <a:rPr lang="en-GB" dirty="0"/>
              <a:t>students researchers designed </a:t>
            </a:r>
          </a:p>
          <a:p>
            <a:pPr lvl="1">
              <a:lnSpc>
                <a:spcPct val="90000"/>
              </a:lnSpc>
            </a:pPr>
            <a:r>
              <a:rPr lang="en-GB" dirty="0"/>
              <a:t> academics and PSS worked together to review, etc.</a:t>
            </a:r>
          </a:p>
          <a:p>
            <a:pPr>
              <a:lnSpc>
                <a:spcPct val="90000"/>
              </a:lnSpc>
            </a:pPr>
            <a:endParaRPr lang="en-GB" sz="2400" dirty="0"/>
          </a:p>
          <a:p>
            <a:pPr>
              <a:lnSpc>
                <a:spcPct val="90000"/>
              </a:lnSpc>
            </a:pPr>
            <a:r>
              <a:rPr lang="en-GB" sz="2400" dirty="0"/>
              <a:t>Participatory Action Research</a:t>
            </a:r>
          </a:p>
          <a:p>
            <a:pPr lvl="1">
              <a:lnSpc>
                <a:spcPct val="90000"/>
              </a:lnSpc>
            </a:pPr>
            <a:r>
              <a:rPr lang="en-GB" dirty="0"/>
              <a:t>Recruitment</a:t>
            </a:r>
          </a:p>
          <a:p>
            <a:pPr lvl="1">
              <a:lnSpc>
                <a:spcPct val="90000"/>
              </a:lnSpc>
            </a:pPr>
            <a:r>
              <a:rPr lang="en-GB" dirty="0"/>
              <a:t>Survey design</a:t>
            </a:r>
          </a:p>
          <a:p>
            <a:pPr marL="914377" lvl="2" indent="0">
              <a:lnSpc>
                <a:spcPct val="90000"/>
              </a:lnSpc>
              <a:buNone/>
            </a:pPr>
            <a:r>
              <a:rPr lang="en-GB" sz="2400" dirty="0"/>
              <a:t> </a:t>
            </a:r>
          </a:p>
        </p:txBody>
      </p:sp>
      <p:pic>
        <p:nvPicPr>
          <p:cNvPr id="2052" name="Picture 4" descr="Participatory action research - Learning for Sustainability">
            <a:extLst>
              <a:ext uri="{FF2B5EF4-FFF2-40B4-BE49-F238E27FC236}">
                <a16:creationId xmlns:a16="http://schemas.microsoft.com/office/drawing/2014/main" id="{C877AA44-6BA2-4F34-93DE-101D38AE6A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47875" y="3463725"/>
            <a:ext cx="4245132" cy="2609517"/>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What makes co-production different? - In more detail - Co-production - Co- production in commissioning tool - Think Local Act Personal">
            <a:extLst>
              <a:ext uri="{FF2B5EF4-FFF2-40B4-BE49-F238E27FC236}">
                <a16:creationId xmlns:a16="http://schemas.microsoft.com/office/drawing/2014/main" id="{EB204324-F729-4CAC-BE95-769B51A5609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5597"/>
          <a:stretch/>
        </p:blipFill>
        <p:spPr bwMode="auto">
          <a:xfrm>
            <a:off x="8124147" y="114582"/>
            <a:ext cx="4245133" cy="3705065"/>
          </a:xfrm>
          <a:prstGeom prst="rect">
            <a:avLst/>
          </a:prstGeom>
          <a:solidFill>
            <a:srgbClr val="FFFFFF"/>
          </a:solidFill>
        </p:spPr>
      </p:pic>
    </p:spTree>
    <p:extLst>
      <p:ext uri="{BB962C8B-B14F-4D97-AF65-F5344CB8AC3E}">
        <p14:creationId xmlns:p14="http://schemas.microsoft.com/office/powerpoint/2010/main" val="34181080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8E3A5-2449-4913-B4F6-3FD83A28D560}"/>
              </a:ext>
            </a:extLst>
          </p:cNvPr>
          <p:cNvSpPr>
            <a:spLocks noGrp="1"/>
          </p:cNvSpPr>
          <p:nvPr>
            <p:ph type="title"/>
          </p:nvPr>
        </p:nvSpPr>
        <p:spPr>
          <a:xfrm>
            <a:off x="523982" y="95036"/>
            <a:ext cx="10363200" cy="1066800"/>
          </a:xfrm>
        </p:spPr>
        <p:txBody>
          <a:bodyPr/>
          <a:lstStyle/>
          <a:p>
            <a:r>
              <a:rPr lang="en-GB" dirty="0"/>
              <a:t>Participants</a:t>
            </a:r>
          </a:p>
        </p:txBody>
      </p:sp>
      <p:sp>
        <p:nvSpPr>
          <p:cNvPr id="3" name="Content Placeholder 2">
            <a:extLst>
              <a:ext uri="{FF2B5EF4-FFF2-40B4-BE49-F238E27FC236}">
                <a16:creationId xmlns:a16="http://schemas.microsoft.com/office/drawing/2014/main" id="{3B411CA5-8242-49E7-929F-0B060EE4F57C}"/>
              </a:ext>
            </a:extLst>
          </p:cNvPr>
          <p:cNvSpPr>
            <a:spLocks noGrp="1"/>
          </p:cNvSpPr>
          <p:nvPr>
            <p:ph idx="1"/>
          </p:nvPr>
        </p:nvSpPr>
        <p:spPr>
          <a:xfrm>
            <a:off x="369870" y="1103961"/>
            <a:ext cx="11671442" cy="4016339"/>
          </a:xfrm>
        </p:spPr>
        <p:txBody>
          <a:bodyPr/>
          <a:lstStyle/>
          <a:p>
            <a:r>
              <a:rPr lang="en-GB" sz="1800" dirty="0">
                <a:effectLst/>
                <a:latin typeface="Arial" panose="020B0604020202020204" pitchFamily="34" charset="0"/>
                <a:ea typeface="Calibri" panose="020F0502020204030204" pitchFamily="34" charset="0"/>
                <a:cs typeface="Times New Roman" panose="02020603050405020304" pitchFamily="18" charset="0"/>
              </a:rPr>
              <a:t>85 participants completed the full survey and 17 student were interviewed</a:t>
            </a:r>
          </a:p>
          <a:p>
            <a:pPr marL="0" indent="0">
              <a:buNone/>
            </a:pPr>
            <a:endParaRPr lang="en-GB" sz="1800" dirty="0">
              <a:effectLst/>
              <a:latin typeface="Arial" panose="020B0604020202020204" pitchFamily="34" charset="0"/>
              <a:ea typeface="Calibri" panose="020F0502020204030204" pitchFamily="34" charset="0"/>
              <a:cs typeface="Times New Roman" panose="02020603050405020304" pitchFamily="18" charset="0"/>
            </a:endParaRPr>
          </a:p>
          <a:p>
            <a:r>
              <a:rPr lang="en-GB" sz="1800" dirty="0">
                <a:effectLst/>
                <a:latin typeface="Arial" panose="020B0604020202020204" pitchFamily="34" charset="0"/>
                <a:ea typeface="Calibri" panose="020F0502020204030204" pitchFamily="34" charset="0"/>
                <a:cs typeface="Times New Roman" panose="02020603050405020304" pitchFamily="18" charset="0"/>
              </a:rPr>
              <a:t>Years aged between 18-20, 43% (n = 37), 21-24 years, 12% (10) 25-29, 8% (n =7), 1 participant was 40+ years of age</a:t>
            </a:r>
          </a:p>
          <a:p>
            <a:pPr marL="0" indent="0">
              <a:buNone/>
            </a:pPr>
            <a:endParaRPr lang="en-GB" sz="1800" dirty="0">
              <a:effectLst/>
              <a:latin typeface="Arial" panose="020B0604020202020204" pitchFamily="34" charset="0"/>
              <a:ea typeface="Calibri" panose="020F0502020204030204" pitchFamily="34" charset="0"/>
              <a:cs typeface="Times New Roman" panose="02020603050405020304" pitchFamily="18" charset="0"/>
            </a:endParaRPr>
          </a:p>
          <a:p>
            <a:r>
              <a:rPr lang="en-GB" sz="1800" dirty="0">
                <a:effectLst/>
                <a:latin typeface="Arial" panose="020B0604020202020204" pitchFamily="34" charset="0"/>
                <a:ea typeface="Calibri" panose="020F0502020204030204" pitchFamily="34" charset="0"/>
                <a:cs typeface="Times New Roman" panose="02020603050405020304" pitchFamily="18" charset="0"/>
              </a:rPr>
              <a:t>53 participants were female, 13 students were male, 2 students were genderfluid, 12 students were non-binary, 4 students were transmasculine, and 2 students preferred not to say</a:t>
            </a:r>
          </a:p>
          <a:p>
            <a:endParaRPr lang="en-GB" sz="1800" dirty="0">
              <a:effectLst/>
              <a:latin typeface="Arial" panose="020B0604020202020204" pitchFamily="34" charset="0"/>
              <a:ea typeface="Calibri" panose="020F0502020204030204" pitchFamily="34" charset="0"/>
              <a:cs typeface="Times New Roman" panose="02020603050405020304" pitchFamily="18" charset="0"/>
            </a:endParaRPr>
          </a:p>
          <a:p>
            <a:r>
              <a:rPr lang="en-GB" sz="1800" dirty="0">
                <a:effectLst/>
                <a:latin typeface="Arial" panose="020B0604020202020204" pitchFamily="34" charset="0"/>
                <a:ea typeface="Calibri" panose="020F0502020204030204" pitchFamily="34" charset="0"/>
              </a:rPr>
              <a:t>59 students described their ethnicity as White, 7 students as African, 7 students as another White background, 4 South Asian, 2 students as East Asian, </a:t>
            </a:r>
            <a:r>
              <a:rPr lang="en-GB" sz="1800" dirty="0">
                <a:latin typeface="Arial" panose="020B0604020202020204" pitchFamily="34" charset="0"/>
                <a:ea typeface="Calibri" panose="020F0502020204030204" pitchFamily="34" charset="0"/>
              </a:rPr>
              <a:t>5 </a:t>
            </a:r>
            <a:r>
              <a:rPr lang="en-GB" sz="1800" dirty="0">
                <a:effectLst/>
                <a:latin typeface="Arial" panose="020B0604020202020204" pitchFamily="34" charset="0"/>
                <a:ea typeface="Calibri" panose="020F0502020204030204" pitchFamily="34" charset="0"/>
              </a:rPr>
              <a:t>students as other mixed/multiple backgrounds, and 1 student as preferred not to say</a:t>
            </a:r>
          </a:p>
          <a:p>
            <a:pPr hangingPunct="0"/>
            <a:endParaRPr lang="en-GB" sz="1800" dirty="0">
              <a:solidFill>
                <a:srgbClr val="000000"/>
              </a:solidFill>
              <a:effectLst/>
              <a:latin typeface="Arial" panose="020B0604020202020204" pitchFamily="34" charset="0"/>
              <a:ea typeface="Calibri" panose="020F0502020204030204" pitchFamily="34" charset="0"/>
            </a:endParaRPr>
          </a:p>
          <a:p>
            <a:pPr hangingPunct="0"/>
            <a:r>
              <a:rPr lang="en-GB" sz="1800" dirty="0">
                <a:solidFill>
                  <a:srgbClr val="000000"/>
                </a:solidFill>
                <a:effectLst/>
                <a:latin typeface="Arial" panose="020B0604020202020204" pitchFamily="34" charset="0"/>
                <a:ea typeface="Calibri" panose="020F0502020204030204" pitchFamily="34" charset="0"/>
              </a:rPr>
              <a:t>Eleven students from degree apprenticeships, postgraduate</a:t>
            </a:r>
            <a:r>
              <a:rPr lang="en-GB" sz="1800" dirty="0">
                <a:effectLst/>
                <a:latin typeface="New York"/>
                <a:ea typeface="Times New Roman" panose="02020603050405020304" pitchFamily="18" charset="0"/>
                <a:cs typeface="Times New Roman" panose="02020603050405020304" pitchFamily="18" charset="0"/>
              </a:rPr>
              <a:t> </a:t>
            </a:r>
            <a:r>
              <a:rPr lang="en-GB" sz="1800" dirty="0">
                <a:solidFill>
                  <a:srgbClr val="000000"/>
                </a:solidFill>
                <a:effectLst/>
                <a:latin typeface="Arial" panose="020B0604020202020204" pitchFamily="34" charset="0"/>
                <a:ea typeface="Calibri" panose="020F0502020204030204" pitchFamily="34" charset="0"/>
              </a:rPr>
              <a:t>research, or postgraduate taught, 72 students on undergraduate programmes, and one student preferred not to say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6473805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64CA8193-A0D5-4CC8-A998-A78A39BC2DD5}"/>
              </a:ext>
            </a:extLst>
          </p:cNvPr>
          <p:cNvSpPr>
            <a:spLocks noGrp="1"/>
          </p:cNvSpPr>
          <p:nvPr>
            <p:ph type="title"/>
          </p:nvPr>
        </p:nvSpPr>
        <p:spPr>
          <a:xfrm>
            <a:off x="914400" y="228600"/>
            <a:ext cx="10363200" cy="1066800"/>
          </a:xfrm>
        </p:spPr>
        <p:txBody>
          <a:bodyPr wrap="square" anchor="ctr">
            <a:normAutofit/>
          </a:bodyPr>
          <a:lstStyle/>
          <a:p>
            <a:r>
              <a:rPr lang="en-US" dirty="0"/>
              <a:t>Participants </a:t>
            </a:r>
          </a:p>
        </p:txBody>
      </p:sp>
      <p:pic>
        <p:nvPicPr>
          <p:cNvPr id="9" name="Picture 8">
            <a:extLst>
              <a:ext uri="{FF2B5EF4-FFF2-40B4-BE49-F238E27FC236}">
                <a16:creationId xmlns:a16="http://schemas.microsoft.com/office/drawing/2014/main" id="{63496C0B-C7C4-404F-A531-301E767BE1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165" y="1551482"/>
            <a:ext cx="6683271" cy="4370882"/>
          </a:xfrm>
          <a:prstGeom prst="rect">
            <a:avLst/>
          </a:prstGeom>
          <a:noFill/>
        </p:spPr>
      </p:pic>
      <p:sp>
        <p:nvSpPr>
          <p:cNvPr id="16" name="Content Placeholder 3">
            <a:extLst>
              <a:ext uri="{FF2B5EF4-FFF2-40B4-BE49-F238E27FC236}">
                <a16:creationId xmlns:a16="http://schemas.microsoft.com/office/drawing/2014/main" id="{34AC830E-348E-4455-954D-02CEE2B35DD6}"/>
              </a:ext>
            </a:extLst>
          </p:cNvPr>
          <p:cNvSpPr>
            <a:spLocks noGrp="1"/>
          </p:cNvSpPr>
          <p:nvPr>
            <p:ph sz="half" idx="2"/>
          </p:nvPr>
        </p:nvSpPr>
        <p:spPr>
          <a:xfrm>
            <a:off x="7390338" y="1807564"/>
            <a:ext cx="4547016" cy="4114800"/>
          </a:xfrm>
        </p:spPr>
        <p:txBody>
          <a:bodyPr wrap="square" anchor="t">
            <a:normAutofit/>
          </a:bodyPr>
          <a:lstStyle/>
          <a:p>
            <a:pPr>
              <a:lnSpc>
                <a:spcPct val="90000"/>
              </a:lnSpc>
            </a:pPr>
            <a:r>
              <a:rPr lang="en-GB" sz="2600" dirty="0">
                <a:effectLst/>
              </a:rPr>
              <a:t>13 students had more than one diagnosis</a:t>
            </a:r>
          </a:p>
          <a:p>
            <a:pPr>
              <a:lnSpc>
                <a:spcPct val="90000"/>
              </a:lnSpc>
            </a:pPr>
            <a:endParaRPr lang="en-GB" sz="2600" dirty="0">
              <a:effectLst/>
            </a:endParaRPr>
          </a:p>
          <a:p>
            <a:pPr>
              <a:lnSpc>
                <a:spcPct val="90000"/>
              </a:lnSpc>
              <a:spcAft>
                <a:spcPts val="800"/>
              </a:spcAft>
            </a:pPr>
            <a:r>
              <a:rPr lang="en-GB" sz="2600" dirty="0">
                <a:effectLst/>
              </a:rPr>
              <a:t>53 (62%) students received Reasonable Adjustments (RAs)</a:t>
            </a:r>
          </a:p>
          <a:p>
            <a:pPr>
              <a:lnSpc>
                <a:spcPct val="90000"/>
              </a:lnSpc>
              <a:spcAft>
                <a:spcPts val="800"/>
              </a:spcAft>
            </a:pPr>
            <a:r>
              <a:rPr lang="en-GB" sz="2600" dirty="0">
                <a:effectLst/>
              </a:rPr>
              <a:t> 23 (30%) did not receive RAs</a:t>
            </a:r>
          </a:p>
          <a:p>
            <a:pPr>
              <a:lnSpc>
                <a:spcPct val="90000"/>
              </a:lnSpc>
              <a:spcAft>
                <a:spcPts val="800"/>
              </a:spcAft>
            </a:pPr>
            <a:r>
              <a:rPr lang="en-GB" sz="2600" dirty="0">
                <a:effectLst/>
              </a:rPr>
              <a:t>7 (8%) students were unsure if they received RAs</a:t>
            </a:r>
          </a:p>
          <a:p>
            <a:pPr marL="0" indent="0" hangingPunct="0">
              <a:lnSpc>
                <a:spcPct val="90000"/>
              </a:lnSpc>
              <a:buNone/>
            </a:pPr>
            <a:endParaRPr lang="en-US" sz="2600" dirty="0"/>
          </a:p>
        </p:txBody>
      </p:sp>
    </p:spTree>
    <p:extLst>
      <p:ext uri="{BB962C8B-B14F-4D97-AF65-F5344CB8AC3E}">
        <p14:creationId xmlns:p14="http://schemas.microsoft.com/office/powerpoint/2010/main" val="28907689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D3E9BDA0-E636-4CCF-98F4-FC889880A9B1}"/>
              </a:ext>
            </a:extLst>
          </p:cNvPr>
          <p:cNvSpPr>
            <a:spLocks noGrp="1"/>
          </p:cNvSpPr>
          <p:nvPr>
            <p:ph type="title"/>
          </p:nvPr>
        </p:nvSpPr>
        <p:spPr>
          <a:xfrm>
            <a:off x="914400" y="228600"/>
            <a:ext cx="10363200" cy="1066800"/>
          </a:xfrm>
        </p:spPr>
        <p:txBody>
          <a:bodyPr/>
          <a:lstStyle/>
          <a:p>
            <a:r>
              <a:rPr lang="en-US" dirty="0"/>
              <a:t>Personal Tutor</a:t>
            </a:r>
          </a:p>
        </p:txBody>
      </p:sp>
      <p:pic>
        <p:nvPicPr>
          <p:cNvPr id="7" name="Content Placeholder 6" descr="Chart, bar chart&#10;&#10;Description automatically generated">
            <a:extLst>
              <a:ext uri="{FF2B5EF4-FFF2-40B4-BE49-F238E27FC236}">
                <a16:creationId xmlns:a16="http://schemas.microsoft.com/office/drawing/2014/main" id="{B552675D-3445-4605-B128-B8B677AFFC55}"/>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bwMode="auto">
          <a:xfrm>
            <a:off x="205483" y="1654140"/>
            <a:ext cx="5788917" cy="4284324"/>
          </a:xfrm>
          <a:prstGeom prst="rect">
            <a:avLst/>
          </a:prstGeom>
          <a:noFill/>
          <a:ln>
            <a:noFill/>
          </a:ln>
        </p:spPr>
      </p:pic>
      <p:sp>
        <p:nvSpPr>
          <p:cNvPr id="14" name="Content Placeholder 3">
            <a:extLst>
              <a:ext uri="{FF2B5EF4-FFF2-40B4-BE49-F238E27FC236}">
                <a16:creationId xmlns:a16="http://schemas.microsoft.com/office/drawing/2014/main" id="{8D93FEE4-5298-4766-847A-402F8CB9836C}"/>
              </a:ext>
            </a:extLst>
          </p:cNvPr>
          <p:cNvSpPr>
            <a:spLocks noGrp="1"/>
          </p:cNvSpPr>
          <p:nvPr>
            <p:ph sz="half" idx="2"/>
          </p:nvPr>
        </p:nvSpPr>
        <p:spPr>
          <a:xfrm>
            <a:off x="5994400" y="339274"/>
            <a:ext cx="6041204" cy="4114800"/>
          </a:xfrm>
        </p:spPr>
        <p:txBody>
          <a:bodyPr/>
          <a:lstStyle/>
          <a:p>
            <a:pPr algn="ctr"/>
            <a:r>
              <a:rPr lang="en-GB" sz="1800" i="1" dirty="0">
                <a:effectLst/>
                <a:ea typeface="Calibri" panose="020F0502020204030204" pitchFamily="34" charset="0"/>
                <a:cs typeface="Arial" panose="020B0604020202020204" pitchFamily="34" charset="0"/>
              </a:rPr>
              <a:t>"I told my tutor and umm I really like my tutor, but she said to me "Are you sure? Well, have you always been </a:t>
            </a:r>
            <a:r>
              <a:rPr lang="en-GB" sz="1800" i="1" dirty="0" err="1">
                <a:effectLst/>
                <a:ea typeface="Calibri" panose="020F0502020204030204" pitchFamily="34" charset="0"/>
                <a:cs typeface="Arial" panose="020B0604020202020204" pitchFamily="34" charset="0"/>
              </a:rPr>
              <a:t>dyspraxic</a:t>
            </a:r>
            <a:r>
              <a:rPr lang="en-GB" sz="1800" i="1" dirty="0">
                <a:effectLst/>
                <a:ea typeface="Calibri" panose="020F0502020204030204" pitchFamily="34" charset="0"/>
                <a:cs typeface="Arial" panose="020B0604020202020204" pitchFamily="34" charset="0"/>
              </a:rPr>
              <a:t> or is this a new thing?" (Jas)</a:t>
            </a:r>
          </a:p>
          <a:p>
            <a:pPr algn="ctr"/>
            <a:endParaRPr lang="en-GB" sz="1800" i="1" dirty="0">
              <a:effectLst/>
              <a:ea typeface="Calibri" panose="020F0502020204030204" pitchFamily="34" charset="0"/>
              <a:cs typeface="Arial" panose="020B0604020202020204" pitchFamily="34" charset="0"/>
            </a:endParaRPr>
          </a:p>
          <a:p>
            <a:pPr algn="ctr"/>
            <a:r>
              <a:rPr lang="en-GB" sz="1800" i="1" dirty="0">
                <a:effectLst/>
                <a:ea typeface="Calibri" panose="020F0502020204030204" pitchFamily="34" charset="0"/>
                <a:cs typeface="Arial" panose="020B0604020202020204" pitchFamily="34" charset="0"/>
              </a:rPr>
              <a:t>"One of my tutors said to me "oh well you don't seem dyslexic" and I thought oh okay great then that's no worry… [sarcastic] […] it's not like you can't look at someone and tell they're dyslexic" (Hannah) </a:t>
            </a:r>
          </a:p>
          <a:p>
            <a:pPr algn="ctr"/>
            <a:endParaRPr lang="en-GB" sz="1800" i="1" dirty="0">
              <a:ea typeface="Calibri" panose="020F0502020204030204" pitchFamily="34" charset="0"/>
              <a:cs typeface="Arial" panose="020B0604020202020204" pitchFamily="34" charset="0"/>
            </a:endParaRPr>
          </a:p>
          <a:p>
            <a:pPr algn="ctr"/>
            <a:r>
              <a:rPr lang="en-GB" sz="1800" i="1" dirty="0">
                <a:effectLst/>
                <a:ea typeface="Calibri" panose="020F0502020204030204" pitchFamily="34" charset="0"/>
                <a:cs typeface="Arial" panose="020B0604020202020204" pitchFamily="34" charset="0"/>
              </a:rPr>
              <a:t>"My personal tutor was the person who supported me through getting my diagnosis in my 2nd year!” (Darius)</a:t>
            </a:r>
          </a:p>
          <a:p>
            <a:pPr algn="ctr"/>
            <a:endParaRPr lang="en-GB" sz="1800" i="1" dirty="0">
              <a:effectLst/>
              <a:ea typeface="Calibri" panose="020F0502020204030204" pitchFamily="34" charset="0"/>
              <a:cs typeface="Arial" panose="020B0604020202020204" pitchFamily="34" charset="0"/>
            </a:endParaRPr>
          </a:p>
          <a:p>
            <a:pPr algn="ctr"/>
            <a:r>
              <a:rPr lang="en-GB" sz="1800" i="1" dirty="0">
                <a:effectLst/>
                <a:ea typeface="Calibri" panose="020F0502020204030204" pitchFamily="34" charset="0"/>
                <a:cs typeface="Arial" panose="020B0604020202020204" pitchFamily="34" charset="0"/>
              </a:rPr>
              <a:t>"My personal tutor in first year (xxx) was FANTASTIC at letting me know what reasonable adjustments were available. The PT went above and beyond but I know that I had a really unique experience as most of the other people who I know with 'issues' are unable to get support from their PT</a:t>
            </a:r>
            <a:r>
              <a:rPr lang="en-GB" sz="1800" i="1" dirty="0">
                <a:ea typeface="Calibri" panose="020F0502020204030204" pitchFamily="34" charset="0"/>
                <a:cs typeface="Arial" panose="020B0604020202020204" pitchFamily="34" charset="0"/>
              </a:rPr>
              <a:t>.”</a:t>
            </a:r>
            <a:r>
              <a:rPr lang="en-GB" sz="1800" i="1" dirty="0">
                <a:effectLst/>
                <a:ea typeface="Calibri" panose="020F0502020204030204" pitchFamily="34" charset="0"/>
                <a:cs typeface="Arial" panose="020B0604020202020204" pitchFamily="34" charset="0"/>
              </a:rPr>
              <a:t> (Peter)</a:t>
            </a:r>
          </a:p>
          <a:p>
            <a:pPr algn="ctr"/>
            <a:endParaRPr lang="en-GB" sz="1800" i="1" dirty="0">
              <a:effectLst/>
              <a:ea typeface="Calibri" panose="020F0502020204030204" pitchFamily="34" charset="0"/>
              <a:cs typeface="Arial" panose="020B0604020202020204" pitchFamily="34" charset="0"/>
            </a:endParaRPr>
          </a:p>
          <a:p>
            <a:pPr algn="ctr"/>
            <a:endParaRPr lang="en-GB" sz="1800" i="1" dirty="0">
              <a:effectLst/>
              <a:ea typeface="Calibri" panose="020F0502020204030204" pitchFamily="34" charset="0"/>
              <a:cs typeface="Arial" panose="020B0604020202020204" pitchFamily="34" charset="0"/>
            </a:endParaRPr>
          </a:p>
          <a:p>
            <a:pPr algn="ctr"/>
            <a:endParaRPr lang="en-US" i="1" dirty="0">
              <a:cs typeface="Arial" panose="020B0604020202020204" pitchFamily="34" charset="0"/>
            </a:endParaRPr>
          </a:p>
        </p:txBody>
      </p:sp>
    </p:spTree>
    <p:extLst>
      <p:ext uri="{BB962C8B-B14F-4D97-AF65-F5344CB8AC3E}">
        <p14:creationId xmlns:p14="http://schemas.microsoft.com/office/powerpoint/2010/main" val="25788694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0453D-B947-4C30-821A-C443792AD385}"/>
              </a:ext>
            </a:extLst>
          </p:cNvPr>
          <p:cNvSpPr>
            <a:spLocks noGrp="1"/>
          </p:cNvSpPr>
          <p:nvPr>
            <p:ph type="title"/>
          </p:nvPr>
        </p:nvSpPr>
        <p:spPr/>
        <p:txBody>
          <a:bodyPr/>
          <a:lstStyle/>
          <a:p>
            <a:r>
              <a:rPr lang="en-GB" dirty="0"/>
              <a:t>The Department</a:t>
            </a:r>
          </a:p>
        </p:txBody>
      </p:sp>
      <p:sp>
        <p:nvSpPr>
          <p:cNvPr id="4" name="Content Placeholder 3">
            <a:extLst>
              <a:ext uri="{FF2B5EF4-FFF2-40B4-BE49-F238E27FC236}">
                <a16:creationId xmlns:a16="http://schemas.microsoft.com/office/drawing/2014/main" id="{717D2ABA-A890-4B42-AC2B-D39E3410B1C8}"/>
              </a:ext>
            </a:extLst>
          </p:cNvPr>
          <p:cNvSpPr>
            <a:spLocks noGrp="1"/>
          </p:cNvSpPr>
          <p:nvPr>
            <p:ph sz="half" idx="2"/>
          </p:nvPr>
        </p:nvSpPr>
        <p:spPr>
          <a:xfrm>
            <a:off x="6408091" y="590062"/>
            <a:ext cx="5419049" cy="5421330"/>
          </a:xfrm>
        </p:spPr>
        <p:txBody>
          <a:bodyPr/>
          <a:lstStyle/>
          <a:p>
            <a:pPr algn="ctr"/>
            <a:r>
              <a:rPr lang="en-GB" sz="1800" i="1" dirty="0">
                <a:effectLst/>
                <a:ea typeface="Calibri" panose="020F0502020204030204" pitchFamily="34" charset="0"/>
                <a:cs typeface="Arial" panose="020B0604020202020204" pitchFamily="34" charset="0"/>
              </a:rPr>
              <a:t>"It would be great if they had another contact person that I knew that if I needed any Reasonable Adjustments especially if Personal Tutors are failing […] to go to that person and know that they will be good at their job” (Jane)</a:t>
            </a:r>
          </a:p>
          <a:p>
            <a:pPr algn="ctr"/>
            <a:endParaRPr lang="en-GB" sz="1800" i="1" dirty="0">
              <a:cs typeface="Arial" panose="020B0604020202020204" pitchFamily="34" charset="0"/>
            </a:endParaRPr>
          </a:p>
          <a:p>
            <a:pPr algn="ctr"/>
            <a:r>
              <a:rPr lang="en-GB" sz="1800" i="1" dirty="0">
                <a:solidFill>
                  <a:srgbClr val="000000"/>
                </a:solidFill>
                <a:effectLst/>
                <a:ea typeface="Calibri" panose="020F0502020204030204" pitchFamily="34" charset="0"/>
                <a:cs typeface="Arial" panose="020B0604020202020204" pitchFamily="34" charset="0"/>
              </a:rPr>
              <a:t>“I do a joint degree, little to no reference to my disability is made by the department that isn't my home department. Not entirely sure if they know I'm dyslexic or </a:t>
            </a:r>
            <a:r>
              <a:rPr lang="en-GB" sz="1800" i="1" dirty="0" err="1">
                <a:solidFill>
                  <a:srgbClr val="000000"/>
                </a:solidFill>
                <a:effectLst/>
                <a:ea typeface="Calibri" panose="020F0502020204030204" pitchFamily="34" charset="0"/>
                <a:cs typeface="Arial" panose="020B0604020202020204" pitchFamily="34" charset="0"/>
              </a:rPr>
              <a:t>dyspraxic</a:t>
            </a:r>
            <a:r>
              <a:rPr lang="en-GB" sz="1800" i="1" dirty="0">
                <a:solidFill>
                  <a:srgbClr val="000000"/>
                </a:solidFill>
                <a:effectLst/>
                <a:ea typeface="Calibri" panose="020F0502020204030204" pitchFamily="34" charset="0"/>
                <a:cs typeface="Arial" panose="020B0604020202020204" pitchFamily="34" charset="0"/>
              </a:rPr>
              <a:t>” (Zoe)</a:t>
            </a:r>
          </a:p>
          <a:p>
            <a:pPr algn="ctr"/>
            <a:endParaRPr lang="en-GB" sz="1800" i="1" dirty="0">
              <a:solidFill>
                <a:srgbClr val="000000"/>
              </a:solidFill>
              <a:ea typeface="Calibri" panose="020F0502020204030204" pitchFamily="34" charset="0"/>
              <a:cs typeface="Arial" panose="020B0604020202020204" pitchFamily="34" charset="0"/>
            </a:endParaRPr>
          </a:p>
          <a:p>
            <a:pPr algn="ctr"/>
            <a:r>
              <a:rPr lang="en-GB" sz="1800" i="1" dirty="0">
                <a:effectLst/>
                <a:ea typeface="Calibri" panose="020F0502020204030204" pitchFamily="34" charset="0"/>
                <a:cs typeface="Arial" panose="020B0604020202020204" pitchFamily="34" charset="0"/>
              </a:rPr>
              <a:t>“I also got told conflicting pieces of advice by literally 5 senior academics in the department, including the [XXX]…. umm so consistency – that would be really helpful.“ (Peter)</a:t>
            </a:r>
          </a:p>
        </p:txBody>
      </p:sp>
      <p:pic>
        <p:nvPicPr>
          <p:cNvPr id="5" name="Content Placeholder 4">
            <a:extLst>
              <a:ext uri="{FF2B5EF4-FFF2-40B4-BE49-F238E27FC236}">
                <a16:creationId xmlns:a16="http://schemas.microsoft.com/office/drawing/2014/main" id="{E16E881D-41C3-4EAB-A9CA-84678982CC98}"/>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482884" y="1459815"/>
            <a:ext cx="5714715" cy="4114800"/>
          </a:xfrm>
          <a:prstGeom prst="rect">
            <a:avLst/>
          </a:prstGeom>
        </p:spPr>
      </p:pic>
    </p:spTree>
    <p:extLst>
      <p:ext uri="{BB962C8B-B14F-4D97-AF65-F5344CB8AC3E}">
        <p14:creationId xmlns:p14="http://schemas.microsoft.com/office/powerpoint/2010/main" val="917177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421E334-4224-4BD8-A0BD-DD4159444C64}"/>
              </a:ext>
            </a:extLst>
          </p:cNvPr>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l="1444" t="-4402" r="-370" b="4177"/>
          <a:stretch/>
        </p:blipFill>
        <p:spPr>
          <a:xfrm>
            <a:off x="156474" y="149270"/>
            <a:ext cx="11925779" cy="6559460"/>
          </a:xfrm>
          <a:prstGeom prst="rect">
            <a:avLst/>
          </a:prstGeom>
        </p:spPr>
      </p:pic>
      <p:sp>
        <p:nvSpPr>
          <p:cNvPr id="2" name="Title 1">
            <a:extLst>
              <a:ext uri="{FF2B5EF4-FFF2-40B4-BE49-F238E27FC236}">
                <a16:creationId xmlns:a16="http://schemas.microsoft.com/office/drawing/2014/main" id="{6F22921B-A9C6-42DD-8604-F05650DB4240}"/>
              </a:ext>
            </a:extLst>
          </p:cNvPr>
          <p:cNvSpPr>
            <a:spLocks noGrp="1"/>
          </p:cNvSpPr>
          <p:nvPr>
            <p:ph type="title"/>
          </p:nvPr>
        </p:nvSpPr>
        <p:spPr>
          <a:xfrm>
            <a:off x="109747" y="457496"/>
            <a:ext cx="9588889" cy="924882"/>
          </a:xfrm>
          <a:solidFill>
            <a:schemeClr val="bg1"/>
          </a:solidFill>
        </p:spPr>
        <p:txBody>
          <a:bodyPr/>
          <a:lstStyle/>
          <a:p>
            <a:r>
              <a:rPr lang="en-GB" dirty="0"/>
              <a:t>Presentations and Group Work </a:t>
            </a:r>
          </a:p>
        </p:txBody>
      </p:sp>
      <p:sp>
        <p:nvSpPr>
          <p:cNvPr id="3" name="Content Placeholder 2">
            <a:extLst>
              <a:ext uri="{FF2B5EF4-FFF2-40B4-BE49-F238E27FC236}">
                <a16:creationId xmlns:a16="http://schemas.microsoft.com/office/drawing/2014/main" id="{354C94CE-E15A-4864-ADC4-0B1D96300206}"/>
              </a:ext>
            </a:extLst>
          </p:cNvPr>
          <p:cNvSpPr>
            <a:spLocks noGrp="1"/>
          </p:cNvSpPr>
          <p:nvPr>
            <p:ph sz="half" idx="2"/>
          </p:nvPr>
        </p:nvSpPr>
        <p:spPr/>
        <p:txBody>
          <a:bodyPr/>
          <a:lstStyle/>
          <a:p>
            <a:endParaRPr lang="en-GB"/>
          </a:p>
        </p:txBody>
      </p:sp>
    </p:spTree>
    <p:extLst>
      <p:ext uri="{BB962C8B-B14F-4D97-AF65-F5344CB8AC3E}">
        <p14:creationId xmlns:p14="http://schemas.microsoft.com/office/powerpoint/2010/main" val="24041555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92799-59AB-4163-AFD9-D7E83E9A8546}"/>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0A40E66-2501-4BC5-87B9-F1F77E781138}"/>
              </a:ext>
            </a:extLst>
          </p:cNvPr>
          <p:cNvSpPr>
            <a:spLocks noGrp="1"/>
          </p:cNvSpPr>
          <p:nvPr>
            <p:ph sz="half" idx="1"/>
          </p:nvPr>
        </p:nvSpPr>
        <p:spPr/>
        <p:txBody>
          <a:bodyPr/>
          <a:lstStyle/>
          <a:p>
            <a:endParaRPr lang="en-GB"/>
          </a:p>
        </p:txBody>
      </p:sp>
      <p:sp>
        <p:nvSpPr>
          <p:cNvPr id="4" name="Content Placeholder 3">
            <a:extLst>
              <a:ext uri="{FF2B5EF4-FFF2-40B4-BE49-F238E27FC236}">
                <a16:creationId xmlns:a16="http://schemas.microsoft.com/office/drawing/2014/main" id="{1223DAB5-C5D7-486F-8F6C-F4380A089435}"/>
              </a:ext>
            </a:extLst>
          </p:cNvPr>
          <p:cNvSpPr>
            <a:spLocks noGrp="1"/>
          </p:cNvSpPr>
          <p:nvPr>
            <p:ph sz="half" idx="2"/>
          </p:nvPr>
        </p:nvSpPr>
        <p:spPr/>
        <p:txBody>
          <a:bodyPr/>
          <a:lstStyle/>
          <a:p>
            <a:endParaRPr lang="en-GB"/>
          </a:p>
        </p:txBody>
      </p:sp>
      <p:sp>
        <p:nvSpPr>
          <p:cNvPr id="5" name="Content Placeholder 3">
            <a:extLst>
              <a:ext uri="{FF2B5EF4-FFF2-40B4-BE49-F238E27FC236}">
                <a16:creationId xmlns:a16="http://schemas.microsoft.com/office/drawing/2014/main" id="{2091EBFF-9540-4651-8F95-81EE7BD98200}"/>
              </a:ext>
            </a:extLst>
          </p:cNvPr>
          <p:cNvSpPr txBox="1">
            <a:spLocks/>
          </p:cNvSpPr>
          <p:nvPr/>
        </p:nvSpPr>
        <p:spPr bwMode="auto">
          <a:xfrm>
            <a:off x="0" y="0"/>
            <a:ext cx="12191999" cy="6858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189" indent="-457189" algn="l" rtl="0" eaLnBrk="1" fontAlgn="base" hangingPunct="1">
              <a:spcBef>
                <a:spcPct val="20000"/>
              </a:spcBef>
              <a:spcAft>
                <a:spcPct val="0"/>
              </a:spcAft>
              <a:buFontTx/>
              <a:buBlip>
                <a:blip r:embed="rId2"/>
              </a:buBlip>
              <a:defRPr sz="2800">
                <a:solidFill>
                  <a:schemeClr val="tx1"/>
                </a:solidFill>
                <a:latin typeface="+mn-lt"/>
                <a:ea typeface="+mn-ea"/>
                <a:cs typeface="+mn-cs"/>
              </a:defRPr>
            </a:lvl1pPr>
            <a:lvl2pPr marL="742932" indent="-285744" algn="l" rtl="0" eaLnBrk="1" fontAlgn="base" hangingPunct="1">
              <a:spcBef>
                <a:spcPct val="20000"/>
              </a:spcBef>
              <a:spcAft>
                <a:spcPct val="0"/>
              </a:spcAft>
              <a:buChar char="–"/>
              <a:defRPr sz="2400">
                <a:solidFill>
                  <a:schemeClr val="tx1"/>
                </a:solidFill>
                <a:latin typeface="+mn-lt"/>
              </a:defRPr>
            </a:lvl2pPr>
            <a:lvl3pPr marL="1142971" indent="-228594" algn="l" rtl="0" eaLnBrk="1" fontAlgn="base" hangingPunct="1">
              <a:spcBef>
                <a:spcPct val="20000"/>
              </a:spcBef>
              <a:spcAft>
                <a:spcPct val="0"/>
              </a:spcAft>
              <a:buChar char="•"/>
              <a:defRPr sz="2000">
                <a:solidFill>
                  <a:schemeClr val="tx1"/>
                </a:solidFill>
                <a:latin typeface="+mn-lt"/>
              </a:defRPr>
            </a:lvl3pPr>
            <a:lvl4pPr marL="1600160" indent="-228594" algn="l" rtl="0" eaLnBrk="1" fontAlgn="base" hangingPunct="1">
              <a:spcBef>
                <a:spcPct val="20000"/>
              </a:spcBef>
              <a:spcAft>
                <a:spcPct val="0"/>
              </a:spcAft>
              <a:buChar char="–"/>
              <a:defRPr sz="1800">
                <a:solidFill>
                  <a:schemeClr val="tx1"/>
                </a:solidFill>
                <a:latin typeface="+mn-lt"/>
              </a:defRPr>
            </a:lvl4pPr>
            <a:lvl5pPr marL="2057349" indent="-228594" algn="l" rtl="0" eaLnBrk="1" fontAlgn="base" hangingPunct="1">
              <a:spcBef>
                <a:spcPct val="20000"/>
              </a:spcBef>
              <a:spcAft>
                <a:spcPct val="0"/>
              </a:spcAft>
              <a:buChar char="»"/>
              <a:defRPr sz="1800">
                <a:solidFill>
                  <a:schemeClr val="tx1"/>
                </a:solidFill>
                <a:latin typeface="+mn-lt"/>
              </a:defRPr>
            </a:lvl5pPr>
            <a:lvl6pPr marL="2514537" indent="-228594" algn="l" rtl="0" eaLnBrk="1" fontAlgn="base" hangingPunct="1">
              <a:spcBef>
                <a:spcPct val="20000"/>
              </a:spcBef>
              <a:spcAft>
                <a:spcPct val="0"/>
              </a:spcAft>
              <a:buChar char="»"/>
              <a:defRPr sz="1800">
                <a:solidFill>
                  <a:schemeClr val="tx1"/>
                </a:solidFill>
                <a:latin typeface="+mn-lt"/>
              </a:defRPr>
            </a:lvl6pPr>
            <a:lvl7pPr marL="2971726" indent="-228594" algn="l" rtl="0" eaLnBrk="1" fontAlgn="base" hangingPunct="1">
              <a:spcBef>
                <a:spcPct val="20000"/>
              </a:spcBef>
              <a:spcAft>
                <a:spcPct val="0"/>
              </a:spcAft>
              <a:buChar char="»"/>
              <a:defRPr sz="1800">
                <a:solidFill>
                  <a:schemeClr val="tx1"/>
                </a:solidFill>
                <a:latin typeface="+mn-lt"/>
              </a:defRPr>
            </a:lvl7pPr>
            <a:lvl8pPr marL="3428914" indent="-228594" algn="l" rtl="0" eaLnBrk="1" fontAlgn="base" hangingPunct="1">
              <a:spcBef>
                <a:spcPct val="20000"/>
              </a:spcBef>
              <a:spcAft>
                <a:spcPct val="0"/>
              </a:spcAft>
              <a:buChar char="»"/>
              <a:defRPr sz="1800">
                <a:solidFill>
                  <a:schemeClr val="tx1"/>
                </a:solidFill>
                <a:latin typeface="+mn-lt"/>
              </a:defRPr>
            </a:lvl8pPr>
            <a:lvl9pPr marL="3886103" indent="-228594" algn="l" rtl="0" eaLnBrk="1" fontAlgn="base" hangingPunct="1">
              <a:spcBef>
                <a:spcPct val="20000"/>
              </a:spcBef>
              <a:spcAft>
                <a:spcPct val="0"/>
              </a:spcAft>
              <a:buChar char="»"/>
              <a:defRPr sz="1800">
                <a:solidFill>
                  <a:schemeClr val="tx1"/>
                </a:solidFill>
                <a:latin typeface="+mn-lt"/>
              </a:defRPr>
            </a:lvl9pPr>
          </a:lstStyle>
          <a:p>
            <a:pPr marL="0" indent="0" defTabSz="914400">
              <a:buFontTx/>
              <a:buNone/>
            </a:pPr>
            <a:endParaRPr lang="en-GB" i="1" kern="0" dirty="0">
              <a:ea typeface="Times New Roman" panose="02020603050405020304" pitchFamily="18" charset="0"/>
              <a:cs typeface="Calibri" panose="020F0502020204030204" pitchFamily="34" charset="0"/>
            </a:endParaRPr>
          </a:p>
          <a:p>
            <a:pPr defTabSz="914400"/>
            <a:r>
              <a:rPr lang="en-GB" i="1" kern="0" dirty="0">
                <a:ea typeface="Times New Roman" panose="02020603050405020304" pitchFamily="18" charset="0"/>
                <a:cs typeface="Calibri" panose="020F0502020204030204" pitchFamily="34" charset="0"/>
              </a:rPr>
              <a:t>“I feel I've been marked for things like not making eye contact, and not like using much intonation in my speech and things like that because it's not something I can really control. So, I feel that markers weren't really aware when I was doing them that that was my disability”</a:t>
            </a:r>
          </a:p>
          <a:p>
            <a:pPr marL="0" indent="0" defTabSz="914400">
              <a:buFontTx/>
              <a:buNone/>
            </a:pPr>
            <a:endParaRPr lang="en-GB" i="1" kern="0" dirty="0">
              <a:ea typeface="Calibri" panose="020F0502020204030204" pitchFamily="34" charset="0"/>
              <a:cs typeface="Calibri" panose="020F0502020204030204" pitchFamily="34" charset="0"/>
            </a:endParaRPr>
          </a:p>
          <a:p>
            <a:pPr marL="228600" defTabSz="914400">
              <a:lnSpc>
                <a:spcPct val="107000"/>
              </a:lnSpc>
              <a:spcAft>
                <a:spcPts val="800"/>
              </a:spcAft>
            </a:pPr>
            <a:r>
              <a:rPr lang="en-GB" i="1" kern="0" dirty="0">
                <a:ea typeface="Times New Roman" panose="02020603050405020304" pitchFamily="18" charset="0"/>
                <a:cs typeface="Calibri" panose="020F0502020204030204" pitchFamily="34" charset="0"/>
              </a:rPr>
              <a:t>“I'm </a:t>
            </a:r>
            <a:r>
              <a:rPr lang="en-GB" i="1" kern="0" dirty="0" err="1">
                <a:ea typeface="Times New Roman" panose="02020603050405020304" pitchFamily="18" charset="0"/>
                <a:cs typeface="Calibri" panose="020F0502020204030204" pitchFamily="34" charset="0"/>
              </a:rPr>
              <a:t>gonna</a:t>
            </a:r>
            <a:r>
              <a:rPr lang="en-GB" i="1" kern="0" dirty="0">
                <a:ea typeface="Times New Roman" panose="02020603050405020304" pitchFamily="18" charset="0"/>
                <a:cs typeface="Calibri" panose="020F0502020204030204" pitchFamily="34" charset="0"/>
              </a:rPr>
              <a:t> have to like either mask really well, and just make eye contact with everyone and be really stressed, and really kind of like I </a:t>
            </a:r>
            <a:r>
              <a:rPr lang="en-GB" i="1" kern="0" dirty="0" err="1">
                <a:ea typeface="Times New Roman" panose="02020603050405020304" pitchFamily="18" charset="0"/>
                <a:cs typeface="Calibri" panose="020F0502020204030204" pitchFamily="34" charset="0"/>
              </a:rPr>
              <a:t>dunno</a:t>
            </a:r>
            <a:r>
              <a:rPr lang="en-GB" i="1" kern="0" dirty="0">
                <a:ea typeface="Times New Roman" panose="02020603050405020304" pitchFamily="18" charset="0"/>
                <a:cs typeface="Calibri" panose="020F0502020204030204" pitchFamily="34" charset="0"/>
              </a:rPr>
              <a:t>”</a:t>
            </a:r>
            <a:endParaRPr lang="en-GB" kern="0" dirty="0">
              <a:ea typeface="Times New Roman" panose="02020603050405020304" pitchFamily="18" charset="0"/>
              <a:cs typeface="Times New Roman" panose="02020603050405020304" pitchFamily="18" charset="0"/>
            </a:endParaRPr>
          </a:p>
          <a:p>
            <a:pPr marL="228600" defTabSz="914400">
              <a:lnSpc>
                <a:spcPct val="107000"/>
              </a:lnSpc>
              <a:spcAft>
                <a:spcPts val="800"/>
              </a:spcAft>
            </a:pPr>
            <a:endParaRPr lang="en-GB" i="1" kern="0" dirty="0">
              <a:ea typeface="Calibri" panose="020F0502020204030204" pitchFamily="34" charset="0"/>
              <a:cs typeface="Times New Roman" panose="02020603050405020304" pitchFamily="18" charset="0"/>
            </a:endParaRPr>
          </a:p>
          <a:p>
            <a:pPr marL="228600" defTabSz="914400">
              <a:lnSpc>
                <a:spcPct val="107000"/>
              </a:lnSpc>
              <a:spcAft>
                <a:spcPts val="800"/>
              </a:spcAft>
            </a:pPr>
            <a:r>
              <a:rPr lang="en-GB" i="1" kern="0" dirty="0">
                <a:ea typeface="Calibri" panose="020F0502020204030204" pitchFamily="34" charset="0"/>
                <a:cs typeface="Times New Roman" panose="02020603050405020304" pitchFamily="18" charset="0"/>
              </a:rPr>
              <a:t>“I guess some things about eye contact to be honest, like when it comes to presentations, umm because, I don’t know how to make eye contact”</a:t>
            </a:r>
            <a:endParaRPr lang="en-GB" kern="0" dirty="0">
              <a:ea typeface="Calibri" panose="020F0502020204030204" pitchFamily="34" charset="0"/>
              <a:cs typeface="Times New Roman" panose="02020603050405020304" pitchFamily="18" charset="0"/>
            </a:endParaRPr>
          </a:p>
          <a:p>
            <a:pPr defTabSz="914400"/>
            <a:endParaRPr lang="en-GB" kern="0" dirty="0">
              <a:ea typeface="Calibri" panose="020F0502020204030204" pitchFamily="34" charset="0"/>
              <a:cs typeface="Times New Roman" panose="02020603050405020304" pitchFamily="18" charset="0"/>
            </a:endParaRPr>
          </a:p>
          <a:p>
            <a:pPr defTabSz="914400"/>
            <a:endParaRPr lang="en-GB" kern="0" dirty="0"/>
          </a:p>
        </p:txBody>
      </p:sp>
    </p:spTree>
    <p:extLst>
      <p:ext uri="{BB962C8B-B14F-4D97-AF65-F5344CB8AC3E}">
        <p14:creationId xmlns:p14="http://schemas.microsoft.com/office/powerpoint/2010/main" val="4067037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arn(inVertical)">
                                      <p:cBhvr>
                                        <p:cTn id="7" dur="500"/>
                                        <p:tgtEl>
                                          <p:spTgt spid="5">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arn(inVertic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barn(inVertical)">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barn(inVertical)">
                                      <p:cBhvr>
                                        <p:cTn id="22"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05738-57EF-425D-B38B-2295FD81163C}"/>
              </a:ext>
            </a:extLst>
          </p:cNvPr>
          <p:cNvSpPr>
            <a:spLocks noGrp="1"/>
          </p:cNvSpPr>
          <p:nvPr>
            <p:ph type="title"/>
          </p:nvPr>
        </p:nvSpPr>
        <p:spPr>
          <a:xfrm>
            <a:off x="494675" y="0"/>
            <a:ext cx="10363200" cy="1066800"/>
          </a:xfrm>
        </p:spPr>
        <p:txBody>
          <a:bodyPr/>
          <a:lstStyle/>
          <a:p>
            <a:r>
              <a:rPr lang="en-GB" dirty="0"/>
              <a:t>Assessment and Feedback</a:t>
            </a:r>
          </a:p>
        </p:txBody>
      </p:sp>
      <p:pic>
        <p:nvPicPr>
          <p:cNvPr id="5" name="Content Placeholder 4" descr="Chart, bar chart&#10;&#10;Description automatically generated">
            <a:extLst>
              <a:ext uri="{FF2B5EF4-FFF2-40B4-BE49-F238E27FC236}">
                <a16:creationId xmlns:a16="http://schemas.microsoft.com/office/drawing/2014/main" id="{CF968A44-11B4-4E7F-A258-170A1A1F66F7}"/>
              </a:ext>
            </a:extLst>
          </p:cNvPr>
          <p:cNvPicPr>
            <a:picLocks noGrp="1" noChangeAspect="1"/>
          </p:cNvPicPr>
          <p:nvPr>
            <p:ph sz="half" idx="1"/>
          </p:nvPr>
        </p:nvPicPr>
        <p:blipFill rotWithShape="1">
          <a:blip r:embed="rId3"/>
          <a:srcRect b="7416"/>
          <a:stretch/>
        </p:blipFill>
        <p:spPr bwMode="auto">
          <a:xfrm>
            <a:off x="0" y="851941"/>
            <a:ext cx="12191999" cy="644516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753008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6FD03-7804-46DE-AEB8-F262993407C2}"/>
              </a:ext>
            </a:extLst>
          </p:cNvPr>
          <p:cNvSpPr>
            <a:spLocks noGrp="1"/>
          </p:cNvSpPr>
          <p:nvPr>
            <p:ph type="title"/>
          </p:nvPr>
        </p:nvSpPr>
        <p:spPr>
          <a:xfrm>
            <a:off x="104932" y="0"/>
            <a:ext cx="10363200" cy="1066800"/>
          </a:xfrm>
        </p:spPr>
        <p:txBody>
          <a:bodyPr/>
          <a:lstStyle/>
          <a:p>
            <a:r>
              <a:rPr lang="en-GB" dirty="0"/>
              <a:t>Teaching and Learning</a:t>
            </a:r>
          </a:p>
        </p:txBody>
      </p:sp>
      <p:sp>
        <p:nvSpPr>
          <p:cNvPr id="4" name="Content Placeholder 3">
            <a:extLst>
              <a:ext uri="{FF2B5EF4-FFF2-40B4-BE49-F238E27FC236}">
                <a16:creationId xmlns:a16="http://schemas.microsoft.com/office/drawing/2014/main" id="{903E18AB-10ED-4B78-9B81-5AAA9A9E82B9}"/>
              </a:ext>
            </a:extLst>
          </p:cNvPr>
          <p:cNvSpPr>
            <a:spLocks noGrp="1"/>
          </p:cNvSpPr>
          <p:nvPr>
            <p:ph sz="half" idx="2"/>
          </p:nvPr>
        </p:nvSpPr>
        <p:spPr>
          <a:xfrm>
            <a:off x="9250695" y="1371600"/>
            <a:ext cx="2808157" cy="4114800"/>
          </a:xfrm>
        </p:spPr>
        <p:txBody>
          <a:bodyPr/>
          <a:lstStyle/>
          <a:p>
            <a:pPr marL="0" indent="0" algn="ctr">
              <a:buNone/>
            </a:pPr>
            <a:r>
              <a:rPr lang="en-GB" sz="1800" i="1" dirty="0">
                <a:effectLst/>
                <a:latin typeface="Calibri" panose="020F0502020204030204" pitchFamily="34" charset="0"/>
                <a:ea typeface="Calibri" panose="020F0502020204030204" pitchFamily="34" charset="0"/>
                <a:cs typeface="Times New Roman" panose="02020603050405020304" pitchFamily="18" charset="0"/>
              </a:rPr>
              <a:t>“The one thing that is a real bugbear for me is that I cannot always concentrate for that period of time, and there’s slide, slides have so much information</a:t>
            </a:r>
            <a:r>
              <a:rPr lang="en-GB" sz="1800" i="1" dirty="0">
                <a:latin typeface="Calibri" panose="020F0502020204030204" pitchFamily="34" charset="0"/>
                <a:ea typeface="Calibri" panose="020F0502020204030204" pitchFamily="34" charset="0"/>
                <a:cs typeface="Times New Roman" panose="02020603050405020304" pitchFamily="18" charset="0"/>
              </a:rPr>
              <a:t>” (</a:t>
            </a:r>
            <a:r>
              <a:rPr lang="en-GB" sz="1800" i="1" dirty="0" err="1">
                <a:latin typeface="Calibri" panose="020F0502020204030204" pitchFamily="34" charset="0"/>
                <a:ea typeface="Calibri" panose="020F0502020204030204" pitchFamily="34" charset="0"/>
                <a:cs typeface="Times New Roman" panose="02020603050405020304" pitchFamily="18" charset="0"/>
              </a:rPr>
              <a:t>Mikeal</a:t>
            </a:r>
            <a:r>
              <a:rPr lang="en-GB" sz="1800" i="1" dirty="0">
                <a:latin typeface="Calibri" panose="020F0502020204030204" pitchFamily="34" charset="0"/>
                <a:ea typeface="Calibri" panose="020F0502020204030204" pitchFamily="34" charset="0"/>
                <a:cs typeface="Times New Roman" panose="02020603050405020304" pitchFamily="18" charset="0"/>
              </a:rPr>
              <a:t>)</a:t>
            </a:r>
            <a:endParaRPr lang="en-GB" dirty="0"/>
          </a:p>
        </p:txBody>
      </p:sp>
      <p:pic>
        <p:nvPicPr>
          <p:cNvPr id="5" name="Content Placeholder 4" descr="Chart, bar chart&#10;&#10;Description automatically generated">
            <a:extLst>
              <a:ext uri="{FF2B5EF4-FFF2-40B4-BE49-F238E27FC236}">
                <a16:creationId xmlns:a16="http://schemas.microsoft.com/office/drawing/2014/main" id="{E66AB9C5-5BEB-4348-9E5F-6F056E467B07}"/>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0" y="861935"/>
            <a:ext cx="8949764" cy="5996065"/>
          </a:xfrm>
          <a:prstGeom prst="rect">
            <a:avLst/>
          </a:prstGeom>
          <a:noFill/>
          <a:ln>
            <a:noFill/>
          </a:ln>
        </p:spPr>
      </p:pic>
    </p:spTree>
    <p:extLst>
      <p:ext uri="{BB962C8B-B14F-4D97-AF65-F5344CB8AC3E}">
        <p14:creationId xmlns:p14="http://schemas.microsoft.com/office/powerpoint/2010/main" val="14320052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22AAB-6EEB-4C0E-84B9-65762D11F10E}"/>
              </a:ext>
            </a:extLst>
          </p:cNvPr>
          <p:cNvSpPr>
            <a:spLocks noGrp="1"/>
          </p:cNvSpPr>
          <p:nvPr>
            <p:ph type="title"/>
          </p:nvPr>
        </p:nvSpPr>
        <p:spPr/>
        <p:txBody>
          <a:bodyPr/>
          <a:lstStyle/>
          <a:p>
            <a:r>
              <a:rPr lang="en-GB" dirty="0"/>
              <a:t>Online Learning during COVID-19 lockdown</a:t>
            </a:r>
          </a:p>
        </p:txBody>
      </p:sp>
      <p:sp>
        <p:nvSpPr>
          <p:cNvPr id="4" name="Content Placeholder 3">
            <a:extLst>
              <a:ext uri="{FF2B5EF4-FFF2-40B4-BE49-F238E27FC236}">
                <a16:creationId xmlns:a16="http://schemas.microsoft.com/office/drawing/2014/main" id="{1BE4F8DA-D1DA-4E54-B017-A6CA5F1CC94A}"/>
              </a:ext>
            </a:extLst>
          </p:cNvPr>
          <p:cNvSpPr>
            <a:spLocks noGrp="1"/>
          </p:cNvSpPr>
          <p:nvPr>
            <p:ph sz="half" idx="2"/>
          </p:nvPr>
        </p:nvSpPr>
        <p:spPr>
          <a:xfrm>
            <a:off x="5810490" y="1295400"/>
            <a:ext cx="6052735" cy="4280941"/>
          </a:xfrm>
        </p:spPr>
        <p:txBody>
          <a:bodyPr/>
          <a:lstStyle/>
          <a:p>
            <a:pPr marL="228600" algn="ctr">
              <a:lnSpc>
                <a:spcPct val="107000"/>
              </a:lnSpc>
              <a:spcAft>
                <a:spcPts val="800"/>
              </a:spcAft>
            </a:pPr>
            <a:r>
              <a:rPr lang="en-GB" sz="1800" i="1" dirty="0">
                <a:effectLst/>
                <a:ea typeface="Calibri" panose="020F0502020204030204" pitchFamily="34" charset="0"/>
                <a:cs typeface="Times New Roman" panose="02020603050405020304" pitchFamily="18" charset="0"/>
              </a:rPr>
              <a:t>“on the whole, it’s [online learning] been, in terms of lectures, it’s been more accessible for me” (Zoe)</a:t>
            </a:r>
          </a:p>
          <a:p>
            <a:pPr marL="0" indent="0" algn="ctr">
              <a:lnSpc>
                <a:spcPct val="107000"/>
              </a:lnSpc>
              <a:spcAft>
                <a:spcPts val="800"/>
              </a:spcAft>
              <a:buNone/>
            </a:pPr>
            <a:endParaRPr lang="en-GB" sz="1800" dirty="0">
              <a:effectLst/>
              <a:ea typeface="Calibri" panose="020F0502020204030204" pitchFamily="34" charset="0"/>
              <a:cs typeface="Times New Roman" panose="02020603050405020304" pitchFamily="18" charset="0"/>
            </a:endParaRPr>
          </a:p>
          <a:p>
            <a:pPr algn="ctr">
              <a:lnSpc>
                <a:spcPct val="107000"/>
              </a:lnSpc>
              <a:spcAft>
                <a:spcPts val="800"/>
              </a:spcAft>
            </a:pPr>
            <a:r>
              <a:rPr lang="en-GB" sz="1800" i="1" dirty="0">
                <a:effectLst/>
                <a:ea typeface="Calibri" panose="020F0502020204030204" pitchFamily="34" charset="0"/>
                <a:cs typeface="Times New Roman" panose="02020603050405020304" pitchFamily="18" charset="0"/>
              </a:rPr>
              <a:t>Some people present their content in a really great way, it’s very simple, it slowly builds on things, it ticks all the boxes for inclusive teaching, and some of them are just like “I’m </a:t>
            </a:r>
            <a:r>
              <a:rPr lang="en-GB" sz="1800" i="1" dirty="0" err="1">
                <a:effectLst/>
                <a:ea typeface="Calibri" panose="020F0502020204030204" pitchFamily="34" charset="0"/>
                <a:cs typeface="Times New Roman" panose="02020603050405020304" pitchFamily="18" charset="0"/>
              </a:rPr>
              <a:t>gonna</a:t>
            </a:r>
            <a:r>
              <a:rPr lang="en-GB" sz="1800" i="1" dirty="0">
                <a:effectLst/>
                <a:ea typeface="Calibri" panose="020F0502020204030204" pitchFamily="34" charset="0"/>
                <a:cs typeface="Times New Roman" panose="02020603050405020304" pitchFamily="18" charset="0"/>
              </a:rPr>
              <a:t> copy the whole textbook and put it on one PowerPoint slide, have fun”. (Shaan)</a:t>
            </a:r>
          </a:p>
          <a:p>
            <a:pPr marL="0" indent="0" algn="ctr">
              <a:lnSpc>
                <a:spcPct val="107000"/>
              </a:lnSpc>
              <a:spcAft>
                <a:spcPts val="800"/>
              </a:spcAft>
              <a:buNone/>
            </a:pPr>
            <a:endParaRPr lang="en-GB" sz="1800" dirty="0">
              <a:effectLst/>
              <a:ea typeface="Calibri" panose="020F0502020204030204" pitchFamily="34" charset="0"/>
              <a:cs typeface="Times New Roman" panose="02020603050405020304" pitchFamily="18" charset="0"/>
            </a:endParaRPr>
          </a:p>
          <a:p>
            <a:pPr marL="457200" algn="ctr"/>
            <a:r>
              <a:rPr lang="en-GB" sz="1800" i="1" dirty="0">
                <a:effectLst/>
                <a:ea typeface="Calibri" panose="020F0502020204030204" pitchFamily="34" charset="0"/>
                <a:cs typeface="Times New Roman" panose="02020603050405020304" pitchFamily="18" charset="0"/>
              </a:rPr>
              <a:t>“I think keeping that element of having it all digitised is really helpful and like I know some neurodiverse students prefer having things printed out but maybe having- still keeping things available online as well is really helpful” (Loretta)</a:t>
            </a:r>
            <a:endParaRPr lang="en-GB" sz="1800" dirty="0">
              <a:effectLst/>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en-GB" sz="1800" i="1" dirty="0">
                <a:effectLst/>
                <a:ea typeface="Calibri" panose="020F0502020204030204" pitchFamily="34" charset="0"/>
                <a:cs typeface="Times New Roman" panose="02020603050405020304" pitchFamily="18" charset="0"/>
              </a:rPr>
              <a:t> </a:t>
            </a:r>
            <a:endParaRPr lang="en-GB" sz="1800" dirty="0">
              <a:effectLst/>
              <a:ea typeface="Calibri" panose="020F0502020204030204" pitchFamily="34" charset="0"/>
              <a:cs typeface="Times New Roman" panose="02020603050405020304" pitchFamily="18" charset="0"/>
            </a:endParaRPr>
          </a:p>
          <a:p>
            <a:endParaRPr lang="en-GB" dirty="0"/>
          </a:p>
        </p:txBody>
      </p:sp>
      <p:pic>
        <p:nvPicPr>
          <p:cNvPr id="5" name="Content Placeholder 4">
            <a:extLst>
              <a:ext uri="{FF2B5EF4-FFF2-40B4-BE49-F238E27FC236}">
                <a16:creationId xmlns:a16="http://schemas.microsoft.com/office/drawing/2014/main" id="{F9E6F5DD-3717-422F-9338-7312F687AFAE}"/>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328774" y="1445919"/>
            <a:ext cx="5665627" cy="3966162"/>
          </a:xfrm>
          <a:prstGeom prst="rect">
            <a:avLst/>
          </a:prstGeom>
        </p:spPr>
      </p:pic>
    </p:spTree>
    <p:extLst>
      <p:ext uri="{BB962C8B-B14F-4D97-AF65-F5344CB8AC3E}">
        <p14:creationId xmlns:p14="http://schemas.microsoft.com/office/powerpoint/2010/main" val="1963802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C0D1E-6E1B-4D04-9F95-17100F7C3075}"/>
              </a:ext>
            </a:extLst>
          </p:cNvPr>
          <p:cNvSpPr>
            <a:spLocks noGrp="1"/>
          </p:cNvSpPr>
          <p:nvPr>
            <p:ph type="title"/>
          </p:nvPr>
        </p:nvSpPr>
        <p:spPr>
          <a:xfrm>
            <a:off x="4092315" y="0"/>
            <a:ext cx="10363200" cy="1066800"/>
          </a:xfrm>
        </p:spPr>
        <p:txBody>
          <a:bodyPr/>
          <a:lstStyle/>
          <a:p>
            <a:r>
              <a:rPr lang="en-GB" dirty="0"/>
              <a:t>Participation </a:t>
            </a:r>
          </a:p>
        </p:txBody>
      </p:sp>
      <p:sp>
        <p:nvSpPr>
          <p:cNvPr id="3" name="Content Placeholder 2">
            <a:extLst>
              <a:ext uri="{FF2B5EF4-FFF2-40B4-BE49-F238E27FC236}">
                <a16:creationId xmlns:a16="http://schemas.microsoft.com/office/drawing/2014/main" id="{7659B899-6F89-4538-8472-AFF3BA12B5D8}"/>
              </a:ext>
            </a:extLst>
          </p:cNvPr>
          <p:cNvSpPr>
            <a:spLocks noGrp="1"/>
          </p:cNvSpPr>
          <p:nvPr>
            <p:ph sz="half" idx="1"/>
          </p:nvPr>
        </p:nvSpPr>
        <p:spPr>
          <a:xfrm>
            <a:off x="382249" y="1062428"/>
            <a:ext cx="11427502" cy="4733144"/>
          </a:xfrm>
        </p:spPr>
        <p:txBody>
          <a:bodyPr/>
          <a:lstStyle/>
          <a:p>
            <a:r>
              <a:rPr lang="en-GB" dirty="0"/>
              <a:t>Pop microphones off</a:t>
            </a:r>
          </a:p>
          <a:p>
            <a:endParaRPr lang="en-GB" dirty="0"/>
          </a:p>
          <a:p>
            <a:r>
              <a:rPr lang="en-GB" dirty="0"/>
              <a:t>Pop cameras on, or feel free to turn them off if you do not want to be recorded</a:t>
            </a:r>
          </a:p>
          <a:p>
            <a:pPr marL="0" indent="0">
              <a:buNone/>
            </a:pPr>
            <a:endParaRPr lang="en-GB" dirty="0"/>
          </a:p>
          <a:p>
            <a:r>
              <a:rPr lang="en-GB" dirty="0"/>
              <a:t>Slides and recordings will be shared after the masterclass</a:t>
            </a:r>
          </a:p>
          <a:p>
            <a:pPr marL="0" indent="0">
              <a:buNone/>
            </a:pPr>
            <a:endParaRPr lang="en-GB" dirty="0"/>
          </a:p>
          <a:p>
            <a:r>
              <a:rPr lang="en-GB" dirty="0"/>
              <a:t>Do not give personal identities away</a:t>
            </a:r>
          </a:p>
          <a:p>
            <a:endParaRPr lang="en-GB" dirty="0"/>
          </a:p>
          <a:p>
            <a:r>
              <a:rPr lang="en-GB" dirty="0"/>
              <a:t>Please be respectful of others </a:t>
            </a:r>
          </a:p>
        </p:txBody>
      </p:sp>
    </p:spTree>
    <p:extLst>
      <p:ext uri="{BB962C8B-B14F-4D97-AF65-F5344CB8AC3E}">
        <p14:creationId xmlns:p14="http://schemas.microsoft.com/office/powerpoint/2010/main" val="16686227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DCF63-5720-4F61-A06D-928C6467A2B7}"/>
              </a:ext>
            </a:extLst>
          </p:cNvPr>
          <p:cNvSpPr>
            <a:spLocks noGrp="1"/>
          </p:cNvSpPr>
          <p:nvPr>
            <p:ph type="title"/>
          </p:nvPr>
        </p:nvSpPr>
        <p:spPr>
          <a:xfrm>
            <a:off x="252893" y="178085"/>
            <a:ext cx="10363200" cy="1066800"/>
          </a:xfrm>
        </p:spPr>
        <p:txBody>
          <a:bodyPr/>
          <a:lstStyle/>
          <a:p>
            <a:r>
              <a:rPr lang="en-GB" dirty="0"/>
              <a:t>Perceptions and Awareness</a:t>
            </a:r>
          </a:p>
        </p:txBody>
      </p:sp>
      <p:sp>
        <p:nvSpPr>
          <p:cNvPr id="4" name="Content Placeholder 3">
            <a:extLst>
              <a:ext uri="{FF2B5EF4-FFF2-40B4-BE49-F238E27FC236}">
                <a16:creationId xmlns:a16="http://schemas.microsoft.com/office/drawing/2014/main" id="{A408160B-6201-4A18-ABB3-1A5FF6CFE866}"/>
              </a:ext>
            </a:extLst>
          </p:cNvPr>
          <p:cNvSpPr>
            <a:spLocks noGrp="1"/>
          </p:cNvSpPr>
          <p:nvPr>
            <p:ph sz="half" idx="2"/>
          </p:nvPr>
        </p:nvSpPr>
        <p:spPr>
          <a:xfrm>
            <a:off x="6910288" y="178085"/>
            <a:ext cx="5080000" cy="4114800"/>
          </a:xfrm>
        </p:spPr>
        <p:txBody>
          <a:bodyPr/>
          <a:lstStyle/>
          <a:p>
            <a:pPr marL="0" indent="0" algn="ctr">
              <a:lnSpc>
                <a:spcPct val="107000"/>
              </a:lnSpc>
              <a:spcAft>
                <a:spcPts val="800"/>
              </a:spcAft>
              <a:buNone/>
            </a:pPr>
            <a:r>
              <a:rPr lang="en-GB" sz="1800" i="1" dirty="0">
                <a:effectLst/>
                <a:ea typeface="Calibri" panose="020F0502020204030204" pitchFamily="34" charset="0"/>
                <a:cs typeface="Times New Roman" panose="02020603050405020304" pitchFamily="18" charset="0"/>
              </a:rPr>
              <a:t> </a:t>
            </a:r>
          </a:p>
          <a:p>
            <a:pPr marL="228600" algn="ctr">
              <a:lnSpc>
                <a:spcPct val="107000"/>
              </a:lnSpc>
              <a:spcAft>
                <a:spcPts val="800"/>
              </a:spcAft>
            </a:pPr>
            <a:r>
              <a:rPr lang="en-GB" sz="1800" i="1" dirty="0">
                <a:effectLst/>
                <a:ea typeface="Times New Roman" panose="02020603050405020304" pitchFamily="18" charset="0"/>
                <a:cs typeface="Times New Roman" panose="02020603050405020304" pitchFamily="18" charset="0"/>
              </a:rPr>
              <a:t>“</a:t>
            </a:r>
            <a:r>
              <a:rPr lang="en-GB" sz="1800" i="1" dirty="0">
                <a:effectLst/>
                <a:ea typeface="Calibri" panose="020F0502020204030204" pitchFamily="34" charset="0"/>
                <a:cs typeface="Times New Roman" panose="02020603050405020304" pitchFamily="18" charset="0"/>
              </a:rPr>
              <a:t>I'd like an understanding of, especially with females and neurodiversity, we present differently. We're not Sheldon Coopers. I like to refer myself to Amy Farrah-Fowler” (James)</a:t>
            </a:r>
          </a:p>
          <a:p>
            <a:pPr algn="ctr"/>
            <a:r>
              <a:rPr lang="en-GB" sz="1800" i="1" dirty="0">
                <a:effectLst/>
                <a:ea typeface="Calibri" panose="020F0502020204030204" pitchFamily="34" charset="0"/>
                <a:cs typeface="Times New Roman" panose="02020603050405020304" pitchFamily="18" charset="0"/>
              </a:rPr>
              <a:t>“understanding that autism isn't this three-year-old boy sitting on the floor, playing with trains and liking timetables, and kicking off when things change. It's a fully capable young student who has made it this far to get to university, and just needs a little bit of extra help, a little bit more guidance.” (Zane)</a:t>
            </a:r>
          </a:p>
          <a:p>
            <a:pPr algn="ctr"/>
            <a:r>
              <a:rPr lang="en-GB" sz="1800" i="1" dirty="0">
                <a:solidFill>
                  <a:srgbClr val="000000"/>
                </a:solidFill>
                <a:effectLst/>
                <a:ea typeface="Calibri" panose="020F0502020204030204" pitchFamily="34" charset="0"/>
              </a:rPr>
              <a:t>“There need to be much better discussion and teaching around the history and current attitude to disability in XXXXX eugenics and public health in particular” (Jas)</a:t>
            </a:r>
            <a:endParaRPr lang="en-GB" i="1" dirty="0"/>
          </a:p>
        </p:txBody>
      </p:sp>
      <p:pic>
        <p:nvPicPr>
          <p:cNvPr id="5" name="Content Placeholder 4">
            <a:extLst>
              <a:ext uri="{FF2B5EF4-FFF2-40B4-BE49-F238E27FC236}">
                <a16:creationId xmlns:a16="http://schemas.microsoft.com/office/drawing/2014/main" id="{EA3EC4FA-5B5C-47B7-AB9D-1D304DD1A569}"/>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252893" y="1541124"/>
            <a:ext cx="6569147" cy="4613096"/>
          </a:xfrm>
          <a:prstGeom prst="rect">
            <a:avLst/>
          </a:prstGeom>
        </p:spPr>
      </p:pic>
    </p:spTree>
    <p:extLst>
      <p:ext uri="{BB962C8B-B14F-4D97-AF65-F5344CB8AC3E}">
        <p14:creationId xmlns:p14="http://schemas.microsoft.com/office/powerpoint/2010/main" val="36876161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6EB83-90C8-4DC1-A1E9-975124AC348D}"/>
              </a:ext>
            </a:extLst>
          </p:cNvPr>
          <p:cNvSpPr>
            <a:spLocks noGrp="1"/>
          </p:cNvSpPr>
          <p:nvPr>
            <p:ph type="title"/>
          </p:nvPr>
        </p:nvSpPr>
        <p:spPr/>
        <p:txBody>
          <a:bodyPr/>
          <a:lstStyle/>
          <a:p>
            <a:r>
              <a:rPr lang="en-GB" dirty="0"/>
              <a:t>Qualitative interviews themes (n=17)</a:t>
            </a:r>
          </a:p>
        </p:txBody>
      </p:sp>
      <p:sp>
        <p:nvSpPr>
          <p:cNvPr id="3" name="Content Placeholder 2">
            <a:extLst>
              <a:ext uri="{FF2B5EF4-FFF2-40B4-BE49-F238E27FC236}">
                <a16:creationId xmlns:a16="http://schemas.microsoft.com/office/drawing/2014/main" id="{B94A4B50-14D9-46FE-B166-829A8613ED2D}"/>
              </a:ext>
            </a:extLst>
          </p:cNvPr>
          <p:cNvSpPr>
            <a:spLocks noGrp="1"/>
          </p:cNvSpPr>
          <p:nvPr>
            <p:ph sz="half" idx="1"/>
          </p:nvPr>
        </p:nvSpPr>
        <p:spPr/>
        <p:txBody>
          <a:bodyPr/>
          <a:lstStyle/>
          <a:p>
            <a:r>
              <a:rPr lang="en-GB" dirty="0"/>
              <a:t>Support and Wellbeing</a:t>
            </a:r>
          </a:p>
          <a:p>
            <a:endParaRPr lang="en-GB" dirty="0"/>
          </a:p>
          <a:p>
            <a:r>
              <a:rPr lang="en-GB" dirty="0"/>
              <a:t>Accessible resources</a:t>
            </a:r>
          </a:p>
          <a:p>
            <a:endParaRPr lang="en-GB" dirty="0"/>
          </a:p>
          <a:p>
            <a:r>
              <a:rPr lang="en-GB" dirty="0"/>
              <a:t>A sense of Belonging</a:t>
            </a:r>
          </a:p>
          <a:p>
            <a:endParaRPr lang="en-GB" dirty="0"/>
          </a:p>
          <a:p>
            <a:r>
              <a:rPr lang="en-GB" dirty="0"/>
              <a:t>Attitudes </a:t>
            </a:r>
          </a:p>
          <a:p>
            <a:endParaRPr lang="en-GB" dirty="0"/>
          </a:p>
          <a:p>
            <a:r>
              <a:rPr lang="en-GB" dirty="0"/>
              <a:t>Poor knowledge </a:t>
            </a:r>
          </a:p>
          <a:p>
            <a:endParaRPr lang="en-GB" dirty="0"/>
          </a:p>
          <a:p>
            <a:endParaRPr lang="en-GB" dirty="0"/>
          </a:p>
          <a:p>
            <a:endParaRPr lang="en-GB" dirty="0"/>
          </a:p>
          <a:p>
            <a:endParaRPr lang="en-GB" dirty="0"/>
          </a:p>
        </p:txBody>
      </p:sp>
      <p:sp>
        <p:nvSpPr>
          <p:cNvPr id="4" name="Content Placeholder 3">
            <a:extLst>
              <a:ext uri="{FF2B5EF4-FFF2-40B4-BE49-F238E27FC236}">
                <a16:creationId xmlns:a16="http://schemas.microsoft.com/office/drawing/2014/main" id="{1A23A33A-62DE-434E-B13D-E2FD14C939C8}"/>
              </a:ext>
            </a:extLst>
          </p:cNvPr>
          <p:cNvSpPr>
            <a:spLocks noGrp="1"/>
          </p:cNvSpPr>
          <p:nvPr>
            <p:ph sz="half" idx="2"/>
          </p:nvPr>
        </p:nvSpPr>
        <p:spPr>
          <a:xfrm>
            <a:off x="6197602" y="1371600"/>
            <a:ext cx="5080000" cy="4114800"/>
          </a:xfrm>
        </p:spPr>
        <p:txBody>
          <a:bodyPr/>
          <a:lstStyle/>
          <a:p>
            <a:r>
              <a:rPr lang="en-GB" dirty="0"/>
              <a:t>Conflicting information </a:t>
            </a:r>
          </a:p>
          <a:p>
            <a:pPr marL="0" indent="0">
              <a:buNone/>
            </a:pPr>
            <a:endParaRPr lang="en-GB" dirty="0"/>
          </a:p>
          <a:p>
            <a:r>
              <a:rPr lang="en-GB" dirty="0"/>
              <a:t>Navigating the system</a:t>
            </a:r>
          </a:p>
          <a:p>
            <a:endParaRPr lang="en-GB" dirty="0"/>
          </a:p>
          <a:p>
            <a:r>
              <a:rPr lang="en-GB" dirty="0"/>
              <a:t>Misperceptions </a:t>
            </a:r>
          </a:p>
          <a:p>
            <a:endParaRPr lang="en-GB" dirty="0"/>
          </a:p>
          <a:p>
            <a:r>
              <a:rPr lang="en-GB" dirty="0"/>
              <a:t>Lack of clarity </a:t>
            </a:r>
          </a:p>
          <a:p>
            <a:endParaRPr lang="en-GB" dirty="0"/>
          </a:p>
          <a:p>
            <a:r>
              <a:rPr lang="en-GB" dirty="0"/>
              <a:t>Compassion and interest </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876533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D89F3-99FF-49A7-851E-F2991F981162}"/>
              </a:ext>
            </a:extLst>
          </p:cNvPr>
          <p:cNvSpPr>
            <a:spLocks noGrp="1"/>
          </p:cNvSpPr>
          <p:nvPr>
            <p:ph type="title"/>
          </p:nvPr>
        </p:nvSpPr>
        <p:spPr>
          <a:xfrm>
            <a:off x="914400" y="228600"/>
            <a:ext cx="10363200" cy="1066800"/>
          </a:xfrm>
        </p:spPr>
        <p:txBody>
          <a:bodyPr wrap="square" anchor="ctr">
            <a:normAutofit/>
          </a:bodyPr>
          <a:lstStyle/>
          <a:p>
            <a:pPr>
              <a:lnSpc>
                <a:spcPct val="90000"/>
              </a:lnSpc>
            </a:pPr>
            <a:r>
              <a:rPr lang="en-GB" sz="3400" dirty="0">
                <a:hlinkClick r:id="rId5"/>
              </a:rPr>
              <a:t>Neurodiversity Toolkit link </a:t>
            </a:r>
            <a:endParaRPr lang="en-GB" sz="3400" dirty="0"/>
          </a:p>
        </p:txBody>
      </p:sp>
      <p:pic>
        <p:nvPicPr>
          <p:cNvPr id="3" name="powtoon">
            <a:hlinkClick r:id="" action="ppaction://media"/>
            <a:extLst>
              <a:ext uri="{FF2B5EF4-FFF2-40B4-BE49-F238E27FC236}">
                <a16:creationId xmlns:a16="http://schemas.microsoft.com/office/drawing/2014/main" id="{648CCA90-6F30-47A0-9F2E-6B319DFE72F8}"/>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1424940" y="1681552"/>
            <a:ext cx="9006840" cy="4323008"/>
          </a:xfrm>
          <a:prstGeom prst="rect">
            <a:avLst/>
          </a:prstGeom>
        </p:spPr>
      </p:pic>
      <p:sp>
        <p:nvSpPr>
          <p:cNvPr id="7" name="TextBox 6">
            <a:extLst>
              <a:ext uri="{FF2B5EF4-FFF2-40B4-BE49-F238E27FC236}">
                <a16:creationId xmlns:a16="http://schemas.microsoft.com/office/drawing/2014/main" id="{85A621AB-9799-41FD-9FBA-F85F65E0C331}"/>
              </a:ext>
            </a:extLst>
          </p:cNvPr>
          <p:cNvSpPr txBox="1"/>
          <p:nvPr/>
        </p:nvSpPr>
        <p:spPr>
          <a:xfrm>
            <a:off x="3307080" y="6390712"/>
            <a:ext cx="6096000" cy="307777"/>
          </a:xfrm>
          <a:prstGeom prst="rect">
            <a:avLst/>
          </a:prstGeom>
          <a:noFill/>
        </p:spPr>
        <p:txBody>
          <a:bodyPr wrap="square">
            <a:spAutoFit/>
          </a:bodyPr>
          <a:lstStyle/>
          <a:p>
            <a:r>
              <a:rPr lang="en-GB" sz="1400" dirty="0">
                <a:hlinkClick r:id="rId7"/>
              </a:rPr>
              <a:t>https://www.powtoon.com/c/crVLpZEJVpK/2/m</a:t>
            </a:r>
            <a:endParaRPr lang="en-GB" dirty="0"/>
          </a:p>
        </p:txBody>
      </p:sp>
    </p:spTree>
    <p:extLst>
      <p:ext uri="{BB962C8B-B14F-4D97-AF65-F5344CB8AC3E}">
        <p14:creationId xmlns:p14="http://schemas.microsoft.com/office/powerpoint/2010/main" val="2576325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519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577B4-8954-474F-9B9C-693803DDBCB8}"/>
              </a:ext>
            </a:extLst>
          </p:cNvPr>
          <p:cNvSpPr>
            <a:spLocks noGrp="1"/>
          </p:cNvSpPr>
          <p:nvPr>
            <p:ph type="title"/>
          </p:nvPr>
        </p:nvSpPr>
        <p:spPr>
          <a:xfrm>
            <a:off x="2682240" y="121920"/>
            <a:ext cx="10363200" cy="1066800"/>
          </a:xfrm>
        </p:spPr>
        <p:txBody>
          <a:bodyPr/>
          <a:lstStyle/>
          <a:p>
            <a:r>
              <a:rPr lang="en-GB" sz="4000" dirty="0"/>
              <a:t>Breakout activity</a:t>
            </a:r>
            <a:endParaRPr lang="en-GB" dirty="0"/>
          </a:p>
        </p:txBody>
      </p:sp>
      <p:sp>
        <p:nvSpPr>
          <p:cNvPr id="3" name="Content Placeholder 2">
            <a:extLst>
              <a:ext uri="{FF2B5EF4-FFF2-40B4-BE49-F238E27FC236}">
                <a16:creationId xmlns:a16="http://schemas.microsoft.com/office/drawing/2014/main" id="{7F1025D9-99CB-4FCD-8ACD-38806A1ACFD2}"/>
              </a:ext>
            </a:extLst>
          </p:cNvPr>
          <p:cNvSpPr>
            <a:spLocks noGrp="1"/>
          </p:cNvSpPr>
          <p:nvPr>
            <p:ph idx="1"/>
          </p:nvPr>
        </p:nvSpPr>
        <p:spPr>
          <a:xfrm>
            <a:off x="426720" y="1188720"/>
            <a:ext cx="11338560" cy="4648200"/>
          </a:xfrm>
        </p:spPr>
        <p:txBody>
          <a:bodyPr/>
          <a:lstStyle/>
          <a:p>
            <a:r>
              <a:rPr lang="en-GB" sz="2800" dirty="0"/>
              <a:t>Discussion of student case studies (10 mins and group feedback)</a:t>
            </a:r>
          </a:p>
          <a:p>
            <a:r>
              <a:rPr lang="en-GB" sz="2800" dirty="0"/>
              <a:t>4 case studies, you will look at one as a group</a:t>
            </a:r>
          </a:p>
          <a:p>
            <a:r>
              <a:rPr lang="en-GB" sz="2800" dirty="0"/>
              <a:t>We will send a case study to each group</a:t>
            </a:r>
          </a:p>
          <a:p>
            <a:endParaRPr lang="en-GB" sz="2800" dirty="0"/>
          </a:p>
          <a:p>
            <a:r>
              <a:rPr lang="en-GB" dirty="0"/>
              <a:t>Think about how would you in your role </a:t>
            </a:r>
          </a:p>
          <a:p>
            <a:pPr lvl="1"/>
            <a:r>
              <a:rPr lang="en-GB" dirty="0"/>
              <a:t>support the student </a:t>
            </a:r>
          </a:p>
          <a:p>
            <a:pPr lvl="1"/>
            <a:r>
              <a:rPr lang="en-GB" dirty="0"/>
              <a:t>and what recommendations could you make to your department about this situation </a:t>
            </a:r>
          </a:p>
          <a:p>
            <a:pPr marL="457188" lvl="1" indent="0">
              <a:buNone/>
            </a:pPr>
            <a:r>
              <a:rPr lang="en-GB" dirty="0"/>
              <a:t>You can add thoughts to the </a:t>
            </a:r>
            <a:r>
              <a:rPr lang="en-GB" dirty="0" err="1"/>
              <a:t>padlet</a:t>
            </a:r>
            <a:r>
              <a:rPr lang="en-GB" dirty="0"/>
              <a:t> – </a:t>
            </a:r>
            <a:r>
              <a:rPr lang="en-GB" dirty="0">
                <a:hlinkClick r:id="rId3"/>
              </a:rPr>
              <a:t>link here</a:t>
            </a:r>
            <a:endParaRPr lang="en-GB" dirty="0"/>
          </a:p>
        </p:txBody>
      </p:sp>
    </p:spTree>
    <p:extLst>
      <p:ext uri="{BB962C8B-B14F-4D97-AF65-F5344CB8AC3E}">
        <p14:creationId xmlns:p14="http://schemas.microsoft.com/office/powerpoint/2010/main" val="687936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5F943-E470-4C9E-ADED-944778895716}"/>
              </a:ext>
            </a:extLst>
          </p:cNvPr>
          <p:cNvSpPr>
            <a:spLocks noGrp="1"/>
          </p:cNvSpPr>
          <p:nvPr>
            <p:ph type="title"/>
          </p:nvPr>
        </p:nvSpPr>
        <p:spPr/>
        <p:txBody>
          <a:bodyPr/>
          <a:lstStyle/>
          <a:p>
            <a:r>
              <a:rPr lang="en-GB" dirty="0"/>
              <a:t>Case Study 1</a:t>
            </a:r>
          </a:p>
        </p:txBody>
      </p:sp>
      <p:sp>
        <p:nvSpPr>
          <p:cNvPr id="3" name="Content Placeholder 2">
            <a:extLst>
              <a:ext uri="{FF2B5EF4-FFF2-40B4-BE49-F238E27FC236}">
                <a16:creationId xmlns:a16="http://schemas.microsoft.com/office/drawing/2014/main" id="{213B898B-2B67-4AE5-8DA4-64BFF081DF68}"/>
              </a:ext>
            </a:extLst>
          </p:cNvPr>
          <p:cNvSpPr>
            <a:spLocks noGrp="1"/>
          </p:cNvSpPr>
          <p:nvPr>
            <p:ph idx="1"/>
          </p:nvPr>
        </p:nvSpPr>
        <p:spPr>
          <a:xfrm>
            <a:off x="914400" y="1371600"/>
            <a:ext cx="10363200" cy="4114800"/>
          </a:xfrm>
        </p:spPr>
        <p:txBody>
          <a:bodyPr/>
          <a:lstStyle/>
          <a:p>
            <a:pPr marL="228629" indent="0" algn="ctr">
              <a:lnSpc>
                <a:spcPct val="107000"/>
              </a:lnSpc>
              <a:buNone/>
            </a:pPr>
            <a:r>
              <a:rPr lang="en-GB"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You are an undergraduate programmes manager and a student has come to see you and is upset and does not know what to do. They have told you that they disclosed their new ADHD diagnosis to their tutor (they only knew about another diagnosis prior to this meeting) and that the tutor </a:t>
            </a:r>
            <a:r>
              <a:rPr lang="en-GB" dirty="0">
                <a:effectLst/>
                <a:latin typeface="Calibri" panose="020F0502020204030204" pitchFamily="34" charset="0"/>
                <a:ea typeface="Calibri" panose="020F0502020204030204" pitchFamily="34" charset="0"/>
                <a:cs typeface="Times New Roman" panose="02020603050405020304" pitchFamily="18" charset="0"/>
              </a:rPr>
              <a:t>seemed to show very little interest in the conversation. </a:t>
            </a:r>
            <a:r>
              <a:rPr lang="en-GB" dirty="0">
                <a:latin typeface="Calibri" panose="020F0502020204030204" pitchFamily="34" charset="0"/>
                <a:ea typeface="Calibri" panose="020F0502020204030204" pitchFamily="34" charset="0"/>
                <a:cs typeface="Times New Roman" panose="02020603050405020304" pitchFamily="18" charset="0"/>
              </a:rPr>
              <a:t>Their tutor also</a:t>
            </a:r>
            <a:r>
              <a:rPr lang="en-GB" dirty="0">
                <a:effectLst/>
                <a:latin typeface="Calibri" panose="020F0502020204030204" pitchFamily="34" charset="0"/>
                <a:ea typeface="Calibri" panose="020F0502020204030204" pitchFamily="34" charset="0"/>
                <a:cs typeface="Times New Roman" panose="02020603050405020304" pitchFamily="18" charset="0"/>
              </a:rPr>
              <a:t> discouraged them from using </a:t>
            </a:r>
            <a:r>
              <a:rPr lang="en-GB" dirty="0">
                <a:latin typeface="Calibri" panose="020F0502020204030204" pitchFamily="34" charset="0"/>
                <a:ea typeface="Calibri" panose="020F0502020204030204" pitchFamily="34" charset="0"/>
                <a:cs typeface="Times New Roman" panose="02020603050405020304" pitchFamily="18" charset="0"/>
              </a:rPr>
              <a:t>university resources specific </a:t>
            </a:r>
            <a:r>
              <a:rPr lang="en-GB" dirty="0">
                <a:effectLst/>
                <a:latin typeface="Calibri" panose="020F0502020204030204" pitchFamily="34" charset="0"/>
                <a:ea typeface="Calibri" panose="020F0502020204030204" pitchFamily="34" charset="0"/>
                <a:cs typeface="Times New Roman" panose="02020603050405020304" pitchFamily="18" charset="0"/>
              </a:rPr>
              <a:t>to their disability.  </a:t>
            </a:r>
            <a:endParaRPr lang="en-GB" dirty="0"/>
          </a:p>
        </p:txBody>
      </p:sp>
    </p:spTree>
    <p:extLst>
      <p:ext uri="{BB962C8B-B14F-4D97-AF65-F5344CB8AC3E}">
        <p14:creationId xmlns:p14="http://schemas.microsoft.com/office/powerpoint/2010/main" val="29857624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08A60-0F1A-4421-9E01-5E3B0826470E}"/>
              </a:ext>
            </a:extLst>
          </p:cNvPr>
          <p:cNvSpPr>
            <a:spLocks noGrp="1"/>
          </p:cNvSpPr>
          <p:nvPr>
            <p:ph type="title"/>
          </p:nvPr>
        </p:nvSpPr>
        <p:spPr/>
        <p:txBody>
          <a:bodyPr/>
          <a:lstStyle/>
          <a:p>
            <a:r>
              <a:rPr lang="en-GB" dirty="0"/>
              <a:t>Case Study 2</a:t>
            </a:r>
          </a:p>
        </p:txBody>
      </p:sp>
      <p:sp>
        <p:nvSpPr>
          <p:cNvPr id="3" name="Content Placeholder 2">
            <a:extLst>
              <a:ext uri="{FF2B5EF4-FFF2-40B4-BE49-F238E27FC236}">
                <a16:creationId xmlns:a16="http://schemas.microsoft.com/office/drawing/2014/main" id="{106C7B8B-FF1B-47BC-ADDC-6412BA14C897}"/>
              </a:ext>
            </a:extLst>
          </p:cNvPr>
          <p:cNvSpPr>
            <a:spLocks noGrp="1"/>
          </p:cNvSpPr>
          <p:nvPr>
            <p:ph idx="1"/>
          </p:nvPr>
        </p:nvSpPr>
        <p:spPr/>
        <p:txBody>
          <a:bodyPr/>
          <a:lstStyle/>
          <a:p>
            <a:pPr marL="0" indent="0" algn="ctr">
              <a:buNone/>
            </a:pPr>
            <a:r>
              <a:rPr lang="en-GB"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 student had reported to the SSLC that when they got written </a:t>
            </a:r>
            <a:r>
              <a:rPr lang="en-GB" dirty="0">
                <a:effectLst/>
                <a:latin typeface="Calibri" panose="020F0502020204030204" pitchFamily="34" charset="0"/>
                <a:ea typeface="Calibri" panose="020F0502020204030204" pitchFamily="34" charset="0"/>
                <a:cs typeface="Times New Roman" panose="02020603050405020304" pitchFamily="18" charset="0"/>
              </a:rPr>
              <a:t>feedback from their research project, it upset them</a:t>
            </a:r>
          </a:p>
          <a:p>
            <a:pPr marL="457188" lvl="1" indent="0" algn="ctr">
              <a:buNone/>
            </a:pPr>
            <a:r>
              <a:rPr lang="en-GB" dirty="0">
                <a:effectLst/>
                <a:latin typeface="Calibri" panose="020F0502020204030204" pitchFamily="34" charset="0"/>
                <a:ea typeface="Calibri" panose="020F0502020204030204" pitchFamily="34" charset="0"/>
                <a:cs typeface="Times New Roman" panose="02020603050405020304" pitchFamily="18" charset="0"/>
              </a:rPr>
              <a:t> “the secret marker, I don't know who it is, didn't know my situation obviously because they I didn't know who I was, they just knew I handed it in four days late, went on like a mini-rant under their feedback, being like, ‘they should be properly accounted for, how late the student handed it in, they've clearly capitalized off of being able to hand in four days later than their peers.’</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endParaRPr lang="en-GB" dirty="0"/>
          </a:p>
        </p:txBody>
      </p:sp>
    </p:spTree>
    <p:extLst>
      <p:ext uri="{BB962C8B-B14F-4D97-AF65-F5344CB8AC3E}">
        <p14:creationId xmlns:p14="http://schemas.microsoft.com/office/powerpoint/2010/main" val="22652235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86C4C-BBA3-45FE-AE3B-3F363A8A61E5}"/>
              </a:ext>
            </a:extLst>
          </p:cNvPr>
          <p:cNvSpPr>
            <a:spLocks noGrp="1"/>
          </p:cNvSpPr>
          <p:nvPr>
            <p:ph type="title"/>
          </p:nvPr>
        </p:nvSpPr>
        <p:spPr/>
        <p:txBody>
          <a:bodyPr/>
          <a:lstStyle/>
          <a:p>
            <a:r>
              <a:rPr lang="en-GB" dirty="0"/>
              <a:t>Case Study 3 </a:t>
            </a:r>
          </a:p>
        </p:txBody>
      </p:sp>
      <p:sp>
        <p:nvSpPr>
          <p:cNvPr id="3" name="Content Placeholder 2">
            <a:extLst>
              <a:ext uri="{FF2B5EF4-FFF2-40B4-BE49-F238E27FC236}">
                <a16:creationId xmlns:a16="http://schemas.microsoft.com/office/drawing/2014/main" id="{EA216E10-E508-45E0-A58A-8CF1BA7FECE8}"/>
              </a:ext>
            </a:extLst>
          </p:cNvPr>
          <p:cNvSpPr>
            <a:spLocks noGrp="1"/>
          </p:cNvSpPr>
          <p:nvPr>
            <p:ph idx="1"/>
          </p:nvPr>
        </p:nvSpPr>
        <p:spPr/>
        <p:txBody>
          <a:bodyPr/>
          <a:lstStyle/>
          <a:p>
            <a:pPr marL="0" indent="0" algn="ctr">
              <a:buNone/>
            </a:pPr>
            <a:r>
              <a:rPr lang="en-GB" dirty="0">
                <a:effectLst/>
                <a:latin typeface="Calibri" panose="020F0502020204030204" pitchFamily="34" charset="0"/>
                <a:ea typeface="Calibri" panose="020F0502020204030204" pitchFamily="34" charset="0"/>
                <a:cs typeface="Times New Roman" panose="02020603050405020304" pitchFamily="18" charset="0"/>
              </a:rPr>
              <a:t>A student has disclosed to their personal tutor that feedback on their assessed </a:t>
            </a:r>
            <a:r>
              <a:rPr lang="en-GB" dirty="0">
                <a:latin typeface="Calibri" panose="020F0502020204030204" pitchFamily="34" charset="0"/>
                <a:ea typeface="Calibri" panose="020F0502020204030204" pitchFamily="34" charset="0"/>
                <a:cs typeface="Times New Roman" panose="02020603050405020304" pitchFamily="18" charset="0"/>
              </a:rPr>
              <a:t>presentation included comments on lack of </a:t>
            </a:r>
            <a:r>
              <a:rPr lang="en-GB" dirty="0">
                <a:effectLst/>
                <a:latin typeface="Calibri" panose="020F0502020204030204" pitchFamily="34" charset="0"/>
                <a:ea typeface="Calibri" panose="020F0502020204030204" pitchFamily="34" charset="0"/>
                <a:cs typeface="Times New Roman" panose="02020603050405020304" pitchFamily="18" charset="0"/>
              </a:rPr>
              <a:t>eye contact with eye contact and fiddling. The student has said she is autistic and struggles with eye contact and when she is nervous she will stim. The student is upset and concerned that she has been marked down. </a:t>
            </a:r>
          </a:p>
          <a:p>
            <a:pPr marL="0" indent="0" algn="ctr">
              <a:buNone/>
            </a:pP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467222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9845A-6016-405E-B714-31730E59DCF0}"/>
              </a:ext>
            </a:extLst>
          </p:cNvPr>
          <p:cNvSpPr>
            <a:spLocks noGrp="1"/>
          </p:cNvSpPr>
          <p:nvPr>
            <p:ph type="title"/>
          </p:nvPr>
        </p:nvSpPr>
        <p:spPr/>
        <p:txBody>
          <a:bodyPr/>
          <a:lstStyle/>
          <a:p>
            <a:r>
              <a:rPr lang="en-GB" dirty="0"/>
              <a:t>Case Study 4</a:t>
            </a:r>
          </a:p>
        </p:txBody>
      </p:sp>
      <p:sp>
        <p:nvSpPr>
          <p:cNvPr id="3" name="Content Placeholder 2">
            <a:extLst>
              <a:ext uri="{FF2B5EF4-FFF2-40B4-BE49-F238E27FC236}">
                <a16:creationId xmlns:a16="http://schemas.microsoft.com/office/drawing/2014/main" id="{B0469BDC-9BE4-4A31-82C4-713566DCF742}"/>
              </a:ext>
            </a:extLst>
          </p:cNvPr>
          <p:cNvSpPr>
            <a:spLocks noGrp="1"/>
          </p:cNvSpPr>
          <p:nvPr>
            <p:ph idx="1"/>
          </p:nvPr>
        </p:nvSpPr>
        <p:spPr>
          <a:xfrm>
            <a:off x="699541" y="1397833"/>
            <a:ext cx="10792918" cy="4062334"/>
          </a:xfrm>
        </p:spPr>
        <p:txBody>
          <a:bodyPr/>
          <a:lstStyle/>
          <a:p>
            <a:pPr marL="0" indent="0" algn="ctr">
              <a:buNone/>
            </a:pPr>
            <a:r>
              <a:rPr lang="en-GB" dirty="0">
                <a:solidFill>
                  <a:srgbClr val="000000"/>
                </a:solidFill>
                <a:latin typeface="Calibri" panose="020F0502020204030204" pitchFamily="34" charset="0"/>
                <a:ea typeface="Times New Roman" panose="02020603050405020304" pitchFamily="18" charset="0"/>
                <a:cs typeface="Calibri" panose="020F0502020204030204" pitchFamily="34" charset="0"/>
              </a:rPr>
              <a:t>A first-year student has raised issues with communication of reasonable adjustments in the department.  The student did not realise that also had flexible deadlines (they just knew they had extra time for exams). The student only found out after they had put in for mitigating circumstances which were linked to their ADHD and Anxiety diagnosis. </a:t>
            </a:r>
          </a:p>
          <a:p>
            <a:pPr marL="0" indent="0" algn="ctr">
              <a:buNone/>
            </a:pPr>
            <a:endPar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marL="0" indent="0" algn="ctr">
              <a:buNone/>
            </a:pPr>
            <a:endParaRPr lang="en-GB" dirty="0"/>
          </a:p>
        </p:txBody>
      </p:sp>
    </p:spTree>
    <p:extLst>
      <p:ext uri="{BB962C8B-B14F-4D97-AF65-F5344CB8AC3E}">
        <p14:creationId xmlns:p14="http://schemas.microsoft.com/office/powerpoint/2010/main" val="27186416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B1583-588C-4D63-AF27-96B69D695927}"/>
              </a:ext>
            </a:extLst>
          </p:cNvPr>
          <p:cNvSpPr>
            <a:spLocks noGrp="1"/>
          </p:cNvSpPr>
          <p:nvPr>
            <p:ph type="title"/>
          </p:nvPr>
        </p:nvSpPr>
        <p:spPr/>
        <p:txBody>
          <a:bodyPr/>
          <a:lstStyle/>
          <a:p>
            <a:r>
              <a:rPr lang="en-GB" dirty="0"/>
              <a:t>Next Steps…</a:t>
            </a:r>
          </a:p>
        </p:txBody>
      </p:sp>
      <p:sp>
        <p:nvSpPr>
          <p:cNvPr id="3" name="Content Placeholder 2">
            <a:extLst>
              <a:ext uri="{FF2B5EF4-FFF2-40B4-BE49-F238E27FC236}">
                <a16:creationId xmlns:a16="http://schemas.microsoft.com/office/drawing/2014/main" id="{9DFBDF98-49CA-4FE2-AFD7-D28A97F47D95}"/>
              </a:ext>
            </a:extLst>
          </p:cNvPr>
          <p:cNvSpPr>
            <a:spLocks noGrp="1"/>
          </p:cNvSpPr>
          <p:nvPr>
            <p:ph idx="1"/>
          </p:nvPr>
        </p:nvSpPr>
        <p:spPr>
          <a:xfrm>
            <a:off x="502920" y="1371600"/>
            <a:ext cx="11338560" cy="4541520"/>
          </a:xfrm>
        </p:spPr>
        <p:txBody>
          <a:bodyPr/>
          <a:lstStyle/>
          <a:p>
            <a:r>
              <a:rPr lang="en-GB" dirty="0"/>
              <a:t>Addition of Warwick Inclusive Practice exemplars – please send us examples </a:t>
            </a:r>
          </a:p>
          <a:p>
            <a:pPr marL="0" indent="0">
              <a:buNone/>
            </a:pPr>
            <a:endParaRPr lang="en-GB" dirty="0"/>
          </a:p>
          <a:p>
            <a:r>
              <a:rPr lang="en-GB" dirty="0"/>
              <a:t>Working to socialise and present findings.</a:t>
            </a:r>
          </a:p>
          <a:p>
            <a:pPr marL="0" indent="0">
              <a:buNone/>
            </a:pPr>
            <a:endParaRPr lang="en-GB" dirty="0"/>
          </a:p>
          <a:p>
            <a:r>
              <a:rPr lang="en-GB" dirty="0"/>
              <a:t>New learning circle</a:t>
            </a:r>
          </a:p>
          <a:p>
            <a:endParaRPr lang="en-GB" dirty="0"/>
          </a:p>
          <a:p>
            <a:r>
              <a:rPr lang="en-GB" dirty="0"/>
              <a:t>Other work on disability and student experience </a:t>
            </a:r>
          </a:p>
        </p:txBody>
      </p:sp>
    </p:spTree>
    <p:extLst>
      <p:ext uri="{BB962C8B-B14F-4D97-AF65-F5344CB8AC3E}">
        <p14:creationId xmlns:p14="http://schemas.microsoft.com/office/powerpoint/2010/main" val="6000280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B39CD-B267-4318-8FF3-11576CD19C75}"/>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88EFB616-C17F-4FAF-B7B1-815F172FF883}"/>
              </a:ext>
            </a:extLst>
          </p:cNvPr>
          <p:cNvSpPr>
            <a:spLocks noGrp="1"/>
          </p:cNvSpPr>
          <p:nvPr>
            <p:ph idx="1"/>
          </p:nvPr>
        </p:nvSpPr>
        <p:spPr/>
        <p:txBody>
          <a:bodyPr/>
          <a:lstStyle/>
          <a:p>
            <a:pPr algn="ctr"/>
            <a:endParaRPr lang="en-GB" dirty="0"/>
          </a:p>
          <a:p>
            <a:pPr marL="0" indent="0" algn="ctr">
              <a:buNone/>
            </a:pPr>
            <a:r>
              <a:rPr lang="en-GB" dirty="0"/>
              <a:t>Thank you for listening </a:t>
            </a:r>
            <a:r>
              <a:rPr lang="en-GB" dirty="0">
                <a:sym typeface="Wingdings" panose="05000000000000000000" pitchFamily="2" charset="2"/>
              </a:rPr>
              <a:t> </a:t>
            </a:r>
          </a:p>
          <a:p>
            <a:pPr marL="0" indent="0" algn="ctr">
              <a:buNone/>
            </a:pPr>
            <a:endParaRPr lang="en-GB" dirty="0">
              <a:sym typeface="Wingdings" panose="05000000000000000000" pitchFamily="2" charset="2"/>
            </a:endParaRPr>
          </a:p>
          <a:p>
            <a:pPr marL="0" indent="0" algn="ctr">
              <a:buNone/>
            </a:pPr>
            <a:r>
              <a:rPr lang="en-GB" dirty="0">
                <a:sym typeface="Wingdings" panose="05000000000000000000" pitchFamily="2" charset="2"/>
              </a:rPr>
              <a:t>Please email with any questions</a:t>
            </a:r>
          </a:p>
          <a:p>
            <a:pPr marL="0" indent="0" algn="ctr">
              <a:buNone/>
            </a:pPr>
            <a:r>
              <a:rPr lang="en-GB" dirty="0">
                <a:solidFill>
                  <a:schemeClr val="tx2"/>
                </a:solidFill>
                <a:sym typeface="Wingdings" panose="05000000000000000000" pitchFamily="2" charset="2"/>
                <a:hlinkClick r:id="rId2">
                  <a:extLst>
                    <a:ext uri="{A12FA001-AC4F-418D-AE19-62706E023703}">
                      <ahyp:hlinkClr xmlns:ahyp="http://schemas.microsoft.com/office/drawing/2018/hyperlinkcolor" val="tx"/>
                    </a:ext>
                  </a:extLst>
                </a:hlinkClick>
              </a:rPr>
              <a:t>jagjeet.jutley-neilson@warwick.ac.uk</a:t>
            </a:r>
            <a:endParaRPr lang="en-GB" dirty="0">
              <a:solidFill>
                <a:schemeClr val="tx2"/>
              </a:solidFill>
              <a:sym typeface="Wingdings" panose="05000000000000000000" pitchFamily="2" charset="2"/>
            </a:endParaRPr>
          </a:p>
          <a:p>
            <a:pPr marL="0" indent="0" algn="ctr">
              <a:buNone/>
            </a:pPr>
            <a:endParaRPr lang="en-GB" dirty="0"/>
          </a:p>
        </p:txBody>
      </p:sp>
    </p:spTree>
    <p:extLst>
      <p:ext uri="{BB962C8B-B14F-4D97-AF65-F5344CB8AC3E}">
        <p14:creationId xmlns:p14="http://schemas.microsoft.com/office/powerpoint/2010/main" val="3406378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7E6607-373E-450C-A5AA-E20094C58E6E}"/>
              </a:ext>
            </a:extLst>
          </p:cNvPr>
          <p:cNvSpPr>
            <a:spLocks noGrp="1"/>
          </p:cNvSpPr>
          <p:nvPr>
            <p:ph type="title"/>
          </p:nvPr>
        </p:nvSpPr>
        <p:spPr>
          <a:xfrm>
            <a:off x="542144" y="273571"/>
            <a:ext cx="10363200" cy="1066800"/>
          </a:xfrm>
        </p:spPr>
        <p:txBody>
          <a:bodyPr wrap="square" anchor="ctr">
            <a:normAutofit/>
          </a:bodyPr>
          <a:lstStyle/>
          <a:p>
            <a:r>
              <a:rPr lang="en-GB" dirty="0"/>
              <a:t>Format of today’s session</a:t>
            </a:r>
          </a:p>
        </p:txBody>
      </p:sp>
      <p:sp>
        <p:nvSpPr>
          <p:cNvPr id="5" name="Content Placeholder 4">
            <a:extLst>
              <a:ext uri="{FF2B5EF4-FFF2-40B4-BE49-F238E27FC236}">
                <a16:creationId xmlns:a16="http://schemas.microsoft.com/office/drawing/2014/main" id="{F8D1D08D-4571-426D-9A93-2CFD3C2132AD}"/>
              </a:ext>
            </a:extLst>
          </p:cNvPr>
          <p:cNvSpPr>
            <a:spLocks noGrp="1"/>
          </p:cNvSpPr>
          <p:nvPr>
            <p:ph sz="half" idx="1"/>
          </p:nvPr>
        </p:nvSpPr>
        <p:spPr>
          <a:xfrm>
            <a:off x="542143" y="1340371"/>
            <a:ext cx="11285095" cy="4880547"/>
          </a:xfrm>
        </p:spPr>
        <p:txBody>
          <a:bodyPr wrap="square" anchor="t">
            <a:noAutofit/>
          </a:bodyPr>
          <a:lstStyle/>
          <a:p>
            <a:pPr marL="514350" indent="-514350">
              <a:buFont typeface="+mj-lt"/>
              <a:buAutoNum type="arabicPeriod"/>
            </a:pPr>
            <a:r>
              <a:rPr lang="en-GB" sz="2000" dirty="0"/>
              <a:t>Welcome (5 mins)</a:t>
            </a:r>
          </a:p>
          <a:p>
            <a:pPr marL="514350" indent="-514350">
              <a:buFont typeface="+mj-lt"/>
              <a:buAutoNum type="arabicPeriod"/>
            </a:pPr>
            <a:endParaRPr lang="en-GB" sz="2000" dirty="0"/>
          </a:p>
          <a:p>
            <a:pPr marL="514350" indent="-514350">
              <a:buFont typeface="+mj-lt"/>
              <a:buAutoNum type="arabicPeriod"/>
            </a:pPr>
            <a:r>
              <a:rPr lang="en-GB" sz="2000" dirty="0"/>
              <a:t>Student Panel with Q&amp;A Neurodivergent student’s academic experience at Warwick (25 mins)</a:t>
            </a:r>
          </a:p>
          <a:p>
            <a:pPr marL="514350" indent="-514350">
              <a:buFont typeface="+mj-lt"/>
              <a:buAutoNum type="arabicPeriod"/>
            </a:pPr>
            <a:endParaRPr lang="en-GB" sz="2000" dirty="0"/>
          </a:p>
          <a:p>
            <a:pPr marL="514350" indent="-514350">
              <a:buFont typeface="+mj-lt"/>
              <a:buAutoNum type="arabicPeriod"/>
            </a:pPr>
            <a:r>
              <a:rPr lang="en-GB" sz="2000" dirty="0"/>
              <a:t>Breakout room activity: sharing good practice and challenging experience (10 mins and 5 min group feedback)</a:t>
            </a:r>
          </a:p>
          <a:p>
            <a:pPr marL="514350" indent="-514350">
              <a:buFont typeface="+mj-lt"/>
              <a:buAutoNum type="arabicPeriod"/>
            </a:pPr>
            <a:endParaRPr lang="en-GB" sz="2000" dirty="0"/>
          </a:p>
          <a:p>
            <a:pPr marL="514350" indent="-514350">
              <a:buFont typeface="+mj-lt"/>
              <a:buAutoNum type="arabicPeriod"/>
            </a:pPr>
            <a:r>
              <a:rPr lang="en-GB" sz="2000" dirty="0"/>
              <a:t>Neurodiversity and Student Experience Interim Project report (20 mins)</a:t>
            </a:r>
          </a:p>
          <a:p>
            <a:pPr marL="514350" indent="-514350">
              <a:buFont typeface="+mj-lt"/>
              <a:buAutoNum type="arabicPeriod"/>
            </a:pPr>
            <a:endParaRPr lang="en-GB" sz="2000" dirty="0"/>
          </a:p>
          <a:p>
            <a:pPr marL="514350" indent="-514350">
              <a:buFont typeface="+mj-lt"/>
              <a:buAutoNum type="arabicPeriod"/>
            </a:pPr>
            <a:r>
              <a:rPr lang="en-GB" sz="2000" dirty="0"/>
              <a:t>Breakout activity –  Discussion of student case studies (10 mins and 5 min group feedback)</a:t>
            </a:r>
          </a:p>
          <a:p>
            <a:pPr marL="514350" indent="-514350">
              <a:buFont typeface="+mj-lt"/>
              <a:buAutoNum type="arabicPeriod"/>
            </a:pPr>
            <a:endParaRPr lang="en-GB" sz="2000" dirty="0"/>
          </a:p>
          <a:p>
            <a:pPr marL="514350" indent="-514350">
              <a:buFont typeface="+mj-lt"/>
              <a:buAutoNum type="arabicPeriod"/>
            </a:pPr>
            <a:r>
              <a:rPr lang="en-GB" sz="2000" dirty="0"/>
              <a:t>Next steps (5 mins)</a:t>
            </a:r>
          </a:p>
          <a:p>
            <a:pPr marL="514350" indent="-514350">
              <a:buFont typeface="+mj-lt"/>
              <a:buAutoNum type="arabicPeriod"/>
            </a:pPr>
            <a:endParaRPr lang="en-GB" sz="2000" dirty="0"/>
          </a:p>
          <a:p>
            <a:endParaRPr lang="en-GB" sz="1400" dirty="0"/>
          </a:p>
        </p:txBody>
      </p:sp>
    </p:spTree>
    <p:extLst>
      <p:ext uri="{BB962C8B-B14F-4D97-AF65-F5344CB8AC3E}">
        <p14:creationId xmlns:p14="http://schemas.microsoft.com/office/powerpoint/2010/main" val="40869010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5B3CA2-2C44-45BB-A2A0-E4097FA12D79}"/>
              </a:ext>
            </a:extLst>
          </p:cNvPr>
          <p:cNvSpPr>
            <a:spLocks noGrp="1"/>
          </p:cNvSpPr>
          <p:nvPr>
            <p:ph type="title"/>
          </p:nvPr>
        </p:nvSpPr>
        <p:spPr/>
        <p:txBody>
          <a:bodyPr/>
          <a:lstStyle/>
          <a:p>
            <a:pPr algn="ctr"/>
            <a:r>
              <a:rPr lang="en-GB" sz="4000" dirty="0">
                <a:effectLst/>
                <a:latin typeface="Calibri" panose="020F0502020204030204" pitchFamily="34" charset="0"/>
                <a:ea typeface="Calibri" panose="020F0502020204030204" pitchFamily="34" charset="0"/>
                <a:cs typeface="Times New Roman" panose="02020603050405020304" pitchFamily="18" charset="0"/>
              </a:rPr>
              <a:t>1. What disabled students want you to know -</a:t>
            </a:r>
            <a:r>
              <a:rPr lang="en-GB" dirty="0"/>
              <a:t> Student Panel talk</a:t>
            </a:r>
          </a:p>
        </p:txBody>
      </p:sp>
      <p:sp>
        <p:nvSpPr>
          <p:cNvPr id="3" name="Content Placeholder 2">
            <a:extLst>
              <a:ext uri="{FF2B5EF4-FFF2-40B4-BE49-F238E27FC236}">
                <a16:creationId xmlns:a16="http://schemas.microsoft.com/office/drawing/2014/main" id="{769E76F1-B5FC-43A9-923A-42F999DF39B2}"/>
              </a:ext>
            </a:extLst>
          </p:cNvPr>
          <p:cNvSpPr>
            <a:spLocks noGrp="1"/>
          </p:cNvSpPr>
          <p:nvPr>
            <p:ph sz="half" idx="1"/>
          </p:nvPr>
        </p:nvSpPr>
        <p:spPr>
          <a:xfrm>
            <a:off x="434715" y="1487016"/>
            <a:ext cx="5334833" cy="4374138"/>
          </a:xfrm>
        </p:spPr>
        <p:txBody>
          <a:bodyPr/>
          <a:lstStyle/>
          <a:p>
            <a:pPr marL="0" indent="0">
              <a:lnSpc>
                <a:spcPct val="107000"/>
              </a:lnSpc>
              <a:spcAft>
                <a:spcPts val="800"/>
              </a:spcAft>
              <a:buNone/>
            </a:pPr>
            <a:r>
              <a:rPr lang="en-GB" dirty="0">
                <a:effectLst/>
                <a:latin typeface="Calibri" panose="020F0502020204030204" pitchFamily="34" charset="0"/>
                <a:ea typeface="Calibri" panose="020F0502020204030204" pitchFamily="34" charset="0"/>
                <a:cs typeface="Times New Roman" panose="02020603050405020304" pitchFamily="18" charset="0"/>
              </a:rPr>
              <a:t>Student Speakers</a:t>
            </a:r>
          </a:p>
          <a:p>
            <a:pPr>
              <a:lnSpc>
                <a:spcPct val="107000"/>
              </a:lnSpc>
              <a:spcAft>
                <a:spcPts val="800"/>
              </a:spcAft>
              <a:buFont typeface="Arial" panose="020B0604020202020204" pitchFamily="34" charset="0"/>
              <a:buChar char="•"/>
            </a:pPr>
            <a:r>
              <a:rPr lang="en-GB" dirty="0">
                <a:effectLst/>
                <a:latin typeface="Calibri" panose="020F0502020204030204" pitchFamily="34" charset="0"/>
                <a:ea typeface="Calibri" panose="020F0502020204030204" pitchFamily="34" charset="0"/>
                <a:cs typeface="Times New Roman" panose="02020603050405020304" pitchFamily="18" charset="0"/>
              </a:rPr>
              <a:t>Eleanor Hassall</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Font typeface="Arial" panose="020B0604020202020204" pitchFamily="34" charset="0"/>
              <a:buChar char="•"/>
            </a:pPr>
            <a:r>
              <a:rPr lang="en-GB" dirty="0">
                <a:effectLst/>
                <a:latin typeface="Calibri" panose="020F0502020204030204" pitchFamily="34" charset="0"/>
                <a:ea typeface="Calibri" panose="020F0502020204030204" pitchFamily="34" charset="0"/>
                <a:cs typeface="Times New Roman" panose="02020603050405020304" pitchFamily="18" charset="0"/>
              </a:rPr>
              <a:t>Bethan Hewitt </a:t>
            </a:r>
          </a:p>
          <a:p>
            <a:pPr>
              <a:lnSpc>
                <a:spcPct val="107000"/>
              </a:lnSpc>
              <a:spcAft>
                <a:spcPts val="800"/>
              </a:spcAft>
              <a:buFont typeface="Arial" panose="020B0604020202020204" pitchFamily="34" charset="0"/>
              <a:buChar char="•"/>
            </a:pPr>
            <a:r>
              <a:rPr lang="en-GB" dirty="0">
                <a:latin typeface="Calibri" panose="020F0502020204030204" pitchFamily="34" charset="0"/>
                <a:ea typeface="Calibri" panose="020F0502020204030204" pitchFamily="34" charset="0"/>
                <a:cs typeface="Times New Roman" panose="02020603050405020304" pitchFamily="18" charset="0"/>
              </a:rPr>
              <a:t>Robyn Ellison </a:t>
            </a:r>
          </a:p>
          <a:p>
            <a:pPr marL="0" indent="0">
              <a:lnSpc>
                <a:spcPct val="107000"/>
              </a:lnSpc>
              <a:spcAft>
                <a:spcPts val="800"/>
              </a:spcAft>
              <a:buNone/>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GB" dirty="0">
                <a:latin typeface="Calibri" panose="020F0502020204030204" pitchFamily="34" charset="0"/>
                <a:ea typeface="Calibri" panose="020F0502020204030204" pitchFamily="34" charset="0"/>
                <a:cs typeface="Times New Roman" panose="02020603050405020304" pitchFamily="18" charset="0"/>
                <a:hlinkClick r:id="rId3"/>
              </a:rPr>
              <a:t>Link to </a:t>
            </a:r>
            <a:r>
              <a:rPr lang="en-GB" dirty="0" err="1">
                <a:latin typeface="Calibri" panose="020F0502020204030204" pitchFamily="34" charset="0"/>
                <a:ea typeface="Calibri" panose="020F0502020204030204" pitchFamily="34" charset="0"/>
                <a:cs typeface="Times New Roman" panose="02020603050405020304" pitchFamily="18" charset="0"/>
                <a:hlinkClick r:id="rId3"/>
              </a:rPr>
              <a:t>padlet</a:t>
            </a:r>
            <a:r>
              <a:rPr lang="en-GB" dirty="0">
                <a:latin typeface="Calibri" panose="020F0502020204030204" pitchFamily="34" charset="0"/>
                <a:ea typeface="Calibri" panose="020F0502020204030204" pitchFamily="34" charset="0"/>
                <a:cs typeface="Times New Roman" panose="02020603050405020304" pitchFamily="18" charset="0"/>
                <a:hlinkClick r:id="rId3"/>
              </a:rPr>
              <a:t>…</a:t>
            </a:r>
            <a:endParaRPr lang="en-GB" dirty="0">
              <a:latin typeface="Calibri" panose="020F0502020204030204" pitchFamily="34" charset="0"/>
              <a:ea typeface="Calibri" panose="020F0502020204030204" pitchFamily="34" charset="0"/>
              <a:cs typeface="Times New Roman" panose="02020603050405020304" pitchFamily="18" charset="0"/>
            </a:endParaRPr>
          </a:p>
          <a:p>
            <a:pPr>
              <a:buFont typeface="Arial" panose="020B0604020202020204" pitchFamily="34" charset="0"/>
              <a:buChar char="•"/>
            </a:pPr>
            <a:endParaRPr lang="en-GB" sz="4000" dirty="0"/>
          </a:p>
          <a:p>
            <a:pPr marL="0" indent="0">
              <a:buNone/>
            </a:pPr>
            <a:endParaRPr lang="en-GB" dirty="0"/>
          </a:p>
        </p:txBody>
      </p:sp>
      <p:pic>
        <p:nvPicPr>
          <p:cNvPr id="7" name="Picture 6" descr="A picture containing clipart&#10;&#10;Description automatically generated">
            <a:extLst>
              <a:ext uri="{FF2B5EF4-FFF2-40B4-BE49-F238E27FC236}">
                <a16:creationId xmlns:a16="http://schemas.microsoft.com/office/drawing/2014/main" id="{0C555859-F9CE-469E-A880-1F1FB29511E3}"/>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5994400" y="2143125"/>
            <a:ext cx="5943600" cy="3343275"/>
          </a:xfrm>
          <a:prstGeom prst="rect">
            <a:avLst/>
          </a:prstGeom>
        </p:spPr>
      </p:pic>
      <p:sp>
        <p:nvSpPr>
          <p:cNvPr id="8" name="TextBox 7">
            <a:extLst>
              <a:ext uri="{FF2B5EF4-FFF2-40B4-BE49-F238E27FC236}">
                <a16:creationId xmlns:a16="http://schemas.microsoft.com/office/drawing/2014/main" id="{8B34E1D7-8248-4F4D-9851-82E43F85B22E}"/>
              </a:ext>
            </a:extLst>
          </p:cNvPr>
          <p:cNvSpPr txBox="1"/>
          <p:nvPr/>
        </p:nvSpPr>
        <p:spPr>
          <a:xfrm>
            <a:off x="5994400" y="5486400"/>
            <a:ext cx="5943600" cy="230832"/>
          </a:xfrm>
          <a:prstGeom prst="rect">
            <a:avLst/>
          </a:prstGeom>
          <a:noFill/>
        </p:spPr>
        <p:txBody>
          <a:bodyPr wrap="square" rtlCol="0">
            <a:spAutoFit/>
          </a:bodyPr>
          <a:lstStyle/>
          <a:p>
            <a:r>
              <a:rPr lang="en-GB" sz="900">
                <a:hlinkClick r:id="rId5" tooltip="https://www.peoplemattersglobal.com/article/total-rewards/very-few-companies-can-walk-the-talk-when-it-comes-to-talent-management-20137"/>
              </a:rPr>
              <a:t>This Photo</a:t>
            </a:r>
            <a:r>
              <a:rPr lang="en-GB" sz="900"/>
              <a:t> by Unknown Author is licensed under </a:t>
            </a:r>
            <a:r>
              <a:rPr lang="en-GB" sz="900">
                <a:hlinkClick r:id="rId6" tooltip="https://creativecommons.org/licenses/by-nc-sa/3.0/"/>
              </a:rPr>
              <a:t>CC BY-SA-NC</a:t>
            </a:r>
            <a:endParaRPr lang="en-GB" sz="900"/>
          </a:p>
        </p:txBody>
      </p:sp>
    </p:spTree>
    <p:extLst>
      <p:ext uri="{BB962C8B-B14F-4D97-AF65-F5344CB8AC3E}">
        <p14:creationId xmlns:p14="http://schemas.microsoft.com/office/powerpoint/2010/main" val="3599346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B5E5F-B87A-4288-8CC6-DED682D918AD}"/>
              </a:ext>
            </a:extLst>
          </p:cNvPr>
          <p:cNvSpPr>
            <a:spLocks noGrp="1"/>
          </p:cNvSpPr>
          <p:nvPr>
            <p:ph type="title"/>
          </p:nvPr>
        </p:nvSpPr>
        <p:spPr>
          <a:xfrm>
            <a:off x="914400" y="403486"/>
            <a:ext cx="10363200" cy="1066800"/>
          </a:xfrm>
        </p:spPr>
        <p:txBody>
          <a:bodyPr/>
          <a:lstStyle/>
          <a:p>
            <a:r>
              <a:rPr lang="en-GB" dirty="0"/>
              <a:t>2. </a:t>
            </a:r>
            <a:r>
              <a:rPr lang="en-GB" sz="4000" dirty="0"/>
              <a:t>Breakout room activity</a:t>
            </a:r>
            <a:endParaRPr lang="en-GB" dirty="0"/>
          </a:p>
        </p:txBody>
      </p:sp>
      <p:sp>
        <p:nvSpPr>
          <p:cNvPr id="3" name="Content Placeholder 2">
            <a:extLst>
              <a:ext uri="{FF2B5EF4-FFF2-40B4-BE49-F238E27FC236}">
                <a16:creationId xmlns:a16="http://schemas.microsoft.com/office/drawing/2014/main" id="{6CDF822C-14AB-41E0-B75A-C6BBDABB6F98}"/>
              </a:ext>
            </a:extLst>
          </p:cNvPr>
          <p:cNvSpPr>
            <a:spLocks noGrp="1"/>
          </p:cNvSpPr>
          <p:nvPr>
            <p:ph sz="half" idx="1"/>
          </p:nvPr>
        </p:nvSpPr>
        <p:spPr>
          <a:xfrm>
            <a:off x="534648" y="1470286"/>
            <a:ext cx="11122703" cy="4114800"/>
          </a:xfrm>
        </p:spPr>
        <p:txBody>
          <a:bodyPr/>
          <a:lstStyle/>
          <a:p>
            <a:pPr algn="ctr"/>
            <a:r>
              <a:rPr lang="en-GB" sz="4000" dirty="0"/>
              <a:t>“</a:t>
            </a:r>
            <a:r>
              <a:rPr lang="en-GB" sz="4800" dirty="0"/>
              <a:t>In what ways do you make your pedagogy/work inclusive for neurodivergent/disabled students?”</a:t>
            </a:r>
            <a:endParaRPr lang="en-GB" sz="3600" dirty="0"/>
          </a:p>
          <a:p>
            <a:pPr lvl="1"/>
            <a:r>
              <a:rPr lang="en-GB" sz="2800" dirty="0"/>
              <a:t>What successes and challenges have you faced with your approach??</a:t>
            </a:r>
          </a:p>
          <a:p>
            <a:pPr lvl="1"/>
            <a:r>
              <a:rPr lang="en-GB" sz="2800" dirty="0"/>
              <a:t>Given what the panel has discussed today, do you think there are areas of your practice that could be addressed?</a:t>
            </a:r>
          </a:p>
          <a:p>
            <a:pPr lvl="1"/>
            <a:r>
              <a:rPr lang="en-GB" sz="2800" dirty="0"/>
              <a:t>Please add your group’s thoughts to Padlet </a:t>
            </a:r>
            <a:r>
              <a:rPr lang="en-GB" sz="2800" dirty="0">
                <a:hlinkClick r:id="rId3"/>
              </a:rPr>
              <a:t>(link here)</a:t>
            </a:r>
            <a:r>
              <a:rPr lang="en-GB" sz="2800" dirty="0"/>
              <a:t>, this will be useful for the inclusive practice  toolkit </a:t>
            </a:r>
          </a:p>
          <a:p>
            <a:pPr lvl="1"/>
            <a:endParaRPr lang="en-GB" sz="2800" dirty="0"/>
          </a:p>
        </p:txBody>
      </p:sp>
    </p:spTree>
    <p:extLst>
      <p:ext uri="{BB962C8B-B14F-4D97-AF65-F5344CB8AC3E}">
        <p14:creationId xmlns:p14="http://schemas.microsoft.com/office/powerpoint/2010/main" val="18828386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37CFBDD-1212-4EDD-809D-F46386251715}"/>
              </a:ext>
            </a:extLst>
          </p:cNvPr>
          <p:cNvSpPr>
            <a:spLocks noGrp="1"/>
          </p:cNvSpPr>
          <p:nvPr>
            <p:ph type="title"/>
          </p:nvPr>
        </p:nvSpPr>
        <p:spPr/>
        <p:txBody>
          <a:bodyPr/>
          <a:lstStyle/>
          <a:p>
            <a:r>
              <a:rPr lang="en-GB" dirty="0"/>
              <a:t>3. Neurodiversity and Student Experience project report</a:t>
            </a:r>
          </a:p>
        </p:txBody>
      </p:sp>
      <p:pic>
        <p:nvPicPr>
          <p:cNvPr id="1026" name="Picture 2">
            <a:extLst>
              <a:ext uri="{FF2B5EF4-FFF2-40B4-BE49-F238E27FC236}">
                <a16:creationId xmlns:a16="http://schemas.microsoft.com/office/drawing/2014/main" id="{74CFC448-765B-415E-80F5-1D4BB4F2F5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7089" y="3629944"/>
            <a:ext cx="2455264" cy="19028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0512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80E40-3B0C-4EDA-AEC8-3DB6924ACE1E}"/>
              </a:ext>
            </a:extLst>
          </p:cNvPr>
          <p:cNvSpPr>
            <a:spLocks noGrp="1"/>
          </p:cNvSpPr>
          <p:nvPr>
            <p:ph type="title"/>
          </p:nvPr>
        </p:nvSpPr>
        <p:spPr/>
        <p:txBody>
          <a:bodyPr/>
          <a:lstStyle/>
          <a:p>
            <a:r>
              <a:rPr lang="en-GB" dirty="0"/>
              <a:t>Rationale for WIHEA project</a:t>
            </a:r>
          </a:p>
        </p:txBody>
      </p:sp>
      <p:sp>
        <p:nvSpPr>
          <p:cNvPr id="3" name="Content Placeholder 2">
            <a:extLst>
              <a:ext uri="{FF2B5EF4-FFF2-40B4-BE49-F238E27FC236}">
                <a16:creationId xmlns:a16="http://schemas.microsoft.com/office/drawing/2014/main" id="{73E1DB1E-199A-4E6C-800C-B542ED025B47}"/>
              </a:ext>
            </a:extLst>
          </p:cNvPr>
          <p:cNvSpPr>
            <a:spLocks noGrp="1"/>
          </p:cNvSpPr>
          <p:nvPr>
            <p:ph idx="1"/>
          </p:nvPr>
        </p:nvSpPr>
        <p:spPr>
          <a:xfrm>
            <a:off x="523982" y="1371599"/>
            <a:ext cx="11239929" cy="4731249"/>
          </a:xfrm>
        </p:spPr>
        <p:txBody>
          <a:bodyPr>
            <a:normAutofit/>
          </a:bodyPr>
          <a:lstStyle/>
          <a:p>
            <a:pPr>
              <a:lnSpc>
                <a:spcPct val="107000"/>
              </a:lnSpc>
              <a:spcAft>
                <a:spcPts val="800"/>
              </a:spcAft>
            </a:pPr>
            <a:r>
              <a:rPr lang="en-GB" sz="2800" dirty="0">
                <a:effectLst/>
                <a:latin typeface="Arial" panose="020B0604020202020204" pitchFamily="34" charset="0"/>
                <a:ea typeface="Calibri" panose="020F0502020204030204" pitchFamily="34" charset="0"/>
                <a:cs typeface="Times New Roman" panose="02020603050405020304" pitchFamily="18" charset="0"/>
              </a:rPr>
              <a:t>The continuation rate for students with disabilities in 2016/17 was 89.6%, compared with the 96% continuation rate for students with no disabilities (</a:t>
            </a:r>
            <a:r>
              <a:rPr lang="en-GB" sz="2800" u="sng"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3"/>
              </a:rPr>
              <a:t>Access and Participation plan 2020-21</a:t>
            </a:r>
            <a:r>
              <a:rPr lang="en-GB" sz="2800" dirty="0">
                <a:effectLst/>
                <a:latin typeface="Arial" panose="020B060402020202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2800" dirty="0">
                <a:effectLst/>
                <a:latin typeface="Arial" panose="020B0604020202020204" pitchFamily="34" charset="0"/>
                <a:ea typeface="Calibri" panose="020F0502020204030204" pitchFamily="34" charset="0"/>
                <a:cs typeface="Times New Roman" panose="02020603050405020304" pitchFamily="18" charset="0"/>
              </a:rPr>
              <a:t>The University’s 2018 TEF submission reported lower NSS scores for disabled students than non-disabled for</a:t>
            </a:r>
          </a:p>
          <a:p>
            <a:pPr lvl="1">
              <a:lnSpc>
                <a:spcPct val="107000"/>
              </a:lnSpc>
              <a:spcAft>
                <a:spcPts val="800"/>
              </a:spcAft>
            </a:pPr>
            <a:r>
              <a:rPr lang="en-GB" sz="2000" dirty="0">
                <a:effectLst/>
                <a:latin typeface="Arial" panose="020B0604020202020204" pitchFamily="34" charset="0"/>
                <a:ea typeface="Calibri" panose="020F0502020204030204" pitchFamily="34" charset="0"/>
                <a:cs typeface="Times New Roman" panose="02020603050405020304" pitchFamily="18" charset="0"/>
              </a:rPr>
              <a:t>Teaching on their course (Disabled Students - 85.2% vs Not Disabled students - 87, 1%),</a:t>
            </a:r>
          </a:p>
          <a:p>
            <a:pPr lvl="1">
              <a:lnSpc>
                <a:spcPct val="107000"/>
              </a:lnSpc>
              <a:spcAft>
                <a:spcPts val="800"/>
              </a:spcAft>
            </a:pPr>
            <a:r>
              <a:rPr lang="en-GB" sz="2000" dirty="0">
                <a:effectLst/>
                <a:latin typeface="Arial" panose="020B0604020202020204" pitchFamily="34" charset="0"/>
                <a:ea typeface="Calibri" panose="020F0502020204030204" pitchFamily="34" charset="0"/>
                <a:cs typeface="Times New Roman" panose="02020603050405020304" pitchFamily="18" charset="0"/>
              </a:rPr>
              <a:t>assessment and feedback (Disabled Students -67.0% vs Not Disabled students - 70.0%),</a:t>
            </a:r>
          </a:p>
          <a:p>
            <a:pPr lvl="1">
              <a:lnSpc>
                <a:spcPct val="107000"/>
              </a:lnSpc>
              <a:spcAft>
                <a:spcPts val="800"/>
              </a:spcAft>
            </a:pPr>
            <a:r>
              <a:rPr lang="en-GB" sz="2000" dirty="0">
                <a:effectLst/>
                <a:latin typeface="Arial" panose="020B0604020202020204" pitchFamily="34" charset="0"/>
                <a:ea typeface="Calibri" panose="020F0502020204030204" pitchFamily="34" charset="0"/>
                <a:cs typeface="Times New Roman" panose="02020603050405020304" pitchFamily="18" charset="0"/>
              </a:rPr>
              <a:t>and academic support (Disabled Students -77.0 vs Not Disabled students - 81.0%) lower than non-disabled students.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5722668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962DE-EDAB-4014-90A9-44AD8503CEE6}"/>
              </a:ext>
            </a:extLst>
          </p:cNvPr>
          <p:cNvSpPr>
            <a:spLocks noGrp="1"/>
          </p:cNvSpPr>
          <p:nvPr>
            <p:ph type="title"/>
          </p:nvPr>
        </p:nvSpPr>
        <p:spPr/>
        <p:txBody>
          <a:bodyPr/>
          <a:lstStyle/>
          <a:p>
            <a:r>
              <a:rPr lang="en-GB" dirty="0"/>
              <a:t>Project Aims</a:t>
            </a:r>
          </a:p>
        </p:txBody>
      </p:sp>
      <p:sp>
        <p:nvSpPr>
          <p:cNvPr id="3" name="Content Placeholder 2">
            <a:extLst>
              <a:ext uri="{FF2B5EF4-FFF2-40B4-BE49-F238E27FC236}">
                <a16:creationId xmlns:a16="http://schemas.microsoft.com/office/drawing/2014/main" id="{4F5D9B31-CA48-4786-AA74-2DFFA46938A2}"/>
              </a:ext>
            </a:extLst>
          </p:cNvPr>
          <p:cNvSpPr>
            <a:spLocks noGrp="1"/>
          </p:cNvSpPr>
          <p:nvPr>
            <p:ph idx="1"/>
          </p:nvPr>
        </p:nvSpPr>
        <p:spPr>
          <a:xfrm>
            <a:off x="579975" y="1417319"/>
            <a:ext cx="10880505" cy="4443573"/>
          </a:xfrm>
        </p:spPr>
        <p:txBody>
          <a:bodyPr/>
          <a:lstStyle/>
          <a:p>
            <a:pPr marL="0" indent="0">
              <a:lnSpc>
                <a:spcPct val="107000"/>
              </a:lnSpc>
              <a:spcAft>
                <a:spcPts val="800"/>
              </a:spcAft>
              <a:buNone/>
            </a:pPr>
            <a:r>
              <a:rPr lang="en-GB" sz="2400" dirty="0">
                <a:effectLst/>
                <a:latin typeface="Arial" panose="020B0604020202020204" pitchFamily="34" charset="0"/>
                <a:ea typeface="Calibri" panose="020F0502020204030204" pitchFamily="34" charset="0"/>
                <a:cs typeface="Times New Roman" panose="02020603050405020304" pitchFamily="18" charset="0"/>
              </a:rPr>
              <a:t>The project was exploratory in nature and aimed to look at:</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GB" sz="2400" dirty="0">
                <a:effectLst/>
                <a:latin typeface="Arial" panose="020B0604020202020204" pitchFamily="34" charset="0"/>
                <a:ea typeface="Calibri" panose="020F0502020204030204" pitchFamily="34" charset="0"/>
                <a:cs typeface="Times New Roman" panose="02020603050405020304" pitchFamily="18" charset="0"/>
              </a:rPr>
              <a:t>Neurodivergent students’ academic learning experiences</a:t>
            </a:r>
            <a:r>
              <a:rPr lang="en-GB" sz="2400" dirty="0">
                <a:latin typeface="Arial" panose="020B0604020202020204" pitchFamily="34" charset="0"/>
                <a:ea typeface="Calibri" panose="020F0502020204030204" pitchFamily="34" charset="0"/>
                <a:cs typeface="Times New Roman" panose="02020603050405020304" pitchFamily="18" charset="0"/>
              </a:rPr>
              <a:t> (survey and interviews)</a:t>
            </a:r>
          </a:p>
          <a:p>
            <a:pPr marL="342900" lvl="0" indent="-342900">
              <a:buFont typeface="+mj-lt"/>
              <a:buAutoNum type="arabicPeriod"/>
            </a:pPr>
            <a:endParaRPr lang="en-GB" sz="24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GB" sz="2400" dirty="0">
                <a:effectLst/>
                <a:latin typeface="Arial" panose="020B0604020202020204" pitchFamily="34" charset="0"/>
                <a:ea typeface="Calibri" panose="020F0502020204030204" pitchFamily="34" charset="0"/>
                <a:cs typeface="Times New Roman" panose="02020603050405020304" pitchFamily="18" charset="0"/>
              </a:rPr>
              <a:t>Creation of an “inclusive good practice pedagogical toolkit”</a:t>
            </a:r>
          </a:p>
          <a:p>
            <a:pPr marL="0" lvl="0" indent="0">
              <a:buNone/>
            </a:pPr>
            <a:endParaRPr lang="en-GB" sz="24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400" dirty="0">
                <a:effectLst/>
                <a:latin typeface="Arial" panose="020B0604020202020204" pitchFamily="34" charset="0"/>
                <a:ea typeface="Calibri" panose="020F0502020204030204" pitchFamily="34" charset="0"/>
                <a:cs typeface="Times New Roman" panose="02020603050405020304" pitchFamily="18" charset="0"/>
              </a:rPr>
              <a:t>This toolkit would include pedagogical exemplars for staff to use </a:t>
            </a:r>
          </a:p>
          <a:p>
            <a:pPr>
              <a:lnSpc>
                <a:spcPct val="107000"/>
              </a:lnSpc>
              <a:spcAft>
                <a:spcPts val="800"/>
              </a:spcAft>
            </a:pPr>
            <a:r>
              <a:rPr lang="en-GB" sz="2400" dirty="0">
                <a:effectLst/>
                <a:latin typeface="Arial" panose="020B0604020202020204" pitchFamily="34" charset="0"/>
                <a:ea typeface="Calibri" panose="020F0502020204030204" pitchFamily="34" charset="0"/>
                <a:cs typeface="Times New Roman" panose="02020603050405020304" pitchFamily="18" charset="0"/>
              </a:rPr>
              <a:t>These exemplars are supported by capturing neurodivergent students learning and student experience voices in pen portraits and infographics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dirty="0"/>
          </a:p>
        </p:txBody>
      </p:sp>
    </p:spTree>
    <p:extLst>
      <p:ext uri="{BB962C8B-B14F-4D97-AF65-F5344CB8AC3E}">
        <p14:creationId xmlns:p14="http://schemas.microsoft.com/office/powerpoint/2010/main" val="30574381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9533C-AA0F-4165-A3FB-16D80B8D7C83}"/>
              </a:ext>
            </a:extLst>
          </p:cNvPr>
          <p:cNvSpPr>
            <a:spLocks noGrp="1"/>
          </p:cNvSpPr>
          <p:nvPr>
            <p:ph type="title"/>
          </p:nvPr>
        </p:nvSpPr>
        <p:spPr/>
        <p:txBody>
          <a:bodyPr/>
          <a:lstStyle/>
          <a:p>
            <a:r>
              <a:rPr lang="en-GB" dirty="0"/>
              <a:t>Language use</a:t>
            </a:r>
          </a:p>
        </p:txBody>
      </p:sp>
      <p:sp>
        <p:nvSpPr>
          <p:cNvPr id="3" name="Content Placeholder 2">
            <a:extLst>
              <a:ext uri="{FF2B5EF4-FFF2-40B4-BE49-F238E27FC236}">
                <a16:creationId xmlns:a16="http://schemas.microsoft.com/office/drawing/2014/main" id="{DBD7F70E-8967-47A1-9D24-BA9400AEFC56}"/>
              </a:ext>
            </a:extLst>
          </p:cNvPr>
          <p:cNvSpPr>
            <a:spLocks noGrp="1"/>
          </p:cNvSpPr>
          <p:nvPr>
            <p:ph idx="1"/>
          </p:nvPr>
        </p:nvSpPr>
        <p:spPr>
          <a:xfrm>
            <a:off x="284813" y="1573966"/>
            <a:ext cx="11722308" cy="4272198"/>
          </a:xfrm>
        </p:spPr>
        <p:txBody>
          <a:bodyPr/>
          <a:lstStyle/>
          <a:p>
            <a:r>
              <a:rPr lang="en-GB" sz="2400" dirty="0">
                <a:effectLst/>
                <a:latin typeface="Arial" panose="020B0604020202020204" pitchFamily="34" charset="0"/>
                <a:ea typeface="Calibri" panose="020F0502020204030204" pitchFamily="34" charset="0"/>
                <a:cs typeface="Times New Roman" panose="02020603050405020304" pitchFamily="18" charset="0"/>
              </a:rPr>
              <a:t>We focused on students with Specific Learning Differences (</a:t>
            </a:r>
            <a:r>
              <a:rPr lang="en-GB" sz="2400" dirty="0" err="1">
                <a:effectLst/>
                <a:latin typeface="Arial" panose="020B0604020202020204" pitchFamily="34" charset="0"/>
                <a:ea typeface="Calibri" panose="020F0502020204030204" pitchFamily="34" charset="0"/>
                <a:cs typeface="Times New Roman" panose="02020603050405020304" pitchFamily="18" charset="0"/>
              </a:rPr>
              <a:t>SpLD</a:t>
            </a:r>
            <a:r>
              <a:rPr lang="en-GB" sz="2400" dirty="0">
                <a:effectLst/>
                <a:latin typeface="Arial" panose="020B0604020202020204" pitchFamily="34" charset="0"/>
                <a:ea typeface="Calibri" panose="020F0502020204030204" pitchFamily="34" charset="0"/>
                <a:cs typeface="Times New Roman" panose="02020603050405020304" pitchFamily="18" charset="0"/>
              </a:rPr>
              <a:t>) and Social and Communication Differences due to greater numbers of students who are declaring </a:t>
            </a:r>
            <a:r>
              <a:rPr lang="en-GB" sz="2400" dirty="0" err="1">
                <a:effectLst/>
                <a:latin typeface="Arial" panose="020B0604020202020204" pitchFamily="34" charset="0"/>
                <a:ea typeface="Calibri" panose="020F0502020204030204" pitchFamily="34" charset="0"/>
                <a:cs typeface="Times New Roman" panose="02020603050405020304" pitchFamily="18" charset="0"/>
              </a:rPr>
              <a:t>SpLDs</a:t>
            </a:r>
            <a:r>
              <a:rPr lang="en-GB" sz="2400" dirty="0">
                <a:effectLst/>
                <a:latin typeface="Arial" panose="020B0604020202020204" pitchFamily="34" charset="0"/>
                <a:ea typeface="Calibri" panose="020F0502020204030204" pitchFamily="34" charset="0"/>
                <a:cs typeface="Times New Roman" panose="02020603050405020304" pitchFamily="18" charset="0"/>
              </a:rPr>
              <a:t> and Social and Communication Differences across Higher Education. </a:t>
            </a:r>
          </a:p>
          <a:p>
            <a:pPr marL="0" indent="0">
              <a:buNone/>
            </a:pPr>
            <a:endParaRPr lang="en-GB" sz="2400" dirty="0">
              <a:effectLst/>
              <a:latin typeface="Arial" panose="020B0604020202020204" pitchFamily="34" charset="0"/>
              <a:ea typeface="Calibri" panose="020F0502020204030204" pitchFamily="34" charset="0"/>
              <a:cs typeface="Times New Roman" panose="02020603050405020304" pitchFamily="18" charset="0"/>
            </a:endParaRPr>
          </a:p>
          <a:p>
            <a:r>
              <a:rPr lang="en-GB" sz="2400" dirty="0">
                <a:effectLst/>
                <a:latin typeface="Arial" panose="020B0604020202020204" pitchFamily="34" charset="0"/>
                <a:ea typeface="Calibri" panose="020F0502020204030204" pitchFamily="34" charset="0"/>
                <a:cs typeface="Times New Roman" panose="02020603050405020304" pitchFamily="18" charset="0"/>
              </a:rPr>
              <a:t>We used a social model framework for this project and the term Neurodiversity was adopted after student and staff consultation. </a:t>
            </a:r>
          </a:p>
          <a:p>
            <a:pPr marL="0" indent="0">
              <a:buNone/>
            </a:pPr>
            <a:endParaRPr lang="en-GB" sz="2400" dirty="0">
              <a:effectLst/>
              <a:latin typeface="Arial" panose="020B0604020202020204" pitchFamily="34" charset="0"/>
              <a:ea typeface="Calibri" panose="020F0502020204030204" pitchFamily="34" charset="0"/>
              <a:cs typeface="Times New Roman" panose="02020603050405020304" pitchFamily="18" charset="0"/>
            </a:endParaRPr>
          </a:p>
          <a:p>
            <a:r>
              <a:rPr lang="en-GB" sz="2400" dirty="0">
                <a:effectLst/>
                <a:latin typeface="Arial" panose="020B0604020202020204" pitchFamily="34" charset="0"/>
                <a:ea typeface="Calibri" panose="020F0502020204030204" pitchFamily="34" charset="0"/>
                <a:cs typeface="Times New Roman" panose="02020603050405020304" pitchFamily="18" charset="0"/>
              </a:rPr>
              <a:t>Neurodiversity is</a:t>
            </a:r>
            <a:r>
              <a:rPr lang="en-GB" sz="24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an umbrella term for Dyspraxia, Dyslexia, </a:t>
            </a:r>
            <a:r>
              <a:rPr lang="en-GB" sz="2400" dirty="0">
                <a:solidFill>
                  <a:srgbClr val="000000"/>
                </a:solidFill>
                <a:latin typeface="Arial" panose="020B0604020202020204" pitchFamily="34" charset="0"/>
                <a:ea typeface="Calibri" panose="020F0502020204030204" pitchFamily="34" charset="0"/>
                <a:cs typeface="Times New Roman" panose="02020603050405020304" pitchFamily="18" charset="0"/>
              </a:rPr>
              <a:t>A</a:t>
            </a:r>
            <a:r>
              <a:rPr lang="en-GB" sz="24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ttention </a:t>
            </a:r>
            <a:r>
              <a:rPr lang="en-GB" sz="2400" dirty="0">
                <a:solidFill>
                  <a:srgbClr val="000000"/>
                </a:solidFill>
                <a:latin typeface="Arial" panose="020B0604020202020204" pitchFamily="34" charset="0"/>
                <a:ea typeface="Calibri" panose="020F0502020204030204" pitchFamily="34" charset="0"/>
                <a:cs typeface="Times New Roman" panose="02020603050405020304" pitchFamily="18" charset="0"/>
              </a:rPr>
              <a:t>D</a:t>
            </a:r>
            <a:r>
              <a:rPr lang="en-GB" sz="24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eficit </a:t>
            </a:r>
            <a:r>
              <a:rPr lang="en-GB" sz="2400" dirty="0">
                <a:solidFill>
                  <a:srgbClr val="000000"/>
                </a:solidFill>
                <a:latin typeface="Arial" panose="020B0604020202020204" pitchFamily="34" charset="0"/>
                <a:ea typeface="Calibri" panose="020F0502020204030204" pitchFamily="34" charset="0"/>
                <a:cs typeface="Times New Roman" panose="02020603050405020304" pitchFamily="18" charset="0"/>
              </a:rPr>
              <a:t>H</a:t>
            </a:r>
            <a:r>
              <a:rPr lang="en-GB" sz="24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yperactivity </a:t>
            </a:r>
            <a:r>
              <a:rPr lang="en-GB" sz="2400" dirty="0">
                <a:solidFill>
                  <a:srgbClr val="000000"/>
                </a:solidFill>
                <a:latin typeface="Arial" panose="020B0604020202020204" pitchFamily="34" charset="0"/>
                <a:ea typeface="Calibri" panose="020F0502020204030204" pitchFamily="34" charset="0"/>
                <a:cs typeface="Times New Roman" panose="02020603050405020304" pitchFamily="18" charset="0"/>
              </a:rPr>
              <a:t>D</a:t>
            </a:r>
            <a:r>
              <a:rPr lang="en-GB" sz="24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isorder, </a:t>
            </a:r>
            <a:r>
              <a:rPr lang="en-GB" sz="2400" dirty="0">
                <a:solidFill>
                  <a:srgbClr val="000000"/>
                </a:solidFill>
                <a:latin typeface="Arial" panose="020B0604020202020204" pitchFamily="34" charset="0"/>
                <a:ea typeface="Calibri" panose="020F0502020204030204" pitchFamily="34" charset="0"/>
                <a:cs typeface="Times New Roman" panose="02020603050405020304" pitchFamily="18" charset="0"/>
              </a:rPr>
              <a:t>Dy</a:t>
            </a:r>
            <a:r>
              <a:rPr lang="en-GB" sz="24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scalculia, </a:t>
            </a:r>
            <a:r>
              <a:rPr lang="en-GB" sz="2400" dirty="0">
                <a:solidFill>
                  <a:srgbClr val="000000"/>
                </a:solidFill>
                <a:latin typeface="Arial" panose="020B0604020202020204" pitchFamily="34" charset="0"/>
                <a:ea typeface="Calibri" panose="020F0502020204030204" pitchFamily="34" charset="0"/>
                <a:cs typeface="Times New Roman" panose="02020603050405020304" pitchFamily="18" charset="0"/>
              </a:rPr>
              <a:t>A</a:t>
            </a:r>
            <a:r>
              <a:rPr lang="en-GB" sz="24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utistic </a:t>
            </a:r>
            <a:r>
              <a:rPr lang="en-GB" sz="2400" dirty="0">
                <a:solidFill>
                  <a:srgbClr val="000000"/>
                </a:solidFill>
                <a:latin typeface="Arial" panose="020B0604020202020204" pitchFamily="34" charset="0"/>
                <a:ea typeface="Calibri" panose="020F0502020204030204" pitchFamily="34" charset="0"/>
                <a:cs typeface="Times New Roman" panose="02020603050405020304" pitchFamily="18" charset="0"/>
              </a:rPr>
              <a:t>S</a:t>
            </a:r>
            <a:r>
              <a:rPr lang="en-GB" sz="24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pectrum, and Tourette Syndrome.</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645135262"/>
      </p:ext>
    </p:extLst>
  </p:cSld>
  <p:clrMapOvr>
    <a:masterClrMapping/>
  </p:clrMapOvr>
</p:sld>
</file>

<file path=ppt/theme/theme1.xml><?xml version="1.0" encoding="utf-8"?>
<a:theme xmlns:a="http://schemas.openxmlformats.org/drawingml/2006/main" name="Induction Slides 2020">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plate_Uni of 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plate_warwick_skyblue_2810">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1_template_Uni of 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Induction Slides 2020</Template>
  <TotalTime>1010</TotalTime>
  <Words>1972</Words>
  <Application>Microsoft Office PowerPoint</Application>
  <PresentationFormat>Widescreen</PresentationFormat>
  <Paragraphs>200</Paragraphs>
  <Slides>29</Slides>
  <Notes>26</Notes>
  <HiddenSlides>2</HiddenSlides>
  <MMClips>1</MMClips>
  <ScaleCrop>false</ScaleCrop>
  <HeadingPairs>
    <vt:vector size="6" baseType="variant">
      <vt:variant>
        <vt:lpstr>Fonts Used</vt:lpstr>
      </vt:variant>
      <vt:variant>
        <vt:i4>6</vt:i4>
      </vt:variant>
      <vt:variant>
        <vt:lpstr>Theme</vt:lpstr>
      </vt:variant>
      <vt:variant>
        <vt:i4>7</vt:i4>
      </vt:variant>
      <vt:variant>
        <vt:lpstr>Slide Titles</vt:lpstr>
      </vt:variant>
      <vt:variant>
        <vt:i4>29</vt:i4>
      </vt:variant>
    </vt:vector>
  </HeadingPairs>
  <TitlesOfParts>
    <vt:vector size="42" baseType="lpstr">
      <vt:lpstr>Arial</vt:lpstr>
      <vt:lpstr>Avenir Next Demi Bold</vt:lpstr>
      <vt:lpstr>Calibri</vt:lpstr>
      <vt:lpstr>Calibri Light</vt:lpstr>
      <vt:lpstr>New York</vt:lpstr>
      <vt:lpstr>Times New Roman</vt:lpstr>
      <vt:lpstr>Induction Slides 2020</vt:lpstr>
      <vt:lpstr>template_Uni of Warwick</vt:lpstr>
      <vt:lpstr>template_warwick_skyblue_2810</vt:lpstr>
      <vt:lpstr>13_Office Theme</vt:lpstr>
      <vt:lpstr>12_Office Theme</vt:lpstr>
      <vt:lpstr>1_template_Uni of Warwick</vt:lpstr>
      <vt:lpstr>2_Office Theme</vt:lpstr>
      <vt:lpstr>Neurodiversity (SpLDs) and the Student Experience masterclass </vt:lpstr>
      <vt:lpstr>Participation </vt:lpstr>
      <vt:lpstr>Format of today’s session</vt:lpstr>
      <vt:lpstr>1. What disabled students want you to know - Student Panel talk</vt:lpstr>
      <vt:lpstr>2. Breakout room activity</vt:lpstr>
      <vt:lpstr>3. Neurodiversity and Student Experience project report</vt:lpstr>
      <vt:lpstr>Rationale for WIHEA project</vt:lpstr>
      <vt:lpstr>Project Aims</vt:lpstr>
      <vt:lpstr>Language use</vt:lpstr>
      <vt:lpstr>Project Design</vt:lpstr>
      <vt:lpstr>Participants</vt:lpstr>
      <vt:lpstr>Participants </vt:lpstr>
      <vt:lpstr>Personal Tutor</vt:lpstr>
      <vt:lpstr>The Department</vt:lpstr>
      <vt:lpstr>Presentations and Group Work </vt:lpstr>
      <vt:lpstr>PowerPoint Presentation</vt:lpstr>
      <vt:lpstr>Assessment and Feedback</vt:lpstr>
      <vt:lpstr>Teaching and Learning</vt:lpstr>
      <vt:lpstr>Online Learning during COVID-19 lockdown</vt:lpstr>
      <vt:lpstr>Perceptions and Awareness</vt:lpstr>
      <vt:lpstr>Qualitative interviews themes (n=17)</vt:lpstr>
      <vt:lpstr>Neurodiversity Toolkit link </vt:lpstr>
      <vt:lpstr>Breakout activity</vt:lpstr>
      <vt:lpstr>Case Study 1</vt:lpstr>
      <vt:lpstr>Case Study 2</vt:lpstr>
      <vt:lpstr>Case Study 3 </vt:lpstr>
      <vt:lpstr>Case Study 4</vt:lpstr>
      <vt:lpstr>Next Steps…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Jutley-Neilson, Jagjeet</dc:creator>
  <cp:lastModifiedBy>Jutley-Neilson, Jagjeet</cp:lastModifiedBy>
  <cp:revision>14</cp:revision>
  <dcterms:created xsi:type="dcterms:W3CDTF">2021-12-01T09:58:29Z</dcterms:created>
  <dcterms:modified xsi:type="dcterms:W3CDTF">2022-05-03T20:37:36Z</dcterms:modified>
</cp:coreProperties>
</file>