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</p:sldMasterIdLst>
  <p:notesMasterIdLst>
    <p:notesMasterId r:id="rId15"/>
  </p:notesMasterIdLst>
  <p:sldIdLst>
    <p:sldId id="296" r:id="rId2"/>
    <p:sldId id="300" r:id="rId3"/>
    <p:sldId id="307" r:id="rId4"/>
    <p:sldId id="311" r:id="rId5"/>
    <p:sldId id="313" r:id="rId6"/>
    <p:sldId id="314" r:id="rId7"/>
    <p:sldId id="316" r:id="rId8"/>
    <p:sldId id="312" r:id="rId9"/>
    <p:sldId id="308" r:id="rId10"/>
    <p:sldId id="319" r:id="rId11"/>
    <p:sldId id="298" r:id="rId12"/>
    <p:sldId id="301" r:id="rId13"/>
    <p:sldId id="315" r:id="rId14"/>
  </p:sldIdLst>
  <p:sldSz cx="9144000" cy="5143500" type="screen16x9"/>
  <p:notesSz cx="6858000" cy="9144000"/>
  <p:custDataLst>
    <p:tags r:id="rId16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0334E2-3EE1-48A4-BA97-C77D8D54C1DA}" v="1265" dt="2023-06-06T11:52:49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305"/>
        <p:guide pos="612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es, Edwina" userId="1acab42c-75e9-48b2-aadc-1ce92b77e0d6" providerId="ADAL" clId="{960334E2-3EE1-48A4-BA97-C77D8D54C1DA}"/>
    <pc:docChg chg="undo redo custSel addSld delSld modSld sldOrd replTag delTag">
      <pc:chgData name="Jones, Edwina" userId="1acab42c-75e9-48b2-aadc-1ce92b77e0d6" providerId="ADAL" clId="{960334E2-3EE1-48A4-BA97-C77D8D54C1DA}" dt="2023-06-06T11:53:33.175" v="2582"/>
      <pc:docMkLst>
        <pc:docMk/>
      </pc:docMkLst>
      <pc:sldChg chg="addSp delSp modSp mod replTag delTag">
        <pc:chgData name="Jones, Edwina" userId="1acab42c-75e9-48b2-aadc-1ce92b77e0d6" providerId="ADAL" clId="{960334E2-3EE1-48A4-BA97-C77D8D54C1DA}" dt="2023-06-06T11:52:49.267" v="2557"/>
        <pc:sldMkLst>
          <pc:docMk/>
          <pc:sldMk cId="1452899701" sldId="296"/>
        </pc:sldMkLst>
        <pc:spChg chg="mod ord">
          <ac:chgData name="Jones, Edwina" userId="1acab42c-75e9-48b2-aadc-1ce92b77e0d6" providerId="ADAL" clId="{960334E2-3EE1-48A4-BA97-C77D8D54C1DA}" dt="2023-06-01T15:06:02.554" v="694" actId="20577"/>
          <ac:spMkLst>
            <pc:docMk/>
            <pc:sldMk cId="1452899701" sldId="296"/>
            <ac:spMk id="4" creationId="{00000000-0000-0000-0000-000000000000}"/>
          </ac:spMkLst>
        </pc:spChg>
        <pc:spChg chg="add del">
          <ac:chgData name="Jones, Edwina" userId="1acab42c-75e9-48b2-aadc-1ce92b77e0d6" providerId="ADAL" clId="{960334E2-3EE1-48A4-BA97-C77D8D54C1DA}" dt="2023-06-01T15:04:53.575" v="652" actId="22"/>
          <ac:spMkLst>
            <pc:docMk/>
            <pc:sldMk cId="1452899701" sldId="296"/>
            <ac:spMk id="8" creationId="{2081E4A2-C0C3-A5E4-29AE-18658A480713}"/>
          </ac:spMkLst>
        </pc:spChg>
        <pc:picChg chg="ord">
          <ac:chgData name="Jones, Edwina" userId="1acab42c-75e9-48b2-aadc-1ce92b77e0d6" providerId="ADAL" clId="{960334E2-3EE1-48A4-BA97-C77D8D54C1DA}" dt="2023-06-01T15:05:19.261" v="654" actId="166"/>
          <ac:picMkLst>
            <pc:docMk/>
            <pc:sldMk cId="1452899701" sldId="296"/>
            <ac:picMk id="2" creationId="{00000000-0000-0000-0000-000000000000}"/>
          </ac:picMkLst>
        </pc:picChg>
      </pc:sldChg>
      <pc:sldChg chg="modSp mod ord replTag delTag">
        <pc:chgData name="Jones, Edwina" userId="1acab42c-75e9-48b2-aadc-1ce92b77e0d6" providerId="ADAL" clId="{960334E2-3EE1-48A4-BA97-C77D8D54C1DA}" dt="2023-06-06T11:53:33.175" v="2582"/>
        <pc:sldMkLst>
          <pc:docMk/>
          <pc:sldMk cId="964581305" sldId="298"/>
        </pc:sldMkLst>
        <pc:spChg chg="mod">
          <ac:chgData name="Jones, Edwina" userId="1acab42c-75e9-48b2-aadc-1ce92b77e0d6" providerId="ADAL" clId="{960334E2-3EE1-48A4-BA97-C77D8D54C1DA}" dt="2023-06-01T15:13:32.298" v="772" actId="20577"/>
          <ac:spMkLst>
            <pc:docMk/>
            <pc:sldMk cId="964581305" sldId="298"/>
            <ac:spMk id="2" creationId="{00000000-0000-0000-0000-000000000000}"/>
          </ac:spMkLst>
        </pc:spChg>
      </pc:sldChg>
      <pc:sldChg chg="del ord replTag delTag">
        <pc:chgData name="Jones, Edwina" userId="1acab42c-75e9-48b2-aadc-1ce92b77e0d6" providerId="ADAL" clId="{960334E2-3EE1-48A4-BA97-C77D8D54C1DA}" dt="2023-06-01T14:55:21.504" v="143" actId="47"/>
        <pc:sldMkLst>
          <pc:docMk/>
          <pc:sldMk cId="738624468" sldId="299"/>
        </pc:sldMkLst>
      </pc:sldChg>
      <pc:sldChg chg="addSp delSp modSp mod ord modClrScheme replTag delTag chgLayout">
        <pc:chgData name="Jones, Edwina" userId="1acab42c-75e9-48b2-aadc-1ce92b77e0d6" providerId="ADAL" clId="{960334E2-3EE1-48A4-BA97-C77D8D54C1DA}" dt="2023-06-06T11:52:51.431" v="2559"/>
        <pc:sldMkLst>
          <pc:docMk/>
          <pc:sldMk cId="1694671416" sldId="300"/>
        </pc:sldMkLst>
        <pc:spChg chg="del mod ord">
          <ac:chgData name="Jones, Edwina" userId="1acab42c-75e9-48b2-aadc-1ce92b77e0d6" providerId="ADAL" clId="{960334E2-3EE1-48A4-BA97-C77D8D54C1DA}" dt="2023-06-01T15:20:14.367" v="837" actId="700"/>
          <ac:spMkLst>
            <pc:docMk/>
            <pc:sldMk cId="1694671416" sldId="300"/>
            <ac:spMk id="2" creationId="{00000000-0000-0000-0000-000000000000}"/>
          </ac:spMkLst>
        </pc:spChg>
        <pc:spChg chg="mod ord">
          <ac:chgData name="Jones, Edwina" userId="1acab42c-75e9-48b2-aadc-1ce92b77e0d6" providerId="ADAL" clId="{960334E2-3EE1-48A4-BA97-C77D8D54C1DA}" dt="2023-06-01T15:21:02.684" v="870" actId="20577"/>
          <ac:spMkLst>
            <pc:docMk/>
            <pc:sldMk cId="1694671416" sldId="300"/>
            <ac:spMk id="3" creationId="{00000000-0000-0000-0000-000000000000}"/>
          </ac:spMkLst>
        </pc:spChg>
        <pc:spChg chg="add mod ord">
          <ac:chgData name="Jones, Edwina" userId="1acab42c-75e9-48b2-aadc-1ce92b77e0d6" providerId="ADAL" clId="{960334E2-3EE1-48A4-BA97-C77D8D54C1DA}" dt="2023-06-01T15:22:47.389" v="982" actId="20577"/>
          <ac:spMkLst>
            <pc:docMk/>
            <pc:sldMk cId="1694671416" sldId="300"/>
            <ac:spMk id="4" creationId="{B64E7EAC-B27C-C7C0-8125-C3FE6273E538}"/>
          </ac:spMkLst>
        </pc:spChg>
      </pc:sldChg>
      <pc:sldChg chg="addSp modSp mod replTag delTag">
        <pc:chgData name="Jones, Edwina" userId="1acab42c-75e9-48b2-aadc-1ce92b77e0d6" providerId="ADAL" clId="{960334E2-3EE1-48A4-BA97-C77D8D54C1DA}" dt="2023-06-01T16:22:15.670" v="2304"/>
        <pc:sldMkLst>
          <pc:docMk/>
          <pc:sldMk cId="1481951721" sldId="301"/>
        </pc:sldMkLst>
        <pc:spChg chg="mod">
          <ac:chgData name="Jones, Edwina" userId="1acab42c-75e9-48b2-aadc-1ce92b77e0d6" providerId="ADAL" clId="{960334E2-3EE1-48A4-BA97-C77D8D54C1DA}" dt="2023-06-01T15:00:52.578" v="524" actId="20577"/>
          <ac:spMkLst>
            <pc:docMk/>
            <pc:sldMk cId="1481951721" sldId="301"/>
            <ac:spMk id="2" creationId="{00000000-0000-0000-0000-000000000000}"/>
          </ac:spMkLst>
        </pc:spChg>
        <pc:spChg chg="mod">
          <ac:chgData name="Jones, Edwina" userId="1acab42c-75e9-48b2-aadc-1ce92b77e0d6" providerId="ADAL" clId="{960334E2-3EE1-48A4-BA97-C77D8D54C1DA}" dt="2023-06-01T15:23:30.524" v="997" actId="20577"/>
          <ac:spMkLst>
            <pc:docMk/>
            <pc:sldMk cId="1481951721" sldId="301"/>
            <ac:spMk id="3" creationId="{00000000-0000-0000-0000-000000000000}"/>
          </ac:spMkLst>
        </pc:spChg>
        <pc:spChg chg="mod">
          <ac:chgData name="Jones, Edwina" userId="1acab42c-75e9-48b2-aadc-1ce92b77e0d6" providerId="ADAL" clId="{960334E2-3EE1-48A4-BA97-C77D8D54C1DA}" dt="2023-06-01T14:57:37.353" v="246" actId="6549"/>
          <ac:spMkLst>
            <pc:docMk/>
            <pc:sldMk cId="1481951721" sldId="301"/>
            <ac:spMk id="4" creationId="{00000000-0000-0000-0000-000000000000}"/>
          </ac:spMkLst>
        </pc:spChg>
        <pc:spChg chg="mod">
          <ac:chgData name="Jones, Edwina" userId="1acab42c-75e9-48b2-aadc-1ce92b77e0d6" providerId="ADAL" clId="{960334E2-3EE1-48A4-BA97-C77D8D54C1DA}" dt="2023-06-01T15:02:23.304" v="629" actId="20577"/>
          <ac:spMkLst>
            <pc:docMk/>
            <pc:sldMk cId="1481951721" sldId="301"/>
            <ac:spMk id="5" creationId="{00000000-0000-0000-0000-000000000000}"/>
          </ac:spMkLst>
        </pc:spChg>
        <pc:spChg chg="mod">
          <ac:chgData name="Jones, Edwina" userId="1acab42c-75e9-48b2-aadc-1ce92b77e0d6" providerId="ADAL" clId="{960334E2-3EE1-48A4-BA97-C77D8D54C1DA}" dt="2023-06-01T15:01:35.025" v="535" actId="20577"/>
          <ac:spMkLst>
            <pc:docMk/>
            <pc:sldMk cId="1481951721" sldId="301"/>
            <ac:spMk id="6" creationId="{00000000-0000-0000-0000-000000000000}"/>
          </ac:spMkLst>
        </pc:spChg>
        <pc:spChg chg="add mod">
          <ac:chgData name="Jones, Edwina" userId="1acab42c-75e9-48b2-aadc-1ce92b77e0d6" providerId="ADAL" clId="{960334E2-3EE1-48A4-BA97-C77D8D54C1DA}" dt="2023-06-01T15:03:47.670" v="642" actId="207"/>
          <ac:spMkLst>
            <pc:docMk/>
            <pc:sldMk cId="1481951721" sldId="301"/>
            <ac:spMk id="7" creationId="{B2700F0A-2D81-FEDC-99C9-B3BA51F77FB2}"/>
          </ac:spMkLst>
        </pc:spChg>
      </pc:sldChg>
      <pc:sldChg chg="replTag delTag">
        <pc:chgData name="Jones, Edwina" userId="1acab42c-75e9-48b2-aadc-1ce92b77e0d6" providerId="ADAL" clId="{960334E2-3EE1-48A4-BA97-C77D8D54C1DA}" dt="2023-06-01T16:36:17.247" v="2523"/>
        <pc:sldMkLst>
          <pc:docMk/>
          <pc:sldMk cId="1106595332" sldId="302"/>
        </pc:sldMkLst>
      </pc:sldChg>
      <pc:sldChg chg="del replTag delTag">
        <pc:chgData name="Jones, Edwina" userId="1acab42c-75e9-48b2-aadc-1ce92b77e0d6" providerId="ADAL" clId="{960334E2-3EE1-48A4-BA97-C77D8D54C1DA}" dt="2023-06-01T16:35:46.517" v="2441" actId="47"/>
        <pc:sldMkLst>
          <pc:docMk/>
          <pc:sldMk cId="731932674" sldId="303"/>
        </pc:sldMkLst>
      </pc:sldChg>
      <pc:sldChg chg="del replTag delTag">
        <pc:chgData name="Jones, Edwina" userId="1acab42c-75e9-48b2-aadc-1ce92b77e0d6" providerId="ADAL" clId="{960334E2-3EE1-48A4-BA97-C77D8D54C1DA}" dt="2023-06-01T16:35:48.494" v="2446" actId="47"/>
        <pc:sldMkLst>
          <pc:docMk/>
          <pc:sldMk cId="16477991" sldId="304"/>
        </pc:sldMkLst>
      </pc:sldChg>
      <pc:sldChg chg="del replTag delTag">
        <pc:chgData name="Jones, Edwina" userId="1acab42c-75e9-48b2-aadc-1ce92b77e0d6" providerId="ADAL" clId="{960334E2-3EE1-48A4-BA97-C77D8D54C1DA}" dt="2023-06-01T16:35:49.261" v="2451" actId="47"/>
        <pc:sldMkLst>
          <pc:docMk/>
          <pc:sldMk cId="1050512493" sldId="305"/>
        </pc:sldMkLst>
      </pc:sldChg>
      <pc:sldChg chg="add del replTag delTag">
        <pc:chgData name="Jones, Edwina" userId="1acab42c-75e9-48b2-aadc-1ce92b77e0d6" providerId="ADAL" clId="{960334E2-3EE1-48A4-BA97-C77D8D54C1DA}" dt="2023-06-01T16:36:15.711" v="2521"/>
        <pc:sldMkLst>
          <pc:docMk/>
          <pc:sldMk cId="1601987174" sldId="306"/>
        </pc:sldMkLst>
      </pc:sldChg>
      <pc:sldChg chg="modSp mod ord replTag delTag">
        <pc:chgData name="Jones, Edwina" userId="1acab42c-75e9-48b2-aadc-1ce92b77e0d6" providerId="ADAL" clId="{960334E2-3EE1-48A4-BA97-C77D8D54C1DA}" dt="2023-06-06T11:52:54.935" v="2563"/>
        <pc:sldMkLst>
          <pc:docMk/>
          <pc:sldMk cId="1077353023" sldId="307"/>
        </pc:sldMkLst>
        <pc:spChg chg="mod">
          <ac:chgData name="Jones, Edwina" userId="1acab42c-75e9-48b2-aadc-1ce92b77e0d6" providerId="ADAL" clId="{960334E2-3EE1-48A4-BA97-C77D8D54C1DA}" dt="2023-06-01T15:19:26.337" v="824"/>
          <ac:spMkLst>
            <pc:docMk/>
            <pc:sldMk cId="1077353023" sldId="307"/>
            <ac:spMk id="2" creationId="{00000000-0000-0000-0000-000000000000}"/>
          </ac:spMkLst>
        </pc:spChg>
        <pc:spChg chg="mod">
          <ac:chgData name="Jones, Edwina" userId="1acab42c-75e9-48b2-aadc-1ce92b77e0d6" providerId="ADAL" clId="{960334E2-3EE1-48A4-BA97-C77D8D54C1DA}" dt="2023-06-01T15:18:11.714" v="809" actId="20577"/>
          <ac:spMkLst>
            <pc:docMk/>
            <pc:sldMk cId="1077353023" sldId="307"/>
            <ac:spMk id="3" creationId="{00000000-0000-0000-0000-000000000000}"/>
          </ac:spMkLst>
        </pc:spChg>
        <pc:picChg chg="mod">
          <ac:chgData name="Jones, Edwina" userId="1acab42c-75e9-48b2-aadc-1ce92b77e0d6" providerId="ADAL" clId="{960334E2-3EE1-48A4-BA97-C77D8D54C1DA}" dt="2023-06-01T15:17:56.268" v="787" actId="14826"/>
          <ac:picMkLst>
            <pc:docMk/>
            <pc:sldMk cId="1077353023" sldId="307"/>
            <ac:picMk id="5" creationId="{00000000-0000-0000-0000-000000000000}"/>
          </ac:picMkLst>
        </pc:picChg>
      </pc:sldChg>
      <pc:sldChg chg="add del replTag delTag">
        <pc:chgData name="Jones, Edwina" userId="1acab42c-75e9-48b2-aadc-1ce92b77e0d6" providerId="ADAL" clId="{960334E2-3EE1-48A4-BA97-C77D8D54C1DA}" dt="2023-06-06T11:53:15.511" v="2576"/>
        <pc:sldMkLst>
          <pc:docMk/>
          <pc:sldMk cId="1492015176" sldId="308"/>
        </pc:sldMkLst>
      </pc:sldChg>
      <pc:sldChg chg="add del replTag delTag">
        <pc:chgData name="Jones, Edwina" userId="1acab42c-75e9-48b2-aadc-1ce92b77e0d6" providerId="ADAL" clId="{960334E2-3EE1-48A4-BA97-C77D8D54C1DA}" dt="2023-06-01T16:36:03.239" v="2499"/>
        <pc:sldMkLst>
          <pc:docMk/>
          <pc:sldMk cId="272895552" sldId="309"/>
        </pc:sldMkLst>
      </pc:sldChg>
      <pc:sldChg chg="delSp mod ord replTag delTag">
        <pc:chgData name="Jones, Edwina" userId="1acab42c-75e9-48b2-aadc-1ce92b77e0d6" providerId="ADAL" clId="{960334E2-3EE1-48A4-BA97-C77D8D54C1DA}" dt="2023-06-01T16:22:18.322" v="2306"/>
        <pc:sldMkLst>
          <pc:docMk/>
          <pc:sldMk cId="2160784264" sldId="310"/>
        </pc:sldMkLst>
        <pc:spChg chg="del">
          <ac:chgData name="Jones, Edwina" userId="1acab42c-75e9-48b2-aadc-1ce92b77e0d6" providerId="ADAL" clId="{960334E2-3EE1-48A4-BA97-C77D8D54C1DA}" dt="2023-06-01T15:10:11.144" v="720" actId="478"/>
          <ac:spMkLst>
            <pc:docMk/>
            <pc:sldMk cId="2160784264" sldId="310"/>
            <ac:spMk id="4" creationId="{37101873-F337-CF4F-6366-A09717FCBB89}"/>
          </ac:spMkLst>
        </pc:spChg>
      </pc:sldChg>
      <pc:sldChg chg="addSp delSp modSp new mod modClrScheme modAnim replTag delTag chgLayout">
        <pc:chgData name="Jones, Edwina" userId="1acab42c-75e9-48b2-aadc-1ce92b77e0d6" providerId="ADAL" clId="{960334E2-3EE1-48A4-BA97-C77D8D54C1DA}" dt="2023-06-01T16:34:15.740" v="2416"/>
        <pc:sldMkLst>
          <pc:docMk/>
          <pc:sldMk cId="2609364186" sldId="311"/>
        </pc:sldMkLst>
        <pc:spChg chg="del">
          <ac:chgData name="Jones, Edwina" userId="1acab42c-75e9-48b2-aadc-1ce92b77e0d6" providerId="ADAL" clId="{960334E2-3EE1-48A4-BA97-C77D8D54C1DA}" dt="2023-06-01T08:18:17.293" v="7" actId="700"/>
          <ac:spMkLst>
            <pc:docMk/>
            <pc:sldMk cId="2609364186" sldId="311"/>
            <ac:spMk id="2" creationId="{23780AD6-1754-4B91-F772-25C49D0B58B4}"/>
          </ac:spMkLst>
        </pc:spChg>
        <pc:spChg chg="add del mod">
          <ac:chgData name="Jones, Edwina" userId="1acab42c-75e9-48b2-aadc-1ce92b77e0d6" providerId="ADAL" clId="{960334E2-3EE1-48A4-BA97-C77D8D54C1DA}" dt="2023-06-01T15:26:05.385" v="1051"/>
          <ac:spMkLst>
            <pc:docMk/>
            <pc:sldMk cId="2609364186" sldId="311"/>
            <ac:spMk id="2" creationId="{70680C9A-392B-56F9-B1FE-56467FBF67B8}"/>
          </ac:spMkLst>
        </pc:spChg>
        <pc:spChg chg="del">
          <ac:chgData name="Jones, Edwina" userId="1acab42c-75e9-48b2-aadc-1ce92b77e0d6" providerId="ADAL" clId="{960334E2-3EE1-48A4-BA97-C77D8D54C1DA}" dt="2023-06-01T08:18:17.293" v="7" actId="700"/>
          <ac:spMkLst>
            <pc:docMk/>
            <pc:sldMk cId="2609364186" sldId="311"/>
            <ac:spMk id="3" creationId="{F6119FD4-4AA5-4F65-82A8-350A1F089021}"/>
          </ac:spMkLst>
        </pc:spChg>
        <pc:spChg chg="del mod ord">
          <ac:chgData name="Jones, Edwina" userId="1acab42c-75e9-48b2-aadc-1ce92b77e0d6" providerId="ADAL" clId="{960334E2-3EE1-48A4-BA97-C77D8D54C1DA}" dt="2023-06-01T08:18:17.293" v="7" actId="700"/>
          <ac:spMkLst>
            <pc:docMk/>
            <pc:sldMk cId="2609364186" sldId="311"/>
            <ac:spMk id="4" creationId="{62DA8D55-CFD5-3564-FCA8-30D3EAACCE0C}"/>
          </ac:spMkLst>
        </pc:spChg>
        <pc:spChg chg="del mod ord">
          <ac:chgData name="Jones, Edwina" userId="1acab42c-75e9-48b2-aadc-1ce92b77e0d6" providerId="ADAL" clId="{960334E2-3EE1-48A4-BA97-C77D8D54C1DA}" dt="2023-06-01T08:18:17.293" v="7" actId="700"/>
          <ac:spMkLst>
            <pc:docMk/>
            <pc:sldMk cId="2609364186" sldId="311"/>
            <ac:spMk id="5" creationId="{EFFEABE8-9EEE-7A32-0567-168E7F4C0EB9}"/>
          </ac:spMkLst>
        </pc:spChg>
        <pc:spChg chg="add del">
          <ac:chgData name="Jones, Edwina" userId="1acab42c-75e9-48b2-aadc-1ce92b77e0d6" providerId="ADAL" clId="{960334E2-3EE1-48A4-BA97-C77D8D54C1DA}" dt="2023-06-01T15:26:40.108" v="1068" actId="478"/>
          <ac:spMkLst>
            <pc:docMk/>
            <pc:sldMk cId="2609364186" sldId="311"/>
            <ac:spMk id="6" creationId="{4358B241-21D5-3FFA-DC92-B8A032B76E9C}"/>
          </ac:spMkLst>
        </pc:spChg>
        <pc:spChg chg="add del mod ord">
          <ac:chgData name="Jones, Edwina" userId="1acab42c-75e9-48b2-aadc-1ce92b77e0d6" providerId="ADAL" clId="{960334E2-3EE1-48A4-BA97-C77D8D54C1DA}" dt="2023-06-01T08:18:24.470" v="11" actId="478"/>
          <ac:spMkLst>
            <pc:docMk/>
            <pc:sldMk cId="2609364186" sldId="311"/>
            <ac:spMk id="6" creationId="{C378C5DB-AE75-ED3F-0A4C-F68D6BFED01A}"/>
          </ac:spMkLst>
        </pc:spChg>
        <pc:spChg chg="add del mod ord">
          <ac:chgData name="Jones, Edwina" userId="1acab42c-75e9-48b2-aadc-1ce92b77e0d6" providerId="ADAL" clId="{960334E2-3EE1-48A4-BA97-C77D8D54C1DA}" dt="2023-06-01T08:18:22.502" v="10" actId="478"/>
          <ac:spMkLst>
            <pc:docMk/>
            <pc:sldMk cId="2609364186" sldId="311"/>
            <ac:spMk id="7" creationId="{11B48EC5-51BF-591A-486C-8F752A8E8C52}"/>
          </ac:spMkLst>
        </pc:spChg>
        <pc:spChg chg="add mod">
          <ac:chgData name="Jones, Edwina" userId="1acab42c-75e9-48b2-aadc-1ce92b77e0d6" providerId="ADAL" clId="{960334E2-3EE1-48A4-BA97-C77D8D54C1DA}" dt="2023-06-01T15:27:10.715" v="1092" actId="1035"/>
          <ac:spMkLst>
            <pc:docMk/>
            <pc:sldMk cId="2609364186" sldId="311"/>
            <ac:spMk id="8" creationId="{6A1F2692-7B53-9874-5666-662A4CB10F0D}"/>
          </ac:spMkLst>
        </pc:spChg>
        <pc:picChg chg="add del mod">
          <ac:chgData name="Jones, Edwina" userId="1acab42c-75e9-48b2-aadc-1ce92b77e0d6" providerId="ADAL" clId="{960334E2-3EE1-48A4-BA97-C77D8D54C1DA}" dt="2023-06-01T15:26:22.191" v="1054" actId="21"/>
          <ac:picMkLst>
            <pc:docMk/>
            <pc:sldMk cId="2609364186" sldId="311"/>
            <ac:picMk id="3" creationId="{DC619F7D-1814-033E-4476-4E556CBA0619}"/>
          </ac:picMkLst>
        </pc:picChg>
        <pc:picChg chg="mod">
          <ac:chgData name="Jones, Edwina" userId="1acab42c-75e9-48b2-aadc-1ce92b77e0d6" providerId="ADAL" clId="{960334E2-3EE1-48A4-BA97-C77D8D54C1DA}" dt="2023-06-01T13:23:56.238" v="123" actId="1038"/>
          <ac:picMkLst>
            <pc:docMk/>
            <pc:sldMk cId="2609364186" sldId="311"/>
            <ac:picMk id="5" creationId="{4DAE5121-DF66-B482-418C-4D5EE590A948}"/>
          </ac:picMkLst>
        </pc:picChg>
        <pc:picChg chg="add mod modCrop">
          <ac:chgData name="Jones, Edwina" userId="1acab42c-75e9-48b2-aadc-1ce92b77e0d6" providerId="ADAL" clId="{960334E2-3EE1-48A4-BA97-C77D8D54C1DA}" dt="2023-06-01T08:25:31.013" v="47" actId="14100"/>
          <ac:picMkLst>
            <pc:docMk/>
            <pc:sldMk cId="2609364186" sldId="311"/>
            <ac:picMk id="9" creationId="{E0477C8F-64BC-0075-FAC0-3508AE7268D7}"/>
          </ac:picMkLst>
        </pc:picChg>
        <pc:picChg chg="add del mod ord">
          <ac:chgData name="Jones, Edwina" userId="1acab42c-75e9-48b2-aadc-1ce92b77e0d6" providerId="ADAL" clId="{960334E2-3EE1-48A4-BA97-C77D8D54C1DA}" dt="2023-06-01T15:29:17.484" v="1114" actId="478"/>
          <ac:picMkLst>
            <pc:docMk/>
            <pc:sldMk cId="2609364186" sldId="311"/>
            <ac:picMk id="10" creationId="{D581A5C5-456E-1315-379C-A9DA03A95CDB}"/>
          </ac:picMkLst>
        </pc:picChg>
      </pc:sldChg>
      <pc:sldChg chg="modSp add mod ord replTag delTag">
        <pc:chgData name="Jones, Edwina" userId="1acab42c-75e9-48b2-aadc-1ce92b77e0d6" providerId="ADAL" clId="{960334E2-3EE1-48A4-BA97-C77D8D54C1DA}" dt="2023-06-06T11:53:12.084" v="2574"/>
        <pc:sldMkLst>
          <pc:docMk/>
          <pc:sldMk cId="908234992" sldId="312"/>
        </pc:sldMkLst>
        <pc:spChg chg="mod">
          <ac:chgData name="Jones, Edwina" userId="1acab42c-75e9-48b2-aadc-1ce92b77e0d6" providerId="ADAL" clId="{960334E2-3EE1-48A4-BA97-C77D8D54C1DA}" dt="2023-06-06T11:53:10.165" v="2572" actId="113"/>
          <ac:spMkLst>
            <pc:docMk/>
            <pc:sldMk cId="908234992" sldId="312"/>
            <ac:spMk id="2" creationId="{00000000-0000-0000-0000-000000000000}"/>
          </ac:spMkLst>
        </pc:spChg>
      </pc:sldChg>
      <pc:sldChg chg="add del ord replTag delTag">
        <pc:chgData name="Jones, Edwina" userId="1acab42c-75e9-48b2-aadc-1ce92b77e0d6" providerId="ADAL" clId="{960334E2-3EE1-48A4-BA97-C77D8D54C1DA}" dt="2023-06-01T15:25:00.342" v="1014" actId="47"/>
        <pc:sldMkLst>
          <pc:docMk/>
          <pc:sldMk cId="2683844332" sldId="312"/>
        </pc:sldMkLst>
      </pc:sldChg>
      <pc:sldChg chg="addSp delSp modSp add mod modTransition replTag delTag">
        <pc:chgData name="Jones, Edwina" userId="1acab42c-75e9-48b2-aadc-1ce92b77e0d6" providerId="ADAL" clId="{960334E2-3EE1-48A4-BA97-C77D8D54C1DA}" dt="2023-06-01T16:08:32.966" v="2061"/>
        <pc:sldMkLst>
          <pc:docMk/>
          <pc:sldMk cId="1387530914" sldId="313"/>
        </pc:sldMkLst>
        <pc:spChg chg="add del">
          <ac:chgData name="Jones, Edwina" userId="1acab42c-75e9-48b2-aadc-1ce92b77e0d6" providerId="ADAL" clId="{960334E2-3EE1-48A4-BA97-C77D8D54C1DA}" dt="2023-06-01T15:31:28.127" v="1154" actId="22"/>
          <ac:spMkLst>
            <pc:docMk/>
            <pc:sldMk cId="1387530914" sldId="313"/>
            <ac:spMk id="3" creationId="{1EB53B40-0F8D-E23D-F150-9C944E388F5E}"/>
          </ac:spMkLst>
        </pc:spChg>
        <pc:spChg chg="add del mod">
          <ac:chgData name="Jones, Edwina" userId="1acab42c-75e9-48b2-aadc-1ce92b77e0d6" providerId="ADAL" clId="{960334E2-3EE1-48A4-BA97-C77D8D54C1DA}" dt="2023-06-01T15:34:27.684" v="1225" actId="21"/>
          <ac:spMkLst>
            <pc:docMk/>
            <pc:sldMk cId="1387530914" sldId="313"/>
            <ac:spMk id="6" creationId="{80D81C9B-E039-E5A9-529B-6DEC1287DE6C}"/>
          </ac:spMkLst>
        </pc:spChg>
        <pc:spChg chg="mod">
          <ac:chgData name="Jones, Edwina" userId="1acab42c-75e9-48b2-aadc-1ce92b77e0d6" providerId="ADAL" clId="{960334E2-3EE1-48A4-BA97-C77D8D54C1DA}" dt="2023-06-01T15:30:08.220" v="1136" actId="20577"/>
          <ac:spMkLst>
            <pc:docMk/>
            <pc:sldMk cId="1387530914" sldId="313"/>
            <ac:spMk id="8" creationId="{6A1F2692-7B53-9874-5666-662A4CB10F0D}"/>
          </ac:spMkLst>
        </pc:spChg>
        <pc:picChg chg="del">
          <ac:chgData name="Jones, Edwina" userId="1acab42c-75e9-48b2-aadc-1ce92b77e0d6" providerId="ADAL" clId="{960334E2-3EE1-48A4-BA97-C77D8D54C1DA}" dt="2023-06-01T15:29:38.660" v="1120" actId="478"/>
          <ac:picMkLst>
            <pc:docMk/>
            <pc:sldMk cId="1387530914" sldId="313"/>
            <ac:picMk id="5" creationId="{4DAE5121-DF66-B482-418C-4D5EE590A948}"/>
          </ac:picMkLst>
        </pc:picChg>
        <pc:picChg chg="ord">
          <ac:chgData name="Jones, Edwina" userId="1acab42c-75e9-48b2-aadc-1ce92b77e0d6" providerId="ADAL" clId="{960334E2-3EE1-48A4-BA97-C77D8D54C1DA}" dt="2023-06-01T15:29:32.807" v="1119" actId="167"/>
          <ac:picMkLst>
            <pc:docMk/>
            <pc:sldMk cId="1387530914" sldId="313"/>
            <ac:picMk id="10" creationId="{D581A5C5-456E-1315-379C-A9DA03A95CDB}"/>
          </ac:picMkLst>
        </pc:picChg>
      </pc:sldChg>
      <pc:sldChg chg="addSp delSp modSp new mod replTag delTag">
        <pc:chgData name="Jones, Edwina" userId="1acab42c-75e9-48b2-aadc-1ce92b77e0d6" providerId="ADAL" clId="{960334E2-3EE1-48A4-BA97-C77D8D54C1DA}" dt="2023-06-06T11:53:01.541" v="2565"/>
        <pc:sldMkLst>
          <pc:docMk/>
          <pc:sldMk cId="2822873056" sldId="314"/>
        </pc:sldMkLst>
        <pc:spChg chg="add mod">
          <ac:chgData name="Jones, Edwina" userId="1acab42c-75e9-48b2-aadc-1ce92b77e0d6" providerId="ADAL" clId="{960334E2-3EE1-48A4-BA97-C77D8D54C1DA}" dt="2023-06-01T15:46:16.159" v="1599" actId="20577"/>
          <ac:spMkLst>
            <pc:docMk/>
            <pc:sldMk cId="2822873056" sldId="314"/>
            <ac:spMk id="2" creationId="{D0ECAE60-2C67-11F0-CCFD-0BF839F5A474}"/>
          </ac:spMkLst>
        </pc:spChg>
        <pc:spChg chg="add del mod">
          <ac:chgData name="Jones, Edwina" userId="1acab42c-75e9-48b2-aadc-1ce92b77e0d6" providerId="ADAL" clId="{960334E2-3EE1-48A4-BA97-C77D8D54C1DA}" dt="2023-06-01T15:35:11.027" v="1246"/>
          <ac:spMkLst>
            <pc:docMk/>
            <pc:sldMk cId="2822873056" sldId="314"/>
            <ac:spMk id="3" creationId="{B8340085-FC76-C574-8597-86BEF5C1B2D6}"/>
          </ac:spMkLst>
        </pc:spChg>
        <pc:spChg chg="add del">
          <ac:chgData name="Jones, Edwina" userId="1acab42c-75e9-48b2-aadc-1ce92b77e0d6" providerId="ADAL" clId="{960334E2-3EE1-48A4-BA97-C77D8D54C1DA}" dt="2023-06-01T15:35:28.733" v="1262" actId="478"/>
          <ac:spMkLst>
            <pc:docMk/>
            <pc:sldMk cId="2822873056" sldId="314"/>
            <ac:spMk id="6" creationId="{48683790-A9C4-4B4E-4966-4B811EC68792}"/>
          </ac:spMkLst>
        </pc:spChg>
        <pc:spChg chg="add mod">
          <ac:chgData name="Jones, Edwina" userId="1acab42c-75e9-48b2-aadc-1ce92b77e0d6" providerId="ADAL" clId="{960334E2-3EE1-48A4-BA97-C77D8D54C1DA}" dt="2023-06-01T15:47:27.813" v="1626" actId="14100"/>
          <ac:spMkLst>
            <pc:docMk/>
            <pc:sldMk cId="2822873056" sldId="314"/>
            <ac:spMk id="8" creationId="{BA6C300D-2678-E8DB-CE0D-FC797B151C2B}"/>
          </ac:spMkLst>
        </pc:spChg>
        <pc:picChg chg="add del">
          <ac:chgData name="Jones, Edwina" userId="1acab42c-75e9-48b2-aadc-1ce92b77e0d6" providerId="ADAL" clId="{960334E2-3EE1-48A4-BA97-C77D8D54C1DA}" dt="2023-06-01T15:35:13.519" v="1248" actId="478"/>
          <ac:picMkLst>
            <pc:docMk/>
            <pc:sldMk cId="2822873056" sldId="314"/>
            <ac:picMk id="4" creationId="{EA7F1DD4-243F-CA6E-8D3C-E348BCFD7AA6}"/>
          </ac:picMkLst>
        </pc:picChg>
      </pc:sldChg>
      <pc:sldChg chg="new del replTag delTag">
        <pc:chgData name="Jones, Edwina" userId="1acab42c-75e9-48b2-aadc-1ce92b77e0d6" providerId="ADAL" clId="{960334E2-3EE1-48A4-BA97-C77D8D54C1DA}" dt="2023-06-01T15:37:32.903" v="1292" actId="680"/>
        <pc:sldMkLst>
          <pc:docMk/>
          <pc:sldMk cId="975278034" sldId="315"/>
        </pc:sldMkLst>
      </pc:sldChg>
      <pc:sldChg chg="addSp delSp modSp new mod replTag delTag">
        <pc:chgData name="Jones, Edwina" userId="1acab42c-75e9-48b2-aadc-1ce92b77e0d6" providerId="ADAL" clId="{960334E2-3EE1-48A4-BA97-C77D8D54C1DA}" dt="2023-06-01T16:36:27.560" v="2536" actId="1036"/>
        <pc:sldMkLst>
          <pc:docMk/>
          <pc:sldMk cId="3797200231" sldId="315"/>
        </pc:sldMkLst>
        <pc:spChg chg="mod">
          <ac:chgData name="Jones, Edwina" userId="1acab42c-75e9-48b2-aadc-1ce92b77e0d6" providerId="ADAL" clId="{960334E2-3EE1-48A4-BA97-C77D8D54C1DA}" dt="2023-06-01T15:37:51.061" v="1308" actId="20577"/>
          <ac:spMkLst>
            <pc:docMk/>
            <pc:sldMk cId="3797200231" sldId="315"/>
            <ac:spMk id="2" creationId="{9765A1AE-1612-5B97-F83A-CDC7FB59B904}"/>
          </ac:spMkLst>
        </pc:spChg>
        <pc:spChg chg="del mod">
          <ac:chgData name="Jones, Edwina" userId="1acab42c-75e9-48b2-aadc-1ce92b77e0d6" providerId="ADAL" clId="{960334E2-3EE1-48A4-BA97-C77D8D54C1DA}" dt="2023-06-01T15:38:54.642" v="1321" actId="478"/>
          <ac:spMkLst>
            <pc:docMk/>
            <pc:sldMk cId="3797200231" sldId="315"/>
            <ac:spMk id="3" creationId="{0688BA8D-0BD9-B934-22D9-EC355DD08717}"/>
          </ac:spMkLst>
        </pc:spChg>
        <pc:spChg chg="del">
          <ac:chgData name="Jones, Edwina" userId="1acab42c-75e9-48b2-aadc-1ce92b77e0d6" providerId="ADAL" clId="{960334E2-3EE1-48A4-BA97-C77D8D54C1DA}" dt="2023-06-01T15:38:03.636" v="1310" actId="478"/>
          <ac:spMkLst>
            <pc:docMk/>
            <pc:sldMk cId="3797200231" sldId="315"/>
            <ac:spMk id="4" creationId="{22EB1B9D-9B25-5608-0B8E-249E808CE83F}"/>
          </ac:spMkLst>
        </pc:spChg>
        <pc:spChg chg="add del mod">
          <ac:chgData name="Jones, Edwina" userId="1acab42c-75e9-48b2-aadc-1ce92b77e0d6" providerId="ADAL" clId="{960334E2-3EE1-48A4-BA97-C77D8D54C1DA}" dt="2023-06-01T15:38:57.205" v="1322" actId="478"/>
          <ac:spMkLst>
            <pc:docMk/>
            <pc:sldMk cId="3797200231" sldId="315"/>
            <ac:spMk id="6" creationId="{EBAEF4C6-62B1-C6F3-271D-00B659F48935}"/>
          </ac:spMkLst>
        </pc:spChg>
        <pc:spChg chg="add mod">
          <ac:chgData name="Jones, Edwina" userId="1acab42c-75e9-48b2-aadc-1ce92b77e0d6" providerId="ADAL" clId="{960334E2-3EE1-48A4-BA97-C77D8D54C1DA}" dt="2023-06-01T16:36:27.560" v="2536" actId="1036"/>
          <ac:spMkLst>
            <pc:docMk/>
            <pc:sldMk cId="3797200231" sldId="315"/>
            <ac:spMk id="7" creationId="{803A1EE4-DEDA-EA0C-F76E-685B5BA844D8}"/>
          </ac:spMkLst>
        </pc:spChg>
      </pc:sldChg>
      <pc:sldChg chg="modSp add mod replTag delTag">
        <pc:chgData name="Jones, Edwina" userId="1acab42c-75e9-48b2-aadc-1ce92b77e0d6" providerId="ADAL" clId="{960334E2-3EE1-48A4-BA97-C77D8D54C1DA}" dt="2023-06-06T11:53:03.518" v="2567"/>
        <pc:sldMkLst>
          <pc:docMk/>
          <pc:sldMk cId="2616833053" sldId="316"/>
        </pc:sldMkLst>
        <pc:spChg chg="mod">
          <ac:chgData name="Jones, Edwina" userId="1acab42c-75e9-48b2-aadc-1ce92b77e0d6" providerId="ADAL" clId="{960334E2-3EE1-48A4-BA97-C77D8D54C1DA}" dt="2023-06-01T16:02:01.970" v="1939" actId="6549"/>
          <ac:spMkLst>
            <pc:docMk/>
            <pc:sldMk cId="2616833053" sldId="316"/>
            <ac:spMk id="2" creationId="{D0ECAE60-2C67-11F0-CCFD-0BF839F5A474}"/>
          </ac:spMkLst>
        </pc:spChg>
        <pc:spChg chg="mod">
          <ac:chgData name="Jones, Edwina" userId="1acab42c-75e9-48b2-aadc-1ce92b77e0d6" providerId="ADAL" clId="{960334E2-3EE1-48A4-BA97-C77D8D54C1DA}" dt="2023-06-01T15:48:13.231" v="1644" actId="20577"/>
          <ac:spMkLst>
            <pc:docMk/>
            <pc:sldMk cId="2616833053" sldId="316"/>
            <ac:spMk id="8" creationId="{BA6C300D-2678-E8DB-CE0D-FC797B151C2B}"/>
          </ac:spMkLst>
        </pc:spChg>
      </pc:sldChg>
      <pc:sldChg chg="addSp modSp add mod replTag delTag">
        <pc:chgData name="Jones, Edwina" userId="1acab42c-75e9-48b2-aadc-1ce92b77e0d6" providerId="ADAL" clId="{960334E2-3EE1-48A4-BA97-C77D8D54C1DA}" dt="2023-06-01T16:38:21.675" v="2553" actId="6549"/>
        <pc:sldMkLst>
          <pc:docMk/>
          <pc:sldMk cId="929954892" sldId="317"/>
        </pc:sldMkLst>
        <pc:spChg chg="mod">
          <ac:chgData name="Jones, Edwina" userId="1acab42c-75e9-48b2-aadc-1ce92b77e0d6" providerId="ADAL" clId="{960334E2-3EE1-48A4-BA97-C77D8D54C1DA}" dt="2023-06-01T16:19:41.994" v="2290" actId="20577"/>
          <ac:spMkLst>
            <pc:docMk/>
            <pc:sldMk cId="929954892" sldId="317"/>
            <ac:spMk id="2" creationId="{D0ECAE60-2C67-11F0-CCFD-0BF839F5A474}"/>
          </ac:spMkLst>
        </pc:spChg>
        <pc:spChg chg="add mod">
          <ac:chgData name="Jones, Edwina" userId="1acab42c-75e9-48b2-aadc-1ce92b77e0d6" providerId="ADAL" clId="{960334E2-3EE1-48A4-BA97-C77D8D54C1DA}" dt="2023-06-01T16:23:35.706" v="2365" actId="20577"/>
          <ac:spMkLst>
            <pc:docMk/>
            <pc:sldMk cId="929954892" sldId="317"/>
            <ac:spMk id="3" creationId="{27095512-08D5-9940-549C-E3E1D42D74B4}"/>
          </ac:spMkLst>
        </pc:spChg>
        <pc:spChg chg="add mod">
          <ac:chgData name="Jones, Edwina" userId="1acab42c-75e9-48b2-aadc-1ce92b77e0d6" providerId="ADAL" clId="{960334E2-3EE1-48A4-BA97-C77D8D54C1DA}" dt="2023-06-01T16:38:21.675" v="2553" actId="6549"/>
          <ac:spMkLst>
            <pc:docMk/>
            <pc:sldMk cId="929954892" sldId="317"/>
            <ac:spMk id="5" creationId="{DA8DDA62-39B3-A45D-8D59-C3031B3999E5}"/>
          </ac:spMkLst>
        </pc:spChg>
        <pc:spChg chg="mod">
          <ac:chgData name="Jones, Edwina" userId="1acab42c-75e9-48b2-aadc-1ce92b77e0d6" providerId="ADAL" clId="{960334E2-3EE1-48A4-BA97-C77D8D54C1DA}" dt="2023-06-01T16:16:09.971" v="2242" actId="20577"/>
          <ac:spMkLst>
            <pc:docMk/>
            <pc:sldMk cId="929954892" sldId="317"/>
            <ac:spMk id="8" creationId="{BA6C300D-2678-E8DB-CE0D-FC797B151C2B}"/>
          </ac:spMkLst>
        </pc:spChg>
      </pc:sldChg>
      <pc:sldChg chg="replTag delTag">
        <pc:chgData name="Jones, Edwina" userId="1acab42c-75e9-48b2-aadc-1ce92b77e0d6" providerId="ADAL" clId="{960334E2-3EE1-48A4-BA97-C77D8D54C1DA}" dt="2023-06-06T11:53:21.228" v="2578"/>
        <pc:sldMkLst>
          <pc:docMk/>
          <pc:sldMk cId="3475803717" sldId="319"/>
        </pc:sldMkLst>
      </pc:sldChg>
      <pc:sldMasterChg chg="addSldLayout delSldLayout">
        <pc:chgData name="Jones, Edwina" userId="1acab42c-75e9-48b2-aadc-1ce92b77e0d6" providerId="ADAL" clId="{960334E2-3EE1-48A4-BA97-C77D8D54C1DA}" dt="2023-06-01T16:36:13.861" v="2517" actId="47"/>
        <pc:sldMasterMkLst>
          <pc:docMk/>
          <pc:sldMasterMk cId="1460438565" sldId="2147483660"/>
        </pc:sldMasterMkLst>
        <pc:sldLayoutChg chg="del">
          <pc:chgData name="Jones, Edwina" userId="1acab42c-75e9-48b2-aadc-1ce92b77e0d6" providerId="ADAL" clId="{960334E2-3EE1-48A4-BA97-C77D8D54C1DA}" dt="2023-06-01T14:55:21.504" v="143" actId="47"/>
          <pc:sldLayoutMkLst>
            <pc:docMk/>
            <pc:sldMasterMk cId="1460438565" sldId="2147483660"/>
            <pc:sldLayoutMk cId="363941932" sldId="2147483682"/>
          </pc:sldLayoutMkLst>
        </pc:sldLayoutChg>
        <pc:sldLayoutChg chg="del">
          <pc:chgData name="Jones, Edwina" userId="1acab42c-75e9-48b2-aadc-1ce92b77e0d6" providerId="ADAL" clId="{960334E2-3EE1-48A4-BA97-C77D8D54C1DA}" dt="2023-06-01T15:25:00.342" v="1014" actId="47"/>
          <pc:sldLayoutMkLst>
            <pc:docMk/>
            <pc:sldMasterMk cId="1460438565" sldId="2147483660"/>
            <pc:sldLayoutMk cId="1605954016" sldId="2147483683"/>
          </pc:sldLayoutMkLst>
        </pc:sldLayoutChg>
        <pc:sldLayoutChg chg="del">
          <pc:chgData name="Jones, Edwina" userId="1acab42c-75e9-48b2-aadc-1ce92b77e0d6" providerId="ADAL" clId="{960334E2-3EE1-48A4-BA97-C77D8D54C1DA}" dt="2023-06-01T16:35:46.517" v="2441" actId="47"/>
          <pc:sldLayoutMkLst>
            <pc:docMk/>
            <pc:sldMasterMk cId="1460438565" sldId="2147483660"/>
            <pc:sldLayoutMk cId="1339361904" sldId="2147483686"/>
          </pc:sldLayoutMkLst>
        </pc:sldLayoutChg>
        <pc:sldLayoutChg chg="del">
          <pc:chgData name="Jones, Edwina" userId="1acab42c-75e9-48b2-aadc-1ce92b77e0d6" providerId="ADAL" clId="{960334E2-3EE1-48A4-BA97-C77D8D54C1DA}" dt="2023-06-01T16:35:48.494" v="2446" actId="47"/>
          <pc:sldLayoutMkLst>
            <pc:docMk/>
            <pc:sldMasterMk cId="1460438565" sldId="2147483660"/>
            <pc:sldLayoutMk cId="806121902" sldId="2147483687"/>
          </pc:sldLayoutMkLst>
        </pc:sldLayoutChg>
        <pc:sldLayoutChg chg="del">
          <pc:chgData name="Jones, Edwina" userId="1acab42c-75e9-48b2-aadc-1ce92b77e0d6" providerId="ADAL" clId="{960334E2-3EE1-48A4-BA97-C77D8D54C1DA}" dt="2023-06-01T16:35:49.261" v="2451" actId="47"/>
          <pc:sldLayoutMkLst>
            <pc:docMk/>
            <pc:sldMasterMk cId="1460438565" sldId="2147483660"/>
            <pc:sldLayoutMk cId="2067687921" sldId="2147483688"/>
          </pc:sldLayoutMkLst>
        </pc:sldLayoutChg>
        <pc:sldLayoutChg chg="add del">
          <pc:chgData name="Jones, Edwina" userId="1acab42c-75e9-48b2-aadc-1ce92b77e0d6" providerId="ADAL" clId="{960334E2-3EE1-48A4-BA97-C77D8D54C1DA}" dt="2023-06-01T16:36:13.861" v="2517" actId="47"/>
          <pc:sldLayoutMkLst>
            <pc:docMk/>
            <pc:sldMasterMk cId="1460438565" sldId="2147483660"/>
            <pc:sldLayoutMk cId="1500407864" sldId="2147483689"/>
          </pc:sldLayoutMkLst>
        </pc:sldLayoutChg>
        <pc:sldLayoutChg chg="add del">
          <pc:chgData name="Jones, Edwina" userId="1acab42c-75e9-48b2-aadc-1ce92b77e0d6" providerId="ADAL" clId="{960334E2-3EE1-48A4-BA97-C77D8D54C1DA}" dt="2023-06-01T16:36:03.453" v="2500" actId="47"/>
          <pc:sldLayoutMkLst>
            <pc:docMk/>
            <pc:sldMasterMk cId="1460438565" sldId="2147483660"/>
            <pc:sldLayoutMk cId="1637629704" sldId="2147483691"/>
          </pc:sldLayoutMkLst>
        </pc:sldLayoutChg>
        <pc:sldLayoutChg chg="add del">
          <pc:chgData name="Jones, Edwina" userId="1acab42c-75e9-48b2-aadc-1ce92b77e0d6" providerId="ADAL" clId="{960334E2-3EE1-48A4-BA97-C77D8D54C1DA}" dt="2023-06-01T16:36:02.150" v="2491" actId="47"/>
          <pc:sldLayoutMkLst>
            <pc:docMk/>
            <pc:sldMasterMk cId="1460438565" sldId="2147483660"/>
            <pc:sldLayoutMk cId="132517013" sldId="2147483692"/>
          </pc:sldLayoutMkLst>
        </pc:sldLayoutChg>
      </pc:sldMasterChg>
    </pc:docChg>
  </pc:docChgLst>
  <pc:docChgLst>
    <pc:chgData name="Jones, Edwina" userId="1acab42c-75e9-48b2-aadc-1ce92b77e0d6" providerId="ADAL" clId="{F8FFE029-BB28-462A-8CA5-A35CF00E9467}"/>
    <pc:docChg chg="undo custSel addSld delSld modSld sldOrd">
      <pc:chgData name="Jones, Edwina" userId="1acab42c-75e9-48b2-aadc-1ce92b77e0d6" providerId="ADAL" clId="{F8FFE029-BB28-462A-8CA5-A35CF00E9467}" dt="2023-06-01T22:03:34.732" v="1692" actId="20577"/>
      <pc:docMkLst>
        <pc:docMk/>
      </pc:docMkLst>
      <pc:sldChg chg="modSp mod">
        <pc:chgData name="Jones, Edwina" userId="1acab42c-75e9-48b2-aadc-1ce92b77e0d6" providerId="ADAL" clId="{F8FFE029-BB28-462A-8CA5-A35CF00E9467}" dt="2023-06-01T11:18:03.493" v="39" actId="20577"/>
        <pc:sldMkLst>
          <pc:docMk/>
          <pc:sldMk cId="964581305" sldId="298"/>
        </pc:sldMkLst>
        <pc:spChg chg="mod">
          <ac:chgData name="Jones, Edwina" userId="1acab42c-75e9-48b2-aadc-1ce92b77e0d6" providerId="ADAL" clId="{F8FFE029-BB28-462A-8CA5-A35CF00E9467}" dt="2023-06-01T11:18:03.493" v="39" actId="20577"/>
          <ac:spMkLst>
            <pc:docMk/>
            <pc:sldMk cId="964581305" sldId="298"/>
            <ac:spMk id="2" creationId="{00000000-0000-0000-0000-000000000000}"/>
          </ac:spMkLst>
        </pc:spChg>
      </pc:sldChg>
      <pc:sldChg chg="modSp mod">
        <pc:chgData name="Jones, Edwina" userId="1acab42c-75e9-48b2-aadc-1ce92b77e0d6" providerId="ADAL" clId="{F8FFE029-BB28-462A-8CA5-A35CF00E9467}" dt="2023-06-01T19:31:12.021" v="292"/>
        <pc:sldMkLst>
          <pc:docMk/>
          <pc:sldMk cId="1694671416" sldId="300"/>
        </pc:sldMkLst>
        <pc:spChg chg="mod">
          <ac:chgData name="Jones, Edwina" userId="1acab42c-75e9-48b2-aadc-1ce92b77e0d6" providerId="ADAL" clId="{F8FFE029-BB28-462A-8CA5-A35CF00E9467}" dt="2023-06-01T19:31:12.021" v="292"/>
          <ac:spMkLst>
            <pc:docMk/>
            <pc:sldMk cId="1694671416" sldId="300"/>
            <ac:spMk id="4" creationId="{B64E7EAC-B27C-C7C0-8125-C3FE6273E538}"/>
          </ac:spMkLst>
        </pc:spChg>
      </pc:sldChg>
      <pc:sldChg chg="ord">
        <pc:chgData name="Jones, Edwina" userId="1acab42c-75e9-48b2-aadc-1ce92b77e0d6" providerId="ADAL" clId="{F8FFE029-BB28-462A-8CA5-A35CF00E9467}" dt="2023-06-01T11:13:03.979" v="9" actId="20578"/>
        <pc:sldMkLst>
          <pc:docMk/>
          <pc:sldMk cId="1481951721" sldId="301"/>
        </pc:sldMkLst>
      </pc:sldChg>
      <pc:sldChg chg="del">
        <pc:chgData name="Jones, Edwina" userId="1acab42c-75e9-48b2-aadc-1ce92b77e0d6" providerId="ADAL" clId="{F8FFE029-BB28-462A-8CA5-A35CF00E9467}" dt="2023-06-01T22:01:27.841" v="1667" actId="47"/>
        <pc:sldMkLst>
          <pc:docMk/>
          <pc:sldMk cId="1106595332" sldId="302"/>
        </pc:sldMkLst>
      </pc:sldChg>
      <pc:sldChg chg="del">
        <pc:chgData name="Jones, Edwina" userId="1acab42c-75e9-48b2-aadc-1ce92b77e0d6" providerId="ADAL" clId="{F8FFE029-BB28-462A-8CA5-A35CF00E9467}" dt="2023-06-01T22:01:27.841" v="1667" actId="47"/>
        <pc:sldMkLst>
          <pc:docMk/>
          <pc:sldMk cId="1601987174" sldId="306"/>
        </pc:sldMkLst>
      </pc:sldChg>
      <pc:sldChg chg="modSp mod modNotesTx">
        <pc:chgData name="Jones, Edwina" userId="1acab42c-75e9-48b2-aadc-1ce92b77e0d6" providerId="ADAL" clId="{F8FFE029-BB28-462A-8CA5-A35CF00E9467}" dt="2023-06-01T22:03:34.732" v="1692" actId="20577"/>
        <pc:sldMkLst>
          <pc:docMk/>
          <pc:sldMk cId="1077353023" sldId="307"/>
        </pc:sldMkLst>
        <pc:spChg chg="mod">
          <ac:chgData name="Jones, Edwina" userId="1acab42c-75e9-48b2-aadc-1ce92b77e0d6" providerId="ADAL" clId="{F8FFE029-BB28-462A-8CA5-A35CF00E9467}" dt="2023-06-01T22:03:34.732" v="1692" actId="20577"/>
          <ac:spMkLst>
            <pc:docMk/>
            <pc:sldMk cId="1077353023" sldId="307"/>
            <ac:spMk id="2" creationId="{00000000-0000-0000-0000-000000000000}"/>
          </ac:spMkLst>
        </pc:spChg>
      </pc:sldChg>
      <pc:sldChg chg="addSp delSp modSp mod ord">
        <pc:chgData name="Jones, Edwina" userId="1acab42c-75e9-48b2-aadc-1ce92b77e0d6" providerId="ADAL" clId="{F8FFE029-BB28-462A-8CA5-A35CF00E9467}" dt="2023-06-01T21:58:34.860" v="1662" actId="14826"/>
        <pc:sldMkLst>
          <pc:docMk/>
          <pc:sldMk cId="1492015176" sldId="308"/>
        </pc:sldMkLst>
        <pc:spChg chg="mod">
          <ac:chgData name="Jones, Edwina" userId="1acab42c-75e9-48b2-aadc-1ce92b77e0d6" providerId="ADAL" clId="{F8FFE029-BB28-462A-8CA5-A35CF00E9467}" dt="2023-06-01T21:48:00.440" v="1568" actId="20577"/>
          <ac:spMkLst>
            <pc:docMk/>
            <pc:sldMk cId="1492015176" sldId="308"/>
            <ac:spMk id="2" creationId="{00000000-0000-0000-0000-000000000000}"/>
          </ac:spMkLst>
        </pc:spChg>
        <pc:spChg chg="mod">
          <ac:chgData name="Jones, Edwina" userId="1acab42c-75e9-48b2-aadc-1ce92b77e0d6" providerId="ADAL" clId="{F8FFE029-BB28-462A-8CA5-A35CF00E9467}" dt="2023-06-01T21:49:12.195" v="1580"/>
          <ac:spMkLst>
            <pc:docMk/>
            <pc:sldMk cId="1492015176" sldId="308"/>
            <ac:spMk id="3" creationId="{00000000-0000-0000-0000-000000000000}"/>
          </ac:spMkLst>
        </pc:spChg>
        <pc:spChg chg="add del mod">
          <ac:chgData name="Jones, Edwina" userId="1acab42c-75e9-48b2-aadc-1ce92b77e0d6" providerId="ADAL" clId="{F8FFE029-BB28-462A-8CA5-A35CF00E9467}" dt="2023-06-01T21:49:32.549" v="1586" actId="931"/>
          <ac:spMkLst>
            <pc:docMk/>
            <pc:sldMk cId="1492015176" sldId="308"/>
            <ac:spMk id="5" creationId="{17DF4409-2C3B-7A48-3DA5-CE04C89D8ED8}"/>
          </ac:spMkLst>
        </pc:spChg>
        <pc:spChg chg="add del mod">
          <ac:chgData name="Jones, Edwina" userId="1acab42c-75e9-48b2-aadc-1ce92b77e0d6" providerId="ADAL" clId="{F8FFE029-BB28-462A-8CA5-A35CF00E9467}" dt="2023-06-01T21:51:39.079" v="1651" actId="478"/>
          <ac:spMkLst>
            <pc:docMk/>
            <pc:sldMk cId="1492015176" sldId="308"/>
            <ac:spMk id="13" creationId="{A325ACDB-F371-DADA-7B7D-6232A9F638E1}"/>
          </ac:spMkLst>
        </pc:spChg>
        <pc:picChg chg="del mod">
          <ac:chgData name="Jones, Edwina" userId="1acab42c-75e9-48b2-aadc-1ce92b77e0d6" providerId="ADAL" clId="{F8FFE029-BB28-462A-8CA5-A35CF00E9467}" dt="2023-06-01T21:49:06.845" v="1578" actId="478"/>
          <ac:picMkLst>
            <pc:docMk/>
            <pc:sldMk cId="1492015176" sldId="308"/>
            <ac:picMk id="7" creationId="{00000000-0000-0000-0000-000000000000}"/>
          </ac:picMkLst>
        </pc:picChg>
        <pc:picChg chg="mod modCrop">
          <ac:chgData name="Jones, Edwina" userId="1acab42c-75e9-48b2-aadc-1ce92b77e0d6" providerId="ADAL" clId="{F8FFE029-BB28-462A-8CA5-A35CF00E9467}" dt="2023-06-01T21:58:34.860" v="1662" actId="14826"/>
          <ac:picMkLst>
            <pc:docMk/>
            <pc:sldMk cId="1492015176" sldId="308"/>
            <ac:picMk id="8" creationId="{00000000-0000-0000-0000-000000000000}"/>
          </ac:picMkLst>
        </pc:picChg>
        <pc:picChg chg="add del mod">
          <ac:chgData name="Jones, Edwina" userId="1acab42c-75e9-48b2-aadc-1ce92b77e0d6" providerId="ADAL" clId="{F8FFE029-BB28-462A-8CA5-A35CF00E9467}" dt="2023-06-01T21:49:22.829" v="1585" actId="931"/>
          <ac:picMkLst>
            <pc:docMk/>
            <pc:sldMk cId="1492015176" sldId="308"/>
            <ac:picMk id="9" creationId="{9F1362EB-8668-9C43-10FA-E2CC4F243566}"/>
          </ac:picMkLst>
        </pc:picChg>
        <pc:picChg chg="add del mod modCrop">
          <ac:chgData name="Jones, Edwina" userId="1acab42c-75e9-48b2-aadc-1ce92b77e0d6" providerId="ADAL" clId="{F8FFE029-BB28-462A-8CA5-A35CF00E9467}" dt="2023-06-01T21:52:50.869" v="1657" actId="18131"/>
          <ac:picMkLst>
            <pc:docMk/>
            <pc:sldMk cId="1492015176" sldId="308"/>
            <ac:picMk id="11" creationId="{032EC5B2-965D-F461-C673-1A56580DEFD0}"/>
          </ac:picMkLst>
        </pc:picChg>
        <pc:picChg chg="add del mod">
          <ac:chgData name="Jones, Edwina" userId="1acab42c-75e9-48b2-aadc-1ce92b77e0d6" providerId="ADAL" clId="{F8FFE029-BB28-462A-8CA5-A35CF00E9467}" dt="2023-06-01T21:51:36.670" v="1647"/>
          <ac:picMkLst>
            <pc:docMk/>
            <pc:sldMk cId="1492015176" sldId="308"/>
            <ac:picMk id="14" creationId="{27BDDC33-DEC4-F57D-9252-7C2A8C780E07}"/>
          </ac:picMkLst>
        </pc:picChg>
      </pc:sldChg>
      <pc:sldChg chg="addSp delSp modSp del mod">
        <pc:chgData name="Jones, Edwina" userId="1acab42c-75e9-48b2-aadc-1ce92b77e0d6" providerId="ADAL" clId="{F8FFE029-BB28-462A-8CA5-A35CF00E9467}" dt="2023-06-01T22:01:27.841" v="1667" actId="47"/>
        <pc:sldMkLst>
          <pc:docMk/>
          <pc:sldMk cId="272895552" sldId="309"/>
        </pc:sldMkLst>
        <pc:spChg chg="add mod ord">
          <ac:chgData name="Jones, Edwina" userId="1acab42c-75e9-48b2-aadc-1ce92b77e0d6" providerId="ADAL" clId="{F8FFE029-BB28-462A-8CA5-A35CF00E9467}" dt="2023-06-01T21:43:43.540" v="1493" actId="167"/>
          <ac:spMkLst>
            <pc:docMk/>
            <pc:sldMk cId="272895552" sldId="309"/>
            <ac:spMk id="9" creationId="{C1BCF681-8110-C78A-421D-50C3D20E3986}"/>
          </ac:spMkLst>
        </pc:spChg>
        <pc:picChg chg="add mod modCrop">
          <ac:chgData name="Jones, Edwina" userId="1acab42c-75e9-48b2-aadc-1ce92b77e0d6" providerId="ADAL" clId="{F8FFE029-BB28-462A-8CA5-A35CF00E9467}" dt="2023-06-01T21:44:16.870" v="1503" actId="732"/>
          <ac:picMkLst>
            <pc:docMk/>
            <pc:sldMk cId="272895552" sldId="309"/>
            <ac:picMk id="5" creationId="{AEBCFCDA-C5B2-EA56-34FA-282BE335CA1C}"/>
          </ac:picMkLst>
        </pc:picChg>
        <pc:picChg chg="del mod">
          <ac:chgData name="Jones, Edwina" userId="1acab42c-75e9-48b2-aadc-1ce92b77e0d6" providerId="ADAL" clId="{F8FFE029-BB28-462A-8CA5-A35CF00E9467}" dt="2023-06-01T21:43:13.562" v="1490" actId="478"/>
          <ac:picMkLst>
            <pc:docMk/>
            <pc:sldMk cId="272895552" sldId="309"/>
            <ac:picMk id="7" creationId="{00000000-0000-0000-0000-000000000000}"/>
          </ac:picMkLst>
        </pc:picChg>
      </pc:sldChg>
      <pc:sldChg chg="del">
        <pc:chgData name="Jones, Edwina" userId="1acab42c-75e9-48b2-aadc-1ce92b77e0d6" providerId="ADAL" clId="{F8FFE029-BB28-462A-8CA5-A35CF00E9467}" dt="2023-06-01T22:01:20.195" v="1666" actId="2696"/>
        <pc:sldMkLst>
          <pc:docMk/>
          <pc:sldMk cId="2160784264" sldId="310"/>
        </pc:sldMkLst>
      </pc:sldChg>
      <pc:sldChg chg="addSp delSp modSp mod modTransition">
        <pc:chgData name="Jones, Edwina" userId="1acab42c-75e9-48b2-aadc-1ce92b77e0d6" providerId="ADAL" clId="{F8FFE029-BB28-462A-8CA5-A35CF00E9467}" dt="2023-06-01T13:49:10.804" v="41"/>
        <pc:sldMkLst>
          <pc:docMk/>
          <pc:sldMk cId="2609364186" sldId="311"/>
        </pc:sldMkLst>
        <pc:picChg chg="add del mod">
          <ac:chgData name="Jones, Edwina" userId="1acab42c-75e9-48b2-aadc-1ce92b77e0d6" providerId="ADAL" clId="{F8FFE029-BB28-462A-8CA5-A35CF00E9467}" dt="2023-06-01T11:11:52.975" v="3" actId="478"/>
          <ac:picMkLst>
            <pc:docMk/>
            <pc:sldMk cId="2609364186" sldId="311"/>
            <ac:picMk id="3" creationId="{871F57B1-F023-41FA-6216-0EC1DCB8AE05}"/>
          </ac:picMkLst>
        </pc:picChg>
        <pc:picChg chg="add mod">
          <ac:chgData name="Jones, Edwina" userId="1acab42c-75e9-48b2-aadc-1ce92b77e0d6" providerId="ADAL" clId="{F8FFE029-BB28-462A-8CA5-A35CF00E9467}" dt="2023-06-01T11:12:30.359" v="6" actId="962"/>
          <ac:picMkLst>
            <pc:docMk/>
            <pc:sldMk cId="2609364186" sldId="311"/>
            <ac:picMk id="5" creationId="{4DAE5121-DF66-B482-418C-4D5EE590A948}"/>
          </ac:picMkLst>
        </pc:picChg>
        <pc:picChg chg="del mod">
          <ac:chgData name="Jones, Edwina" userId="1acab42c-75e9-48b2-aadc-1ce92b77e0d6" providerId="ADAL" clId="{F8FFE029-BB28-462A-8CA5-A35CF00E9467}" dt="2023-06-01T11:11:25.151" v="1" actId="478"/>
          <ac:picMkLst>
            <pc:docMk/>
            <pc:sldMk cId="2609364186" sldId="311"/>
            <ac:picMk id="9" creationId="{E0477C8F-64BC-0075-FAC0-3508AE7268D7}"/>
          </ac:picMkLst>
        </pc:picChg>
      </pc:sldChg>
      <pc:sldChg chg="modSp mod ord">
        <pc:chgData name="Jones, Edwina" userId="1acab42c-75e9-48b2-aadc-1ce92b77e0d6" providerId="ADAL" clId="{F8FFE029-BB28-462A-8CA5-A35CF00E9467}" dt="2023-06-01T22:00:43.680" v="1665"/>
        <pc:sldMkLst>
          <pc:docMk/>
          <pc:sldMk cId="908234992" sldId="312"/>
        </pc:sldMkLst>
        <pc:spChg chg="mod">
          <ac:chgData name="Jones, Edwina" userId="1acab42c-75e9-48b2-aadc-1ce92b77e0d6" providerId="ADAL" clId="{F8FFE029-BB28-462A-8CA5-A35CF00E9467}" dt="2023-06-01T20:11:14.109" v="510" actId="113"/>
          <ac:spMkLst>
            <pc:docMk/>
            <pc:sldMk cId="908234992" sldId="312"/>
            <ac:spMk id="2" creationId="{00000000-0000-0000-0000-000000000000}"/>
          </ac:spMkLst>
        </pc:spChg>
      </pc:sldChg>
      <pc:sldChg chg="addSp modSp mod">
        <pc:chgData name="Jones, Edwina" userId="1acab42c-75e9-48b2-aadc-1ce92b77e0d6" providerId="ADAL" clId="{F8FFE029-BB28-462A-8CA5-A35CF00E9467}" dt="2023-06-01T19:22:34.843" v="250" actId="5793"/>
        <pc:sldMkLst>
          <pc:docMk/>
          <pc:sldMk cId="1387530914" sldId="313"/>
        </pc:sldMkLst>
        <pc:spChg chg="add mod">
          <ac:chgData name="Jones, Edwina" userId="1acab42c-75e9-48b2-aadc-1ce92b77e0d6" providerId="ADAL" clId="{F8FFE029-BB28-462A-8CA5-A35CF00E9467}" dt="2023-06-01T19:22:34.843" v="250" actId="5793"/>
          <ac:spMkLst>
            <pc:docMk/>
            <pc:sldMk cId="1387530914" sldId="313"/>
            <ac:spMk id="3" creationId="{664B92B8-2CFC-0D6E-C4B2-B3F076D83085}"/>
          </ac:spMkLst>
        </pc:spChg>
        <pc:spChg chg="mod">
          <ac:chgData name="Jones, Edwina" userId="1acab42c-75e9-48b2-aadc-1ce92b77e0d6" providerId="ADAL" clId="{F8FFE029-BB28-462A-8CA5-A35CF00E9467}" dt="2023-06-01T19:11:29.159" v="174" actId="14100"/>
          <ac:spMkLst>
            <pc:docMk/>
            <pc:sldMk cId="1387530914" sldId="313"/>
            <ac:spMk id="8" creationId="{6A1F2692-7B53-9874-5666-662A4CB10F0D}"/>
          </ac:spMkLst>
        </pc:spChg>
        <pc:picChg chg="mod">
          <ac:chgData name="Jones, Edwina" userId="1acab42c-75e9-48b2-aadc-1ce92b77e0d6" providerId="ADAL" clId="{F8FFE029-BB28-462A-8CA5-A35CF00E9467}" dt="2023-06-01T19:06:16.850" v="52" actId="14826"/>
          <ac:picMkLst>
            <pc:docMk/>
            <pc:sldMk cId="1387530914" sldId="313"/>
            <ac:picMk id="10" creationId="{D581A5C5-456E-1315-379C-A9DA03A95CDB}"/>
          </ac:picMkLst>
        </pc:picChg>
      </pc:sldChg>
      <pc:sldChg chg="modSp mod modNotesTx">
        <pc:chgData name="Jones, Edwina" userId="1acab42c-75e9-48b2-aadc-1ce92b77e0d6" providerId="ADAL" clId="{F8FFE029-BB28-462A-8CA5-A35CF00E9467}" dt="2023-06-01T20:26:59.140" v="574" actId="20577"/>
        <pc:sldMkLst>
          <pc:docMk/>
          <pc:sldMk cId="2822873056" sldId="314"/>
        </pc:sldMkLst>
        <pc:spChg chg="mod">
          <ac:chgData name="Jones, Edwina" userId="1acab42c-75e9-48b2-aadc-1ce92b77e0d6" providerId="ADAL" clId="{F8FFE029-BB28-462A-8CA5-A35CF00E9467}" dt="2023-06-01T20:26:59.140" v="574" actId="20577"/>
          <ac:spMkLst>
            <pc:docMk/>
            <pc:sldMk cId="2822873056" sldId="314"/>
            <ac:spMk id="2" creationId="{D0ECAE60-2C67-11F0-CCFD-0BF839F5A474}"/>
          </ac:spMkLst>
        </pc:spChg>
      </pc:sldChg>
      <pc:sldChg chg="addSp modSp mod">
        <pc:chgData name="Jones, Edwina" userId="1acab42c-75e9-48b2-aadc-1ce92b77e0d6" providerId="ADAL" clId="{F8FFE029-BB28-462A-8CA5-A35CF00E9467}" dt="2023-06-01T21:13:30.314" v="1369" actId="20577"/>
        <pc:sldMkLst>
          <pc:docMk/>
          <pc:sldMk cId="2616833053" sldId="316"/>
        </pc:sldMkLst>
        <pc:spChg chg="add mod">
          <ac:chgData name="Jones, Edwina" userId="1acab42c-75e9-48b2-aadc-1ce92b77e0d6" providerId="ADAL" clId="{F8FFE029-BB28-462A-8CA5-A35CF00E9467}" dt="2023-06-01T21:13:30.314" v="1369" actId="20577"/>
          <ac:spMkLst>
            <pc:docMk/>
            <pc:sldMk cId="2616833053" sldId="316"/>
            <ac:spMk id="4" creationId="{40AFB758-E1DA-D371-CE48-48B9D902D67D}"/>
          </ac:spMkLst>
        </pc:spChg>
      </pc:sldChg>
      <pc:sldChg chg="delSp modSp del mod ord">
        <pc:chgData name="Jones, Edwina" userId="1acab42c-75e9-48b2-aadc-1ce92b77e0d6" providerId="ADAL" clId="{F8FFE029-BB28-462A-8CA5-A35CF00E9467}" dt="2023-06-01T21:28:34.563" v="1427" actId="47"/>
        <pc:sldMkLst>
          <pc:docMk/>
          <pc:sldMk cId="929954892" sldId="317"/>
        </pc:sldMkLst>
        <pc:spChg chg="mod">
          <ac:chgData name="Jones, Edwina" userId="1acab42c-75e9-48b2-aadc-1ce92b77e0d6" providerId="ADAL" clId="{F8FFE029-BB28-462A-8CA5-A35CF00E9467}" dt="2023-06-01T21:02:52.592" v="1355" actId="20577"/>
          <ac:spMkLst>
            <pc:docMk/>
            <pc:sldMk cId="929954892" sldId="317"/>
            <ac:spMk id="2" creationId="{D0ECAE60-2C67-11F0-CCFD-0BF839F5A474}"/>
          </ac:spMkLst>
        </pc:spChg>
        <pc:spChg chg="del">
          <ac:chgData name="Jones, Edwina" userId="1acab42c-75e9-48b2-aadc-1ce92b77e0d6" providerId="ADAL" clId="{F8FFE029-BB28-462A-8CA5-A35CF00E9467}" dt="2023-06-01T21:02:59.536" v="1356" actId="478"/>
          <ac:spMkLst>
            <pc:docMk/>
            <pc:sldMk cId="929954892" sldId="317"/>
            <ac:spMk id="3" creationId="{27095512-08D5-9940-549C-E3E1D42D74B4}"/>
          </ac:spMkLst>
        </pc:spChg>
        <pc:spChg chg="del mod">
          <ac:chgData name="Jones, Edwina" userId="1acab42c-75e9-48b2-aadc-1ce92b77e0d6" providerId="ADAL" clId="{F8FFE029-BB28-462A-8CA5-A35CF00E9467}" dt="2023-06-01T21:03:02.692" v="1357" actId="478"/>
          <ac:spMkLst>
            <pc:docMk/>
            <pc:sldMk cId="929954892" sldId="317"/>
            <ac:spMk id="5" creationId="{DA8DDA62-39B3-A45D-8D59-C3031B3999E5}"/>
          </ac:spMkLst>
        </pc:spChg>
        <pc:spChg chg="mod">
          <ac:chgData name="Jones, Edwina" userId="1acab42c-75e9-48b2-aadc-1ce92b77e0d6" providerId="ADAL" clId="{F8FFE029-BB28-462A-8CA5-A35CF00E9467}" dt="2023-06-01T20:57:14.432" v="1165" actId="20577"/>
          <ac:spMkLst>
            <pc:docMk/>
            <pc:sldMk cId="929954892" sldId="317"/>
            <ac:spMk id="8" creationId="{BA6C300D-2678-E8DB-CE0D-FC797B151C2B}"/>
          </ac:spMkLst>
        </pc:spChg>
      </pc:sldChg>
      <pc:sldChg chg="addSp delSp modSp add del mod ord">
        <pc:chgData name="Jones, Edwina" userId="1acab42c-75e9-48b2-aadc-1ce92b77e0d6" providerId="ADAL" clId="{F8FFE029-BB28-462A-8CA5-A35CF00E9467}" dt="2023-06-01T21:59:41.743" v="1663" actId="2696"/>
        <pc:sldMkLst>
          <pc:docMk/>
          <pc:sldMk cId="2696829420" sldId="318"/>
        </pc:sldMkLst>
        <pc:spChg chg="mod">
          <ac:chgData name="Jones, Edwina" userId="1acab42c-75e9-48b2-aadc-1ce92b77e0d6" providerId="ADAL" clId="{F8FFE029-BB28-462A-8CA5-A35CF00E9467}" dt="2023-06-01T20:49:51.267" v="1125" actId="20577"/>
          <ac:spMkLst>
            <pc:docMk/>
            <pc:sldMk cId="2696829420" sldId="318"/>
            <ac:spMk id="2" creationId="{D0ECAE60-2C67-11F0-CCFD-0BF839F5A474}"/>
          </ac:spMkLst>
        </pc:spChg>
        <pc:spChg chg="del">
          <ac:chgData name="Jones, Edwina" userId="1acab42c-75e9-48b2-aadc-1ce92b77e0d6" providerId="ADAL" clId="{F8FFE029-BB28-462A-8CA5-A35CF00E9467}" dt="2023-06-01T21:29:18.753" v="1428" actId="478"/>
          <ac:spMkLst>
            <pc:docMk/>
            <pc:sldMk cId="2696829420" sldId="318"/>
            <ac:spMk id="3" creationId="{27095512-08D5-9940-549C-E3E1D42D74B4}"/>
          </ac:spMkLst>
        </pc:spChg>
        <pc:spChg chg="del mod">
          <ac:chgData name="Jones, Edwina" userId="1acab42c-75e9-48b2-aadc-1ce92b77e0d6" providerId="ADAL" clId="{F8FFE029-BB28-462A-8CA5-A35CF00E9467}" dt="2023-06-01T21:30:09.312" v="1429" actId="478"/>
          <ac:spMkLst>
            <pc:docMk/>
            <pc:sldMk cId="2696829420" sldId="318"/>
            <ac:spMk id="5" creationId="{DA8DDA62-39B3-A45D-8D59-C3031B3999E5}"/>
          </ac:spMkLst>
        </pc:spChg>
        <pc:spChg chg="mod">
          <ac:chgData name="Jones, Edwina" userId="1acab42c-75e9-48b2-aadc-1ce92b77e0d6" providerId="ADAL" clId="{F8FFE029-BB28-462A-8CA5-A35CF00E9467}" dt="2023-06-01T20:56:56.732" v="1131" actId="20577"/>
          <ac:spMkLst>
            <pc:docMk/>
            <pc:sldMk cId="2696829420" sldId="318"/>
            <ac:spMk id="8" creationId="{BA6C300D-2678-E8DB-CE0D-FC797B151C2B}"/>
          </ac:spMkLst>
        </pc:spChg>
        <pc:picChg chg="add del mod">
          <ac:chgData name="Jones, Edwina" userId="1acab42c-75e9-48b2-aadc-1ce92b77e0d6" providerId="ADAL" clId="{F8FFE029-BB28-462A-8CA5-A35CF00E9467}" dt="2023-06-01T21:51:38.266" v="1650" actId="931"/>
          <ac:picMkLst>
            <pc:docMk/>
            <pc:sldMk cId="2696829420" sldId="318"/>
            <ac:picMk id="6" creationId="{FEB5812F-75C0-14E3-A921-615CADF79438}"/>
          </ac:picMkLst>
        </pc:picChg>
      </pc:sldChg>
      <pc:sldChg chg="add">
        <pc:chgData name="Jones, Edwina" userId="1acab42c-75e9-48b2-aadc-1ce92b77e0d6" providerId="ADAL" clId="{F8FFE029-BB28-462A-8CA5-A35CF00E9467}" dt="2023-06-01T21:44:49.350" v="1504" actId="2890"/>
        <pc:sldMkLst>
          <pc:docMk/>
          <pc:sldMk cId="3475803717" sldId="319"/>
        </pc:sldMkLst>
      </pc:sldChg>
      <pc:sldMasterChg chg="delSldLayout">
        <pc:chgData name="Jones, Edwina" userId="1acab42c-75e9-48b2-aadc-1ce92b77e0d6" providerId="ADAL" clId="{F8FFE029-BB28-462A-8CA5-A35CF00E9467}" dt="2023-06-01T22:01:27.841" v="1667" actId="47"/>
        <pc:sldMasterMkLst>
          <pc:docMk/>
          <pc:sldMasterMk cId="1460438565" sldId="2147483660"/>
        </pc:sldMasterMkLst>
        <pc:sldLayoutChg chg="del">
          <pc:chgData name="Jones, Edwina" userId="1acab42c-75e9-48b2-aadc-1ce92b77e0d6" providerId="ADAL" clId="{F8FFE029-BB28-462A-8CA5-A35CF00E9467}" dt="2023-06-01T22:01:27.841" v="1667" actId="47"/>
          <pc:sldLayoutMkLst>
            <pc:docMk/>
            <pc:sldMasterMk cId="1460438565" sldId="2147483660"/>
            <pc:sldLayoutMk cId="1500407864" sldId="2147483689"/>
          </pc:sldLayoutMkLst>
        </pc:sldLayoutChg>
        <pc:sldLayoutChg chg="del">
          <pc:chgData name="Jones, Edwina" userId="1acab42c-75e9-48b2-aadc-1ce92b77e0d6" providerId="ADAL" clId="{F8FFE029-BB28-462A-8CA5-A35CF00E9467}" dt="2023-06-01T22:01:27.841" v="1667" actId="47"/>
          <pc:sldLayoutMkLst>
            <pc:docMk/>
            <pc:sldMasterMk cId="1460438565" sldId="2147483660"/>
            <pc:sldLayoutMk cId="132517013" sldId="214748369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 shift in perception. A transformation of personal identity</a:t>
            </a:r>
          </a:p>
          <a:p>
            <a:r>
              <a:rPr lang="en-GB"/>
              <a:t>Cannot be unlearned without significant effort. Adam and Eve</a:t>
            </a:r>
          </a:p>
          <a:p>
            <a:r>
              <a:rPr lang="en-GB"/>
              <a:t>Exposes hidden interrelatedness</a:t>
            </a:r>
          </a:p>
          <a:p>
            <a:r>
              <a:rPr lang="en-GB"/>
              <a:t>Counter-intuitive or alien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89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Learner roles</a:t>
            </a:r>
          </a:p>
          <a:p>
            <a:r>
              <a:rPr lang="en-GB"/>
              <a:t>Emphasis on learning not teaching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72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55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Roles of engineers and value of learning (Male and Bennet, 2015)</a:t>
            </a:r>
          </a:p>
          <a:p>
            <a:r>
              <a:rPr lang="en-GB"/>
              <a:t>Complex numbers (Baillie et. al., 2006)</a:t>
            </a:r>
          </a:p>
          <a:p>
            <a:r>
              <a:rPr lang="en-GB"/>
              <a:t>Classification of process variables (</a:t>
            </a:r>
            <a:r>
              <a:rPr lang="en-GB" err="1"/>
              <a:t>Makhathini</a:t>
            </a:r>
            <a:r>
              <a:rPr lang="en-GB"/>
              <a:t>, 2020)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10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Important parts of the bullet can be highlighted in a bold weight for added impact.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(minimal text as bullet points)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2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64214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(2 column)</a:t>
            </a:r>
          </a:p>
          <a:p>
            <a:pPr lvl="0"/>
            <a:endParaRPr lang="en-US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err="1">
                <a:latin typeface="+mn-lt"/>
              </a:rPr>
              <a:t>Lorem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ipsum</a:t>
            </a:r>
            <a:r>
              <a:rPr lang="en-US">
                <a:latin typeface="+mn-lt"/>
              </a:rPr>
              <a:t> dolor sit </a:t>
            </a:r>
            <a:r>
              <a:rPr lang="en-US" err="1">
                <a:latin typeface="+mn-lt"/>
              </a:rPr>
              <a:t>amet</a:t>
            </a:r>
            <a:r>
              <a:rPr lang="en-US">
                <a:latin typeface="+mn-lt"/>
              </a:rPr>
              <a:t>, </a:t>
            </a:r>
            <a:r>
              <a:rPr lang="en-US" err="1">
                <a:latin typeface="+mn-lt"/>
              </a:rPr>
              <a:t>consectetur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adipiscing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elit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morbi</a:t>
            </a:r>
            <a:r>
              <a:rPr lang="en-US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4790496" y="1583687"/>
            <a:ext cx="3519316" cy="1516473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4790496" y="964856"/>
            <a:ext cx="3519316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2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err="1">
                <a:latin typeface="+mn-lt"/>
              </a:rPr>
              <a:t>Lorem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ipsum</a:t>
            </a:r>
            <a:r>
              <a:rPr lang="en-US">
                <a:latin typeface="+mn-lt"/>
              </a:rPr>
              <a:t> dolor sit </a:t>
            </a:r>
            <a:r>
              <a:rPr lang="en-US" err="1">
                <a:latin typeface="+mn-lt"/>
              </a:rPr>
              <a:t>amet</a:t>
            </a:r>
            <a:r>
              <a:rPr lang="en-US">
                <a:latin typeface="+mn-lt"/>
              </a:rPr>
              <a:t>, </a:t>
            </a:r>
            <a:r>
              <a:rPr lang="en-US" err="1">
                <a:latin typeface="+mn-lt"/>
              </a:rPr>
              <a:t>consectetur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adipiscing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elit</a:t>
            </a:r>
            <a:r>
              <a:rPr lang="en-US">
                <a:latin typeface="+mn-lt"/>
              </a:rPr>
              <a:t> </a:t>
            </a:r>
            <a:r>
              <a:rPr lang="en-US" err="1">
                <a:latin typeface="+mn-lt"/>
              </a:rPr>
              <a:t>morbi</a:t>
            </a:r>
            <a:r>
              <a:rPr lang="en-US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6687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1" y="455151"/>
            <a:ext cx="7441611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(text heavy 3 column)</a:t>
            </a:r>
          </a:p>
          <a:p>
            <a:pPr lvl="0"/>
            <a:endParaRPr lang="en-US"/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884242" y="1583686"/>
            <a:ext cx="7441610" cy="2089955"/>
          </a:xfrm>
          <a:prstGeom prst="rect">
            <a:avLst/>
          </a:prstGeom>
        </p:spPr>
        <p:txBody>
          <a:bodyPr numCol="3" spcCol="180000"/>
          <a:lstStyle>
            <a:lvl1pPr marL="171450" marR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</a:t>
            </a:r>
            <a:r>
              <a:rPr lang="en-US"/>
              <a:t>.</a:t>
            </a:r>
          </a:p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ullamcorper</a:t>
            </a:r>
            <a:r>
              <a:rPr lang="en-US"/>
              <a:t>.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884241" y="964856"/>
            <a:ext cx="7441611" cy="618831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F47920"/>
              </a:buClr>
              <a:buSzPct val="120000"/>
              <a:buFontTx/>
              <a:buNone/>
              <a:tabLst/>
              <a:defRPr sz="12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 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 </a:t>
            </a:r>
            <a:endParaRPr lang="en-US" sz="1200" b="1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36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408380" y="1010158"/>
            <a:ext cx="4724967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408379" y="455151"/>
            <a:ext cx="4933515" cy="5234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(one border image portrait)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9074" y="455151"/>
            <a:ext cx="2462463" cy="3017965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5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9143655" cy="51434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4034589" y="1242206"/>
            <a:ext cx="4355433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2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4034588" y="455151"/>
            <a:ext cx="4355433" cy="683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(two border images landscape)</a:t>
            </a:r>
          </a:p>
          <a:p>
            <a:pPr lvl="0"/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9861" y="323333"/>
            <a:ext cx="2829507" cy="1630323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39861" y="2130272"/>
            <a:ext cx="2829507" cy="1630323"/>
          </a:xfrm>
          <a:prstGeom prst="rect">
            <a:avLst/>
          </a:prstGeom>
          <a:ln w="34925">
            <a:solidFill>
              <a:srgbClr val="511C6C"/>
            </a:solidFill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2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  <p:sldLayoutId id="2147483684" r:id="rId5"/>
    <p:sldLayoutId id="2147483685" r:id="rId6"/>
    <p:sldLayoutId id="2147483690" r:id="rId7"/>
    <p:sldLayoutId id="2147483691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cae.22280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Relationship Id="rId5" Type="http://schemas.openxmlformats.org/officeDocument/2006/relationships/hyperlink" Target="https://doi.org/10.1007/s10734-013-9623-y" TargetMode="External"/><Relationship Id="rId4" Type="http://schemas.openxmlformats.org/officeDocument/2006/relationships/hyperlink" Target="https://doi.org/10.1186/s41039-020-0122-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3504" y="1237129"/>
            <a:ext cx="5965738" cy="219113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400">
                <a:solidFill>
                  <a:srgbClr val="511C6C"/>
                </a:solidFill>
                <a:latin typeface="+mn-lt"/>
              </a:rPr>
              <a:t>Can digital resources enhance student’s mastery of threshold concepts?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3504" y="3655605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511C6C"/>
                </a:solidFill>
                <a:latin typeface="+mn-lt"/>
              </a:rPr>
              <a:t>A Concept Paper Presentation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03504" y="4254329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i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2 June 2023</a:t>
            </a:r>
            <a:r>
              <a:rPr lang="en-US" sz="1500" b="0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rPr>
              <a:t> / EERN conference</a:t>
            </a:r>
            <a:endParaRPr lang="en-US" sz="1500" b="0" i="0">
              <a:solidFill>
                <a:srgbClr val="511C6C"/>
              </a:solidFill>
              <a:latin typeface="+mn-lt"/>
              <a:ea typeface="Avenir Next" charset="0"/>
              <a:cs typeface="Avenir Nex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74703" y="4123366"/>
            <a:ext cx="7705817" cy="0"/>
          </a:xfrm>
          <a:prstGeom prst="line">
            <a:avLst/>
          </a:prstGeom>
          <a:ln>
            <a:solidFill>
              <a:srgbClr val="511C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034589" y="1060970"/>
            <a:ext cx="4355433" cy="2462958"/>
          </a:xfrm>
        </p:spPr>
        <p:txBody>
          <a:bodyPr/>
          <a:lstStyle/>
          <a:p>
            <a:pPr algn="l"/>
            <a:r>
              <a:rPr lang="en-GB" sz="1200" b="0" i="0" u="none" strike="noStrike" baseline="0">
                <a:solidFill>
                  <a:prstClr val="black"/>
                </a:solidFill>
                <a:latin typeface="Calibri"/>
              </a:rPr>
              <a:t>Safety</a:t>
            </a:r>
          </a:p>
          <a:p>
            <a:pPr algn="l"/>
            <a:r>
              <a:rPr lang="en-GB" sz="1200">
                <a:solidFill>
                  <a:prstClr val="black"/>
                </a:solidFill>
                <a:latin typeface="Calibri"/>
              </a:rPr>
              <a:t>Scale</a:t>
            </a:r>
          </a:p>
          <a:p>
            <a:pPr algn="l"/>
            <a:r>
              <a:rPr lang="en-GB" sz="1200" b="0" i="0" u="none" strike="noStrike" baseline="0">
                <a:solidFill>
                  <a:prstClr val="black"/>
                </a:solidFill>
                <a:latin typeface="Calibri"/>
              </a:rPr>
              <a:t>Sustainability</a:t>
            </a:r>
          </a:p>
          <a:p>
            <a:pPr algn="l"/>
            <a:r>
              <a:rPr lang="en-GB" sz="1200">
                <a:solidFill>
                  <a:prstClr val="black"/>
                </a:solidFill>
                <a:latin typeface="Calibri"/>
              </a:rPr>
              <a:t>Accessibility (inaccessible places and alternative formats)</a:t>
            </a:r>
          </a:p>
          <a:p>
            <a:pPr algn="l"/>
            <a:r>
              <a:rPr lang="en-GB" sz="1200" b="0" i="0" u="none" strike="noStrike" baseline="0">
                <a:solidFill>
                  <a:prstClr val="black"/>
                </a:solidFill>
                <a:latin typeface="Calibri"/>
              </a:rPr>
              <a:t>Equality, Diversity and Inclusion</a:t>
            </a:r>
          </a:p>
          <a:p>
            <a:pPr algn="l"/>
            <a:r>
              <a:rPr lang="en-GB" sz="1200">
                <a:solidFill>
                  <a:prstClr val="black"/>
                </a:solidFill>
                <a:latin typeface="Calibri"/>
              </a:rPr>
              <a:t>Permanence</a:t>
            </a:r>
          </a:p>
          <a:p>
            <a:pPr algn="l"/>
            <a:r>
              <a:rPr lang="en-GB" sz="1200">
                <a:solidFill>
                  <a:prstClr val="black"/>
                </a:solidFill>
                <a:latin typeface="Calibri"/>
              </a:rPr>
              <a:t>Connectedness: Communities of practice and crowd sourcing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  <a:t>Further considerations for digital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6791" b="6791"/>
          <a:stretch/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l="18760" r="18760"/>
          <a:stretch/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3475803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84241" y="2048692"/>
            <a:ext cx="7642141" cy="2462958"/>
          </a:xfrm>
        </p:spPr>
        <p:txBody>
          <a:bodyPr/>
          <a:lstStyle/>
          <a:p>
            <a:r>
              <a:rPr lang="en-US" sz="1800" b="1">
                <a:latin typeface="Avenir Next Demi Bold"/>
              </a:rPr>
              <a:t>Can immersive and interactive digital resources help students cross the threshold in engineering?</a:t>
            </a:r>
          </a:p>
          <a:p>
            <a:r>
              <a:rPr lang="en-US" sz="1800"/>
              <a:t>What concepts have proved troublesome or transformative for students?</a:t>
            </a:r>
          </a:p>
          <a:p>
            <a:r>
              <a:rPr lang="en-US" sz="1800"/>
              <a:t>What teaching methods support threshold concept mastery?</a:t>
            </a:r>
          </a:p>
          <a:p>
            <a:r>
              <a:rPr lang="en-US" sz="1800"/>
              <a:t>What learning strategies support threshold concept mastery?</a:t>
            </a:r>
          </a:p>
          <a:p>
            <a:r>
              <a:rPr lang="en-US" sz="1800"/>
              <a:t>What is the added benefit of digital?</a:t>
            </a:r>
          </a:p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84242" y="1573774"/>
            <a:ext cx="5030784" cy="380867"/>
          </a:xfrm>
        </p:spPr>
        <p:txBody>
          <a:bodyPr/>
          <a:lstStyle/>
          <a:p>
            <a:r>
              <a:rPr lang="en-US"/>
              <a:t>Overview of Research Questions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Literature review</a:t>
            </a:r>
          </a:p>
          <a:p>
            <a:r>
              <a:rPr lang="en-US"/>
              <a:t>Identified a gap</a:t>
            </a:r>
          </a:p>
          <a:p>
            <a:r>
              <a:rPr lang="en-US"/>
              <a:t>Run focus groups (Engineering and Management students)</a:t>
            </a:r>
          </a:p>
          <a:p>
            <a:r>
              <a:rPr lang="en-US"/>
              <a:t>Interviews with tutors</a:t>
            </a:r>
          </a:p>
          <a:p>
            <a:r>
              <a:rPr lang="en-US"/>
              <a:t>Qualitative analysis of findings </a:t>
            </a:r>
          </a:p>
          <a:p>
            <a:pPr lvl="1"/>
            <a:r>
              <a:rPr lang="en-US" sz="900" b="0">
                <a:latin typeface="+mn-lt"/>
              </a:rPr>
              <a:t>What are the thresholds?</a:t>
            </a:r>
          </a:p>
          <a:p>
            <a:pPr lvl="1"/>
            <a:r>
              <a:rPr lang="en-US" sz="900" b="0">
                <a:latin typeface="+mn-lt"/>
              </a:rPr>
              <a:t>How are they tackled?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Project scope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Research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Ideation workshops (students and tutors)</a:t>
            </a:r>
          </a:p>
          <a:p>
            <a:r>
              <a:rPr lang="en-US"/>
              <a:t>Digital resources build</a:t>
            </a:r>
          </a:p>
          <a:p>
            <a:r>
              <a:rPr lang="en-US"/>
              <a:t>Digital resources dissemination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Application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2700F0A-2D81-FEDC-99C9-B3BA51F77FB2}"/>
              </a:ext>
            </a:extLst>
          </p:cNvPr>
          <p:cNvSpPr/>
          <p:nvPr/>
        </p:nvSpPr>
        <p:spPr>
          <a:xfrm>
            <a:off x="228600" y="2144806"/>
            <a:ext cx="655641" cy="114300"/>
          </a:xfrm>
          <a:prstGeom prst="rightArrow">
            <a:avLst/>
          </a:prstGeom>
          <a:solidFill>
            <a:srgbClr val="511C6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1951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65A1AE-1612-5B97-F83A-CDC7FB59B9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References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3A1EE4-DEDA-EA0C-F76E-685B5BA844D8}"/>
              </a:ext>
            </a:extLst>
          </p:cNvPr>
          <p:cNvSpPr txBox="1"/>
          <p:nvPr/>
        </p:nvSpPr>
        <p:spPr>
          <a:xfrm>
            <a:off x="971550" y="988359"/>
            <a:ext cx="7789209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>
                <a:effectLst/>
              </a:rPr>
              <a:t>Baillie, Caroline &amp; Goodhew, P. &amp; </a:t>
            </a:r>
            <a:r>
              <a:rPr lang="en-GB" sz="900" err="1">
                <a:effectLst/>
              </a:rPr>
              <a:t>Skryabina</a:t>
            </a:r>
            <a:r>
              <a:rPr lang="en-GB" sz="900">
                <a:effectLst/>
              </a:rPr>
              <a:t>, Elena. (2006). Threshold Concepts in Engineering Education—Exploring Potential Blocks in Student Understanding. International Journal of Engineering Education. 22. </a:t>
            </a:r>
            <a:br>
              <a:rPr lang="en-GB" sz="900">
                <a:effectLst/>
              </a:rPr>
            </a:br>
            <a:endParaRPr lang="en-GB" sz="90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err="1">
                <a:effectLst/>
              </a:rPr>
              <a:t>Gamez</a:t>
            </a:r>
            <a:r>
              <a:rPr lang="en-GB" sz="900">
                <a:effectLst/>
              </a:rPr>
              <a:t>‐Montero, Pedro J., et al. “Flipped Learning and Threshold Concepts in the Turbomachinery Section of Fluid Engineering Course.” </a:t>
            </a:r>
            <a:r>
              <a:rPr lang="en-GB" sz="900" i="1">
                <a:effectLst/>
              </a:rPr>
              <a:t>Computer Applications in Engineering Education</a:t>
            </a:r>
            <a:r>
              <a:rPr lang="en-GB" sz="900">
                <a:effectLst/>
              </a:rPr>
              <a:t>, vol. 29, no. 4, 2021, pp. 795–809, </a:t>
            </a:r>
            <a:r>
              <a:rPr lang="en-GB" sz="900">
                <a:effectLst/>
                <a:hlinkClick r:id="rId3"/>
              </a:rPr>
              <a:t>https://doi.org/10.1002/cae.22280</a:t>
            </a:r>
            <a:r>
              <a:rPr lang="en-GB" sz="900">
                <a:effectLst/>
              </a:rPr>
              <a:t>.</a:t>
            </a:r>
            <a:br>
              <a:rPr lang="en-GB" sz="900">
                <a:effectLst/>
              </a:rPr>
            </a:br>
            <a:endParaRPr lang="en-GB" sz="90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>
                <a:effectLst/>
              </a:rPr>
              <a:t>Khoo, Elaine, et al. “Evaluating Flipped Classrooms with Respect to Threshold Concepts Learning in Undergraduate Engineering.” </a:t>
            </a:r>
            <a:r>
              <a:rPr lang="en-GB" sz="900" err="1">
                <a:effectLst/>
              </a:rPr>
              <a:t>Ieee</a:t>
            </a:r>
            <a:r>
              <a:rPr lang="en-GB" sz="900">
                <a:effectLst/>
              </a:rPr>
              <a:t>, </a:t>
            </a:r>
            <a:r>
              <a:rPr lang="en-GB" sz="900" i="1">
                <a:effectLst/>
              </a:rPr>
              <a:t>2015 IEEE Frontiers in Education Conference (FIE)</a:t>
            </a:r>
            <a:r>
              <a:rPr lang="en-GB" sz="900">
                <a:effectLst/>
              </a:rPr>
              <a:t>, 2015, pp. 1–4, https://go.exlibris.link/wpyKQtsv. Accessed 1 June 2023. </a:t>
            </a:r>
            <a:br>
              <a:rPr lang="en-GB" sz="900">
                <a:effectLst/>
              </a:rPr>
            </a:br>
            <a:endParaRPr lang="en-GB" sz="90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err="1">
                <a:effectLst/>
              </a:rPr>
              <a:t>Olaniyi</a:t>
            </a:r>
            <a:r>
              <a:rPr lang="en-GB" sz="900">
                <a:effectLst/>
              </a:rPr>
              <a:t>, </a:t>
            </a:r>
            <a:r>
              <a:rPr lang="en-GB" sz="900" err="1">
                <a:effectLst/>
              </a:rPr>
              <a:t>Nkaepe</a:t>
            </a:r>
            <a:r>
              <a:rPr lang="en-GB" sz="900">
                <a:effectLst/>
              </a:rPr>
              <a:t> E. “Threshold Concepts: Designing a Format for the Flipped Classroom as an Active Learning Technique for Crossing the Threshold.” </a:t>
            </a:r>
            <a:r>
              <a:rPr lang="en-GB" sz="900" i="1">
                <a:effectLst/>
              </a:rPr>
              <a:t>Research and Practice in Technology Enhanced Learning</a:t>
            </a:r>
            <a:r>
              <a:rPr lang="en-GB" sz="900">
                <a:effectLst/>
              </a:rPr>
              <a:t>, vol. 15, no. 1, 2020, pp. 1–15, </a:t>
            </a:r>
            <a:r>
              <a:rPr lang="en-GB" sz="900">
                <a:effectLst/>
                <a:hlinkClick r:id="rId4"/>
              </a:rPr>
              <a:t>https://doi.org/10.1186/s41039-020-0122-3</a:t>
            </a:r>
            <a:r>
              <a:rPr lang="en-GB" sz="900">
                <a:effectLst/>
              </a:rPr>
              <a:t>.</a:t>
            </a:r>
            <a:br>
              <a:rPr lang="en-GB" sz="900">
                <a:effectLst/>
              </a:rPr>
            </a:br>
            <a:endParaRPr lang="en-GB" sz="90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/>
              <a:t>Meyer, J., &amp; Land, R. (2006). </a:t>
            </a:r>
            <a:r>
              <a:rPr lang="en-GB" sz="900" i="1"/>
              <a:t>Overcoming Barriers to Student Understanding: Threshold Concepts and Troublesome Knowledge </a:t>
            </a:r>
            <a:r>
              <a:rPr lang="en-GB" sz="900"/>
              <a:t>(1st ed.). Routledge.</a:t>
            </a:r>
            <a:r>
              <a:rPr lang="en-GB" sz="900">
                <a:effectLst/>
              </a:rPr>
              <a:t> </a:t>
            </a:r>
            <a:br>
              <a:rPr lang="en-GB" sz="900">
                <a:effectLst/>
              </a:rPr>
            </a:br>
            <a:endParaRPr lang="en-GB" sz="90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/>
              <a:t>Perkins, D. in Meyer, J., &amp; Land, R. (2006). </a:t>
            </a:r>
            <a:r>
              <a:rPr lang="en-GB" sz="900" i="1"/>
              <a:t>Overcoming Barriers to Student Understanding: Threshold Concepts and Troublesome Knowledge </a:t>
            </a:r>
            <a:r>
              <a:rPr lang="en-GB" sz="900"/>
              <a:t>(1st ed.). Routledge.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>
                <a:effectLst/>
              </a:rPr>
              <a:t>Quinlan, Kathleen M., and </a:t>
            </a:r>
            <a:r>
              <a:rPr lang="en-GB" sz="900" err="1">
                <a:effectLst/>
              </a:rPr>
              <a:t>U.a.</a:t>
            </a:r>
            <a:r>
              <a:rPr lang="en-GB" sz="900">
                <a:effectLst/>
              </a:rPr>
              <a:t> “Methodological Challenges in Researching Threshold Concepts: A Comparative Analysis of Three Projects.” </a:t>
            </a:r>
            <a:r>
              <a:rPr lang="en-GB" sz="900" i="1">
                <a:effectLst/>
              </a:rPr>
              <a:t>Higher Education</a:t>
            </a:r>
            <a:r>
              <a:rPr lang="en-GB" sz="900">
                <a:effectLst/>
              </a:rPr>
              <a:t>, vol. 66, no. 5, 2013, pp. 585–601, </a:t>
            </a:r>
            <a:r>
              <a:rPr lang="en-GB" sz="900">
                <a:effectLst/>
                <a:hlinkClick r:id="rId5"/>
              </a:rPr>
              <a:t>https://doi.org/10.1007/s10734-013-9623-y</a:t>
            </a:r>
            <a:r>
              <a:rPr lang="en-GB" sz="900"/>
              <a:t>.</a:t>
            </a:r>
            <a:endParaRPr lang="en-GB" sz="900">
              <a:effectLst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720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4E7EAC-B27C-C7C0-8125-C3FE6273E5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Features of threshold concepts</a:t>
            </a:r>
          </a:p>
          <a:p>
            <a:r>
              <a:rPr lang="en-GB"/>
              <a:t>Literature gap</a:t>
            </a:r>
          </a:p>
          <a:p>
            <a:r>
              <a:rPr lang="en-GB"/>
              <a:t>Why digital?</a:t>
            </a:r>
          </a:p>
          <a:p>
            <a:r>
              <a:rPr lang="en-GB"/>
              <a:t>Research questions</a:t>
            </a:r>
          </a:p>
          <a:p>
            <a:r>
              <a:rPr lang="en-GB"/>
              <a:t>Project scope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Presentation summary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4671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/>
              <a:t>Transformative</a:t>
            </a:r>
          </a:p>
          <a:p>
            <a:r>
              <a:rPr lang="en-US" sz="1600"/>
              <a:t>Irreversible</a:t>
            </a:r>
          </a:p>
          <a:p>
            <a:r>
              <a:rPr lang="en-US" sz="1600"/>
              <a:t>Integrative</a:t>
            </a:r>
          </a:p>
          <a:p>
            <a:r>
              <a:rPr lang="en-US" sz="1600"/>
              <a:t>Bounded</a:t>
            </a:r>
          </a:p>
          <a:p>
            <a:r>
              <a:rPr lang="en-US" sz="1600"/>
              <a:t>Troublesome</a:t>
            </a:r>
          </a:p>
          <a:p>
            <a:pPr marL="0" indent="0" algn="r">
              <a:buNone/>
            </a:pPr>
            <a:r>
              <a:rPr lang="en-US" sz="1600"/>
              <a:t>(Meyer and Land, 2006)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Threshold concepts</a:t>
            </a:r>
          </a:p>
          <a:p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rcRect t="9144" b="9144"/>
          <a:stretch/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107735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screenshot, font, design&#10;&#10;Description automatically generated">
            <a:extLst>
              <a:ext uri="{FF2B5EF4-FFF2-40B4-BE49-F238E27FC236}">
                <a16:creationId xmlns:a16="http://schemas.microsoft.com/office/drawing/2014/main" id="{4DAE5121-DF66-B482-418C-4D5EE590A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563" y="0"/>
            <a:ext cx="5331285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1F2692-7B53-9874-5666-662A4CB10F0D}"/>
              </a:ext>
            </a:extLst>
          </p:cNvPr>
          <p:cNvSpPr txBox="1"/>
          <p:nvPr/>
        </p:nvSpPr>
        <p:spPr>
          <a:xfrm>
            <a:off x="383242" y="32499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  <a:t>Literature Review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9364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81A5C5-456E-1315-379C-A9DA03A95C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506563" y="0"/>
            <a:ext cx="5331285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1F2692-7B53-9874-5666-662A4CB10F0D}"/>
              </a:ext>
            </a:extLst>
          </p:cNvPr>
          <p:cNvSpPr txBox="1"/>
          <p:nvPr/>
        </p:nvSpPr>
        <p:spPr>
          <a:xfrm>
            <a:off x="383242" y="324998"/>
            <a:ext cx="30025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  <a:t>Literature Gap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4B92B8-2CFC-0D6E-C4B2-B3F076D83085}"/>
              </a:ext>
            </a:extLst>
          </p:cNvPr>
          <p:cNvSpPr txBox="1"/>
          <p:nvPr/>
        </p:nvSpPr>
        <p:spPr>
          <a:xfrm>
            <a:off x="383242" y="989112"/>
            <a:ext cx="304781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Establish reasons for gap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lang="en-GB" sz="2000">
                <a:solidFill>
                  <a:prstClr val="black"/>
                </a:solidFill>
                <a:latin typeface="Calibri"/>
              </a:rPr>
              <a:t>Is there a link between TCs and active, student- centred learning?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7530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ECAE60-2C67-11F0-CCFD-0BF839F5A474}"/>
              </a:ext>
            </a:extLst>
          </p:cNvPr>
          <p:cNvSpPr txBox="1"/>
          <p:nvPr/>
        </p:nvSpPr>
        <p:spPr>
          <a:xfrm>
            <a:off x="383242" y="1112190"/>
            <a:ext cx="457200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Active learning</a:t>
            </a: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tabLst/>
              <a:defRPr/>
            </a:pPr>
            <a:r>
              <a:rPr lang="en-GB" sz="1600">
                <a:solidFill>
                  <a:prstClr val="black"/>
                </a:solidFill>
                <a:latin typeface="Calibri"/>
              </a:rPr>
              <a:t>	“Knowledge and learning as actively 	acquired”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lang="en-GB" sz="2000">
                <a:solidFill>
                  <a:prstClr val="black"/>
                </a:solidFill>
                <a:latin typeface="Calibri"/>
              </a:rPr>
              <a:t>Creative learning</a:t>
            </a:r>
            <a:br>
              <a:rPr lang="en-GB" sz="2000">
                <a:solidFill>
                  <a:prstClr val="black"/>
                </a:solidFill>
                <a:latin typeface="Calibri"/>
              </a:rPr>
            </a:br>
            <a:r>
              <a:rPr lang="en-GB" sz="200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600">
                <a:solidFill>
                  <a:prstClr val="black"/>
                </a:solidFill>
                <a:latin typeface="Calibri"/>
              </a:rPr>
              <a:t>“Learners need to create or recreate 	knowledge for themselves”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Social Learning</a:t>
            </a: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tabLst/>
              <a:defRPr/>
            </a:pPr>
            <a:r>
              <a:rPr lang="en-GB" sz="200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600">
                <a:solidFill>
                  <a:prstClr val="black"/>
                </a:solidFill>
                <a:latin typeface="Calibri"/>
              </a:rPr>
              <a:t>“We co-construct [understanding] in 	dialogue with others”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R="0" lvl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tabLst/>
              <a:defRPr/>
            </a:pPr>
            <a:r>
              <a:rPr lang="en-GB" sz="1400">
                <a:solidFill>
                  <a:prstClr val="black"/>
                </a:solidFill>
                <a:latin typeface="Calibri"/>
              </a:rPr>
              <a:t>(D.C Philips in Perkins, 2006)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6C300D-2678-E8DB-CE0D-FC797B151C2B}"/>
              </a:ext>
            </a:extLst>
          </p:cNvPr>
          <p:cNvSpPr txBox="1"/>
          <p:nvPr/>
        </p:nvSpPr>
        <p:spPr>
          <a:xfrm>
            <a:off x="383241" y="641362"/>
            <a:ext cx="4834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  <a:t>Constructivism and troublesome knowledge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2873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ECAE60-2C67-11F0-CCFD-0BF839F5A474}"/>
              </a:ext>
            </a:extLst>
          </p:cNvPr>
          <p:cNvSpPr txBox="1"/>
          <p:nvPr/>
        </p:nvSpPr>
        <p:spPr>
          <a:xfrm>
            <a:off x="383242" y="1112190"/>
            <a:ext cx="45720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Ritual knowledge</a:t>
            </a: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tabLst/>
              <a:defRPr/>
            </a:pPr>
            <a:r>
              <a:rPr lang="en-GB" sz="1600">
                <a:solidFill>
                  <a:prstClr val="black"/>
                </a:solidFill>
                <a:latin typeface="Calibri"/>
              </a:rPr>
              <a:t>	Routine knowledge that is meaningless 	unless contextualised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lang="en-GB" sz="2000">
                <a:solidFill>
                  <a:prstClr val="black"/>
                </a:solidFill>
                <a:latin typeface="Calibri"/>
              </a:rPr>
              <a:t>Inert knowledge</a:t>
            </a:r>
            <a:br>
              <a:rPr lang="en-GB" sz="2000">
                <a:solidFill>
                  <a:prstClr val="black"/>
                </a:solidFill>
                <a:latin typeface="Calibri"/>
              </a:rPr>
            </a:br>
            <a:r>
              <a:rPr lang="en-GB" sz="200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600">
                <a:solidFill>
                  <a:prstClr val="black"/>
                </a:solidFill>
                <a:latin typeface="Calibri"/>
              </a:rPr>
              <a:t>Active problem solving connected to their 	world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Conceptually difficult knowledge</a:t>
            </a:r>
          </a:p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tabLst/>
              <a:defRPr/>
            </a:pPr>
            <a:r>
              <a:rPr lang="en-GB" sz="200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600">
                <a:solidFill>
                  <a:prstClr val="black"/>
                </a:solidFill>
                <a:latin typeface="Calibri"/>
              </a:rPr>
              <a:t>Outside of their lived experience</a:t>
            </a:r>
          </a:p>
          <a:p>
            <a:pPr marL="342900" marR="0" lvl="0" indent="-3429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Foreign or alien knowledge</a:t>
            </a:r>
          </a:p>
          <a:p>
            <a:pPr lvl="1">
              <a:spcAft>
                <a:spcPts val="1200"/>
              </a:spcAft>
              <a:buClr>
                <a:srgbClr val="511C6C"/>
              </a:buClr>
              <a:buSzPct val="120000"/>
              <a:defRPr/>
            </a:pPr>
            <a:r>
              <a:rPr lang="en-GB" sz="1600">
                <a:solidFill>
                  <a:prstClr val="black"/>
                </a:solidFill>
                <a:latin typeface="Calibri"/>
              </a:rPr>
              <a:t>Introducing new perspectives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6C300D-2678-E8DB-CE0D-FC797B151C2B}"/>
              </a:ext>
            </a:extLst>
          </p:cNvPr>
          <p:cNvSpPr txBox="1"/>
          <p:nvPr/>
        </p:nvSpPr>
        <p:spPr>
          <a:xfrm>
            <a:off x="383241" y="641362"/>
            <a:ext cx="4834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  <a:t>Types of troublesome knowledge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AFB758-E1DA-D371-CE48-48B9D902D67D}"/>
              </a:ext>
            </a:extLst>
          </p:cNvPr>
          <p:cNvSpPr txBox="1"/>
          <p:nvPr/>
        </p:nvSpPr>
        <p:spPr>
          <a:xfrm>
            <a:off x="4452551" y="1098516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0" u="none" strike="noStrike" baseline="0">
                <a:latin typeface="TimesNRMT"/>
              </a:rPr>
              <a:t>“The shift in perspective may lead to a transformation of personal identity, a reconstruction of subjectivity.”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6833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b="1"/>
              <a:t>Transformative</a:t>
            </a:r>
          </a:p>
          <a:p>
            <a:r>
              <a:rPr lang="en-US" sz="1600"/>
              <a:t>Irreversible</a:t>
            </a:r>
          </a:p>
          <a:p>
            <a:r>
              <a:rPr lang="en-US" sz="1600" b="1"/>
              <a:t>Integrative</a:t>
            </a:r>
          </a:p>
          <a:p>
            <a:r>
              <a:rPr lang="en-US" sz="1600"/>
              <a:t>Bounded</a:t>
            </a:r>
          </a:p>
          <a:p>
            <a:r>
              <a:rPr lang="en-US" sz="1600" b="1"/>
              <a:t>Troublesome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Threshold concepts</a:t>
            </a:r>
          </a:p>
          <a:p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9144" b="9144"/>
          <a:stretch/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908234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034589" y="1060970"/>
            <a:ext cx="4355433" cy="2462958"/>
          </a:xfrm>
        </p:spPr>
        <p:txBody>
          <a:bodyPr/>
          <a:lstStyle/>
          <a:p>
            <a:pPr algn="l"/>
            <a:r>
              <a:rPr lang="en-GB" sz="1200" b="0" i="0" u="none" strike="noStrike" baseline="0">
                <a:solidFill>
                  <a:srgbClr val="000000"/>
                </a:solidFill>
                <a:latin typeface="AdvOTee460ee4"/>
              </a:rPr>
              <a:t>Ritual knowledge. Contextualising knowledge brings it to life. </a:t>
            </a:r>
            <a:r>
              <a:rPr lang="en-GB" sz="1200" b="1" i="0" u="none" strike="noStrike" baseline="0">
                <a:solidFill>
                  <a:srgbClr val="000000"/>
                </a:solidFill>
                <a:latin typeface="AdvOTee460ee4"/>
              </a:rPr>
              <a:t>Example</a:t>
            </a:r>
            <a:r>
              <a:rPr lang="en-GB" sz="1200" b="0" i="0" u="none" strike="noStrike" baseline="0">
                <a:solidFill>
                  <a:srgbClr val="000000"/>
                </a:solidFill>
                <a:latin typeface="AdvOTee460ee4"/>
              </a:rPr>
              <a:t>: Digital Healthcare Science: Doctor’s notes vs. Case study video</a:t>
            </a:r>
          </a:p>
          <a:p>
            <a:pPr algn="l"/>
            <a:r>
              <a:rPr lang="en-GB" sz="1200">
                <a:solidFill>
                  <a:srgbClr val="000000"/>
                </a:solidFill>
                <a:latin typeface="AdvOTee460ee4"/>
              </a:rPr>
              <a:t>Conceptually difficult knowledge: Knowledge which may contradict lived experience. </a:t>
            </a:r>
            <a:br>
              <a:rPr lang="en-GB" sz="1200">
                <a:solidFill>
                  <a:srgbClr val="000000"/>
                </a:solidFill>
                <a:latin typeface="AdvOTee460ee4"/>
              </a:rPr>
            </a:br>
            <a:r>
              <a:rPr lang="en-GB" sz="1200" b="1" i="0" u="none" strike="noStrike" baseline="0">
                <a:solidFill>
                  <a:srgbClr val="000000"/>
                </a:solidFill>
                <a:latin typeface="AdvOTee460ee4"/>
              </a:rPr>
              <a:t>Example</a:t>
            </a:r>
            <a:r>
              <a:rPr lang="en-GB" sz="1200" b="0" i="0" u="none" strike="noStrike" baseline="0">
                <a:solidFill>
                  <a:srgbClr val="000000"/>
                </a:solidFill>
                <a:latin typeface="AdvOTee460ee4"/>
              </a:rPr>
              <a:t>: a virtual world where friction and gravity do not exist.</a:t>
            </a:r>
          </a:p>
          <a:p>
            <a:pPr algn="l"/>
            <a:r>
              <a:rPr lang="en-GB" sz="1200">
                <a:solidFill>
                  <a:srgbClr val="000000"/>
                </a:solidFill>
                <a:latin typeface="AdvOTee460ee4"/>
              </a:rPr>
              <a:t>Foreign or alien knowledge. Perspectives that conflict with the learner’s.</a:t>
            </a:r>
            <a:br>
              <a:rPr lang="en-GB" sz="1200">
                <a:solidFill>
                  <a:srgbClr val="000000"/>
                </a:solidFill>
                <a:latin typeface="AdvOTee460ee4"/>
              </a:rPr>
            </a:br>
            <a:r>
              <a:rPr lang="en-GB" sz="1200" b="1" i="0" u="none" strike="noStrike" baseline="0">
                <a:solidFill>
                  <a:srgbClr val="000000"/>
                </a:solidFill>
                <a:latin typeface="AdvOTee460ee4"/>
              </a:rPr>
              <a:t>Example</a:t>
            </a:r>
            <a:r>
              <a:rPr lang="en-GB" sz="1200" b="0" i="0" u="none" strike="noStrike" baseline="0">
                <a:solidFill>
                  <a:srgbClr val="000000"/>
                </a:solidFill>
                <a:latin typeface="AdvOTee460ee4"/>
              </a:rPr>
              <a:t>: Test a product from a different perspective in a virtual world</a:t>
            </a:r>
            <a:endParaRPr lang="en-GB" sz="1200">
              <a:solidFill>
                <a:srgbClr val="000000"/>
              </a:solidFill>
              <a:latin typeface="AdvOTee460ee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511C6C"/>
                </a:solidFill>
                <a:effectLst/>
                <a:uLnTx/>
                <a:uFillTx/>
                <a:latin typeface="Calibri"/>
              </a:rPr>
              <a:t>Why digital?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1733" r="1733"/>
          <a:stretch/>
        </p:blipFill>
        <p:spPr/>
      </p:pic>
      <p:pic>
        <p:nvPicPr>
          <p:cNvPr id="11" name="Picture Placeholder 10" descr="A screenshot of a doctor's letter">
            <a:extLst>
              <a:ext uri="{FF2B5EF4-FFF2-40B4-BE49-F238E27FC236}">
                <a16:creationId xmlns:a16="http://schemas.microsoft.com/office/drawing/2014/main" id="{032EC5B2-965D-F461-C673-1A56580DEFD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/>
          <a:srcRect t="641" b="30883"/>
          <a:stretch/>
        </p:blipFill>
        <p:spPr>
          <a:xfrm>
            <a:off x="739861" y="323333"/>
            <a:ext cx="2829507" cy="16303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920151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On-screen Show (16:9)</PresentationFormat>
  <Slides>13</Slides>
  <Notes>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revision>1</cp:revision>
  <dcterms:created xsi:type="dcterms:W3CDTF">2017-04-05T11:04:35Z</dcterms:created>
  <dcterms:modified xsi:type="dcterms:W3CDTF">2023-06-06T20:53:29Z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CC1F63C7-B0AE-47AC-9CDE-C286FF7332F8</vt:lpwstr>
  </property>
  <property fmtid="{D5CDD505-2E9C-101B-9397-08002B2CF9AE}" pid="3" name="ArticulatePath">
    <vt:lpwstr>https://livewarwickac-my.sharepoint.com/personal/u1774175_live_warwick_ac_uk/Documents/eern workshop/Digital and threshold</vt:lpwstr>
  </property>
</Properties>
</file>