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5"/>
  </p:notesMasterIdLst>
  <p:handoutMasterIdLst>
    <p:handoutMasterId r:id="rId6"/>
  </p:handoutMasterIdLst>
  <p:sldIdLst>
    <p:sldId id="273" r:id="rId4"/>
  </p:sldIdLst>
  <p:sldSz cx="21383625" cy="30275213"/>
  <p:notesSz cx="6797675" cy="9928225"/>
  <p:defaultTextStyle>
    <a:defPPr>
      <a:defRPr lang="en-GB"/>
    </a:defPPr>
    <a:lvl1pPr algn="l" rtl="0" fontAlgn="base">
      <a:spcBef>
        <a:spcPct val="0"/>
      </a:spcBef>
      <a:spcAft>
        <a:spcPct val="0"/>
      </a:spcAft>
      <a:defRPr sz="7748" kern="1200">
        <a:solidFill>
          <a:schemeClr val="tx1"/>
        </a:solidFill>
        <a:latin typeface="Times New Roman" pitchFamily="18" charset="0"/>
        <a:ea typeface="+mn-ea"/>
        <a:cs typeface="Arial" charset="0"/>
      </a:defRPr>
    </a:lvl1pPr>
    <a:lvl2pPr marL="1475933" algn="l" rtl="0" fontAlgn="base">
      <a:spcBef>
        <a:spcPct val="0"/>
      </a:spcBef>
      <a:spcAft>
        <a:spcPct val="0"/>
      </a:spcAft>
      <a:defRPr sz="7748" kern="1200">
        <a:solidFill>
          <a:schemeClr val="tx1"/>
        </a:solidFill>
        <a:latin typeface="Times New Roman" pitchFamily="18" charset="0"/>
        <a:ea typeface="+mn-ea"/>
        <a:cs typeface="Arial" charset="0"/>
      </a:defRPr>
    </a:lvl2pPr>
    <a:lvl3pPr marL="2951866" algn="l" rtl="0" fontAlgn="base">
      <a:spcBef>
        <a:spcPct val="0"/>
      </a:spcBef>
      <a:spcAft>
        <a:spcPct val="0"/>
      </a:spcAft>
      <a:defRPr sz="7748" kern="1200">
        <a:solidFill>
          <a:schemeClr val="tx1"/>
        </a:solidFill>
        <a:latin typeface="Times New Roman" pitchFamily="18" charset="0"/>
        <a:ea typeface="+mn-ea"/>
        <a:cs typeface="Arial" charset="0"/>
      </a:defRPr>
    </a:lvl3pPr>
    <a:lvl4pPr marL="4427799" algn="l" rtl="0" fontAlgn="base">
      <a:spcBef>
        <a:spcPct val="0"/>
      </a:spcBef>
      <a:spcAft>
        <a:spcPct val="0"/>
      </a:spcAft>
      <a:defRPr sz="7748" kern="1200">
        <a:solidFill>
          <a:schemeClr val="tx1"/>
        </a:solidFill>
        <a:latin typeface="Times New Roman" pitchFamily="18" charset="0"/>
        <a:ea typeface="+mn-ea"/>
        <a:cs typeface="Arial" charset="0"/>
      </a:defRPr>
    </a:lvl4pPr>
    <a:lvl5pPr marL="5903732" algn="l" rtl="0" fontAlgn="base">
      <a:spcBef>
        <a:spcPct val="0"/>
      </a:spcBef>
      <a:spcAft>
        <a:spcPct val="0"/>
      </a:spcAft>
      <a:defRPr sz="7748" kern="1200">
        <a:solidFill>
          <a:schemeClr val="tx1"/>
        </a:solidFill>
        <a:latin typeface="Times New Roman" pitchFamily="18" charset="0"/>
        <a:ea typeface="+mn-ea"/>
        <a:cs typeface="Arial" charset="0"/>
      </a:defRPr>
    </a:lvl5pPr>
    <a:lvl6pPr marL="7379665" algn="l" defTabSz="2951866" rtl="0" eaLnBrk="1" latinLnBrk="0" hangingPunct="1">
      <a:defRPr sz="7748" kern="1200">
        <a:solidFill>
          <a:schemeClr val="tx1"/>
        </a:solidFill>
        <a:latin typeface="Times New Roman" pitchFamily="18" charset="0"/>
        <a:ea typeface="+mn-ea"/>
        <a:cs typeface="Arial" charset="0"/>
      </a:defRPr>
    </a:lvl6pPr>
    <a:lvl7pPr marL="8855598" algn="l" defTabSz="2951866" rtl="0" eaLnBrk="1" latinLnBrk="0" hangingPunct="1">
      <a:defRPr sz="7748" kern="1200">
        <a:solidFill>
          <a:schemeClr val="tx1"/>
        </a:solidFill>
        <a:latin typeface="Times New Roman" pitchFamily="18" charset="0"/>
        <a:ea typeface="+mn-ea"/>
        <a:cs typeface="Arial" charset="0"/>
      </a:defRPr>
    </a:lvl7pPr>
    <a:lvl8pPr marL="10331531" algn="l" defTabSz="2951866" rtl="0" eaLnBrk="1" latinLnBrk="0" hangingPunct="1">
      <a:defRPr sz="7748" kern="1200">
        <a:solidFill>
          <a:schemeClr val="tx1"/>
        </a:solidFill>
        <a:latin typeface="Times New Roman" pitchFamily="18" charset="0"/>
        <a:ea typeface="+mn-ea"/>
        <a:cs typeface="Arial" charset="0"/>
      </a:defRPr>
    </a:lvl8pPr>
    <a:lvl9pPr marL="11807464" algn="l" defTabSz="2951866" rtl="0" eaLnBrk="1" latinLnBrk="0" hangingPunct="1">
      <a:defRPr sz="7748"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xmlns="">
        <p15:guide id="1" orient="horz" pos="9536" userDrawn="1">
          <p15:clr>
            <a:srgbClr val="A4A3A4"/>
          </p15:clr>
        </p15:guide>
        <p15:guide id="2" pos="67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74" autoAdjust="0"/>
    <p:restoredTop sz="85664" autoAdjust="0"/>
  </p:normalViewPr>
  <p:slideViewPr>
    <p:cSldViewPr showGuides="1">
      <p:cViewPr>
        <p:scale>
          <a:sx n="50" d="100"/>
          <a:sy n="50" d="100"/>
        </p:scale>
        <p:origin x="-1926" y="2400"/>
      </p:cViewPr>
      <p:guideLst>
        <p:guide orient="horz" pos="9536"/>
        <p:guide pos="6735"/>
      </p:guideLst>
    </p:cSldViewPr>
  </p:slideViewPr>
  <p:outlineViewPr>
    <p:cViewPr>
      <p:scale>
        <a:sx n="33" d="100"/>
        <a:sy n="33" d="100"/>
      </p:scale>
      <p:origin x="0" y="0"/>
    </p:cViewPr>
  </p:outlineViewPr>
  <p:notesTextViewPr>
    <p:cViewPr>
      <p:scale>
        <a:sx n="1" d="1"/>
        <a:sy n="1" d="1"/>
      </p:scale>
      <p:origin x="0" y="0"/>
    </p:cViewPr>
  </p:notesTextViewPr>
  <p:sorterViewPr>
    <p:cViewPr>
      <p:scale>
        <a:sx n="176" d="100"/>
        <a:sy n="176" d="100"/>
      </p:scale>
      <p:origin x="0" y="-62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3BD25-E087-4C95-9FEE-5C0A9F49B6FC}" type="doc">
      <dgm:prSet loTypeId="urn:microsoft.com/office/officeart/2005/8/layout/vProcess5" loCatId="process" qsTypeId="urn:microsoft.com/office/officeart/2005/8/quickstyle/3d4" qsCatId="3D" csTypeId="urn:microsoft.com/office/officeart/2005/8/colors/accent1_2" csCatId="accent1" phldr="1"/>
      <dgm:spPr/>
      <dgm:t>
        <a:bodyPr/>
        <a:lstStyle/>
        <a:p>
          <a:endParaRPr lang="en-GB"/>
        </a:p>
      </dgm:t>
    </dgm:pt>
    <dgm:pt modelId="{AE093BB6-457B-41C0-AC9E-E3D038A01C1A}">
      <dgm:prSet phldrT="[Text]"/>
      <dgm:spPr>
        <a:gradFill rotWithShape="0">
          <a:gsLst>
            <a:gs pos="0">
              <a:srgbClr val="7030A0"/>
            </a:gs>
            <a:gs pos="24000">
              <a:schemeClr val="accent1">
                <a:lumMod val="45000"/>
                <a:lumOff val="55000"/>
              </a:schemeClr>
            </a:gs>
            <a:gs pos="53000">
              <a:schemeClr val="accent1">
                <a:lumMod val="45000"/>
                <a:lumOff val="55000"/>
              </a:schemeClr>
            </a:gs>
            <a:gs pos="100000">
              <a:schemeClr val="accent1">
                <a:lumMod val="30000"/>
                <a:lumOff val="70000"/>
              </a:schemeClr>
            </a:gs>
          </a:gsLst>
          <a:lin ang="5400000" scaled="1"/>
        </a:gradFill>
      </dgm:spPr>
      <dgm:t>
        <a:bodyPr/>
        <a:lstStyle/>
        <a:p>
          <a:pPr algn="ctr"/>
          <a:r>
            <a:rPr lang="en-GB" dirty="0" smtClean="0">
              <a:solidFill>
                <a:schemeClr val="tx1"/>
              </a:solidFill>
            </a:rPr>
            <a:t>Threshold concept</a:t>
          </a:r>
          <a:endParaRPr lang="en-GB" dirty="0">
            <a:solidFill>
              <a:schemeClr val="tx1"/>
            </a:solidFill>
          </a:endParaRPr>
        </a:p>
      </dgm:t>
    </dgm:pt>
    <dgm:pt modelId="{B292C95D-7D0E-4A78-BAC6-30AEFD7852CA}" type="parTrans" cxnId="{E9497036-FE68-494C-B94A-7FAC76D14D7E}">
      <dgm:prSet/>
      <dgm:spPr/>
      <dgm:t>
        <a:bodyPr/>
        <a:lstStyle/>
        <a:p>
          <a:endParaRPr lang="en-GB"/>
        </a:p>
      </dgm:t>
    </dgm:pt>
    <dgm:pt modelId="{936E5845-B0EB-4E7E-8BB7-E95E9FBC7446}" type="sibTrans" cxnId="{E9497036-FE68-494C-B94A-7FAC76D14D7E}">
      <dgm:prSet/>
      <dgm:spPr/>
      <dgm:t>
        <a:bodyPr/>
        <a:lstStyle/>
        <a:p>
          <a:endParaRPr lang="en-GB"/>
        </a:p>
      </dgm:t>
    </dgm:pt>
    <dgm:pt modelId="{60FC0D4F-AE78-4E3B-85DB-46E2E67BDA2B}">
      <dgm:prSet phldrT="[Text]"/>
      <dgm:spPr>
        <a:gradFill rotWithShape="0">
          <a:gsLst>
            <a:gs pos="0">
              <a:srgbClr val="7030A0"/>
            </a:gs>
            <a:gs pos="41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ctr"/>
          <a:r>
            <a:rPr lang="en-GB" dirty="0" smtClean="0">
              <a:solidFill>
                <a:schemeClr val="tx1"/>
              </a:solidFill>
            </a:rPr>
            <a:t>Use of concept in student work</a:t>
          </a:r>
          <a:endParaRPr lang="en-GB" dirty="0">
            <a:solidFill>
              <a:schemeClr val="tx1"/>
            </a:solidFill>
          </a:endParaRPr>
        </a:p>
      </dgm:t>
    </dgm:pt>
    <dgm:pt modelId="{106F4A98-974F-4EC6-990B-D13CA04DB6F8}" type="parTrans" cxnId="{375A29C8-782D-4A2F-BA9D-FD67C34D2728}">
      <dgm:prSet/>
      <dgm:spPr/>
      <dgm:t>
        <a:bodyPr/>
        <a:lstStyle/>
        <a:p>
          <a:endParaRPr lang="en-GB"/>
        </a:p>
      </dgm:t>
    </dgm:pt>
    <dgm:pt modelId="{7AEA61E4-0397-45B8-8F38-A97EF9B518D1}" type="sibTrans" cxnId="{375A29C8-782D-4A2F-BA9D-FD67C34D2728}">
      <dgm:prSet/>
      <dgm:spPr/>
      <dgm:t>
        <a:bodyPr/>
        <a:lstStyle/>
        <a:p>
          <a:endParaRPr lang="en-GB"/>
        </a:p>
      </dgm:t>
    </dgm:pt>
    <dgm:pt modelId="{33FB57DD-322E-46A7-A02A-86990A631A60}">
      <dgm:prSet phldrT="[Text]"/>
      <dgm:spPr>
        <a:gradFill rotWithShape="0">
          <a:gsLst>
            <a:gs pos="0">
              <a:srgbClr val="7030A0"/>
            </a:gs>
            <a:gs pos="31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ctr"/>
          <a:r>
            <a:rPr lang="en-GB" dirty="0" smtClean="0">
              <a:solidFill>
                <a:schemeClr val="tx1"/>
              </a:solidFill>
            </a:rPr>
            <a:t>Assessment and feedback by academic</a:t>
          </a:r>
          <a:endParaRPr lang="en-GB" dirty="0">
            <a:solidFill>
              <a:schemeClr val="tx1"/>
            </a:solidFill>
          </a:endParaRPr>
        </a:p>
      </dgm:t>
    </dgm:pt>
    <dgm:pt modelId="{0FD3301C-F8C4-48EA-909D-49B26A0288E6}" type="parTrans" cxnId="{24BBFF62-B604-493F-B1EF-C9D9517CF709}">
      <dgm:prSet/>
      <dgm:spPr/>
      <dgm:t>
        <a:bodyPr/>
        <a:lstStyle/>
        <a:p>
          <a:endParaRPr lang="en-GB"/>
        </a:p>
      </dgm:t>
    </dgm:pt>
    <dgm:pt modelId="{21063536-2C10-4459-9504-DCF24C1E17C8}" type="sibTrans" cxnId="{24BBFF62-B604-493F-B1EF-C9D9517CF709}">
      <dgm:prSet/>
      <dgm:spPr/>
      <dgm:t>
        <a:bodyPr/>
        <a:lstStyle/>
        <a:p>
          <a:endParaRPr lang="en-GB"/>
        </a:p>
      </dgm:t>
    </dgm:pt>
    <dgm:pt modelId="{D96BFD4B-C77E-40AB-A42F-8CE6AD732BAD}">
      <dgm:prSet phldrT="[Text]"/>
      <dgm:spPr>
        <a:gradFill rotWithShape="0">
          <a:gsLst>
            <a:gs pos="0">
              <a:srgbClr val="7030A0"/>
            </a:gs>
            <a:gs pos="2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ctr"/>
          <a:r>
            <a:rPr lang="en-GB" dirty="0" smtClean="0">
              <a:solidFill>
                <a:schemeClr val="tx1"/>
              </a:solidFill>
            </a:rPr>
            <a:t>Translation of feedback into action to improve learning and performance</a:t>
          </a:r>
          <a:endParaRPr lang="en-GB" dirty="0">
            <a:solidFill>
              <a:schemeClr val="tx1"/>
            </a:solidFill>
          </a:endParaRPr>
        </a:p>
      </dgm:t>
    </dgm:pt>
    <dgm:pt modelId="{61BEC741-A921-41AF-B72E-53693F0D314E}" type="parTrans" cxnId="{734C55A5-21E1-436E-92D6-36B7B8F5C809}">
      <dgm:prSet/>
      <dgm:spPr/>
      <dgm:t>
        <a:bodyPr/>
        <a:lstStyle/>
        <a:p>
          <a:endParaRPr lang="en-GB"/>
        </a:p>
      </dgm:t>
    </dgm:pt>
    <dgm:pt modelId="{A30CEA50-14CA-47F6-996B-CAFAC5DCA02C}" type="sibTrans" cxnId="{734C55A5-21E1-436E-92D6-36B7B8F5C809}">
      <dgm:prSet/>
      <dgm:spPr/>
      <dgm:t>
        <a:bodyPr/>
        <a:lstStyle/>
        <a:p>
          <a:endParaRPr lang="en-GB"/>
        </a:p>
      </dgm:t>
    </dgm:pt>
    <dgm:pt modelId="{DEEA50E3-711B-44DD-86D9-93018FC5AFBC}" type="pres">
      <dgm:prSet presAssocID="{D5B3BD25-E087-4C95-9FEE-5C0A9F49B6FC}" presName="outerComposite" presStyleCnt="0">
        <dgm:presLayoutVars>
          <dgm:chMax val="5"/>
          <dgm:dir/>
          <dgm:resizeHandles val="exact"/>
        </dgm:presLayoutVars>
      </dgm:prSet>
      <dgm:spPr/>
      <dgm:t>
        <a:bodyPr/>
        <a:lstStyle/>
        <a:p>
          <a:endParaRPr lang="en-GB"/>
        </a:p>
      </dgm:t>
    </dgm:pt>
    <dgm:pt modelId="{85A5AC99-6A0D-41AF-87FF-9C647EFD9CFF}" type="pres">
      <dgm:prSet presAssocID="{D5B3BD25-E087-4C95-9FEE-5C0A9F49B6FC}" presName="dummyMaxCanvas" presStyleCnt="0">
        <dgm:presLayoutVars/>
      </dgm:prSet>
      <dgm:spPr/>
    </dgm:pt>
    <dgm:pt modelId="{F0E72CEF-ACA7-484C-82E9-DCE876E04078}" type="pres">
      <dgm:prSet presAssocID="{D5B3BD25-E087-4C95-9FEE-5C0A9F49B6FC}" presName="FourNodes_1" presStyleLbl="node1" presStyleIdx="0" presStyleCnt="4" custLinFactNeighborY="13988">
        <dgm:presLayoutVars>
          <dgm:bulletEnabled val="1"/>
        </dgm:presLayoutVars>
      </dgm:prSet>
      <dgm:spPr/>
      <dgm:t>
        <a:bodyPr/>
        <a:lstStyle/>
        <a:p>
          <a:endParaRPr lang="en-GB"/>
        </a:p>
      </dgm:t>
    </dgm:pt>
    <dgm:pt modelId="{238EF2D9-3F80-472D-BDD4-800000DB5E15}" type="pres">
      <dgm:prSet presAssocID="{D5B3BD25-E087-4C95-9FEE-5C0A9F49B6FC}" presName="FourNodes_2" presStyleLbl="node1" presStyleIdx="1" presStyleCnt="4" custLinFactNeighborX="-8375" custLinFactNeighborY="7709">
        <dgm:presLayoutVars>
          <dgm:bulletEnabled val="1"/>
        </dgm:presLayoutVars>
      </dgm:prSet>
      <dgm:spPr/>
      <dgm:t>
        <a:bodyPr/>
        <a:lstStyle/>
        <a:p>
          <a:endParaRPr lang="en-GB"/>
        </a:p>
      </dgm:t>
    </dgm:pt>
    <dgm:pt modelId="{3289E105-89F0-4C43-A3C0-808BF72A315D}" type="pres">
      <dgm:prSet presAssocID="{D5B3BD25-E087-4C95-9FEE-5C0A9F49B6FC}" presName="FourNodes_3" presStyleLbl="node1" presStyleIdx="2" presStyleCnt="4" custLinFactNeighborX="-16625" custLinFactNeighborY="1430">
        <dgm:presLayoutVars>
          <dgm:bulletEnabled val="1"/>
        </dgm:presLayoutVars>
      </dgm:prSet>
      <dgm:spPr/>
      <dgm:t>
        <a:bodyPr/>
        <a:lstStyle/>
        <a:p>
          <a:endParaRPr lang="en-GB"/>
        </a:p>
      </dgm:t>
    </dgm:pt>
    <dgm:pt modelId="{B58123C9-B350-4B19-B310-C432263B8BBD}" type="pres">
      <dgm:prSet presAssocID="{D5B3BD25-E087-4C95-9FEE-5C0A9F49B6FC}" presName="FourNodes_4" presStyleLbl="node1" presStyleIdx="3" presStyleCnt="4" custLinFactNeighborX="-25000" custLinFactNeighborY="2144">
        <dgm:presLayoutVars>
          <dgm:bulletEnabled val="1"/>
        </dgm:presLayoutVars>
      </dgm:prSet>
      <dgm:spPr/>
      <dgm:t>
        <a:bodyPr/>
        <a:lstStyle/>
        <a:p>
          <a:endParaRPr lang="en-GB"/>
        </a:p>
      </dgm:t>
    </dgm:pt>
    <dgm:pt modelId="{B015C951-E292-4062-8923-D4AE911EDB52}" type="pres">
      <dgm:prSet presAssocID="{D5B3BD25-E087-4C95-9FEE-5C0A9F49B6FC}" presName="FourConn_1-2" presStyleLbl="fgAccFollowNode1" presStyleIdx="0" presStyleCnt="3" custLinFactNeighborX="-26966" custLinFactNeighborY="527">
        <dgm:presLayoutVars>
          <dgm:bulletEnabled val="1"/>
        </dgm:presLayoutVars>
      </dgm:prSet>
      <dgm:spPr/>
      <dgm:t>
        <a:bodyPr/>
        <a:lstStyle/>
        <a:p>
          <a:endParaRPr lang="en-GB"/>
        </a:p>
      </dgm:t>
    </dgm:pt>
    <dgm:pt modelId="{A3255047-2B7F-474B-89DF-39E871336B6C}" type="pres">
      <dgm:prSet presAssocID="{D5B3BD25-E087-4C95-9FEE-5C0A9F49B6FC}" presName="FourConn_2-3" presStyleLbl="fgAccFollowNode1" presStyleIdx="1" presStyleCnt="3" custLinFactNeighborX="-80432" custLinFactNeighborY="1626">
        <dgm:presLayoutVars>
          <dgm:bulletEnabled val="1"/>
        </dgm:presLayoutVars>
      </dgm:prSet>
      <dgm:spPr/>
      <dgm:t>
        <a:bodyPr/>
        <a:lstStyle/>
        <a:p>
          <a:endParaRPr lang="en-GB"/>
        </a:p>
      </dgm:t>
    </dgm:pt>
    <dgm:pt modelId="{E3917781-3E85-4D03-974E-6C949922C379}" type="pres">
      <dgm:prSet presAssocID="{D5B3BD25-E087-4C95-9FEE-5C0A9F49B6FC}" presName="FourConn_3-4" presStyleLbl="fgAccFollowNode1" presStyleIdx="2" presStyleCnt="3" custLinFactX="-42883" custLinFactNeighborX="-100000" custLinFactNeighborY="13486">
        <dgm:presLayoutVars>
          <dgm:bulletEnabled val="1"/>
        </dgm:presLayoutVars>
      </dgm:prSet>
      <dgm:spPr/>
      <dgm:t>
        <a:bodyPr/>
        <a:lstStyle/>
        <a:p>
          <a:endParaRPr lang="en-GB"/>
        </a:p>
      </dgm:t>
    </dgm:pt>
    <dgm:pt modelId="{B4F56392-BC27-4D4E-B208-84B46B0830FA}" type="pres">
      <dgm:prSet presAssocID="{D5B3BD25-E087-4C95-9FEE-5C0A9F49B6FC}" presName="FourNodes_1_text" presStyleLbl="node1" presStyleIdx="3" presStyleCnt="4">
        <dgm:presLayoutVars>
          <dgm:bulletEnabled val="1"/>
        </dgm:presLayoutVars>
      </dgm:prSet>
      <dgm:spPr/>
      <dgm:t>
        <a:bodyPr/>
        <a:lstStyle/>
        <a:p>
          <a:endParaRPr lang="en-GB"/>
        </a:p>
      </dgm:t>
    </dgm:pt>
    <dgm:pt modelId="{3A7CCAA6-34C3-4CC3-AF2B-016B21F5C0D1}" type="pres">
      <dgm:prSet presAssocID="{D5B3BD25-E087-4C95-9FEE-5C0A9F49B6FC}" presName="FourNodes_2_text" presStyleLbl="node1" presStyleIdx="3" presStyleCnt="4">
        <dgm:presLayoutVars>
          <dgm:bulletEnabled val="1"/>
        </dgm:presLayoutVars>
      </dgm:prSet>
      <dgm:spPr/>
      <dgm:t>
        <a:bodyPr/>
        <a:lstStyle/>
        <a:p>
          <a:endParaRPr lang="en-GB"/>
        </a:p>
      </dgm:t>
    </dgm:pt>
    <dgm:pt modelId="{C2DA743F-3627-4EE1-BB09-D88B7E1AA563}" type="pres">
      <dgm:prSet presAssocID="{D5B3BD25-E087-4C95-9FEE-5C0A9F49B6FC}" presName="FourNodes_3_text" presStyleLbl="node1" presStyleIdx="3" presStyleCnt="4">
        <dgm:presLayoutVars>
          <dgm:bulletEnabled val="1"/>
        </dgm:presLayoutVars>
      </dgm:prSet>
      <dgm:spPr/>
      <dgm:t>
        <a:bodyPr/>
        <a:lstStyle/>
        <a:p>
          <a:endParaRPr lang="en-GB"/>
        </a:p>
      </dgm:t>
    </dgm:pt>
    <dgm:pt modelId="{92DA1771-8D1D-4413-9B78-4784873E05DA}" type="pres">
      <dgm:prSet presAssocID="{D5B3BD25-E087-4C95-9FEE-5C0A9F49B6FC}" presName="FourNodes_4_text" presStyleLbl="node1" presStyleIdx="3" presStyleCnt="4">
        <dgm:presLayoutVars>
          <dgm:bulletEnabled val="1"/>
        </dgm:presLayoutVars>
      </dgm:prSet>
      <dgm:spPr/>
      <dgm:t>
        <a:bodyPr/>
        <a:lstStyle/>
        <a:p>
          <a:endParaRPr lang="en-GB"/>
        </a:p>
      </dgm:t>
    </dgm:pt>
  </dgm:ptLst>
  <dgm:cxnLst>
    <dgm:cxn modelId="{84A829FB-BC0B-4116-898A-FC448407AD16}" type="presOf" srcId="{D5B3BD25-E087-4C95-9FEE-5C0A9F49B6FC}" destId="{DEEA50E3-711B-44DD-86D9-93018FC5AFBC}" srcOrd="0" destOrd="0" presId="urn:microsoft.com/office/officeart/2005/8/layout/vProcess5"/>
    <dgm:cxn modelId="{89E78639-62A0-4E08-967F-76DEDD23FBCF}" type="presOf" srcId="{60FC0D4F-AE78-4E3B-85DB-46E2E67BDA2B}" destId="{3A7CCAA6-34C3-4CC3-AF2B-016B21F5C0D1}" srcOrd="1" destOrd="0" presId="urn:microsoft.com/office/officeart/2005/8/layout/vProcess5"/>
    <dgm:cxn modelId="{24BBFF62-B604-493F-B1EF-C9D9517CF709}" srcId="{D5B3BD25-E087-4C95-9FEE-5C0A9F49B6FC}" destId="{33FB57DD-322E-46A7-A02A-86990A631A60}" srcOrd="2" destOrd="0" parTransId="{0FD3301C-F8C4-48EA-909D-49B26A0288E6}" sibTransId="{21063536-2C10-4459-9504-DCF24C1E17C8}"/>
    <dgm:cxn modelId="{3CA0EFC5-C543-43AA-81D3-42B59DD268B5}" type="presOf" srcId="{33FB57DD-322E-46A7-A02A-86990A631A60}" destId="{3289E105-89F0-4C43-A3C0-808BF72A315D}" srcOrd="0" destOrd="0" presId="urn:microsoft.com/office/officeart/2005/8/layout/vProcess5"/>
    <dgm:cxn modelId="{CCB87ACF-8914-4DB1-8BF3-4D08FB9DC91E}" type="presOf" srcId="{D96BFD4B-C77E-40AB-A42F-8CE6AD732BAD}" destId="{B58123C9-B350-4B19-B310-C432263B8BBD}" srcOrd="0" destOrd="0" presId="urn:microsoft.com/office/officeart/2005/8/layout/vProcess5"/>
    <dgm:cxn modelId="{7036BBFD-27E0-4456-BC86-DB85E6FA4025}" type="presOf" srcId="{60FC0D4F-AE78-4E3B-85DB-46E2E67BDA2B}" destId="{238EF2D9-3F80-472D-BDD4-800000DB5E15}" srcOrd="0" destOrd="0" presId="urn:microsoft.com/office/officeart/2005/8/layout/vProcess5"/>
    <dgm:cxn modelId="{E9497036-FE68-494C-B94A-7FAC76D14D7E}" srcId="{D5B3BD25-E087-4C95-9FEE-5C0A9F49B6FC}" destId="{AE093BB6-457B-41C0-AC9E-E3D038A01C1A}" srcOrd="0" destOrd="0" parTransId="{B292C95D-7D0E-4A78-BAC6-30AEFD7852CA}" sibTransId="{936E5845-B0EB-4E7E-8BB7-E95E9FBC7446}"/>
    <dgm:cxn modelId="{CCFD00AA-C6CA-4611-B89F-9F57550C7B60}" type="presOf" srcId="{AE093BB6-457B-41C0-AC9E-E3D038A01C1A}" destId="{B4F56392-BC27-4D4E-B208-84B46B0830FA}" srcOrd="1" destOrd="0" presId="urn:microsoft.com/office/officeart/2005/8/layout/vProcess5"/>
    <dgm:cxn modelId="{734C55A5-21E1-436E-92D6-36B7B8F5C809}" srcId="{D5B3BD25-E087-4C95-9FEE-5C0A9F49B6FC}" destId="{D96BFD4B-C77E-40AB-A42F-8CE6AD732BAD}" srcOrd="3" destOrd="0" parTransId="{61BEC741-A921-41AF-B72E-53693F0D314E}" sibTransId="{A30CEA50-14CA-47F6-996B-CAFAC5DCA02C}"/>
    <dgm:cxn modelId="{6EBFF574-F0F5-4CBE-BFF9-E3AE6A536918}" type="presOf" srcId="{AE093BB6-457B-41C0-AC9E-E3D038A01C1A}" destId="{F0E72CEF-ACA7-484C-82E9-DCE876E04078}" srcOrd="0" destOrd="0" presId="urn:microsoft.com/office/officeart/2005/8/layout/vProcess5"/>
    <dgm:cxn modelId="{8220D6AB-C767-40D4-B030-EF2689A6B4A0}" type="presOf" srcId="{21063536-2C10-4459-9504-DCF24C1E17C8}" destId="{E3917781-3E85-4D03-974E-6C949922C379}" srcOrd="0" destOrd="0" presId="urn:microsoft.com/office/officeart/2005/8/layout/vProcess5"/>
    <dgm:cxn modelId="{26F785B0-E64F-40C9-A95D-EEC119089A32}" type="presOf" srcId="{D96BFD4B-C77E-40AB-A42F-8CE6AD732BAD}" destId="{92DA1771-8D1D-4413-9B78-4784873E05DA}" srcOrd="1" destOrd="0" presId="urn:microsoft.com/office/officeart/2005/8/layout/vProcess5"/>
    <dgm:cxn modelId="{4A18CD7D-444C-43FF-BE3B-F9CC6295CC8C}" type="presOf" srcId="{936E5845-B0EB-4E7E-8BB7-E95E9FBC7446}" destId="{B015C951-E292-4062-8923-D4AE911EDB52}" srcOrd="0" destOrd="0" presId="urn:microsoft.com/office/officeart/2005/8/layout/vProcess5"/>
    <dgm:cxn modelId="{375A29C8-782D-4A2F-BA9D-FD67C34D2728}" srcId="{D5B3BD25-E087-4C95-9FEE-5C0A9F49B6FC}" destId="{60FC0D4F-AE78-4E3B-85DB-46E2E67BDA2B}" srcOrd="1" destOrd="0" parTransId="{106F4A98-974F-4EC6-990B-D13CA04DB6F8}" sibTransId="{7AEA61E4-0397-45B8-8F38-A97EF9B518D1}"/>
    <dgm:cxn modelId="{B30C20EF-FB9A-46C3-AFD3-D4D8D5CEF763}" type="presOf" srcId="{33FB57DD-322E-46A7-A02A-86990A631A60}" destId="{C2DA743F-3627-4EE1-BB09-D88B7E1AA563}" srcOrd="1" destOrd="0" presId="urn:microsoft.com/office/officeart/2005/8/layout/vProcess5"/>
    <dgm:cxn modelId="{CA04F79C-1594-4277-9DA8-40F4C9B4FFB4}" type="presOf" srcId="{7AEA61E4-0397-45B8-8F38-A97EF9B518D1}" destId="{A3255047-2B7F-474B-89DF-39E871336B6C}" srcOrd="0" destOrd="0" presId="urn:microsoft.com/office/officeart/2005/8/layout/vProcess5"/>
    <dgm:cxn modelId="{81D111A5-A693-40BC-8529-637055FF592F}" type="presParOf" srcId="{DEEA50E3-711B-44DD-86D9-93018FC5AFBC}" destId="{85A5AC99-6A0D-41AF-87FF-9C647EFD9CFF}" srcOrd="0" destOrd="0" presId="urn:microsoft.com/office/officeart/2005/8/layout/vProcess5"/>
    <dgm:cxn modelId="{4FE9B2DA-05AD-4936-990D-EB603B7F58E1}" type="presParOf" srcId="{DEEA50E3-711B-44DD-86D9-93018FC5AFBC}" destId="{F0E72CEF-ACA7-484C-82E9-DCE876E04078}" srcOrd="1" destOrd="0" presId="urn:microsoft.com/office/officeart/2005/8/layout/vProcess5"/>
    <dgm:cxn modelId="{9B5302DD-229E-40E9-8317-4280C0B0FA40}" type="presParOf" srcId="{DEEA50E3-711B-44DD-86D9-93018FC5AFBC}" destId="{238EF2D9-3F80-472D-BDD4-800000DB5E15}" srcOrd="2" destOrd="0" presId="urn:microsoft.com/office/officeart/2005/8/layout/vProcess5"/>
    <dgm:cxn modelId="{D6474FE2-6397-42EE-9D1E-4EB00086A405}" type="presParOf" srcId="{DEEA50E3-711B-44DD-86D9-93018FC5AFBC}" destId="{3289E105-89F0-4C43-A3C0-808BF72A315D}" srcOrd="3" destOrd="0" presId="urn:microsoft.com/office/officeart/2005/8/layout/vProcess5"/>
    <dgm:cxn modelId="{59D1E499-0ED2-4BA2-BCE6-5A93BD35EF2D}" type="presParOf" srcId="{DEEA50E3-711B-44DD-86D9-93018FC5AFBC}" destId="{B58123C9-B350-4B19-B310-C432263B8BBD}" srcOrd="4" destOrd="0" presId="urn:microsoft.com/office/officeart/2005/8/layout/vProcess5"/>
    <dgm:cxn modelId="{535D13A8-2F86-493B-83F5-1BC18D79C40B}" type="presParOf" srcId="{DEEA50E3-711B-44DD-86D9-93018FC5AFBC}" destId="{B015C951-E292-4062-8923-D4AE911EDB52}" srcOrd="5" destOrd="0" presId="urn:microsoft.com/office/officeart/2005/8/layout/vProcess5"/>
    <dgm:cxn modelId="{A08618F7-4937-4A49-B917-6C97C374924C}" type="presParOf" srcId="{DEEA50E3-711B-44DD-86D9-93018FC5AFBC}" destId="{A3255047-2B7F-474B-89DF-39E871336B6C}" srcOrd="6" destOrd="0" presId="urn:microsoft.com/office/officeart/2005/8/layout/vProcess5"/>
    <dgm:cxn modelId="{81D0ED00-356C-467B-B07A-E56798D516D3}" type="presParOf" srcId="{DEEA50E3-711B-44DD-86D9-93018FC5AFBC}" destId="{E3917781-3E85-4D03-974E-6C949922C379}" srcOrd="7" destOrd="0" presId="urn:microsoft.com/office/officeart/2005/8/layout/vProcess5"/>
    <dgm:cxn modelId="{4968E54F-6A63-4CD8-9421-CF4E156106F4}" type="presParOf" srcId="{DEEA50E3-711B-44DD-86D9-93018FC5AFBC}" destId="{B4F56392-BC27-4D4E-B208-84B46B0830FA}" srcOrd="8" destOrd="0" presId="urn:microsoft.com/office/officeart/2005/8/layout/vProcess5"/>
    <dgm:cxn modelId="{11CFDFA4-342F-4D80-9106-6508EEB8406D}" type="presParOf" srcId="{DEEA50E3-711B-44DD-86D9-93018FC5AFBC}" destId="{3A7CCAA6-34C3-4CC3-AF2B-016B21F5C0D1}" srcOrd="9" destOrd="0" presId="urn:microsoft.com/office/officeart/2005/8/layout/vProcess5"/>
    <dgm:cxn modelId="{76423541-7B9D-425B-8128-8242F1987E14}" type="presParOf" srcId="{DEEA50E3-711B-44DD-86D9-93018FC5AFBC}" destId="{C2DA743F-3627-4EE1-BB09-D88B7E1AA563}" srcOrd="10" destOrd="0" presId="urn:microsoft.com/office/officeart/2005/8/layout/vProcess5"/>
    <dgm:cxn modelId="{34D92D6C-15B3-47A0-BC0B-90F0EF34B0F6}" type="presParOf" srcId="{DEEA50E3-711B-44DD-86D9-93018FC5AFBC}" destId="{92DA1771-8D1D-4413-9B78-4784873E05DA}" srcOrd="11" destOrd="0" presId="urn:microsoft.com/office/officeart/2005/8/layout/vProcess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E72CEF-ACA7-484C-82E9-DCE876E04078}">
      <dsp:nvSpPr>
        <dsp:cNvPr id="0" name=""/>
        <dsp:cNvSpPr/>
      </dsp:nvSpPr>
      <dsp:spPr>
        <a:xfrm>
          <a:off x="0" y="144017"/>
          <a:ext cx="4666117" cy="1029579"/>
        </a:xfrm>
        <a:prstGeom prst="roundRect">
          <a:avLst>
            <a:gd name="adj" fmla="val 10000"/>
          </a:avLst>
        </a:prstGeom>
        <a:gradFill rotWithShape="0">
          <a:gsLst>
            <a:gs pos="0">
              <a:srgbClr val="7030A0"/>
            </a:gs>
            <a:gs pos="24000">
              <a:schemeClr val="accent1">
                <a:lumMod val="45000"/>
                <a:lumOff val="55000"/>
              </a:schemeClr>
            </a:gs>
            <a:gs pos="53000">
              <a:schemeClr val="accent1">
                <a:lumMod val="45000"/>
                <a:lumOff val="55000"/>
              </a:schemeClr>
            </a:gs>
            <a:gs pos="100000">
              <a:schemeClr val="accent1">
                <a:lumMod val="30000"/>
                <a:lumOff val="70000"/>
              </a:schemeClr>
            </a:gs>
          </a:gsLst>
          <a:lin ang="5400000" scaled="1"/>
        </a:gra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solidFill>
                <a:schemeClr val="tx1"/>
              </a:solidFill>
            </a:rPr>
            <a:t>Threshold concept</a:t>
          </a:r>
          <a:endParaRPr lang="en-GB" sz="1900" kern="1200" dirty="0">
            <a:solidFill>
              <a:schemeClr val="tx1"/>
            </a:solidFill>
          </a:endParaRPr>
        </a:p>
      </dsp:txBody>
      <dsp:txXfrm>
        <a:off x="30155" y="174172"/>
        <a:ext cx="3468121" cy="969269"/>
      </dsp:txXfrm>
    </dsp:sp>
    <dsp:sp modelId="{238EF2D9-3F80-472D-BDD4-800000DB5E15}">
      <dsp:nvSpPr>
        <dsp:cNvPr id="0" name=""/>
        <dsp:cNvSpPr/>
      </dsp:nvSpPr>
      <dsp:spPr>
        <a:xfrm>
          <a:off x="0" y="1296146"/>
          <a:ext cx="4666117" cy="1029579"/>
        </a:xfrm>
        <a:prstGeom prst="roundRect">
          <a:avLst>
            <a:gd name="adj" fmla="val 10000"/>
          </a:avLst>
        </a:prstGeom>
        <a:gradFill rotWithShape="0">
          <a:gsLst>
            <a:gs pos="0">
              <a:srgbClr val="7030A0"/>
            </a:gs>
            <a:gs pos="41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solidFill>
                <a:schemeClr val="tx1"/>
              </a:solidFill>
            </a:rPr>
            <a:t>Use of concept in student work</a:t>
          </a:r>
          <a:endParaRPr lang="en-GB" sz="1900" kern="1200" dirty="0">
            <a:solidFill>
              <a:schemeClr val="tx1"/>
            </a:solidFill>
          </a:endParaRPr>
        </a:p>
      </dsp:txBody>
      <dsp:txXfrm>
        <a:off x="30155" y="1326301"/>
        <a:ext cx="3545793" cy="969269"/>
      </dsp:txXfrm>
    </dsp:sp>
    <dsp:sp modelId="{3289E105-89F0-4C43-A3C0-808BF72A315D}">
      <dsp:nvSpPr>
        <dsp:cNvPr id="0" name=""/>
        <dsp:cNvSpPr/>
      </dsp:nvSpPr>
      <dsp:spPr>
        <a:xfrm>
          <a:off x="0" y="2448275"/>
          <a:ext cx="4666117" cy="1029579"/>
        </a:xfrm>
        <a:prstGeom prst="roundRect">
          <a:avLst>
            <a:gd name="adj" fmla="val 10000"/>
          </a:avLst>
        </a:prstGeom>
        <a:gradFill rotWithShape="0">
          <a:gsLst>
            <a:gs pos="0">
              <a:srgbClr val="7030A0"/>
            </a:gs>
            <a:gs pos="31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solidFill>
                <a:schemeClr val="tx1"/>
              </a:solidFill>
            </a:rPr>
            <a:t>Assessment and feedback by academic</a:t>
          </a:r>
          <a:endParaRPr lang="en-GB" sz="1900" kern="1200" dirty="0">
            <a:solidFill>
              <a:schemeClr val="tx1"/>
            </a:solidFill>
          </a:endParaRPr>
        </a:p>
      </dsp:txBody>
      <dsp:txXfrm>
        <a:off x="30155" y="2478430"/>
        <a:ext cx="3551625" cy="969269"/>
      </dsp:txXfrm>
    </dsp:sp>
    <dsp:sp modelId="{B58123C9-B350-4B19-B310-C432263B8BBD}">
      <dsp:nvSpPr>
        <dsp:cNvPr id="0" name=""/>
        <dsp:cNvSpPr/>
      </dsp:nvSpPr>
      <dsp:spPr>
        <a:xfrm>
          <a:off x="0" y="3650329"/>
          <a:ext cx="4666117" cy="1029579"/>
        </a:xfrm>
        <a:prstGeom prst="roundRect">
          <a:avLst>
            <a:gd name="adj" fmla="val 10000"/>
          </a:avLst>
        </a:prstGeom>
        <a:gradFill rotWithShape="0">
          <a:gsLst>
            <a:gs pos="0">
              <a:srgbClr val="7030A0"/>
            </a:gs>
            <a:gs pos="2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solidFill>
                <a:schemeClr val="tx1"/>
              </a:solidFill>
            </a:rPr>
            <a:t>Translation of feedback into action to improve learning and performance</a:t>
          </a:r>
          <a:endParaRPr lang="en-GB" sz="1900" kern="1200" dirty="0">
            <a:solidFill>
              <a:schemeClr val="tx1"/>
            </a:solidFill>
          </a:endParaRPr>
        </a:p>
      </dsp:txBody>
      <dsp:txXfrm>
        <a:off x="30155" y="3680484"/>
        <a:ext cx="3545793" cy="969269"/>
      </dsp:txXfrm>
    </dsp:sp>
    <dsp:sp modelId="{B015C951-E292-4062-8923-D4AE911EDB52}">
      <dsp:nvSpPr>
        <dsp:cNvPr id="0" name=""/>
        <dsp:cNvSpPr/>
      </dsp:nvSpPr>
      <dsp:spPr>
        <a:xfrm>
          <a:off x="3816426" y="792091"/>
          <a:ext cx="669226" cy="66922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GB" sz="3000" kern="1200"/>
        </a:p>
      </dsp:txBody>
      <dsp:txXfrm>
        <a:off x="3967002" y="792091"/>
        <a:ext cx="368074" cy="503593"/>
      </dsp:txXfrm>
    </dsp:sp>
    <dsp:sp modelId="{A3255047-2B7F-474B-89DF-39E871336B6C}">
      <dsp:nvSpPr>
        <dsp:cNvPr id="0" name=""/>
        <dsp:cNvSpPr/>
      </dsp:nvSpPr>
      <dsp:spPr>
        <a:xfrm>
          <a:off x="3849405" y="2016222"/>
          <a:ext cx="669226" cy="66922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GB" sz="3000" kern="1200"/>
        </a:p>
      </dsp:txBody>
      <dsp:txXfrm>
        <a:off x="3999981" y="2016222"/>
        <a:ext cx="368074" cy="503593"/>
      </dsp:txXfrm>
    </dsp:sp>
    <dsp:sp modelId="{E3917781-3E85-4D03-974E-6C949922C379}">
      <dsp:nvSpPr>
        <dsp:cNvPr id="0" name=""/>
        <dsp:cNvSpPr/>
      </dsp:nvSpPr>
      <dsp:spPr>
        <a:xfrm>
          <a:off x="3816421" y="3312369"/>
          <a:ext cx="669226" cy="66922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GB" sz="3000" kern="1200"/>
        </a:p>
      </dsp:txBody>
      <dsp:txXfrm>
        <a:off x="3966997" y="3312369"/>
        <a:ext cx="368074" cy="50359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3" y="0"/>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3" y="9431815"/>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1815"/>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3" y="0"/>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2084388" y="744538"/>
            <a:ext cx="26289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908"/>
            <a:ext cx="4983689"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3" y="9431815"/>
            <a:ext cx="2945341"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1815"/>
            <a:ext cx="2945340"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41" tIns="45821" rIns="91641" bIns="45821"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3874" kern="1200">
        <a:solidFill>
          <a:schemeClr val="tx1"/>
        </a:solidFill>
        <a:latin typeface="Times New Roman" pitchFamily="18" charset="0"/>
        <a:ea typeface="+mn-ea"/>
        <a:cs typeface="+mn-cs"/>
      </a:defRPr>
    </a:lvl1pPr>
    <a:lvl2pPr marL="1475933" algn="l" rtl="0" eaLnBrk="0" fontAlgn="base" hangingPunct="0">
      <a:spcBef>
        <a:spcPct val="30000"/>
      </a:spcBef>
      <a:spcAft>
        <a:spcPct val="0"/>
      </a:spcAft>
      <a:defRPr sz="3874" kern="1200">
        <a:solidFill>
          <a:schemeClr val="tx1"/>
        </a:solidFill>
        <a:latin typeface="Times New Roman" pitchFamily="18" charset="0"/>
        <a:ea typeface="+mn-ea"/>
        <a:cs typeface="+mn-cs"/>
      </a:defRPr>
    </a:lvl2pPr>
    <a:lvl3pPr marL="2951866" algn="l" rtl="0" eaLnBrk="0" fontAlgn="base" hangingPunct="0">
      <a:spcBef>
        <a:spcPct val="30000"/>
      </a:spcBef>
      <a:spcAft>
        <a:spcPct val="0"/>
      </a:spcAft>
      <a:defRPr sz="3874" kern="1200">
        <a:solidFill>
          <a:schemeClr val="tx1"/>
        </a:solidFill>
        <a:latin typeface="Times New Roman" pitchFamily="18" charset="0"/>
        <a:ea typeface="+mn-ea"/>
        <a:cs typeface="+mn-cs"/>
      </a:defRPr>
    </a:lvl3pPr>
    <a:lvl4pPr marL="4427799" algn="l" rtl="0" eaLnBrk="0" fontAlgn="base" hangingPunct="0">
      <a:spcBef>
        <a:spcPct val="30000"/>
      </a:spcBef>
      <a:spcAft>
        <a:spcPct val="0"/>
      </a:spcAft>
      <a:defRPr sz="3874" kern="1200">
        <a:solidFill>
          <a:schemeClr val="tx1"/>
        </a:solidFill>
        <a:latin typeface="Times New Roman" pitchFamily="18" charset="0"/>
        <a:ea typeface="+mn-ea"/>
        <a:cs typeface="+mn-cs"/>
      </a:defRPr>
    </a:lvl4pPr>
    <a:lvl5pPr marL="5903732" algn="l" rtl="0" eaLnBrk="0" fontAlgn="base" hangingPunct="0">
      <a:spcBef>
        <a:spcPct val="30000"/>
      </a:spcBef>
      <a:spcAft>
        <a:spcPct val="0"/>
      </a:spcAft>
      <a:defRPr sz="3874" kern="1200">
        <a:solidFill>
          <a:schemeClr val="tx1"/>
        </a:solidFill>
        <a:latin typeface="Times New Roman" pitchFamily="18" charset="0"/>
        <a:ea typeface="+mn-ea"/>
        <a:cs typeface="+mn-cs"/>
      </a:defRPr>
    </a:lvl5pPr>
    <a:lvl6pPr marL="7379665" algn="l" defTabSz="2951866" rtl="0" eaLnBrk="1" latinLnBrk="0" hangingPunct="1">
      <a:defRPr sz="3874" kern="1200">
        <a:solidFill>
          <a:schemeClr val="tx1"/>
        </a:solidFill>
        <a:latin typeface="+mn-lt"/>
        <a:ea typeface="+mn-ea"/>
        <a:cs typeface="+mn-cs"/>
      </a:defRPr>
    </a:lvl6pPr>
    <a:lvl7pPr marL="8855598" algn="l" defTabSz="2951866" rtl="0" eaLnBrk="1" latinLnBrk="0" hangingPunct="1">
      <a:defRPr sz="3874" kern="1200">
        <a:solidFill>
          <a:schemeClr val="tx1"/>
        </a:solidFill>
        <a:latin typeface="+mn-lt"/>
        <a:ea typeface="+mn-ea"/>
        <a:cs typeface="+mn-cs"/>
      </a:defRPr>
    </a:lvl7pPr>
    <a:lvl8pPr marL="10331531" algn="l" defTabSz="2951866" rtl="0" eaLnBrk="1" latinLnBrk="0" hangingPunct="1">
      <a:defRPr sz="3874" kern="1200">
        <a:solidFill>
          <a:schemeClr val="tx1"/>
        </a:solidFill>
        <a:latin typeface="+mn-lt"/>
        <a:ea typeface="+mn-ea"/>
        <a:cs typeface="+mn-cs"/>
      </a:defRPr>
    </a:lvl8pPr>
    <a:lvl9pPr marL="11807464" algn="l" defTabSz="2951866" rtl="0" eaLnBrk="1" latinLnBrk="0" hangingPunct="1">
      <a:defRPr sz="387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404" y="16409149"/>
            <a:ext cx="16502583" cy="5721936"/>
          </a:xfrm>
        </p:spPr>
        <p:txBody>
          <a:bodyPr/>
          <a:lstStyle>
            <a:lvl1pPr>
              <a:defRPr sz="1995"/>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3"/>
            <a:ext cx="21383625" cy="23740813"/>
          </a:xfrm>
          <a:prstGeom prst="rect">
            <a:avLst/>
          </a:prstGeom>
        </p:spPr>
      </p:pic>
      <p:sp>
        <p:nvSpPr>
          <p:cNvPr id="49156" name="Rectangle 4"/>
          <p:cNvSpPr>
            <a:spLocks noGrp="1" noChangeArrowheads="1"/>
          </p:cNvSpPr>
          <p:nvPr>
            <p:ph type="subTitle" idx="1"/>
          </p:nvPr>
        </p:nvSpPr>
        <p:spPr>
          <a:xfrm>
            <a:off x="251402" y="22131080"/>
            <a:ext cx="14968538" cy="5859472"/>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340" y="21192650"/>
            <a:ext cx="12830175" cy="2501911"/>
          </a:xfrm>
        </p:spPr>
        <p:txBody>
          <a:bodyPr anchor="b"/>
          <a:lstStyle>
            <a:lvl1pPr algn="l">
              <a:defRPr sz="998" b="1"/>
            </a:lvl1pPr>
          </a:lstStyle>
          <a:p>
            <a:r>
              <a:rPr lang="en-US" smtClean="0"/>
              <a:t>Click to edit Master title style</a:t>
            </a:r>
            <a:endParaRPr lang="en-GB"/>
          </a:p>
        </p:txBody>
      </p:sp>
      <p:sp>
        <p:nvSpPr>
          <p:cNvPr id="3" name="Picture Placeholder 2"/>
          <p:cNvSpPr>
            <a:spLocks noGrp="1"/>
          </p:cNvSpPr>
          <p:nvPr>
            <p:ph type="pic" idx="1"/>
          </p:nvPr>
        </p:nvSpPr>
        <p:spPr>
          <a:xfrm>
            <a:off x="4191340" y="2705146"/>
            <a:ext cx="12830175" cy="18165128"/>
          </a:xfrm>
        </p:spPr>
        <p:txBody>
          <a:bodyPr/>
          <a:lstStyle>
            <a:lvl1pPr marL="0" indent="0">
              <a:buNone/>
              <a:defRPr sz="1596"/>
            </a:lvl1pPr>
            <a:lvl2pPr marL="228078" indent="0">
              <a:buNone/>
              <a:defRPr sz="1397"/>
            </a:lvl2pPr>
            <a:lvl3pPr marL="456157" indent="0">
              <a:buNone/>
              <a:defRPr sz="1197"/>
            </a:lvl3pPr>
            <a:lvl4pPr marL="684236" indent="0">
              <a:buNone/>
              <a:defRPr sz="998"/>
            </a:lvl4pPr>
            <a:lvl5pPr marL="912314" indent="0">
              <a:buNone/>
              <a:defRPr sz="998"/>
            </a:lvl5pPr>
            <a:lvl6pPr marL="1140393" indent="0">
              <a:buNone/>
              <a:defRPr sz="998"/>
            </a:lvl6pPr>
            <a:lvl7pPr marL="1368472" indent="0">
              <a:buNone/>
              <a:defRPr sz="998"/>
            </a:lvl7pPr>
            <a:lvl8pPr marL="1596551" indent="0">
              <a:buNone/>
              <a:defRPr sz="998"/>
            </a:lvl8pPr>
            <a:lvl9pPr marL="1824629" indent="0">
              <a:buNone/>
              <a:defRPr sz="998"/>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4191340" y="23694561"/>
            <a:ext cx="12830175" cy="3553130"/>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5833" y="1009175"/>
            <a:ext cx="4544020" cy="2321099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603773" y="1009175"/>
            <a:ext cx="13275667" cy="2321099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3" y="9404941"/>
            <a:ext cx="18176081" cy="648954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7544" y="17155955"/>
            <a:ext cx="14968538" cy="7736999"/>
          </a:xfrm>
        </p:spPr>
        <p:txBody>
          <a:bodyPr/>
          <a:lstStyle>
            <a:lvl1pPr marL="0" indent="0" algn="ctr">
              <a:buNone/>
              <a:defRPr>
                <a:solidFill>
                  <a:schemeClr val="tx1">
                    <a:tint val="75000"/>
                  </a:schemeClr>
                </a:solidFill>
              </a:defRPr>
            </a:lvl1pPr>
            <a:lvl2pPr marL="228078" indent="0" algn="ctr">
              <a:buNone/>
              <a:defRPr>
                <a:solidFill>
                  <a:schemeClr val="tx1">
                    <a:tint val="75000"/>
                  </a:schemeClr>
                </a:solidFill>
              </a:defRPr>
            </a:lvl2pPr>
            <a:lvl3pPr marL="456157" indent="0" algn="ctr">
              <a:buNone/>
              <a:defRPr>
                <a:solidFill>
                  <a:schemeClr val="tx1">
                    <a:tint val="75000"/>
                  </a:schemeClr>
                </a:solidFill>
              </a:defRPr>
            </a:lvl3pPr>
            <a:lvl4pPr marL="684236" indent="0" algn="ctr">
              <a:buNone/>
              <a:defRPr>
                <a:solidFill>
                  <a:schemeClr val="tx1">
                    <a:tint val="75000"/>
                  </a:schemeClr>
                </a:solidFill>
              </a:defRPr>
            </a:lvl4pPr>
            <a:lvl5pPr marL="912314" indent="0" algn="ctr">
              <a:buNone/>
              <a:defRPr>
                <a:solidFill>
                  <a:schemeClr val="tx1">
                    <a:tint val="75000"/>
                  </a:schemeClr>
                </a:solidFill>
              </a:defRPr>
            </a:lvl5pPr>
            <a:lvl6pPr marL="1140393" indent="0" algn="ctr">
              <a:buNone/>
              <a:defRPr>
                <a:solidFill>
                  <a:schemeClr val="tx1">
                    <a:tint val="75000"/>
                  </a:schemeClr>
                </a:solidFill>
              </a:defRPr>
            </a:lvl6pPr>
            <a:lvl7pPr marL="1368472" indent="0" algn="ctr">
              <a:buNone/>
              <a:defRPr>
                <a:solidFill>
                  <a:schemeClr val="tx1">
                    <a:tint val="75000"/>
                  </a:schemeClr>
                </a:solidFill>
              </a:defRPr>
            </a:lvl7pPr>
            <a:lvl8pPr marL="1596551" indent="0" algn="ctr">
              <a:buNone/>
              <a:defRPr>
                <a:solidFill>
                  <a:schemeClr val="tx1">
                    <a:tint val="75000"/>
                  </a:schemeClr>
                </a:solidFill>
              </a:defRPr>
            </a:lvl8pPr>
            <a:lvl9pPr marL="1824629"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60" y="19454631"/>
            <a:ext cx="18176081" cy="6012994"/>
          </a:xfrm>
        </p:spPr>
        <p:txBody>
          <a:bodyPr anchor="t"/>
          <a:lstStyle>
            <a:lvl1pPr algn="l">
              <a:defRPr sz="1995" b="1" cap="all"/>
            </a:lvl1pPr>
          </a:lstStyle>
          <a:p>
            <a:r>
              <a:rPr lang="en-US" smtClean="0"/>
              <a:t>Click to edit Master title style</a:t>
            </a:r>
            <a:endParaRPr lang="en-GB"/>
          </a:p>
        </p:txBody>
      </p:sp>
      <p:sp>
        <p:nvSpPr>
          <p:cNvPr id="3" name="Text Placeholder 2"/>
          <p:cNvSpPr>
            <a:spLocks noGrp="1"/>
          </p:cNvSpPr>
          <p:nvPr>
            <p:ph type="body" idx="1"/>
          </p:nvPr>
        </p:nvSpPr>
        <p:spPr>
          <a:xfrm>
            <a:off x="1689160" y="12831930"/>
            <a:ext cx="18176081" cy="6622701"/>
          </a:xfrm>
        </p:spPr>
        <p:txBody>
          <a:bodyPr anchor="b"/>
          <a:lstStyle>
            <a:lvl1pPr marL="0" indent="0">
              <a:buNone/>
              <a:defRPr sz="998">
                <a:solidFill>
                  <a:schemeClr val="tx1">
                    <a:tint val="75000"/>
                  </a:schemeClr>
                </a:solidFill>
              </a:defRPr>
            </a:lvl1pPr>
            <a:lvl2pPr marL="228078" indent="0">
              <a:buNone/>
              <a:defRPr sz="898">
                <a:solidFill>
                  <a:schemeClr val="tx1">
                    <a:tint val="75000"/>
                  </a:schemeClr>
                </a:solidFill>
              </a:defRPr>
            </a:lvl2pPr>
            <a:lvl3pPr marL="456157" indent="0">
              <a:buNone/>
              <a:defRPr sz="798">
                <a:solidFill>
                  <a:schemeClr val="tx1">
                    <a:tint val="75000"/>
                  </a:schemeClr>
                </a:solidFill>
              </a:defRPr>
            </a:lvl3pPr>
            <a:lvl4pPr marL="684236" indent="0">
              <a:buNone/>
              <a:defRPr sz="699">
                <a:solidFill>
                  <a:schemeClr val="tx1">
                    <a:tint val="75000"/>
                  </a:schemeClr>
                </a:solidFill>
              </a:defRPr>
            </a:lvl4pPr>
            <a:lvl5pPr marL="912314" indent="0">
              <a:buNone/>
              <a:defRPr sz="699">
                <a:solidFill>
                  <a:schemeClr val="tx1">
                    <a:tint val="75000"/>
                  </a:schemeClr>
                </a:solidFill>
              </a:defRPr>
            </a:lvl5pPr>
            <a:lvl6pPr marL="1140393" indent="0">
              <a:buNone/>
              <a:defRPr sz="699">
                <a:solidFill>
                  <a:schemeClr val="tx1">
                    <a:tint val="75000"/>
                  </a:schemeClr>
                </a:solidFill>
              </a:defRPr>
            </a:lvl6pPr>
            <a:lvl7pPr marL="1368472" indent="0">
              <a:buNone/>
              <a:defRPr sz="699">
                <a:solidFill>
                  <a:schemeClr val="tx1">
                    <a:tint val="75000"/>
                  </a:schemeClr>
                </a:solidFill>
              </a:defRPr>
            </a:lvl7pPr>
            <a:lvl8pPr marL="1596551" indent="0">
              <a:buNone/>
              <a:defRPr sz="699">
                <a:solidFill>
                  <a:schemeClr val="tx1">
                    <a:tint val="75000"/>
                  </a:schemeClr>
                </a:solidFill>
              </a:defRPr>
            </a:lvl8pPr>
            <a:lvl9pPr marL="1824629" indent="0">
              <a:buNone/>
              <a:defRPr sz="69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181" y="7064220"/>
            <a:ext cx="9444434" cy="19980241"/>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0010" y="7064220"/>
            <a:ext cx="9444434" cy="19980241"/>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181" y="6776885"/>
            <a:ext cx="9448148"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4" name="Content Placeholder 3"/>
          <p:cNvSpPr>
            <a:spLocks noGrp="1"/>
          </p:cNvSpPr>
          <p:nvPr>
            <p:ph sz="half" idx="2"/>
          </p:nvPr>
        </p:nvSpPr>
        <p:spPr>
          <a:xfrm>
            <a:off x="1069181" y="9601168"/>
            <a:ext cx="9448148"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2587" y="6776885"/>
            <a:ext cx="9451859"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6" name="Content Placeholder 5"/>
          <p:cNvSpPr>
            <a:spLocks noGrp="1"/>
          </p:cNvSpPr>
          <p:nvPr>
            <p:ph sz="quarter" idx="4"/>
          </p:nvPr>
        </p:nvSpPr>
        <p:spPr>
          <a:xfrm>
            <a:off x="10862587" y="9601168"/>
            <a:ext cx="9451859"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09/11/2016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09/11/2016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09/11/2016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588191" y="12276639"/>
            <a:ext cx="16502583" cy="5721936"/>
          </a:xfrm>
        </p:spPr>
        <p:txBody>
          <a:bodyPr/>
          <a:lstStyle>
            <a:lvl1pPr>
              <a:defRPr sz="1995"/>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606692" y="17861040"/>
            <a:ext cx="14968538" cy="5859472"/>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21383625" cy="12906900"/>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184" y="1205403"/>
            <a:ext cx="7035065" cy="5129967"/>
          </a:xfrm>
        </p:spPr>
        <p:txBody>
          <a:bodyPr anchor="b"/>
          <a:lstStyle>
            <a:lvl1pPr algn="l">
              <a:defRPr sz="998" b="1"/>
            </a:lvl1pPr>
          </a:lstStyle>
          <a:p>
            <a:r>
              <a:rPr lang="en-US" smtClean="0"/>
              <a:t>Click to edit Master title style</a:t>
            </a:r>
            <a:endParaRPr lang="en-GB"/>
          </a:p>
        </p:txBody>
      </p:sp>
      <p:sp>
        <p:nvSpPr>
          <p:cNvPr id="3" name="Content Placeholder 2"/>
          <p:cNvSpPr>
            <a:spLocks noGrp="1"/>
          </p:cNvSpPr>
          <p:nvPr>
            <p:ph idx="1"/>
          </p:nvPr>
        </p:nvSpPr>
        <p:spPr>
          <a:xfrm>
            <a:off x="8360404" y="1205403"/>
            <a:ext cx="11954040" cy="25839056"/>
          </a:xfrm>
        </p:spPr>
        <p:txBody>
          <a:bodyPr/>
          <a:lstStyle>
            <a:lvl1pPr>
              <a:defRPr sz="1596"/>
            </a:lvl1pPr>
            <a:lvl2pPr>
              <a:defRPr sz="1397"/>
            </a:lvl2pPr>
            <a:lvl3pPr>
              <a:defRPr sz="1197"/>
            </a:lvl3pPr>
            <a:lvl4pPr>
              <a:defRPr sz="998"/>
            </a:lvl4pPr>
            <a:lvl5pPr>
              <a:defRPr sz="998"/>
            </a:lvl5pPr>
            <a:lvl6pPr>
              <a:defRPr sz="998"/>
            </a:lvl6pPr>
            <a:lvl7pPr>
              <a:defRPr sz="998"/>
            </a:lvl7pPr>
            <a:lvl8pPr>
              <a:defRPr sz="998"/>
            </a:lvl8pPr>
            <a:lvl9pPr>
              <a:defRPr sz="9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184" y="6335373"/>
            <a:ext cx="7035065" cy="20709089"/>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340" y="21192650"/>
            <a:ext cx="12830175" cy="2501911"/>
          </a:xfrm>
        </p:spPr>
        <p:txBody>
          <a:bodyPr anchor="b"/>
          <a:lstStyle>
            <a:lvl1pPr algn="l">
              <a:defRPr sz="998" b="1"/>
            </a:lvl1pPr>
          </a:lstStyle>
          <a:p>
            <a:r>
              <a:rPr lang="en-US" smtClean="0"/>
              <a:t>Click to edit Master title style</a:t>
            </a:r>
            <a:endParaRPr lang="en-GB"/>
          </a:p>
        </p:txBody>
      </p:sp>
      <p:sp>
        <p:nvSpPr>
          <p:cNvPr id="3" name="Picture Placeholder 2"/>
          <p:cNvSpPr>
            <a:spLocks noGrp="1"/>
          </p:cNvSpPr>
          <p:nvPr>
            <p:ph type="pic" idx="1"/>
          </p:nvPr>
        </p:nvSpPr>
        <p:spPr>
          <a:xfrm>
            <a:off x="4191340" y="2705146"/>
            <a:ext cx="12830175" cy="18165128"/>
          </a:xfrm>
        </p:spPr>
        <p:txBody>
          <a:bodyPr/>
          <a:lstStyle>
            <a:lvl1pPr marL="0" indent="0">
              <a:buNone/>
              <a:defRPr sz="1596"/>
            </a:lvl1pPr>
            <a:lvl2pPr marL="228078" indent="0">
              <a:buNone/>
              <a:defRPr sz="1397"/>
            </a:lvl2pPr>
            <a:lvl3pPr marL="456157" indent="0">
              <a:buNone/>
              <a:defRPr sz="1197"/>
            </a:lvl3pPr>
            <a:lvl4pPr marL="684236" indent="0">
              <a:buNone/>
              <a:defRPr sz="998"/>
            </a:lvl4pPr>
            <a:lvl5pPr marL="912314" indent="0">
              <a:buNone/>
              <a:defRPr sz="998"/>
            </a:lvl5pPr>
            <a:lvl6pPr marL="1140393" indent="0">
              <a:buNone/>
              <a:defRPr sz="998"/>
            </a:lvl6pPr>
            <a:lvl7pPr marL="1368472" indent="0">
              <a:buNone/>
              <a:defRPr sz="998"/>
            </a:lvl7pPr>
            <a:lvl8pPr marL="1596551" indent="0">
              <a:buNone/>
              <a:defRPr sz="998"/>
            </a:lvl8pPr>
            <a:lvl9pPr marL="1824629" indent="0">
              <a:buNone/>
              <a:defRPr sz="998"/>
            </a:lvl9pPr>
          </a:lstStyle>
          <a:p>
            <a:endParaRPr lang="en-GB"/>
          </a:p>
        </p:txBody>
      </p:sp>
      <p:sp>
        <p:nvSpPr>
          <p:cNvPr id="4" name="Text Placeholder 3"/>
          <p:cNvSpPr>
            <a:spLocks noGrp="1"/>
          </p:cNvSpPr>
          <p:nvPr>
            <p:ph type="body" sz="half" idx="2"/>
          </p:nvPr>
        </p:nvSpPr>
        <p:spPr>
          <a:xfrm>
            <a:off x="4191340" y="23694561"/>
            <a:ext cx="12830175" cy="3553130"/>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3128" y="1212416"/>
            <a:ext cx="4811316" cy="2583204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182" y="1212416"/>
            <a:ext cx="14077553" cy="2583204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3" y="9404941"/>
            <a:ext cx="18176081" cy="648954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7544" y="17155955"/>
            <a:ext cx="14968538" cy="7736999"/>
          </a:xfrm>
        </p:spPr>
        <p:txBody>
          <a:bodyPr/>
          <a:lstStyle>
            <a:lvl1pPr marL="0" indent="0" algn="ctr">
              <a:buNone/>
              <a:defRPr>
                <a:solidFill>
                  <a:schemeClr val="tx1">
                    <a:tint val="75000"/>
                  </a:schemeClr>
                </a:solidFill>
              </a:defRPr>
            </a:lvl1pPr>
            <a:lvl2pPr marL="228078" indent="0" algn="ctr">
              <a:buNone/>
              <a:defRPr>
                <a:solidFill>
                  <a:schemeClr val="tx1">
                    <a:tint val="75000"/>
                  </a:schemeClr>
                </a:solidFill>
              </a:defRPr>
            </a:lvl2pPr>
            <a:lvl3pPr marL="456157" indent="0" algn="ctr">
              <a:buNone/>
              <a:defRPr>
                <a:solidFill>
                  <a:schemeClr val="tx1">
                    <a:tint val="75000"/>
                  </a:schemeClr>
                </a:solidFill>
              </a:defRPr>
            </a:lvl3pPr>
            <a:lvl4pPr marL="684236" indent="0" algn="ctr">
              <a:buNone/>
              <a:defRPr>
                <a:solidFill>
                  <a:schemeClr val="tx1">
                    <a:tint val="75000"/>
                  </a:schemeClr>
                </a:solidFill>
              </a:defRPr>
            </a:lvl4pPr>
            <a:lvl5pPr marL="912314" indent="0" algn="ctr">
              <a:buNone/>
              <a:defRPr>
                <a:solidFill>
                  <a:schemeClr val="tx1">
                    <a:tint val="75000"/>
                  </a:schemeClr>
                </a:solidFill>
              </a:defRPr>
            </a:lvl5pPr>
            <a:lvl6pPr marL="1140393" indent="0" algn="ctr">
              <a:buNone/>
              <a:defRPr>
                <a:solidFill>
                  <a:schemeClr val="tx1">
                    <a:tint val="75000"/>
                  </a:schemeClr>
                </a:solidFill>
              </a:defRPr>
            </a:lvl6pPr>
            <a:lvl7pPr marL="1368472" indent="0" algn="ctr">
              <a:buNone/>
              <a:defRPr>
                <a:solidFill>
                  <a:schemeClr val="tx1">
                    <a:tint val="75000"/>
                  </a:schemeClr>
                </a:solidFill>
              </a:defRPr>
            </a:lvl7pPr>
            <a:lvl8pPr marL="1596551" indent="0" algn="ctr">
              <a:buNone/>
              <a:defRPr>
                <a:solidFill>
                  <a:schemeClr val="tx1">
                    <a:tint val="75000"/>
                  </a:schemeClr>
                </a:solidFill>
              </a:defRPr>
            </a:lvl8pPr>
            <a:lvl9pPr marL="1824629"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09/11/2016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09/11/2016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98553" y="11322985"/>
            <a:ext cx="18176081" cy="14144640"/>
          </a:xfrm>
        </p:spPr>
        <p:txBody>
          <a:bodyPr anchor="t"/>
          <a:lstStyle>
            <a:lvl1pPr algn="l">
              <a:defRPr sz="1995"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1689160" y="12831930"/>
            <a:ext cx="18176081" cy="6622701"/>
          </a:xfrm>
        </p:spPr>
        <p:txBody>
          <a:bodyPr anchor="b"/>
          <a:lstStyle>
            <a:lvl1pPr marL="0" indent="0">
              <a:buNone/>
              <a:defRPr sz="998">
                <a:solidFill>
                  <a:schemeClr val="tx1">
                    <a:tint val="75000"/>
                  </a:schemeClr>
                </a:solidFill>
              </a:defRPr>
            </a:lvl1pPr>
            <a:lvl2pPr marL="228078" indent="0">
              <a:buNone/>
              <a:defRPr sz="898">
                <a:solidFill>
                  <a:schemeClr val="tx1">
                    <a:tint val="75000"/>
                  </a:schemeClr>
                </a:solidFill>
              </a:defRPr>
            </a:lvl2pPr>
            <a:lvl3pPr marL="456157" indent="0">
              <a:buNone/>
              <a:defRPr sz="798">
                <a:solidFill>
                  <a:schemeClr val="tx1">
                    <a:tint val="75000"/>
                  </a:schemeClr>
                </a:solidFill>
              </a:defRPr>
            </a:lvl3pPr>
            <a:lvl4pPr marL="684236" indent="0">
              <a:buNone/>
              <a:defRPr sz="699">
                <a:solidFill>
                  <a:schemeClr val="tx1">
                    <a:tint val="75000"/>
                  </a:schemeClr>
                </a:solidFill>
              </a:defRPr>
            </a:lvl4pPr>
            <a:lvl5pPr marL="912314" indent="0">
              <a:buNone/>
              <a:defRPr sz="699">
                <a:solidFill>
                  <a:schemeClr val="tx1">
                    <a:tint val="75000"/>
                  </a:schemeClr>
                </a:solidFill>
              </a:defRPr>
            </a:lvl5pPr>
            <a:lvl6pPr marL="1140393" indent="0">
              <a:buNone/>
              <a:defRPr sz="699">
                <a:solidFill>
                  <a:schemeClr val="tx1">
                    <a:tint val="75000"/>
                  </a:schemeClr>
                </a:solidFill>
              </a:defRPr>
            </a:lvl6pPr>
            <a:lvl7pPr marL="1368472" indent="0">
              <a:buNone/>
              <a:defRPr sz="699">
                <a:solidFill>
                  <a:schemeClr val="tx1">
                    <a:tint val="75000"/>
                  </a:schemeClr>
                </a:solidFill>
              </a:defRPr>
            </a:lvl7pPr>
            <a:lvl8pPr marL="1596551" indent="0">
              <a:buNone/>
              <a:defRPr sz="699">
                <a:solidFill>
                  <a:schemeClr val="tx1">
                    <a:tint val="75000"/>
                  </a:schemeClr>
                </a:solidFill>
              </a:defRPr>
            </a:lvl8pPr>
            <a:lvl9pPr marL="1824629" indent="0">
              <a:buNone/>
              <a:defRPr sz="69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09/11/2016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3578"/>
            <a:ext cx="21383625" cy="6660542"/>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181" y="7064220"/>
            <a:ext cx="9444434" cy="19980241"/>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0010" y="7064220"/>
            <a:ext cx="9444434" cy="19980241"/>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09/11/2016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181" y="6776885"/>
            <a:ext cx="9448148"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4" name="Content Placeholder 3"/>
          <p:cNvSpPr>
            <a:spLocks noGrp="1"/>
          </p:cNvSpPr>
          <p:nvPr>
            <p:ph sz="half" idx="2"/>
          </p:nvPr>
        </p:nvSpPr>
        <p:spPr>
          <a:xfrm>
            <a:off x="1069181" y="9601168"/>
            <a:ext cx="9448148"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2587" y="6776885"/>
            <a:ext cx="9451859"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6" name="Content Placeholder 5"/>
          <p:cNvSpPr>
            <a:spLocks noGrp="1"/>
          </p:cNvSpPr>
          <p:nvPr>
            <p:ph sz="quarter" idx="4"/>
          </p:nvPr>
        </p:nvSpPr>
        <p:spPr>
          <a:xfrm>
            <a:off x="10862587" y="9601168"/>
            <a:ext cx="9451859"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09/11/2016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09/11/2016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09/11/2016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184" y="1205403"/>
            <a:ext cx="7035065" cy="5129967"/>
          </a:xfrm>
        </p:spPr>
        <p:txBody>
          <a:bodyPr anchor="b"/>
          <a:lstStyle>
            <a:lvl1pPr algn="l">
              <a:defRPr sz="998" b="1"/>
            </a:lvl1pPr>
          </a:lstStyle>
          <a:p>
            <a:r>
              <a:rPr lang="en-US" smtClean="0"/>
              <a:t>Click to edit Master title style</a:t>
            </a:r>
            <a:endParaRPr lang="en-GB"/>
          </a:p>
        </p:txBody>
      </p:sp>
      <p:sp>
        <p:nvSpPr>
          <p:cNvPr id="3" name="Content Placeholder 2"/>
          <p:cNvSpPr>
            <a:spLocks noGrp="1"/>
          </p:cNvSpPr>
          <p:nvPr>
            <p:ph idx="1"/>
          </p:nvPr>
        </p:nvSpPr>
        <p:spPr>
          <a:xfrm>
            <a:off x="8360404" y="1205403"/>
            <a:ext cx="11954040" cy="25839056"/>
          </a:xfrm>
        </p:spPr>
        <p:txBody>
          <a:bodyPr/>
          <a:lstStyle>
            <a:lvl1pPr>
              <a:defRPr sz="1596"/>
            </a:lvl1pPr>
            <a:lvl2pPr>
              <a:defRPr sz="1397"/>
            </a:lvl2pPr>
            <a:lvl3pPr>
              <a:defRPr sz="1197"/>
            </a:lvl3pPr>
            <a:lvl4pPr>
              <a:defRPr sz="998"/>
            </a:lvl4pPr>
            <a:lvl5pPr>
              <a:defRPr sz="998"/>
            </a:lvl5pPr>
            <a:lvl6pPr>
              <a:defRPr sz="998"/>
            </a:lvl6pPr>
            <a:lvl7pPr>
              <a:defRPr sz="998"/>
            </a:lvl7pPr>
            <a:lvl8pPr>
              <a:defRPr sz="998"/>
            </a:lvl8pPr>
            <a:lvl9pPr>
              <a:defRPr sz="9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184" y="6335373"/>
            <a:ext cx="7035065" cy="20709089"/>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09/11/2016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340" y="21192650"/>
            <a:ext cx="12830175" cy="2501911"/>
          </a:xfrm>
        </p:spPr>
        <p:txBody>
          <a:bodyPr anchor="b"/>
          <a:lstStyle>
            <a:lvl1pPr algn="l">
              <a:defRPr sz="998" b="1"/>
            </a:lvl1pPr>
          </a:lstStyle>
          <a:p>
            <a:r>
              <a:rPr lang="en-US" smtClean="0"/>
              <a:t>Click to edit Master title style</a:t>
            </a:r>
            <a:endParaRPr lang="en-GB"/>
          </a:p>
        </p:txBody>
      </p:sp>
      <p:sp>
        <p:nvSpPr>
          <p:cNvPr id="3" name="Picture Placeholder 2"/>
          <p:cNvSpPr>
            <a:spLocks noGrp="1"/>
          </p:cNvSpPr>
          <p:nvPr>
            <p:ph type="pic" idx="1"/>
          </p:nvPr>
        </p:nvSpPr>
        <p:spPr>
          <a:xfrm>
            <a:off x="4191340" y="2705146"/>
            <a:ext cx="12830175" cy="18165128"/>
          </a:xfrm>
        </p:spPr>
        <p:txBody>
          <a:bodyPr rtlCol="0">
            <a:normAutofit/>
          </a:bodyPr>
          <a:lstStyle>
            <a:lvl1pPr marL="0" indent="0">
              <a:buNone/>
              <a:defRPr sz="1596"/>
            </a:lvl1pPr>
            <a:lvl2pPr marL="228078" indent="0">
              <a:buNone/>
              <a:defRPr sz="1397"/>
            </a:lvl2pPr>
            <a:lvl3pPr marL="456157" indent="0">
              <a:buNone/>
              <a:defRPr sz="1197"/>
            </a:lvl3pPr>
            <a:lvl4pPr marL="684236" indent="0">
              <a:buNone/>
              <a:defRPr sz="998"/>
            </a:lvl4pPr>
            <a:lvl5pPr marL="912314" indent="0">
              <a:buNone/>
              <a:defRPr sz="998"/>
            </a:lvl5pPr>
            <a:lvl6pPr marL="1140393" indent="0">
              <a:buNone/>
              <a:defRPr sz="998"/>
            </a:lvl6pPr>
            <a:lvl7pPr marL="1368472" indent="0">
              <a:buNone/>
              <a:defRPr sz="998"/>
            </a:lvl7pPr>
            <a:lvl8pPr marL="1596551" indent="0">
              <a:buNone/>
              <a:defRPr sz="998"/>
            </a:lvl8pPr>
            <a:lvl9pPr marL="1824629" indent="0">
              <a:buNone/>
              <a:defRPr sz="998"/>
            </a:lvl9pPr>
          </a:lstStyle>
          <a:p>
            <a:pPr lvl="0"/>
            <a:endParaRPr lang="en-GB" noProof="0"/>
          </a:p>
        </p:txBody>
      </p:sp>
      <p:sp>
        <p:nvSpPr>
          <p:cNvPr id="4" name="Text Placeholder 3"/>
          <p:cNvSpPr>
            <a:spLocks noGrp="1"/>
          </p:cNvSpPr>
          <p:nvPr>
            <p:ph type="body" sz="half" idx="2"/>
          </p:nvPr>
        </p:nvSpPr>
        <p:spPr>
          <a:xfrm>
            <a:off x="4191340" y="23694561"/>
            <a:ext cx="12830175" cy="3553130"/>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09/11/2016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09/11/2016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3128" y="1212416"/>
            <a:ext cx="4811316" cy="2583204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182" y="1212416"/>
            <a:ext cx="14077553" cy="2583204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09/11/2016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 y="24992052"/>
            <a:ext cx="21408528" cy="445039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45617" tIns="22808" rIns="45617" bIns="22808" numCol="1" rtlCol="0" anchor="t" anchorCtr="0" compatLnSpc="1">
            <a:prstTxWarp prst="textNoShape">
              <a:avLst/>
            </a:prstTxWarp>
          </a:bodyPr>
          <a:lstStyle/>
          <a:p>
            <a:pPr marL="0" marR="0" indent="0" algn="l" defTabSz="456157" rtl="0" eaLnBrk="0" fontAlgn="base" latinLnBrk="0" hangingPunct="0">
              <a:lnSpc>
                <a:spcPct val="100000"/>
              </a:lnSpc>
              <a:spcBef>
                <a:spcPct val="0"/>
              </a:spcBef>
              <a:spcAft>
                <a:spcPct val="0"/>
              </a:spcAft>
              <a:buClrTx/>
              <a:buSzTx/>
              <a:buFontTx/>
              <a:buNone/>
              <a:tabLst/>
            </a:pPr>
            <a:endParaRPr kumimoji="0" lang="en-GB" sz="1197"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1603773" y="6846928"/>
            <a:ext cx="18176081" cy="6012994"/>
          </a:xfrm>
        </p:spPr>
        <p:txBody>
          <a:bodyPr anchor="t"/>
          <a:lstStyle>
            <a:lvl1pPr algn="l">
              <a:defRPr sz="1995"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1689160" y="12831930"/>
            <a:ext cx="18176081" cy="6622701"/>
          </a:xfrm>
        </p:spPr>
        <p:txBody>
          <a:bodyPr anchor="t"/>
          <a:lstStyle>
            <a:lvl1pPr marL="0" indent="0">
              <a:buNone/>
              <a:defRPr sz="1596"/>
            </a:lvl1pPr>
            <a:lvl2pPr marL="228078" indent="0">
              <a:buNone/>
              <a:defRPr sz="898"/>
            </a:lvl2pPr>
            <a:lvl3pPr marL="456157" indent="0">
              <a:buNone/>
              <a:defRPr sz="798"/>
            </a:lvl3pPr>
            <a:lvl4pPr marL="684236" indent="0">
              <a:buNone/>
              <a:defRPr sz="699"/>
            </a:lvl4pPr>
            <a:lvl5pPr marL="912314" indent="0">
              <a:buNone/>
              <a:defRPr sz="699"/>
            </a:lvl5pPr>
            <a:lvl6pPr marL="1140393" indent="0">
              <a:buNone/>
              <a:defRPr sz="699"/>
            </a:lvl6pPr>
            <a:lvl7pPr marL="1368472" indent="0">
              <a:buNone/>
              <a:defRPr sz="699"/>
            </a:lvl7pPr>
            <a:lvl8pPr marL="1596551" indent="0">
              <a:buNone/>
              <a:defRPr sz="699"/>
            </a:lvl8pPr>
            <a:lvl9pPr marL="1824629" indent="0">
              <a:buNone/>
              <a:defRPr sz="699"/>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6"/>
            <a:ext cx="21383625" cy="6080268"/>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603772" y="6055043"/>
            <a:ext cx="8909844" cy="18165128"/>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0009" y="6055043"/>
            <a:ext cx="8909844" cy="18165128"/>
          </a:xfrm>
        </p:spPr>
        <p:txBody>
          <a:bodyPr/>
          <a:lstStyle>
            <a:lvl1pPr>
              <a:defRPr sz="1397"/>
            </a:lvl1pPr>
            <a:lvl2pPr>
              <a:defRPr sz="1197"/>
            </a:lvl2pPr>
            <a:lvl3pPr>
              <a:defRPr sz="998"/>
            </a:lvl3pPr>
            <a:lvl4pPr>
              <a:defRPr sz="898"/>
            </a:lvl4pPr>
            <a:lvl5pPr>
              <a:defRPr sz="898"/>
            </a:lvl5pPr>
            <a:lvl6pPr>
              <a:defRPr sz="898"/>
            </a:lvl6pPr>
            <a:lvl7pPr>
              <a:defRPr sz="898"/>
            </a:lvl7pPr>
            <a:lvl8pPr>
              <a:defRPr sz="898"/>
            </a:lvl8pPr>
            <a:lvl9pPr>
              <a:defRPr sz="8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181" y="1212411"/>
            <a:ext cx="19245263" cy="504587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181" y="6776885"/>
            <a:ext cx="9448148"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4" name="Content Placeholder 3"/>
          <p:cNvSpPr>
            <a:spLocks noGrp="1"/>
          </p:cNvSpPr>
          <p:nvPr>
            <p:ph sz="half" idx="2"/>
          </p:nvPr>
        </p:nvSpPr>
        <p:spPr>
          <a:xfrm>
            <a:off x="1069181" y="9601168"/>
            <a:ext cx="9448148"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2587" y="6776885"/>
            <a:ext cx="9451859" cy="2824283"/>
          </a:xfrm>
        </p:spPr>
        <p:txBody>
          <a:bodyPr anchor="b"/>
          <a:lstStyle>
            <a:lvl1pPr marL="0" indent="0">
              <a:buNone/>
              <a:defRPr sz="1197" b="1"/>
            </a:lvl1pPr>
            <a:lvl2pPr marL="228078" indent="0">
              <a:buNone/>
              <a:defRPr sz="998" b="1"/>
            </a:lvl2pPr>
            <a:lvl3pPr marL="456157" indent="0">
              <a:buNone/>
              <a:defRPr sz="898" b="1"/>
            </a:lvl3pPr>
            <a:lvl4pPr marL="684236" indent="0">
              <a:buNone/>
              <a:defRPr sz="798" b="1"/>
            </a:lvl4pPr>
            <a:lvl5pPr marL="912314" indent="0">
              <a:buNone/>
              <a:defRPr sz="798" b="1"/>
            </a:lvl5pPr>
            <a:lvl6pPr marL="1140393" indent="0">
              <a:buNone/>
              <a:defRPr sz="798" b="1"/>
            </a:lvl6pPr>
            <a:lvl7pPr marL="1368472" indent="0">
              <a:buNone/>
              <a:defRPr sz="798" b="1"/>
            </a:lvl7pPr>
            <a:lvl8pPr marL="1596551" indent="0">
              <a:buNone/>
              <a:defRPr sz="798" b="1"/>
            </a:lvl8pPr>
            <a:lvl9pPr marL="1824629" indent="0">
              <a:buNone/>
              <a:defRPr sz="798" b="1"/>
            </a:lvl9pPr>
          </a:lstStyle>
          <a:p>
            <a:pPr lvl="0"/>
            <a:r>
              <a:rPr lang="en-US" smtClean="0"/>
              <a:t>Click to edit Master text styles</a:t>
            </a:r>
          </a:p>
        </p:txBody>
      </p:sp>
      <p:sp>
        <p:nvSpPr>
          <p:cNvPr id="6" name="Content Placeholder 5"/>
          <p:cNvSpPr>
            <a:spLocks noGrp="1"/>
          </p:cNvSpPr>
          <p:nvPr>
            <p:ph sz="quarter" idx="4"/>
          </p:nvPr>
        </p:nvSpPr>
        <p:spPr>
          <a:xfrm>
            <a:off x="10862587" y="9601168"/>
            <a:ext cx="9451859" cy="17443290"/>
          </a:xfrm>
        </p:spPr>
        <p:txBody>
          <a:bodyPr/>
          <a:lstStyle>
            <a:lvl1pPr>
              <a:defRPr sz="1197"/>
            </a:lvl1pPr>
            <a:lvl2pPr>
              <a:defRPr sz="998"/>
            </a:lvl2pPr>
            <a:lvl3pPr>
              <a:defRPr sz="898"/>
            </a:lvl3pPr>
            <a:lvl4pPr>
              <a:defRPr sz="798"/>
            </a:lvl4pPr>
            <a:lvl5pPr>
              <a:defRPr sz="798"/>
            </a:lvl5pPr>
            <a:lvl6pPr>
              <a:defRPr sz="798"/>
            </a:lvl6pPr>
            <a:lvl7pPr>
              <a:defRPr sz="798"/>
            </a:lvl7pPr>
            <a:lvl8pPr>
              <a:defRPr sz="798"/>
            </a:lvl8pPr>
            <a:lvl9pPr>
              <a:defRPr sz="7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184" y="1205403"/>
            <a:ext cx="7035065" cy="5129967"/>
          </a:xfrm>
        </p:spPr>
        <p:txBody>
          <a:bodyPr anchor="b"/>
          <a:lstStyle>
            <a:lvl1pPr algn="l">
              <a:defRPr sz="998" b="1"/>
            </a:lvl1pPr>
          </a:lstStyle>
          <a:p>
            <a:r>
              <a:rPr lang="en-US" smtClean="0"/>
              <a:t>Click to edit Master title style</a:t>
            </a:r>
            <a:endParaRPr lang="en-GB"/>
          </a:p>
        </p:txBody>
      </p:sp>
      <p:sp>
        <p:nvSpPr>
          <p:cNvPr id="3" name="Content Placeholder 2"/>
          <p:cNvSpPr>
            <a:spLocks noGrp="1"/>
          </p:cNvSpPr>
          <p:nvPr>
            <p:ph idx="1"/>
          </p:nvPr>
        </p:nvSpPr>
        <p:spPr>
          <a:xfrm>
            <a:off x="8360404" y="1205403"/>
            <a:ext cx="11954040" cy="25839056"/>
          </a:xfrm>
        </p:spPr>
        <p:txBody>
          <a:bodyPr/>
          <a:lstStyle>
            <a:lvl1pPr>
              <a:defRPr sz="1596"/>
            </a:lvl1pPr>
            <a:lvl2pPr>
              <a:defRPr sz="1397"/>
            </a:lvl2pPr>
            <a:lvl3pPr>
              <a:defRPr sz="1197"/>
            </a:lvl3pPr>
            <a:lvl4pPr>
              <a:defRPr sz="998"/>
            </a:lvl4pPr>
            <a:lvl5pPr>
              <a:defRPr sz="998"/>
            </a:lvl5pPr>
            <a:lvl6pPr>
              <a:defRPr sz="998"/>
            </a:lvl6pPr>
            <a:lvl7pPr>
              <a:defRPr sz="998"/>
            </a:lvl7pPr>
            <a:lvl8pPr>
              <a:defRPr sz="998"/>
            </a:lvl8pPr>
            <a:lvl9pPr>
              <a:defRPr sz="99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184" y="6335373"/>
            <a:ext cx="7035065" cy="20709089"/>
          </a:xfrm>
        </p:spPr>
        <p:txBody>
          <a:bodyPr/>
          <a:lstStyle>
            <a:lvl1pPr marL="0" indent="0">
              <a:buNone/>
              <a:defRPr sz="699"/>
            </a:lvl1pPr>
            <a:lvl2pPr marL="228078" indent="0">
              <a:buNone/>
              <a:defRPr sz="599"/>
            </a:lvl2pPr>
            <a:lvl3pPr marL="456157" indent="0">
              <a:buNone/>
              <a:defRPr sz="499"/>
            </a:lvl3pPr>
            <a:lvl4pPr marL="684236" indent="0">
              <a:buNone/>
              <a:defRPr sz="449"/>
            </a:lvl4pPr>
            <a:lvl5pPr marL="912314" indent="0">
              <a:buNone/>
              <a:defRPr sz="449"/>
            </a:lvl5pPr>
            <a:lvl6pPr marL="1140393" indent="0">
              <a:buNone/>
              <a:defRPr sz="449"/>
            </a:lvl6pPr>
            <a:lvl7pPr marL="1368472" indent="0">
              <a:buNone/>
              <a:defRPr sz="449"/>
            </a:lvl7pPr>
            <a:lvl8pPr marL="1596551" indent="0">
              <a:buNone/>
              <a:defRPr sz="449"/>
            </a:lvl8pPr>
            <a:lvl9pPr marL="1824629" indent="0">
              <a:buNone/>
              <a:defRPr sz="449"/>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1" y="26310605"/>
            <a:ext cx="21398475" cy="396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1603773" y="1009174"/>
            <a:ext cx="18176081" cy="4709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1603773" y="6055043"/>
            <a:ext cx="18176081" cy="18165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356394" y="24556562"/>
            <a:ext cx="4454922" cy="2018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699">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7662466" y="24556562"/>
            <a:ext cx="6771481" cy="2018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699">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16394112" y="24556562"/>
            <a:ext cx="4454922" cy="2018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699">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2195" b="1">
          <a:solidFill>
            <a:schemeClr val="tx2"/>
          </a:solidFill>
          <a:latin typeface="+mj-lt"/>
          <a:ea typeface="+mj-ea"/>
          <a:cs typeface="+mj-cs"/>
        </a:defRPr>
      </a:lvl1pPr>
      <a:lvl2pPr algn="l" rtl="0" eaLnBrk="1" fontAlgn="base" hangingPunct="1">
        <a:spcBef>
          <a:spcPct val="0"/>
        </a:spcBef>
        <a:spcAft>
          <a:spcPct val="0"/>
        </a:spcAft>
        <a:defRPr sz="2195" b="1">
          <a:solidFill>
            <a:schemeClr val="tx2"/>
          </a:solidFill>
          <a:latin typeface="Calibri" pitchFamily="34" charset="0"/>
        </a:defRPr>
      </a:lvl2pPr>
      <a:lvl3pPr algn="l" rtl="0" eaLnBrk="1" fontAlgn="base" hangingPunct="1">
        <a:spcBef>
          <a:spcPct val="0"/>
        </a:spcBef>
        <a:spcAft>
          <a:spcPct val="0"/>
        </a:spcAft>
        <a:defRPr sz="2195" b="1">
          <a:solidFill>
            <a:schemeClr val="tx2"/>
          </a:solidFill>
          <a:latin typeface="Calibri" pitchFamily="34" charset="0"/>
        </a:defRPr>
      </a:lvl3pPr>
      <a:lvl4pPr algn="l" rtl="0" eaLnBrk="1" fontAlgn="base" hangingPunct="1">
        <a:spcBef>
          <a:spcPct val="0"/>
        </a:spcBef>
        <a:spcAft>
          <a:spcPct val="0"/>
        </a:spcAft>
        <a:defRPr sz="2195" b="1">
          <a:solidFill>
            <a:schemeClr val="tx2"/>
          </a:solidFill>
          <a:latin typeface="Calibri" pitchFamily="34" charset="0"/>
        </a:defRPr>
      </a:lvl4pPr>
      <a:lvl5pPr algn="l" rtl="0" eaLnBrk="1" fontAlgn="base" hangingPunct="1">
        <a:spcBef>
          <a:spcPct val="0"/>
        </a:spcBef>
        <a:spcAft>
          <a:spcPct val="0"/>
        </a:spcAft>
        <a:defRPr sz="2195" b="1">
          <a:solidFill>
            <a:schemeClr val="tx2"/>
          </a:solidFill>
          <a:latin typeface="Calibri" pitchFamily="34" charset="0"/>
        </a:defRPr>
      </a:lvl5pPr>
      <a:lvl6pPr marL="228078" algn="l" rtl="0" eaLnBrk="1" fontAlgn="base" hangingPunct="1">
        <a:spcBef>
          <a:spcPct val="0"/>
        </a:spcBef>
        <a:spcAft>
          <a:spcPct val="0"/>
        </a:spcAft>
        <a:defRPr sz="2195" b="1">
          <a:solidFill>
            <a:schemeClr val="tx2"/>
          </a:solidFill>
          <a:latin typeface="Arial" charset="0"/>
        </a:defRPr>
      </a:lvl6pPr>
      <a:lvl7pPr marL="456157" algn="l" rtl="0" eaLnBrk="1" fontAlgn="base" hangingPunct="1">
        <a:spcBef>
          <a:spcPct val="0"/>
        </a:spcBef>
        <a:spcAft>
          <a:spcPct val="0"/>
        </a:spcAft>
        <a:defRPr sz="2195" b="1">
          <a:solidFill>
            <a:schemeClr val="tx2"/>
          </a:solidFill>
          <a:latin typeface="Arial" charset="0"/>
        </a:defRPr>
      </a:lvl7pPr>
      <a:lvl8pPr marL="684236" algn="l" rtl="0" eaLnBrk="1" fontAlgn="base" hangingPunct="1">
        <a:spcBef>
          <a:spcPct val="0"/>
        </a:spcBef>
        <a:spcAft>
          <a:spcPct val="0"/>
        </a:spcAft>
        <a:defRPr sz="2195" b="1">
          <a:solidFill>
            <a:schemeClr val="tx2"/>
          </a:solidFill>
          <a:latin typeface="Arial" charset="0"/>
        </a:defRPr>
      </a:lvl8pPr>
      <a:lvl9pPr marL="912314" algn="l" rtl="0" eaLnBrk="1" fontAlgn="base" hangingPunct="1">
        <a:spcBef>
          <a:spcPct val="0"/>
        </a:spcBef>
        <a:spcAft>
          <a:spcPct val="0"/>
        </a:spcAft>
        <a:defRPr sz="2195" b="1">
          <a:solidFill>
            <a:schemeClr val="tx2"/>
          </a:solidFill>
          <a:latin typeface="Arial" charset="0"/>
        </a:defRPr>
      </a:lvl9pPr>
    </p:titleStyle>
    <p:bodyStyle>
      <a:lvl1pPr marL="228078" indent="-228078" algn="l" rtl="0" eaLnBrk="1" fontAlgn="base" hangingPunct="1">
        <a:spcBef>
          <a:spcPct val="20000"/>
        </a:spcBef>
        <a:spcAft>
          <a:spcPct val="0"/>
        </a:spcAft>
        <a:buFontTx/>
        <a:buBlip>
          <a:blip r:embed="rId15"/>
        </a:buBlip>
        <a:defRPr sz="1596">
          <a:solidFill>
            <a:schemeClr val="tx1"/>
          </a:solidFill>
          <a:latin typeface="+mn-lt"/>
          <a:ea typeface="+mn-ea"/>
          <a:cs typeface="+mn-cs"/>
        </a:defRPr>
      </a:lvl1pPr>
      <a:lvl2pPr marL="370628" indent="-142549" algn="l" rtl="0" eaLnBrk="1" fontAlgn="base" hangingPunct="1">
        <a:spcBef>
          <a:spcPct val="20000"/>
        </a:spcBef>
        <a:spcAft>
          <a:spcPct val="0"/>
        </a:spcAft>
        <a:buChar char="–"/>
        <a:defRPr sz="1397">
          <a:solidFill>
            <a:schemeClr val="tx1"/>
          </a:solidFill>
          <a:latin typeface="+mn-lt"/>
        </a:defRPr>
      </a:lvl2pPr>
      <a:lvl3pPr marL="570197" indent="-114039" algn="l" rtl="0" eaLnBrk="1" fontAlgn="base" hangingPunct="1">
        <a:spcBef>
          <a:spcPct val="20000"/>
        </a:spcBef>
        <a:spcAft>
          <a:spcPct val="0"/>
        </a:spcAft>
        <a:buChar char="•"/>
        <a:defRPr sz="1197">
          <a:solidFill>
            <a:schemeClr val="tx1"/>
          </a:solidFill>
          <a:latin typeface="+mn-lt"/>
        </a:defRPr>
      </a:lvl3pPr>
      <a:lvl4pPr marL="798275" indent="-114039" algn="l" rtl="0" eaLnBrk="1" fontAlgn="base" hangingPunct="1">
        <a:spcBef>
          <a:spcPct val="20000"/>
        </a:spcBef>
        <a:spcAft>
          <a:spcPct val="0"/>
        </a:spcAft>
        <a:buChar char="–"/>
        <a:defRPr sz="998">
          <a:solidFill>
            <a:schemeClr val="tx1"/>
          </a:solidFill>
          <a:latin typeface="+mn-lt"/>
        </a:defRPr>
      </a:lvl4pPr>
      <a:lvl5pPr marL="1026354" indent="-114039" algn="l" rtl="0" eaLnBrk="1" fontAlgn="base" hangingPunct="1">
        <a:spcBef>
          <a:spcPct val="20000"/>
        </a:spcBef>
        <a:spcAft>
          <a:spcPct val="0"/>
        </a:spcAft>
        <a:buChar char="»"/>
        <a:defRPr sz="998">
          <a:solidFill>
            <a:schemeClr val="tx1"/>
          </a:solidFill>
          <a:latin typeface="+mn-lt"/>
        </a:defRPr>
      </a:lvl5pPr>
      <a:lvl6pPr marL="1254433" indent="-114039" algn="l" rtl="0" eaLnBrk="1" fontAlgn="base" hangingPunct="1">
        <a:spcBef>
          <a:spcPct val="20000"/>
        </a:spcBef>
        <a:spcAft>
          <a:spcPct val="0"/>
        </a:spcAft>
        <a:buChar char="»"/>
        <a:defRPr sz="998">
          <a:solidFill>
            <a:schemeClr val="tx1"/>
          </a:solidFill>
          <a:latin typeface="+mn-lt"/>
        </a:defRPr>
      </a:lvl6pPr>
      <a:lvl7pPr marL="1482511" indent="-114039" algn="l" rtl="0" eaLnBrk="1" fontAlgn="base" hangingPunct="1">
        <a:spcBef>
          <a:spcPct val="20000"/>
        </a:spcBef>
        <a:spcAft>
          <a:spcPct val="0"/>
        </a:spcAft>
        <a:buChar char="»"/>
        <a:defRPr sz="998">
          <a:solidFill>
            <a:schemeClr val="tx1"/>
          </a:solidFill>
          <a:latin typeface="+mn-lt"/>
        </a:defRPr>
      </a:lvl7pPr>
      <a:lvl8pPr marL="1710590" indent="-114039" algn="l" rtl="0" eaLnBrk="1" fontAlgn="base" hangingPunct="1">
        <a:spcBef>
          <a:spcPct val="20000"/>
        </a:spcBef>
        <a:spcAft>
          <a:spcPct val="0"/>
        </a:spcAft>
        <a:buChar char="»"/>
        <a:defRPr sz="998">
          <a:solidFill>
            <a:schemeClr val="tx1"/>
          </a:solidFill>
          <a:latin typeface="+mn-lt"/>
        </a:defRPr>
      </a:lvl8pPr>
      <a:lvl9pPr marL="1938668" indent="-114039" algn="l" rtl="0" eaLnBrk="1" fontAlgn="base" hangingPunct="1">
        <a:spcBef>
          <a:spcPct val="20000"/>
        </a:spcBef>
        <a:spcAft>
          <a:spcPct val="0"/>
        </a:spcAft>
        <a:buChar char="»"/>
        <a:defRPr sz="998">
          <a:solidFill>
            <a:schemeClr val="tx1"/>
          </a:solidFill>
          <a:latin typeface="+mn-lt"/>
        </a:defRPr>
      </a:lvl9pPr>
    </p:bodyStyle>
    <p:otherStyle>
      <a:defPPr>
        <a:defRPr lang="en-US"/>
      </a:defPPr>
      <a:lvl1pPr marL="0" algn="l" defTabSz="456157" rtl="0" eaLnBrk="1" latinLnBrk="0" hangingPunct="1">
        <a:defRPr sz="898" kern="1200">
          <a:solidFill>
            <a:schemeClr val="tx1"/>
          </a:solidFill>
          <a:latin typeface="+mn-lt"/>
          <a:ea typeface="+mn-ea"/>
          <a:cs typeface="+mn-cs"/>
        </a:defRPr>
      </a:lvl1pPr>
      <a:lvl2pPr marL="228078" algn="l" defTabSz="456157" rtl="0" eaLnBrk="1" latinLnBrk="0" hangingPunct="1">
        <a:defRPr sz="898" kern="1200">
          <a:solidFill>
            <a:schemeClr val="tx1"/>
          </a:solidFill>
          <a:latin typeface="+mn-lt"/>
          <a:ea typeface="+mn-ea"/>
          <a:cs typeface="+mn-cs"/>
        </a:defRPr>
      </a:lvl2pPr>
      <a:lvl3pPr marL="456157" algn="l" defTabSz="456157" rtl="0" eaLnBrk="1" latinLnBrk="0" hangingPunct="1">
        <a:defRPr sz="898" kern="1200">
          <a:solidFill>
            <a:schemeClr val="tx1"/>
          </a:solidFill>
          <a:latin typeface="+mn-lt"/>
          <a:ea typeface="+mn-ea"/>
          <a:cs typeface="+mn-cs"/>
        </a:defRPr>
      </a:lvl3pPr>
      <a:lvl4pPr marL="684236" algn="l" defTabSz="456157" rtl="0" eaLnBrk="1" latinLnBrk="0" hangingPunct="1">
        <a:defRPr sz="898" kern="1200">
          <a:solidFill>
            <a:schemeClr val="tx1"/>
          </a:solidFill>
          <a:latin typeface="+mn-lt"/>
          <a:ea typeface="+mn-ea"/>
          <a:cs typeface="+mn-cs"/>
        </a:defRPr>
      </a:lvl4pPr>
      <a:lvl5pPr marL="912314" algn="l" defTabSz="456157" rtl="0" eaLnBrk="1" latinLnBrk="0" hangingPunct="1">
        <a:defRPr sz="898" kern="1200">
          <a:solidFill>
            <a:schemeClr val="tx1"/>
          </a:solidFill>
          <a:latin typeface="+mn-lt"/>
          <a:ea typeface="+mn-ea"/>
          <a:cs typeface="+mn-cs"/>
        </a:defRPr>
      </a:lvl5pPr>
      <a:lvl6pPr marL="1140393" algn="l" defTabSz="456157" rtl="0" eaLnBrk="1" latinLnBrk="0" hangingPunct="1">
        <a:defRPr sz="898" kern="1200">
          <a:solidFill>
            <a:schemeClr val="tx1"/>
          </a:solidFill>
          <a:latin typeface="+mn-lt"/>
          <a:ea typeface="+mn-ea"/>
          <a:cs typeface="+mn-cs"/>
        </a:defRPr>
      </a:lvl6pPr>
      <a:lvl7pPr marL="1368472" algn="l" defTabSz="456157" rtl="0" eaLnBrk="1" latinLnBrk="0" hangingPunct="1">
        <a:defRPr sz="898" kern="1200">
          <a:solidFill>
            <a:schemeClr val="tx1"/>
          </a:solidFill>
          <a:latin typeface="+mn-lt"/>
          <a:ea typeface="+mn-ea"/>
          <a:cs typeface="+mn-cs"/>
        </a:defRPr>
      </a:lvl7pPr>
      <a:lvl8pPr marL="1596551" algn="l" defTabSz="456157" rtl="0" eaLnBrk="1" latinLnBrk="0" hangingPunct="1">
        <a:defRPr sz="898" kern="1200">
          <a:solidFill>
            <a:schemeClr val="tx1"/>
          </a:solidFill>
          <a:latin typeface="+mn-lt"/>
          <a:ea typeface="+mn-ea"/>
          <a:cs typeface="+mn-cs"/>
        </a:defRPr>
      </a:lvl8pPr>
      <a:lvl9pPr marL="1824629" algn="l" defTabSz="456157" rtl="0" eaLnBrk="1" latinLnBrk="0" hangingPunct="1">
        <a:defRPr sz="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181" y="1212411"/>
            <a:ext cx="19245263" cy="504587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181" y="7064220"/>
            <a:ext cx="19245263" cy="1998024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1069182" y="28060639"/>
            <a:ext cx="4989513" cy="1611875"/>
          </a:xfrm>
          <a:prstGeom prst="rect">
            <a:avLst/>
          </a:prstGeom>
        </p:spPr>
        <p:txBody>
          <a:bodyPr vert="horz" lIns="91440" tIns="45720" rIns="91440" bIns="45720" rtlCol="0" anchor="ctr"/>
          <a:lstStyle>
            <a:lvl1pPr algn="l">
              <a:defRPr sz="599">
                <a:solidFill>
                  <a:schemeClr val="tx1">
                    <a:tint val="75000"/>
                  </a:schemeClr>
                </a:solidFill>
              </a:defRPr>
            </a:lvl1pPr>
          </a:lstStyle>
          <a:p>
            <a:fld id="{85384978-FF33-4943-AA93-CA0F6CF72124}" type="datetimeFigureOut">
              <a:rPr lang="en-GB" smtClean="0"/>
              <a:t>09/11/2016</a:t>
            </a:fld>
            <a:endParaRPr lang="en-GB"/>
          </a:p>
        </p:txBody>
      </p:sp>
      <p:sp>
        <p:nvSpPr>
          <p:cNvPr id="5" name="Footer Placeholder 4"/>
          <p:cNvSpPr>
            <a:spLocks noGrp="1"/>
          </p:cNvSpPr>
          <p:nvPr>
            <p:ph type="ftr" sz="quarter" idx="3"/>
          </p:nvPr>
        </p:nvSpPr>
        <p:spPr>
          <a:xfrm>
            <a:off x="7306072" y="28060639"/>
            <a:ext cx="6771481" cy="1611875"/>
          </a:xfrm>
          <a:prstGeom prst="rect">
            <a:avLst/>
          </a:prstGeom>
        </p:spPr>
        <p:txBody>
          <a:bodyPr vert="horz" lIns="91440" tIns="45720" rIns="91440" bIns="45720" rtlCol="0" anchor="ctr"/>
          <a:lstStyle>
            <a:lvl1pPr algn="ctr">
              <a:defRPr sz="59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4932" y="28060639"/>
            <a:ext cx="4989513" cy="1611875"/>
          </a:xfrm>
          <a:prstGeom prst="rect">
            <a:avLst/>
          </a:prstGeom>
        </p:spPr>
        <p:txBody>
          <a:bodyPr vert="horz" lIns="91440" tIns="45720" rIns="91440" bIns="45720" rtlCol="0" anchor="ctr"/>
          <a:lstStyle>
            <a:lvl1pPr algn="r">
              <a:defRPr sz="599">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 y="25967"/>
            <a:ext cx="21383625" cy="6660548"/>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456157" rtl="0" eaLnBrk="1" latinLnBrk="0" hangingPunct="1">
        <a:spcBef>
          <a:spcPct val="0"/>
        </a:spcBef>
        <a:buNone/>
        <a:defRPr sz="2195" kern="1200">
          <a:solidFill>
            <a:schemeClr val="tx1"/>
          </a:solidFill>
          <a:latin typeface="+mj-lt"/>
          <a:ea typeface="+mj-ea"/>
          <a:cs typeface="+mj-cs"/>
        </a:defRPr>
      </a:lvl1pPr>
    </p:titleStyle>
    <p:bodyStyle>
      <a:lvl1pPr marL="171059" indent="-171059" algn="l" defTabSz="456157" rtl="0" eaLnBrk="1" latinLnBrk="0" hangingPunct="1">
        <a:spcBef>
          <a:spcPct val="20000"/>
        </a:spcBef>
        <a:buFont typeface="Arial" panose="020B0604020202020204" pitchFamily="34" charset="0"/>
        <a:buChar char="•"/>
        <a:defRPr sz="1596" kern="1200">
          <a:solidFill>
            <a:schemeClr val="tx1"/>
          </a:solidFill>
          <a:latin typeface="+mn-lt"/>
          <a:ea typeface="+mn-ea"/>
          <a:cs typeface="+mn-cs"/>
        </a:defRPr>
      </a:lvl1pPr>
      <a:lvl2pPr marL="370628" indent="-142549" algn="l" defTabSz="456157" rtl="0" eaLnBrk="1" latinLnBrk="0" hangingPunct="1">
        <a:spcBef>
          <a:spcPct val="20000"/>
        </a:spcBef>
        <a:buFont typeface="Arial" panose="020B0604020202020204" pitchFamily="34" charset="0"/>
        <a:buChar char="–"/>
        <a:defRPr sz="1397" kern="1200">
          <a:solidFill>
            <a:schemeClr val="tx1"/>
          </a:solidFill>
          <a:latin typeface="+mn-lt"/>
          <a:ea typeface="+mn-ea"/>
          <a:cs typeface="+mn-cs"/>
        </a:defRPr>
      </a:lvl2pPr>
      <a:lvl3pPr marL="570197" indent="-114039" algn="l" defTabSz="456157" rtl="0" eaLnBrk="1" latinLnBrk="0" hangingPunct="1">
        <a:spcBef>
          <a:spcPct val="20000"/>
        </a:spcBef>
        <a:buFont typeface="Arial" panose="020B0604020202020204" pitchFamily="34" charset="0"/>
        <a:buChar char="•"/>
        <a:defRPr sz="1197" kern="1200">
          <a:solidFill>
            <a:schemeClr val="tx1"/>
          </a:solidFill>
          <a:latin typeface="+mn-lt"/>
          <a:ea typeface="+mn-ea"/>
          <a:cs typeface="+mn-cs"/>
        </a:defRPr>
      </a:lvl3pPr>
      <a:lvl4pPr marL="798275"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4pPr>
      <a:lvl5pPr marL="1026354"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5pPr>
      <a:lvl6pPr marL="1254433"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6pPr>
      <a:lvl7pPr marL="1482511"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7pPr>
      <a:lvl8pPr marL="1710590"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8pPr>
      <a:lvl9pPr marL="1938668"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9pPr>
    </p:bodyStyle>
    <p:otherStyle>
      <a:defPPr>
        <a:defRPr lang="en-US"/>
      </a:defPPr>
      <a:lvl1pPr marL="0" algn="l" defTabSz="456157" rtl="0" eaLnBrk="1" latinLnBrk="0" hangingPunct="1">
        <a:defRPr sz="898" kern="1200">
          <a:solidFill>
            <a:schemeClr val="tx1"/>
          </a:solidFill>
          <a:latin typeface="+mn-lt"/>
          <a:ea typeface="+mn-ea"/>
          <a:cs typeface="+mn-cs"/>
        </a:defRPr>
      </a:lvl1pPr>
      <a:lvl2pPr marL="228078" algn="l" defTabSz="456157" rtl="0" eaLnBrk="1" latinLnBrk="0" hangingPunct="1">
        <a:defRPr sz="898" kern="1200">
          <a:solidFill>
            <a:schemeClr val="tx1"/>
          </a:solidFill>
          <a:latin typeface="+mn-lt"/>
          <a:ea typeface="+mn-ea"/>
          <a:cs typeface="+mn-cs"/>
        </a:defRPr>
      </a:lvl2pPr>
      <a:lvl3pPr marL="456157" algn="l" defTabSz="456157" rtl="0" eaLnBrk="1" latinLnBrk="0" hangingPunct="1">
        <a:defRPr sz="898" kern="1200">
          <a:solidFill>
            <a:schemeClr val="tx1"/>
          </a:solidFill>
          <a:latin typeface="+mn-lt"/>
          <a:ea typeface="+mn-ea"/>
          <a:cs typeface="+mn-cs"/>
        </a:defRPr>
      </a:lvl3pPr>
      <a:lvl4pPr marL="684236" algn="l" defTabSz="456157" rtl="0" eaLnBrk="1" latinLnBrk="0" hangingPunct="1">
        <a:defRPr sz="898" kern="1200">
          <a:solidFill>
            <a:schemeClr val="tx1"/>
          </a:solidFill>
          <a:latin typeface="+mn-lt"/>
          <a:ea typeface="+mn-ea"/>
          <a:cs typeface="+mn-cs"/>
        </a:defRPr>
      </a:lvl4pPr>
      <a:lvl5pPr marL="912314" algn="l" defTabSz="456157" rtl="0" eaLnBrk="1" latinLnBrk="0" hangingPunct="1">
        <a:defRPr sz="898" kern="1200">
          <a:solidFill>
            <a:schemeClr val="tx1"/>
          </a:solidFill>
          <a:latin typeface="+mn-lt"/>
          <a:ea typeface="+mn-ea"/>
          <a:cs typeface="+mn-cs"/>
        </a:defRPr>
      </a:lvl5pPr>
      <a:lvl6pPr marL="1140393" algn="l" defTabSz="456157" rtl="0" eaLnBrk="1" latinLnBrk="0" hangingPunct="1">
        <a:defRPr sz="898" kern="1200">
          <a:solidFill>
            <a:schemeClr val="tx1"/>
          </a:solidFill>
          <a:latin typeface="+mn-lt"/>
          <a:ea typeface="+mn-ea"/>
          <a:cs typeface="+mn-cs"/>
        </a:defRPr>
      </a:lvl6pPr>
      <a:lvl7pPr marL="1368472" algn="l" defTabSz="456157" rtl="0" eaLnBrk="1" latinLnBrk="0" hangingPunct="1">
        <a:defRPr sz="898" kern="1200">
          <a:solidFill>
            <a:schemeClr val="tx1"/>
          </a:solidFill>
          <a:latin typeface="+mn-lt"/>
          <a:ea typeface="+mn-ea"/>
          <a:cs typeface="+mn-cs"/>
        </a:defRPr>
      </a:lvl7pPr>
      <a:lvl8pPr marL="1596551" algn="l" defTabSz="456157" rtl="0" eaLnBrk="1" latinLnBrk="0" hangingPunct="1">
        <a:defRPr sz="898" kern="1200">
          <a:solidFill>
            <a:schemeClr val="tx1"/>
          </a:solidFill>
          <a:latin typeface="+mn-lt"/>
          <a:ea typeface="+mn-ea"/>
          <a:cs typeface="+mn-cs"/>
        </a:defRPr>
      </a:lvl8pPr>
      <a:lvl9pPr marL="1824629" algn="l" defTabSz="456157" rtl="0" eaLnBrk="1" latinLnBrk="0" hangingPunct="1">
        <a:defRPr sz="89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069181" y="1212411"/>
            <a:ext cx="19245263" cy="504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1069181" y="7064220"/>
            <a:ext cx="19245263" cy="199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1069182" y="28060639"/>
            <a:ext cx="4989513" cy="1611875"/>
          </a:xfrm>
          <a:prstGeom prst="rect">
            <a:avLst/>
          </a:prstGeom>
        </p:spPr>
        <p:txBody>
          <a:bodyPr vert="horz" lIns="91440" tIns="45720" rIns="91440" bIns="45720" rtlCol="0" anchor="ctr"/>
          <a:lstStyle>
            <a:lvl1pPr algn="l" eaLnBrk="0" hangingPunct="0">
              <a:defRPr sz="599" smtClean="0">
                <a:solidFill>
                  <a:schemeClr val="tx1">
                    <a:tint val="75000"/>
                  </a:schemeClr>
                </a:solidFill>
                <a:cs typeface="+mn-cs"/>
              </a:defRPr>
            </a:lvl1pPr>
          </a:lstStyle>
          <a:p>
            <a:pPr>
              <a:defRPr/>
            </a:pPr>
            <a:fld id="{9FADD070-3693-41F0-BADB-35FB541A71E6}" type="datetimeFigureOut">
              <a:rPr lang="en-GB"/>
              <a:pPr>
                <a:defRPr/>
              </a:pPr>
              <a:t>09/11/2016</a:t>
            </a:fld>
            <a:endParaRPr lang="en-GB"/>
          </a:p>
        </p:txBody>
      </p:sp>
      <p:sp>
        <p:nvSpPr>
          <p:cNvPr id="5" name="Footer Placeholder 4"/>
          <p:cNvSpPr>
            <a:spLocks noGrp="1"/>
          </p:cNvSpPr>
          <p:nvPr>
            <p:ph type="ftr" sz="quarter" idx="3"/>
          </p:nvPr>
        </p:nvSpPr>
        <p:spPr>
          <a:xfrm>
            <a:off x="7306072" y="28060639"/>
            <a:ext cx="6771481" cy="1611875"/>
          </a:xfrm>
          <a:prstGeom prst="rect">
            <a:avLst/>
          </a:prstGeom>
        </p:spPr>
        <p:txBody>
          <a:bodyPr vert="horz" lIns="91440" tIns="45720" rIns="91440" bIns="45720" rtlCol="0" anchor="ctr"/>
          <a:lstStyle>
            <a:lvl1pPr algn="ctr" eaLnBrk="0" hangingPunct="0">
              <a:defRPr sz="599">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15324932" y="28060639"/>
            <a:ext cx="4989513" cy="1611875"/>
          </a:xfrm>
          <a:prstGeom prst="rect">
            <a:avLst/>
          </a:prstGeom>
        </p:spPr>
        <p:txBody>
          <a:bodyPr vert="horz" lIns="91440" tIns="45720" rIns="91440" bIns="45720" rtlCol="0" anchor="ctr"/>
          <a:lstStyle>
            <a:lvl1pPr algn="r" eaLnBrk="0" hangingPunct="0">
              <a:defRPr sz="599"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2195" kern="1200">
          <a:solidFill>
            <a:schemeClr val="tx1"/>
          </a:solidFill>
          <a:latin typeface="+mj-lt"/>
          <a:ea typeface="+mj-ea"/>
          <a:cs typeface="+mj-cs"/>
        </a:defRPr>
      </a:lvl1pPr>
      <a:lvl2pPr algn="ctr" rtl="0" fontAlgn="base">
        <a:spcBef>
          <a:spcPct val="0"/>
        </a:spcBef>
        <a:spcAft>
          <a:spcPct val="0"/>
        </a:spcAft>
        <a:defRPr sz="2195">
          <a:solidFill>
            <a:schemeClr val="tx1"/>
          </a:solidFill>
          <a:latin typeface="Calibri" pitchFamily="34" charset="0"/>
        </a:defRPr>
      </a:lvl2pPr>
      <a:lvl3pPr algn="ctr" rtl="0" fontAlgn="base">
        <a:spcBef>
          <a:spcPct val="0"/>
        </a:spcBef>
        <a:spcAft>
          <a:spcPct val="0"/>
        </a:spcAft>
        <a:defRPr sz="2195">
          <a:solidFill>
            <a:schemeClr val="tx1"/>
          </a:solidFill>
          <a:latin typeface="Calibri" pitchFamily="34" charset="0"/>
        </a:defRPr>
      </a:lvl3pPr>
      <a:lvl4pPr algn="ctr" rtl="0" fontAlgn="base">
        <a:spcBef>
          <a:spcPct val="0"/>
        </a:spcBef>
        <a:spcAft>
          <a:spcPct val="0"/>
        </a:spcAft>
        <a:defRPr sz="2195">
          <a:solidFill>
            <a:schemeClr val="tx1"/>
          </a:solidFill>
          <a:latin typeface="Calibri" pitchFamily="34" charset="0"/>
        </a:defRPr>
      </a:lvl4pPr>
      <a:lvl5pPr algn="ctr" rtl="0" fontAlgn="base">
        <a:spcBef>
          <a:spcPct val="0"/>
        </a:spcBef>
        <a:spcAft>
          <a:spcPct val="0"/>
        </a:spcAft>
        <a:defRPr sz="2195">
          <a:solidFill>
            <a:schemeClr val="tx1"/>
          </a:solidFill>
          <a:latin typeface="Calibri" pitchFamily="34" charset="0"/>
        </a:defRPr>
      </a:lvl5pPr>
      <a:lvl6pPr marL="228078" algn="ctr" rtl="0" fontAlgn="base">
        <a:spcBef>
          <a:spcPct val="0"/>
        </a:spcBef>
        <a:spcAft>
          <a:spcPct val="0"/>
        </a:spcAft>
        <a:defRPr sz="2195">
          <a:solidFill>
            <a:schemeClr val="tx1"/>
          </a:solidFill>
          <a:latin typeface="Calibri" pitchFamily="34" charset="0"/>
        </a:defRPr>
      </a:lvl6pPr>
      <a:lvl7pPr marL="456157" algn="ctr" rtl="0" fontAlgn="base">
        <a:spcBef>
          <a:spcPct val="0"/>
        </a:spcBef>
        <a:spcAft>
          <a:spcPct val="0"/>
        </a:spcAft>
        <a:defRPr sz="2195">
          <a:solidFill>
            <a:schemeClr val="tx1"/>
          </a:solidFill>
          <a:latin typeface="Calibri" pitchFamily="34" charset="0"/>
        </a:defRPr>
      </a:lvl7pPr>
      <a:lvl8pPr marL="684236" algn="ctr" rtl="0" fontAlgn="base">
        <a:spcBef>
          <a:spcPct val="0"/>
        </a:spcBef>
        <a:spcAft>
          <a:spcPct val="0"/>
        </a:spcAft>
        <a:defRPr sz="2195">
          <a:solidFill>
            <a:schemeClr val="tx1"/>
          </a:solidFill>
          <a:latin typeface="Calibri" pitchFamily="34" charset="0"/>
        </a:defRPr>
      </a:lvl8pPr>
      <a:lvl9pPr marL="912314" algn="ctr" rtl="0" fontAlgn="base">
        <a:spcBef>
          <a:spcPct val="0"/>
        </a:spcBef>
        <a:spcAft>
          <a:spcPct val="0"/>
        </a:spcAft>
        <a:defRPr sz="2195">
          <a:solidFill>
            <a:schemeClr val="tx1"/>
          </a:solidFill>
          <a:latin typeface="Calibri" pitchFamily="34" charset="0"/>
        </a:defRPr>
      </a:lvl9pPr>
    </p:titleStyle>
    <p:bodyStyle>
      <a:lvl1pPr marL="171059" indent="-171059" algn="l" rtl="0" fontAlgn="base">
        <a:spcBef>
          <a:spcPct val="20000"/>
        </a:spcBef>
        <a:spcAft>
          <a:spcPct val="0"/>
        </a:spcAft>
        <a:buFont typeface="Arial" charset="0"/>
        <a:buChar char="•"/>
        <a:defRPr sz="1596" kern="1200">
          <a:solidFill>
            <a:schemeClr val="tx1"/>
          </a:solidFill>
          <a:latin typeface="+mn-lt"/>
          <a:ea typeface="+mn-ea"/>
          <a:cs typeface="+mn-cs"/>
        </a:defRPr>
      </a:lvl1pPr>
      <a:lvl2pPr marL="370628" indent="-142549" algn="l" rtl="0" fontAlgn="base">
        <a:spcBef>
          <a:spcPct val="20000"/>
        </a:spcBef>
        <a:spcAft>
          <a:spcPct val="0"/>
        </a:spcAft>
        <a:buFont typeface="Arial" charset="0"/>
        <a:buChar char="–"/>
        <a:defRPr sz="1397" kern="1200">
          <a:solidFill>
            <a:schemeClr val="tx1"/>
          </a:solidFill>
          <a:latin typeface="+mn-lt"/>
          <a:ea typeface="+mn-ea"/>
          <a:cs typeface="+mn-cs"/>
        </a:defRPr>
      </a:lvl2pPr>
      <a:lvl3pPr marL="570197" indent="-114039" algn="l" rtl="0" fontAlgn="base">
        <a:spcBef>
          <a:spcPct val="20000"/>
        </a:spcBef>
        <a:spcAft>
          <a:spcPct val="0"/>
        </a:spcAft>
        <a:buFont typeface="Arial" charset="0"/>
        <a:buChar char="•"/>
        <a:defRPr sz="1197" kern="1200">
          <a:solidFill>
            <a:schemeClr val="tx1"/>
          </a:solidFill>
          <a:latin typeface="+mn-lt"/>
          <a:ea typeface="+mn-ea"/>
          <a:cs typeface="+mn-cs"/>
        </a:defRPr>
      </a:lvl3pPr>
      <a:lvl4pPr marL="798275" indent="-114039" algn="l" rtl="0" fontAlgn="base">
        <a:spcBef>
          <a:spcPct val="20000"/>
        </a:spcBef>
        <a:spcAft>
          <a:spcPct val="0"/>
        </a:spcAft>
        <a:buFont typeface="Arial" charset="0"/>
        <a:buChar char="–"/>
        <a:defRPr sz="998" kern="1200">
          <a:solidFill>
            <a:schemeClr val="tx1"/>
          </a:solidFill>
          <a:latin typeface="+mn-lt"/>
          <a:ea typeface="+mn-ea"/>
          <a:cs typeface="+mn-cs"/>
        </a:defRPr>
      </a:lvl4pPr>
      <a:lvl5pPr marL="1026354" indent="-114039" algn="l" rtl="0" fontAlgn="base">
        <a:spcBef>
          <a:spcPct val="20000"/>
        </a:spcBef>
        <a:spcAft>
          <a:spcPct val="0"/>
        </a:spcAft>
        <a:buFont typeface="Arial" charset="0"/>
        <a:buChar char="»"/>
        <a:defRPr sz="998" kern="1200">
          <a:solidFill>
            <a:schemeClr val="tx1"/>
          </a:solidFill>
          <a:latin typeface="+mn-lt"/>
          <a:ea typeface="+mn-ea"/>
          <a:cs typeface="+mn-cs"/>
        </a:defRPr>
      </a:lvl5pPr>
      <a:lvl6pPr marL="1254433"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6pPr>
      <a:lvl7pPr marL="1482511"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7pPr>
      <a:lvl8pPr marL="1710590"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8pPr>
      <a:lvl9pPr marL="1938668" indent="-114039" algn="l" defTabSz="456157" rtl="0" eaLnBrk="1" latinLnBrk="0" hangingPunct="1">
        <a:spcBef>
          <a:spcPct val="20000"/>
        </a:spcBef>
        <a:buFont typeface="Arial" panose="020B0604020202020204" pitchFamily="34" charset="0"/>
        <a:buChar char="•"/>
        <a:defRPr sz="998" kern="1200">
          <a:solidFill>
            <a:schemeClr val="tx1"/>
          </a:solidFill>
          <a:latin typeface="+mn-lt"/>
          <a:ea typeface="+mn-ea"/>
          <a:cs typeface="+mn-cs"/>
        </a:defRPr>
      </a:lvl9pPr>
    </p:bodyStyle>
    <p:otherStyle>
      <a:defPPr>
        <a:defRPr lang="en-US"/>
      </a:defPPr>
      <a:lvl1pPr marL="0" algn="l" defTabSz="456157" rtl="0" eaLnBrk="1" latinLnBrk="0" hangingPunct="1">
        <a:defRPr sz="898" kern="1200">
          <a:solidFill>
            <a:schemeClr val="tx1"/>
          </a:solidFill>
          <a:latin typeface="+mn-lt"/>
          <a:ea typeface="+mn-ea"/>
          <a:cs typeface="+mn-cs"/>
        </a:defRPr>
      </a:lvl1pPr>
      <a:lvl2pPr marL="228078" algn="l" defTabSz="456157" rtl="0" eaLnBrk="1" latinLnBrk="0" hangingPunct="1">
        <a:defRPr sz="898" kern="1200">
          <a:solidFill>
            <a:schemeClr val="tx1"/>
          </a:solidFill>
          <a:latin typeface="+mn-lt"/>
          <a:ea typeface="+mn-ea"/>
          <a:cs typeface="+mn-cs"/>
        </a:defRPr>
      </a:lvl2pPr>
      <a:lvl3pPr marL="456157" algn="l" defTabSz="456157" rtl="0" eaLnBrk="1" latinLnBrk="0" hangingPunct="1">
        <a:defRPr sz="898" kern="1200">
          <a:solidFill>
            <a:schemeClr val="tx1"/>
          </a:solidFill>
          <a:latin typeface="+mn-lt"/>
          <a:ea typeface="+mn-ea"/>
          <a:cs typeface="+mn-cs"/>
        </a:defRPr>
      </a:lvl3pPr>
      <a:lvl4pPr marL="684236" algn="l" defTabSz="456157" rtl="0" eaLnBrk="1" latinLnBrk="0" hangingPunct="1">
        <a:defRPr sz="898" kern="1200">
          <a:solidFill>
            <a:schemeClr val="tx1"/>
          </a:solidFill>
          <a:latin typeface="+mn-lt"/>
          <a:ea typeface="+mn-ea"/>
          <a:cs typeface="+mn-cs"/>
        </a:defRPr>
      </a:lvl4pPr>
      <a:lvl5pPr marL="912314" algn="l" defTabSz="456157" rtl="0" eaLnBrk="1" latinLnBrk="0" hangingPunct="1">
        <a:defRPr sz="898" kern="1200">
          <a:solidFill>
            <a:schemeClr val="tx1"/>
          </a:solidFill>
          <a:latin typeface="+mn-lt"/>
          <a:ea typeface="+mn-ea"/>
          <a:cs typeface="+mn-cs"/>
        </a:defRPr>
      </a:lvl5pPr>
      <a:lvl6pPr marL="1140393" algn="l" defTabSz="456157" rtl="0" eaLnBrk="1" latinLnBrk="0" hangingPunct="1">
        <a:defRPr sz="898" kern="1200">
          <a:solidFill>
            <a:schemeClr val="tx1"/>
          </a:solidFill>
          <a:latin typeface="+mn-lt"/>
          <a:ea typeface="+mn-ea"/>
          <a:cs typeface="+mn-cs"/>
        </a:defRPr>
      </a:lvl6pPr>
      <a:lvl7pPr marL="1368472" algn="l" defTabSz="456157" rtl="0" eaLnBrk="1" latinLnBrk="0" hangingPunct="1">
        <a:defRPr sz="898" kern="1200">
          <a:solidFill>
            <a:schemeClr val="tx1"/>
          </a:solidFill>
          <a:latin typeface="+mn-lt"/>
          <a:ea typeface="+mn-ea"/>
          <a:cs typeface="+mn-cs"/>
        </a:defRPr>
      </a:lvl7pPr>
      <a:lvl8pPr marL="1596551" algn="l" defTabSz="456157" rtl="0" eaLnBrk="1" latinLnBrk="0" hangingPunct="1">
        <a:defRPr sz="898" kern="1200">
          <a:solidFill>
            <a:schemeClr val="tx1"/>
          </a:solidFill>
          <a:latin typeface="+mn-lt"/>
          <a:ea typeface="+mn-ea"/>
          <a:cs typeface="+mn-cs"/>
        </a:defRPr>
      </a:lvl8pPr>
      <a:lvl9pPr marL="1824629" algn="l" defTabSz="456157" rtl="0" eaLnBrk="1" latinLnBrk="0" hangingPunct="1">
        <a:defRPr sz="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diagramData" Target="../diagrams/data1.xml"/><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jpeg"/><Relationship Id="rId17" Type="http://schemas.microsoft.com/office/2007/relationships/diagramDrawing" Target="../diagrams/drawing1.xml"/><Relationship Id="rId2" Type="http://schemas.openxmlformats.org/officeDocument/2006/relationships/image" Target="../media/image7.png"/><Relationship Id="rId16" Type="http://schemas.openxmlformats.org/officeDocument/2006/relationships/diagramColors" Target="../diagrams/colors1.xml"/><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jpeg"/><Relationship Id="rId15" Type="http://schemas.openxmlformats.org/officeDocument/2006/relationships/diagramQuickStyle" Target="../diagrams/quickStyle1.xml"/><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4" name="Rectangle 33"/>
          <p:cNvSpPr/>
          <p:nvPr/>
        </p:nvSpPr>
        <p:spPr bwMode="auto">
          <a:xfrm>
            <a:off x="1042740" y="17801902"/>
            <a:ext cx="19226136" cy="4392488"/>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a:extLst/>
        </p:spPr>
        <p:txBody>
          <a:bodyPr rot="0" spcFirstLastPara="0" vertOverflow="overflow" horzOverflow="overflow" vert="horz" wrap="square" lIns="64585" tIns="32292" rIns="64585" bIns="32292" numCol="1" spcCol="0" rtlCol="0" fromWordArt="0" anchor="t" anchorCtr="0" forceAA="0" compatLnSpc="1">
            <a:prstTxWarp prst="textNoShape">
              <a:avLst/>
            </a:prstTxWarp>
            <a:noAutofit/>
          </a:bodyPr>
          <a:lstStyle/>
          <a:p>
            <a:pPr defTabSz="645841" eaLnBrk="0" hangingPunct="0"/>
            <a:endParaRPr lang="en-GB" sz="1695" dirty="0"/>
          </a:p>
        </p:txBody>
      </p:sp>
      <p:sp>
        <p:nvSpPr>
          <p:cNvPr id="27" name="Rectangle 26"/>
          <p:cNvSpPr/>
          <p:nvPr/>
        </p:nvSpPr>
        <p:spPr bwMode="auto">
          <a:xfrm>
            <a:off x="1042740" y="10385078"/>
            <a:ext cx="19226136" cy="7056784"/>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a:extLst/>
        </p:spPr>
        <p:txBody>
          <a:bodyPr rot="0" spcFirstLastPara="0" vertOverflow="overflow" horzOverflow="overflow" vert="horz" wrap="square" lIns="64585" tIns="32292" rIns="64585" bIns="32292" numCol="1" spcCol="0" rtlCol="0" fromWordArt="0" anchor="t" anchorCtr="0" forceAA="0" compatLnSpc="1">
            <a:prstTxWarp prst="textNoShape">
              <a:avLst/>
            </a:prstTxWarp>
            <a:noAutofit/>
          </a:bodyPr>
          <a:lstStyle/>
          <a:p>
            <a:pPr defTabSz="645841" eaLnBrk="0" hangingPunct="0"/>
            <a:endParaRPr lang="en-GB" sz="1695"/>
          </a:p>
        </p:txBody>
      </p:sp>
      <p:sp>
        <p:nvSpPr>
          <p:cNvPr id="24" name="Rectangle 23"/>
          <p:cNvSpPr/>
          <p:nvPr/>
        </p:nvSpPr>
        <p:spPr bwMode="auto">
          <a:xfrm>
            <a:off x="1042740" y="5344518"/>
            <a:ext cx="19226136" cy="4824536"/>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a:extLst/>
        </p:spPr>
        <p:txBody>
          <a:bodyPr rot="0" spcFirstLastPara="0" vertOverflow="overflow" horzOverflow="overflow" vert="horz" wrap="square" lIns="64585" tIns="32292" rIns="64585" bIns="32292" numCol="1" spcCol="0" rtlCol="0" fromWordArt="0" anchor="t" anchorCtr="0" forceAA="0" compatLnSpc="1">
            <a:prstTxWarp prst="textNoShape">
              <a:avLst/>
            </a:prstTxWarp>
            <a:noAutofit/>
          </a:bodyPr>
          <a:lstStyle/>
          <a:p>
            <a:pPr defTabSz="645841" eaLnBrk="0" hangingPunct="0"/>
            <a:endParaRPr lang="en-GB" sz="1695" dirty="0"/>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1492" y="6928694"/>
            <a:ext cx="3372146" cy="1722645"/>
          </a:xfrm>
          <a:prstGeom prst="rect">
            <a:avLst/>
          </a:prstGeom>
        </p:spPr>
      </p:pic>
      <p:sp>
        <p:nvSpPr>
          <p:cNvPr id="4" name="TextBox 3"/>
          <p:cNvSpPr txBox="1"/>
          <p:nvPr/>
        </p:nvSpPr>
        <p:spPr>
          <a:xfrm>
            <a:off x="-1189508" y="27450974"/>
            <a:ext cx="20549442" cy="3592907"/>
          </a:xfrm>
          <a:prstGeom prst="rect">
            <a:avLst/>
          </a:prstGeom>
          <a:noFill/>
        </p:spPr>
        <p:txBody>
          <a:bodyPr wrap="square" rtlCol="0">
            <a:spAutoFit/>
          </a:bodyPr>
          <a:lstStyle/>
          <a:p>
            <a:pPr algn="ctr">
              <a:lnSpc>
                <a:spcPct val="150000"/>
              </a:lnSpc>
            </a:pPr>
            <a:r>
              <a:rPr lang="en-GB" sz="2825" dirty="0">
                <a:solidFill>
                  <a:srgbClr val="7030A0"/>
                </a:solidFill>
              </a:rPr>
              <a:t>A WIHEA funded </a:t>
            </a:r>
            <a:r>
              <a:rPr lang="en-GB" sz="2825" dirty="0" err="1">
                <a:solidFill>
                  <a:srgbClr val="7030A0"/>
                </a:solidFill>
              </a:rPr>
              <a:t>Digichamps</a:t>
            </a:r>
            <a:r>
              <a:rPr lang="en-GB" sz="2825" dirty="0">
                <a:solidFill>
                  <a:srgbClr val="7030A0"/>
                </a:solidFill>
              </a:rPr>
              <a:t> project led by Dr Elke </a:t>
            </a:r>
            <a:r>
              <a:rPr lang="en-GB" sz="2825" dirty="0" err="1">
                <a:solidFill>
                  <a:srgbClr val="7030A0"/>
                </a:solidFill>
              </a:rPr>
              <a:t>Thönnes</a:t>
            </a:r>
            <a:r>
              <a:rPr lang="en-GB" sz="2825" dirty="0">
                <a:solidFill>
                  <a:srgbClr val="7030A0"/>
                </a:solidFill>
              </a:rPr>
              <a:t> (Statistics) </a:t>
            </a:r>
            <a:r>
              <a:rPr lang="en-GB" sz="2825" dirty="0" smtClean="0">
                <a:solidFill>
                  <a:srgbClr val="7030A0"/>
                </a:solidFill>
              </a:rPr>
              <a:t>with </a:t>
            </a:r>
            <a:r>
              <a:rPr lang="en-GB" sz="2825" dirty="0">
                <a:solidFill>
                  <a:srgbClr val="7030A0"/>
                </a:solidFill>
              </a:rPr>
              <a:t>contributions from </a:t>
            </a:r>
          </a:p>
          <a:p>
            <a:pPr algn="ctr">
              <a:lnSpc>
                <a:spcPct val="150000"/>
              </a:lnSpc>
            </a:pPr>
            <a:r>
              <a:rPr lang="en-GB" sz="2825" dirty="0">
                <a:solidFill>
                  <a:srgbClr val="7030A0"/>
                </a:solidFill>
              </a:rPr>
              <a:t>Stefana Serban (</a:t>
            </a:r>
            <a:r>
              <a:rPr lang="en-GB" sz="2825" dirty="0" err="1">
                <a:solidFill>
                  <a:srgbClr val="7030A0"/>
                </a:solidFill>
              </a:rPr>
              <a:t>MathStat</a:t>
            </a:r>
            <a:r>
              <a:rPr lang="en-GB" sz="2825" dirty="0">
                <a:solidFill>
                  <a:srgbClr val="7030A0"/>
                </a:solidFill>
              </a:rPr>
              <a:t>), Aarohi Kanitkar (</a:t>
            </a:r>
            <a:r>
              <a:rPr lang="en-GB" sz="2825" dirty="0" err="1">
                <a:solidFill>
                  <a:srgbClr val="7030A0"/>
                </a:solidFill>
              </a:rPr>
              <a:t>MathStat</a:t>
            </a:r>
            <a:r>
              <a:rPr lang="en-GB" sz="2825" dirty="0">
                <a:solidFill>
                  <a:srgbClr val="7030A0"/>
                </a:solidFill>
              </a:rPr>
              <a:t>), </a:t>
            </a:r>
            <a:r>
              <a:rPr lang="en-GB" sz="2825" dirty="0" err="1">
                <a:solidFill>
                  <a:srgbClr val="7030A0"/>
                </a:solidFill>
              </a:rPr>
              <a:t>Ziqi</a:t>
            </a:r>
            <a:r>
              <a:rPr lang="en-GB" sz="2825" dirty="0">
                <a:solidFill>
                  <a:srgbClr val="7030A0"/>
                </a:solidFill>
              </a:rPr>
              <a:t> (Amy) Zhang (MMORSE), Aranya Koshy (MMORSE), </a:t>
            </a:r>
          </a:p>
          <a:p>
            <a:pPr algn="ctr">
              <a:lnSpc>
                <a:spcPct val="150000"/>
              </a:lnSpc>
            </a:pPr>
            <a:r>
              <a:rPr lang="en-GB" sz="2825" dirty="0">
                <a:solidFill>
                  <a:srgbClr val="7030A0"/>
                </a:solidFill>
              </a:rPr>
              <a:t>Tina Morad Ali Goldarreh (MORSE), Pawel Bednarek (MMORSE), William Dickens (MMORSE), Rahul Mathur (MORSE</a:t>
            </a:r>
            <a:r>
              <a:rPr lang="en-GB" sz="2825" dirty="0" smtClean="0">
                <a:solidFill>
                  <a:srgbClr val="7030A0"/>
                </a:solidFill>
              </a:rPr>
              <a:t>)</a:t>
            </a:r>
          </a:p>
          <a:p>
            <a:pPr algn="ctr">
              <a:lnSpc>
                <a:spcPct val="150000"/>
              </a:lnSpc>
            </a:pPr>
            <a:r>
              <a:rPr lang="en-GB" sz="2825" dirty="0" smtClean="0">
                <a:solidFill>
                  <a:srgbClr val="7030A0"/>
                </a:solidFill>
              </a:rPr>
              <a:t>and support by </a:t>
            </a:r>
            <a:r>
              <a:rPr lang="en-GB" sz="2825" dirty="0" err="1" smtClean="0">
                <a:solidFill>
                  <a:srgbClr val="7030A0"/>
                </a:solidFill>
              </a:rPr>
              <a:t>Digichamps</a:t>
            </a:r>
            <a:r>
              <a:rPr lang="en-GB" sz="2825" dirty="0" smtClean="0">
                <a:solidFill>
                  <a:srgbClr val="7030A0"/>
                </a:solidFill>
              </a:rPr>
              <a:t> Facilitator Dr Robert O’Toole.</a:t>
            </a:r>
            <a:endParaRPr lang="en-GB" sz="2825" dirty="0">
              <a:solidFill>
                <a:srgbClr val="7030A0"/>
              </a:solidFill>
            </a:endParaRPr>
          </a:p>
          <a:p>
            <a:pPr algn="ctr">
              <a:lnSpc>
                <a:spcPct val="150000"/>
              </a:lnSpc>
            </a:pPr>
            <a:endParaRPr lang="en-GB" sz="3865" dirty="0"/>
          </a:p>
        </p:txBody>
      </p:sp>
      <p:sp>
        <p:nvSpPr>
          <p:cNvPr id="12" name="TextBox 11"/>
          <p:cNvSpPr txBox="1"/>
          <p:nvPr/>
        </p:nvSpPr>
        <p:spPr>
          <a:xfrm>
            <a:off x="1042740" y="2824238"/>
            <a:ext cx="19226136" cy="2376264"/>
          </a:xfrm>
          <a:prstGeom prst="rect">
            <a:avLst/>
          </a:prstGeom>
          <a:solidFill>
            <a:schemeClr val="accent2">
              <a:lumMod val="20000"/>
              <a:lumOff val="80000"/>
            </a:schemeClr>
          </a:solidFill>
          <a:ln>
            <a:solidFill>
              <a:schemeClr val="tx1"/>
            </a:solidFill>
          </a:ln>
          <a:effectLst>
            <a:innerShdw blurRad="63500" dist="50800" dir="18900000">
              <a:prstClr val="black">
                <a:alpha val="50000"/>
              </a:prstClr>
            </a:innerShdw>
          </a:effectLst>
        </p:spPr>
        <p:txBody>
          <a:bodyPr wrap="square" rtlCol="0">
            <a:spAutoFit/>
          </a:bodyPr>
          <a:lstStyle/>
          <a:p>
            <a:r>
              <a:rPr lang="en-GB" sz="2400" b="1" dirty="0"/>
              <a:t>Introduction: </a:t>
            </a:r>
          </a:p>
          <a:p>
            <a:r>
              <a:rPr lang="en-GB" sz="2400" dirty="0"/>
              <a:t>“Students need to understand academic standards so that they can supervise themselves in relation to these standards. However this is not achieved by being provided with a brief set of criteria but by learning to make judgements in a similar way to more experienced members of the academic community they are becoming part of.” Prof Graham Gibbs, TESTA feedback guide for lectures</a:t>
            </a:r>
            <a:r>
              <a:rPr lang="en-GB" sz="2400" dirty="0" smtClean="0"/>
              <a:t>.</a:t>
            </a:r>
          </a:p>
          <a:p>
            <a:endParaRPr lang="en-GB" sz="2400" dirty="0"/>
          </a:p>
          <a:p>
            <a:r>
              <a:rPr lang="en-GB" sz="2400" dirty="0"/>
              <a:t>This project </a:t>
            </a:r>
            <a:r>
              <a:rPr lang="en-GB" sz="2400" dirty="0" smtClean="0"/>
              <a:t>explored </a:t>
            </a:r>
            <a:r>
              <a:rPr lang="en-GB" sz="2400" dirty="0"/>
              <a:t>videos as a medium to illustrate to students how their work is </a:t>
            </a:r>
            <a:r>
              <a:rPr lang="en-GB" sz="2400" dirty="0" smtClean="0"/>
              <a:t>assessed</a:t>
            </a:r>
            <a:r>
              <a:rPr lang="en-GB" sz="2400" dirty="0"/>
              <a:t> </a:t>
            </a:r>
            <a:r>
              <a:rPr lang="en-GB" sz="2400" dirty="0" smtClean="0"/>
              <a:t>and how feedback might be used to improve performance.</a:t>
            </a:r>
            <a:endParaRPr lang="en-GB" sz="2400" dirty="0"/>
          </a:p>
        </p:txBody>
      </p:sp>
      <p:sp>
        <p:nvSpPr>
          <p:cNvPr id="13" name="Rectangle 12"/>
          <p:cNvSpPr/>
          <p:nvPr/>
        </p:nvSpPr>
        <p:spPr>
          <a:xfrm>
            <a:off x="1402780" y="1096046"/>
            <a:ext cx="17695931" cy="1657377"/>
          </a:xfrm>
          <a:prstGeom prst="rect">
            <a:avLst/>
          </a:prstGeom>
        </p:spPr>
        <p:txBody>
          <a:bodyPr wrap="square">
            <a:spAutoFit/>
          </a:bodyPr>
          <a:lstStyle/>
          <a:p>
            <a:pPr algn="ctr">
              <a:lnSpc>
                <a:spcPct val="200000"/>
              </a:lnSpc>
            </a:pPr>
            <a:r>
              <a:rPr lang="en-GB" sz="5085" b="1" dirty="0">
                <a:solidFill>
                  <a:schemeClr val="bg1"/>
                </a:solidFill>
              </a:rPr>
              <a:t>Giving and receiving feedback in the mathematical sciences</a:t>
            </a:r>
          </a:p>
        </p:txBody>
      </p:sp>
      <p:sp>
        <p:nvSpPr>
          <p:cNvPr id="2" name="TextBox 1"/>
          <p:cNvSpPr txBox="1"/>
          <p:nvPr/>
        </p:nvSpPr>
        <p:spPr>
          <a:xfrm>
            <a:off x="1114748" y="10241062"/>
            <a:ext cx="13897544" cy="4350550"/>
          </a:xfrm>
          <a:prstGeom prst="rect">
            <a:avLst/>
          </a:prstGeom>
          <a:noFill/>
        </p:spPr>
        <p:txBody>
          <a:bodyPr wrap="square" rtlCol="0">
            <a:spAutoFit/>
          </a:bodyPr>
          <a:lstStyle/>
          <a:p>
            <a:endParaRPr lang="en-GB" sz="1271" dirty="0"/>
          </a:p>
          <a:p>
            <a:r>
              <a:rPr lang="en-GB" sz="2400" b="1" dirty="0"/>
              <a:t>The videos:</a:t>
            </a:r>
          </a:p>
          <a:p>
            <a:r>
              <a:rPr lang="en-GB" sz="2400" dirty="0" smtClean="0"/>
              <a:t>From early discussion with the students it was clear that explanations of academic standards had to be linked to specific examples illustrating a range of performances. We identified various issues and threshold concepts that students encounter as part of the module ST116 Mathematical Techniques: set membership and subsets, functions as relations between sets rather than processes, concept definitions versus concept images, the role of assumptions, the direction of an argument, rigor. For each threshold concept we picked one or more examples of typical student work which we used as starting point for each video. The </a:t>
            </a:r>
            <a:r>
              <a:rPr lang="en-GB" sz="2400" dirty="0"/>
              <a:t>examples are then discussed from the perspective of an academic, thus illustrating which and how academic standards are being used and what feedback is given. The students then explain what the feedback means and how it can be translated into action to improve learning and performance. Differences between examples of student work and model solutions are </a:t>
            </a:r>
            <a:r>
              <a:rPr lang="en-GB" sz="2400" dirty="0" smtClean="0"/>
              <a:t>also discussed, </a:t>
            </a:r>
            <a:r>
              <a:rPr lang="en-GB" sz="2400" dirty="0"/>
              <a:t>thus further illustrating academic </a:t>
            </a:r>
            <a:r>
              <a:rPr lang="en-GB" sz="2400" dirty="0" smtClean="0"/>
              <a:t>standards and preparing students for self-evaluation.</a:t>
            </a:r>
            <a:endParaRPr lang="en-GB" sz="2400" dirty="0"/>
          </a:p>
        </p:txBody>
      </p:sp>
      <p:sp>
        <p:nvSpPr>
          <p:cNvPr id="3" name="TextBox 2"/>
          <p:cNvSpPr txBox="1"/>
          <p:nvPr/>
        </p:nvSpPr>
        <p:spPr>
          <a:xfrm>
            <a:off x="1114748" y="5416526"/>
            <a:ext cx="19082120" cy="1200329"/>
          </a:xfrm>
          <a:prstGeom prst="rect">
            <a:avLst/>
          </a:prstGeom>
          <a:noFill/>
          <a:effectLst>
            <a:glow rad="63500">
              <a:schemeClr val="accent2">
                <a:satMod val="175000"/>
                <a:alpha val="40000"/>
              </a:schemeClr>
            </a:glow>
          </a:effectLst>
        </p:spPr>
        <p:txBody>
          <a:bodyPr wrap="square" rtlCol="0">
            <a:spAutoFit/>
          </a:bodyPr>
          <a:lstStyle/>
          <a:p>
            <a:r>
              <a:rPr lang="en-GB" sz="2400" b="1" dirty="0"/>
              <a:t>The project design:</a:t>
            </a:r>
          </a:p>
          <a:p>
            <a:r>
              <a:rPr lang="en-GB" sz="2400" dirty="0"/>
              <a:t>The project had a production team (Stefana Serban and Aarohi Kanitkar) who designed and produced the videos. As the videos were completed, they were presented to the evaluation team, consisting of all other students on the project, who gave </a:t>
            </a:r>
            <a:r>
              <a:rPr lang="en-GB" sz="2400" dirty="0" smtClean="0"/>
              <a:t>feedback. This then guided the design </a:t>
            </a:r>
            <a:r>
              <a:rPr lang="en-GB" sz="2400" dirty="0"/>
              <a:t>of further videos.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2820" y="18954030"/>
            <a:ext cx="3600000" cy="2025000"/>
          </a:xfrm>
          <a:prstGeom prst="rect">
            <a:avLst/>
          </a:prstGeom>
        </p:spPr>
      </p:pic>
      <p:sp>
        <p:nvSpPr>
          <p:cNvPr id="10" name="TextBox 9"/>
          <p:cNvSpPr txBox="1"/>
          <p:nvPr/>
        </p:nvSpPr>
        <p:spPr>
          <a:xfrm>
            <a:off x="1618804" y="20970254"/>
            <a:ext cx="3744416" cy="707886"/>
          </a:xfrm>
          <a:prstGeom prst="rect">
            <a:avLst/>
          </a:prstGeom>
          <a:noFill/>
        </p:spPr>
        <p:txBody>
          <a:bodyPr wrap="square" rtlCol="0">
            <a:spAutoFit/>
          </a:bodyPr>
          <a:lstStyle/>
          <a:p>
            <a:pPr algn="ctr"/>
            <a:r>
              <a:rPr lang="en-GB" sz="2000" dirty="0"/>
              <a:t>Figure 4: Examples of student work, marks and feedback</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75788" y="18882022"/>
            <a:ext cx="3600000" cy="2025000"/>
          </a:xfrm>
          <a:prstGeom prst="rect">
            <a:avLst/>
          </a:prstGeom>
        </p:spPr>
      </p:pic>
      <p:sp>
        <p:nvSpPr>
          <p:cNvPr id="15" name="TextBox 14"/>
          <p:cNvSpPr txBox="1"/>
          <p:nvPr/>
        </p:nvSpPr>
        <p:spPr>
          <a:xfrm>
            <a:off x="9971732" y="20970254"/>
            <a:ext cx="4475665" cy="400110"/>
          </a:xfrm>
          <a:prstGeom prst="rect">
            <a:avLst/>
          </a:prstGeom>
          <a:noFill/>
        </p:spPr>
        <p:txBody>
          <a:bodyPr wrap="square" rtlCol="0">
            <a:spAutoFit/>
          </a:bodyPr>
          <a:lstStyle/>
          <a:p>
            <a:r>
              <a:rPr lang="en-GB" sz="2000" dirty="0" smtClean="0"/>
              <a:t>Figure 6: Explaining academic standards</a:t>
            </a:r>
            <a:endParaRPr lang="en-GB" sz="2000"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96268" y="18521982"/>
            <a:ext cx="3600000" cy="2434695"/>
          </a:xfrm>
          <a:prstGeom prst="rect">
            <a:avLst/>
          </a:prstGeom>
        </p:spPr>
      </p:pic>
      <p:sp>
        <p:nvSpPr>
          <p:cNvPr id="18" name="TextBox 17"/>
          <p:cNvSpPr txBox="1"/>
          <p:nvPr/>
        </p:nvSpPr>
        <p:spPr>
          <a:xfrm>
            <a:off x="14796268" y="21042262"/>
            <a:ext cx="3600400" cy="707886"/>
          </a:xfrm>
          <a:prstGeom prst="rect">
            <a:avLst/>
          </a:prstGeom>
          <a:noFill/>
        </p:spPr>
        <p:txBody>
          <a:bodyPr wrap="square" rtlCol="0">
            <a:spAutoFit/>
          </a:bodyPr>
          <a:lstStyle/>
          <a:p>
            <a:pPr algn="ctr"/>
            <a:r>
              <a:rPr lang="en-GB" sz="2000" dirty="0"/>
              <a:t>Figure </a:t>
            </a:r>
            <a:r>
              <a:rPr lang="en-GB" sz="2000" dirty="0" smtClean="0"/>
              <a:t>7:  </a:t>
            </a:r>
            <a:r>
              <a:rPr lang="en-GB" sz="2000" dirty="0"/>
              <a:t>Suggestions on how to improve performance</a:t>
            </a:r>
          </a:p>
        </p:txBody>
      </p: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87356" y="7792790"/>
            <a:ext cx="2662269" cy="1696972"/>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3380" y="14849574"/>
            <a:ext cx="2593852" cy="1845572"/>
          </a:xfrm>
          <a:prstGeom prst="rect">
            <a:avLst/>
          </a:prstGeom>
          <a:effectLst>
            <a:innerShdw blurRad="63500" dist="50800" dir="16200000">
              <a:prstClr val="black">
                <a:alpha val="50000"/>
              </a:prstClr>
            </a:innerShdw>
          </a:effectLst>
        </p:spPr>
      </p:pic>
      <p:sp>
        <p:nvSpPr>
          <p:cNvPr id="23" name="TextBox 22"/>
          <p:cNvSpPr txBox="1"/>
          <p:nvPr/>
        </p:nvSpPr>
        <p:spPr>
          <a:xfrm>
            <a:off x="3419004" y="8728894"/>
            <a:ext cx="3823050" cy="707886"/>
          </a:xfrm>
          <a:prstGeom prst="rect">
            <a:avLst/>
          </a:prstGeom>
          <a:noFill/>
        </p:spPr>
        <p:txBody>
          <a:bodyPr wrap="square" rtlCol="0">
            <a:spAutoFit/>
          </a:bodyPr>
          <a:lstStyle/>
          <a:p>
            <a:r>
              <a:rPr lang="en-GB" sz="2000" dirty="0"/>
              <a:t>Some members of the team: Stefana, Aarohi and Amy.</a:t>
            </a:r>
          </a:p>
        </p:txBody>
      </p:sp>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67876" y="14777566"/>
            <a:ext cx="3547775" cy="1780094"/>
          </a:xfrm>
          <a:prstGeom prst="rect">
            <a:avLst/>
          </a:prstGeom>
          <a:effectLst>
            <a:innerShdw blurRad="63500" dist="50800" dir="18900000">
              <a:prstClr val="black">
                <a:alpha val="50000"/>
              </a:prstClr>
            </a:innerShdw>
          </a:effectLst>
        </p:spPr>
      </p:pic>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22860" y="14849574"/>
            <a:ext cx="2969772" cy="1881814"/>
          </a:xfrm>
          <a:prstGeom prst="rect">
            <a:avLst/>
          </a:prstGeom>
          <a:effectLst>
            <a:innerShdw blurRad="63500" dist="50800" dir="13500000">
              <a:prstClr val="black">
                <a:alpha val="50000"/>
              </a:prstClr>
            </a:innerShdw>
          </a:effectLst>
        </p:spPr>
      </p:pic>
      <p:sp>
        <p:nvSpPr>
          <p:cNvPr id="31" name="TextBox 30"/>
          <p:cNvSpPr txBox="1"/>
          <p:nvPr/>
        </p:nvSpPr>
        <p:spPr>
          <a:xfrm>
            <a:off x="1618804" y="16865798"/>
            <a:ext cx="17065896" cy="400110"/>
          </a:xfrm>
          <a:prstGeom prst="rect">
            <a:avLst/>
          </a:prstGeom>
          <a:noFill/>
        </p:spPr>
        <p:txBody>
          <a:bodyPr wrap="square" rtlCol="0">
            <a:spAutoFit/>
          </a:bodyPr>
          <a:lstStyle/>
          <a:p>
            <a:r>
              <a:rPr lang="en-GB" sz="2000" dirty="0" smtClean="0"/>
              <a:t>     Figure </a:t>
            </a:r>
            <a:r>
              <a:rPr lang="en-GB" sz="2000" dirty="0"/>
              <a:t>1</a:t>
            </a:r>
            <a:r>
              <a:rPr lang="en-GB" sz="2000" dirty="0" smtClean="0"/>
              <a:t>: </a:t>
            </a:r>
            <a:r>
              <a:rPr lang="en-GB" sz="2000" dirty="0"/>
              <a:t>A </a:t>
            </a:r>
            <a:r>
              <a:rPr lang="en-GB" sz="2000" dirty="0" smtClean="0"/>
              <a:t>student’s </a:t>
            </a:r>
            <a:r>
              <a:rPr lang="en-GB" sz="2000" dirty="0"/>
              <a:t>solution	 </a:t>
            </a:r>
            <a:r>
              <a:rPr lang="en-GB" sz="2000" dirty="0" smtClean="0"/>
              <a:t>             </a:t>
            </a:r>
            <a:r>
              <a:rPr lang="en-GB" sz="2000" dirty="0"/>
              <a:t>Figure </a:t>
            </a:r>
            <a:r>
              <a:rPr lang="en-GB" sz="2000" dirty="0" smtClean="0"/>
              <a:t>2: </a:t>
            </a:r>
            <a:r>
              <a:rPr lang="en-GB" sz="2000" dirty="0"/>
              <a:t>Assessment by the academic       </a:t>
            </a:r>
            <a:r>
              <a:rPr lang="en-GB" sz="2000" dirty="0" smtClean="0"/>
              <a:t>        Figure 3: </a:t>
            </a:r>
            <a:r>
              <a:rPr lang="en-GB" sz="2000" dirty="0"/>
              <a:t>Using the feedback to </a:t>
            </a:r>
            <a:r>
              <a:rPr lang="en-GB" sz="2000" dirty="0" smtClean="0"/>
              <a:t>improve</a:t>
            </a:r>
            <a:endParaRPr lang="en-GB" sz="5472" dirty="0"/>
          </a:p>
        </p:txBody>
      </p:sp>
      <p:sp>
        <p:nvSpPr>
          <p:cNvPr id="35" name="TextBox 34"/>
          <p:cNvSpPr txBox="1"/>
          <p:nvPr/>
        </p:nvSpPr>
        <p:spPr>
          <a:xfrm>
            <a:off x="1114748" y="17945918"/>
            <a:ext cx="12025336" cy="830997"/>
          </a:xfrm>
          <a:prstGeom prst="rect">
            <a:avLst/>
          </a:prstGeom>
          <a:noFill/>
        </p:spPr>
        <p:txBody>
          <a:bodyPr wrap="square" rtlCol="0">
            <a:spAutoFit/>
          </a:bodyPr>
          <a:lstStyle/>
          <a:p>
            <a:r>
              <a:rPr lang="en-GB" sz="2400" b="1" dirty="0"/>
              <a:t>Screencasts:</a:t>
            </a:r>
          </a:p>
          <a:p>
            <a:r>
              <a:rPr lang="en-GB" sz="2400" dirty="0"/>
              <a:t>Some videos were produced as screencasts with audio, see the examples below.</a:t>
            </a:r>
          </a:p>
        </p:txBody>
      </p:sp>
      <p:sp>
        <p:nvSpPr>
          <p:cNvPr id="36" name="Rectangle 35"/>
          <p:cNvSpPr/>
          <p:nvPr/>
        </p:nvSpPr>
        <p:spPr bwMode="auto">
          <a:xfrm>
            <a:off x="1042740" y="22410414"/>
            <a:ext cx="19298144" cy="3816424"/>
          </a:xfrm>
          <a:prstGeom prst="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a:innerShdw blurRad="63500" dist="50800" dir="18900000">
              <a:prstClr val="black">
                <a:alpha val="50000"/>
              </a:prstClr>
            </a:innerShdw>
          </a:effectLst>
          <a:extLst/>
        </p:spPr>
        <p:txBody>
          <a:bodyPr rot="0" spcFirstLastPara="0" vertOverflow="overflow" horzOverflow="overflow" vert="horz" wrap="square" lIns="64585" tIns="32292" rIns="64585" bIns="32292" numCol="1" spcCol="0" rtlCol="0" fromWordArt="0" anchor="t" anchorCtr="0" forceAA="0" compatLnSpc="1">
            <a:prstTxWarp prst="textNoShape">
              <a:avLst/>
            </a:prstTxWarp>
            <a:noAutofit/>
          </a:bodyPr>
          <a:lstStyle/>
          <a:p>
            <a:pPr defTabSz="645841" eaLnBrk="0" hangingPunct="0"/>
            <a:r>
              <a:rPr lang="en-GB" sz="2260" b="1" dirty="0"/>
              <a:t>Feedback from the evaluation team:</a:t>
            </a:r>
          </a:p>
          <a:p>
            <a:pPr defTabSz="645841" eaLnBrk="0" hangingPunct="0"/>
            <a:endParaRPr lang="en-GB" sz="1695" b="1" dirty="0"/>
          </a:p>
          <a:p>
            <a:pPr marL="242190" indent="-242190">
              <a:buFont typeface="Arial" panose="020B0604020202020204" pitchFamily="34" charset="0"/>
              <a:buChar char="•"/>
            </a:pPr>
            <a:r>
              <a:rPr lang="en-GB" sz="2400" dirty="0">
                <a:cs typeface="Times New Roman" panose="02020603050405020304" pitchFamily="18" charset="0"/>
              </a:rPr>
              <a:t>I really like the idea of students attempting answers and then a lecturer giving feedback and then pointing out what went wrong. It is also very useful to show a first wrong attempt, which seems like to be the most intuitive for students. </a:t>
            </a:r>
          </a:p>
          <a:p>
            <a:pPr marL="242190" indent="-242190">
              <a:buFont typeface="Arial" panose="020B0604020202020204" pitchFamily="34" charset="0"/>
              <a:buChar char="•"/>
            </a:pPr>
            <a:r>
              <a:rPr lang="en-GB" sz="2400" dirty="0">
                <a:cs typeface="Times New Roman" panose="02020603050405020304" pitchFamily="18" charset="0"/>
              </a:rPr>
              <a:t>I strongly believe that such </a:t>
            </a:r>
            <a:r>
              <a:rPr lang="en-GB" sz="2400" dirty="0" smtClean="0">
                <a:cs typeface="Times New Roman" panose="02020603050405020304" pitchFamily="18" charset="0"/>
              </a:rPr>
              <a:t>a </a:t>
            </a:r>
            <a:r>
              <a:rPr lang="en-GB" sz="2400" dirty="0">
                <a:cs typeface="Times New Roman" panose="02020603050405020304" pitchFamily="18" charset="0"/>
              </a:rPr>
              <a:t>structure of a video is extremely good as it not only shows students how to solve a particular problem, but also how to avoid mistakes, which may be very common</a:t>
            </a:r>
            <a:r>
              <a:rPr lang="en-GB" sz="2400" dirty="0" smtClean="0">
                <a:cs typeface="Times New Roman" panose="02020603050405020304" pitchFamily="18" charset="0"/>
              </a:rPr>
              <a:t>.</a:t>
            </a:r>
            <a:endParaRPr lang="en-GB" sz="2400" dirty="0">
              <a:cs typeface="Times New Roman" panose="02020603050405020304" pitchFamily="18" charset="0"/>
            </a:endParaRPr>
          </a:p>
          <a:p>
            <a:pPr marL="242190" indent="-242190">
              <a:buFont typeface="Arial" panose="020B0604020202020204" pitchFamily="34" charset="0"/>
              <a:buChar char="•"/>
            </a:pPr>
            <a:r>
              <a:rPr lang="en-GB" sz="2400" dirty="0">
                <a:cs typeface="Times New Roman" panose="02020603050405020304" pitchFamily="18" charset="0"/>
              </a:rPr>
              <a:t>The comparison between the student solution and the model solution makes it </a:t>
            </a:r>
            <a:r>
              <a:rPr lang="en-GB" sz="2400" dirty="0" smtClean="0">
                <a:cs typeface="Times New Roman" panose="02020603050405020304" pitchFamily="18" charset="0"/>
              </a:rPr>
              <a:t>very </a:t>
            </a:r>
            <a:r>
              <a:rPr lang="en-GB" sz="2400" dirty="0">
                <a:cs typeface="Times New Roman" panose="02020603050405020304" pitchFamily="18" charset="0"/>
              </a:rPr>
              <a:t>clear where the student solution needs improvements</a:t>
            </a:r>
            <a:r>
              <a:rPr lang="en-GB" sz="2400" dirty="0" smtClean="0">
                <a:cs typeface="Times New Roman" panose="02020603050405020304" pitchFamily="18" charset="0"/>
              </a:rPr>
              <a:t>.</a:t>
            </a:r>
            <a:endParaRPr lang="en-GB" sz="2400" dirty="0">
              <a:cs typeface="Times New Roman" panose="02020603050405020304" pitchFamily="18" charset="0"/>
            </a:endParaRPr>
          </a:p>
          <a:p>
            <a:pPr marL="242190" indent="-242190">
              <a:buFont typeface="Arial" panose="020B0604020202020204" pitchFamily="34" charset="0"/>
              <a:buChar char="•"/>
            </a:pPr>
            <a:r>
              <a:rPr lang="en-GB" sz="2400" dirty="0" smtClean="0">
                <a:cs typeface="Times New Roman" panose="02020603050405020304" pitchFamily="18" charset="0"/>
              </a:rPr>
              <a:t>The </a:t>
            </a:r>
            <a:r>
              <a:rPr lang="en-GB" sz="2400" dirty="0">
                <a:cs typeface="Times New Roman" panose="02020603050405020304" pitchFamily="18" charset="0"/>
              </a:rPr>
              <a:t>student solution in the video shows gradual improvement and the feedback is very clear about what needs to be improved. Good choice of example. The “remember” bit is very helpful and is a good guideline on how to tackle the problems. </a:t>
            </a:r>
          </a:p>
          <a:p>
            <a:pPr marL="242190" indent="-242190">
              <a:buFont typeface="Arial" panose="020B0604020202020204" pitchFamily="34" charset="0"/>
              <a:buChar char="•"/>
            </a:pPr>
            <a:r>
              <a:rPr lang="en-GB" sz="2400" dirty="0">
                <a:ea typeface="Verdana" panose="020B0604030504040204" pitchFamily="34" charset="0"/>
                <a:cs typeface="Times New Roman" panose="02020603050405020304" pitchFamily="18" charset="0"/>
              </a:rPr>
              <a:t>I think this video provides very detailed solutions and guidelines and could’ve helped me a lot.</a:t>
            </a:r>
          </a:p>
          <a:p>
            <a:endParaRPr lang="en-GB" sz="1413" dirty="0">
              <a:cs typeface="Times New Roman" panose="02020603050405020304" pitchFamily="18" charset="0"/>
            </a:endParaRPr>
          </a:p>
          <a:p>
            <a:endParaRPr lang="en-GB" sz="2260" dirty="0">
              <a:solidFill>
                <a:schemeClr val="bg1"/>
              </a:solidFill>
              <a:latin typeface="Gadugi" panose="020B0502040204020203" pitchFamily="34" charset="0"/>
            </a:endParaRPr>
          </a:p>
        </p:txBody>
      </p:sp>
      <p:pic>
        <p:nvPicPr>
          <p:cNvPr id="37" name="Picture 3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011292" y="18954030"/>
            <a:ext cx="3600000" cy="1900559"/>
          </a:xfrm>
          <a:prstGeom prst="rect">
            <a:avLst/>
          </a:prstGeom>
        </p:spPr>
      </p:pic>
      <p:sp>
        <p:nvSpPr>
          <p:cNvPr id="39" name="TextBox 38"/>
          <p:cNvSpPr txBox="1"/>
          <p:nvPr/>
        </p:nvSpPr>
        <p:spPr>
          <a:xfrm>
            <a:off x="5795269" y="21042262"/>
            <a:ext cx="4104456" cy="707886"/>
          </a:xfrm>
          <a:prstGeom prst="rect">
            <a:avLst/>
          </a:prstGeom>
          <a:noFill/>
        </p:spPr>
        <p:txBody>
          <a:bodyPr wrap="square" rtlCol="0">
            <a:spAutoFit/>
          </a:bodyPr>
          <a:lstStyle/>
          <a:p>
            <a:pPr algn="ctr"/>
            <a:r>
              <a:rPr lang="en-GB" sz="2000" dirty="0"/>
              <a:t>Figure 5: </a:t>
            </a:r>
            <a:r>
              <a:rPr lang="en-GB" sz="2000" dirty="0" smtClean="0"/>
              <a:t>Contrasting student work and model solution</a:t>
            </a:r>
            <a:endParaRPr lang="en-GB" sz="2000" dirty="0"/>
          </a:p>
        </p:txBody>
      </p:sp>
      <p:pic>
        <p:nvPicPr>
          <p:cNvPr id="40" name="Picture 39"/>
          <p:cNvPicPr>
            <a:picLocks noChangeAspect="1"/>
          </p:cNvPicPr>
          <p:nvPr/>
        </p:nvPicPr>
        <p:blipFill>
          <a:blip r:embed="rId11"/>
          <a:stretch>
            <a:fillRect/>
          </a:stretch>
        </p:blipFill>
        <p:spPr>
          <a:xfrm>
            <a:off x="15228316" y="6928694"/>
            <a:ext cx="1872208" cy="1872208"/>
          </a:xfrm>
          <a:prstGeom prst="rect">
            <a:avLst/>
          </a:prstGeom>
        </p:spPr>
      </p:pic>
      <p:pic>
        <p:nvPicPr>
          <p:cNvPr id="41" name="Picture 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996068" y="6856686"/>
            <a:ext cx="1746616" cy="2990861"/>
          </a:xfrm>
          <a:prstGeom prst="rect">
            <a:avLst/>
          </a:prstGeom>
        </p:spPr>
      </p:pic>
      <p:sp>
        <p:nvSpPr>
          <p:cNvPr id="42" name="TextBox 41"/>
          <p:cNvSpPr txBox="1"/>
          <p:nvPr/>
        </p:nvSpPr>
        <p:spPr>
          <a:xfrm>
            <a:off x="14868276" y="9232950"/>
            <a:ext cx="4968552" cy="400110"/>
          </a:xfrm>
          <a:prstGeom prst="rect">
            <a:avLst/>
          </a:prstGeom>
          <a:noFill/>
        </p:spPr>
        <p:txBody>
          <a:bodyPr wrap="square" rtlCol="0">
            <a:spAutoFit/>
          </a:bodyPr>
          <a:lstStyle/>
          <a:p>
            <a:r>
              <a:rPr lang="en-GB" sz="2000" dirty="0" err="1" smtClean="0"/>
              <a:t>Digichamps</a:t>
            </a:r>
            <a:r>
              <a:rPr lang="en-GB" sz="2000" dirty="0" smtClean="0"/>
              <a:t> equipment </a:t>
            </a:r>
            <a:endParaRPr lang="en-GB" sz="2000" dirty="0"/>
          </a:p>
        </p:txBody>
      </p:sp>
      <p:graphicFrame>
        <p:nvGraphicFramePr>
          <p:cNvPr id="6" name="Diagram 5"/>
          <p:cNvGraphicFramePr/>
          <p:nvPr>
            <p:extLst>
              <p:ext uri="{D42A27DB-BD31-4B8C-83A1-F6EECF244321}">
                <p14:modId xmlns:p14="http://schemas.microsoft.com/office/powerpoint/2010/main" val="2301646975"/>
              </p:ext>
            </p:extLst>
          </p:nvPr>
        </p:nvGraphicFramePr>
        <p:xfrm>
          <a:off x="15228316" y="11393190"/>
          <a:ext cx="5832647" cy="467990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4017903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template_warwick_aubergine_2810-1</Template>
  <TotalTime>2349</TotalTime>
  <Words>684</Words>
  <Application>Microsoft Office PowerPoint</Application>
  <PresentationFormat>Custom</PresentationFormat>
  <Paragraphs>34</Paragraphs>
  <Slides>1</Slides>
  <Notes>0</Notes>
  <HiddenSlides>0</HiddenSlides>
  <MMClips>0</MMClips>
  <ScaleCrop>false</ScaleCrop>
  <HeadingPairs>
    <vt:vector size="4" baseType="variant">
      <vt:variant>
        <vt:lpstr>Theme</vt:lpstr>
      </vt:variant>
      <vt:variant>
        <vt:i4>3</vt:i4>
      </vt:variant>
      <vt:variant>
        <vt:lpstr>Slide Titles</vt:lpstr>
      </vt:variant>
      <vt:variant>
        <vt:i4>1</vt:i4>
      </vt:variant>
    </vt:vector>
  </HeadingPairs>
  <TitlesOfParts>
    <vt:vector size="4" baseType="lpstr">
      <vt:lpstr>Template_Warwick</vt:lpstr>
      <vt:lpstr>1_Custom Design</vt:lpstr>
      <vt:lpstr>Custom Design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elke</dc:creator>
  <cp:lastModifiedBy>Drummond, Lisa</cp:lastModifiedBy>
  <cp:revision>50</cp:revision>
  <cp:lastPrinted>2016-11-09T08:30:54Z</cp:lastPrinted>
  <dcterms:created xsi:type="dcterms:W3CDTF">2016-10-27T15:19:39Z</dcterms:created>
  <dcterms:modified xsi:type="dcterms:W3CDTF">2016-11-09T11:20:49Z</dcterms:modified>
</cp:coreProperties>
</file>