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67" d="100"/>
          <a:sy n="67" d="100"/>
        </p:scale>
        <p:origin x="590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9F5A-8B59-4518-B5F5-30CA1635D55A}" type="datetimeFigureOut">
              <a:rPr lang="en-GB" smtClean="0"/>
              <a:t>08/11/2016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922-EE8F-48BB-888B-3FEC7B5C9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654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9F5A-8B59-4518-B5F5-30CA1635D55A}" type="datetimeFigureOut">
              <a:rPr lang="en-GB" smtClean="0"/>
              <a:t>08/11/2016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922-EE8F-48BB-888B-3FEC7B5C9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3193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9F5A-8B59-4518-B5F5-30CA1635D55A}" type="datetimeFigureOut">
              <a:rPr lang="en-GB" smtClean="0"/>
              <a:t>08/11/2016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922-EE8F-48BB-888B-3FEC7B5C9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884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9F5A-8B59-4518-B5F5-30CA1635D55A}" type="datetimeFigureOut">
              <a:rPr lang="en-GB" smtClean="0"/>
              <a:t>08/11/2016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922-EE8F-48BB-888B-3FEC7B5C9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9381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9F5A-8B59-4518-B5F5-30CA1635D55A}" type="datetimeFigureOut">
              <a:rPr lang="en-GB" smtClean="0"/>
              <a:t>08/11/2016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922-EE8F-48BB-888B-3FEC7B5C9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54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9F5A-8B59-4518-B5F5-30CA1635D55A}" type="datetimeFigureOut">
              <a:rPr lang="en-GB" smtClean="0"/>
              <a:t>08/11/2016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922-EE8F-48BB-888B-3FEC7B5C9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14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9F5A-8B59-4518-B5F5-30CA1635D55A}" type="datetimeFigureOut">
              <a:rPr lang="en-GB" smtClean="0"/>
              <a:t>08/11/2016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922-EE8F-48BB-888B-3FEC7B5C9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40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9F5A-8B59-4518-B5F5-30CA1635D55A}" type="datetimeFigureOut">
              <a:rPr lang="en-GB" smtClean="0"/>
              <a:t>08/11/2016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922-EE8F-48BB-888B-3FEC7B5C9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1089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9F5A-8B59-4518-B5F5-30CA1635D55A}" type="datetimeFigureOut">
              <a:rPr lang="en-GB" smtClean="0"/>
              <a:t>08/11/2016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922-EE8F-48BB-888B-3FEC7B5C9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9253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9F5A-8B59-4518-B5F5-30CA1635D55A}" type="datetimeFigureOut">
              <a:rPr lang="en-GB" smtClean="0"/>
              <a:t>08/11/2016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922-EE8F-48BB-888B-3FEC7B5C9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8652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9F5A-8B59-4518-B5F5-30CA1635D55A}" type="datetimeFigureOut">
              <a:rPr lang="en-GB" smtClean="0"/>
              <a:t>08/11/2016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922-EE8F-48BB-888B-3FEC7B5C9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090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79F5A-8B59-4518-B5F5-30CA1635D55A}" type="datetimeFigureOut">
              <a:rPr lang="en-GB" smtClean="0"/>
              <a:t>08/11/2016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63922-EE8F-48BB-888B-3FEC7B5C9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882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  <a:alpha val="3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0"/>
            <a:ext cx="4738688" cy="423081"/>
          </a:xfrm>
        </p:spPr>
        <p:txBody>
          <a:bodyPr>
            <a:normAutofit/>
          </a:bodyPr>
          <a:lstStyle/>
          <a:p>
            <a:r>
              <a:rPr lang="en-GB" sz="24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</a:rPr>
              <a:t>WIHEA Student Engagement Project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719845" y="1988945"/>
            <a:ext cx="1590968" cy="1200329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Student Researcher-led  Interviews &amp; Focus Groups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23081"/>
            <a:ext cx="5257800" cy="446798"/>
          </a:xfrm>
        </p:spPr>
        <p:txBody>
          <a:bodyPr>
            <a:normAutofit/>
          </a:bodyPr>
          <a:lstStyle/>
          <a:p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Flipped Classroom: Design &amp; Impact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9956" t="13449" r="15701" b="14894"/>
          <a:stretch/>
        </p:blipFill>
        <p:spPr>
          <a:xfrm>
            <a:off x="8362187" y="3986628"/>
            <a:ext cx="3603502" cy="2672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49850" y="4551161"/>
            <a:ext cx="891189" cy="1015663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Student Researcher-led  Literature Review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37061" t="23820" r="10834" b="28772"/>
          <a:stretch/>
        </p:blipFill>
        <p:spPr>
          <a:xfrm>
            <a:off x="533992" y="1107217"/>
            <a:ext cx="4923191" cy="2519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146646" y="1039519"/>
            <a:ext cx="2031554" cy="461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/>
              <a:t>First Year UG Operations Management Module Design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45877" t="48067" r="41754" b="28460"/>
          <a:stretch/>
        </p:blipFill>
        <p:spPr>
          <a:xfrm flipH="1">
            <a:off x="5656328" y="1826437"/>
            <a:ext cx="1675798" cy="1788949"/>
          </a:xfrm>
          <a:prstGeom prst="rect">
            <a:avLst/>
          </a:prstGeom>
        </p:spPr>
      </p:pic>
      <p:sp>
        <p:nvSpPr>
          <p:cNvPr id="5" name="Cloud Callout 4"/>
          <p:cNvSpPr/>
          <p:nvPr/>
        </p:nvSpPr>
        <p:spPr>
          <a:xfrm>
            <a:off x="5365914" y="139283"/>
            <a:ext cx="2039395" cy="1318895"/>
          </a:xfrm>
          <a:prstGeom prst="cloudCallout">
            <a:avLst>
              <a:gd name="adj1" fmla="val -104"/>
              <a:gd name="adj2" fmla="val 97214"/>
            </a:avLst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i="1" dirty="0">
                <a:solidFill>
                  <a:schemeClr val="bg1"/>
                </a:solidFill>
              </a:rPr>
              <a:t>“The videos were a really nice way of learning, you can go over bits which you didn't find clear very easily.”</a:t>
            </a:r>
          </a:p>
        </p:txBody>
      </p:sp>
      <p:sp>
        <p:nvSpPr>
          <p:cNvPr id="7" name="Cloud Callout 6"/>
          <p:cNvSpPr/>
          <p:nvPr/>
        </p:nvSpPr>
        <p:spPr>
          <a:xfrm>
            <a:off x="7440240" y="102311"/>
            <a:ext cx="3068081" cy="1924732"/>
          </a:xfrm>
          <a:prstGeom prst="cloudCallout">
            <a:avLst>
              <a:gd name="adj1" fmla="val -76173"/>
              <a:gd name="adj2" fmla="val 48195"/>
            </a:avLst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i="1" dirty="0"/>
              <a:t>“Best [course] this term […] great delivery - combination of online videos, very interactive seminars and guest lectures, this approach saved time and put emphasis on engagement with the material […] good mixture of summer exam, online tests and group work.”</a:t>
            </a:r>
            <a:endParaRPr lang="en-GB" sz="1000" dirty="0"/>
          </a:p>
        </p:txBody>
      </p:sp>
      <p:sp>
        <p:nvSpPr>
          <p:cNvPr id="6" name="Cloud Callout 5"/>
          <p:cNvSpPr/>
          <p:nvPr/>
        </p:nvSpPr>
        <p:spPr>
          <a:xfrm>
            <a:off x="7480984" y="2028720"/>
            <a:ext cx="1306941" cy="1120781"/>
          </a:xfrm>
          <a:prstGeom prst="cloudCallout">
            <a:avLst>
              <a:gd name="adj1" fmla="val -108980"/>
              <a:gd name="adj2" fmla="val -36468"/>
            </a:avLst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000" i="1" dirty="0"/>
              <a:t>“The online videos allowed me to learn at my pace.”</a:t>
            </a:r>
            <a:endParaRPr lang="en-GB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8324850" y="3473729"/>
            <a:ext cx="3678176" cy="369332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Student Researcher-generated Model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l="32083" t="17143" r="16578" b="13809"/>
          <a:stretch/>
        </p:blipFill>
        <p:spPr>
          <a:xfrm>
            <a:off x="1148859" y="4149271"/>
            <a:ext cx="2039127" cy="1542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/>
          <a:srcRect l="32440" t="18095" r="16845" b="16032"/>
          <a:stretch/>
        </p:blipFill>
        <p:spPr>
          <a:xfrm>
            <a:off x="1566828" y="4654317"/>
            <a:ext cx="2039127" cy="14898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/>
          <a:srcRect l="32262" t="17778" r="17202" b="15714"/>
          <a:stretch/>
        </p:blipFill>
        <p:spPr>
          <a:xfrm>
            <a:off x="2148451" y="5163279"/>
            <a:ext cx="2039127" cy="15095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411720" y="3892225"/>
            <a:ext cx="839973" cy="36933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Before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347605" y="4368641"/>
            <a:ext cx="839973" cy="36933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GB" dirty="0"/>
              <a:t>During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442103" y="6299187"/>
            <a:ext cx="839973" cy="36933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GB" dirty="0"/>
              <a:t>After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8"/>
          <a:srcRect l="27806" t="-152" r="27676"/>
          <a:stretch/>
        </p:blipFill>
        <p:spPr>
          <a:xfrm>
            <a:off x="11254024" y="102311"/>
            <a:ext cx="776050" cy="91662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0543251" y="1144056"/>
            <a:ext cx="1486823" cy="214206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TEAM</a:t>
            </a:r>
          </a:p>
          <a:p>
            <a:endParaRPr lang="en-GB" sz="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GB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Anna </a:t>
            </a:r>
            <a:r>
              <a:rPr lang="en-GB" sz="14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Röhss</a:t>
            </a:r>
            <a:endParaRPr lang="en-GB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GB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Jonathan </a:t>
            </a:r>
            <a:r>
              <a:rPr lang="en-GB" sz="14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Canioni</a:t>
            </a:r>
            <a:endParaRPr lang="en-GB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GB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Alex Rae</a:t>
            </a:r>
          </a:p>
          <a:p>
            <a:endParaRPr lang="en-GB" sz="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GB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Vikki Abusidualghoul</a:t>
            </a:r>
          </a:p>
          <a:p>
            <a:r>
              <a:rPr lang="en-GB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Mark Johnson</a:t>
            </a:r>
          </a:p>
          <a:p>
            <a:r>
              <a:rPr lang="en-GB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Mehmet Chakkol</a:t>
            </a:r>
          </a:p>
          <a:p>
            <a:r>
              <a:rPr lang="en-GB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Max Finne</a:t>
            </a:r>
          </a:p>
        </p:txBody>
      </p:sp>
      <p:sp>
        <p:nvSpPr>
          <p:cNvPr id="21" name="Oval 20"/>
          <p:cNvSpPr/>
          <p:nvPr/>
        </p:nvSpPr>
        <p:spPr>
          <a:xfrm>
            <a:off x="146646" y="5502948"/>
            <a:ext cx="1297897" cy="1205702"/>
          </a:xfrm>
          <a:prstGeom prst="ellipse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Constructivist environments are stimulating (</a:t>
            </a:r>
            <a:r>
              <a:rPr lang="en-GB" sz="1000" dirty="0" err="1">
                <a:solidFill>
                  <a:schemeClr val="tx1"/>
                </a:solidFill>
              </a:rPr>
              <a:t>Jonassen</a:t>
            </a:r>
            <a:r>
              <a:rPr lang="en-GB" sz="1000" dirty="0">
                <a:solidFill>
                  <a:schemeClr val="tx1"/>
                </a:solidFill>
              </a:rPr>
              <a:t> et al. 2005)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435995" y="3892225"/>
            <a:ext cx="2215429" cy="28749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Why flip?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289308" y="3707559"/>
            <a:ext cx="3792277" cy="369332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Student Researcher-generated Design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530861" y="967573"/>
            <a:ext cx="1550724" cy="5998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Module Methods Map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09723" y="4310812"/>
            <a:ext cx="3453764" cy="22541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91638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153</Words>
  <Application>Microsoft Office PowerPoint</Application>
  <PresentationFormat>Widescreen</PresentationFormat>
  <Paragraphs>26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WIHEA Student Engagement Project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WIHEA Student Engagement Project</dc:title>
  <dc:creator>Abusidualghoul, Vikki</dc:creator>
  <cp:lastModifiedBy>Abusidualghoul, Vikki</cp:lastModifiedBy>
  <cp:revision>14</cp:revision>
  <dcterms:created xsi:type="dcterms:W3CDTF">2016-10-31T11:35:03Z</dcterms:created>
  <dcterms:modified xsi:type="dcterms:W3CDTF">2016-11-08T15:03:19Z</dcterms:modified>
</cp:coreProperties>
</file>