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8"/>
  </p:notesMasterIdLst>
  <p:sldIdLst>
    <p:sldId id="298" r:id="rId2"/>
    <p:sldId id="257" r:id="rId3"/>
    <p:sldId id="259" r:id="rId4"/>
    <p:sldId id="260" r:id="rId5"/>
    <p:sldId id="305" r:id="rId6"/>
    <p:sldId id="307" r:id="rId7"/>
    <p:sldId id="308" r:id="rId8"/>
    <p:sldId id="306" r:id="rId9"/>
    <p:sldId id="310" r:id="rId10"/>
    <p:sldId id="268" r:id="rId11"/>
    <p:sldId id="302" r:id="rId12"/>
    <p:sldId id="303" r:id="rId13"/>
    <p:sldId id="269" r:id="rId14"/>
    <p:sldId id="309" r:id="rId15"/>
    <p:sldId id="322" r:id="rId16"/>
    <p:sldId id="323" r:id="rId17"/>
    <p:sldId id="324" r:id="rId18"/>
    <p:sldId id="304" r:id="rId19"/>
    <p:sldId id="311" r:id="rId20"/>
    <p:sldId id="312" r:id="rId21"/>
    <p:sldId id="313" r:id="rId22"/>
    <p:sldId id="314" r:id="rId23"/>
    <p:sldId id="316" r:id="rId24"/>
    <p:sldId id="321" r:id="rId25"/>
    <p:sldId id="325" r:id="rId26"/>
    <p:sldId id="30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9"/>
    <p:restoredTop sz="94673"/>
  </p:normalViewPr>
  <p:slideViewPr>
    <p:cSldViewPr snapToGrid="0" snapToObjects="1">
      <p:cViewPr varScale="1">
        <p:scale>
          <a:sx n="66" d="100"/>
          <a:sy n="66" d="100"/>
        </p:scale>
        <p:origin x="61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3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4F3DA7-4A2B-4AE6-AF7C-4CD59A99053B}" type="doc">
      <dgm:prSet loTypeId="urn:microsoft.com/office/officeart/2008/layout/LinedList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04D83FFC-5E02-47EC-A13E-47A3BE9B2541}">
      <dgm:prSet/>
      <dgm:spPr/>
      <dgm:t>
        <a:bodyPr/>
        <a:lstStyle/>
        <a:p>
          <a:pPr rtl="0"/>
          <a:r>
            <a:rPr lang="en-US" dirty="0">
              <a:solidFill>
                <a:schemeClr val="accent1">
                  <a:lumMod val="75000"/>
                </a:schemeClr>
              </a:solidFill>
            </a:rPr>
            <a:t>Case study: measuring immersion in games</a:t>
          </a:r>
          <a:endParaRPr lang="en-AU" dirty="0">
            <a:solidFill>
              <a:schemeClr val="accent1">
                <a:lumMod val="75000"/>
              </a:schemeClr>
            </a:solidFill>
          </a:endParaRPr>
        </a:p>
      </dgm:t>
    </dgm:pt>
    <dgm:pt modelId="{1407DB1D-7BBC-4697-B6CF-631AE70FFA3A}" type="parTrans" cxnId="{D7A19523-982D-406F-95CE-D2A0D70D82E0}">
      <dgm:prSet/>
      <dgm:spPr/>
      <dgm:t>
        <a:bodyPr/>
        <a:lstStyle/>
        <a:p>
          <a:endParaRPr lang="en-AU">
            <a:solidFill>
              <a:schemeClr val="accent1">
                <a:lumMod val="75000"/>
              </a:schemeClr>
            </a:solidFill>
          </a:endParaRPr>
        </a:p>
      </dgm:t>
    </dgm:pt>
    <dgm:pt modelId="{B22BEA55-E450-43B8-AF94-3B41F782D505}" type="sibTrans" cxnId="{D7A19523-982D-406F-95CE-D2A0D70D82E0}">
      <dgm:prSet/>
      <dgm:spPr/>
      <dgm:t>
        <a:bodyPr/>
        <a:lstStyle/>
        <a:p>
          <a:endParaRPr lang="en-AU">
            <a:solidFill>
              <a:schemeClr val="accent1">
                <a:lumMod val="75000"/>
              </a:schemeClr>
            </a:solidFill>
          </a:endParaRPr>
        </a:p>
      </dgm:t>
    </dgm:pt>
    <dgm:pt modelId="{04F18ADF-B7A1-4058-AF4D-511F98495DE5}">
      <dgm:prSet custT="1"/>
      <dgm:spPr/>
      <dgm:t>
        <a:bodyPr/>
        <a:lstStyle/>
        <a:p>
          <a:pPr rtl="0"/>
          <a:r>
            <a:rPr lang="en-AU" sz="3200" i="0" dirty="0">
              <a:solidFill>
                <a:schemeClr val="accent1">
                  <a:lumMod val="75000"/>
                </a:schemeClr>
              </a:solidFill>
            </a:rPr>
            <a:t>Triage Trainer study findings</a:t>
          </a:r>
        </a:p>
      </dgm:t>
    </dgm:pt>
    <dgm:pt modelId="{2C67129A-D71C-41C0-BEAA-C4708520F6BA}" type="parTrans" cxnId="{E5FB3F22-C148-48BB-A837-BF6FCC3972AA}">
      <dgm:prSet/>
      <dgm:spPr/>
      <dgm:t>
        <a:bodyPr/>
        <a:lstStyle/>
        <a:p>
          <a:endParaRPr lang="en-AU">
            <a:solidFill>
              <a:schemeClr val="accent1">
                <a:lumMod val="75000"/>
              </a:schemeClr>
            </a:solidFill>
          </a:endParaRPr>
        </a:p>
      </dgm:t>
    </dgm:pt>
    <dgm:pt modelId="{B8423700-C910-450F-B589-F122AA43A516}" type="sibTrans" cxnId="{E5FB3F22-C148-48BB-A837-BF6FCC3972AA}">
      <dgm:prSet/>
      <dgm:spPr/>
      <dgm:t>
        <a:bodyPr/>
        <a:lstStyle/>
        <a:p>
          <a:endParaRPr lang="en-AU">
            <a:solidFill>
              <a:schemeClr val="accent1">
                <a:lumMod val="75000"/>
              </a:schemeClr>
            </a:solidFill>
          </a:endParaRPr>
        </a:p>
      </dgm:t>
    </dgm:pt>
    <dgm:pt modelId="{F817E8AD-6938-4359-9D5A-A391092D1451}" type="pres">
      <dgm:prSet presAssocID="{884F3DA7-4A2B-4AE6-AF7C-4CD59A99053B}" presName="vert0" presStyleCnt="0">
        <dgm:presLayoutVars>
          <dgm:dir/>
          <dgm:animOne val="branch"/>
          <dgm:animLvl val="lvl"/>
        </dgm:presLayoutVars>
      </dgm:prSet>
      <dgm:spPr/>
    </dgm:pt>
    <dgm:pt modelId="{5BC396B0-3EBF-42D5-A5D1-27B6FFE51FF8}" type="pres">
      <dgm:prSet presAssocID="{04D83FFC-5E02-47EC-A13E-47A3BE9B2541}" presName="thickLine" presStyleLbl="alignNode1" presStyleIdx="0" presStyleCnt="1"/>
      <dgm:spPr/>
    </dgm:pt>
    <dgm:pt modelId="{57C0B3AF-360C-40F5-ABBD-FFFEE45C2C2E}" type="pres">
      <dgm:prSet presAssocID="{04D83FFC-5E02-47EC-A13E-47A3BE9B2541}" presName="horz1" presStyleCnt="0"/>
      <dgm:spPr/>
    </dgm:pt>
    <dgm:pt modelId="{19288D2A-A9B6-4F96-A69D-172DA306BD05}" type="pres">
      <dgm:prSet presAssocID="{04D83FFC-5E02-47EC-A13E-47A3BE9B2541}" presName="tx1" presStyleLbl="revTx" presStyleIdx="0" presStyleCnt="2"/>
      <dgm:spPr/>
    </dgm:pt>
    <dgm:pt modelId="{83D3BD88-A012-43D1-AFE4-539E64084EE0}" type="pres">
      <dgm:prSet presAssocID="{04D83FFC-5E02-47EC-A13E-47A3BE9B2541}" presName="vert1" presStyleCnt="0"/>
      <dgm:spPr/>
    </dgm:pt>
    <dgm:pt modelId="{64E464C5-529F-4ABA-A270-F70384BE8686}" type="pres">
      <dgm:prSet presAssocID="{04F18ADF-B7A1-4058-AF4D-511F98495DE5}" presName="vertSpace2a" presStyleCnt="0"/>
      <dgm:spPr/>
    </dgm:pt>
    <dgm:pt modelId="{4D5FFA46-B90D-4334-9BC0-DC92ABF93D98}" type="pres">
      <dgm:prSet presAssocID="{04F18ADF-B7A1-4058-AF4D-511F98495DE5}" presName="horz2" presStyleCnt="0"/>
      <dgm:spPr/>
    </dgm:pt>
    <dgm:pt modelId="{5BBE2E9E-4ACB-49E0-BC02-5FD9F0D3E197}" type="pres">
      <dgm:prSet presAssocID="{04F18ADF-B7A1-4058-AF4D-511F98495DE5}" presName="horzSpace2" presStyleCnt="0"/>
      <dgm:spPr/>
    </dgm:pt>
    <dgm:pt modelId="{8E8B2FFD-976E-4443-8CE1-DB684259E79B}" type="pres">
      <dgm:prSet presAssocID="{04F18ADF-B7A1-4058-AF4D-511F98495DE5}" presName="tx2" presStyleLbl="revTx" presStyleIdx="1" presStyleCnt="2"/>
      <dgm:spPr/>
    </dgm:pt>
    <dgm:pt modelId="{D56ABA4F-37C8-4B36-B417-FA44A61A80BF}" type="pres">
      <dgm:prSet presAssocID="{04F18ADF-B7A1-4058-AF4D-511F98495DE5}" presName="vert2" presStyleCnt="0"/>
      <dgm:spPr/>
    </dgm:pt>
    <dgm:pt modelId="{9737A4FA-7C79-42C4-9DD9-6F7F453547E3}" type="pres">
      <dgm:prSet presAssocID="{04F18ADF-B7A1-4058-AF4D-511F98495DE5}" presName="thinLine2b" presStyleLbl="callout" presStyleIdx="0" presStyleCnt="1"/>
      <dgm:spPr/>
    </dgm:pt>
    <dgm:pt modelId="{4D288FB8-7A8C-401A-AB04-D52833612954}" type="pres">
      <dgm:prSet presAssocID="{04F18ADF-B7A1-4058-AF4D-511F98495DE5}" presName="vertSpace2b" presStyleCnt="0"/>
      <dgm:spPr/>
    </dgm:pt>
  </dgm:ptLst>
  <dgm:cxnLst>
    <dgm:cxn modelId="{E5FB3F22-C148-48BB-A837-BF6FCC3972AA}" srcId="{04D83FFC-5E02-47EC-A13E-47A3BE9B2541}" destId="{04F18ADF-B7A1-4058-AF4D-511F98495DE5}" srcOrd="0" destOrd="0" parTransId="{2C67129A-D71C-41C0-BEAA-C4708520F6BA}" sibTransId="{B8423700-C910-450F-B589-F122AA43A516}"/>
    <dgm:cxn modelId="{D7A19523-982D-406F-95CE-D2A0D70D82E0}" srcId="{884F3DA7-4A2B-4AE6-AF7C-4CD59A99053B}" destId="{04D83FFC-5E02-47EC-A13E-47A3BE9B2541}" srcOrd="0" destOrd="0" parTransId="{1407DB1D-7BBC-4697-B6CF-631AE70FFA3A}" sibTransId="{B22BEA55-E450-43B8-AF94-3B41F782D505}"/>
    <dgm:cxn modelId="{605FE529-51BF-44E5-9083-F75DE0ED33BB}" type="presOf" srcId="{884F3DA7-4A2B-4AE6-AF7C-4CD59A99053B}" destId="{F817E8AD-6938-4359-9D5A-A391092D1451}" srcOrd="0" destOrd="0" presId="urn:microsoft.com/office/officeart/2008/layout/LinedList"/>
    <dgm:cxn modelId="{D2380D30-277B-4E08-81E4-0BAEF030DFA8}" type="presOf" srcId="{04D83FFC-5E02-47EC-A13E-47A3BE9B2541}" destId="{19288D2A-A9B6-4F96-A69D-172DA306BD05}" srcOrd="0" destOrd="0" presId="urn:microsoft.com/office/officeart/2008/layout/LinedList"/>
    <dgm:cxn modelId="{50B63D9D-2CA6-41EF-A056-05770CA7E6FB}" type="presOf" srcId="{04F18ADF-B7A1-4058-AF4D-511F98495DE5}" destId="{8E8B2FFD-976E-4443-8CE1-DB684259E79B}" srcOrd="0" destOrd="0" presId="urn:microsoft.com/office/officeart/2008/layout/LinedList"/>
    <dgm:cxn modelId="{15C1B5F7-4945-46B7-864A-1FBA8EC932F5}" type="presParOf" srcId="{F817E8AD-6938-4359-9D5A-A391092D1451}" destId="{5BC396B0-3EBF-42D5-A5D1-27B6FFE51FF8}" srcOrd="0" destOrd="0" presId="urn:microsoft.com/office/officeart/2008/layout/LinedList"/>
    <dgm:cxn modelId="{251C01D9-EA0F-4497-A0C1-CFF2DD7CE42D}" type="presParOf" srcId="{F817E8AD-6938-4359-9D5A-A391092D1451}" destId="{57C0B3AF-360C-40F5-ABBD-FFFEE45C2C2E}" srcOrd="1" destOrd="0" presId="urn:microsoft.com/office/officeart/2008/layout/LinedList"/>
    <dgm:cxn modelId="{0CF96D36-57DC-4A59-839B-0CF6F5E934A0}" type="presParOf" srcId="{57C0B3AF-360C-40F5-ABBD-FFFEE45C2C2E}" destId="{19288D2A-A9B6-4F96-A69D-172DA306BD05}" srcOrd="0" destOrd="0" presId="urn:microsoft.com/office/officeart/2008/layout/LinedList"/>
    <dgm:cxn modelId="{FAC8EB2D-CE4C-458C-B8E5-6D496018B0D1}" type="presParOf" srcId="{57C0B3AF-360C-40F5-ABBD-FFFEE45C2C2E}" destId="{83D3BD88-A012-43D1-AFE4-539E64084EE0}" srcOrd="1" destOrd="0" presId="urn:microsoft.com/office/officeart/2008/layout/LinedList"/>
    <dgm:cxn modelId="{D7C322EC-A400-4CFF-B696-0C47E8F6BFF8}" type="presParOf" srcId="{83D3BD88-A012-43D1-AFE4-539E64084EE0}" destId="{64E464C5-529F-4ABA-A270-F70384BE8686}" srcOrd="0" destOrd="0" presId="urn:microsoft.com/office/officeart/2008/layout/LinedList"/>
    <dgm:cxn modelId="{98803B74-B11B-43B8-8214-C68EA64D626A}" type="presParOf" srcId="{83D3BD88-A012-43D1-AFE4-539E64084EE0}" destId="{4D5FFA46-B90D-4334-9BC0-DC92ABF93D98}" srcOrd="1" destOrd="0" presId="urn:microsoft.com/office/officeart/2008/layout/LinedList"/>
    <dgm:cxn modelId="{7449871A-4697-4AA5-940A-E18EB857DBC4}" type="presParOf" srcId="{4D5FFA46-B90D-4334-9BC0-DC92ABF93D98}" destId="{5BBE2E9E-4ACB-49E0-BC02-5FD9F0D3E197}" srcOrd="0" destOrd="0" presId="urn:microsoft.com/office/officeart/2008/layout/LinedList"/>
    <dgm:cxn modelId="{540551D8-EE79-4777-9C35-1FCD33AF151F}" type="presParOf" srcId="{4D5FFA46-B90D-4334-9BC0-DC92ABF93D98}" destId="{8E8B2FFD-976E-4443-8CE1-DB684259E79B}" srcOrd="1" destOrd="0" presId="urn:microsoft.com/office/officeart/2008/layout/LinedList"/>
    <dgm:cxn modelId="{6698957B-7E9E-4984-98F3-1BEEC80A9113}" type="presParOf" srcId="{4D5FFA46-B90D-4334-9BC0-DC92ABF93D98}" destId="{D56ABA4F-37C8-4B36-B417-FA44A61A80BF}" srcOrd="2" destOrd="0" presId="urn:microsoft.com/office/officeart/2008/layout/LinedList"/>
    <dgm:cxn modelId="{7439EB63-A8C7-407B-A28A-1C26DE6B743B}" type="presParOf" srcId="{83D3BD88-A012-43D1-AFE4-539E64084EE0}" destId="{9737A4FA-7C79-42C4-9DD9-6F7F453547E3}" srcOrd="2" destOrd="0" presId="urn:microsoft.com/office/officeart/2008/layout/LinedList"/>
    <dgm:cxn modelId="{64B76FF1-76D2-469D-9BC6-FF7B1DD1B464}" type="presParOf" srcId="{83D3BD88-A012-43D1-AFE4-539E64084EE0}" destId="{4D288FB8-7A8C-401A-AB04-D52833612954}" srcOrd="3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4E41B6-BFB0-45A6-A204-44A69824420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D944176-7BA3-4416-B41C-ADFE324D91DC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GB" dirty="0"/>
            <a:t>Trial results of </a:t>
          </a:r>
          <a:r>
            <a:rPr lang="en-GB" dirty="0" err="1"/>
            <a:t>tt</a:t>
          </a:r>
          <a:r>
            <a:rPr lang="en-GB" dirty="0"/>
            <a:t> game trainees </a:t>
          </a:r>
          <a:r>
            <a:rPr lang="en-GB" u="sng" dirty="0"/>
            <a:t>versus non-game trainees</a:t>
          </a:r>
          <a:r>
            <a:rPr lang="en-GB" dirty="0"/>
            <a:t>:</a:t>
          </a:r>
          <a:endParaRPr lang="en-AU" dirty="0"/>
        </a:p>
      </dgm:t>
    </dgm:pt>
    <dgm:pt modelId="{E7B2E37B-D139-4925-8159-6D9B410F693D}" type="parTrans" cxnId="{C1D7BA73-49F3-4354-9D05-B03027C03A89}">
      <dgm:prSet/>
      <dgm:spPr/>
      <dgm:t>
        <a:bodyPr/>
        <a:lstStyle/>
        <a:p>
          <a:endParaRPr lang="en-AU"/>
        </a:p>
      </dgm:t>
    </dgm:pt>
    <dgm:pt modelId="{02BB1DD7-08A1-4369-B21D-8C228D18FD40}" type="sibTrans" cxnId="{C1D7BA73-49F3-4354-9D05-B03027C03A89}">
      <dgm:prSet/>
      <dgm:spPr/>
      <dgm:t>
        <a:bodyPr/>
        <a:lstStyle/>
        <a:p>
          <a:endParaRPr lang="en-AU"/>
        </a:p>
      </dgm:t>
    </dgm:pt>
    <dgm:pt modelId="{68263334-4423-47D3-9949-3BCD94805634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GB" dirty="0"/>
            <a:t>Tagging accuracy of </a:t>
          </a:r>
          <a:r>
            <a:rPr lang="en-GB" dirty="0" err="1"/>
            <a:t>tt</a:t>
          </a:r>
          <a:r>
            <a:rPr lang="en-GB" dirty="0"/>
            <a:t> game trainees:</a:t>
          </a:r>
          <a:endParaRPr lang="en-AU" dirty="0"/>
        </a:p>
      </dgm:t>
    </dgm:pt>
    <dgm:pt modelId="{6AAA7192-CB14-4CA4-A55B-B41D2B679FF9}" type="parTrans" cxnId="{F9204055-8B3B-402E-B442-8D53706C5D8B}">
      <dgm:prSet/>
      <dgm:spPr/>
      <dgm:t>
        <a:bodyPr/>
        <a:lstStyle/>
        <a:p>
          <a:endParaRPr lang="en-AU"/>
        </a:p>
      </dgm:t>
    </dgm:pt>
    <dgm:pt modelId="{2924AA64-687A-4FD7-8A39-364F72DF4AF2}" type="sibTrans" cxnId="{F9204055-8B3B-402E-B442-8D53706C5D8B}">
      <dgm:prSet/>
      <dgm:spPr/>
      <dgm:t>
        <a:bodyPr/>
        <a:lstStyle/>
        <a:p>
          <a:endParaRPr lang="en-AU"/>
        </a:p>
      </dgm:t>
    </dgm:pt>
    <dgm:pt modelId="{BE842353-1102-4FE9-A8DB-7676AC256D4E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pPr rtl="0"/>
          <a:r>
            <a:rPr lang="en-GB" i="1" dirty="0"/>
            <a:t>Significantly higher</a:t>
          </a:r>
          <a:r>
            <a:rPr lang="en-GB" dirty="0"/>
            <a:t> accuracy [χ2 = 13.126, p&lt;0.05]</a:t>
          </a:r>
          <a:endParaRPr lang="en-AU" dirty="0"/>
        </a:p>
      </dgm:t>
    </dgm:pt>
    <dgm:pt modelId="{F360DCA3-F713-4E82-9CDF-2D9F719C498B}" type="parTrans" cxnId="{19BB05B7-7EFC-45FA-9B79-23B256C5E9B4}">
      <dgm:prSet/>
      <dgm:spPr/>
      <dgm:t>
        <a:bodyPr/>
        <a:lstStyle/>
        <a:p>
          <a:endParaRPr lang="en-AU"/>
        </a:p>
      </dgm:t>
    </dgm:pt>
    <dgm:pt modelId="{BC5D5474-1EC4-42C6-87F1-0901E17DC95F}" type="sibTrans" cxnId="{19BB05B7-7EFC-45FA-9B79-23B256C5E9B4}">
      <dgm:prSet/>
      <dgm:spPr/>
      <dgm:t>
        <a:bodyPr/>
        <a:lstStyle/>
        <a:p>
          <a:endParaRPr lang="en-AU"/>
        </a:p>
      </dgm:t>
    </dgm:pt>
    <dgm:pt modelId="{08FD23A0-7E43-4C9F-856B-D1A0B8300BCB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GB" dirty="0"/>
            <a:t>Step accuracy of </a:t>
          </a:r>
          <a:r>
            <a:rPr lang="en-GB" dirty="0" err="1"/>
            <a:t>tt</a:t>
          </a:r>
          <a:r>
            <a:rPr lang="en-GB" dirty="0"/>
            <a:t> game trainees. comparing the ratios of participants who achieved an 8/8</a:t>
          </a:r>
          <a:endParaRPr lang="en-AU" dirty="0"/>
        </a:p>
      </dgm:t>
    </dgm:pt>
    <dgm:pt modelId="{0416F0F6-8C3A-4AA9-BDC6-592BDA00604E}" type="parTrans" cxnId="{319A2910-64F0-416E-99AA-556AD87BFF5C}">
      <dgm:prSet/>
      <dgm:spPr/>
      <dgm:t>
        <a:bodyPr/>
        <a:lstStyle/>
        <a:p>
          <a:endParaRPr lang="en-AU"/>
        </a:p>
      </dgm:t>
    </dgm:pt>
    <dgm:pt modelId="{CDD447EA-8E5D-410C-A0C6-DED88A3C75A1}" type="sibTrans" cxnId="{319A2910-64F0-416E-99AA-556AD87BFF5C}">
      <dgm:prSet/>
      <dgm:spPr/>
      <dgm:t>
        <a:bodyPr/>
        <a:lstStyle/>
        <a:p>
          <a:endParaRPr lang="en-AU"/>
        </a:p>
      </dgm:t>
    </dgm:pt>
    <dgm:pt modelId="{36DA219C-FF75-421D-B63B-2F8587AE497B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GB" dirty="0"/>
            <a:t>Accuracy rating (i.e. followed the correct protocol for all 8 casualties):</a:t>
          </a:r>
          <a:endParaRPr lang="en-AU" dirty="0"/>
        </a:p>
      </dgm:t>
    </dgm:pt>
    <dgm:pt modelId="{CD10D8DC-24C9-4DB2-8B0D-051B16F3094B}" type="parTrans" cxnId="{51461F46-A929-4AD6-B751-068AFBD06D1A}">
      <dgm:prSet/>
      <dgm:spPr/>
      <dgm:t>
        <a:bodyPr/>
        <a:lstStyle/>
        <a:p>
          <a:endParaRPr lang="en-AU"/>
        </a:p>
      </dgm:t>
    </dgm:pt>
    <dgm:pt modelId="{09BA14DD-2AEA-428D-9192-2BDD736C0AF1}" type="sibTrans" cxnId="{51461F46-A929-4AD6-B751-068AFBD06D1A}">
      <dgm:prSet/>
      <dgm:spPr/>
      <dgm:t>
        <a:bodyPr/>
        <a:lstStyle/>
        <a:p>
          <a:endParaRPr lang="en-AU"/>
        </a:p>
      </dgm:t>
    </dgm:pt>
    <dgm:pt modelId="{EB17AC84-7EF4-41DC-B34F-6A6EA767BA02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pPr rtl="0"/>
          <a:r>
            <a:rPr lang="en-GB" i="1" dirty="0"/>
            <a:t>Significantly more accurate</a:t>
          </a:r>
          <a:r>
            <a:rPr lang="en-GB" dirty="0"/>
            <a:t> (28%) than the non-game group (7%) [χ2 = 7.29, p&lt;0.05]</a:t>
          </a:r>
          <a:endParaRPr lang="en-AU" dirty="0"/>
        </a:p>
      </dgm:t>
    </dgm:pt>
    <dgm:pt modelId="{EE32E8D6-F5C1-4EFF-8C4B-AD75D9587AA0}" type="parTrans" cxnId="{F665AAF8-CE4A-4773-9927-440E2D44D3D4}">
      <dgm:prSet/>
      <dgm:spPr/>
      <dgm:t>
        <a:bodyPr/>
        <a:lstStyle/>
        <a:p>
          <a:endParaRPr lang="en-AU"/>
        </a:p>
      </dgm:t>
    </dgm:pt>
    <dgm:pt modelId="{94D61C63-B8F3-46A0-A8F7-5FDCA37A71E5}" type="sibTrans" cxnId="{F665AAF8-CE4A-4773-9927-440E2D44D3D4}">
      <dgm:prSet/>
      <dgm:spPr/>
      <dgm:t>
        <a:bodyPr/>
        <a:lstStyle/>
        <a:p>
          <a:endParaRPr lang="en-AU"/>
        </a:p>
      </dgm:t>
    </dgm:pt>
    <dgm:pt modelId="{62C72DD1-3F40-4D1B-9166-03F94FEDFF02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GB" dirty="0"/>
            <a:t>Time taken by </a:t>
          </a:r>
          <a:r>
            <a:rPr lang="en-GB" dirty="0" err="1"/>
            <a:t>tt</a:t>
          </a:r>
          <a:r>
            <a:rPr lang="en-GB" dirty="0"/>
            <a:t> game trainees to complete triage of all 8 casualties:</a:t>
          </a:r>
          <a:endParaRPr lang="en-AU" dirty="0"/>
        </a:p>
      </dgm:t>
    </dgm:pt>
    <dgm:pt modelId="{658A7A93-AB99-463C-A56C-27532F7C43D0}" type="parTrans" cxnId="{56627A2E-6B08-460D-8507-7F8FA7705D6A}">
      <dgm:prSet/>
      <dgm:spPr/>
      <dgm:t>
        <a:bodyPr/>
        <a:lstStyle/>
        <a:p>
          <a:endParaRPr lang="en-AU"/>
        </a:p>
      </dgm:t>
    </dgm:pt>
    <dgm:pt modelId="{3661F555-DCDB-41B3-B8F1-E95C275FFB2A}" type="sibTrans" cxnId="{56627A2E-6B08-460D-8507-7F8FA7705D6A}">
      <dgm:prSet/>
      <dgm:spPr/>
      <dgm:t>
        <a:bodyPr/>
        <a:lstStyle/>
        <a:p>
          <a:endParaRPr lang="en-AU"/>
        </a:p>
      </dgm:t>
    </dgm:pt>
    <dgm:pt modelId="{DCDE1D50-E93C-4675-9F82-B1FC85E349DD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pPr rtl="0"/>
          <a:r>
            <a:rPr lang="en-GB" i="1" dirty="0"/>
            <a:t>No significant difference</a:t>
          </a:r>
          <a:r>
            <a:rPr lang="en-GB" dirty="0"/>
            <a:t> on time taken (p&gt;0.05)</a:t>
          </a:r>
          <a:endParaRPr lang="en-AU" dirty="0"/>
        </a:p>
      </dgm:t>
    </dgm:pt>
    <dgm:pt modelId="{F77C7B4E-227A-4D27-9F2B-8F8EE61F68EF}" type="parTrans" cxnId="{BA8EDD91-45AB-4444-995C-8D37ADA5AE66}">
      <dgm:prSet/>
      <dgm:spPr/>
      <dgm:t>
        <a:bodyPr/>
        <a:lstStyle/>
        <a:p>
          <a:endParaRPr lang="en-AU"/>
        </a:p>
      </dgm:t>
    </dgm:pt>
    <dgm:pt modelId="{C3D7375C-999E-40D4-AD8B-09919DD5A93D}" type="sibTrans" cxnId="{BA8EDD91-45AB-4444-995C-8D37ADA5AE66}">
      <dgm:prSet/>
      <dgm:spPr/>
      <dgm:t>
        <a:bodyPr/>
        <a:lstStyle/>
        <a:p>
          <a:endParaRPr lang="en-AU"/>
        </a:p>
      </dgm:t>
    </dgm:pt>
    <dgm:pt modelId="{209BB064-B898-4A8E-8FB0-197D1BBC1C70}" type="pres">
      <dgm:prSet presAssocID="{B84E41B6-BFB0-45A6-A204-44A698244203}" presName="Name0" presStyleCnt="0">
        <dgm:presLayoutVars>
          <dgm:dir/>
          <dgm:animLvl val="lvl"/>
          <dgm:resizeHandles val="exact"/>
        </dgm:presLayoutVars>
      </dgm:prSet>
      <dgm:spPr/>
    </dgm:pt>
    <dgm:pt modelId="{0EAFED9D-F27A-4372-81D4-29DCAF7490BC}" type="pres">
      <dgm:prSet presAssocID="{DD944176-7BA3-4416-B41C-ADFE324D91DC}" presName="linNode" presStyleCnt="0"/>
      <dgm:spPr/>
    </dgm:pt>
    <dgm:pt modelId="{D9AD9235-1836-404C-BA54-E48FCD187FD5}" type="pres">
      <dgm:prSet presAssocID="{DD944176-7BA3-4416-B41C-ADFE324D91DC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2E274B0C-9E94-4AC3-ADEC-DABAE5D7C93F}" type="pres">
      <dgm:prSet presAssocID="{02BB1DD7-08A1-4369-B21D-8C228D18FD40}" presName="sp" presStyleCnt="0"/>
      <dgm:spPr/>
    </dgm:pt>
    <dgm:pt modelId="{D0C557AC-2688-428D-BF4F-4770C6F7125D}" type="pres">
      <dgm:prSet presAssocID="{68263334-4423-47D3-9949-3BCD94805634}" presName="linNode" presStyleCnt="0"/>
      <dgm:spPr/>
    </dgm:pt>
    <dgm:pt modelId="{3909DE4B-6FDC-4D41-8229-F71E7BC5DE9F}" type="pres">
      <dgm:prSet presAssocID="{68263334-4423-47D3-9949-3BCD94805634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A3A06382-763D-4C9F-B756-0F712FF4FF1D}" type="pres">
      <dgm:prSet presAssocID="{68263334-4423-47D3-9949-3BCD94805634}" presName="descendantText" presStyleLbl="alignAccFollowNode1" presStyleIdx="0" presStyleCnt="3">
        <dgm:presLayoutVars>
          <dgm:bulletEnabled val="1"/>
        </dgm:presLayoutVars>
      </dgm:prSet>
      <dgm:spPr/>
    </dgm:pt>
    <dgm:pt modelId="{0EB175BC-6B82-4775-9CE3-2D1B2EA114E2}" type="pres">
      <dgm:prSet presAssocID="{2924AA64-687A-4FD7-8A39-364F72DF4AF2}" presName="sp" presStyleCnt="0"/>
      <dgm:spPr/>
    </dgm:pt>
    <dgm:pt modelId="{EBE46B8E-66F8-480B-93F5-3D935B002DBD}" type="pres">
      <dgm:prSet presAssocID="{08FD23A0-7E43-4C9F-856B-D1A0B8300BCB}" presName="linNode" presStyleCnt="0"/>
      <dgm:spPr/>
    </dgm:pt>
    <dgm:pt modelId="{AB489E3B-423B-4901-8DDD-D5158490C355}" type="pres">
      <dgm:prSet presAssocID="{08FD23A0-7E43-4C9F-856B-D1A0B8300BCB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7BDEB63D-B07D-4A66-B4AE-33B8DDEE763B}" type="pres">
      <dgm:prSet presAssocID="{CDD447EA-8E5D-410C-A0C6-DED88A3C75A1}" presName="sp" presStyleCnt="0"/>
      <dgm:spPr/>
    </dgm:pt>
    <dgm:pt modelId="{E3FF1FD3-F252-4B79-90A8-2F1D38B5BD02}" type="pres">
      <dgm:prSet presAssocID="{36DA219C-FF75-421D-B63B-2F8587AE497B}" presName="linNode" presStyleCnt="0"/>
      <dgm:spPr/>
    </dgm:pt>
    <dgm:pt modelId="{4D0CF61E-D86F-47C4-AA7C-66B572FCF663}" type="pres">
      <dgm:prSet presAssocID="{36DA219C-FF75-421D-B63B-2F8587AE497B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6FC1213B-4D48-4146-B1E8-B74EC59504FD}" type="pres">
      <dgm:prSet presAssocID="{36DA219C-FF75-421D-B63B-2F8587AE497B}" presName="descendantText" presStyleLbl="alignAccFollowNode1" presStyleIdx="1" presStyleCnt="3">
        <dgm:presLayoutVars>
          <dgm:bulletEnabled val="1"/>
        </dgm:presLayoutVars>
      </dgm:prSet>
      <dgm:spPr/>
    </dgm:pt>
    <dgm:pt modelId="{75A45525-FB1D-4986-B2CF-16BA2D8DB406}" type="pres">
      <dgm:prSet presAssocID="{09BA14DD-2AEA-428D-9192-2BDD736C0AF1}" presName="sp" presStyleCnt="0"/>
      <dgm:spPr/>
    </dgm:pt>
    <dgm:pt modelId="{35CDF8E6-01DD-4371-A8AA-F9574AB79690}" type="pres">
      <dgm:prSet presAssocID="{62C72DD1-3F40-4D1B-9166-03F94FEDFF02}" presName="linNode" presStyleCnt="0"/>
      <dgm:spPr/>
    </dgm:pt>
    <dgm:pt modelId="{14779B36-87EF-4B82-9889-D5E4ED8A95B8}" type="pres">
      <dgm:prSet presAssocID="{62C72DD1-3F40-4D1B-9166-03F94FEDFF02}" presName="parentText" presStyleLbl="node1" presStyleIdx="4" presStyleCnt="5">
        <dgm:presLayoutVars>
          <dgm:chMax val="1"/>
          <dgm:bulletEnabled val="1"/>
        </dgm:presLayoutVars>
      </dgm:prSet>
      <dgm:spPr/>
    </dgm:pt>
    <dgm:pt modelId="{3E63A1FC-D892-4D9C-9473-130501D28824}" type="pres">
      <dgm:prSet presAssocID="{62C72DD1-3F40-4D1B-9166-03F94FEDFF02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258B0608-F5EB-40E9-85A1-F4160FC38788}" type="presOf" srcId="{68263334-4423-47D3-9949-3BCD94805634}" destId="{3909DE4B-6FDC-4D41-8229-F71E7BC5DE9F}" srcOrd="0" destOrd="0" presId="urn:microsoft.com/office/officeart/2005/8/layout/vList5"/>
    <dgm:cxn modelId="{319A2910-64F0-416E-99AA-556AD87BFF5C}" srcId="{B84E41B6-BFB0-45A6-A204-44A698244203}" destId="{08FD23A0-7E43-4C9F-856B-D1A0B8300BCB}" srcOrd="2" destOrd="0" parTransId="{0416F0F6-8C3A-4AA9-BDC6-592BDA00604E}" sibTransId="{CDD447EA-8E5D-410C-A0C6-DED88A3C75A1}"/>
    <dgm:cxn modelId="{6414D31F-9963-4CB3-898C-D11F66661D49}" type="presOf" srcId="{08FD23A0-7E43-4C9F-856B-D1A0B8300BCB}" destId="{AB489E3B-423B-4901-8DDD-D5158490C355}" srcOrd="0" destOrd="0" presId="urn:microsoft.com/office/officeart/2005/8/layout/vList5"/>
    <dgm:cxn modelId="{D884F120-0074-4BCD-83B4-963B43B47CA6}" type="presOf" srcId="{B84E41B6-BFB0-45A6-A204-44A698244203}" destId="{209BB064-B898-4A8E-8FB0-197D1BBC1C70}" srcOrd="0" destOrd="0" presId="urn:microsoft.com/office/officeart/2005/8/layout/vList5"/>
    <dgm:cxn modelId="{0C555A21-D7AE-4D79-96A8-97A751C59499}" type="presOf" srcId="{BE842353-1102-4FE9-A8DB-7676AC256D4E}" destId="{A3A06382-763D-4C9F-B756-0F712FF4FF1D}" srcOrd="0" destOrd="0" presId="urn:microsoft.com/office/officeart/2005/8/layout/vList5"/>
    <dgm:cxn modelId="{56627A2E-6B08-460D-8507-7F8FA7705D6A}" srcId="{B84E41B6-BFB0-45A6-A204-44A698244203}" destId="{62C72DD1-3F40-4D1B-9166-03F94FEDFF02}" srcOrd="4" destOrd="0" parTransId="{658A7A93-AB99-463C-A56C-27532F7C43D0}" sibTransId="{3661F555-DCDB-41B3-B8F1-E95C275FFB2A}"/>
    <dgm:cxn modelId="{1F1C8E37-AEFA-48A8-A042-D13CB596F445}" type="presOf" srcId="{DCDE1D50-E93C-4675-9F82-B1FC85E349DD}" destId="{3E63A1FC-D892-4D9C-9473-130501D28824}" srcOrd="0" destOrd="0" presId="urn:microsoft.com/office/officeart/2005/8/layout/vList5"/>
    <dgm:cxn modelId="{8FD55439-8C49-4995-9F8B-132CC7B3402C}" type="presOf" srcId="{36DA219C-FF75-421D-B63B-2F8587AE497B}" destId="{4D0CF61E-D86F-47C4-AA7C-66B572FCF663}" srcOrd="0" destOrd="0" presId="urn:microsoft.com/office/officeart/2005/8/layout/vList5"/>
    <dgm:cxn modelId="{51461F46-A929-4AD6-B751-068AFBD06D1A}" srcId="{B84E41B6-BFB0-45A6-A204-44A698244203}" destId="{36DA219C-FF75-421D-B63B-2F8587AE497B}" srcOrd="3" destOrd="0" parTransId="{CD10D8DC-24C9-4DB2-8B0D-051B16F3094B}" sibTransId="{09BA14DD-2AEA-428D-9192-2BDD736C0AF1}"/>
    <dgm:cxn modelId="{C1D7BA73-49F3-4354-9D05-B03027C03A89}" srcId="{B84E41B6-BFB0-45A6-A204-44A698244203}" destId="{DD944176-7BA3-4416-B41C-ADFE324D91DC}" srcOrd="0" destOrd="0" parTransId="{E7B2E37B-D139-4925-8159-6D9B410F693D}" sibTransId="{02BB1DD7-08A1-4369-B21D-8C228D18FD40}"/>
    <dgm:cxn modelId="{F9204055-8B3B-402E-B442-8D53706C5D8B}" srcId="{B84E41B6-BFB0-45A6-A204-44A698244203}" destId="{68263334-4423-47D3-9949-3BCD94805634}" srcOrd="1" destOrd="0" parTransId="{6AAA7192-CB14-4CA4-A55B-B41D2B679FF9}" sibTransId="{2924AA64-687A-4FD7-8A39-364F72DF4AF2}"/>
    <dgm:cxn modelId="{BA8EDD91-45AB-4444-995C-8D37ADA5AE66}" srcId="{62C72DD1-3F40-4D1B-9166-03F94FEDFF02}" destId="{DCDE1D50-E93C-4675-9F82-B1FC85E349DD}" srcOrd="0" destOrd="0" parTransId="{F77C7B4E-227A-4D27-9F2B-8F8EE61F68EF}" sibTransId="{C3D7375C-999E-40D4-AD8B-09919DD5A93D}"/>
    <dgm:cxn modelId="{97EA98A7-B9C8-4FF4-840E-A82F444B85DE}" type="presOf" srcId="{EB17AC84-7EF4-41DC-B34F-6A6EA767BA02}" destId="{6FC1213B-4D48-4146-B1E8-B74EC59504FD}" srcOrd="0" destOrd="0" presId="urn:microsoft.com/office/officeart/2005/8/layout/vList5"/>
    <dgm:cxn modelId="{19BB05B7-7EFC-45FA-9B79-23B256C5E9B4}" srcId="{68263334-4423-47D3-9949-3BCD94805634}" destId="{BE842353-1102-4FE9-A8DB-7676AC256D4E}" srcOrd="0" destOrd="0" parTransId="{F360DCA3-F713-4E82-9CDF-2D9F719C498B}" sibTransId="{BC5D5474-1EC4-42C6-87F1-0901E17DC95F}"/>
    <dgm:cxn modelId="{BE891DD4-FA29-46E2-ABD0-DC3A7AC9806A}" type="presOf" srcId="{62C72DD1-3F40-4D1B-9166-03F94FEDFF02}" destId="{14779B36-87EF-4B82-9889-D5E4ED8A95B8}" srcOrd="0" destOrd="0" presId="urn:microsoft.com/office/officeart/2005/8/layout/vList5"/>
    <dgm:cxn modelId="{C35CEDF5-9F2B-4219-8077-F82C28689526}" type="presOf" srcId="{DD944176-7BA3-4416-B41C-ADFE324D91DC}" destId="{D9AD9235-1836-404C-BA54-E48FCD187FD5}" srcOrd="0" destOrd="0" presId="urn:microsoft.com/office/officeart/2005/8/layout/vList5"/>
    <dgm:cxn modelId="{F665AAF8-CE4A-4773-9927-440E2D44D3D4}" srcId="{36DA219C-FF75-421D-B63B-2F8587AE497B}" destId="{EB17AC84-7EF4-41DC-B34F-6A6EA767BA02}" srcOrd="0" destOrd="0" parTransId="{EE32E8D6-F5C1-4EFF-8C4B-AD75D9587AA0}" sibTransId="{94D61C63-B8F3-46A0-A8F7-5FDCA37A71E5}"/>
    <dgm:cxn modelId="{0DED517E-DA77-4FED-B78F-E7965D8CBB51}" type="presParOf" srcId="{209BB064-B898-4A8E-8FB0-197D1BBC1C70}" destId="{0EAFED9D-F27A-4372-81D4-29DCAF7490BC}" srcOrd="0" destOrd="0" presId="urn:microsoft.com/office/officeart/2005/8/layout/vList5"/>
    <dgm:cxn modelId="{4EC71AAA-1BDB-4B76-A543-E2A5C7BAAB18}" type="presParOf" srcId="{0EAFED9D-F27A-4372-81D4-29DCAF7490BC}" destId="{D9AD9235-1836-404C-BA54-E48FCD187FD5}" srcOrd="0" destOrd="0" presId="urn:microsoft.com/office/officeart/2005/8/layout/vList5"/>
    <dgm:cxn modelId="{7DD0D8FB-E6D4-4271-A66A-D1BF07DE9802}" type="presParOf" srcId="{209BB064-B898-4A8E-8FB0-197D1BBC1C70}" destId="{2E274B0C-9E94-4AC3-ADEC-DABAE5D7C93F}" srcOrd="1" destOrd="0" presId="urn:microsoft.com/office/officeart/2005/8/layout/vList5"/>
    <dgm:cxn modelId="{717B192E-B741-48D2-A7BF-4E2400439A82}" type="presParOf" srcId="{209BB064-B898-4A8E-8FB0-197D1BBC1C70}" destId="{D0C557AC-2688-428D-BF4F-4770C6F7125D}" srcOrd="2" destOrd="0" presId="urn:microsoft.com/office/officeart/2005/8/layout/vList5"/>
    <dgm:cxn modelId="{0750BC10-6AAA-49ED-92F9-39C99DCE7C38}" type="presParOf" srcId="{D0C557AC-2688-428D-BF4F-4770C6F7125D}" destId="{3909DE4B-6FDC-4D41-8229-F71E7BC5DE9F}" srcOrd="0" destOrd="0" presId="urn:microsoft.com/office/officeart/2005/8/layout/vList5"/>
    <dgm:cxn modelId="{E9989D1E-58E3-4E7A-9264-29DB09ECF641}" type="presParOf" srcId="{D0C557AC-2688-428D-BF4F-4770C6F7125D}" destId="{A3A06382-763D-4C9F-B756-0F712FF4FF1D}" srcOrd="1" destOrd="0" presId="urn:microsoft.com/office/officeart/2005/8/layout/vList5"/>
    <dgm:cxn modelId="{6D60EAC2-8CD0-4380-BD8D-2AF49BB0434D}" type="presParOf" srcId="{209BB064-B898-4A8E-8FB0-197D1BBC1C70}" destId="{0EB175BC-6B82-4775-9CE3-2D1B2EA114E2}" srcOrd="3" destOrd="0" presId="urn:microsoft.com/office/officeart/2005/8/layout/vList5"/>
    <dgm:cxn modelId="{FA211EB5-B0E8-4A31-A759-8F857AB39098}" type="presParOf" srcId="{209BB064-B898-4A8E-8FB0-197D1BBC1C70}" destId="{EBE46B8E-66F8-480B-93F5-3D935B002DBD}" srcOrd="4" destOrd="0" presId="urn:microsoft.com/office/officeart/2005/8/layout/vList5"/>
    <dgm:cxn modelId="{213E19F3-0141-4CEB-8474-275D77CA7F3B}" type="presParOf" srcId="{EBE46B8E-66F8-480B-93F5-3D935B002DBD}" destId="{AB489E3B-423B-4901-8DDD-D5158490C355}" srcOrd="0" destOrd="0" presId="urn:microsoft.com/office/officeart/2005/8/layout/vList5"/>
    <dgm:cxn modelId="{270156AF-3B03-43D3-84A4-6B4978D3F7E9}" type="presParOf" srcId="{209BB064-B898-4A8E-8FB0-197D1BBC1C70}" destId="{7BDEB63D-B07D-4A66-B4AE-33B8DDEE763B}" srcOrd="5" destOrd="0" presId="urn:microsoft.com/office/officeart/2005/8/layout/vList5"/>
    <dgm:cxn modelId="{E98EDDDA-B656-49F1-AC90-ECC8C2D95178}" type="presParOf" srcId="{209BB064-B898-4A8E-8FB0-197D1BBC1C70}" destId="{E3FF1FD3-F252-4B79-90A8-2F1D38B5BD02}" srcOrd="6" destOrd="0" presId="urn:microsoft.com/office/officeart/2005/8/layout/vList5"/>
    <dgm:cxn modelId="{F1CB889E-A61C-40EF-A51B-ADE53B22B477}" type="presParOf" srcId="{E3FF1FD3-F252-4B79-90A8-2F1D38B5BD02}" destId="{4D0CF61E-D86F-47C4-AA7C-66B572FCF663}" srcOrd="0" destOrd="0" presId="urn:microsoft.com/office/officeart/2005/8/layout/vList5"/>
    <dgm:cxn modelId="{1E0262D6-06BB-454E-82A6-42401991DB6C}" type="presParOf" srcId="{E3FF1FD3-F252-4B79-90A8-2F1D38B5BD02}" destId="{6FC1213B-4D48-4146-B1E8-B74EC59504FD}" srcOrd="1" destOrd="0" presId="urn:microsoft.com/office/officeart/2005/8/layout/vList5"/>
    <dgm:cxn modelId="{96AF905B-75DB-4C85-96F1-07CF00769484}" type="presParOf" srcId="{209BB064-B898-4A8E-8FB0-197D1BBC1C70}" destId="{75A45525-FB1D-4986-B2CF-16BA2D8DB406}" srcOrd="7" destOrd="0" presId="urn:microsoft.com/office/officeart/2005/8/layout/vList5"/>
    <dgm:cxn modelId="{664FF7ED-CE61-48F3-A3DB-CB7771012C48}" type="presParOf" srcId="{209BB064-B898-4A8E-8FB0-197D1BBC1C70}" destId="{35CDF8E6-01DD-4371-A8AA-F9574AB79690}" srcOrd="8" destOrd="0" presId="urn:microsoft.com/office/officeart/2005/8/layout/vList5"/>
    <dgm:cxn modelId="{0DE1AE37-3AAB-4FBB-B2D9-66D3334E8040}" type="presParOf" srcId="{35CDF8E6-01DD-4371-A8AA-F9574AB79690}" destId="{14779B36-87EF-4B82-9889-D5E4ED8A95B8}" srcOrd="0" destOrd="0" presId="urn:microsoft.com/office/officeart/2005/8/layout/vList5"/>
    <dgm:cxn modelId="{AFA578C6-6D58-41DC-A4CB-4005716A9D3F}" type="presParOf" srcId="{35CDF8E6-01DD-4371-A8AA-F9574AB79690}" destId="{3E63A1FC-D892-4D9C-9473-130501D2882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D4DD9D-0C94-4BFD-A992-69B6B7D358E7}" type="doc">
      <dgm:prSet loTypeId="urn:microsoft.com/office/officeart/2008/layout/SquareAccentList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en-US"/>
        </a:p>
      </dgm:t>
    </dgm:pt>
    <dgm:pt modelId="{C18C4021-227B-4306-B062-C5D8414E056E}">
      <dgm:prSet custT="1"/>
      <dgm:spPr/>
      <dgm:t>
        <a:bodyPr/>
        <a:lstStyle/>
        <a:p>
          <a:r>
            <a:rPr lang="en-AU" sz="1800" b="1" dirty="0"/>
            <a:t>Key learnings:</a:t>
          </a:r>
          <a:endParaRPr lang="en-AU" sz="4000" dirty="0"/>
        </a:p>
      </dgm:t>
    </dgm:pt>
    <dgm:pt modelId="{86DF1A36-C42F-4BF7-962A-C208F00A6EBA}" type="parTrans" cxnId="{7C828F6F-470C-493D-9B62-DA1F5B021BF0}">
      <dgm:prSet/>
      <dgm:spPr/>
      <dgm:t>
        <a:bodyPr/>
        <a:lstStyle/>
        <a:p>
          <a:endParaRPr lang="en-US" sz="3200"/>
        </a:p>
      </dgm:t>
    </dgm:pt>
    <dgm:pt modelId="{E1E57A38-F1DA-41B1-98FF-30D82B29245C}" type="sibTrans" cxnId="{7C828F6F-470C-493D-9B62-DA1F5B021BF0}">
      <dgm:prSet/>
      <dgm:spPr/>
      <dgm:t>
        <a:bodyPr/>
        <a:lstStyle/>
        <a:p>
          <a:endParaRPr lang="en-US" sz="3200"/>
        </a:p>
      </dgm:t>
    </dgm:pt>
    <dgm:pt modelId="{452AAEAF-182C-4D71-BE65-CBF05322EE8D}">
      <dgm:prSet custT="1"/>
      <dgm:spPr/>
      <dgm:t>
        <a:bodyPr/>
        <a:lstStyle/>
        <a:p>
          <a:r>
            <a:rPr lang="en-AU" sz="1200" b="0" dirty="0"/>
            <a:t>Games more effective than traditional</a:t>
          </a:r>
        </a:p>
      </dgm:t>
    </dgm:pt>
    <dgm:pt modelId="{FFC99B6C-4E0B-489D-9701-3CC070649F64}" type="parTrans" cxnId="{7583CBC2-41CA-4CC8-9CC4-2D9016138A71}">
      <dgm:prSet/>
      <dgm:spPr/>
      <dgm:t>
        <a:bodyPr/>
        <a:lstStyle/>
        <a:p>
          <a:endParaRPr lang="en-US" sz="3200"/>
        </a:p>
      </dgm:t>
    </dgm:pt>
    <dgm:pt modelId="{64190B52-8683-4B03-806F-029DAFEA19DC}" type="sibTrans" cxnId="{7583CBC2-41CA-4CC8-9CC4-2D9016138A71}">
      <dgm:prSet/>
      <dgm:spPr/>
      <dgm:t>
        <a:bodyPr/>
        <a:lstStyle/>
        <a:p>
          <a:endParaRPr lang="en-US" sz="3200"/>
        </a:p>
      </dgm:t>
    </dgm:pt>
    <dgm:pt modelId="{09F0DD8A-CE06-4C0D-82B6-4AFCACF91D38}">
      <dgm:prSet custT="1"/>
      <dgm:spPr/>
      <dgm:t>
        <a:bodyPr/>
        <a:lstStyle/>
        <a:p>
          <a:r>
            <a:rPr lang="en-AU" sz="1200" b="0" dirty="0"/>
            <a:t>Blended most effective </a:t>
          </a:r>
        </a:p>
      </dgm:t>
    </dgm:pt>
    <dgm:pt modelId="{6FC852C2-2958-42B5-AC31-3D045E1C749A}" type="parTrans" cxnId="{C9750D0B-5419-4DC8-823C-E03953926255}">
      <dgm:prSet/>
      <dgm:spPr/>
      <dgm:t>
        <a:bodyPr/>
        <a:lstStyle/>
        <a:p>
          <a:endParaRPr lang="en-US" sz="3200"/>
        </a:p>
      </dgm:t>
    </dgm:pt>
    <dgm:pt modelId="{8C1C5A0E-C1AE-408F-BF58-0595E9992137}" type="sibTrans" cxnId="{C9750D0B-5419-4DC8-823C-E03953926255}">
      <dgm:prSet/>
      <dgm:spPr/>
      <dgm:t>
        <a:bodyPr/>
        <a:lstStyle/>
        <a:p>
          <a:endParaRPr lang="en-US" sz="3200"/>
        </a:p>
      </dgm:t>
    </dgm:pt>
    <dgm:pt modelId="{54C076F7-B30E-4A80-AECC-D9424E2C9A49}">
      <dgm:prSet custT="1"/>
      <dgm:spPr/>
      <dgm:t>
        <a:bodyPr/>
        <a:lstStyle/>
        <a:p>
          <a:r>
            <a:rPr lang="en-AU" sz="1200" b="0" dirty="0"/>
            <a:t>Importance of getting game design right</a:t>
          </a:r>
        </a:p>
      </dgm:t>
    </dgm:pt>
    <dgm:pt modelId="{A374C738-A693-468E-B955-DD8C0CE03C30}" type="parTrans" cxnId="{19C1458C-2ECE-4EE1-8510-8D83D514E1FB}">
      <dgm:prSet/>
      <dgm:spPr/>
      <dgm:t>
        <a:bodyPr/>
        <a:lstStyle/>
        <a:p>
          <a:endParaRPr lang="en-US" sz="3200"/>
        </a:p>
      </dgm:t>
    </dgm:pt>
    <dgm:pt modelId="{9DFC160F-2C01-4F4D-ADBC-B5E9B328EC87}" type="sibTrans" cxnId="{19C1458C-2ECE-4EE1-8510-8D83D514E1FB}">
      <dgm:prSet/>
      <dgm:spPr/>
      <dgm:t>
        <a:bodyPr/>
        <a:lstStyle/>
        <a:p>
          <a:endParaRPr lang="en-US" sz="3200"/>
        </a:p>
      </dgm:t>
    </dgm:pt>
    <dgm:pt modelId="{9B57DC0F-3199-40C4-9BF8-38D2990B6260}">
      <dgm:prSet custT="1"/>
      <dgm:spPr/>
      <dgm:t>
        <a:bodyPr/>
        <a:lstStyle/>
        <a:p>
          <a:r>
            <a:rPr lang="en-AU" sz="1200" b="0" dirty="0"/>
            <a:t>Multi-skilled teams required</a:t>
          </a:r>
        </a:p>
      </dgm:t>
    </dgm:pt>
    <dgm:pt modelId="{BE843C43-6A3F-4ECA-871F-3D8D3E82279F}" type="parTrans" cxnId="{8BDA11A7-5D9F-45FF-B4D2-72CECA6978E8}">
      <dgm:prSet/>
      <dgm:spPr/>
      <dgm:t>
        <a:bodyPr/>
        <a:lstStyle/>
        <a:p>
          <a:endParaRPr lang="en-US" sz="3200"/>
        </a:p>
      </dgm:t>
    </dgm:pt>
    <dgm:pt modelId="{FF78217C-77C7-4BB5-814B-7AF770B1CAE6}" type="sibTrans" cxnId="{8BDA11A7-5D9F-45FF-B4D2-72CECA6978E8}">
      <dgm:prSet/>
      <dgm:spPr/>
      <dgm:t>
        <a:bodyPr/>
        <a:lstStyle/>
        <a:p>
          <a:endParaRPr lang="en-US" sz="3200"/>
        </a:p>
      </dgm:t>
    </dgm:pt>
    <dgm:pt modelId="{FA25F7E6-E208-4A00-8CF8-0C59619106EC}">
      <dgm:prSet custT="1"/>
      <dgm:spPr/>
      <dgm:t>
        <a:bodyPr/>
        <a:lstStyle/>
        <a:p>
          <a:r>
            <a:rPr lang="en-AU" sz="1200" b="0"/>
            <a:t>Cost associated can be high</a:t>
          </a:r>
        </a:p>
      </dgm:t>
    </dgm:pt>
    <dgm:pt modelId="{D898FE28-B40E-47D4-96F6-7F2B6CC64AE8}" type="parTrans" cxnId="{1DD7D77E-098A-443C-8725-91BABF641772}">
      <dgm:prSet/>
      <dgm:spPr/>
      <dgm:t>
        <a:bodyPr/>
        <a:lstStyle/>
        <a:p>
          <a:endParaRPr lang="en-US" sz="3200"/>
        </a:p>
      </dgm:t>
    </dgm:pt>
    <dgm:pt modelId="{D3472291-D7E6-4C4E-B50E-C6BF8F259CDB}" type="sibTrans" cxnId="{1DD7D77E-098A-443C-8725-91BABF641772}">
      <dgm:prSet/>
      <dgm:spPr/>
      <dgm:t>
        <a:bodyPr/>
        <a:lstStyle/>
        <a:p>
          <a:endParaRPr lang="en-US" sz="3200"/>
        </a:p>
      </dgm:t>
    </dgm:pt>
    <dgm:pt modelId="{9C133D1E-489A-4C61-83B1-AE8C32A3D1A0}">
      <dgm:prSet custT="1"/>
      <dgm:spPr/>
      <dgm:t>
        <a:bodyPr/>
        <a:lstStyle/>
        <a:p>
          <a:r>
            <a:rPr lang="en-AU" sz="1200" b="0" dirty="0"/>
            <a:t>Feedback needs to be designed into the game and scaffolds development</a:t>
          </a:r>
        </a:p>
      </dgm:t>
    </dgm:pt>
    <dgm:pt modelId="{44F49644-6A33-41BC-9942-ACF34896D429}" type="parTrans" cxnId="{E0C54ACD-30C4-4CFD-AB8D-900327E6E835}">
      <dgm:prSet/>
      <dgm:spPr/>
      <dgm:t>
        <a:bodyPr/>
        <a:lstStyle/>
        <a:p>
          <a:endParaRPr lang="en-US" sz="3200"/>
        </a:p>
      </dgm:t>
    </dgm:pt>
    <dgm:pt modelId="{9AE80711-C693-4933-98E3-7CC1AF373435}" type="sibTrans" cxnId="{E0C54ACD-30C4-4CFD-AB8D-900327E6E835}">
      <dgm:prSet/>
      <dgm:spPr/>
      <dgm:t>
        <a:bodyPr/>
        <a:lstStyle/>
        <a:p>
          <a:endParaRPr lang="en-US" sz="3200"/>
        </a:p>
      </dgm:t>
    </dgm:pt>
    <dgm:pt modelId="{28E1B4C5-FB24-43C4-BF2B-51F7370A7B1E}">
      <dgm:prSet custT="1"/>
      <dgm:spPr/>
      <dgm:t>
        <a:bodyPr/>
        <a:lstStyle/>
        <a:p>
          <a:r>
            <a:rPr lang="en-AU" sz="1200" b="0" dirty="0"/>
            <a:t>Learner engagement and motivation increased</a:t>
          </a:r>
        </a:p>
      </dgm:t>
    </dgm:pt>
    <dgm:pt modelId="{DC4DBB65-265C-40F1-8796-7BC992B0B918}" type="parTrans" cxnId="{B8109A70-4810-4CB6-B3AE-FE3FA5E48587}">
      <dgm:prSet/>
      <dgm:spPr/>
      <dgm:t>
        <a:bodyPr/>
        <a:lstStyle/>
        <a:p>
          <a:endParaRPr lang="en-US" sz="3200"/>
        </a:p>
      </dgm:t>
    </dgm:pt>
    <dgm:pt modelId="{C8A248E2-85AE-4F3E-986C-95B3D3099EC8}" type="sibTrans" cxnId="{B8109A70-4810-4CB6-B3AE-FE3FA5E48587}">
      <dgm:prSet/>
      <dgm:spPr/>
      <dgm:t>
        <a:bodyPr/>
        <a:lstStyle/>
        <a:p>
          <a:endParaRPr lang="en-US" sz="3200"/>
        </a:p>
      </dgm:t>
    </dgm:pt>
    <dgm:pt modelId="{214F5AFF-5EDC-4582-97B0-32645EDDAD5F}">
      <dgm:prSet custT="1"/>
      <dgm:spPr/>
      <dgm:t>
        <a:bodyPr/>
        <a:lstStyle/>
        <a:p>
          <a:r>
            <a:rPr lang="en-AU" sz="1200" b="0" dirty="0"/>
            <a:t>Greater brain activity during gameplay</a:t>
          </a:r>
        </a:p>
      </dgm:t>
    </dgm:pt>
    <dgm:pt modelId="{39B1B5AF-0AF8-4AC1-83CB-A1DA45D0706A}" type="parTrans" cxnId="{CE2A9BCA-7801-4BBB-B9A6-DAA5D94924CE}">
      <dgm:prSet/>
      <dgm:spPr/>
      <dgm:t>
        <a:bodyPr/>
        <a:lstStyle/>
        <a:p>
          <a:endParaRPr lang="en-US" sz="3200"/>
        </a:p>
      </dgm:t>
    </dgm:pt>
    <dgm:pt modelId="{08580FC3-94A6-4956-BE8B-A7F962455FF4}" type="sibTrans" cxnId="{CE2A9BCA-7801-4BBB-B9A6-DAA5D94924CE}">
      <dgm:prSet/>
      <dgm:spPr/>
      <dgm:t>
        <a:bodyPr/>
        <a:lstStyle/>
        <a:p>
          <a:endParaRPr lang="en-US" sz="3200"/>
        </a:p>
      </dgm:t>
    </dgm:pt>
    <dgm:pt modelId="{7D4DF12C-0549-432C-B233-6AAEB9747517}" type="pres">
      <dgm:prSet presAssocID="{D6D4DD9D-0C94-4BFD-A992-69B6B7D358E7}" presName="layout" presStyleCnt="0">
        <dgm:presLayoutVars>
          <dgm:chMax/>
          <dgm:chPref/>
          <dgm:dir/>
          <dgm:resizeHandles/>
        </dgm:presLayoutVars>
      </dgm:prSet>
      <dgm:spPr/>
    </dgm:pt>
    <dgm:pt modelId="{79E4FD98-DFF9-4DD5-B93A-DB98E4B4C103}" type="pres">
      <dgm:prSet presAssocID="{C18C4021-227B-4306-B062-C5D8414E056E}" presName="root" presStyleCnt="0">
        <dgm:presLayoutVars>
          <dgm:chMax/>
          <dgm:chPref/>
        </dgm:presLayoutVars>
      </dgm:prSet>
      <dgm:spPr/>
    </dgm:pt>
    <dgm:pt modelId="{24D1F0B9-1766-49C0-AC41-9F7C580D434E}" type="pres">
      <dgm:prSet presAssocID="{C18C4021-227B-4306-B062-C5D8414E056E}" presName="rootComposite" presStyleCnt="0">
        <dgm:presLayoutVars/>
      </dgm:prSet>
      <dgm:spPr/>
    </dgm:pt>
    <dgm:pt modelId="{5EFA3D5C-D7D7-448B-992A-C0257607B702}" type="pres">
      <dgm:prSet presAssocID="{C18C4021-227B-4306-B062-C5D8414E056E}" presName="ParentAccent" presStyleLbl="alignNode1" presStyleIdx="0" presStyleCnt="1"/>
      <dgm:spPr/>
    </dgm:pt>
    <dgm:pt modelId="{52434ECC-978E-4EAF-B118-0E3796556A68}" type="pres">
      <dgm:prSet presAssocID="{C18C4021-227B-4306-B062-C5D8414E056E}" presName="ParentSmallAccent" presStyleLbl="fgAcc1" presStyleIdx="0" presStyleCnt="1"/>
      <dgm:spPr/>
    </dgm:pt>
    <dgm:pt modelId="{548CB5A3-930D-4087-BDD3-54CF22E22B88}" type="pres">
      <dgm:prSet presAssocID="{C18C4021-227B-4306-B062-C5D8414E056E}" presName="Parent" presStyleLbl="revTx" presStyleIdx="0" presStyleCnt="9">
        <dgm:presLayoutVars>
          <dgm:chMax/>
          <dgm:chPref val="4"/>
          <dgm:bulletEnabled val="1"/>
        </dgm:presLayoutVars>
      </dgm:prSet>
      <dgm:spPr/>
    </dgm:pt>
    <dgm:pt modelId="{34F18B59-5983-41E4-9FB2-CD4F568F5191}" type="pres">
      <dgm:prSet presAssocID="{C18C4021-227B-4306-B062-C5D8414E056E}" presName="childShape" presStyleCnt="0">
        <dgm:presLayoutVars>
          <dgm:chMax val="0"/>
          <dgm:chPref val="0"/>
        </dgm:presLayoutVars>
      </dgm:prSet>
      <dgm:spPr/>
    </dgm:pt>
    <dgm:pt modelId="{0D6FA58C-811A-450F-BEFE-7651D6364CE2}" type="pres">
      <dgm:prSet presAssocID="{452AAEAF-182C-4D71-BE65-CBF05322EE8D}" presName="childComposite" presStyleCnt="0">
        <dgm:presLayoutVars>
          <dgm:chMax val="0"/>
          <dgm:chPref val="0"/>
        </dgm:presLayoutVars>
      </dgm:prSet>
      <dgm:spPr/>
    </dgm:pt>
    <dgm:pt modelId="{458D8123-EF53-41DC-BB79-532EA60F4CF6}" type="pres">
      <dgm:prSet presAssocID="{452AAEAF-182C-4D71-BE65-CBF05322EE8D}" presName="ChildAccent" presStyleLbl="solidFgAcc1" presStyleIdx="0" presStyleCnt="8"/>
      <dgm:spPr/>
    </dgm:pt>
    <dgm:pt modelId="{5AF38983-2226-4794-8C5A-41A5EE6B0686}" type="pres">
      <dgm:prSet presAssocID="{452AAEAF-182C-4D71-BE65-CBF05322EE8D}" presName="Child" presStyleLbl="revTx" presStyleIdx="1" presStyleCnt="9">
        <dgm:presLayoutVars>
          <dgm:chMax val="0"/>
          <dgm:chPref val="0"/>
          <dgm:bulletEnabled val="1"/>
        </dgm:presLayoutVars>
      </dgm:prSet>
      <dgm:spPr/>
    </dgm:pt>
    <dgm:pt modelId="{CE46687A-E225-4327-A7EA-06379BB7D14C}" type="pres">
      <dgm:prSet presAssocID="{09F0DD8A-CE06-4C0D-82B6-4AFCACF91D38}" presName="childComposite" presStyleCnt="0">
        <dgm:presLayoutVars>
          <dgm:chMax val="0"/>
          <dgm:chPref val="0"/>
        </dgm:presLayoutVars>
      </dgm:prSet>
      <dgm:spPr/>
    </dgm:pt>
    <dgm:pt modelId="{AFBFA5C7-E6ED-446E-8D8F-24C5604E6267}" type="pres">
      <dgm:prSet presAssocID="{09F0DD8A-CE06-4C0D-82B6-4AFCACF91D38}" presName="ChildAccent" presStyleLbl="solidFgAcc1" presStyleIdx="1" presStyleCnt="8"/>
      <dgm:spPr/>
    </dgm:pt>
    <dgm:pt modelId="{04E45C10-0AC6-44BD-9C3C-2DD43AA2461F}" type="pres">
      <dgm:prSet presAssocID="{09F0DD8A-CE06-4C0D-82B6-4AFCACF91D38}" presName="Child" presStyleLbl="revTx" presStyleIdx="2" presStyleCnt="9">
        <dgm:presLayoutVars>
          <dgm:chMax val="0"/>
          <dgm:chPref val="0"/>
          <dgm:bulletEnabled val="1"/>
        </dgm:presLayoutVars>
      </dgm:prSet>
      <dgm:spPr/>
    </dgm:pt>
    <dgm:pt modelId="{51CC2BEA-F89F-41BF-A4D1-FE15AC31A404}" type="pres">
      <dgm:prSet presAssocID="{54C076F7-B30E-4A80-AECC-D9424E2C9A49}" presName="childComposite" presStyleCnt="0">
        <dgm:presLayoutVars>
          <dgm:chMax val="0"/>
          <dgm:chPref val="0"/>
        </dgm:presLayoutVars>
      </dgm:prSet>
      <dgm:spPr/>
    </dgm:pt>
    <dgm:pt modelId="{D4FFD00D-5921-41C1-A5F4-3C31BDCE0826}" type="pres">
      <dgm:prSet presAssocID="{54C076F7-B30E-4A80-AECC-D9424E2C9A49}" presName="ChildAccent" presStyleLbl="solidFgAcc1" presStyleIdx="2" presStyleCnt="8"/>
      <dgm:spPr/>
    </dgm:pt>
    <dgm:pt modelId="{FE5943FD-3A52-476D-BA5B-765AC49304DC}" type="pres">
      <dgm:prSet presAssocID="{54C076F7-B30E-4A80-AECC-D9424E2C9A49}" presName="Child" presStyleLbl="revTx" presStyleIdx="3" presStyleCnt="9">
        <dgm:presLayoutVars>
          <dgm:chMax val="0"/>
          <dgm:chPref val="0"/>
          <dgm:bulletEnabled val="1"/>
        </dgm:presLayoutVars>
      </dgm:prSet>
      <dgm:spPr/>
    </dgm:pt>
    <dgm:pt modelId="{92182CF6-3BE5-4DAC-B51A-BED6D78D77F5}" type="pres">
      <dgm:prSet presAssocID="{9B57DC0F-3199-40C4-9BF8-38D2990B6260}" presName="childComposite" presStyleCnt="0">
        <dgm:presLayoutVars>
          <dgm:chMax val="0"/>
          <dgm:chPref val="0"/>
        </dgm:presLayoutVars>
      </dgm:prSet>
      <dgm:spPr/>
    </dgm:pt>
    <dgm:pt modelId="{8D4E3D58-EB0A-448B-96AF-50C55F7E8AAC}" type="pres">
      <dgm:prSet presAssocID="{9B57DC0F-3199-40C4-9BF8-38D2990B6260}" presName="ChildAccent" presStyleLbl="solidFgAcc1" presStyleIdx="3" presStyleCnt="8"/>
      <dgm:spPr/>
    </dgm:pt>
    <dgm:pt modelId="{BE677B5E-4374-4EAB-A919-F71095010B49}" type="pres">
      <dgm:prSet presAssocID="{9B57DC0F-3199-40C4-9BF8-38D2990B6260}" presName="Child" presStyleLbl="revTx" presStyleIdx="4" presStyleCnt="9">
        <dgm:presLayoutVars>
          <dgm:chMax val="0"/>
          <dgm:chPref val="0"/>
          <dgm:bulletEnabled val="1"/>
        </dgm:presLayoutVars>
      </dgm:prSet>
      <dgm:spPr/>
    </dgm:pt>
    <dgm:pt modelId="{0CFE0852-C481-4794-850B-78D381CDE48F}" type="pres">
      <dgm:prSet presAssocID="{FA25F7E6-E208-4A00-8CF8-0C59619106EC}" presName="childComposite" presStyleCnt="0">
        <dgm:presLayoutVars>
          <dgm:chMax val="0"/>
          <dgm:chPref val="0"/>
        </dgm:presLayoutVars>
      </dgm:prSet>
      <dgm:spPr/>
    </dgm:pt>
    <dgm:pt modelId="{63608470-F386-4119-A54C-AB7474B0B3E3}" type="pres">
      <dgm:prSet presAssocID="{FA25F7E6-E208-4A00-8CF8-0C59619106EC}" presName="ChildAccent" presStyleLbl="solidFgAcc1" presStyleIdx="4" presStyleCnt="8"/>
      <dgm:spPr/>
    </dgm:pt>
    <dgm:pt modelId="{F830971F-3281-4878-B4A6-55DBDF58F575}" type="pres">
      <dgm:prSet presAssocID="{FA25F7E6-E208-4A00-8CF8-0C59619106EC}" presName="Child" presStyleLbl="revTx" presStyleIdx="5" presStyleCnt="9">
        <dgm:presLayoutVars>
          <dgm:chMax val="0"/>
          <dgm:chPref val="0"/>
          <dgm:bulletEnabled val="1"/>
        </dgm:presLayoutVars>
      </dgm:prSet>
      <dgm:spPr/>
    </dgm:pt>
    <dgm:pt modelId="{E66F68E9-38FE-4810-889E-F9D287C4CF00}" type="pres">
      <dgm:prSet presAssocID="{9C133D1E-489A-4C61-83B1-AE8C32A3D1A0}" presName="childComposite" presStyleCnt="0">
        <dgm:presLayoutVars>
          <dgm:chMax val="0"/>
          <dgm:chPref val="0"/>
        </dgm:presLayoutVars>
      </dgm:prSet>
      <dgm:spPr/>
    </dgm:pt>
    <dgm:pt modelId="{34817182-42B3-446C-8304-774737D0B9A8}" type="pres">
      <dgm:prSet presAssocID="{9C133D1E-489A-4C61-83B1-AE8C32A3D1A0}" presName="ChildAccent" presStyleLbl="solidFgAcc1" presStyleIdx="5" presStyleCnt="8"/>
      <dgm:spPr/>
    </dgm:pt>
    <dgm:pt modelId="{2D826B3C-2390-4292-A413-BDFF2C1A3C44}" type="pres">
      <dgm:prSet presAssocID="{9C133D1E-489A-4C61-83B1-AE8C32A3D1A0}" presName="Child" presStyleLbl="revTx" presStyleIdx="6" presStyleCnt="9">
        <dgm:presLayoutVars>
          <dgm:chMax val="0"/>
          <dgm:chPref val="0"/>
          <dgm:bulletEnabled val="1"/>
        </dgm:presLayoutVars>
      </dgm:prSet>
      <dgm:spPr/>
    </dgm:pt>
    <dgm:pt modelId="{1AEC56BF-85D4-4050-A476-C4AE0D80FA98}" type="pres">
      <dgm:prSet presAssocID="{28E1B4C5-FB24-43C4-BF2B-51F7370A7B1E}" presName="childComposite" presStyleCnt="0">
        <dgm:presLayoutVars>
          <dgm:chMax val="0"/>
          <dgm:chPref val="0"/>
        </dgm:presLayoutVars>
      </dgm:prSet>
      <dgm:spPr/>
    </dgm:pt>
    <dgm:pt modelId="{B83B1C19-97C0-4F24-8E46-532AA8BB2859}" type="pres">
      <dgm:prSet presAssocID="{28E1B4C5-FB24-43C4-BF2B-51F7370A7B1E}" presName="ChildAccent" presStyleLbl="solidFgAcc1" presStyleIdx="6" presStyleCnt="8"/>
      <dgm:spPr/>
    </dgm:pt>
    <dgm:pt modelId="{070CFFB5-2D8A-49E1-8A09-42E0BF41F9B0}" type="pres">
      <dgm:prSet presAssocID="{28E1B4C5-FB24-43C4-BF2B-51F7370A7B1E}" presName="Child" presStyleLbl="revTx" presStyleIdx="7" presStyleCnt="9">
        <dgm:presLayoutVars>
          <dgm:chMax val="0"/>
          <dgm:chPref val="0"/>
          <dgm:bulletEnabled val="1"/>
        </dgm:presLayoutVars>
      </dgm:prSet>
      <dgm:spPr/>
    </dgm:pt>
    <dgm:pt modelId="{8F56DE09-7F86-4353-B5B7-CE6420BD94F3}" type="pres">
      <dgm:prSet presAssocID="{214F5AFF-5EDC-4582-97B0-32645EDDAD5F}" presName="childComposite" presStyleCnt="0">
        <dgm:presLayoutVars>
          <dgm:chMax val="0"/>
          <dgm:chPref val="0"/>
        </dgm:presLayoutVars>
      </dgm:prSet>
      <dgm:spPr/>
    </dgm:pt>
    <dgm:pt modelId="{FB3E3769-4084-4C75-AC31-35246BF053E6}" type="pres">
      <dgm:prSet presAssocID="{214F5AFF-5EDC-4582-97B0-32645EDDAD5F}" presName="ChildAccent" presStyleLbl="solidFgAcc1" presStyleIdx="7" presStyleCnt="8"/>
      <dgm:spPr/>
    </dgm:pt>
    <dgm:pt modelId="{CD1B4817-9FE0-4DA9-B679-42D392C3E2B3}" type="pres">
      <dgm:prSet presAssocID="{214F5AFF-5EDC-4582-97B0-32645EDDAD5F}" presName="Child" presStyleLbl="revTx" presStyleIdx="8" presStyleCnt="9">
        <dgm:presLayoutVars>
          <dgm:chMax val="0"/>
          <dgm:chPref val="0"/>
          <dgm:bulletEnabled val="1"/>
        </dgm:presLayoutVars>
      </dgm:prSet>
      <dgm:spPr/>
    </dgm:pt>
  </dgm:ptLst>
  <dgm:cxnLst>
    <dgm:cxn modelId="{7CC5BE0A-6C26-42B2-8914-8CC2D0403BFB}" type="presOf" srcId="{28E1B4C5-FB24-43C4-BF2B-51F7370A7B1E}" destId="{070CFFB5-2D8A-49E1-8A09-42E0BF41F9B0}" srcOrd="0" destOrd="0" presId="urn:microsoft.com/office/officeart/2008/layout/SquareAccentList"/>
    <dgm:cxn modelId="{C9750D0B-5419-4DC8-823C-E03953926255}" srcId="{C18C4021-227B-4306-B062-C5D8414E056E}" destId="{09F0DD8A-CE06-4C0D-82B6-4AFCACF91D38}" srcOrd="1" destOrd="0" parTransId="{6FC852C2-2958-42B5-AC31-3D045E1C749A}" sibTransId="{8C1C5A0E-C1AE-408F-BF58-0595E9992137}"/>
    <dgm:cxn modelId="{33E32615-F9C7-44F5-AAB5-6568726C8CBD}" type="presOf" srcId="{214F5AFF-5EDC-4582-97B0-32645EDDAD5F}" destId="{CD1B4817-9FE0-4DA9-B679-42D392C3E2B3}" srcOrd="0" destOrd="0" presId="urn:microsoft.com/office/officeart/2008/layout/SquareAccentList"/>
    <dgm:cxn modelId="{F5771126-57BB-40A3-BC25-B15E69928823}" type="presOf" srcId="{9B57DC0F-3199-40C4-9BF8-38D2990B6260}" destId="{BE677B5E-4374-4EAB-A919-F71095010B49}" srcOrd="0" destOrd="0" presId="urn:microsoft.com/office/officeart/2008/layout/SquareAccentList"/>
    <dgm:cxn modelId="{3961C84A-18FB-4BC2-A594-44574BFDD1DD}" type="presOf" srcId="{452AAEAF-182C-4D71-BE65-CBF05322EE8D}" destId="{5AF38983-2226-4794-8C5A-41A5EE6B0686}" srcOrd="0" destOrd="0" presId="urn:microsoft.com/office/officeart/2008/layout/SquareAccentList"/>
    <dgm:cxn modelId="{7C828F6F-470C-493D-9B62-DA1F5B021BF0}" srcId="{D6D4DD9D-0C94-4BFD-A992-69B6B7D358E7}" destId="{C18C4021-227B-4306-B062-C5D8414E056E}" srcOrd="0" destOrd="0" parTransId="{86DF1A36-C42F-4BF7-962A-C208F00A6EBA}" sibTransId="{E1E57A38-F1DA-41B1-98FF-30D82B29245C}"/>
    <dgm:cxn modelId="{B8109A70-4810-4CB6-B3AE-FE3FA5E48587}" srcId="{C18C4021-227B-4306-B062-C5D8414E056E}" destId="{28E1B4C5-FB24-43C4-BF2B-51F7370A7B1E}" srcOrd="6" destOrd="0" parTransId="{DC4DBB65-265C-40F1-8796-7BC992B0B918}" sibTransId="{C8A248E2-85AE-4F3E-986C-95B3D3099EC8}"/>
    <dgm:cxn modelId="{B08A3E71-DC9B-4B7F-BD2F-5331330C58E3}" type="presOf" srcId="{9C133D1E-489A-4C61-83B1-AE8C32A3D1A0}" destId="{2D826B3C-2390-4292-A413-BDFF2C1A3C44}" srcOrd="0" destOrd="0" presId="urn:microsoft.com/office/officeart/2008/layout/SquareAccentList"/>
    <dgm:cxn modelId="{1DD7D77E-098A-443C-8725-91BABF641772}" srcId="{C18C4021-227B-4306-B062-C5D8414E056E}" destId="{FA25F7E6-E208-4A00-8CF8-0C59619106EC}" srcOrd="4" destOrd="0" parTransId="{D898FE28-B40E-47D4-96F6-7F2B6CC64AE8}" sibTransId="{D3472291-D7E6-4C4E-B50E-C6BF8F259CDB}"/>
    <dgm:cxn modelId="{19C1458C-2ECE-4EE1-8510-8D83D514E1FB}" srcId="{C18C4021-227B-4306-B062-C5D8414E056E}" destId="{54C076F7-B30E-4A80-AECC-D9424E2C9A49}" srcOrd="2" destOrd="0" parTransId="{A374C738-A693-468E-B955-DD8C0CE03C30}" sibTransId="{9DFC160F-2C01-4F4D-ADBC-B5E9B328EC87}"/>
    <dgm:cxn modelId="{A9B62193-157D-4E80-B9E9-321FC5FE3EF6}" type="presOf" srcId="{FA25F7E6-E208-4A00-8CF8-0C59619106EC}" destId="{F830971F-3281-4878-B4A6-55DBDF58F575}" srcOrd="0" destOrd="0" presId="urn:microsoft.com/office/officeart/2008/layout/SquareAccentList"/>
    <dgm:cxn modelId="{8BDA11A7-5D9F-45FF-B4D2-72CECA6978E8}" srcId="{C18C4021-227B-4306-B062-C5D8414E056E}" destId="{9B57DC0F-3199-40C4-9BF8-38D2990B6260}" srcOrd="3" destOrd="0" parTransId="{BE843C43-6A3F-4ECA-871F-3D8D3E82279F}" sibTransId="{FF78217C-77C7-4BB5-814B-7AF770B1CAE6}"/>
    <dgm:cxn modelId="{F3685EC0-905B-467E-8512-3562359BCE2E}" type="presOf" srcId="{54C076F7-B30E-4A80-AECC-D9424E2C9A49}" destId="{FE5943FD-3A52-476D-BA5B-765AC49304DC}" srcOrd="0" destOrd="0" presId="urn:microsoft.com/office/officeart/2008/layout/SquareAccentList"/>
    <dgm:cxn modelId="{7583CBC2-41CA-4CC8-9CC4-2D9016138A71}" srcId="{C18C4021-227B-4306-B062-C5D8414E056E}" destId="{452AAEAF-182C-4D71-BE65-CBF05322EE8D}" srcOrd="0" destOrd="0" parTransId="{FFC99B6C-4E0B-489D-9701-3CC070649F64}" sibTransId="{64190B52-8683-4B03-806F-029DAFEA19DC}"/>
    <dgm:cxn modelId="{3B86DEC8-37A9-4DA7-B8E3-8C1A79695F1D}" type="presOf" srcId="{09F0DD8A-CE06-4C0D-82B6-4AFCACF91D38}" destId="{04E45C10-0AC6-44BD-9C3C-2DD43AA2461F}" srcOrd="0" destOrd="0" presId="urn:microsoft.com/office/officeart/2008/layout/SquareAccentList"/>
    <dgm:cxn modelId="{CE2A9BCA-7801-4BBB-B9A6-DAA5D94924CE}" srcId="{C18C4021-227B-4306-B062-C5D8414E056E}" destId="{214F5AFF-5EDC-4582-97B0-32645EDDAD5F}" srcOrd="7" destOrd="0" parTransId="{39B1B5AF-0AF8-4AC1-83CB-A1DA45D0706A}" sibTransId="{08580FC3-94A6-4956-BE8B-A7F962455FF4}"/>
    <dgm:cxn modelId="{E0C54ACD-30C4-4CFD-AB8D-900327E6E835}" srcId="{C18C4021-227B-4306-B062-C5D8414E056E}" destId="{9C133D1E-489A-4C61-83B1-AE8C32A3D1A0}" srcOrd="5" destOrd="0" parTransId="{44F49644-6A33-41BC-9942-ACF34896D429}" sibTransId="{9AE80711-C693-4933-98E3-7CC1AF373435}"/>
    <dgm:cxn modelId="{FF4FA8F9-9B98-42E5-9CD7-72BC6B7688E7}" type="presOf" srcId="{D6D4DD9D-0C94-4BFD-A992-69B6B7D358E7}" destId="{7D4DF12C-0549-432C-B233-6AAEB9747517}" srcOrd="0" destOrd="0" presId="urn:microsoft.com/office/officeart/2008/layout/SquareAccentList"/>
    <dgm:cxn modelId="{4513A6FE-87A1-4DC0-A1E4-E7FBE474B4D1}" type="presOf" srcId="{C18C4021-227B-4306-B062-C5D8414E056E}" destId="{548CB5A3-930D-4087-BDD3-54CF22E22B88}" srcOrd="0" destOrd="0" presId="urn:microsoft.com/office/officeart/2008/layout/SquareAccentList"/>
    <dgm:cxn modelId="{006EB89F-D296-4D5D-8D8E-F3D66832A835}" type="presParOf" srcId="{7D4DF12C-0549-432C-B233-6AAEB9747517}" destId="{79E4FD98-DFF9-4DD5-B93A-DB98E4B4C103}" srcOrd="0" destOrd="0" presId="urn:microsoft.com/office/officeart/2008/layout/SquareAccentList"/>
    <dgm:cxn modelId="{566143BC-47A8-46EC-82F0-D049614CA324}" type="presParOf" srcId="{79E4FD98-DFF9-4DD5-B93A-DB98E4B4C103}" destId="{24D1F0B9-1766-49C0-AC41-9F7C580D434E}" srcOrd="0" destOrd="0" presId="urn:microsoft.com/office/officeart/2008/layout/SquareAccentList"/>
    <dgm:cxn modelId="{EAF88C25-391F-42C4-B4C5-033924A7FC6B}" type="presParOf" srcId="{24D1F0B9-1766-49C0-AC41-9F7C580D434E}" destId="{5EFA3D5C-D7D7-448B-992A-C0257607B702}" srcOrd="0" destOrd="0" presId="urn:microsoft.com/office/officeart/2008/layout/SquareAccentList"/>
    <dgm:cxn modelId="{E983ECBB-07D5-4225-A30E-0B4348CFCC21}" type="presParOf" srcId="{24D1F0B9-1766-49C0-AC41-9F7C580D434E}" destId="{52434ECC-978E-4EAF-B118-0E3796556A68}" srcOrd="1" destOrd="0" presId="urn:microsoft.com/office/officeart/2008/layout/SquareAccentList"/>
    <dgm:cxn modelId="{A30BE460-13B9-4AF7-85B9-8EAC23697627}" type="presParOf" srcId="{24D1F0B9-1766-49C0-AC41-9F7C580D434E}" destId="{548CB5A3-930D-4087-BDD3-54CF22E22B88}" srcOrd="2" destOrd="0" presId="urn:microsoft.com/office/officeart/2008/layout/SquareAccentList"/>
    <dgm:cxn modelId="{62B1D76B-9680-4F2E-8C34-3AE5FCA3FB71}" type="presParOf" srcId="{79E4FD98-DFF9-4DD5-B93A-DB98E4B4C103}" destId="{34F18B59-5983-41E4-9FB2-CD4F568F5191}" srcOrd="1" destOrd="0" presId="urn:microsoft.com/office/officeart/2008/layout/SquareAccentList"/>
    <dgm:cxn modelId="{EA547985-EC53-4BBE-9DAD-F5B7E79E0D70}" type="presParOf" srcId="{34F18B59-5983-41E4-9FB2-CD4F568F5191}" destId="{0D6FA58C-811A-450F-BEFE-7651D6364CE2}" srcOrd="0" destOrd="0" presId="urn:microsoft.com/office/officeart/2008/layout/SquareAccentList"/>
    <dgm:cxn modelId="{3511B60A-C113-4F38-A1CD-39FFEECCBB31}" type="presParOf" srcId="{0D6FA58C-811A-450F-BEFE-7651D6364CE2}" destId="{458D8123-EF53-41DC-BB79-532EA60F4CF6}" srcOrd="0" destOrd="0" presId="urn:microsoft.com/office/officeart/2008/layout/SquareAccentList"/>
    <dgm:cxn modelId="{62E82743-0BB8-46E8-9AC1-FE38A92DD5DD}" type="presParOf" srcId="{0D6FA58C-811A-450F-BEFE-7651D6364CE2}" destId="{5AF38983-2226-4794-8C5A-41A5EE6B0686}" srcOrd="1" destOrd="0" presId="urn:microsoft.com/office/officeart/2008/layout/SquareAccentList"/>
    <dgm:cxn modelId="{AC85068C-E223-4D18-8ABE-E04EBB423A41}" type="presParOf" srcId="{34F18B59-5983-41E4-9FB2-CD4F568F5191}" destId="{CE46687A-E225-4327-A7EA-06379BB7D14C}" srcOrd="1" destOrd="0" presId="urn:microsoft.com/office/officeart/2008/layout/SquareAccentList"/>
    <dgm:cxn modelId="{1FA3EA3A-F250-4119-8CD6-7A22F5A4193E}" type="presParOf" srcId="{CE46687A-E225-4327-A7EA-06379BB7D14C}" destId="{AFBFA5C7-E6ED-446E-8D8F-24C5604E6267}" srcOrd="0" destOrd="0" presId="urn:microsoft.com/office/officeart/2008/layout/SquareAccentList"/>
    <dgm:cxn modelId="{E569500E-975E-4312-8416-2E8FE40458AA}" type="presParOf" srcId="{CE46687A-E225-4327-A7EA-06379BB7D14C}" destId="{04E45C10-0AC6-44BD-9C3C-2DD43AA2461F}" srcOrd="1" destOrd="0" presId="urn:microsoft.com/office/officeart/2008/layout/SquareAccentList"/>
    <dgm:cxn modelId="{5A0E83E3-88A7-4760-99CE-7866D87603BB}" type="presParOf" srcId="{34F18B59-5983-41E4-9FB2-CD4F568F5191}" destId="{51CC2BEA-F89F-41BF-A4D1-FE15AC31A404}" srcOrd="2" destOrd="0" presId="urn:microsoft.com/office/officeart/2008/layout/SquareAccentList"/>
    <dgm:cxn modelId="{8BD61ACD-7FAA-452C-8054-96381D4A534F}" type="presParOf" srcId="{51CC2BEA-F89F-41BF-A4D1-FE15AC31A404}" destId="{D4FFD00D-5921-41C1-A5F4-3C31BDCE0826}" srcOrd="0" destOrd="0" presId="urn:microsoft.com/office/officeart/2008/layout/SquareAccentList"/>
    <dgm:cxn modelId="{9379659C-4D9B-4BBB-900C-A3E5DC4FE1EE}" type="presParOf" srcId="{51CC2BEA-F89F-41BF-A4D1-FE15AC31A404}" destId="{FE5943FD-3A52-476D-BA5B-765AC49304DC}" srcOrd="1" destOrd="0" presId="urn:microsoft.com/office/officeart/2008/layout/SquareAccentList"/>
    <dgm:cxn modelId="{C3E55E33-EB61-468F-A0BC-2EF44CA36FB5}" type="presParOf" srcId="{34F18B59-5983-41E4-9FB2-CD4F568F5191}" destId="{92182CF6-3BE5-4DAC-B51A-BED6D78D77F5}" srcOrd="3" destOrd="0" presId="urn:microsoft.com/office/officeart/2008/layout/SquareAccentList"/>
    <dgm:cxn modelId="{7500CC87-9F1D-469F-8AF7-C05BB18FB583}" type="presParOf" srcId="{92182CF6-3BE5-4DAC-B51A-BED6D78D77F5}" destId="{8D4E3D58-EB0A-448B-96AF-50C55F7E8AAC}" srcOrd="0" destOrd="0" presId="urn:microsoft.com/office/officeart/2008/layout/SquareAccentList"/>
    <dgm:cxn modelId="{6AD5AC01-AA15-4F80-8933-99BC3AB696A5}" type="presParOf" srcId="{92182CF6-3BE5-4DAC-B51A-BED6D78D77F5}" destId="{BE677B5E-4374-4EAB-A919-F71095010B49}" srcOrd="1" destOrd="0" presId="urn:microsoft.com/office/officeart/2008/layout/SquareAccentList"/>
    <dgm:cxn modelId="{2694AF54-7D60-4BC3-80DE-866D5AE25F74}" type="presParOf" srcId="{34F18B59-5983-41E4-9FB2-CD4F568F5191}" destId="{0CFE0852-C481-4794-850B-78D381CDE48F}" srcOrd="4" destOrd="0" presId="urn:microsoft.com/office/officeart/2008/layout/SquareAccentList"/>
    <dgm:cxn modelId="{91265A13-996A-4133-9245-F7E038C031C9}" type="presParOf" srcId="{0CFE0852-C481-4794-850B-78D381CDE48F}" destId="{63608470-F386-4119-A54C-AB7474B0B3E3}" srcOrd="0" destOrd="0" presId="urn:microsoft.com/office/officeart/2008/layout/SquareAccentList"/>
    <dgm:cxn modelId="{FC7E21B5-B170-4BE8-8416-E635FD8BFB69}" type="presParOf" srcId="{0CFE0852-C481-4794-850B-78D381CDE48F}" destId="{F830971F-3281-4878-B4A6-55DBDF58F575}" srcOrd="1" destOrd="0" presId="urn:microsoft.com/office/officeart/2008/layout/SquareAccentList"/>
    <dgm:cxn modelId="{02EE8EF6-2873-4081-BD76-11E1926EC193}" type="presParOf" srcId="{34F18B59-5983-41E4-9FB2-CD4F568F5191}" destId="{E66F68E9-38FE-4810-889E-F9D287C4CF00}" srcOrd="5" destOrd="0" presId="urn:microsoft.com/office/officeart/2008/layout/SquareAccentList"/>
    <dgm:cxn modelId="{4328A29D-685F-4CCC-9006-3457D1CC8C8B}" type="presParOf" srcId="{E66F68E9-38FE-4810-889E-F9D287C4CF00}" destId="{34817182-42B3-446C-8304-774737D0B9A8}" srcOrd="0" destOrd="0" presId="urn:microsoft.com/office/officeart/2008/layout/SquareAccentList"/>
    <dgm:cxn modelId="{9E86D324-A074-46E0-A78C-450205059B8D}" type="presParOf" srcId="{E66F68E9-38FE-4810-889E-F9D287C4CF00}" destId="{2D826B3C-2390-4292-A413-BDFF2C1A3C44}" srcOrd="1" destOrd="0" presId="urn:microsoft.com/office/officeart/2008/layout/SquareAccentList"/>
    <dgm:cxn modelId="{E77FD8AE-5994-4043-8E5D-AF27EA7AEB9F}" type="presParOf" srcId="{34F18B59-5983-41E4-9FB2-CD4F568F5191}" destId="{1AEC56BF-85D4-4050-A476-C4AE0D80FA98}" srcOrd="6" destOrd="0" presId="urn:microsoft.com/office/officeart/2008/layout/SquareAccentList"/>
    <dgm:cxn modelId="{B0A60E05-36A9-467E-BA86-0831BFC76C09}" type="presParOf" srcId="{1AEC56BF-85D4-4050-A476-C4AE0D80FA98}" destId="{B83B1C19-97C0-4F24-8E46-532AA8BB2859}" srcOrd="0" destOrd="0" presId="urn:microsoft.com/office/officeart/2008/layout/SquareAccentList"/>
    <dgm:cxn modelId="{C1D626CE-9A95-4226-AA6F-6580D9ED66D5}" type="presParOf" srcId="{1AEC56BF-85D4-4050-A476-C4AE0D80FA98}" destId="{070CFFB5-2D8A-49E1-8A09-42E0BF41F9B0}" srcOrd="1" destOrd="0" presId="urn:microsoft.com/office/officeart/2008/layout/SquareAccentList"/>
    <dgm:cxn modelId="{51918123-B2F5-4890-9793-E28F4D148BF3}" type="presParOf" srcId="{34F18B59-5983-41E4-9FB2-CD4F568F5191}" destId="{8F56DE09-7F86-4353-B5B7-CE6420BD94F3}" srcOrd="7" destOrd="0" presId="urn:microsoft.com/office/officeart/2008/layout/SquareAccentList"/>
    <dgm:cxn modelId="{9518DF0C-3814-4FE7-B97B-256B138A785D}" type="presParOf" srcId="{8F56DE09-7F86-4353-B5B7-CE6420BD94F3}" destId="{FB3E3769-4084-4C75-AC31-35246BF053E6}" srcOrd="0" destOrd="0" presId="urn:microsoft.com/office/officeart/2008/layout/SquareAccentList"/>
    <dgm:cxn modelId="{50FBF64D-809F-4064-81B3-CE91EE110CE9}" type="presParOf" srcId="{8F56DE09-7F86-4353-B5B7-CE6420BD94F3}" destId="{CD1B4817-9FE0-4DA9-B679-42D392C3E2B3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0AAE74-8545-4A46-89FE-BA3D9B3BCA09}" type="doc">
      <dgm:prSet loTypeId="urn:microsoft.com/office/officeart/2008/layout/SquareAccentLis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3803215A-DE4D-40DB-9124-1929476C3F39}">
      <dgm:prSet custT="1"/>
      <dgm:spPr/>
      <dgm:t>
        <a:bodyPr/>
        <a:lstStyle/>
        <a:p>
          <a:r>
            <a:rPr lang="en-AU" sz="2000" b="1" dirty="0"/>
            <a:t>Gaps in literature:</a:t>
          </a:r>
          <a:endParaRPr lang="en-AU" sz="2000" dirty="0"/>
        </a:p>
      </dgm:t>
    </dgm:pt>
    <dgm:pt modelId="{2C6353A2-6423-4430-AFAA-1EDEC146B352}" type="parTrans" cxnId="{E7373B8A-8815-4680-BE39-CBBCAF33600B}">
      <dgm:prSet/>
      <dgm:spPr/>
      <dgm:t>
        <a:bodyPr/>
        <a:lstStyle/>
        <a:p>
          <a:endParaRPr lang="en-US" sz="3600"/>
        </a:p>
      </dgm:t>
    </dgm:pt>
    <dgm:pt modelId="{D1A00832-ACD8-402A-AB8A-E4BC20684E63}" type="sibTrans" cxnId="{E7373B8A-8815-4680-BE39-CBBCAF33600B}">
      <dgm:prSet/>
      <dgm:spPr/>
      <dgm:t>
        <a:bodyPr/>
        <a:lstStyle/>
        <a:p>
          <a:endParaRPr lang="en-US" sz="3600"/>
        </a:p>
      </dgm:t>
    </dgm:pt>
    <dgm:pt modelId="{02813846-A1B6-4854-ACCC-DB17C59B2644}">
      <dgm:prSet custT="1"/>
      <dgm:spPr/>
      <dgm:t>
        <a:bodyPr/>
        <a:lstStyle/>
        <a:p>
          <a:r>
            <a:rPr lang="en-AU" sz="1200" b="0" dirty="0"/>
            <a:t>More research needed on analytics, feedback, motivation, engagement</a:t>
          </a:r>
        </a:p>
      </dgm:t>
    </dgm:pt>
    <dgm:pt modelId="{4ECE07DC-2E56-4C8F-85E3-41917E790ED4}" type="parTrans" cxnId="{34290FF3-206E-4375-A8EC-A89A3F00AB01}">
      <dgm:prSet/>
      <dgm:spPr/>
      <dgm:t>
        <a:bodyPr/>
        <a:lstStyle/>
        <a:p>
          <a:endParaRPr lang="en-US" sz="3600"/>
        </a:p>
      </dgm:t>
    </dgm:pt>
    <dgm:pt modelId="{B33215B2-3041-4974-A56C-F16C0F1B7AC1}" type="sibTrans" cxnId="{34290FF3-206E-4375-A8EC-A89A3F00AB01}">
      <dgm:prSet/>
      <dgm:spPr/>
      <dgm:t>
        <a:bodyPr/>
        <a:lstStyle/>
        <a:p>
          <a:endParaRPr lang="en-US" sz="3600"/>
        </a:p>
      </dgm:t>
    </dgm:pt>
    <dgm:pt modelId="{7F812C22-FE53-4919-97C1-025EDBABA851}">
      <dgm:prSet custT="1"/>
      <dgm:spPr/>
      <dgm:t>
        <a:bodyPr/>
        <a:lstStyle/>
        <a:p>
          <a:r>
            <a:rPr lang="en-AU" sz="1200" b="0" i="1" dirty="0"/>
            <a:t>Why</a:t>
          </a:r>
          <a:r>
            <a:rPr lang="en-AU" sz="1200" b="0" dirty="0"/>
            <a:t> are games effective for learning</a:t>
          </a:r>
        </a:p>
      </dgm:t>
    </dgm:pt>
    <dgm:pt modelId="{C5F3DAAC-4E8C-4780-A55C-986DF87C4F0A}" type="parTrans" cxnId="{DB345335-0114-44B8-82B5-BB9D6268FE31}">
      <dgm:prSet/>
      <dgm:spPr/>
      <dgm:t>
        <a:bodyPr/>
        <a:lstStyle/>
        <a:p>
          <a:endParaRPr lang="en-US" sz="3600"/>
        </a:p>
      </dgm:t>
    </dgm:pt>
    <dgm:pt modelId="{00770B25-D380-417C-9A0A-2F810CB3F1E6}" type="sibTrans" cxnId="{DB345335-0114-44B8-82B5-BB9D6268FE31}">
      <dgm:prSet/>
      <dgm:spPr/>
      <dgm:t>
        <a:bodyPr/>
        <a:lstStyle/>
        <a:p>
          <a:endParaRPr lang="en-US" sz="3600"/>
        </a:p>
      </dgm:t>
    </dgm:pt>
    <dgm:pt modelId="{27D3899D-1A03-4E9F-A139-0F548591792D}">
      <dgm:prSet custT="1"/>
      <dgm:spPr/>
      <dgm:t>
        <a:bodyPr/>
        <a:lstStyle/>
        <a:p>
          <a:r>
            <a:rPr lang="en-AU" sz="1200" b="0" dirty="0"/>
            <a:t>Feedback research not based on logical assumptions, positive bias</a:t>
          </a:r>
        </a:p>
      </dgm:t>
    </dgm:pt>
    <dgm:pt modelId="{ED6984F1-666E-4A58-8073-43070AA010AA}" type="parTrans" cxnId="{C831E31C-9353-4CC2-80E5-9EC25DC815EA}">
      <dgm:prSet/>
      <dgm:spPr/>
      <dgm:t>
        <a:bodyPr/>
        <a:lstStyle/>
        <a:p>
          <a:endParaRPr lang="en-US" sz="3600"/>
        </a:p>
      </dgm:t>
    </dgm:pt>
    <dgm:pt modelId="{B6B67119-6AAF-4847-9F9C-2218F03FD449}" type="sibTrans" cxnId="{C831E31C-9353-4CC2-80E5-9EC25DC815EA}">
      <dgm:prSet/>
      <dgm:spPr/>
      <dgm:t>
        <a:bodyPr/>
        <a:lstStyle/>
        <a:p>
          <a:endParaRPr lang="en-US" sz="3600"/>
        </a:p>
      </dgm:t>
    </dgm:pt>
    <dgm:pt modelId="{DD6B68D1-C329-4CC9-B222-E2B871D36634}">
      <dgm:prSet custT="1"/>
      <dgm:spPr/>
      <dgm:t>
        <a:bodyPr/>
        <a:lstStyle/>
        <a:p>
          <a:r>
            <a:rPr lang="en-AU" sz="1200" b="0" dirty="0"/>
            <a:t>Not as many studies showing negative findings</a:t>
          </a:r>
        </a:p>
      </dgm:t>
    </dgm:pt>
    <dgm:pt modelId="{5527CFB7-6B14-48A9-AA47-8936733D18B1}" type="parTrans" cxnId="{1D4676EF-B16D-48BA-A04D-F09CBA419B41}">
      <dgm:prSet/>
      <dgm:spPr/>
      <dgm:t>
        <a:bodyPr/>
        <a:lstStyle/>
        <a:p>
          <a:endParaRPr lang="en-US" sz="3600"/>
        </a:p>
      </dgm:t>
    </dgm:pt>
    <dgm:pt modelId="{24BED630-D575-4229-868C-36D84281FD18}" type="sibTrans" cxnId="{1D4676EF-B16D-48BA-A04D-F09CBA419B41}">
      <dgm:prSet/>
      <dgm:spPr/>
      <dgm:t>
        <a:bodyPr/>
        <a:lstStyle/>
        <a:p>
          <a:endParaRPr lang="en-US" sz="3600"/>
        </a:p>
      </dgm:t>
    </dgm:pt>
    <dgm:pt modelId="{AC2F6BFB-010B-42C9-B547-9DCED8BFD58D}" type="pres">
      <dgm:prSet presAssocID="{4B0AAE74-8545-4A46-89FE-BA3D9B3BCA09}" presName="layout" presStyleCnt="0">
        <dgm:presLayoutVars>
          <dgm:chMax/>
          <dgm:chPref/>
          <dgm:dir/>
          <dgm:resizeHandles/>
        </dgm:presLayoutVars>
      </dgm:prSet>
      <dgm:spPr/>
    </dgm:pt>
    <dgm:pt modelId="{2B845B92-CC89-44B2-9EF1-278EC542A2D7}" type="pres">
      <dgm:prSet presAssocID="{3803215A-DE4D-40DB-9124-1929476C3F39}" presName="root" presStyleCnt="0">
        <dgm:presLayoutVars>
          <dgm:chMax/>
          <dgm:chPref/>
        </dgm:presLayoutVars>
      </dgm:prSet>
      <dgm:spPr/>
    </dgm:pt>
    <dgm:pt modelId="{1C3C1E0C-84D6-46F9-BED0-B4FB38F0087A}" type="pres">
      <dgm:prSet presAssocID="{3803215A-DE4D-40DB-9124-1929476C3F39}" presName="rootComposite" presStyleCnt="0">
        <dgm:presLayoutVars/>
      </dgm:prSet>
      <dgm:spPr/>
    </dgm:pt>
    <dgm:pt modelId="{B92B0DAF-0364-4F95-AC5C-51F1621BB98D}" type="pres">
      <dgm:prSet presAssocID="{3803215A-DE4D-40DB-9124-1929476C3F39}" presName="ParentAccent" presStyleLbl="alignNode1" presStyleIdx="0" presStyleCnt="1"/>
      <dgm:spPr/>
    </dgm:pt>
    <dgm:pt modelId="{4E0E6171-3265-4713-822D-2D4FB1DCB6FB}" type="pres">
      <dgm:prSet presAssocID="{3803215A-DE4D-40DB-9124-1929476C3F39}" presName="ParentSmallAccent" presStyleLbl="fgAcc1" presStyleIdx="0" presStyleCnt="1"/>
      <dgm:spPr/>
    </dgm:pt>
    <dgm:pt modelId="{1A46A953-C0E2-412E-BD06-1F6B4108D3CD}" type="pres">
      <dgm:prSet presAssocID="{3803215A-DE4D-40DB-9124-1929476C3F39}" presName="Parent" presStyleLbl="revTx" presStyleIdx="0" presStyleCnt="5">
        <dgm:presLayoutVars>
          <dgm:chMax/>
          <dgm:chPref val="4"/>
          <dgm:bulletEnabled val="1"/>
        </dgm:presLayoutVars>
      </dgm:prSet>
      <dgm:spPr/>
    </dgm:pt>
    <dgm:pt modelId="{2DFF4846-E481-4B52-9875-F644B9E2C33C}" type="pres">
      <dgm:prSet presAssocID="{3803215A-DE4D-40DB-9124-1929476C3F39}" presName="childShape" presStyleCnt="0">
        <dgm:presLayoutVars>
          <dgm:chMax val="0"/>
          <dgm:chPref val="0"/>
        </dgm:presLayoutVars>
      </dgm:prSet>
      <dgm:spPr/>
    </dgm:pt>
    <dgm:pt modelId="{5E86A54A-E707-4461-A56E-53A36BEDB919}" type="pres">
      <dgm:prSet presAssocID="{02813846-A1B6-4854-ACCC-DB17C59B2644}" presName="childComposite" presStyleCnt="0">
        <dgm:presLayoutVars>
          <dgm:chMax val="0"/>
          <dgm:chPref val="0"/>
        </dgm:presLayoutVars>
      </dgm:prSet>
      <dgm:spPr/>
    </dgm:pt>
    <dgm:pt modelId="{49FD0E23-FE2B-444A-B3D4-4A0F61484DE1}" type="pres">
      <dgm:prSet presAssocID="{02813846-A1B6-4854-ACCC-DB17C59B2644}" presName="ChildAccent" presStyleLbl="solidFgAcc1" presStyleIdx="0" presStyleCnt="4"/>
      <dgm:spPr/>
    </dgm:pt>
    <dgm:pt modelId="{64479B55-7F3E-4EF7-9058-1C92ECF6FF2F}" type="pres">
      <dgm:prSet presAssocID="{02813846-A1B6-4854-ACCC-DB17C59B2644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118A58F5-06A9-4A0D-B683-570367FD11D6}" type="pres">
      <dgm:prSet presAssocID="{7F812C22-FE53-4919-97C1-025EDBABA851}" presName="childComposite" presStyleCnt="0">
        <dgm:presLayoutVars>
          <dgm:chMax val="0"/>
          <dgm:chPref val="0"/>
        </dgm:presLayoutVars>
      </dgm:prSet>
      <dgm:spPr/>
    </dgm:pt>
    <dgm:pt modelId="{3C4EC3F0-02AA-425D-A3B2-E3519B8A8F65}" type="pres">
      <dgm:prSet presAssocID="{7F812C22-FE53-4919-97C1-025EDBABA851}" presName="ChildAccent" presStyleLbl="solidFgAcc1" presStyleIdx="1" presStyleCnt="4"/>
      <dgm:spPr/>
    </dgm:pt>
    <dgm:pt modelId="{A4115517-096E-4CB1-9342-C86D5D35D470}" type="pres">
      <dgm:prSet presAssocID="{7F812C22-FE53-4919-97C1-025EDBABA851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818CE09A-95C3-462A-9F9B-509B0EC9A70D}" type="pres">
      <dgm:prSet presAssocID="{27D3899D-1A03-4E9F-A139-0F548591792D}" presName="childComposite" presStyleCnt="0">
        <dgm:presLayoutVars>
          <dgm:chMax val="0"/>
          <dgm:chPref val="0"/>
        </dgm:presLayoutVars>
      </dgm:prSet>
      <dgm:spPr/>
    </dgm:pt>
    <dgm:pt modelId="{51D0277A-F1DD-4A68-AA88-820906ABA70A}" type="pres">
      <dgm:prSet presAssocID="{27D3899D-1A03-4E9F-A139-0F548591792D}" presName="ChildAccent" presStyleLbl="solidFgAcc1" presStyleIdx="2" presStyleCnt="4"/>
      <dgm:spPr/>
    </dgm:pt>
    <dgm:pt modelId="{A2558825-A615-483B-902C-CA2F5630F7B6}" type="pres">
      <dgm:prSet presAssocID="{27D3899D-1A03-4E9F-A139-0F548591792D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BF8BEF61-2924-44B8-9123-95CF0B7F7A7E}" type="pres">
      <dgm:prSet presAssocID="{DD6B68D1-C329-4CC9-B222-E2B871D36634}" presName="childComposite" presStyleCnt="0">
        <dgm:presLayoutVars>
          <dgm:chMax val="0"/>
          <dgm:chPref val="0"/>
        </dgm:presLayoutVars>
      </dgm:prSet>
      <dgm:spPr/>
    </dgm:pt>
    <dgm:pt modelId="{F26A9EC0-4F14-480E-B3C4-00DFECCD5CDF}" type="pres">
      <dgm:prSet presAssocID="{DD6B68D1-C329-4CC9-B222-E2B871D36634}" presName="ChildAccent" presStyleLbl="solidFgAcc1" presStyleIdx="3" presStyleCnt="4"/>
      <dgm:spPr/>
    </dgm:pt>
    <dgm:pt modelId="{BCF1F9B6-5F52-4255-A61B-A6094F5EE128}" type="pres">
      <dgm:prSet presAssocID="{DD6B68D1-C329-4CC9-B222-E2B871D36634}" presName="Child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C831E31C-9353-4CC2-80E5-9EC25DC815EA}" srcId="{3803215A-DE4D-40DB-9124-1929476C3F39}" destId="{27D3899D-1A03-4E9F-A139-0F548591792D}" srcOrd="2" destOrd="0" parTransId="{ED6984F1-666E-4A58-8073-43070AA010AA}" sibTransId="{B6B67119-6AAF-4847-9F9C-2218F03FD449}"/>
    <dgm:cxn modelId="{D9937223-BFE5-4661-8C14-773A37B923D4}" type="presOf" srcId="{27D3899D-1A03-4E9F-A139-0F548591792D}" destId="{A2558825-A615-483B-902C-CA2F5630F7B6}" srcOrd="0" destOrd="0" presId="urn:microsoft.com/office/officeart/2008/layout/SquareAccentList"/>
    <dgm:cxn modelId="{58D5F928-B23B-4657-9C58-D9F5D7A2533C}" type="presOf" srcId="{4B0AAE74-8545-4A46-89FE-BA3D9B3BCA09}" destId="{AC2F6BFB-010B-42C9-B547-9DCED8BFD58D}" srcOrd="0" destOrd="0" presId="urn:microsoft.com/office/officeart/2008/layout/SquareAccentList"/>
    <dgm:cxn modelId="{DB345335-0114-44B8-82B5-BB9D6268FE31}" srcId="{3803215A-DE4D-40DB-9124-1929476C3F39}" destId="{7F812C22-FE53-4919-97C1-025EDBABA851}" srcOrd="1" destOrd="0" parTransId="{C5F3DAAC-4E8C-4780-A55C-986DF87C4F0A}" sibTransId="{00770B25-D380-417C-9A0A-2F810CB3F1E6}"/>
    <dgm:cxn modelId="{000F3768-8D16-46F3-B454-C11DD3A6AE9B}" type="presOf" srcId="{3803215A-DE4D-40DB-9124-1929476C3F39}" destId="{1A46A953-C0E2-412E-BD06-1F6B4108D3CD}" srcOrd="0" destOrd="0" presId="urn:microsoft.com/office/officeart/2008/layout/SquareAccentList"/>
    <dgm:cxn modelId="{E9FD074E-BB12-4012-8C87-795ACE5E5B1B}" type="presOf" srcId="{02813846-A1B6-4854-ACCC-DB17C59B2644}" destId="{64479B55-7F3E-4EF7-9058-1C92ECF6FF2F}" srcOrd="0" destOrd="0" presId="urn:microsoft.com/office/officeart/2008/layout/SquareAccentList"/>
    <dgm:cxn modelId="{E7373B8A-8815-4680-BE39-CBBCAF33600B}" srcId="{4B0AAE74-8545-4A46-89FE-BA3D9B3BCA09}" destId="{3803215A-DE4D-40DB-9124-1929476C3F39}" srcOrd="0" destOrd="0" parTransId="{2C6353A2-6423-4430-AFAA-1EDEC146B352}" sibTransId="{D1A00832-ACD8-402A-AB8A-E4BC20684E63}"/>
    <dgm:cxn modelId="{C06F0D95-E341-41E4-8D19-B3DA3F39C476}" type="presOf" srcId="{7F812C22-FE53-4919-97C1-025EDBABA851}" destId="{A4115517-096E-4CB1-9342-C86D5D35D470}" srcOrd="0" destOrd="0" presId="urn:microsoft.com/office/officeart/2008/layout/SquareAccentList"/>
    <dgm:cxn modelId="{ED1BECE4-77C1-4588-AC6C-2F62F52FDB96}" type="presOf" srcId="{DD6B68D1-C329-4CC9-B222-E2B871D36634}" destId="{BCF1F9B6-5F52-4255-A61B-A6094F5EE128}" srcOrd="0" destOrd="0" presId="urn:microsoft.com/office/officeart/2008/layout/SquareAccentList"/>
    <dgm:cxn modelId="{1D4676EF-B16D-48BA-A04D-F09CBA419B41}" srcId="{3803215A-DE4D-40DB-9124-1929476C3F39}" destId="{DD6B68D1-C329-4CC9-B222-E2B871D36634}" srcOrd="3" destOrd="0" parTransId="{5527CFB7-6B14-48A9-AA47-8936733D18B1}" sibTransId="{24BED630-D575-4229-868C-36D84281FD18}"/>
    <dgm:cxn modelId="{34290FF3-206E-4375-A8EC-A89A3F00AB01}" srcId="{3803215A-DE4D-40DB-9124-1929476C3F39}" destId="{02813846-A1B6-4854-ACCC-DB17C59B2644}" srcOrd="0" destOrd="0" parTransId="{4ECE07DC-2E56-4C8F-85E3-41917E790ED4}" sibTransId="{B33215B2-3041-4974-A56C-F16C0F1B7AC1}"/>
    <dgm:cxn modelId="{26CB212A-76A7-4C18-ABD9-C6B971DF70DC}" type="presParOf" srcId="{AC2F6BFB-010B-42C9-B547-9DCED8BFD58D}" destId="{2B845B92-CC89-44B2-9EF1-278EC542A2D7}" srcOrd="0" destOrd="0" presId="urn:microsoft.com/office/officeart/2008/layout/SquareAccentList"/>
    <dgm:cxn modelId="{55BE0D1F-41E8-40E4-A392-031972C78390}" type="presParOf" srcId="{2B845B92-CC89-44B2-9EF1-278EC542A2D7}" destId="{1C3C1E0C-84D6-46F9-BED0-B4FB38F0087A}" srcOrd="0" destOrd="0" presId="urn:microsoft.com/office/officeart/2008/layout/SquareAccentList"/>
    <dgm:cxn modelId="{FDFFA071-E5AA-4A82-B24A-F72A6B184E0A}" type="presParOf" srcId="{1C3C1E0C-84D6-46F9-BED0-B4FB38F0087A}" destId="{B92B0DAF-0364-4F95-AC5C-51F1621BB98D}" srcOrd="0" destOrd="0" presId="urn:microsoft.com/office/officeart/2008/layout/SquareAccentList"/>
    <dgm:cxn modelId="{09915301-F183-4CCB-BB69-92FCDABEFF6F}" type="presParOf" srcId="{1C3C1E0C-84D6-46F9-BED0-B4FB38F0087A}" destId="{4E0E6171-3265-4713-822D-2D4FB1DCB6FB}" srcOrd="1" destOrd="0" presId="urn:microsoft.com/office/officeart/2008/layout/SquareAccentList"/>
    <dgm:cxn modelId="{4E2442BE-7E40-4E8D-8D3E-431BDB26A303}" type="presParOf" srcId="{1C3C1E0C-84D6-46F9-BED0-B4FB38F0087A}" destId="{1A46A953-C0E2-412E-BD06-1F6B4108D3CD}" srcOrd="2" destOrd="0" presId="urn:microsoft.com/office/officeart/2008/layout/SquareAccentList"/>
    <dgm:cxn modelId="{943D9C50-C6FE-4DE5-A399-6F62AEEBD3ED}" type="presParOf" srcId="{2B845B92-CC89-44B2-9EF1-278EC542A2D7}" destId="{2DFF4846-E481-4B52-9875-F644B9E2C33C}" srcOrd="1" destOrd="0" presId="urn:microsoft.com/office/officeart/2008/layout/SquareAccentList"/>
    <dgm:cxn modelId="{B808EF18-8952-4109-88ED-0394AFE57F4C}" type="presParOf" srcId="{2DFF4846-E481-4B52-9875-F644B9E2C33C}" destId="{5E86A54A-E707-4461-A56E-53A36BEDB919}" srcOrd="0" destOrd="0" presId="urn:microsoft.com/office/officeart/2008/layout/SquareAccentList"/>
    <dgm:cxn modelId="{4C700BDA-ED55-47B0-9DEA-AF9747EAAFEF}" type="presParOf" srcId="{5E86A54A-E707-4461-A56E-53A36BEDB919}" destId="{49FD0E23-FE2B-444A-B3D4-4A0F61484DE1}" srcOrd="0" destOrd="0" presId="urn:microsoft.com/office/officeart/2008/layout/SquareAccentList"/>
    <dgm:cxn modelId="{8228F145-215D-4F7F-8352-E13CAA8837FC}" type="presParOf" srcId="{5E86A54A-E707-4461-A56E-53A36BEDB919}" destId="{64479B55-7F3E-4EF7-9058-1C92ECF6FF2F}" srcOrd="1" destOrd="0" presId="urn:microsoft.com/office/officeart/2008/layout/SquareAccentList"/>
    <dgm:cxn modelId="{8CCBF38C-B751-49D0-B637-3FB3FBB975EE}" type="presParOf" srcId="{2DFF4846-E481-4B52-9875-F644B9E2C33C}" destId="{118A58F5-06A9-4A0D-B683-570367FD11D6}" srcOrd="1" destOrd="0" presId="urn:microsoft.com/office/officeart/2008/layout/SquareAccentList"/>
    <dgm:cxn modelId="{9AA27E3B-A58B-43A7-8B8D-A5EEA249A419}" type="presParOf" srcId="{118A58F5-06A9-4A0D-B683-570367FD11D6}" destId="{3C4EC3F0-02AA-425D-A3B2-E3519B8A8F65}" srcOrd="0" destOrd="0" presId="urn:microsoft.com/office/officeart/2008/layout/SquareAccentList"/>
    <dgm:cxn modelId="{D4D72419-7479-4578-A6C2-62BCF6EBEDF8}" type="presParOf" srcId="{118A58F5-06A9-4A0D-B683-570367FD11D6}" destId="{A4115517-096E-4CB1-9342-C86D5D35D470}" srcOrd="1" destOrd="0" presId="urn:microsoft.com/office/officeart/2008/layout/SquareAccentList"/>
    <dgm:cxn modelId="{8688F0FE-BD0C-4E1E-9191-747E5709DDA2}" type="presParOf" srcId="{2DFF4846-E481-4B52-9875-F644B9E2C33C}" destId="{818CE09A-95C3-462A-9F9B-509B0EC9A70D}" srcOrd="2" destOrd="0" presId="urn:microsoft.com/office/officeart/2008/layout/SquareAccentList"/>
    <dgm:cxn modelId="{3393C78F-B22B-43A9-A56A-34F6BDEC3F40}" type="presParOf" srcId="{818CE09A-95C3-462A-9F9B-509B0EC9A70D}" destId="{51D0277A-F1DD-4A68-AA88-820906ABA70A}" srcOrd="0" destOrd="0" presId="urn:microsoft.com/office/officeart/2008/layout/SquareAccentList"/>
    <dgm:cxn modelId="{4201EAF1-ED07-4DF1-BF13-854541E467AA}" type="presParOf" srcId="{818CE09A-95C3-462A-9F9B-509B0EC9A70D}" destId="{A2558825-A615-483B-902C-CA2F5630F7B6}" srcOrd="1" destOrd="0" presId="urn:microsoft.com/office/officeart/2008/layout/SquareAccentList"/>
    <dgm:cxn modelId="{15A8F55F-7FAF-4785-A801-6A94413178C1}" type="presParOf" srcId="{2DFF4846-E481-4B52-9875-F644B9E2C33C}" destId="{BF8BEF61-2924-44B8-9123-95CF0B7F7A7E}" srcOrd="3" destOrd="0" presId="urn:microsoft.com/office/officeart/2008/layout/SquareAccentList"/>
    <dgm:cxn modelId="{6C9CD638-AB3A-4865-BDE0-D40B02551BFC}" type="presParOf" srcId="{BF8BEF61-2924-44B8-9123-95CF0B7F7A7E}" destId="{F26A9EC0-4F14-480E-B3C4-00DFECCD5CDF}" srcOrd="0" destOrd="0" presId="urn:microsoft.com/office/officeart/2008/layout/SquareAccentList"/>
    <dgm:cxn modelId="{10F70F43-9783-4D9C-B4E2-635826A5061B}" type="presParOf" srcId="{BF8BEF61-2924-44B8-9123-95CF0B7F7A7E}" destId="{BCF1F9B6-5F52-4255-A61B-A6094F5EE128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51C7BF-D7BB-4843-83A2-FE7FDCCA708B}" type="doc">
      <dgm:prSet loTypeId="urn:microsoft.com/office/officeart/2008/layout/SquareAccentList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en-US"/>
        </a:p>
      </dgm:t>
    </dgm:pt>
    <dgm:pt modelId="{86AF3B6A-C546-446C-8D5E-8B496C999200}">
      <dgm:prSet custT="1"/>
      <dgm:spPr/>
      <dgm:t>
        <a:bodyPr/>
        <a:lstStyle/>
        <a:p>
          <a:r>
            <a:rPr lang="en-AU" sz="2000" b="1" dirty="0"/>
            <a:t>Future research: </a:t>
          </a:r>
          <a:endParaRPr lang="en-AU" sz="2000" dirty="0"/>
        </a:p>
      </dgm:t>
    </dgm:pt>
    <dgm:pt modelId="{9BED5A31-EA6E-4366-AEC6-19CEEC3F41E0}" type="parTrans" cxnId="{D2DA872D-B895-4E86-BCC3-53F000F129EA}">
      <dgm:prSet/>
      <dgm:spPr/>
      <dgm:t>
        <a:bodyPr/>
        <a:lstStyle/>
        <a:p>
          <a:endParaRPr lang="en-US" sz="4000"/>
        </a:p>
      </dgm:t>
    </dgm:pt>
    <dgm:pt modelId="{467A339E-7D22-40BA-9656-D7A02F800ADA}" type="sibTrans" cxnId="{D2DA872D-B895-4E86-BCC3-53F000F129EA}">
      <dgm:prSet/>
      <dgm:spPr/>
      <dgm:t>
        <a:bodyPr/>
        <a:lstStyle/>
        <a:p>
          <a:endParaRPr lang="en-US" sz="4000"/>
        </a:p>
      </dgm:t>
    </dgm:pt>
    <dgm:pt modelId="{A9083341-B79D-42FE-95C4-D190B5F78D55}">
      <dgm:prSet custT="1"/>
      <dgm:spPr/>
      <dgm:t>
        <a:bodyPr/>
        <a:lstStyle/>
        <a:p>
          <a:r>
            <a:rPr lang="en-AU" sz="1200" b="0" dirty="0"/>
            <a:t>Analytics driven studies</a:t>
          </a:r>
        </a:p>
      </dgm:t>
    </dgm:pt>
    <dgm:pt modelId="{61089417-BBA4-4132-8D23-67F4CB9403F0}" type="parTrans" cxnId="{2166F9A7-4EB4-4FA9-A159-9347627972DB}">
      <dgm:prSet/>
      <dgm:spPr/>
      <dgm:t>
        <a:bodyPr/>
        <a:lstStyle/>
        <a:p>
          <a:endParaRPr lang="en-US" sz="4000"/>
        </a:p>
      </dgm:t>
    </dgm:pt>
    <dgm:pt modelId="{473E38D3-BFC7-46F8-A072-5C644B8268C3}" type="sibTrans" cxnId="{2166F9A7-4EB4-4FA9-A159-9347627972DB}">
      <dgm:prSet/>
      <dgm:spPr/>
      <dgm:t>
        <a:bodyPr/>
        <a:lstStyle/>
        <a:p>
          <a:endParaRPr lang="en-US" sz="4000"/>
        </a:p>
      </dgm:t>
    </dgm:pt>
    <dgm:pt modelId="{C202C7E4-9C40-4BE8-B0F2-BFAB9BF864AE}">
      <dgm:prSet custT="1"/>
      <dgm:spPr/>
      <dgm:t>
        <a:bodyPr/>
        <a:lstStyle/>
        <a:p>
          <a:r>
            <a:rPr lang="en-AU" sz="1200" b="0" dirty="0"/>
            <a:t>Longitudinal studies</a:t>
          </a:r>
        </a:p>
      </dgm:t>
    </dgm:pt>
    <dgm:pt modelId="{157B90E2-BA86-4968-8FC5-995A2CB7A1D5}" type="parTrans" cxnId="{A70C2A83-1C04-4A30-8EBD-92CEBBEB59CA}">
      <dgm:prSet/>
      <dgm:spPr/>
      <dgm:t>
        <a:bodyPr/>
        <a:lstStyle/>
        <a:p>
          <a:endParaRPr lang="en-US" sz="4000"/>
        </a:p>
      </dgm:t>
    </dgm:pt>
    <dgm:pt modelId="{809FFDEF-DE56-4087-AEE8-43BFA96E09FB}" type="sibTrans" cxnId="{A70C2A83-1C04-4A30-8EBD-92CEBBEB59CA}">
      <dgm:prSet/>
      <dgm:spPr/>
      <dgm:t>
        <a:bodyPr/>
        <a:lstStyle/>
        <a:p>
          <a:endParaRPr lang="en-US" sz="4000"/>
        </a:p>
      </dgm:t>
    </dgm:pt>
    <dgm:pt modelId="{7E77C9CC-9D92-440B-9752-372581D8F63E}">
      <dgm:prSet custT="1"/>
      <dgm:spPr/>
      <dgm:t>
        <a:bodyPr/>
        <a:lstStyle/>
        <a:p>
          <a:r>
            <a:rPr lang="en-AU" sz="1200" b="0" dirty="0"/>
            <a:t>Rigorous evaluations</a:t>
          </a:r>
        </a:p>
      </dgm:t>
    </dgm:pt>
    <dgm:pt modelId="{A75C5D41-75BE-44B6-938B-C850D1DCE603}" type="parTrans" cxnId="{C2F21EAE-237D-45D6-9304-259D681B7EF8}">
      <dgm:prSet/>
      <dgm:spPr/>
      <dgm:t>
        <a:bodyPr/>
        <a:lstStyle/>
        <a:p>
          <a:endParaRPr lang="en-US" sz="4000"/>
        </a:p>
      </dgm:t>
    </dgm:pt>
    <dgm:pt modelId="{6B527FAF-AECD-468A-871B-25671653CF36}" type="sibTrans" cxnId="{C2F21EAE-237D-45D6-9304-259D681B7EF8}">
      <dgm:prSet/>
      <dgm:spPr/>
      <dgm:t>
        <a:bodyPr/>
        <a:lstStyle/>
        <a:p>
          <a:endParaRPr lang="en-US" sz="4000"/>
        </a:p>
      </dgm:t>
    </dgm:pt>
    <dgm:pt modelId="{8E8D986B-57FF-4814-8A79-91EEE408A17F}">
      <dgm:prSet custT="1"/>
      <dgm:spPr/>
      <dgm:t>
        <a:bodyPr/>
        <a:lstStyle/>
        <a:p>
          <a:r>
            <a:rPr lang="en-AU" sz="1200" b="0" dirty="0"/>
            <a:t>More combined RCT and qualitative studies</a:t>
          </a:r>
        </a:p>
      </dgm:t>
    </dgm:pt>
    <dgm:pt modelId="{725EE415-C005-4DA7-B94D-4D599E66BF19}" type="parTrans" cxnId="{F1EE310F-D55D-42F5-80CF-1D0F6CA1990A}">
      <dgm:prSet/>
      <dgm:spPr/>
      <dgm:t>
        <a:bodyPr/>
        <a:lstStyle/>
        <a:p>
          <a:endParaRPr lang="en-US" sz="4000"/>
        </a:p>
      </dgm:t>
    </dgm:pt>
    <dgm:pt modelId="{AB08FBF7-BF4E-4986-BFDC-FE3F2636D011}" type="sibTrans" cxnId="{F1EE310F-D55D-42F5-80CF-1D0F6CA1990A}">
      <dgm:prSet/>
      <dgm:spPr/>
      <dgm:t>
        <a:bodyPr/>
        <a:lstStyle/>
        <a:p>
          <a:endParaRPr lang="en-US" sz="4000"/>
        </a:p>
      </dgm:t>
    </dgm:pt>
    <dgm:pt modelId="{ED17E211-697F-4A8A-9BE7-2F32A0E97BA8}">
      <dgm:prSet custT="1"/>
      <dgm:spPr/>
      <dgm:t>
        <a:bodyPr/>
        <a:lstStyle/>
        <a:p>
          <a:r>
            <a:rPr lang="en-AU" sz="1200" b="0" dirty="0"/>
            <a:t>Develop more effective practitioner tools and frameworks</a:t>
          </a:r>
        </a:p>
      </dgm:t>
    </dgm:pt>
    <dgm:pt modelId="{52F98D71-0C66-469C-9EB7-2A3EEA3CDD95}" type="parTrans" cxnId="{F818F6E1-BE3E-49BF-B9EA-57D353B451C9}">
      <dgm:prSet/>
      <dgm:spPr/>
      <dgm:t>
        <a:bodyPr/>
        <a:lstStyle/>
        <a:p>
          <a:endParaRPr lang="en-US" sz="4000"/>
        </a:p>
      </dgm:t>
    </dgm:pt>
    <dgm:pt modelId="{89B4FFA0-B69A-4C0F-BD77-C266365BF7B7}" type="sibTrans" cxnId="{F818F6E1-BE3E-49BF-B9EA-57D353B451C9}">
      <dgm:prSet/>
      <dgm:spPr/>
      <dgm:t>
        <a:bodyPr/>
        <a:lstStyle/>
        <a:p>
          <a:endParaRPr lang="en-US" sz="4000"/>
        </a:p>
      </dgm:t>
    </dgm:pt>
    <dgm:pt modelId="{A9E86E35-2C27-43F8-8E5D-27DC5863DBA2}" type="pres">
      <dgm:prSet presAssocID="{C651C7BF-D7BB-4843-83A2-FE7FDCCA708B}" presName="layout" presStyleCnt="0">
        <dgm:presLayoutVars>
          <dgm:chMax/>
          <dgm:chPref/>
          <dgm:dir/>
          <dgm:resizeHandles/>
        </dgm:presLayoutVars>
      </dgm:prSet>
      <dgm:spPr/>
    </dgm:pt>
    <dgm:pt modelId="{3EC26BD3-E4D6-45BA-A2E8-AE99792F6472}" type="pres">
      <dgm:prSet presAssocID="{86AF3B6A-C546-446C-8D5E-8B496C999200}" presName="root" presStyleCnt="0">
        <dgm:presLayoutVars>
          <dgm:chMax/>
          <dgm:chPref/>
        </dgm:presLayoutVars>
      </dgm:prSet>
      <dgm:spPr/>
    </dgm:pt>
    <dgm:pt modelId="{4B3C6374-573F-4E33-98B9-184BD8066815}" type="pres">
      <dgm:prSet presAssocID="{86AF3B6A-C546-446C-8D5E-8B496C999200}" presName="rootComposite" presStyleCnt="0">
        <dgm:presLayoutVars/>
      </dgm:prSet>
      <dgm:spPr/>
    </dgm:pt>
    <dgm:pt modelId="{72E45D2F-CFB6-4D1D-AA57-AF6790F0EC11}" type="pres">
      <dgm:prSet presAssocID="{86AF3B6A-C546-446C-8D5E-8B496C999200}" presName="ParentAccent" presStyleLbl="alignNode1" presStyleIdx="0" presStyleCnt="1"/>
      <dgm:spPr/>
    </dgm:pt>
    <dgm:pt modelId="{665832D4-3E41-433A-BE46-FC6A053FF640}" type="pres">
      <dgm:prSet presAssocID="{86AF3B6A-C546-446C-8D5E-8B496C999200}" presName="ParentSmallAccent" presStyleLbl="fgAcc1" presStyleIdx="0" presStyleCnt="1"/>
      <dgm:spPr/>
    </dgm:pt>
    <dgm:pt modelId="{FFA46267-E71C-4AFA-9254-C2F963D53A65}" type="pres">
      <dgm:prSet presAssocID="{86AF3B6A-C546-446C-8D5E-8B496C999200}" presName="Parent" presStyleLbl="revTx" presStyleIdx="0" presStyleCnt="6">
        <dgm:presLayoutVars>
          <dgm:chMax/>
          <dgm:chPref val="4"/>
          <dgm:bulletEnabled val="1"/>
        </dgm:presLayoutVars>
      </dgm:prSet>
      <dgm:spPr/>
    </dgm:pt>
    <dgm:pt modelId="{A62C4451-C072-431B-A5F4-63255941ED60}" type="pres">
      <dgm:prSet presAssocID="{86AF3B6A-C546-446C-8D5E-8B496C999200}" presName="childShape" presStyleCnt="0">
        <dgm:presLayoutVars>
          <dgm:chMax val="0"/>
          <dgm:chPref val="0"/>
        </dgm:presLayoutVars>
      </dgm:prSet>
      <dgm:spPr/>
    </dgm:pt>
    <dgm:pt modelId="{18DDE7D0-8CD3-4790-BD4C-C9ED2869F578}" type="pres">
      <dgm:prSet presAssocID="{A9083341-B79D-42FE-95C4-D190B5F78D55}" presName="childComposite" presStyleCnt="0">
        <dgm:presLayoutVars>
          <dgm:chMax val="0"/>
          <dgm:chPref val="0"/>
        </dgm:presLayoutVars>
      </dgm:prSet>
      <dgm:spPr/>
    </dgm:pt>
    <dgm:pt modelId="{6D2F39A9-0B24-4657-A161-53FD20629FEF}" type="pres">
      <dgm:prSet presAssocID="{A9083341-B79D-42FE-95C4-D190B5F78D55}" presName="ChildAccent" presStyleLbl="solidFgAcc1" presStyleIdx="0" presStyleCnt="5"/>
      <dgm:spPr/>
    </dgm:pt>
    <dgm:pt modelId="{0AEA27E9-8A16-4E96-979B-23042DDD777B}" type="pres">
      <dgm:prSet presAssocID="{A9083341-B79D-42FE-95C4-D190B5F78D55}" presName="Child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19A9EB2A-6EC5-4BEE-89BE-BB61147D90F4}" type="pres">
      <dgm:prSet presAssocID="{C202C7E4-9C40-4BE8-B0F2-BFAB9BF864AE}" presName="childComposite" presStyleCnt="0">
        <dgm:presLayoutVars>
          <dgm:chMax val="0"/>
          <dgm:chPref val="0"/>
        </dgm:presLayoutVars>
      </dgm:prSet>
      <dgm:spPr/>
    </dgm:pt>
    <dgm:pt modelId="{7B77A118-F945-449B-8DBE-A5BC06620151}" type="pres">
      <dgm:prSet presAssocID="{C202C7E4-9C40-4BE8-B0F2-BFAB9BF864AE}" presName="ChildAccent" presStyleLbl="solidFgAcc1" presStyleIdx="1" presStyleCnt="5"/>
      <dgm:spPr/>
    </dgm:pt>
    <dgm:pt modelId="{71DB3A91-7758-47E4-A1D4-F1871F6E57E5}" type="pres">
      <dgm:prSet presAssocID="{C202C7E4-9C40-4BE8-B0F2-BFAB9BF864AE}" presName="Child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D7507C69-B900-4341-A3C8-86D571526A0F}" type="pres">
      <dgm:prSet presAssocID="{7E77C9CC-9D92-440B-9752-372581D8F63E}" presName="childComposite" presStyleCnt="0">
        <dgm:presLayoutVars>
          <dgm:chMax val="0"/>
          <dgm:chPref val="0"/>
        </dgm:presLayoutVars>
      </dgm:prSet>
      <dgm:spPr/>
    </dgm:pt>
    <dgm:pt modelId="{D906A57A-837D-4E5F-9694-B98F02F9C90E}" type="pres">
      <dgm:prSet presAssocID="{7E77C9CC-9D92-440B-9752-372581D8F63E}" presName="ChildAccent" presStyleLbl="solidFgAcc1" presStyleIdx="2" presStyleCnt="5"/>
      <dgm:spPr/>
    </dgm:pt>
    <dgm:pt modelId="{22CA63FC-3119-4CF8-801A-20F451535EAC}" type="pres">
      <dgm:prSet presAssocID="{7E77C9CC-9D92-440B-9752-372581D8F63E}" presName="Child" presStyleLbl="revTx" presStyleIdx="3" presStyleCnt="6">
        <dgm:presLayoutVars>
          <dgm:chMax val="0"/>
          <dgm:chPref val="0"/>
          <dgm:bulletEnabled val="1"/>
        </dgm:presLayoutVars>
      </dgm:prSet>
      <dgm:spPr/>
    </dgm:pt>
    <dgm:pt modelId="{E1AF8872-9649-4721-880F-96D1EE56A952}" type="pres">
      <dgm:prSet presAssocID="{8E8D986B-57FF-4814-8A79-91EEE408A17F}" presName="childComposite" presStyleCnt="0">
        <dgm:presLayoutVars>
          <dgm:chMax val="0"/>
          <dgm:chPref val="0"/>
        </dgm:presLayoutVars>
      </dgm:prSet>
      <dgm:spPr/>
    </dgm:pt>
    <dgm:pt modelId="{DA8200DE-EE2F-411F-9C29-755ACDE36962}" type="pres">
      <dgm:prSet presAssocID="{8E8D986B-57FF-4814-8A79-91EEE408A17F}" presName="ChildAccent" presStyleLbl="solidFgAcc1" presStyleIdx="3" presStyleCnt="5"/>
      <dgm:spPr/>
    </dgm:pt>
    <dgm:pt modelId="{CBABFFD2-A9F7-4D5B-8A99-CEFDF81D42B2}" type="pres">
      <dgm:prSet presAssocID="{8E8D986B-57FF-4814-8A79-91EEE408A17F}" presName="Child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3C969220-459D-4F29-9E43-1A14395E511A}" type="pres">
      <dgm:prSet presAssocID="{ED17E211-697F-4A8A-9BE7-2F32A0E97BA8}" presName="childComposite" presStyleCnt="0">
        <dgm:presLayoutVars>
          <dgm:chMax val="0"/>
          <dgm:chPref val="0"/>
        </dgm:presLayoutVars>
      </dgm:prSet>
      <dgm:spPr/>
    </dgm:pt>
    <dgm:pt modelId="{98061C18-42CF-4D67-B5CC-55E2DF3DBC5D}" type="pres">
      <dgm:prSet presAssocID="{ED17E211-697F-4A8A-9BE7-2F32A0E97BA8}" presName="ChildAccent" presStyleLbl="solidFgAcc1" presStyleIdx="4" presStyleCnt="5"/>
      <dgm:spPr/>
    </dgm:pt>
    <dgm:pt modelId="{C69DB93A-8046-45BE-8401-51A73B7887D4}" type="pres">
      <dgm:prSet presAssocID="{ED17E211-697F-4A8A-9BE7-2F32A0E97BA8}" presName="Child" presStyleLbl="revTx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8001600A-1704-45A3-95F7-26476965E87B}" type="presOf" srcId="{8E8D986B-57FF-4814-8A79-91EEE408A17F}" destId="{CBABFFD2-A9F7-4D5B-8A99-CEFDF81D42B2}" srcOrd="0" destOrd="0" presId="urn:microsoft.com/office/officeart/2008/layout/SquareAccentList"/>
    <dgm:cxn modelId="{F1EE310F-D55D-42F5-80CF-1D0F6CA1990A}" srcId="{86AF3B6A-C546-446C-8D5E-8B496C999200}" destId="{8E8D986B-57FF-4814-8A79-91EEE408A17F}" srcOrd="3" destOrd="0" parTransId="{725EE415-C005-4DA7-B94D-4D599E66BF19}" sibTransId="{AB08FBF7-BF4E-4986-BFDC-FE3F2636D011}"/>
    <dgm:cxn modelId="{D2DA872D-B895-4E86-BCC3-53F000F129EA}" srcId="{C651C7BF-D7BB-4843-83A2-FE7FDCCA708B}" destId="{86AF3B6A-C546-446C-8D5E-8B496C999200}" srcOrd="0" destOrd="0" parTransId="{9BED5A31-EA6E-4366-AEC6-19CEEC3F41E0}" sibTransId="{467A339E-7D22-40BA-9656-D7A02F800ADA}"/>
    <dgm:cxn modelId="{37BB8B5B-6C86-47D7-B832-4F3933D088E3}" type="presOf" srcId="{A9083341-B79D-42FE-95C4-D190B5F78D55}" destId="{0AEA27E9-8A16-4E96-979B-23042DDD777B}" srcOrd="0" destOrd="0" presId="urn:microsoft.com/office/officeart/2008/layout/SquareAccentList"/>
    <dgm:cxn modelId="{CED4A269-C230-4880-AFE5-AE6975E0EAA0}" type="presOf" srcId="{C651C7BF-D7BB-4843-83A2-FE7FDCCA708B}" destId="{A9E86E35-2C27-43F8-8E5D-27DC5863DBA2}" srcOrd="0" destOrd="0" presId="urn:microsoft.com/office/officeart/2008/layout/SquareAccentList"/>
    <dgm:cxn modelId="{A70C2A83-1C04-4A30-8EBD-92CEBBEB59CA}" srcId="{86AF3B6A-C546-446C-8D5E-8B496C999200}" destId="{C202C7E4-9C40-4BE8-B0F2-BFAB9BF864AE}" srcOrd="1" destOrd="0" parTransId="{157B90E2-BA86-4968-8FC5-995A2CB7A1D5}" sibTransId="{809FFDEF-DE56-4087-AEE8-43BFA96E09FB}"/>
    <dgm:cxn modelId="{2166F9A7-4EB4-4FA9-A159-9347627972DB}" srcId="{86AF3B6A-C546-446C-8D5E-8B496C999200}" destId="{A9083341-B79D-42FE-95C4-D190B5F78D55}" srcOrd="0" destOrd="0" parTransId="{61089417-BBA4-4132-8D23-67F4CB9403F0}" sibTransId="{473E38D3-BFC7-46F8-A072-5C644B8268C3}"/>
    <dgm:cxn modelId="{764AD5AA-AB45-49A9-9DA6-545EB9EE87DC}" type="presOf" srcId="{ED17E211-697F-4A8A-9BE7-2F32A0E97BA8}" destId="{C69DB93A-8046-45BE-8401-51A73B7887D4}" srcOrd="0" destOrd="0" presId="urn:microsoft.com/office/officeart/2008/layout/SquareAccentList"/>
    <dgm:cxn modelId="{C2F21EAE-237D-45D6-9304-259D681B7EF8}" srcId="{86AF3B6A-C546-446C-8D5E-8B496C999200}" destId="{7E77C9CC-9D92-440B-9752-372581D8F63E}" srcOrd="2" destOrd="0" parTransId="{A75C5D41-75BE-44B6-938B-C850D1DCE603}" sibTransId="{6B527FAF-AECD-468A-871B-25671653CF36}"/>
    <dgm:cxn modelId="{3FC85BBB-E412-4F5D-8E15-7FE07D06BEAF}" type="presOf" srcId="{C202C7E4-9C40-4BE8-B0F2-BFAB9BF864AE}" destId="{71DB3A91-7758-47E4-A1D4-F1871F6E57E5}" srcOrd="0" destOrd="0" presId="urn:microsoft.com/office/officeart/2008/layout/SquareAccentList"/>
    <dgm:cxn modelId="{E7AC7FC5-6DA4-4D9B-B9AF-71958C7678A2}" type="presOf" srcId="{7E77C9CC-9D92-440B-9752-372581D8F63E}" destId="{22CA63FC-3119-4CF8-801A-20F451535EAC}" srcOrd="0" destOrd="0" presId="urn:microsoft.com/office/officeart/2008/layout/SquareAccentList"/>
    <dgm:cxn modelId="{978ABBCC-1D0E-40FE-B422-4F6888092DCB}" type="presOf" srcId="{86AF3B6A-C546-446C-8D5E-8B496C999200}" destId="{FFA46267-E71C-4AFA-9254-C2F963D53A65}" srcOrd="0" destOrd="0" presId="urn:microsoft.com/office/officeart/2008/layout/SquareAccentList"/>
    <dgm:cxn modelId="{F818F6E1-BE3E-49BF-B9EA-57D353B451C9}" srcId="{86AF3B6A-C546-446C-8D5E-8B496C999200}" destId="{ED17E211-697F-4A8A-9BE7-2F32A0E97BA8}" srcOrd="4" destOrd="0" parTransId="{52F98D71-0C66-469C-9EB7-2A3EEA3CDD95}" sibTransId="{89B4FFA0-B69A-4C0F-BD77-C266365BF7B7}"/>
    <dgm:cxn modelId="{B71E9915-5547-4900-AE6C-AC71515669EE}" type="presParOf" srcId="{A9E86E35-2C27-43F8-8E5D-27DC5863DBA2}" destId="{3EC26BD3-E4D6-45BA-A2E8-AE99792F6472}" srcOrd="0" destOrd="0" presId="urn:microsoft.com/office/officeart/2008/layout/SquareAccentList"/>
    <dgm:cxn modelId="{EF13FBD1-C776-42A2-833D-B3DF9AA8922F}" type="presParOf" srcId="{3EC26BD3-E4D6-45BA-A2E8-AE99792F6472}" destId="{4B3C6374-573F-4E33-98B9-184BD8066815}" srcOrd="0" destOrd="0" presId="urn:microsoft.com/office/officeart/2008/layout/SquareAccentList"/>
    <dgm:cxn modelId="{4894C995-5466-492D-9DB3-560EDEB274F1}" type="presParOf" srcId="{4B3C6374-573F-4E33-98B9-184BD8066815}" destId="{72E45D2F-CFB6-4D1D-AA57-AF6790F0EC11}" srcOrd="0" destOrd="0" presId="urn:microsoft.com/office/officeart/2008/layout/SquareAccentList"/>
    <dgm:cxn modelId="{C4AF7C57-39B5-4E8D-A112-0A8B8F4447E1}" type="presParOf" srcId="{4B3C6374-573F-4E33-98B9-184BD8066815}" destId="{665832D4-3E41-433A-BE46-FC6A053FF640}" srcOrd="1" destOrd="0" presId="urn:microsoft.com/office/officeart/2008/layout/SquareAccentList"/>
    <dgm:cxn modelId="{DA6AE3A7-65BE-4D19-81A2-BF09363E6808}" type="presParOf" srcId="{4B3C6374-573F-4E33-98B9-184BD8066815}" destId="{FFA46267-E71C-4AFA-9254-C2F963D53A65}" srcOrd="2" destOrd="0" presId="urn:microsoft.com/office/officeart/2008/layout/SquareAccentList"/>
    <dgm:cxn modelId="{FE31D027-A1A2-434E-A4E1-4F314E7330E5}" type="presParOf" srcId="{3EC26BD3-E4D6-45BA-A2E8-AE99792F6472}" destId="{A62C4451-C072-431B-A5F4-63255941ED60}" srcOrd="1" destOrd="0" presId="urn:microsoft.com/office/officeart/2008/layout/SquareAccentList"/>
    <dgm:cxn modelId="{95EF25FF-AA65-4D94-8DFC-079D101C3486}" type="presParOf" srcId="{A62C4451-C072-431B-A5F4-63255941ED60}" destId="{18DDE7D0-8CD3-4790-BD4C-C9ED2869F578}" srcOrd="0" destOrd="0" presId="urn:microsoft.com/office/officeart/2008/layout/SquareAccentList"/>
    <dgm:cxn modelId="{D3C9801E-4094-4B6B-861D-116F56DFB339}" type="presParOf" srcId="{18DDE7D0-8CD3-4790-BD4C-C9ED2869F578}" destId="{6D2F39A9-0B24-4657-A161-53FD20629FEF}" srcOrd="0" destOrd="0" presId="urn:microsoft.com/office/officeart/2008/layout/SquareAccentList"/>
    <dgm:cxn modelId="{ADAF2188-5DA5-4F71-9110-E6F14ACCD72C}" type="presParOf" srcId="{18DDE7D0-8CD3-4790-BD4C-C9ED2869F578}" destId="{0AEA27E9-8A16-4E96-979B-23042DDD777B}" srcOrd="1" destOrd="0" presId="urn:microsoft.com/office/officeart/2008/layout/SquareAccentList"/>
    <dgm:cxn modelId="{BE9EF039-3254-45A8-928C-48A57E416F83}" type="presParOf" srcId="{A62C4451-C072-431B-A5F4-63255941ED60}" destId="{19A9EB2A-6EC5-4BEE-89BE-BB61147D90F4}" srcOrd="1" destOrd="0" presId="urn:microsoft.com/office/officeart/2008/layout/SquareAccentList"/>
    <dgm:cxn modelId="{990409F3-A28D-45DF-A526-A6199FD1354E}" type="presParOf" srcId="{19A9EB2A-6EC5-4BEE-89BE-BB61147D90F4}" destId="{7B77A118-F945-449B-8DBE-A5BC06620151}" srcOrd="0" destOrd="0" presId="urn:microsoft.com/office/officeart/2008/layout/SquareAccentList"/>
    <dgm:cxn modelId="{6EA36979-F76E-4B40-B3CB-9789299B03C7}" type="presParOf" srcId="{19A9EB2A-6EC5-4BEE-89BE-BB61147D90F4}" destId="{71DB3A91-7758-47E4-A1D4-F1871F6E57E5}" srcOrd="1" destOrd="0" presId="urn:microsoft.com/office/officeart/2008/layout/SquareAccentList"/>
    <dgm:cxn modelId="{564223AA-691D-4FBD-B339-E29C253CA79E}" type="presParOf" srcId="{A62C4451-C072-431B-A5F4-63255941ED60}" destId="{D7507C69-B900-4341-A3C8-86D571526A0F}" srcOrd="2" destOrd="0" presId="urn:microsoft.com/office/officeart/2008/layout/SquareAccentList"/>
    <dgm:cxn modelId="{EA99E3F1-FB63-4BE0-8B9A-78A3650F8E6C}" type="presParOf" srcId="{D7507C69-B900-4341-A3C8-86D571526A0F}" destId="{D906A57A-837D-4E5F-9694-B98F02F9C90E}" srcOrd="0" destOrd="0" presId="urn:microsoft.com/office/officeart/2008/layout/SquareAccentList"/>
    <dgm:cxn modelId="{6C4CDE09-3DFC-471B-8002-D5FC3EC42567}" type="presParOf" srcId="{D7507C69-B900-4341-A3C8-86D571526A0F}" destId="{22CA63FC-3119-4CF8-801A-20F451535EAC}" srcOrd="1" destOrd="0" presId="urn:microsoft.com/office/officeart/2008/layout/SquareAccentList"/>
    <dgm:cxn modelId="{9859194B-2885-4CD7-9AF9-131BD7819707}" type="presParOf" srcId="{A62C4451-C072-431B-A5F4-63255941ED60}" destId="{E1AF8872-9649-4721-880F-96D1EE56A952}" srcOrd="3" destOrd="0" presId="urn:microsoft.com/office/officeart/2008/layout/SquareAccentList"/>
    <dgm:cxn modelId="{C858D032-0CAF-4CC4-925F-63F348BC26EC}" type="presParOf" srcId="{E1AF8872-9649-4721-880F-96D1EE56A952}" destId="{DA8200DE-EE2F-411F-9C29-755ACDE36962}" srcOrd="0" destOrd="0" presId="urn:microsoft.com/office/officeart/2008/layout/SquareAccentList"/>
    <dgm:cxn modelId="{8FAEC782-9E8B-4F21-8DFE-A50051A67287}" type="presParOf" srcId="{E1AF8872-9649-4721-880F-96D1EE56A952}" destId="{CBABFFD2-A9F7-4D5B-8A99-CEFDF81D42B2}" srcOrd="1" destOrd="0" presId="urn:microsoft.com/office/officeart/2008/layout/SquareAccentList"/>
    <dgm:cxn modelId="{EC29FA92-552F-4F19-A503-79A464A03345}" type="presParOf" srcId="{A62C4451-C072-431B-A5F4-63255941ED60}" destId="{3C969220-459D-4F29-9E43-1A14395E511A}" srcOrd="4" destOrd="0" presId="urn:microsoft.com/office/officeart/2008/layout/SquareAccentList"/>
    <dgm:cxn modelId="{05ABA602-9537-48F2-89A7-DCE0DA32F95D}" type="presParOf" srcId="{3C969220-459D-4F29-9E43-1A14395E511A}" destId="{98061C18-42CF-4D67-B5CC-55E2DF3DBC5D}" srcOrd="0" destOrd="0" presId="urn:microsoft.com/office/officeart/2008/layout/SquareAccentList"/>
    <dgm:cxn modelId="{D85624EB-E8D5-47FB-85AE-4AA3D7BE95A8}" type="presParOf" srcId="{3C969220-459D-4F29-9E43-1A14395E511A}" destId="{C69DB93A-8046-45BE-8401-51A73B7887D4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7F16E9-6EA1-4952-BF3C-D5FC7D17109D}" type="doc">
      <dgm:prSet loTypeId="urn:microsoft.com/office/officeart/2005/8/layout/chevron1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B96C5F65-99EF-4C24-9455-A4EF8DBF8586}">
      <dgm:prSet/>
      <dgm:spPr/>
      <dgm:t>
        <a:bodyPr/>
        <a:lstStyle/>
        <a:p>
          <a:r>
            <a:rPr lang="en-AU" b="1" dirty="0"/>
            <a:t>Transition from school</a:t>
          </a:r>
          <a:endParaRPr lang="en-AU" dirty="0"/>
        </a:p>
      </dgm:t>
    </dgm:pt>
    <dgm:pt modelId="{313A3C86-9FE4-4679-AFB5-57E818C53332}" type="parTrans" cxnId="{22411946-2E6E-4A07-A3F4-CD5BFE85CAED}">
      <dgm:prSet/>
      <dgm:spPr/>
      <dgm:t>
        <a:bodyPr/>
        <a:lstStyle/>
        <a:p>
          <a:endParaRPr lang="en-US"/>
        </a:p>
      </dgm:t>
    </dgm:pt>
    <dgm:pt modelId="{0785A93D-8FA7-4C09-A0A5-F443C3F38CE1}" type="sibTrans" cxnId="{22411946-2E6E-4A07-A3F4-CD5BFE85CAED}">
      <dgm:prSet/>
      <dgm:spPr/>
      <dgm:t>
        <a:bodyPr/>
        <a:lstStyle/>
        <a:p>
          <a:endParaRPr lang="en-US"/>
        </a:p>
      </dgm:t>
    </dgm:pt>
    <dgm:pt modelId="{A7D7492B-5A27-4991-9BE2-87F331FCD255}">
      <dgm:prSet/>
      <dgm:spPr/>
      <dgm:t>
        <a:bodyPr/>
        <a:lstStyle/>
        <a:p>
          <a:r>
            <a:rPr lang="en-AU" b="1" dirty="0"/>
            <a:t>1</a:t>
          </a:r>
          <a:r>
            <a:rPr lang="en-AU" b="1" baseline="30000" dirty="0"/>
            <a:t>st</a:t>
          </a:r>
          <a:r>
            <a:rPr lang="en-AU" b="1" dirty="0"/>
            <a:t> year experience</a:t>
          </a:r>
          <a:endParaRPr lang="en-AU" dirty="0"/>
        </a:p>
      </dgm:t>
    </dgm:pt>
    <dgm:pt modelId="{49C29A23-415A-4220-8073-16A1C2AF4DDE}" type="parTrans" cxnId="{DCCD8820-9F57-4FCE-81ED-6D723EE7BCD8}">
      <dgm:prSet/>
      <dgm:spPr/>
      <dgm:t>
        <a:bodyPr/>
        <a:lstStyle/>
        <a:p>
          <a:endParaRPr lang="en-US"/>
        </a:p>
      </dgm:t>
    </dgm:pt>
    <dgm:pt modelId="{ACC52930-D508-4F26-934A-5ABE927C19E9}" type="sibTrans" cxnId="{DCCD8820-9F57-4FCE-81ED-6D723EE7BCD8}">
      <dgm:prSet/>
      <dgm:spPr/>
      <dgm:t>
        <a:bodyPr/>
        <a:lstStyle/>
        <a:p>
          <a:endParaRPr lang="en-US"/>
        </a:p>
      </dgm:t>
    </dgm:pt>
    <dgm:pt modelId="{53F57977-D9F7-4F13-A472-9BF6323850C3}">
      <dgm:prSet/>
      <dgm:spPr/>
      <dgm:t>
        <a:bodyPr/>
        <a:lstStyle/>
        <a:p>
          <a:r>
            <a:rPr lang="en-AU" b="1" dirty="0"/>
            <a:t>2</a:t>
          </a:r>
          <a:r>
            <a:rPr lang="en-AU" b="1" baseline="30000" dirty="0"/>
            <a:t>nd</a:t>
          </a:r>
          <a:r>
            <a:rPr lang="en-AU" b="1" dirty="0"/>
            <a:t>-3</a:t>
          </a:r>
          <a:r>
            <a:rPr lang="en-AU" b="1" baseline="30000" dirty="0"/>
            <a:t>rd</a:t>
          </a:r>
          <a:r>
            <a:rPr lang="en-AU" b="1" dirty="0"/>
            <a:t> year experience</a:t>
          </a:r>
          <a:endParaRPr lang="en-AU" dirty="0"/>
        </a:p>
      </dgm:t>
    </dgm:pt>
    <dgm:pt modelId="{EF1572C4-658A-4917-8D63-94968199276B}" type="parTrans" cxnId="{76D8F6D1-8769-44F6-8B79-FCA20EDAF54B}">
      <dgm:prSet/>
      <dgm:spPr/>
      <dgm:t>
        <a:bodyPr/>
        <a:lstStyle/>
        <a:p>
          <a:endParaRPr lang="en-US"/>
        </a:p>
      </dgm:t>
    </dgm:pt>
    <dgm:pt modelId="{002AAC0D-9232-4D24-AA86-047DC0236AF2}" type="sibTrans" cxnId="{76D8F6D1-8769-44F6-8B79-FCA20EDAF54B}">
      <dgm:prSet/>
      <dgm:spPr/>
      <dgm:t>
        <a:bodyPr/>
        <a:lstStyle/>
        <a:p>
          <a:endParaRPr lang="en-US"/>
        </a:p>
      </dgm:t>
    </dgm:pt>
    <dgm:pt modelId="{B4FC51CF-3CE2-45AE-8652-8B9773E76E4A}">
      <dgm:prSet/>
      <dgm:spPr/>
      <dgm:t>
        <a:bodyPr/>
        <a:lstStyle/>
        <a:p>
          <a:r>
            <a:rPr lang="en-AU" b="1" dirty="0"/>
            <a:t>Alumni &amp; Industry</a:t>
          </a:r>
          <a:endParaRPr lang="en-AU" dirty="0"/>
        </a:p>
      </dgm:t>
    </dgm:pt>
    <dgm:pt modelId="{60D757B2-5261-451C-AD60-AF3E5E7630A9}" type="parTrans" cxnId="{1B68F492-F7D7-461E-B959-4143FB1392BE}">
      <dgm:prSet/>
      <dgm:spPr/>
      <dgm:t>
        <a:bodyPr/>
        <a:lstStyle/>
        <a:p>
          <a:endParaRPr lang="en-US"/>
        </a:p>
      </dgm:t>
    </dgm:pt>
    <dgm:pt modelId="{40669F75-1215-4F7E-897E-5C116F714A95}" type="sibTrans" cxnId="{1B68F492-F7D7-461E-B959-4143FB1392BE}">
      <dgm:prSet/>
      <dgm:spPr/>
      <dgm:t>
        <a:bodyPr/>
        <a:lstStyle/>
        <a:p>
          <a:endParaRPr lang="en-US"/>
        </a:p>
      </dgm:t>
    </dgm:pt>
    <dgm:pt modelId="{502A76C2-BA1E-49FA-9F5A-28B0D2D404BC}" type="pres">
      <dgm:prSet presAssocID="{A27F16E9-6EA1-4952-BF3C-D5FC7D17109D}" presName="Name0" presStyleCnt="0">
        <dgm:presLayoutVars>
          <dgm:dir/>
          <dgm:animLvl val="lvl"/>
          <dgm:resizeHandles val="exact"/>
        </dgm:presLayoutVars>
      </dgm:prSet>
      <dgm:spPr/>
    </dgm:pt>
    <dgm:pt modelId="{2516DAA6-AA6F-4915-882E-DE84219568D8}" type="pres">
      <dgm:prSet presAssocID="{B96C5F65-99EF-4C24-9455-A4EF8DBF858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6184296-B9D9-4BC2-AE3D-B768ECF34FD2}" type="pres">
      <dgm:prSet presAssocID="{0785A93D-8FA7-4C09-A0A5-F443C3F38CE1}" presName="parTxOnlySpace" presStyleCnt="0"/>
      <dgm:spPr/>
    </dgm:pt>
    <dgm:pt modelId="{173569BD-2655-44F0-90D6-B9339357B4F0}" type="pres">
      <dgm:prSet presAssocID="{A7D7492B-5A27-4991-9BE2-87F331FCD255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64F53EA8-3B35-4B66-A096-1F15A5669590}" type="pres">
      <dgm:prSet presAssocID="{ACC52930-D508-4F26-934A-5ABE927C19E9}" presName="parTxOnlySpace" presStyleCnt="0"/>
      <dgm:spPr/>
    </dgm:pt>
    <dgm:pt modelId="{C1D25A2C-9D36-422B-A1C1-A9C7C68057E0}" type="pres">
      <dgm:prSet presAssocID="{53F57977-D9F7-4F13-A472-9BF6323850C3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18872CB-723B-473F-AD4A-52BABFC340FD}" type="pres">
      <dgm:prSet presAssocID="{002AAC0D-9232-4D24-AA86-047DC0236AF2}" presName="parTxOnlySpace" presStyleCnt="0"/>
      <dgm:spPr/>
    </dgm:pt>
    <dgm:pt modelId="{598B071C-A418-47EE-982B-F8B0BAC3360B}" type="pres">
      <dgm:prSet presAssocID="{B4FC51CF-3CE2-45AE-8652-8B9773E76E4A}" presName="parTxOnly" presStyleLbl="node1" presStyleIdx="3" presStyleCnt="4" custLinFactNeighborX="78323" custLinFactNeighborY="-1994">
        <dgm:presLayoutVars>
          <dgm:chMax val="0"/>
          <dgm:chPref val="0"/>
          <dgm:bulletEnabled val="1"/>
        </dgm:presLayoutVars>
      </dgm:prSet>
      <dgm:spPr/>
    </dgm:pt>
  </dgm:ptLst>
  <dgm:cxnLst>
    <dgm:cxn modelId="{DCCD8820-9F57-4FCE-81ED-6D723EE7BCD8}" srcId="{A27F16E9-6EA1-4952-BF3C-D5FC7D17109D}" destId="{A7D7492B-5A27-4991-9BE2-87F331FCD255}" srcOrd="1" destOrd="0" parTransId="{49C29A23-415A-4220-8073-16A1C2AF4DDE}" sibTransId="{ACC52930-D508-4F26-934A-5ABE927C19E9}"/>
    <dgm:cxn modelId="{E9E4F824-EA47-4896-95ED-22FB8261DEEF}" type="presOf" srcId="{B4FC51CF-3CE2-45AE-8652-8B9773E76E4A}" destId="{598B071C-A418-47EE-982B-F8B0BAC3360B}" srcOrd="0" destOrd="0" presId="urn:microsoft.com/office/officeart/2005/8/layout/chevron1"/>
    <dgm:cxn modelId="{2524AB2D-76BE-4B30-BA6C-C48D73704CFC}" type="presOf" srcId="{B96C5F65-99EF-4C24-9455-A4EF8DBF8586}" destId="{2516DAA6-AA6F-4915-882E-DE84219568D8}" srcOrd="0" destOrd="0" presId="urn:microsoft.com/office/officeart/2005/8/layout/chevron1"/>
    <dgm:cxn modelId="{22411946-2E6E-4A07-A3F4-CD5BFE85CAED}" srcId="{A27F16E9-6EA1-4952-BF3C-D5FC7D17109D}" destId="{B96C5F65-99EF-4C24-9455-A4EF8DBF8586}" srcOrd="0" destOrd="0" parTransId="{313A3C86-9FE4-4679-AFB5-57E818C53332}" sibTransId="{0785A93D-8FA7-4C09-A0A5-F443C3F38CE1}"/>
    <dgm:cxn modelId="{FFC5B36A-7FF7-4365-A9A0-2FA0C518A27C}" type="presOf" srcId="{A7D7492B-5A27-4991-9BE2-87F331FCD255}" destId="{173569BD-2655-44F0-90D6-B9339357B4F0}" srcOrd="0" destOrd="0" presId="urn:microsoft.com/office/officeart/2005/8/layout/chevron1"/>
    <dgm:cxn modelId="{A508057D-4B6A-47D5-A681-87496CE590A9}" type="presOf" srcId="{A27F16E9-6EA1-4952-BF3C-D5FC7D17109D}" destId="{502A76C2-BA1E-49FA-9F5A-28B0D2D404BC}" srcOrd="0" destOrd="0" presId="urn:microsoft.com/office/officeart/2005/8/layout/chevron1"/>
    <dgm:cxn modelId="{12232187-8CCC-4AA0-ADB6-D607E7C8C875}" type="presOf" srcId="{53F57977-D9F7-4F13-A472-9BF6323850C3}" destId="{C1D25A2C-9D36-422B-A1C1-A9C7C68057E0}" srcOrd="0" destOrd="0" presId="urn:microsoft.com/office/officeart/2005/8/layout/chevron1"/>
    <dgm:cxn modelId="{1B68F492-F7D7-461E-B959-4143FB1392BE}" srcId="{A27F16E9-6EA1-4952-BF3C-D5FC7D17109D}" destId="{B4FC51CF-3CE2-45AE-8652-8B9773E76E4A}" srcOrd="3" destOrd="0" parTransId="{60D757B2-5261-451C-AD60-AF3E5E7630A9}" sibTransId="{40669F75-1215-4F7E-897E-5C116F714A95}"/>
    <dgm:cxn modelId="{76D8F6D1-8769-44F6-8B79-FCA20EDAF54B}" srcId="{A27F16E9-6EA1-4952-BF3C-D5FC7D17109D}" destId="{53F57977-D9F7-4F13-A472-9BF6323850C3}" srcOrd="2" destOrd="0" parTransId="{EF1572C4-658A-4917-8D63-94968199276B}" sibTransId="{002AAC0D-9232-4D24-AA86-047DC0236AF2}"/>
    <dgm:cxn modelId="{ABB4E3D7-8B4F-4040-B8D4-FA0928265547}" type="presParOf" srcId="{502A76C2-BA1E-49FA-9F5A-28B0D2D404BC}" destId="{2516DAA6-AA6F-4915-882E-DE84219568D8}" srcOrd="0" destOrd="0" presId="urn:microsoft.com/office/officeart/2005/8/layout/chevron1"/>
    <dgm:cxn modelId="{0193AE8B-E037-485A-9897-68A04F998F72}" type="presParOf" srcId="{502A76C2-BA1E-49FA-9F5A-28B0D2D404BC}" destId="{F6184296-B9D9-4BC2-AE3D-B768ECF34FD2}" srcOrd="1" destOrd="0" presId="urn:microsoft.com/office/officeart/2005/8/layout/chevron1"/>
    <dgm:cxn modelId="{EC340001-0286-4CCE-93ED-999A2D2367C3}" type="presParOf" srcId="{502A76C2-BA1E-49FA-9F5A-28B0D2D404BC}" destId="{173569BD-2655-44F0-90D6-B9339357B4F0}" srcOrd="2" destOrd="0" presId="urn:microsoft.com/office/officeart/2005/8/layout/chevron1"/>
    <dgm:cxn modelId="{B9269586-6529-4064-8F27-495CE9230886}" type="presParOf" srcId="{502A76C2-BA1E-49FA-9F5A-28B0D2D404BC}" destId="{64F53EA8-3B35-4B66-A096-1F15A5669590}" srcOrd="3" destOrd="0" presId="urn:microsoft.com/office/officeart/2005/8/layout/chevron1"/>
    <dgm:cxn modelId="{7E08567C-CE60-4531-A83A-BB0C2E9D434A}" type="presParOf" srcId="{502A76C2-BA1E-49FA-9F5A-28B0D2D404BC}" destId="{C1D25A2C-9D36-422B-A1C1-A9C7C68057E0}" srcOrd="4" destOrd="0" presId="urn:microsoft.com/office/officeart/2005/8/layout/chevron1"/>
    <dgm:cxn modelId="{67765E6D-C71B-4E9B-BF27-847F05CB39B9}" type="presParOf" srcId="{502A76C2-BA1E-49FA-9F5A-28B0D2D404BC}" destId="{718872CB-723B-473F-AD4A-52BABFC340FD}" srcOrd="5" destOrd="0" presId="urn:microsoft.com/office/officeart/2005/8/layout/chevron1"/>
    <dgm:cxn modelId="{BA01390B-98D7-403C-BCDA-D32447C8A6FE}" type="presParOf" srcId="{502A76C2-BA1E-49FA-9F5A-28B0D2D404BC}" destId="{598B071C-A418-47EE-982B-F8B0BAC3360B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9074DC5-527F-4DFB-9130-1DDC1F420EE3}" type="doc">
      <dgm:prSet loTypeId="urn:microsoft.com/office/officeart/2005/8/layout/hProcess9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42CCB1CA-A59D-4C6B-9075-22368FB53F57}">
      <dgm:prSet/>
      <dgm:spPr/>
      <dgm:t>
        <a:bodyPr/>
        <a:lstStyle/>
        <a:p>
          <a:r>
            <a:rPr lang="en-AU" b="1" dirty="0"/>
            <a:t>Approach 1: Integrating employability measures through the curriculum</a:t>
          </a:r>
        </a:p>
      </dgm:t>
    </dgm:pt>
    <dgm:pt modelId="{16763CE9-3566-4186-84EA-90C24839F690}" type="parTrans" cxnId="{EC32B0E7-4850-41A7-8968-F772F9601C39}">
      <dgm:prSet/>
      <dgm:spPr/>
      <dgm:t>
        <a:bodyPr/>
        <a:lstStyle/>
        <a:p>
          <a:endParaRPr lang="en-US"/>
        </a:p>
      </dgm:t>
    </dgm:pt>
    <dgm:pt modelId="{38B7C740-179B-41BE-9812-BD60875B5EF5}" type="sibTrans" cxnId="{EC32B0E7-4850-41A7-8968-F772F9601C39}">
      <dgm:prSet/>
      <dgm:spPr/>
      <dgm:t>
        <a:bodyPr/>
        <a:lstStyle/>
        <a:p>
          <a:endParaRPr lang="en-US"/>
        </a:p>
      </dgm:t>
    </dgm:pt>
    <dgm:pt modelId="{1C6513E7-9833-44DA-8986-824730A1034A}">
      <dgm:prSet/>
      <dgm:spPr/>
      <dgm:t>
        <a:bodyPr/>
        <a:lstStyle/>
        <a:p>
          <a:r>
            <a:rPr lang="en-AU" dirty="0"/>
            <a:t>Graduate attributes</a:t>
          </a:r>
        </a:p>
      </dgm:t>
    </dgm:pt>
    <dgm:pt modelId="{325C74AA-48E8-42C4-839A-0CAAA4428D07}" type="parTrans" cxnId="{6B3F28BC-6763-4C13-B97F-62C5EC808E78}">
      <dgm:prSet/>
      <dgm:spPr/>
      <dgm:t>
        <a:bodyPr/>
        <a:lstStyle/>
        <a:p>
          <a:endParaRPr lang="en-US"/>
        </a:p>
      </dgm:t>
    </dgm:pt>
    <dgm:pt modelId="{D204C021-9AE7-4EC0-95D9-EA5AF8E650E3}" type="sibTrans" cxnId="{6B3F28BC-6763-4C13-B97F-62C5EC808E78}">
      <dgm:prSet/>
      <dgm:spPr/>
      <dgm:t>
        <a:bodyPr/>
        <a:lstStyle/>
        <a:p>
          <a:endParaRPr lang="en-US"/>
        </a:p>
      </dgm:t>
    </dgm:pt>
    <dgm:pt modelId="{99FD5566-B0B8-47A6-90DB-DB37AB3FBE82}">
      <dgm:prSet/>
      <dgm:spPr/>
      <dgm:t>
        <a:bodyPr/>
        <a:lstStyle/>
        <a:p>
          <a:r>
            <a:rPr lang="en-AU" dirty="0"/>
            <a:t>Developing skills</a:t>
          </a:r>
        </a:p>
      </dgm:t>
    </dgm:pt>
    <dgm:pt modelId="{931C4D1F-B432-494C-AEF8-4FFA69A30AAA}" type="parTrans" cxnId="{E491E8AA-AD7E-4572-BADF-6E0503217E37}">
      <dgm:prSet/>
      <dgm:spPr/>
      <dgm:t>
        <a:bodyPr/>
        <a:lstStyle/>
        <a:p>
          <a:endParaRPr lang="en-US"/>
        </a:p>
      </dgm:t>
    </dgm:pt>
    <dgm:pt modelId="{0C1998D0-3DE0-457C-B515-17A68523A62D}" type="sibTrans" cxnId="{E491E8AA-AD7E-4572-BADF-6E0503217E37}">
      <dgm:prSet/>
      <dgm:spPr/>
      <dgm:t>
        <a:bodyPr/>
        <a:lstStyle/>
        <a:p>
          <a:endParaRPr lang="en-US"/>
        </a:p>
      </dgm:t>
    </dgm:pt>
    <dgm:pt modelId="{2B044F28-1054-4E78-A9A4-092B61065BF8}">
      <dgm:prSet/>
      <dgm:spPr/>
      <dgm:t>
        <a:bodyPr/>
        <a:lstStyle/>
        <a:p>
          <a:r>
            <a:rPr lang="en-AU" dirty="0"/>
            <a:t>Employers as partners co-designing courses</a:t>
          </a:r>
        </a:p>
      </dgm:t>
    </dgm:pt>
    <dgm:pt modelId="{7AEE962E-B58D-430B-B6F4-C3A0793A1A02}" type="parTrans" cxnId="{972A80C4-FF04-4CB8-901A-BF37E1022D38}">
      <dgm:prSet/>
      <dgm:spPr/>
      <dgm:t>
        <a:bodyPr/>
        <a:lstStyle/>
        <a:p>
          <a:endParaRPr lang="en-US"/>
        </a:p>
      </dgm:t>
    </dgm:pt>
    <dgm:pt modelId="{03DB6960-9160-4DF9-B3FE-1D5595842954}" type="sibTrans" cxnId="{972A80C4-FF04-4CB8-901A-BF37E1022D38}">
      <dgm:prSet/>
      <dgm:spPr/>
      <dgm:t>
        <a:bodyPr/>
        <a:lstStyle/>
        <a:p>
          <a:endParaRPr lang="en-US"/>
        </a:p>
      </dgm:t>
    </dgm:pt>
    <dgm:pt modelId="{620FA5EF-C09F-4A8D-8C83-03D751F8227E}">
      <dgm:prSet/>
      <dgm:spPr/>
      <dgm:t>
        <a:bodyPr/>
        <a:lstStyle/>
        <a:p>
          <a:r>
            <a:rPr lang="en-AU" dirty="0"/>
            <a:t>Industry boards for all courses</a:t>
          </a:r>
        </a:p>
      </dgm:t>
    </dgm:pt>
    <dgm:pt modelId="{F63EB732-5B18-4A5E-9619-52FCF2439FEC}" type="parTrans" cxnId="{45792567-3DE8-4E74-8FBC-6815C7E31A35}">
      <dgm:prSet/>
      <dgm:spPr/>
      <dgm:t>
        <a:bodyPr/>
        <a:lstStyle/>
        <a:p>
          <a:endParaRPr lang="en-US"/>
        </a:p>
      </dgm:t>
    </dgm:pt>
    <dgm:pt modelId="{214A89D5-C549-4069-9608-EBEDF45776C5}" type="sibTrans" cxnId="{45792567-3DE8-4E74-8FBC-6815C7E31A35}">
      <dgm:prSet/>
      <dgm:spPr/>
      <dgm:t>
        <a:bodyPr/>
        <a:lstStyle/>
        <a:p>
          <a:endParaRPr lang="en-US"/>
        </a:p>
      </dgm:t>
    </dgm:pt>
    <dgm:pt modelId="{9D1C377D-BB7F-40C7-841A-462611FF09E4}" type="pres">
      <dgm:prSet presAssocID="{49074DC5-527F-4DFB-9130-1DDC1F420EE3}" presName="CompostProcess" presStyleCnt="0">
        <dgm:presLayoutVars>
          <dgm:dir/>
          <dgm:resizeHandles val="exact"/>
        </dgm:presLayoutVars>
      </dgm:prSet>
      <dgm:spPr/>
    </dgm:pt>
    <dgm:pt modelId="{3B666170-B394-4764-92EF-61C479239033}" type="pres">
      <dgm:prSet presAssocID="{49074DC5-527F-4DFB-9130-1DDC1F420EE3}" presName="arrow" presStyleLbl="bgShp" presStyleIdx="0" presStyleCnt="1"/>
      <dgm:spPr/>
    </dgm:pt>
    <dgm:pt modelId="{133D5575-71FD-4350-8215-ECE38EB1625B}" type="pres">
      <dgm:prSet presAssocID="{49074DC5-527F-4DFB-9130-1DDC1F420EE3}" presName="linearProcess" presStyleCnt="0"/>
      <dgm:spPr/>
    </dgm:pt>
    <dgm:pt modelId="{9F3F0940-7045-4F13-B6C6-4E4199EBD40D}" type="pres">
      <dgm:prSet presAssocID="{42CCB1CA-A59D-4C6B-9075-22368FB53F57}" presName="textNode" presStyleLbl="node1" presStyleIdx="0" presStyleCnt="1" custScaleX="86174" custScaleY="87889">
        <dgm:presLayoutVars>
          <dgm:bulletEnabled val="1"/>
        </dgm:presLayoutVars>
      </dgm:prSet>
      <dgm:spPr/>
    </dgm:pt>
  </dgm:ptLst>
  <dgm:cxnLst>
    <dgm:cxn modelId="{72944811-07D1-4C35-AE3F-5B19D7235F41}" type="presOf" srcId="{99FD5566-B0B8-47A6-90DB-DB37AB3FBE82}" destId="{9F3F0940-7045-4F13-B6C6-4E4199EBD40D}" srcOrd="0" destOrd="2" presId="urn:microsoft.com/office/officeart/2005/8/layout/hProcess9"/>
    <dgm:cxn modelId="{0F69761D-D7B3-4E00-AAE8-A238BB8BEA24}" type="presOf" srcId="{2B044F28-1054-4E78-A9A4-092B61065BF8}" destId="{9F3F0940-7045-4F13-B6C6-4E4199EBD40D}" srcOrd="0" destOrd="3" presId="urn:microsoft.com/office/officeart/2005/8/layout/hProcess9"/>
    <dgm:cxn modelId="{8F00523E-4B51-4DBA-9E7E-84F0D883776E}" type="presOf" srcId="{620FA5EF-C09F-4A8D-8C83-03D751F8227E}" destId="{9F3F0940-7045-4F13-B6C6-4E4199EBD40D}" srcOrd="0" destOrd="4" presId="urn:microsoft.com/office/officeart/2005/8/layout/hProcess9"/>
    <dgm:cxn modelId="{45792567-3DE8-4E74-8FBC-6815C7E31A35}" srcId="{42CCB1CA-A59D-4C6B-9075-22368FB53F57}" destId="{620FA5EF-C09F-4A8D-8C83-03D751F8227E}" srcOrd="3" destOrd="0" parTransId="{F63EB732-5B18-4A5E-9619-52FCF2439FEC}" sibTransId="{214A89D5-C549-4069-9608-EBEDF45776C5}"/>
    <dgm:cxn modelId="{24A2D750-2E1F-4825-9F07-AF7C7180009E}" type="presOf" srcId="{49074DC5-527F-4DFB-9130-1DDC1F420EE3}" destId="{9D1C377D-BB7F-40C7-841A-462611FF09E4}" srcOrd="0" destOrd="0" presId="urn:microsoft.com/office/officeart/2005/8/layout/hProcess9"/>
    <dgm:cxn modelId="{9357B57B-B2B7-447C-803E-97E0DCAA2D76}" type="presOf" srcId="{1C6513E7-9833-44DA-8986-824730A1034A}" destId="{9F3F0940-7045-4F13-B6C6-4E4199EBD40D}" srcOrd="0" destOrd="1" presId="urn:microsoft.com/office/officeart/2005/8/layout/hProcess9"/>
    <dgm:cxn modelId="{D0A4E1AA-83E4-46C6-9A8D-E05304670091}" type="presOf" srcId="{42CCB1CA-A59D-4C6B-9075-22368FB53F57}" destId="{9F3F0940-7045-4F13-B6C6-4E4199EBD40D}" srcOrd="0" destOrd="0" presId="urn:microsoft.com/office/officeart/2005/8/layout/hProcess9"/>
    <dgm:cxn modelId="{E491E8AA-AD7E-4572-BADF-6E0503217E37}" srcId="{42CCB1CA-A59D-4C6B-9075-22368FB53F57}" destId="{99FD5566-B0B8-47A6-90DB-DB37AB3FBE82}" srcOrd="1" destOrd="0" parTransId="{931C4D1F-B432-494C-AEF8-4FFA69A30AAA}" sibTransId="{0C1998D0-3DE0-457C-B515-17A68523A62D}"/>
    <dgm:cxn modelId="{6B3F28BC-6763-4C13-B97F-62C5EC808E78}" srcId="{42CCB1CA-A59D-4C6B-9075-22368FB53F57}" destId="{1C6513E7-9833-44DA-8986-824730A1034A}" srcOrd="0" destOrd="0" parTransId="{325C74AA-48E8-42C4-839A-0CAAA4428D07}" sibTransId="{D204C021-9AE7-4EC0-95D9-EA5AF8E650E3}"/>
    <dgm:cxn modelId="{972A80C4-FF04-4CB8-901A-BF37E1022D38}" srcId="{42CCB1CA-A59D-4C6B-9075-22368FB53F57}" destId="{2B044F28-1054-4E78-A9A4-092B61065BF8}" srcOrd="2" destOrd="0" parTransId="{7AEE962E-B58D-430B-B6F4-C3A0793A1A02}" sibTransId="{03DB6960-9160-4DF9-B3FE-1D5595842954}"/>
    <dgm:cxn modelId="{EC32B0E7-4850-41A7-8968-F772F9601C39}" srcId="{49074DC5-527F-4DFB-9130-1DDC1F420EE3}" destId="{42CCB1CA-A59D-4C6B-9075-22368FB53F57}" srcOrd="0" destOrd="0" parTransId="{16763CE9-3566-4186-84EA-90C24839F690}" sibTransId="{38B7C740-179B-41BE-9812-BD60875B5EF5}"/>
    <dgm:cxn modelId="{F3C98B1C-72BD-48C2-B615-B7B85835E5EB}" type="presParOf" srcId="{9D1C377D-BB7F-40C7-841A-462611FF09E4}" destId="{3B666170-B394-4764-92EF-61C479239033}" srcOrd="0" destOrd="0" presId="urn:microsoft.com/office/officeart/2005/8/layout/hProcess9"/>
    <dgm:cxn modelId="{4743C07D-DD3E-4814-B795-3D9C9B2590EC}" type="presParOf" srcId="{9D1C377D-BB7F-40C7-841A-462611FF09E4}" destId="{133D5575-71FD-4350-8215-ECE38EB1625B}" srcOrd="1" destOrd="0" presId="urn:microsoft.com/office/officeart/2005/8/layout/hProcess9"/>
    <dgm:cxn modelId="{FE4B5A69-34EC-4F41-9E1A-47EBDB77A4F9}" type="presParOf" srcId="{133D5575-71FD-4350-8215-ECE38EB1625B}" destId="{9F3F0940-7045-4F13-B6C6-4E4199EBD40D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64FC048-F3B8-4C83-93EB-A7910010BC8A}" type="doc">
      <dgm:prSet loTypeId="urn:microsoft.com/office/officeart/2005/8/layout/hProcess9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307322F3-7FB3-440B-B961-BAB55E05F2C1}">
      <dgm:prSet custT="1"/>
      <dgm:spPr/>
      <dgm:t>
        <a:bodyPr/>
        <a:lstStyle/>
        <a:p>
          <a:r>
            <a:rPr lang="en-AU" sz="700" b="1" dirty="0"/>
            <a:t>Approach 2: Integrating employability measures through the co/extra curriculum activities of students</a:t>
          </a:r>
        </a:p>
      </dgm:t>
    </dgm:pt>
    <dgm:pt modelId="{BA8E5397-24E9-47EB-A4D4-2376B401738D}" type="parTrans" cxnId="{B71EEE59-59DB-4825-B1CB-4F13F0576D3B}">
      <dgm:prSet/>
      <dgm:spPr/>
      <dgm:t>
        <a:bodyPr/>
        <a:lstStyle/>
        <a:p>
          <a:endParaRPr lang="en-US"/>
        </a:p>
      </dgm:t>
    </dgm:pt>
    <dgm:pt modelId="{AB049A26-36DD-4032-86F3-ED4A7532859C}" type="sibTrans" cxnId="{B71EEE59-59DB-4825-B1CB-4F13F0576D3B}">
      <dgm:prSet/>
      <dgm:spPr/>
      <dgm:t>
        <a:bodyPr/>
        <a:lstStyle/>
        <a:p>
          <a:endParaRPr lang="en-US"/>
        </a:p>
      </dgm:t>
    </dgm:pt>
    <dgm:pt modelId="{D893B327-A9B4-4B20-BA9B-5DB128982C82}">
      <dgm:prSet/>
      <dgm:spPr/>
      <dgm:t>
        <a:bodyPr/>
        <a:lstStyle/>
        <a:p>
          <a:r>
            <a:rPr lang="en-AU" sz="600" dirty="0"/>
            <a:t>Students are employed by the university </a:t>
          </a:r>
        </a:p>
      </dgm:t>
    </dgm:pt>
    <dgm:pt modelId="{68A31012-8AB3-4F40-8256-A1C2011FD0B8}" type="parTrans" cxnId="{05535535-0CC3-4523-A824-890657CD2E95}">
      <dgm:prSet/>
      <dgm:spPr/>
      <dgm:t>
        <a:bodyPr/>
        <a:lstStyle/>
        <a:p>
          <a:endParaRPr lang="en-US"/>
        </a:p>
      </dgm:t>
    </dgm:pt>
    <dgm:pt modelId="{24854E46-C5C8-4FC0-B3B6-ABC8C8E4A1E5}" type="sibTrans" cxnId="{05535535-0CC3-4523-A824-890657CD2E95}">
      <dgm:prSet/>
      <dgm:spPr/>
      <dgm:t>
        <a:bodyPr/>
        <a:lstStyle/>
        <a:p>
          <a:endParaRPr lang="en-US"/>
        </a:p>
      </dgm:t>
    </dgm:pt>
    <dgm:pt modelId="{9AEA9EC4-3DFB-45DF-A86C-3A5A6870248A}">
      <dgm:prSet/>
      <dgm:spPr/>
      <dgm:t>
        <a:bodyPr/>
        <a:lstStyle/>
        <a:p>
          <a:r>
            <a:rPr lang="en-AU" sz="600" dirty="0"/>
            <a:t>Possible set up of temping agency as part of the university (e.g. </a:t>
          </a:r>
          <a:r>
            <a:rPr lang="en-AU" sz="600" dirty="0" err="1"/>
            <a:t>UniTemps</a:t>
          </a:r>
          <a:r>
            <a:rPr lang="en-AU" sz="600" dirty="0"/>
            <a:t>/ </a:t>
          </a:r>
          <a:r>
            <a:rPr lang="en-AU" sz="600" dirty="0" err="1"/>
            <a:t>Futureworks</a:t>
          </a:r>
          <a:r>
            <a:rPr lang="en-AU" sz="600" dirty="0"/>
            <a:t>)</a:t>
          </a:r>
        </a:p>
      </dgm:t>
    </dgm:pt>
    <dgm:pt modelId="{25CBE4A2-999C-4737-90E3-4965D307B5D5}" type="parTrans" cxnId="{31B09EBD-0D94-4B2C-A428-C32D168843D3}">
      <dgm:prSet/>
      <dgm:spPr/>
      <dgm:t>
        <a:bodyPr/>
        <a:lstStyle/>
        <a:p>
          <a:endParaRPr lang="en-US"/>
        </a:p>
      </dgm:t>
    </dgm:pt>
    <dgm:pt modelId="{0B221D9A-F74E-4273-8575-06AD70A3278D}" type="sibTrans" cxnId="{31B09EBD-0D94-4B2C-A428-C32D168843D3}">
      <dgm:prSet/>
      <dgm:spPr/>
      <dgm:t>
        <a:bodyPr/>
        <a:lstStyle/>
        <a:p>
          <a:endParaRPr lang="en-US"/>
        </a:p>
      </dgm:t>
    </dgm:pt>
    <dgm:pt modelId="{923D3DA8-488C-4AFA-9F03-7CE15F16D405}" type="pres">
      <dgm:prSet presAssocID="{C64FC048-F3B8-4C83-93EB-A7910010BC8A}" presName="CompostProcess" presStyleCnt="0">
        <dgm:presLayoutVars>
          <dgm:dir/>
          <dgm:resizeHandles val="exact"/>
        </dgm:presLayoutVars>
      </dgm:prSet>
      <dgm:spPr/>
    </dgm:pt>
    <dgm:pt modelId="{77ACDD5E-8B77-49E3-883D-2F97776E91C2}" type="pres">
      <dgm:prSet presAssocID="{C64FC048-F3B8-4C83-93EB-A7910010BC8A}" presName="arrow" presStyleLbl="bgShp" presStyleIdx="0" presStyleCnt="1"/>
      <dgm:spPr/>
    </dgm:pt>
    <dgm:pt modelId="{DC39ACC0-9222-4AEA-8073-2B22E9D83C19}" type="pres">
      <dgm:prSet presAssocID="{C64FC048-F3B8-4C83-93EB-A7910010BC8A}" presName="linearProcess" presStyleCnt="0"/>
      <dgm:spPr/>
    </dgm:pt>
    <dgm:pt modelId="{08E86059-280C-4DC3-B7FE-6368C9C337AC}" type="pres">
      <dgm:prSet presAssocID="{307322F3-7FB3-440B-B961-BAB55E05F2C1}" presName="textNode" presStyleLbl="node1" presStyleIdx="0" presStyleCnt="1" custScaleX="135542" custScaleY="107599">
        <dgm:presLayoutVars>
          <dgm:bulletEnabled val="1"/>
        </dgm:presLayoutVars>
      </dgm:prSet>
      <dgm:spPr/>
    </dgm:pt>
  </dgm:ptLst>
  <dgm:cxnLst>
    <dgm:cxn modelId="{4250D823-FD5E-4209-A7FF-6D90ECDDB74E}" type="presOf" srcId="{307322F3-7FB3-440B-B961-BAB55E05F2C1}" destId="{08E86059-280C-4DC3-B7FE-6368C9C337AC}" srcOrd="0" destOrd="0" presId="urn:microsoft.com/office/officeart/2005/8/layout/hProcess9"/>
    <dgm:cxn modelId="{05535535-0CC3-4523-A824-890657CD2E95}" srcId="{307322F3-7FB3-440B-B961-BAB55E05F2C1}" destId="{D893B327-A9B4-4B20-BA9B-5DB128982C82}" srcOrd="0" destOrd="0" parTransId="{68A31012-8AB3-4F40-8256-A1C2011FD0B8}" sibTransId="{24854E46-C5C8-4FC0-B3B6-ABC8C8E4A1E5}"/>
    <dgm:cxn modelId="{D17B2F45-1BB6-4DA6-B2B0-2AA5F3651F3F}" type="presOf" srcId="{9AEA9EC4-3DFB-45DF-A86C-3A5A6870248A}" destId="{08E86059-280C-4DC3-B7FE-6368C9C337AC}" srcOrd="0" destOrd="2" presId="urn:microsoft.com/office/officeart/2005/8/layout/hProcess9"/>
    <dgm:cxn modelId="{B71EEE59-59DB-4825-B1CB-4F13F0576D3B}" srcId="{C64FC048-F3B8-4C83-93EB-A7910010BC8A}" destId="{307322F3-7FB3-440B-B961-BAB55E05F2C1}" srcOrd="0" destOrd="0" parTransId="{BA8E5397-24E9-47EB-A4D4-2376B401738D}" sibTransId="{AB049A26-36DD-4032-86F3-ED4A7532859C}"/>
    <dgm:cxn modelId="{4452A98C-CBAC-4A93-959A-9CD92CAFDBEE}" type="presOf" srcId="{D893B327-A9B4-4B20-BA9B-5DB128982C82}" destId="{08E86059-280C-4DC3-B7FE-6368C9C337AC}" srcOrd="0" destOrd="1" presId="urn:microsoft.com/office/officeart/2005/8/layout/hProcess9"/>
    <dgm:cxn modelId="{31B09EBD-0D94-4B2C-A428-C32D168843D3}" srcId="{307322F3-7FB3-440B-B961-BAB55E05F2C1}" destId="{9AEA9EC4-3DFB-45DF-A86C-3A5A6870248A}" srcOrd="1" destOrd="0" parTransId="{25CBE4A2-999C-4737-90E3-4965D307B5D5}" sibTransId="{0B221D9A-F74E-4273-8575-06AD70A3278D}"/>
    <dgm:cxn modelId="{1DD667D0-2611-4546-BF8E-1E6F0B2D396E}" type="presOf" srcId="{C64FC048-F3B8-4C83-93EB-A7910010BC8A}" destId="{923D3DA8-488C-4AFA-9F03-7CE15F16D405}" srcOrd="0" destOrd="0" presId="urn:microsoft.com/office/officeart/2005/8/layout/hProcess9"/>
    <dgm:cxn modelId="{29769FE9-C2CE-467F-BE6D-384C02082F21}" type="presParOf" srcId="{923D3DA8-488C-4AFA-9F03-7CE15F16D405}" destId="{77ACDD5E-8B77-49E3-883D-2F97776E91C2}" srcOrd="0" destOrd="0" presId="urn:microsoft.com/office/officeart/2005/8/layout/hProcess9"/>
    <dgm:cxn modelId="{FA36B625-6621-4633-BA61-FE0825405D1E}" type="presParOf" srcId="{923D3DA8-488C-4AFA-9F03-7CE15F16D405}" destId="{DC39ACC0-9222-4AEA-8073-2B22E9D83C19}" srcOrd="1" destOrd="0" presId="urn:microsoft.com/office/officeart/2005/8/layout/hProcess9"/>
    <dgm:cxn modelId="{A681BEA3-2DFA-4A0B-A375-B36CB78E8E5C}" type="presParOf" srcId="{DC39ACC0-9222-4AEA-8073-2B22E9D83C19}" destId="{08E86059-280C-4DC3-B7FE-6368C9C337AC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9F34430-FC2F-409C-958D-9FAD892ECFEE}" type="doc">
      <dgm:prSet loTypeId="urn:microsoft.com/office/officeart/2005/8/layout/hProcess9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4329F572-C8C6-4EBF-ABDF-B8BF50875AD1}">
      <dgm:prSet custT="1"/>
      <dgm:spPr/>
      <dgm:t>
        <a:bodyPr/>
        <a:lstStyle/>
        <a:p>
          <a:r>
            <a:rPr lang="en-AU" sz="700" b="1" dirty="0"/>
            <a:t>Approach 3: Employer and alumni outreach, postgraduate sponsorships and placement scheme</a:t>
          </a:r>
          <a:endParaRPr lang="en-AU" sz="700" dirty="0"/>
        </a:p>
      </dgm:t>
    </dgm:pt>
    <dgm:pt modelId="{9AFD86A0-0C35-43BC-B5CF-12A4A5E2574F}" type="parTrans" cxnId="{2BEA6A6B-7795-4440-B8C9-C8606B006B66}">
      <dgm:prSet/>
      <dgm:spPr/>
      <dgm:t>
        <a:bodyPr/>
        <a:lstStyle/>
        <a:p>
          <a:endParaRPr lang="en-US"/>
        </a:p>
      </dgm:t>
    </dgm:pt>
    <dgm:pt modelId="{0AC91D7C-FD02-4AD9-BA84-81F25E089E9C}" type="sibTrans" cxnId="{2BEA6A6B-7795-4440-B8C9-C8606B006B66}">
      <dgm:prSet/>
      <dgm:spPr/>
      <dgm:t>
        <a:bodyPr/>
        <a:lstStyle/>
        <a:p>
          <a:endParaRPr lang="en-US"/>
        </a:p>
      </dgm:t>
    </dgm:pt>
    <dgm:pt modelId="{90AAB096-5803-4B89-929A-40FD3589B170}">
      <dgm:prSet/>
      <dgm:spPr/>
      <dgm:t>
        <a:bodyPr/>
        <a:lstStyle/>
        <a:p>
          <a:r>
            <a:rPr lang="en-AU" sz="600" dirty="0"/>
            <a:t>Alumni as employers</a:t>
          </a:r>
        </a:p>
      </dgm:t>
    </dgm:pt>
    <dgm:pt modelId="{98508CA6-47A3-49BA-901E-ACA77A4BE729}" type="parTrans" cxnId="{4F148D05-4016-471B-A4CC-1966787367D2}">
      <dgm:prSet/>
      <dgm:spPr/>
      <dgm:t>
        <a:bodyPr/>
        <a:lstStyle/>
        <a:p>
          <a:endParaRPr lang="en-US"/>
        </a:p>
      </dgm:t>
    </dgm:pt>
    <dgm:pt modelId="{75A87993-9ABD-4807-B41D-0D99D58A9F45}" type="sibTrans" cxnId="{4F148D05-4016-471B-A4CC-1966787367D2}">
      <dgm:prSet/>
      <dgm:spPr/>
      <dgm:t>
        <a:bodyPr/>
        <a:lstStyle/>
        <a:p>
          <a:endParaRPr lang="en-US"/>
        </a:p>
      </dgm:t>
    </dgm:pt>
    <dgm:pt modelId="{50DBBDBA-CFF9-4F68-ACC2-E9CED6D5BB5F}">
      <dgm:prSet/>
      <dgm:spPr/>
      <dgm:t>
        <a:bodyPr/>
        <a:lstStyle/>
        <a:p>
          <a:r>
            <a:rPr lang="en-AU" sz="600" dirty="0"/>
            <a:t>Clear paths of progression to postgraduate study </a:t>
          </a:r>
        </a:p>
      </dgm:t>
    </dgm:pt>
    <dgm:pt modelId="{E4D7A5E8-F15F-45E8-A5B1-43401EF91660}" type="parTrans" cxnId="{1D0208C1-5BD5-49AA-A3C0-05B21995EBBC}">
      <dgm:prSet/>
      <dgm:spPr/>
      <dgm:t>
        <a:bodyPr/>
        <a:lstStyle/>
        <a:p>
          <a:endParaRPr lang="en-US"/>
        </a:p>
      </dgm:t>
    </dgm:pt>
    <dgm:pt modelId="{A2CEC962-3344-498E-97EA-3CE3100118F4}" type="sibTrans" cxnId="{1D0208C1-5BD5-49AA-A3C0-05B21995EBBC}">
      <dgm:prSet/>
      <dgm:spPr/>
      <dgm:t>
        <a:bodyPr/>
        <a:lstStyle/>
        <a:p>
          <a:endParaRPr lang="en-US"/>
        </a:p>
      </dgm:t>
    </dgm:pt>
    <dgm:pt modelId="{39820F88-58B0-4B45-B00F-3A568DB3A878}" type="pres">
      <dgm:prSet presAssocID="{F9F34430-FC2F-409C-958D-9FAD892ECFEE}" presName="CompostProcess" presStyleCnt="0">
        <dgm:presLayoutVars>
          <dgm:dir/>
          <dgm:resizeHandles val="exact"/>
        </dgm:presLayoutVars>
      </dgm:prSet>
      <dgm:spPr/>
    </dgm:pt>
    <dgm:pt modelId="{D687604D-9553-4E31-A1AB-F64AFF762C18}" type="pres">
      <dgm:prSet presAssocID="{F9F34430-FC2F-409C-958D-9FAD892ECFEE}" presName="arrow" presStyleLbl="bgShp" presStyleIdx="0" presStyleCnt="1"/>
      <dgm:spPr/>
    </dgm:pt>
    <dgm:pt modelId="{8B198496-D7BC-4FEA-BB28-C561E590B2AD}" type="pres">
      <dgm:prSet presAssocID="{F9F34430-FC2F-409C-958D-9FAD892ECFEE}" presName="linearProcess" presStyleCnt="0"/>
      <dgm:spPr/>
    </dgm:pt>
    <dgm:pt modelId="{44EF1659-3EC6-4540-9348-9DFA12CC559E}" type="pres">
      <dgm:prSet presAssocID="{4329F572-C8C6-4EBF-ABDF-B8BF50875AD1}" presName="textNode" presStyleLbl="node1" presStyleIdx="0" presStyleCnt="1" custScaleX="132117" custScaleY="106391">
        <dgm:presLayoutVars>
          <dgm:bulletEnabled val="1"/>
        </dgm:presLayoutVars>
      </dgm:prSet>
      <dgm:spPr/>
    </dgm:pt>
  </dgm:ptLst>
  <dgm:cxnLst>
    <dgm:cxn modelId="{4F148D05-4016-471B-A4CC-1966787367D2}" srcId="{4329F572-C8C6-4EBF-ABDF-B8BF50875AD1}" destId="{90AAB096-5803-4B89-929A-40FD3589B170}" srcOrd="0" destOrd="0" parTransId="{98508CA6-47A3-49BA-901E-ACA77A4BE729}" sibTransId="{75A87993-9ABD-4807-B41D-0D99D58A9F45}"/>
    <dgm:cxn modelId="{F3B9A71D-5472-4D6C-BFD1-CCE5C69044A8}" type="presOf" srcId="{50DBBDBA-CFF9-4F68-ACC2-E9CED6D5BB5F}" destId="{44EF1659-3EC6-4540-9348-9DFA12CC559E}" srcOrd="0" destOrd="2" presId="urn:microsoft.com/office/officeart/2005/8/layout/hProcess9"/>
    <dgm:cxn modelId="{FEDB8C69-CFB4-4A17-A33B-2C299500D1FF}" type="presOf" srcId="{4329F572-C8C6-4EBF-ABDF-B8BF50875AD1}" destId="{44EF1659-3EC6-4540-9348-9DFA12CC559E}" srcOrd="0" destOrd="0" presId="urn:microsoft.com/office/officeart/2005/8/layout/hProcess9"/>
    <dgm:cxn modelId="{2BEA6A6B-7795-4440-B8C9-C8606B006B66}" srcId="{F9F34430-FC2F-409C-958D-9FAD892ECFEE}" destId="{4329F572-C8C6-4EBF-ABDF-B8BF50875AD1}" srcOrd="0" destOrd="0" parTransId="{9AFD86A0-0C35-43BC-B5CF-12A4A5E2574F}" sibTransId="{0AC91D7C-FD02-4AD9-BA84-81F25E089E9C}"/>
    <dgm:cxn modelId="{1D0208C1-5BD5-49AA-A3C0-05B21995EBBC}" srcId="{4329F572-C8C6-4EBF-ABDF-B8BF50875AD1}" destId="{50DBBDBA-CFF9-4F68-ACC2-E9CED6D5BB5F}" srcOrd="1" destOrd="0" parTransId="{E4D7A5E8-F15F-45E8-A5B1-43401EF91660}" sibTransId="{A2CEC962-3344-498E-97EA-3CE3100118F4}"/>
    <dgm:cxn modelId="{CBDC1BEC-3631-4544-BD34-D2F4217F4D90}" type="presOf" srcId="{90AAB096-5803-4B89-929A-40FD3589B170}" destId="{44EF1659-3EC6-4540-9348-9DFA12CC559E}" srcOrd="0" destOrd="1" presId="urn:microsoft.com/office/officeart/2005/8/layout/hProcess9"/>
    <dgm:cxn modelId="{9F6704F3-71EC-4BC2-AD9F-E30A1251D575}" type="presOf" srcId="{F9F34430-FC2F-409C-958D-9FAD892ECFEE}" destId="{39820F88-58B0-4B45-B00F-3A568DB3A878}" srcOrd="0" destOrd="0" presId="urn:microsoft.com/office/officeart/2005/8/layout/hProcess9"/>
    <dgm:cxn modelId="{0E97260B-14D6-45B7-AA77-1C24E64E1397}" type="presParOf" srcId="{39820F88-58B0-4B45-B00F-3A568DB3A878}" destId="{D687604D-9553-4E31-A1AB-F64AFF762C18}" srcOrd="0" destOrd="0" presId="urn:microsoft.com/office/officeart/2005/8/layout/hProcess9"/>
    <dgm:cxn modelId="{E7DECD56-C52B-4104-A2E4-FADAFC9FBE7F}" type="presParOf" srcId="{39820F88-58B0-4B45-B00F-3A568DB3A878}" destId="{8B198496-D7BC-4FEA-BB28-C561E590B2AD}" srcOrd="1" destOrd="0" presId="urn:microsoft.com/office/officeart/2005/8/layout/hProcess9"/>
    <dgm:cxn modelId="{423467B9-5919-450C-AC88-6E2AC6BBFA6C}" type="presParOf" srcId="{8B198496-D7BC-4FEA-BB28-C561E590B2AD}" destId="{44EF1659-3EC6-4540-9348-9DFA12CC559E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C396B0-3EBF-42D5-A5D1-27B6FFE51FF8}">
      <dsp:nvSpPr>
        <dsp:cNvPr id="0" name=""/>
        <dsp:cNvSpPr/>
      </dsp:nvSpPr>
      <dsp:spPr>
        <a:xfrm>
          <a:off x="0" y="0"/>
          <a:ext cx="8316284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288D2A-A9B6-4F96-A69D-172DA306BD05}">
      <dsp:nvSpPr>
        <dsp:cNvPr id="0" name=""/>
        <dsp:cNvSpPr/>
      </dsp:nvSpPr>
      <dsp:spPr>
        <a:xfrm>
          <a:off x="0" y="0"/>
          <a:ext cx="1663256" cy="52238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accent1">
                  <a:lumMod val="75000"/>
                </a:schemeClr>
              </a:solidFill>
            </a:rPr>
            <a:t>Case study: measuring immersion in games</a:t>
          </a:r>
          <a:endParaRPr lang="en-AU" sz="26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0"/>
        <a:ext cx="1663256" cy="5223867"/>
      </dsp:txXfrm>
    </dsp:sp>
    <dsp:sp modelId="{8E8B2FFD-976E-4443-8CE1-DB684259E79B}">
      <dsp:nvSpPr>
        <dsp:cNvPr id="0" name=""/>
        <dsp:cNvSpPr/>
      </dsp:nvSpPr>
      <dsp:spPr>
        <a:xfrm>
          <a:off x="1788001" y="237216"/>
          <a:ext cx="6528282" cy="4744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200" i="0" kern="1200" dirty="0">
              <a:solidFill>
                <a:schemeClr val="accent1">
                  <a:lumMod val="75000"/>
                </a:schemeClr>
              </a:solidFill>
            </a:rPr>
            <a:t>Triage Trainer study findings</a:t>
          </a:r>
        </a:p>
      </dsp:txBody>
      <dsp:txXfrm>
        <a:off x="1788001" y="237216"/>
        <a:ext cx="6528282" cy="4744332"/>
      </dsp:txXfrm>
    </dsp:sp>
    <dsp:sp modelId="{9737A4FA-7C79-42C4-9DD9-6F7F453547E3}">
      <dsp:nvSpPr>
        <dsp:cNvPr id="0" name=""/>
        <dsp:cNvSpPr/>
      </dsp:nvSpPr>
      <dsp:spPr>
        <a:xfrm>
          <a:off x="1663256" y="4981548"/>
          <a:ext cx="665302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AD9235-1836-404C-BA54-E48FCD187FD5}">
      <dsp:nvSpPr>
        <dsp:cNvPr id="0" name=""/>
        <dsp:cNvSpPr/>
      </dsp:nvSpPr>
      <dsp:spPr>
        <a:xfrm>
          <a:off x="0" y="2577"/>
          <a:ext cx="3065526" cy="1127049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Trial results of </a:t>
          </a:r>
          <a:r>
            <a:rPr lang="en-GB" sz="1700" kern="1200" dirty="0" err="1"/>
            <a:t>tt</a:t>
          </a:r>
          <a:r>
            <a:rPr lang="en-GB" sz="1700" kern="1200" dirty="0"/>
            <a:t> game trainees </a:t>
          </a:r>
          <a:r>
            <a:rPr lang="en-GB" sz="1700" u="sng" kern="1200" dirty="0"/>
            <a:t>versus non-game trainees</a:t>
          </a:r>
          <a:r>
            <a:rPr lang="en-GB" sz="1700" kern="1200" dirty="0"/>
            <a:t>:</a:t>
          </a:r>
          <a:endParaRPr lang="en-AU" sz="1700" kern="1200" dirty="0"/>
        </a:p>
      </dsp:txBody>
      <dsp:txXfrm>
        <a:off x="55018" y="57595"/>
        <a:ext cx="2955490" cy="1017013"/>
      </dsp:txXfrm>
    </dsp:sp>
    <dsp:sp modelId="{A3A06382-763D-4C9F-B756-0F712FF4FF1D}">
      <dsp:nvSpPr>
        <dsp:cNvPr id="0" name=""/>
        <dsp:cNvSpPr/>
      </dsp:nvSpPr>
      <dsp:spPr>
        <a:xfrm rot="5400000">
          <a:off x="5339618" y="-975407"/>
          <a:ext cx="901639" cy="5449824"/>
        </a:xfrm>
        <a:prstGeom prst="round2SameRect">
          <a:avLst/>
        </a:prstGeom>
        <a:solidFill>
          <a:schemeClr val="bg2"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i="1" kern="1200" dirty="0"/>
            <a:t>Significantly higher</a:t>
          </a:r>
          <a:r>
            <a:rPr lang="en-GB" sz="2200" kern="1200" dirty="0"/>
            <a:t> accuracy [χ2 = 13.126, p&lt;0.05]</a:t>
          </a:r>
          <a:endParaRPr lang="en-AU" sz="2200" kern="1200" dirty="0"/>
        </a:p>
      </dsp:txBody>
      <dsp:txXfrm rot="-5400000">
        <a:off x="3065526" y="1342699"/>
        <a:ext cx="5405810" cy="813611"/>
      </dsp:txXfrm>
    </dsp:sp>
    <dsp:sp modelId="{3909DE4B-6FDC-4D41-8229-F71E7BC5DE9F}">
      <dsp:nvSpPr>
        <dsp:cNvPr id="0" name=""/>
        <dsp:cNvSpPr/>
      </dsp:nvSpPr>
      <dsp:spPr>
        <a:xfrm>
          <a:off x="0" y="1185979"/>
          <a:ext cx="3065526" cy="1127049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Tagging accuracy of </a:t>
          </a:r>
          <a:r>
            <a:rPr lang="en-GB" sz="1700" kern="1200" dirty="0" err="1"/>
            <a:t>tt</a:t>
          </a:r>
          <a:r>
            <a:rPr lang="en-GB" sz="1700" kern="1200" dirty="0"/>
            <a:t> game trainees:</a:t>
          </a:r>
          <a:endParaRPr lang="en-AU" sz="1700" kern="1200" dirty="0"/>
        </a:p>
      </dsp:txBody>
      <dsp:txXfrm>
        <a:off x="55018" y="1240997"/>
        <a:ext cx="2955490" cy="1017013"/>
      </dsp:txXfrm>
    </dsp:sp>
    <dsp:sp modelId="{AB489E3B-423B-4901-8DDD-D5158490C355}">
      <dsp:nvSpPr>
        <dsp:cNvPr id="0" name=""/>
        <dsp:cNvSpPr/>
      </dsp:nvSpPr>
      <dsp:spPr>
        <a:xfrm>
          <a:off x="0" y="2369381"/>
          <a:ext cx="3065526" cy="1127049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Step accuracy of </a:t>
          </a:r>
          <a:r>
            <a:rPr lang="en-GB" sz="1700" kern="1200" dirty="0" err="1"/>
            <a:t>tt</a:t>
          </a:r>
          <a:r>
            <a:rPr lang="en-GB" sz="1700" kern="1200" dirty="0"/>
            <a:t> game trainees. comparing the ratios of participants who achieved an 8/8</a:t>
          </a:r>
          <a:endParaRPr lang="en-AU" sz="1700" kern="1200" dirty="0"/>
        </a:p>
      </dsp:txBody>
      <dsp:txXfrm>
        <a:off x="55018" y="2424399"/>
        <a:ext cx="2955490" cy="1017013"/>
      </dsp:txXfrm>
    </dsp:sp>
    <dsp:sp modelId="{6FC1213B-4D48-4146-B1E8-B74EC59504FD}">
      <dsp:nvSpPr>
        <dsp:cNvPr id="0" name=""/>
        <dsp:cNvSpPr/>
      </dsp:nvSpPr>
      <dsp:spPr>
        <a:xfrm rot="5400000">
          <a:off x="5339618" y="1391396"/>
          <a:ext cx="901639" cy="5449824"/>
        </a:xfrm>
        <a:prstGeom prst="round2SameRect">
          <a:avLst/>
        </a:prstGeom>
        <a:solidFill>
          <a:schemeClr val="bg2"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i="1" kern="1200" dirty="0"/>
            <a:t>Significantly more accurate</a:t>
          </a:r>
          <a:r>
            <a:rPr lang="en-GB" sz="2200" kern="1200" dirty="0"/>
            <a:t> (28%) than the non-game group (7%) [χ2 = 7.29, p&lt;0.05]</a:t>
          </a:r>
          <a:endParaRPr lang="en-AU" sz="2200" kern="1200" dirty="0"/>
        </a:p>
      </dsp:txBody>
      <dsp:txXfrm rot="-5400000">
        <a:off x="3065526" y="3709502"/>
        <a:ext cx="5405810" cy="813611"/>
      </dsp:txXfrm>
    </dsp:sp>
    <dsp:sp modelId="{4D0CF61E-D86F-47C4-AA7C-66B572FCF663}">
      <dsp:nvSpPr>
        <dsp:cNvPr id="0" name=""/>
        <dsp:cNvSpPr/>
      </dsp:nvSpPr>
      <dsp:spPr>
        <a:xfrm>
          <a:off x="0" y="3552783"/>
          <a:ext cx="3065526" cy="1127049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Accuracy rating (i.e. followed the correct protocol for all 8 casualties):</a:t>
          </a:r>
          <a:endParaRPr lang="en-AU" sz="1700" kern="1200" dirty="0"/>
        </a:p>
      </dsp:txBody>
      <dsp:txXfrm>
        <a:off x="55018" y="3607801"/>
        <a:ext cx="2955490" cy="1017013"/>
      </dsp:txXfrm>
    </dsp:sp>
    <dsp:sp modelId="{3E63A1FC-D892-4D9C-9473-130501D28824}">
      <dsp:nvSpPr>
        <dsp:cNvPr id="0" name=""/>
        <dsp:cNvSpPr/>
      </dsp:nvSpPr>
      <dsp:spPr>
        <a:xfrm rot="5400000">
          <a:off x="5339618" y="2574798"/>
          <a:ext cx="901639" cy="5449824"/>
        </a:xfrm>
        <a:prstGeom prst="round2SameRect">
          <a:avLst/>
        </a:prstGeom>
        <a:solidFill>
          <a:schemeClr val="bg2"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i="1" kern="1200" dirty="0"/>
            <a:t>No significant difference</a:t>
          </a:r>
          <a:r>
            <a:rPr lang="en-GB" sz="2200" kern="1200" dirty="0"/>
            <a:t> on time taken (p&gt;0.05)</a:t>
          </a:r>
          <a:endParaRPr lang="en-AU" sz="2200" kern="1200" dirty="0"/>
        </a:p>
      </dsp:txBody>
      <dsp:txXfrm rot="-5400000">
        <a:off x="3065526" y="4892904"/>
        <a:ext cx="5405810" cy="813611"/>
      </dsp:txXfrm>
    </dsp:sp>
    <dsp:sp modelId="{14779B36-87EF-4B82-9889-D5E4ED8A95B8}">
      <dsp:nvSpPr>
        <dsp:cNvPr id="0" name=""/>
        <dsp:cNvSpPr/>
      </dsp:nvSpPr>
      <dsp:spPr>
        <a:xfrm>
          <a:off x="0" y="4736185"/>
          <a:ext cx="3065526" cy="1127049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Time taken by </a:t>
          </a:r>
          <a:r>
            <a:rPr lang="en-GB" sz="1700" kern="1200" dirty="0" err="1"/>
            <a:t>tt</a:t>
          </a:r>
          <a:r>
            <a:rPr lang="en-GB" sz="1700" kern="1200" dirty="0"/>
            <a:t> game trainees to complete triage of all 8 casualties:</a:t>
          </a:r>
          <a:endParaRPr lang="en-AU" sz="1700" kern="1200" dirty="0"/>
        </a:p>
      </dsp:txBody>
      <dsp:txXfrm>
        <a:off x="55018" y="4791203"/>
        <a:ext cx="2955490" cy="10170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A3D5C-D7D7-448B-992A-C0257607B702}">
      <dsp:nvSpPr>
        <dsp:cNvPr id="0" name=""/>
        <dsp:cNvSpPr/>
      </dsp:nvSpPr>
      <dsp:spPr>
        <a:xfrm>
          <a:off x="1750" y="627930"/>
          <a:ext cx="2971136" cy="349545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434ECC-978E-4EAF-B118-0E3796556A68}">
      <dsp:nvSpPr>
        <dsp:cNvPr id="0" name=""/>
        <dsp:cNvSpPr/>
      </dsp:nvSpPr>
      <dsp:spPr>
        <a:xfrm>
          <a:off x="1750" y="759205"/>
          <a:ext cx="218270" cy="2182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CB5A3-930D-4087-BDD3-54CF22E22B88}">
      <dsp:nvSpPr>
        <dsp:cNvPr id="0" name=""/>
        <dsp:cNvSpPr/>
      </dsp:nvSpPr>
      <dsp:spPr>
        <a:xfrm>
          <a:off x="1750" y="0"/>
          <a:ext cx="2971136" cy="627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b="1" kern="1200" dirty="0"/>
            <a:t>Key learnings:</a:t>
          </a:r>
          <a:endParaRPr lang="en-AU" sz="4000" kern="1200" dirty="0"/>
        </a:p>
      </dsp:txBody>
      <dsp:txXfrm>
        <a:off x="1750" y="0"/>
        <a:ext cx="2971136" cy="627930"/>
      </dsp:txXfrm>
    </dsp:sp>
    <dsp:sp modelId="{458D8123-EF53-41DC-BB79-532EA60F4CF6}">
      <dsp:nvSpPr>
        <dsp:cNvPr id="0" name=""/>
        <dsp:cNvSpPr/>
      </dsp:nvSpPr>
      <dsp:spPr>
        <a:xfrm>
          <a:off x="1750" y="1267987"/>
          <a:ext cx="218265" cy="2182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F38983-2226-4794-8C5A-41A5EE6B0686}">
      <dsp:nvSpPr>
        <dsp:cNvPr id="0" name=""/>
        <dsp:cNvSpPr/>
      </dsp:nvSpPr>
      <dsp:spPr>
        <a:xfrm>
          <a:off x="209730" y="1122731"/>
          <a:ext cx="2763156" cy="508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Games more effective than traditional</a:t>
          </a:r>
        </a:p>
      </dsp:txBody>
      <dsp:txXfrm>
        <a:off x="209730" y="1122731"/>
        <a:ext cx="2763156" cy="508776"/>
      </dsp:txXfrm>
    </dsp:sp>
    <dsp:sp modelId="{AFBFA5C7-E6ED-446E-8D8F-24C5604E6267}">
      <dsp:nvSpPr>
        <dsp:cNvPr id="0" name=""/>
        <dsp:cNvSpPr/>
      </dsp:nvSpPr>
      <dsp:spPr>
        <a:xfrm>
          <a:off x="1750" y="1776763"/>
          <a:ext cx="218265" cy="2182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100623"/>
              <a:satOff val="-2451"/>
              <a:lumOff val="107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E45C10-0AC6-44BD-9C3C-2DD43AA2461F}">
      <dsp:nvSpPr>
        <dsp:cNvPr id="0" name=""/>
        <dsp:cNvSpPr/>
      </dsp:nvSpPr>
      <dsp:spPr>
        <a:xfrm>
          <a:off x="209730" y="1631508"/>
          <a:ext cx="2763156" cy="508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Blended most effective </a:t>
          </a:r>
        </a:p>
      </dsp:txBody>
      <dsp:txXfrm>
        <a:off x="209730" y="1631508"/>
        <a:ext cx="2763156" cy="508776"/>
      </dsp:txXfrm>
    </dsp:sp>
    <dsp:sp modelId="{D4FFD00D-5921-41C1-A5F4-3C31BDCE0826}">
      <dsp:nvSpPr>
        <dsp:cNvPr id="0" name=""/>
        <dsp:cNvSpPr/>
      </dsp:nvSpPr>
      <dsp:spPr>
        <a:xfrm>
          <a:off x="1750" y="2285540"/>
          <a:ext cx="218265" cy="2182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01247"/>
              <a:satOff val="-4901"/>
              <a:lumOff val="214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5943FD-3A52-476D-BA5B-765AC49304DC}">
      <dsp:nvSpPr>
        <dsp:cNvPr id="0" name=""/>
        <dsp:cNvSpPr/>
      </dsp:nvSpPr>
      <dsp:spPr>
        <a:xfrm>
          <a:off x="209730" y="2140284"/>
          <a:ext cx="2763156" cy="508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Importance of getting game design right</a:t>
          </a:r>
        </a:p>
      </dsp:txBody>
      <dsp:txXfrm>
        <a:off x="209730" y="2140284"/>
        <a:ext cx="2763156" cy="508776"/>
      </dsp:txXfrm>
    </dsp:sp>
    <dsp:sp modelId="{8D4E3D58-EB0A-448B-96AF-50C55F7E8AAC}">
      <dsp:nvSpPr>
        <dsp:cNvPr id="0" name=""/>
        <dsp:cNvSpPr/>
      </dsp:nvSpPr>
      <dsp:spPr>
        <a:xfrm>
          <a:off x="1750" y="2794316"/>
          <a:ext cx="218265" cy="2182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301870"/>
              <a:satOff val="-7352"/>
              <a:lumOff val="321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677B5E-4374-4EAB-A919-F71095010B49}">
      <dsp:nvSpPr>
        <dsp:cNvPr id="0" name=""/>
        <dsp:cNvSpPr/>
      </dsp:nvSpPr>
      <dsp:spPr>
        <a:xfrm>
          <a:off x="209730" y="2649060"/>
          <a:ext cx="2763156" cy="508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Multi-skilled teams required</a:t>
          </a:r>
        </a:p>
      </dsp:txBody>
      <dsp:txXfrm>
        <a:off x="209730" y="2649060"/>
        <a:ext cx="2763156" cy="508776"/>
      </dsp:txXfrm>
    </dsp:sp>
    <dsp:sp modelId="{63608470-F386-4119-A54C-AB7474B0B3E3}">
      <dsp:nvSpPr>
        <dsp:cNvPr id="0" name=""/>
        <dsp:cNvSpPr/>
      </dsp:nvSpPr>
      <dsp:spPr>
        <a:xfrm>
          <a:off x="1750" y="3303092"/>
          <a:ext cx="218265" cy="2182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402493"/>
              <a:satOff val="-9802"/>
              <a:lumOff val="428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30971F-3281-4878-B4A6-55DBDF58F575}">
      <dsp:nvSpPr>
        <dsp:cNvPr id="0" name=""/>
        <dsp:cNvSpPr/>
      </dsp:nvSpPr>
      <dsp:spPr>
        <a:xfrm>
          <a:off x="209730" y="3157837"/>
          <a:ext cx="2763156" cy="508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/>
            <a:t>Cost associated can be high</a:t>
          </a:r>
        </a:p>
      </dsp:txBody>
      <dsp:txXfrm>
        <a:off x="209730" y="3157837"/>
        <a:ext cx="2763156" cy="508776"/>
      </dsp:txXfrm>
    </dsp:sp>
    <dsp:sp modelId="{34817182-42B3-446C-8304-774737D0B9A8}">
      <dsp:nvSpPr>
        <dsp:cNvPr id="0" name=""/>
        <dsp:cNvSpPr/>
      </dsp:nvSpPr>
      <dsp:spPr>
        <a:xfrm>
          <a:off x="1750" y="3811869"/>
          <a:ext cx="218265" cy="2182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301870"/>
              <a:satOff val="-7352"/>
              <a:lumOff val="321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826B3C-2390-4292-A413-BDFF2C1A3C44}">
      <dsp:nvSpPr>
        <dsp:cNvPr id="0" name=""/>
        <dsp:cNvSpPr/>
      </dsp:nvSpPr>
      <dsp:spPr>
        <a:xfrm>
          <a:off x="209730" y="3666613"/>
          <a:ext cx="2763156" cy="508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Feedback needs to be designed into the game and scaffolds development</a:t>
          </a:r>
        </a:p>
      </dsp:txBody>
      <dsp:txXfrm>
        <a:off x="209730" y="3666613"/>
        <a:ext cx="2763156" cy="508776"/>
      </dsp:txXfrm>
    </dsp:sp>
    <dsp:sp modelId="{B83B1C19-97C0-4F24-8E46-532AA8BB2859}">
      <dsp:nvSpPr>
        <dsp:cNvPr id="0" name=""/>
        <dsp:cNvSpPr/>
      </dsp:nvSpPr>
      <dsp:spPr>
        <a:xfrm>
          <a:off x="1750" y="4320645"/>
          <a:ext cx="218265" cy="2182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01247"/>
              <a:satOff val="-4901"/>
              <a:lumOff val="214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0CFFB5-2D8A-49E1-8A09-42E0BF41F9B0}">
      <dsp:nvSpPr>
        <dsp:cNvPr id="0" name=""/>
        <dsp:cNvSpPr/>
      </dsp:nvSpPr>
      <dsp:spPr>
        <a:xfrm>
          <a:off x="209730" y="4175389"/>
          <a:ext cx="2763156" cy="508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Learner engagement and motivation increased</a:t>
          </a:r>
        </a:p>
      </dsp:txBody>
      <dsp:txXfrm>
        <a:off x="209730" y="4175389"/>
        <a:ext cx="2763156" cy="508776"/>
      </dsp:txXfrm>
    </dsp:sp>
    <dsp:sp modelId="{FB3E3769-4084-4C75-AC31-35246BF053E6}">
      <dsp:nvSpPr>
        <dsp:cNvPr id="0" name=""/>
        <dsp:cNvSpPr/>
      </dsp:nvSpPr>
      <dsp:spPr>
        <a:xfrm>
          <a:off x="1750" y="4829421"/>
          <a:ext cx="218265" cy="2182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100623"/>
              <a:satOff val="-2451"/>
              <a:lumOff val="107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1B4817-9FE0-4DA9-B679-42D392C3E2B3}">
      <dsp:nvSpPr>
        <dsp:cNvPr id="0" name=""/>
        <dsp:cNvSpPr/>
      </dsp:nvSpPr>
      <dsp:spPr>
        <a:xfrm>
          <a:off x="209730" y="4684166"/>
          <a:ext cx="2763156" cy="508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Greater brain activity during gameplay</a:t>
          </a:r>
        </a:p>
      </dsp:txBody>
      <dsp:txXfrm>
        <a:off x="209730" y="4684166"/>
        <a:ext cx="2763156" cy="5087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2B0DAF-0364-4F95-AC5C-51F1621BB98D}">
      <dsp:nvSpPr>
        <dsp:cNvPr id="0" name=""/>
        <dsp:cNvSpPr/>
      </dsp:nvSpPr>
      <dsp:spPr>
        <a:xfrm>
          <a:off x="818" y="607155"/>
          <a:ext cx="2872837" cy="337980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0E6171-3265-4713-822D-2D4FB1DCB6FB}">
      <dsp:nvSpPr>
        <dsp:cNvPr id="0" name=""/>
        <dsp:cNvSpPr/>
      </dsp:nvSpPr>
      <dsp:spPr>
        <a:xfrm>
          <a:off x="818" y="734087"/>
          <a:ext cx="211049" cy="2110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6A953-C0E2-412E-BD06-1F6B4108D3CD}">
      <dsp:nvSpPr>
        <dsp:cNvPr id="0" name=""/>
        <dsp:cNvSpPr/>
      </dsp:nvSpPr>
      <dsp:spPr>
        <a:xfrm>
          <a:off x="818" y="0"/>
          <a:ext cx="2872837" cy="607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b="1" kern="1200" dirty="0"/>
            <a:t>Gaps in literature:</a:t>
          </a:r>
          <a:endParaRPr lang="en-AU" sz="2000" kern="1200" dirty="0"/>
        </a:p>
      </dsp:txBody>
      <dsp:txXfrm>
        <a:off x="818" y="0"/>
        <a:ext cx="2872837" cy="607155"/>
      </dsp:txXfrm>
    </dsp:sp>
    <dsp:sp modelId="{49FD0E23-FE2B-444A-B3D4-4A0F61484DE1}">
      <dsp:nvSpPr>
        <dsp:cNvPr id="0" name=""/>
        <dsp:cNvSpPr/>
      </dsp:nvSpPr>
      <dsp:spPr>
        <a:xfrm>
          <a:off x="818" y="1226036"/>
          <a:ext cx="211043" cy="2110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479B55-7F3E-4EF7-9058-1C92ECF6FF2F}">
      <dsp:nvSpPr>
        <dsp:cNvPr id="0" name=""/>
        <dsp:cNvSpPr/>
      </dsp:nvSpPr>
      <dsp:spPr>
        <a:xfrm>
          <a:off x="201917" y="1085586"/>
          <a:ext cx="2671738" cy="491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More research needed on analytics, feedback, motivation, engagement</a:t>
          </a:r>
        </a:p>
      </dsp:txBody>
      <dsp:txXfrm>
        <a:off x="201917" y="1085586"/>
        <a:ext cx="2671738" cy="491943"/>
      </dsp:txXfrm>
    </dsp:sp>
    <dsp:sp modelId="{3C4EC3F0-02AA-425D-A3B2-E3519B8A8F65}">
      <dsp:nvSpPr>
        <dsp:cNvPr id="0" name=""/>
        <dsp:cNvSpPr/>
      </dsp:nvSpPr>
      <dsp:spPr>
        <a:xfrm>
          <a:off x="818" y="1717980"/>
          <a:ext cx="211043" cy="2110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01247"/>
              <a:satOff val="-4901"/>
              <a:lumOff val="214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115517-096E-4CB1-9342-C86D5D35D470}">
      <dsp:nvSpPr>
        <dsp:cNvPr id="0" name=""/>
        <dsp:cNvSpPr/>
      </dsp:nvSpPr>
      <dsp:spPr>
        <a:xfrm>
          <a:off x="201917" y="1577530"/>
          <a:ext cx="2671738" cy="491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i="1" kern="1200" dirty="0"/>
            <a:t>Why</a:t>
          </a:r>
          <a:r>
            <a:rPr lang="en-AU" sz="1200" b="0" kern="1200" dirty="0"/>
            <a:t> are games effective for learning</a:t>
          </a:r>
        </a:p>
      </dsp:txBody>
      <dsp:txXfrm>
        <a:off x="201917" y="1577530"/>
        <a:ext cx="2671738" cy="491943"/>
      </dsp:txXfrm>
    </dsp:sp>
    <dsp:sp modelId="{51D0277A-F1DD-4A68-AA88-820906ABA70A}">
      <dsp:nvSpPr>
        <dsp:cNvPr id="0" name=""/>
        <dsp:cNvSpPr/>
      </dsp:nvSpPr>
      <dsp:spPr>
        <a:xfrm>
          <a:off x="818" y="2209923"/>
          <a:ext cx="211043" cy="2110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402493"/>
              <a:satOff val="-9802"/>
              <a:lumOff val="428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558825-A615-483B-902C-CA2F5630F7B6}">
      <dsp:nvSpPr>
        <dsp:cNvPr id="0" name=""/>
        <dsp:cNvSpPr/>
      </dsp:nvSpPr>
      <dsp:spPr>
        <a:xfrm>
          <a:off x="201917" y="2069473"/>
          <a:ext cx="2671738" cy="491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Feedback research not based on logical assumptions, positive bias</a:t>
          </a:r>
        </a:p>
      </dsp:txBody>
      <dsp:txXfrm>
        <a:off x="201917" y="2069473"/>
        <a:ext cx="2671738" cy="491943"/>
      </dsp:txXfrm>
    </dsp:sp>
    <dsp:sp modelId="{F26A9EC0-4F14-480E-B3C4-00DFECCD5CDF}">
      <dsp:nvSpPr>
        <dsp:cNvPr id="0" name=""/>
        <dsp:cNvSpPr/>
      </dsp:nvSpPr>
      <dsp:spPr>
        <a:xfrm>
          <a:off x="818" y="2701867"/>
          <a:ext cx="211043" cy="2110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01247"/>
              <a:satOff val="-4901"/>
              <a:lumOff val="214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F1F9B6-5F52-4255-A61B-A6094F5EE128}">
      <dsp:nvSpPr>
        <dsp:cNvPr id="0" name=""/>
        <dsp:cNvSpPr/>
      </dsp:nvSpPr>
      <dsp:spPr>
        <a:xfrm>
          <a:off x="201917" y="2561417"/>
          <a:ext cx="2671738" cy="491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Not as many studies showing negative findings</a:t>
          </a:r>
        </a:p>
      </dsp:txBody>
      <dsp:txXfrm>
        <a:off x="201917" y="2561417"/>
        <a:ext cx="2671738" cy="4919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E45D2F-CFB6-4D1D-AA57-AF6790F0EC11}">
      <dsp:nvSpPr>
        <dsp:cNvPr id="0" name=""/>
        <dsp:cNvSpPr/>
      </dsp:nvSpPr>
      <dsp:spPr>
        <a:xfrm>
          <a:off x="1017" y="565660"/>
          <a:ext cx="2676498" cy="314882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5832D4-3E41-433A-BE46-FC6A053FF640}">
      <dsp:nvSpPr>
        <dsp:cNvPr id="0" name=""/>
        <dsp:cNvSpPr/>
      </dsp:nvSpPr>
      <dsp:spPr>
        <a:xfrm>
          <a:off x="1017" y="683917"/>
          <a:ext cx="196625" cy="196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46267-E71C-4AFA-9254-C2F963D53A65}">
      <dsp:nvSpPr>
        <dsp:cNvPr id="0" name=""/>
        <dsp:cNvSpPr/>
      </dsp:nvSpPr>
      <dsp:spPr>
        <a:xfrm>
          <a:off x="1017" y="0"/>
          <a:ext cx="2676498" cy="565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b="1" kern="1200" dirty="0"/>
            <a:t>Future research: </a:t>
          </a:r>
          <a:endParaRPr lang="en-AU" sz="2000" kern="1200" dirty="0"/>
        </a:p>
      </dsp:txBody>
      <dsp:txXfrm>
        <a:off x="1017" y="0"/>
        <a:ext cx="2676498" cy="565660"/>
      </dsp:txXfrm>
    </dsp:sp>
    <dsp:sp modelId="{6D2F39A9-0B24-4657-A161-53FD20629FEF}">
      <dsp:nvSpPr>
        <dsp:cNvPr id="0" name=""/>
        <dsp:cNvSpPr/>
      </dsp:nvSpPr>
      <dsp:spPr>
        <a:xfrm>
          <a:off x="1017" y="1142245"/>
          <a:ext cx="196620" cy="1966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EA27E9-8A16-4E96-979B-23042DDD777B}">
      <dsp:nvSpPr>
        <dsp:cNvPr id="0" name=""/>
        <dsp:cNvSpPr/>
      </dsp:nvSpPr>
      <dsp:spPr>
        <a:xfrm>
          <a:off x="188372" y="1011394"/>
          <a:ext cx="2489143" cy="458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Analytics driven studies</a:t>
          </a:r>
        </a:p>
      </dsp:txBody>
      <dsp:txXfrm>
        <a:off x="188372" y="1011394"/>
        <a:ext cx="2489143" cy="458322"/>
      </dsp:txXfrm>
    </dsp:sp>
    <dsp:sp modelId="{7B77A118-F945-449B-8DBE-A5BC06620151}">
      <dsp:nvSpPr>
        <dsp:cNvPr id="0" name=""/>
        <dsp:cNvSpPr/>
      </dsp:nvSpPr>
      <dsp:spPr>
        <a:xfrm>
          <a:off x="1017" y="1600568"/>
          <a:ext cx="196620" cy="1966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160997"/>
              <a:satOff val="-3921"/>
              <a:lumOff val="1715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DB3A91-7758-47E4-A1D4-F1871F6E57E5}">
      <dsp:nvSpPr>
        <dsp:cNvPr id="0" name=""/>
        <dsp:cNvSpPr/>
      </dsp:nvSpPr>
      <dsp:spPr>
        <a:xfrm>
          <a:off x="188372" y="1469716"/>
          <a:ext cx="2489143" cy="458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Longitudinal studies</a:t>
          </a:r>
        </a:p>
      </dsp:txBody>
      <dsp:txXfrm>
        <a:off x="188372" y="1469716"/>
        <a:ext cx="2489143" cy="458322"/>
      </dsp:txXfrm>
    </dsp:sp>
    <dsp:sp modelId="{D906A57A-837D-4E5F-9694-B98F02F9C90E}">
      <dsp:nvSpPr>
        <dsp:cNvPr id="0" name=""/>
        <dsp:cNvSpPr/>
      </dsp:nvSpPr>
      <dsp:spPr>
        <a:xfrm>
          <a:off x="1017" y="2058890"/>
          <a:ext cx="196620" cy="1966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321995"/>
              <a:satOff val="-7842"/>
              <a:lumOff val="343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CA63FC-3119-4CF8-801A-20F451535EAC}">
      <dsp:nvSpPr>
        <dsp:cNvPr id="0" name=""/>
        <dsp:cNvSpPr/>
      </dsp:nvSpPr>
      <dsp:spPr>
        <a:xfrm>
          <a:off x="188372" y="1928039"/>
          <a:ext cx="2489143" cy="458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Rigorous evaluations</a:t>
          </a:r>
        </a:p>
      </dsp:txBody>
      <dsp:txXfrm>
        <a:off x="188372" y="1928039"/>
        <a:ext cx="2489143" cy="458322"/>
      </dsp:txXfrm>
    </dsp:sp>
    <dsp:sp modelId="{DA8200DE-EE2F-411F-9C29-755ACDE36962}">
      <dsp:nvSpPr>
        <dsp:cNvPr id="0" name=""/>
        <dsp:cNvSpPr/>
      </dsp:nvSpPr>
      <dsp:spPr>
        <a:xfrm>
          <a:off x="1017" y="2517213"/>
          <a:ext cx="196620" cy="1966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321995"/>
              <a:satOff val="-7842"/>
              <a:lumOff val="343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ABFFD2-A9F7-4D5B-8A99-CEFDF81D42B2}">
      <dsp:nvSpPr>
        <dsp:cNvPr id="0" name=""/>
        <dsp:cNvSpPr/>
      </dsp:nvSpPr>
      <dsp:spPr>
        <a:xfrm>
          <a:off x="188372" y="2386362"/>
          <a:ext cx="2489143" cy="458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More combined RCT and qualitative studies</a:t>
          </a:r>
        </a:p>
      </dsp:txBody>
      <dsp:txXfrm>
        <a:off x="188372" y="2386362"/>
        <a:ext cx="2489143" cy="458322"/>
      </dsp:txXfrm>
    </dsp:sp>
    <dsp:sp modelId="{98061C18-42CF-4D67-B5CC-55E2DF3DBC5D}">
      <dsp:nvSpPr>
        <dsp:cNvPr id="0" name=""/>
        <dsp:cNvSpPr/>
      </dsp:nvSpPr>
      <dsp:spPr>
        <a:xfrm>
          <a:off x="1017" y="2975536"/>
          <a:ext cx="196620" cy="1966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160997"/>
              <a:satOff val="-3921"/>
              <a:lumOff val="1715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9DB93A-8046-45BE-8401-51A73B7887D4}">
      <dsp:nvSpPr>
        <dsp:cNvPr id="0" name=""/>
        <dsp:cNvSpPr/>
      </dsp:nvSpPr>
      <dsp:spPr>
        <a:xfrm>
          <a:off x="188372" y="2844684"/>
          <a:ext cx="2489143" cy="458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b="0" kern="1200" dirty="0"/>
            <a:t>Develop more effective practitioner tools and frameworks</a:t>
          </a:r>
        </a:p>
      </dsp:txBody>
      <dsp:txXfrm>
        <a:off x="188372" y="2844684"/>
        <a:ext cx="2489143" cy="4583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16DAA6-AA6F-4915-882E-DE84219568D8}">
      <dsp:nvSpPr>
        <dsp:cNvPr id="0" name=""/>
        <dsp:cNvSpPr/>
      </dsp:nvSpPr>
      <dsp:spPr>
        <a:xfrm>
          <a:off x="5509" y="0"/>
          <a:ext cx="3207239" cy="261257"/>
        </a:xfrm>
        <a:prstGeom prst="chevron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b="1" kern="1200" dirty="0"/>
            <a:t>Transition from school</a:t>
          </a:r>
          <a:endParaRPr lang="en-AU" sz="1500" kern="1200" dirty="0"/>
        </a:p>
      </dsp:txBody>
      <dsp:txXfrm>
        <a:off x="136138" y="0"/>
        <a:ext cx="2945982" cy="261257"/>
      </dsp:txXfrm>
    </dsp:sp>
    <dsp:sp modelId="{173569BD-2655-44F0-90D6-B9339357B4F0}">
      <dsp:nvSpPr>
        <dsp:cNvPr id="0" name=""/>
        <dsp:cNvSpPr/>
      </dsp:nvSpPr>
      <dsp:spPr>
        <a:xfrm>
          <a:off x="2892025" y="0"/>
          <a:ext cx="3207239" cy="261257"/>
        </a:xfrm>
        <a:prstGeom prst="chevron">
          <a:avLst/>
        </a:prstGeom>
        <a:solidFill>
          <a:schemeClr val="accent1">
            <a:shade val="50000"/>
            <a:hueOff val="201247"/>
            <a:satOff val="-4901"/>
            <a:lumOff val="214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b="1" kern="1200" dirty="0"/>
            <a:t>1</a:t>
          </a:r>
          <a:r>
            <a:rPr lang="en-AU" sz="1500" b="1" kern="1200" baseline="30000" dirty="0"/>
            <a:t>st</a:t>
          </a:r>
          <a:r>
            <a:rPr lang="en-AU" sz="1500" b="1" kern="1200" dirty="0"/>
            <a:t> year experience</a:t>
          </a:r>
          <a:endParaRPr lang="en-AU" sz="1500" kern="1200" dirty="0"/>
        </a:p>
      </dsp:txBody>
      <dsp:txXfrm>
        <a:off x="3022654" y="0"/>
        <a:ext cx="2945982" cy="261257"/>
      </dsp:txXfrm>
    </dsp:sp>
    <dsp:sp modelId="{C1D25A2C-9D36-422B-A1C1-A9C7C68057E0}">
      <dsp:nvSpPr>
        <dsp:cNvPr id="0" name=""/>
        <dsp:cNvSpPr/>
      </dsp:nvSpPr>
      <dsp:spPr>
        <a:xfrm>
          <a:off x="5778540" y="0"/>
          <a:ext cx="3207239" cy="261257"/>
        </a:xfrm>
        <a:prstGeom prst="chevron">
          <a:avLst/>
        </a:prstGeom>
        <a:solidFill>
          <a:schemeClr val="accent1">
            <a:shade val="50000"/>
            <a:hueOff val="402493"/>
            <a:satOff val="-9802"/>
            <a:lumOff val="428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b="1" kern="1200" dirty="0"/>
            <a:t>2</a:t>
          </a:r>
          <a:r>
            <a:rPr lang="en-AU" sz="1500" b="1" kern="1200" baseline="30000" dirty="0"/>
            <a:t>nd</a:t>
          </a:r>
          <a:r>
            <a:rPr lang="en-AU" sz="1500" b="1" kern="1200" dirty="0"/>
            <a:t>-3</a:t>
          </a:r>
          <a:r>
            <a:rPr lang="en-AU" sz="1500" b="1" kern="1200" baseline="30000" dirty="0"/>
            <a:t>rd</a:t>
          </a:r>
          <a:r>
            <a:rPr lang="en-AU" sz="1500" b="1" kern="1200" dirty="0"/>
            <a:t> year experience</a:t>
          </a:r>
          <a:endParaRPr lang="en-AU" sz="1500" kern="1200" dirty="0"/>
        </a:p>
      </dsp:txBody>
      <dsp:txXfrm>
        <a:off x="5909169" y="0"/>
        <a:ext cx="2945982" cy="261257"/>
      </dsp:txXfrm>
    </dsp:sp>
    <dsp:sp modelId="{598B071C-A418-47EE-982B-F8B0BAC3360B}">
      <dsp:nvSpPr>
        <dsp:cNvPr id="0" name=""/>
        <dsp:cNvSpPr/>
      </dsp:nvSpPr>
      <dsp:spPr>
        <a:xfrm>
          <a:off x="8670565" y="0"/>
          <a:ext cx="3207239" cy="261257"/>
        </a:xfrm>
        <a:prstGeom prst="chevron">
          <a:avLst/>
        </a:prstGeom>
        <a:solidFill>
          <a:schemeClr val="accent1">
            <a:shade val="50000"/>
            <a:hueOff val="201247"/>
            <a:satOff val="-4901"/>
            <a:lumOff val="214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b="1" kern="1200" dirty="0"/>
            <a:t>Alumni &amp; Industry</a:t>
          </a:r>
          <a:endParaRPr lang="en-AU" sz="1500" kern="1200" dirty="0"/>
        </a:p>
      </dsp:txBody>
      <dsp:txXfrm>
        <a:off x="8801194" y="0"/>
        <a:ext cx="2945982" cy="26125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666170-B394-4764-92EF-61C479239033}">
      <dsp:nvSpPr>
        <dsp:cNvPr id="0" name=""/>
        <dsp:cNvSpPr/>
      </dsp:nvSpPr>
      <dsp:spPr>
        <a:xfrm>
          <a:off x="305888" y="0"/>
          <a:ext cx="3466736" cy="1909812"/>
        </a:xfrm>
        <a:prstGeom prst="right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3F0940-7045-4F13-B6C6-4E4199EBD40D}">
      <dsp:nvSpPr>
        <dsp:cNvPr id="0" name=""/>
        <dsp:cNvSpPr/>
      </dsp:nvSpPr>
      <dsp:spPr>
        <a:xfrm>
          <a:off x="666359" y="619203"/>
          <a:ext cx="2745795" cy="671405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b="1" kern="1200" dirty="0"/>
            <a:t>Approach 1: Integrating employability measures through the curriculum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500" kern="1200" dirty="0"/>
            <a:t>Graduate attributes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500" kern="1200" dirty="0"/>
            <a:t>Developing skills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500" kern="1200" dirty="0"/>
            <a:t>Employers as partners co-designing courses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500" kern="1200" dirty="0"/>
            <a:t>Industry boards for all courses</a:t>
          </a:r>
        </a:p>
      </dsp:txBody>
      <dsp:txXfrm>
        <a:off x="699134" y="651978"/>
        <a:ext cx="2680245" cy="60585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ACDD5E-8B77-49E3-883D-2F97776E91C2}">
      <dsp:nvSpPr>
        <dsp:cNvPr id="0" name=""/>
        <dsp:cNvSpPr/>
      </dsp:nvSpPr>
      <dsp:spPr>
        <a:xfrm>
          <a:off x="305888" y="0"/>
          <a:ext cx="3466736" cy="1894851"/>
        </a:xfrm>
        <a:prstGeom prst="right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E86059-280C-4DC3-B7FE-6368C9C337AC}">
      <dsp:nvSpPr>
        <dsp:cNvPr id="0" name=""/>
        <dsp:cNvSpPr/>
      </dsp:nvSpPr>
      <dsp:spPr>
        <a:xfrm>
          <a:off x="968187" y="539657"/>
          <a:ext cx="2142138" cy="815536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b="1" kern="1200" dirty="0"/>
            <a:t>Approach 2: Integrating employability measures through the co/extra curriculum activities of students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600" kern="1200" dirty="0"/>
            <a:t>Students are employed by the university 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600" kern="1200" dirty="0"/>
            <a:t>Possible set up of temping agency as part of the university (e.g. </a:t>
          </a:r>
          <a:r>
            <a:rPr lang="en-AU" sz="600" kern="1200" dirty="0" err="1"/>
            <a:t>UniTemps</a:t>
          </a:r>
          <a:r>
            <a:rPr lang="en-AU" sz="600" kern="1200" dirty="0"/>
            <a:t>/ </a:t>
          </a:r>
          <a:r>
            <a:rPr lang="en-AU" sz="600" kern="1200" dirty="0" err="1"/>
            <a:t>Futureworks</a:t>
          </a:r>
          <a:r>
            <a:rPr lang="en-AU" sz="600" kern="1200" dirty="0"/>
            <a:t>)</a:t>
          </a:r>
        </a:p>
      </dsp:txBody>
      <dsp:txXfrm>
        <a:off x="1007998" y="579468"/>
        <a:ext cx="2062516" cy="73591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7604D-9553-4E31-A1AB-F64AFF762C18}">
      <dsp:nvSpPr>
        <dsp:cNvPr id="0" name=""/>
        <dsp:cNvSpPr/>
      </dsp:nvSpPr>
      <dsp:spPr>
        <a:xfrm>
          <a:off x="313017" y="0"/>
          <a:ext cx="3547531" cy="1583098"/>
        </a:xfrm>
        <a:prstGeom prst="right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EF1659-3EC6-4540-9348-9DFA12CC559E}">
      <dsp:nvSpPr>
        <dsp:cNvPr id="0" name=""/>
        <dsp:cNvSpPr/>
      </dsp:nvSpPr>
      <dsp:spPr>
        <a:xfrm>
          <a:off x="958138" y="454694"/>
          <a:ext cx="2257290" cy="673709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b="1" kern="1200" dirty="0"/>
            <a:t>Approach 3: Employer and alumni outreach, postgraduate sponsorships and placement scheme</a:t>
          </a:r>
          <a:endParaRPr lang="en-AU" sz="7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600" kern="1200" dirty="0"/>
            <a:t>Alumni as employers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600" kern="1200" dirty="0"/>
            <a:t>Clear paths of progression to postgraduate study </a:t>
          </a:r>
        </a:p>
      </dsp:txBody>
      <dsp:txXfrm>
        <a:off x="991026" y="487582"/>
        <a:ext cx="2191514" cy="607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6DA5D-DC6F-4E47-B35F-A077E0762D54}" type="datetimeFigureOut">
              <a:rPr lang="en-AU" smtClean="0"/>
              <a:t>05/07/2018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49144-DEFF-43F8-94D6-7ACD32B8F5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632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E0AF33-6715-4CD9-AD3D-2A4A8D91AC64}" type="slidenum">
              <a:rPr lang="en-GB" smtClean="0">
                <a:solidFill>
                  <a:prstClr val="black"/>
                </a:solidFill>
                <a:latin typeface="Arial" pitchFamily="34" charset="0"/>
              </a:rPr>
              <a:pPr/>
              <a:t>16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1142728" y="279308"/>
            <a:ext cx="4572544" cy="34291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4516" name="Text Box 2"/>
          <p:cNvSpPr>
            <a:spLocks noGrp="1" noChangeArrowheads="1"/>
          </p:cNvSpPr>
          <p:nvPr>
            <p:ph type="body"/>
          </p:nvPr>
        </p:nvSpPr>
        <p:spPr>
          <a:xfrm>
            <a:off x="404853" y="3780145"/>
            <a:ext cx="5976467" cy="4969024"/>
          </a:xfrm>
          <a:noFill/>
          <a:ln/>
        </p:spPr>
        <p:txBody>
          <a:bodyPr/>
          <a:lstStyle/>
          <a:p>
            <a:pPr eaLnBrk="1" hangingPunct="1">
              <a:spcBef>
                <a:spcPts val="3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90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TRUSIM</a:t>
            </a:r>
          </a:p>
        </p:txBody>
      </p:sp>
    </p:spTree>
    <p:extLst>
      <p:ext uri="{BB962C8B-B14F-4D97-AF65-F5344CB8AC3E}">
        <p14:creationId xmlns:p14="http://schemas.microsoft.com/office/powerpoint/2010/main" val="4194685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49144-DEFF-43F8-94D6-7ACD32B8F5DD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412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2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89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874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64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19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364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4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6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6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199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4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8079C-D191-3A4B-AAD9-87F21E205201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CF840-2EDB-624F-A0F7-E108BEAAE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51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diagramData" Target="../diagrams/data8.xml"/><Relationship Id="rId18" Type="http://schemas.openxmlformats.org/officeDocument/2006/relationships/diagramData" Target="../diagrams/data9.xml"/><Relationship Id="rId26" Type="http://schemas.openxmlformats.org/officeDocument/2006/relationships/image" Target="../media/image12.png"/><Relationship Id="rId3" Type="http://schemas.openxmlformats.org/officeDocument/2006/relationships/diagramData" Target="../diagrams/data6.xml"/><Relationship Id="rId21" Type="http://schemas.openxmlformats.org/officeDocument/2006/relationships/diagramColors" Target="../diagrams/colors9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17" Type="http://schemas.microsoft.com/office/2007/relationships/diagramDrawing" Target="../diagrams/drawing8.xml"/><Relationship Id="rId25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8.xml"/><Relationship Id="rId20" Type="http://schemas.openxmlformats.org/officeDocument/2006/relationships/diagramQuickStyle" Target="../diagrams/quickStyl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24" Type="http://schemas.openxmlformats.org/officeDocument/2006/relationships/image" Target="../media/image10.png"/><Relationship Id="rId5" Type="http://schemas.openxmlformats.org/officeDocument/2006/relationships/diagramQuickStyle" Target="../diagrams/quickStyle6.xml"/><Relationship Id="rId15" Type="http://schemas.openxmlformats.org/officeDocument/2006/relationships/diagramQuickStyle" Target="../diagrams/quickStyle8.xml"/><Relationship Id="rId23" Type="http://schemas.openxmlformats.org/officeDocument/2006/relationships/image" Target="../media/image9.png"/><Relationship Id="rId10" Type="http://schemas.openxmlformats.org/officeDocument/2006/relationships/diagramQuickStyle" Target="../diagrams/quickStyle7.xml"/><Relationship Id="rId19" Type="http://schemas.openxmlformats.org/officeDocument/2006/relationships/diagramLayout" Target="../diagrams/layout9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Relationship Id="rId14" Type="http://schemas.openxmlformats.org/officeDocument/2006/relationships/diagramLayout" Target="../diagrams/layout8.xml"/><Relationship Id="rId22" Type="http://schemas.microsoft.com/office/2007/relationships/diagramDrawing" Target="../diagrams/drawing9.xml"/><Relationship Id="rId27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0309" y="1325247"/>
            <a:ext cx="8439807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E-Learning in context: a longitudinal perspective</a:t>
            </a:r>
          </a:p>
          <a:p>
            <a:endParaRPr lang="en-GB" sz="3200" b="1" dirty="0"/>
          </a:p>
          <a:p>
            <a:r>
              <a:rPr lang="en-GB" sz="3200" b="1" dirty="0"/>
              <a:t>Prof Sara de Freitas (</a:t>
            </a:r>
            <a:r>
              <a:rPr lang="en-GB" sz="3200" b="1" dirty="0" err="1"/>
              <a:t>UoC</a:t>
            </a:r>
            <a:r>
              <a:rPr lang="en-GB" sz="3200" b="1" dirty="0"/>
              <a:t>)</a:t>
            </a:r>
            <a:endParaRPr lang="en-US" sz="3200" dirty="0"/>
          </a:p>
          <a:p>
            <a:endParaRPr lang="en-US" sz="4000" b="1" dirty="0"/>
          </a:p>
          <a:p>
            <a:r>
              <a:rPr lang="en-GB" sz="2800" b="1" dirty="0"/>
              <a:t>Standing Conference on Academic Practice</a:t>
            </a:r>
          </a:p>
          <a:p>
            <a:r>
              <a:rPr lang="en-GB" sz="2800" b="1" dirty="0"/>
              <a:t>Changing Academic Practices</a:t>
            </a:r>
          </a:p>
          <a:p>
            <a:r>
              <a:rPr lang="en-GB" sz="2800" b="1" dirty="0"/>
              <a:t>21st Annual Conference, 5 - 6 July 2018</a:t>
            </a:r>
          </a:p>
        </p:txBody>
      </p:sp>
    </p:spTree>
    <p:extLst>
      <p:ext uri="{BB962C8B-B14F-4D97-AF65-F5344CB8AC3E}">
        <p14:creationId xmlns:p14="http://schemas.microsoft.com/office/powerpoint/2010/main" val="2741934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5882" y="223105"/>
            <a:ext cx="959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Dynamic Learning Analytics: Curtin Analytics</a:t>
            </a:r>
          </a:p>
        </p:txBody>
      </p:sp>
      <p:pic>
        <p:nvPicPr>
          <p:cNvPr id="1026" name="Picture 1" descr="Description: Description: HD:My Articles:Analytic Data Set.png">
            <a:extLst>
              <a:ext uri="{FF2B5EF4-FFF2-40B4-BE49-F238E27FC236}">
                <a16:creationId xmlns:a16="http://schemas.microsoft.com/office/drawing/2014/main" id="{FA959164-8115-480F-8369-45827A5D2A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21" b="3892"/>
          <a:stretch/>
        </p:blipFill>
        <p:spPr bwMode="auto">
          <a:xfrm>
            <a:off x="1725660" y="1038567"/>
            <a:ext cx="6409997" cy="4340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4273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5882" y="223105"/>
            <a:ext cx="959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Dynamic Learning Analytics: Curtin Analytics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862E8B-B9E3-4C27-B76D-6973126BE5B1}"/>
              </a:ext>
            </a:extLst>
          </p:cNvPr>
          <p:cNvPicPr/>
          <p:nvPr/>
        </p:nvPicPr>
        <p:blipFill rotWithShape="1">
          <a:blip r:embed="rId3"/>
          <a:srcRect l="17701" t="22898" r="32424" b="30561"/>
          <a:stretch/>
        </p:blipFill>
        <p:spPr bwMode="auto">
          <a:xfrm>
            <a:off x="1110847" y="1041028"/>
            <a:ext cx="8076696" cy="43800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24733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5882" y="223105"/>
            <a:ext cx="959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Dynamic Learning Analytics: Curtin Analytics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4BA630-2728-4A45-B558-38983EAE1BC8}"/>
              </a:ext>
            </a:extLst>
          </p:cNvPr>
          <p:cNvPicPr/>
          <p:nvPr/>
        </p:nvPicPr>
        <p:blipFill rotWithShape="1">
          <a:blip r:embed="rId3"/>
          <a:srcRect l="16953" t="19796" r="28775" b="61138"/>
          <a:stretch/>
        </p:blipFill>
        <p:spPr bwMode="auto">
          <a:xfrm>
            <a:off x="491266" y="1733088"/>
            <a:ext cx="9175248" cy="27735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52952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354" y="315313"/>
            <a:ext cx="8439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Curtin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626213-C872-4249-87E8-1B70A2EC8BC6}"/>
              </a:ext>
            </a:extLst>
          </p:cNvPr>
          <p:cNvPicPr/>
          <p:nvPr/>
        </p:nvPicPr>
        <p:blipFill rotWithShape="1">
          <a:blip r:embed="rId3"/>
          <a:srcRect l="16953" t="41966" r="28775" b="8829"/>
          <a:stretch/>
        </p:blipFill>
        <p:spPr bwMode="auto">
          <a:xfrm>
            <a:off x="993417" y="1132056"/>
            <a:ext cx="8400955" cy="42237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50898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6924" y="2290110"/>
            <a:ext cx="8439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Case study 2: Engaging our students: Challenge App</a:t>
            </a:r>
          </a:p>
        </p:txBody>
      </p:sp>
    </p:spTree>
    <p:extLst>
      <p:ext uri="{BB962C8B-B14F-4D97-AF65-F5344CB8AC3E}">
        <p14:creationId xmlns:p14="http://schemas.microsoft.com/office/powerpoint/2010/main" val="1028981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992338" y="909515"/>
          <a:ext cx="8316284" cy="5223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D99DD37C-E4E7-427F-B410-7D7F479381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8162" y="2244225"/>
            <a:ext cx="5486876" cy="255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796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ChangeArrowheads="1"/>
          </p:cNvSpPr>
          <p:nvPr/>
        </p:nvSpPr>
        <p:spPr bwMode="auto">
          <a:xfrm>
            <a:off x="3911601" y="0"/>
            <a:ext cx="4448175" cy="596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872713" y="51003"/>
            <a:ext cx="8533351" cy="667455"/>
            <a:chOff x="8925" y="0"/>
            <a:chExt cx="9169431" cy="725488"/>
          </a:xfrm>
          <a:solidFill>
            <a:schemeClr val="accent2"/>
          </a:solidFill>
        </p:grpSpPr>
        <p:sp>
          <p:nvSpPr>
            <p:cNvPr id="8" name="Right Arrow 7"/>
            <p:cNvSpPr/>
            <p:nvPr/>
          </p:nvSpPr>
          <p:spPr>
            <a:xfrm>
              <a:off x="8925" y="0"/>
              <a:ext cx="9169431" cy="725488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ight Arrow 4"/>
            <p:cNvSpPr/>
            <p:nvPr/>
          </p:nvSpPr>
          <p:spPr>
            <a:xfrm>
              <a:off x="8925" y="181372"/>
              <a:ext cx="8944777" cy="36274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AU" sz="2000" b="1" dirty="0">
                  <a:solidFill>
                    <a:prstClr val="white"/>
                  </a:solidFill>
                </a:rPr>
                <a:t>Triage Trainer: The results</a:t>
              </a:r>
            </a:p>
          </p:txBody>
        </p:sp>
      </p:grpSp>
      <p:graphicFrame>
        <p:nvGraphicFramePr>
          <p:cNvPr id="4" name="Diagram 3"/>
          <p:cNvGraphicFramePr/>
          <p:nvPr>
            <p:extLst/>
          </p:nvPr>
        </p:nvGraphicFramePr>
        <p:xfrm>
          <a:off x="1872712" y="763765"/>
          <a:ext cx="8515350" cy="5865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2014259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D3338506-00DA-446C-AE50-DE566EFA3CF3}"/>
              </a:ext>
            </a:extLst>
          </p:cNvPr>
          <p:cNvGraphicFramePr/>
          <p:nvPr>
            <p:extLst/>
          </p:nvPr>
        </p:nvGraphicFramePr>
        <p:xfrm>
          <a:off x="1880390" y="635806"/>
          <a:ext cx="2974638" cy="6740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542564D-857C-4536-A782-E2CFACBFB90B}"/>
              </a:ext>
            </a:extLst>
          </p:cNvPr>
          <p:cNvGraphicFramePr/>
          <p:nvPr>
            <p:extLst/>
          </p:nvPr>
        </p:nvGraphicFramePr>
        <p:xfrm>
          <a:off x="4985011" y="635805"/>
          <a:ext cx="2874475" cy="6539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0983ECA-FEE9-46EF-9446-17C5FF6112CE}"/>
              </a:ext>
            </a:extLst>
          </p:cNvPr>
          <p:cNvGraphicFramePr/>
          <p:nvPr>
            <p:extLst/>
          </p:nvPr>
        </p:nvGraphicFramePr>
        <p:xfrm>
          <a:off x="7989468" y="635806"/>
          <a:ext cx="2678533" cy="6510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227418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B1424D0-5391-414B-A8D8-00E5AEEC6F44}"/>
              </a:ext>
            </a:extLst>
          </p:cNvPr>
          <p:cNvSpPr txBox="1"/>
          <p:nvPr/>
        </p:nvSpPr>
        <p:spPr>
          <a:xfrm>
            <a:off x="450377" y="111357"/>
            <a:ext cx="1130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>
                <a:solidFill>
                  <a:srgbClr val="002060"/>
                </a:solidFill>
              </a:rPr>
              <a:t>How can we ensure that our students are fully engaged with the development of their own employability?</a:t>
            </a:r>
          </a:p>
        </p:txBody>
      </p:sp>
      <p:graphicFrame>
        <p:nvGraphicFramePr>
          <p:cNvPr id="28" name="Diagram 27">
            <a:extLst>
              <a:ext uri="{FF2B5EF4-FFF2-40B4-BE49-F238E27FC236}">
                <a16:creationId xmlns:a16="http://schemas.microsoft.com/office/drawing/2014/main" id="{BF131FA0-2627-4ADE-8BFF-9B41CFBF12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2124125"/>
              </p:ext>
            </p:extLst>
          </p:nvPr>
        </p:nvGraphicFramePr>
        <p:xfrm>
          <a:off x="115740" y="558894"/>
          <a:ext cx="11877805" cy="261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5" name="Diagram 44">
            <a:extLst>
              <a:ext uri="{FF2B5EF4-FFF2-40B4-BE49-F238E27FC236}">
                <a16:creationId xmlns:a16="http://schemas.microsoft.com/office/drawing/2014/main" id="{256404C1-F148-477E-8CC6-A06A3F71FE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7829882"/>
              </p:ext>
            </p:extLst>
          </p:nvPr>
        </p:nvGraphicFramePr>
        <p:xfrm>
          <a:off x="-232228" y="1125987"/>
          <a:ext cx="4078514" cy="190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46" name="Diagram 45">
            <a:extLst>
              <a:ext uri="{FF2B5EF4-FFF2-40B4-BE49-F238E27FC236}">
                <a16:creationId xmlns:a16="http://schemas.microsoft.com/office/drawing/2014/main" id="{47A58AA1-FC8C-4D15-B1D8-BF2E676F7C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3803984"/>
              </p:ext>
            </p:extLst>
          </p:nvPr>
        </p:nvGraphicFramePr>
        <p:xfrm>
          <a:off x="-232228" y="3180366"/>
          <a:ext cx="4078514" cy="1894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47" name="Diagram 46">
            <a:extLst>
              <a:ext uri="{FF2B5EF4-FFF2-40B4-BE49-F238E27FC236}">
                <a16:creationId xmlns:a16="http://schemas.microsoft.com/office/drawing/2014/main" id="{2348F5D9-1635-4A76-92A4-8E2DE64738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0703243"/>
              </p:ext>
            </p:extLst>
          </p:nvPr>
        </p:nvGraphicFramePr>
        <p:xfrm>
          <a:off x="-232229" y="5120708"/>
          <a:ext cx="4173567" cy="1583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7ACE2291-52FE-4D70-9898-5187A2B75C06}"/>
              </a:ext>
            </a:extLst>
          </p:cNvPr>
          <p:cNvSpPr txBox="1"/>
          <p:nvPr/>
        </p:nvSpPr>
        <p:spPr>
          <a:xfrm>
            <a:off x="3697538" y="3335603"/>
            <a:ext cx="2880019" cy="178510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1100" b="1" dirty="0">
                <a:solidFill>
                  <a:srgbClr val="002060"/>
                </a:solidFill>
              </a:rPr>
              <a:t>Extra-curriculum points and rewards: </a:t>
            </a:r>
          </a:p>
          <a:p>
            <a:r>
              <a:rPr lang="en-AU" sz="1100" b="1" dirty="0">
                <a:solidFill>
                  <a:srgbClr val="002060"/>
                </a:solidFill>
              </a:rPr>
              <a:t>Curtin Extra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dirty="0"/>
              <a:t>Points collected for community projects/programmes. 10 hours of volunteering plus 5 leadership modules leads to Curtin Extra Certificate. Linked to the </a:t>
            </a:r>
            <a:r>
              <a:rPr lang="en-AU" sz="1100" b="1" dirty="0">
                <a:solidFill>
                  <a:srgbClr val="002060"/>
                </a:solidFill>
              </a:rPr>
              <a:t>Challenge App </a:t>
            </a:r>
            <a:r>
              <a:rPr lang="en-AU" sz="1100" dirty="0">
                <a:solidFill>
                  <a:schemeClr val="tx1"/>
                </a:solidFill>
              </a:rPr>
              <a:t>is a gamified </a:t>
            </a:r>
            <a:r>
              <a:rPr lang="en-AU" sz="1100" dirty="0"/>
              <a:t>platform for careers and leadership online modules and tools</a:t>
            </a:r>
          </a:p>
          <a:p>
            <a:endParaRPr lang="en-AU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84E016-3191-45EB-BD25-B059A830B355}"/>
              </a:ext>
            </a:extLst>
          </p:cNvPr>
          <p:cNvSpPr txBox="1"/>
          <p:nvPr/>
        </p:nvSpPr>
        <p:spPr>
          <a:xfrm>
            <a:off x="3697538" y="1194033"/>
            <a:ext cx="5276990" cy="16158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1100" b="1" dirty="0">
                <a:solidFill>
                  <a:srgbClr val="002060"/>
                </a:solidFill>
              </a:rPr>
              <a:t>Examples from my own practice: </a:t>
            </a:r>
            <a:endParaRPr lang="en-AU" sz="1100" dirty="0">
              <a:solidFill>
                <a:srgbClr val="002060"/>
              </a:solidFill>
            </a:endParaRPr>
          </a:p>
          <a:p>
            <a:r>
              <a:rPr lang="en-AU" sz="1100" b="1" dirty="0">
                <a:solidFill>
                  <a:srgbClr val="002060"/>
                </a:solidFill>
              </a:rPr>
              <a:t>Curriculum-based approach in practice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dirty="0"/>
              <a:t>Different tactics: embed into all courses different content </a:t>
            </a:r>
            <a:r>
              <a:rPr lang="en-AU" sz="1100" b="1" dirty="0"/>
              <a:t>or </a:t>
            </a:r>
            <a:r>
              <a:rPr lang="en-AU" sz="1100" dirty="0"/>
              <a:t>centrally invest in developing a suite of modules that can be embedded or standalone: creativity and enterprise skills, careers skills, digital literacy skills, financial skills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dirty="0">
                <a:solidFill>
                  <a:schemeClr val="tx1"/>
                </a:solidFill>
              </a:rPr>
              <a:t>Stanford New Technology Ventures. </a:t>
            </a:r>
            <a:r>
              <a:rPr lang="en-AU" sz="1100" dirty="0"/>
              <a:t>25 year programme involving content &amp; course content from Stanford &amp; access to Silicon Valley mentors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dirty="0"/>
              <a:t>Working with subject leaders, associate deans and lecturers to redesign courses, and bringing in externals to support content design, development and staff training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83D658-C4B2-4C7B-9CA7-63AC6DA0C79E}"/>
              </a:ext>
            </a:extLst>
          </p:cNvPr>
          <p:cNvSpPr txBox="1"/>
          <p:nvPr/>
        </p:nvSpPr>
        <p:spPr>
          <a:xfrm>
            <a:off x="3697538" y="5257256"/>
            <a:ext cx="2904112" cy="144655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1100" b="1" dirty="0">
                <a:solidFill>
                  <a:srgbClr val="002060"/>
                </a:solidFill>
              </a:rPr>
              <a:t>Collaborations with industry/alumni/students: Innovation Hub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dirty="0"/>
              <a:t>Developing an innovation hub as part of our student hub development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dirty="0"/>
              <a:t>Reimagined careers service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dirty="0"/>
              <a:t>Work spaces for industry projects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dirty="0"/>
              <a:t>Student Innovation fund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dirty="0"/>
              <a:t>Access to employers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3CF7E5-7E8D-4978-9A99-F7F8CBF3A55F}"/>
              </a:ext>
            </a:extLst>
          </p:cNvPr>
          <p:cNvSpPr txBox="1"/>
          <p:nvPr/>
        </p:nvSpPr>
        <p:spPr>
          <a:xfrm>
            <a:off x="6114576" y="3032950"/>
            <a:ext cx="2008734" cy="60016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1100" b="1" dirty="0" err="1">
                <a:solidFill>
                  <a:srgbClr val="002060"/>
                </a:solidFill>
              </a:rPr>
              <a:t>UniTemps</a:t>
            </a:r>
            <a:r>
              <a:rPr lang="en-AU" sz="1100" b="1" dirty="0">
                <a:solidFill>
                  <a:srgbClr val="002060"/>
                </a:solidFill>
              </a:rPr>
              <a:t> model</a:t>
            </a:r>
          </a:p>
          <a:p>
            <a:r>
              <a:rPr lang="en-AU" sz="1100" dirty="0"/>
              <a:t>Coordinating temp student work/placements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E3BEE19B-C4CF-45A3-AE03-B50B3824BE6D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656637" y="5492333"/>
            <a:ext cx="1603855" cy="1190061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6D4E553-2FF5-4831-9E65-5677BC73FFE9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35183" y="2567912"/>
            <a:ext cx="1388129" cy="98126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D0A6801A-4010-4E39-9124-441B9E402FC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718505" y="965644"/>
            <a:ext cx="1794396" cy="55519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CA302680-08CA-4955-9BCB-0CB4071EF565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315479" y="5440876"/>
            <a:ext cx="1079310" cy="107931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BFB23B94-7E48-40E3-B8EE-CDBDE7BA6CD5}"/>
              </a:ext>
            </a:extLst>
          </p:cNvPr>
          <p:cNvSpPr txBox="1"/>
          <p:nvPr/>
        </p:nvSpPr>
        <p:spPr>
          <a:xfrm>
            <a:off x="9394789" y="907326"/>
            <a:ext cx="2670340" cy="584775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1100" b="1" dirty="0">
                <a:solidFill>
                  <a:srgbClr val="002060"/>
                </a:solidFill>
              </a:rPr>
              <a:t>Visibility of employability </a:t>
            </a:r>
            <a:r>
              <a:rPr lang="en-AU" sz="1100" dirty="0"/>
              <a:t>in student journey</a:t>
            </a:r>
          </a:p>
          <a:p>
            <a:endParaRPr lang="en-AU" sz="1100" dirty="0"/>
          </a:p>
          <a:p>
            <a:r>
              <a:rPr lang="en-AU" sz="1100" b="1" dirty="0">
                <a:solidFill>
                  <a:srgbClr val="002060"/>
                </a:solidFill>
              </a:rPr>
              <a:t>Prepare students: </a:t>
            </a:r>
            <a:r>
              <a:rPr lang="en-AU" sz="1100" dirty="0"/>
              <a:t>Different students need different support, needs to be </a:t>
            </a:r>
            <a:r>
              <a:rPr lang="en-AU" sz="1100" b="1" dirty="0"/>
              <a:t>personalized</a:t>
            </a:r>
            <a:r>
              <a:rPr lang="en-AU" sz="1100" dirty="0"/>
              <a:t> but consistent. </a:t>
            </a:r>
            <a:r>
              <a:rPr lang="en-AU" sz="1100" b="1" dirty="0"/>
              <a:t>Student expectation setting</a:t>
            </a:r>
            <a:r>
              <a:rPr lang="en-AU" sz="1100" dirty="0"/>
              <a:t>: start early (use personal development plans / assessment tools)</a:t>
            </a:r>
            <a:r>
              <a:rPr lang="en-AU" sz="1100" b="1" dirty="0"/>
              <a:t>. Prepare staff: </a:t>
            </a:r>
            <a:r>
              <a:rPr lang="en-AU" sz="1100" dirty="0"/>
              <a:t>training sessions / resources</a:t>
            </a:r>
            <a:endParaRPr lang="en-AU" sz="1100" b="1" dirty="0"/>
          </a:p>
          <a:p>
            <a:endParaRPr lang="en-AU" sz="1100" b="1" dirty="0"/>
          </a:p>
          <a:p>
            <a:r>
              <a:rPr lang="en-AU" sz="1100" b="1" dirty="0">
                <a:solidFill>
                  <a:srgbClr val="002060"/>
                </a:solidFill>
              </a:rPr>
              <a:t>Excite and engage students </a:t>
            </a:r>
            <a:r>
              <a:rPr lang="en-AU" sz="1100" dirty="0"/>
              <a:t>through student design challenges, hackathons, business panels and lectures, careers events &amp; fairs, summer schools, showcases, case studies, student awards and access to incubator, e.g. </a:t>
            </a:r>
            <a:r>
              <a:rPr lang="en-AU" sz="1100" b="1" dirty="0"/>
              <a:t>Industry sponsorships </a:t>
            </a:r>
            <a:r>
              <a:rPr lang="en-AU" sz="1100" dirty="0"/>
              <a:t>/ placements / exchanges / projects / student employment. </a:t>
            </a:r>
          </a:p>
          <a:p>
            <a:endParaRPr lang="en-AU" sz="1100" b="1" dirty="0"/>
          </a:p>
          <a:p>
            <a:r>
              <a:rPr lang="en-AU" sz="1100" b="1" dirty="0">
                <a:solidFill>
                  <a:srgbClr val="002060"/>
                </a:solidFill>
              </a:rPr>
              <a:t>Services match student needs:</a:t>
            </a:r>
            <a:r>
              <a:rPr lang="en-AU" sz="1100" b="1" dirty="0">
                <a:solidFill>
                  <a:srgbClr val="FF0000"/>
                </a:solidFill>
              </a:rPr>
              <a:t> </a:t>
            </a:r>
            <a:r>
              <a:rPr lang="en-AU" sz="1100" b="1" dirty="0"/>
              <a:t>Student mapping journey </a:t>
            </a:r>
            <a:r>
              <a:rPr lang="en-AU" sz="1100" dirty="0"/>
              <a:t>exercise to evaluate and assess best places to add in extra modules and support. Services need to be well branded, </a:t>
            </a:r>
            <a:r>
              <a:rPr lang="en-AU" sz="1100" b="1" dirty="0"/>
              <a:t>legible and communicated </a:t>
            </a:r>
            <a:r>
              <a:rPr lang="en-AU" sz="1100" dirty="0"/>
              <a:t>to students and staff. </a:t>
            </a:r>
            <a:r>
              <a:rPr lang="en-AU" sz="1100" b="1" dirty="0"/>
              <a:t>Integrated student services with careers focused activities </a:t>
            </a:r>
            <a:r>
              <a:rPr lang="en-AU" sz="1100" dirty="0"/>
              <a:t>e.g. Student Union events, Graduate Fairs, job shadowing, mentoring, Graduate programmes, </a:t>
            </a:r>
            <a:r>
              <a:rPr lang="en-AU" sz="1100" b="1" dirty="0"/>
              <a:t>Alumni mentoring programmes</a:t>
            </a:r>
            <a:endParaRPr lang="en-AU" sz="1100" dirty="0"/>
          </a:p>
          <a:p>
            <a:endParaRPr lang="en-AU" sz="1100" dirty="0">
              <a:solidFill>
                <a:srgbClr val="002060"/>
              </a:solidFill>
            </a:endParaRPr>
          </a:p>
          <a:p>
            <a:r>
              <a:rPr lang="en-AU" sz="1100" b="1" dirty="0">
                <a:solidFill>
                  <a:srgbClr val="002060"/>
                </a:solidFill>
              </a:rPr>
              <a:t>Employability</a:t>
            </a:r>
            <a:r>
              <a:rPr lang="en-AU" sz="1100" dirty="0">
                <a:solidFill>
                  <a:srgbClr val="002060"/>
                </a:solidFill>
              </a:rPr>
              <a:t> </a:t>
            </a:r>
            <a:r>
              <a:rPr lang="en-AU" sz="1100" dirty="0"/>
              <a:t>is </a:t>
            </a:r>
            <a:r>
              <a:rPr lang="en-AU" sz="1100" b="1" dirty="0"/>
              <a:t>a whole of university activity </a:t>
            </a:r>
            <a:r>
              <a:rPr lang="en-AU" sz="1100" dirty="0"/>
              <a:t>and needs coordination from centre (e.g. research, faculties, services)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8D35101A-8F6A-48C3-89D6-86062592BD7F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458564" y="3989061"/>
            <a:ext cx="1610275" cy="119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93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6924" y="1414130"/>
            <a:ext cx="84398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Case study 3: The impact of online and blended learning upon our students and upon their engagement and retention</a:t>
            </a:r>
          </a:p>
        </p:txBody>
      </p:sp>
    </p:spTree>
    <p:extLst>
      <p:ext uri="{BB962C8B-B14F-4D97-AF65-F5344CB8AC3E}">
        <p14:creationId xmlns:p14="http://schemas.microsoft.com/office/powerpoint/2010/main" val="12039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354" y="315313"/>
            <a:ext cx="8439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Summary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354" y="1006848"/>
            <a:ext cx="843980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ts val="2000"/>
            </a:pPr>
            <a:r>
              <a:rPr lang="en-US" sz="2000" dirty="0"/>
              <a:t>Looking back </a:t>
            </a:r>
          </a:p>
          <a:p>
            <a:pPr lvl="1">
              <a:buSzPts val="2000"/>
              <a:buFont typeface="Wingdings" panose="05000000000000000000" pitchFamily="2" charset="2"/>
              <a:buChar char="ü"/>
            </a:pPr>
            <a:r>
              <a:rPr lang="en-AU" sz="2000" dirty="0"/>
              <a:t>A bit about me</a:t>
            </a:r>
          </a:p>
          <a:p>
            <a:pPr lvl="1">
              <a:buSzPts val="2000"/>
              <a:buFont typeface="Wingdings" panose="05000000000000000000" pitchFamily="2" charset="2"/>
              <a:buChar char="ü"/>
            </a:pPr>
            <a:r>
              <a:rPr lang="en-US" sz="2000" dirty="0"/>
              <a:t>Context for e-learning / online and blended learning</a:t>
            </a:r>
          </a:p>
          <a:p>
            <a:endParaRPr lang="en-US" sz="2000" dirty="0"/>
          </a:p>
          <a:p>
            <a:pPr>
              <a:buSzPts val="2000"/>
            </a:pPr>
            <a:r>
              <a:rPr lang="en-AU" sz="2000" dirty="0"/>
              <a:t>Case studies of practice:</a:t>
            </a:r>
          </a:p>
          <a:p>
            <a:pPr marL="800100" lvl="1" indent="-342900">
              <a:buSzPts val="2000"/>
              <a:buFont typeface="Wingdings" panose="05000000000000000000" pitchFamily="2" charset="2"/>
              <a:buChar char="ü"/>
            </a:pPr>
            <a:r>
              <a:rPr lang="en-AU" sz="2000" dirty="0"/>
              <a:t>Dynamic learning analytics</a:t>
            </a:r>
          </a:p>
          <a:p>
            <a:pPr marL="800100" lvl="1" indent="-342900">
              <a:buSzPts val="2000"/>
              <a:buFont typeface="Wingdings" panose="05000000000000000000" pitchFamily="2" charset="2"/>
              <a:buChar char="ü"/>
            </a:pPr>
            <a:r>
              <a:rPr lang="en-AU" sz="2000" dirty="0"/>
              <a:t>Introducing game-based approaches</a:t>
            </a:r>
          </a:p>
          <a:p>
            <a:pPr marL="800100" lvl="1" indent="-342900">
              <a:buSzPts val="2000"/>
              <a:buFont typeface="Wingdings" panose="05000000000000000000" pitchFamily="2" charset="2"/>
              <a:buChar char="ü"/>
            </a:pPr>
            <a:r>
              <a:rPr lang="en-AU" sz="2000" dirty="0"/>
              <a:t>Impact upon student engagement and retention</a:t>
            </a:r>
          </a:p>
          <a:p>
            <a:pPr lvl="1"/>
            <a:endParaRPr lang="en-US" sz="2000" dirty="0"/>
          </a:p>
          <a:p>
            <a:pPr>
              <a:buSzPts val="2000"/>
            </a:pPr>
            <a:r>
              <a:rPr lang="en-US" sz="2000" dirty="0"/>
              <a:t>Pedagogy</a:t>
            </a:r>
          </a:p>
          <a:p>
            <a:pPr lvl="1">
              <a:buSzPts val="2000"/>
              <a:buFont typeface="Wingdings" panose="05000000000000000000" pitchFamily="2" charset="2"/>
              <a:buChar char="ü"/>
            </a:pPr>
            <a:r>
              <a:rPr lang="en-US" sz="2000" dirty="0"/>
              <a:t>Future learning</a:t>
            </a:r>
          </a:p>
          <a:p>
            <a:pPr lvl="1">
              <a:buSzPts val="2000"/>
              <a:buFont typeface="Wingdings" panose="05000000000000000000" pitchFamily="2" charset="2"/>
              <a:buChar char="ü"/>
            </a:pPr>
            <a:r>
              <a:rPr lang="en-US" sz="2000" dirty="0"/>
              <a:t>Changing learning </a:t>
            </a:r>
            <a:r>
              <a:rPr lang="en-US" sz="2000" dirty="0" err="1"/>
              <a:t>behaviours</a:t>
            </a:r>
            <a:endParaRPr lang="en-US" sz="2000" dirty="0"/>
          </a:p>
          <a:p>
            <a:pPr lvl="1">
              <a:buSzPts val="2000"/>
              <a:buFont typeface="Wingdings" panose="05000000000000000000" pitchFamily="2" charset="2"/>
              <a:buChar char="ü"/>
            </a:pPr>
            <a:endParaRPr lang="en-US" sz="2000" dirty="0"/>
          </a:p>
          <a:p>
            <a:pPr>
              <a:buSzPts val="2000"/>
            </a:pPr>
            <a:r>
              <a:rPr lang="en-US" sz="2000" dirty="0"/>
              <a:t>The future?</a:t>
            </a:r>
          </a:p>
        </p:txBody>
      </p:sp>
    </p:spTree>
    <p:extLst>
      <p:ext uri="{BB962C8B-B14F-4D97-AF65-F5344CB8AC3E}">
        <p14:creationId xmlns:p14="http://schemas.microsoft.com/office/powerpoint/2010/main" val="10809871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2507" y="315313"/>
            <a:ext cx="8439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Four interlinked studies undertaken at Murdoch University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696FB0-79C1-4341-93DD-4328C6E63D3B}"/>
              </a:ext>
            </a:extLst>
          </p:cNvPr>
          <p:cNvSpPr txBox="1"/>
          <p:nvPr/>
        </p:nvSpPr>
        <p:spPr>
          <a:xfrm>
            <a:off x="572507" y="1744276"/>
            <a:ext cx="88942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400" dirty="0"/>
              <a:t>Longitudinal study that mirrored the Curtin Study undertaken by the Business intelligence unit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400" dirty="0"/>
              <a:t>We replicated the BI study as an academic attrition study to cross validate it (paper to come)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400" dirty="0"/>
              <a:t>We undertook a thorough analysis of peer assisted learning at Curtin (</a:t>
            </a:r>
            <a:r>
              <a:rPr lang="en-AU" sz="2400" dirty="0" err="1"/>
              <a:t>UniPASS</a:t>
            </a:r>
            <a:r>
              <a:rPr lang="en-AU" sz="2400" dirty="0"/>
              <a:t> programme) (paper almost completed)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400" dirty="0"/>
              <a:t>We analysed efficacy of a range of interventions using time series approach and dynamic analytics (STEP paper to come)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400" dirty="0"/>
              <a:t>We undertook a blended learning study of transnational students using 171 modules across our provision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4424777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2507" y="315313"/>
            <a:ext cx="8439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Objectives of the interlinked studies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696FB0-79C1-4341-93DD-4328C6E63D3B}"/>
              </a:ext>
            </a:extLst>
          </p:cNvPr>
          <p:cNvSpPr txBox="1"/>
          <p:nvPr/>
        </p:nvSpPr>
        <p:spPr>
          <a:xfrm>
            <a:off x="464931" y="1367759"/>
            <a:ext cx="889422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Map and model the individual student experience and journey towards developing personalised support plans and approaches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To improve the understanding of how interventions impact experience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To understand more about how learning gain operates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To improve performance, retention, completion and progression in students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394494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2507" y="315313"/>
            <a:ext cx="8439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Objectives of the interlinked studies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696FB0-79C1-4341-93DD-4328C6E63D3B}"/>
              </a:ext>
            </a:extLst>
          </p:cNvPr>
          <p:cNvSpPr txBox="1"/>
          <p:nvPr/>
        </p:nvSpPr>
        <p:spPr>
          <a:xfrm>
            <a:off x="464931" y="1367759"/>
            <a:ext cx="889422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Map and model the individual student experience and journey towards developing personalised support plans and approaches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To improve the understanding of how interventions impact experience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To understand more about how learning gain operates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To improve performance, retention, completion and progression in students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5735252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2507" y="315313"/>
            <a:ext cx="8439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Objectives of the interlinked studies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696FB0-79C1-4341-93DD-4328C6E63D3B}"/>
              </a:ext>
            </a:extLst>
          </p:cNvPr>
          <p:cNvSpPr txBox="1"/>
          <p:nvPr/>
        </p:nvSpPr>
        <p:spPr>
          <a:xfrm>
            <a:off x="464931" y="1367759"/>
            <a:ext cx="889422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Map and model the individual student experience and journey towards developing personalised support plans and approaches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To improve the understanding of how interventions impact experience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To understand more about how learning gain operates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To improve performance, retention, completion and progression in students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210673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08D5F8B-8EFD-4E38-A21F-EEFA0FC5F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814984"/>
              </p:ext>
            </p:extLst>
          </p:nvPr>
        </p:nvGraphicFramePr>
        <p:xfrm>
          <a:off x="806823" y="367125"/>
          <a:ext cx="9774091" cy="5461233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3046741">
                  <a:extLst>
                    <a:ext uri="{9D8B030D-6E8A-4147-A177-3AD203B41FA5}">
                      <a16:colId xmlns:a16="http://schemas.microsoft.com/office/drawing/2014/main" val="2583960183"/>
                    </a:ext>
                  </a:extLst>
                </a:gridCol>
                <a:gridCol w="3477424">
                  <a:extLst>
                    <a:ext uri="{9D8B030D-6E8A-4147-A177-3AD203B41FA5}">
                      <a16:colId xmlns:a16="http://schemas.microsoft.com/office/drawing/2014/main" val="3428941070"/>
                    </a:ext>
                  </a:extLst>
                </a:gridCol>
                <a:gridCol w="3249926">
                  <a:extLst>
                    <a:ext uri="{9D8B030D-6E8A-4147-A177-3AD203B41FA5}">
                      <a16:colId xmlns:a16="http://schemas.microsoft.com/office/drawing/2014/main" val="1453692011"/>
                    </a:ext>
                  </a:extLst>
                </a:gridCol>
              </a:tblGrid>
              <a:tr h="5388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Traditional paradigm of learning</a:t>
                      </a:r>
                      <a:endParaRPr lang="en-AU" sz="1800" b="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New learning paradigm</a:t>
                      </a:r>
                      <a:endParaRPr lang="en-AU" sz="1800" b="1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Future learning</a:t>
                      </a:r>
                      <a:endParaRPr lang="en-AU" sz="180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2081366529"/>
                  </a:ext>
                </a:extLst>
              </a:tr>
              <a:tr h="5388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Curriculum-based pedagogy</a:t>
                      </a:r>
                      <a:endParaRPr lang="en-AU" sz="1800" b="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Challenge and activity-led learning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Student developed pedagogy</a:t>
                      </a:r>
                      <a:endParaRPr lang="en-AU" sz="1800" b="1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3242187255"/>
                  </a:ext>
                </a:extLst>
              </a:tr>
              <a:tr h="81784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Tutor-led learning delivery</a:t>
                      </a:r>
                      <a:endParaRPr lang="en-AU" sz="1800" b="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Peer-focused interactions</a:t>
                      </a:r>
                      <a:endParaRPr lang="en-AU" sz="1800" b="1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Artificial Intelligence (AI) scaffolded learning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4149429740"/>
                  </a:ext>
                </a:extLst>
              </a:tr>
              <a:tr h="5388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Classroom and lecture hall focus</a:t>
                      </a:r>
                      <a:endParaRPr lang="en-AU" sz="1800" b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Any-time, anywhere learning</a:t>
                      </a:r>
                      <a:endParaRPr lang="en-AU" sz="1800" b="1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Seamless lifelong learning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3467419656"/>
                  </a:ext>
                </a:extLst>
              </a:tr>
              <a:tr h="81784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Summative assessments</a:t>
                      </a:r>
                      <a:endParaRPr lang="en-AU" sz="1800" b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Formative assessment / Peer assessment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No assessments / levelling, points and awards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3972366712"/>
                  </a:ext>
                </a:extLst>
              </a:tr>
              <a:tr h="5388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Age and stage</a:t>
                      </a:r>
                      <a:endParaRPr lang="en-AU" sz="1800" b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Competency and </a:t>
                      </a:r>
                      <a:r>
                        <a:rPr lang="en-US" sz="1800" dirty="0" err="1">
                          <a:effectLst/>
                        </a:rPr>
                        <a:t>personalised</a:t>
                      </a:r>
                      <a:r>
                        <a:rPr lang="en-US" sz="1800" dirty="0">
                          <a:effectLst/>
                        </a:rPr>
                        <a:t> learning</a:t>
                      </a:r>
                      <a:endParaRPr lang="en-AU" sz="1800" b="1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Unique learning patterns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1207600634"/>
                  </a:ext>
                </a:extLst>
              </a:tr>
              <a:tr h="4089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Text-focused</a:t>
                      </a:r>
                      <a:endParaRPr lang="en-AU" sz="1800" b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Multimedia usage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Adaptive learning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1839099400"/>
                  </a:ext>
                </a:extLst>
              </a:tr>
              <a:tr h="81784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Traditional curriculum e.g. literacy and numeracy</a:t>
                      </a:r>
                      <a:endParaRPr lang="en-AU" sz="1800" b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New curriculum e.g. 21</a:t>
                      </a:r>
                      <a:r>
                        <a:rPr lang="en-US" sz="1800" baseline="30000">
                          <a:effectLst/>
                        </a:rPr>
                        <a:t>st</a:t>
                      </a:r>
                      <a:r>
                        <a:rPr lang="en-US" sz="1800">
                          <a:effectLst/>
                        </a:rPr>
                        <a:t> century skills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Hidden curriculum e.g. personalised skills and cognition training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4289796386"/>
                  </a:ext>
                </a:extLst>
              </a:tr>
              <a:tr h="4089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Core curriculum</a:t>
                      </a:r>
                      <a:endParaRPr lang="en-AU" sz="1800" b="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Work readiness</a:t>
                      </a:r>
                      <a:endParaRPr lang="en-AU" sz="1800" b="1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Blended work and learning</a:t>
                      </a:r>
                      <a:endParaRPr lang="en-AU" sz="1800" b="1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2398844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50905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2507" y="315313"/>
            <a:ext cx="8439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Conclusions and future 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696FB0-79C1-4341-93DD-4328C6E63D3B}"/>
              </a:ext>
            </a:extLst>
          </p:cNvPr>
          <p:cNvSpPr txBox="1"/>
          <p:nvPr/>
        </p:nvSpPr>
        <p:spPr>
          <a:xfrm>
            <a:off x="464931" y="1367759"/>
            <a:ext cx="889422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Ensure we are operating at policy and strategic level esp. </a:t>
            </a:r>
            <a:r>
              <a:rPr lang="en-AU" sz="2800" dirty="0" err="1"/>
              <a:t>OfS</a:t>
            </a:r>
            <a:r>
              <a:rPr lang="en-AU" sz="2800" dirty="0"/>
              <a:t> and Panel on Post-18 HE Review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Paper sent to </a:t>
            </a:r>
            <a:r>
              <a:rPr lang="en-AU" sz="2800" dirty="0" err="1"/>
              <a:t>OfS</a:t>
            </a:r>
            <a:r>
              <a:rPr lang="en-AU" sz="2800" dirty="0"/>
              <a:t> about blended and online need to influence the sector positively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Need to ensure we are competing with US and Australia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Link between engagement and retention needs to be established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2800" dirty="0"/>
              <a:t>Need to understand the difference in online and blended and face to face provision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AU" sz="28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4294446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FF0FA9-4126-4948-8029-7EFC9792F4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346" y="716290"/>
            <a:ext cx="1856376" cy="2859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45E09A65-4CBD-4334-8C45-3423395D0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769" y="3971383"/>
            <a:ext cx="1039949" cy="1508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E0C1B944-F157-40B8-898A-BDD8C0E57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960" y="104732"/>
            <a:ext cx="1093749" cy="1471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072E8638-BE42-4B6F-86FD-38BEC94F6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271" y="3948115"/>
            <a:ext cx="1161599" cy="1548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0189C7-26E7-40B0-B04E-3197D734E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842" y="1956236"/>
            <a:ext cx="1032086" cy="154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74792D-1337-4DE4-93E3-A1E08E1D3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769" y="133787"/>
            <a:ext cx="937361" cy="1408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F0D708-55F0-447F-8690-B59523CEB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960" y="1956236"/>
            <a:ext cx="1093749" cy="1589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C4F873E-4048-467B-9EEA-5FF13B8814F2}"/>
              </a:ext>
            </a:extLst>
          </p:cNvPr>
          <p:cNvSpPr txBox="1"/>
          <p:nvPr/>
        </p:nvSpPr>
        <p:spPr>
          <a:xfrm>
            <a:off x="569212" y="531624"/>
            <a:ext cx="4942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B53D4C-FC08-4F0F-82EE-22EB63FA2486}"/>
              </a:ext>
            </a:extLst>
          </p:cNvPr>
          <p:cNvSpPr/>
          <p:nvPr/>
        </p:nvSpPr>
        <p:spPr>
          <a:xfrm>
            <a:off x="911904" y="3786344"/>
            <a:ext cx="41261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kern="0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Education in Computer Generated Environments. </a:t>
            </a:r>
            <a:r>
              <a:rPr lang="en-GB" kern="0" dirty="0">
                <a:solidFill>
                  <a:schemeClr val="accent1">
                    <a:lumMod val="75000"/>
                  </a:schemeClr>
                </a:solidFill>
              </a:rPr>
              <a:t>Published by Routledge in 2014</a:t>
            </a:r>
          </a:p>
        </p:txBody>
      </p:sp>
    </p:spTree>
    <p:extLst>
      <p:ext uri="{BB962C8B-B14F-4D97-AF65-F5344CB8AC3E}">
        <p14:creationId xmlns:p14="http://schemas.microsoft.com/office/powerpoint/2010/main" val="2237075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354" y="315313"/>
            <a:ext cx="8439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A bit about me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7672" y="1460310"/>
            <a:ext cx="89324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First role was at Birkbeck College, London setting up the London Knowledge Lab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Work with the Learning and Skills Research Centre (LSRC) included developing understanding of e-learning pedagogy and theory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Work with Terry Mayes on e-learning models and theories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Published books and articles on e-learning and game-based learning focusing upon student retention and attrition, student engagement and feedback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Founded the Serious Games Institute at Coventry University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Moved into </a:t>
            </a:r>
            <a:r>
              <a:rPr lang="en-GB" dirty="0" err="1"/>
              <a:t>enior</a:t>
            </a:r>
            <a:r>
              <a:rPr lang="en-GB" dirty="0"/>
              <a:t> management in Australia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Developed game platform at Curtin University: Challenge App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Introduced blended learning across Murdoch University (STEP and TNE projects)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Introducing blended and online learning at Cumbria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Prepared report for Office for Students on online and blended learning</a:t>
            </a:r>
          </a:p>
        </p:txBody>
      </p:sp>
    </p:spTree>
    <p:extLst>
      <p:ext uri="{BB962C8B-B14F-4D97-AF65-F5344CB8AC3E}">
        <p14:creationId xmlns:p14="http://schemas.microsoft.com/office/powerpoint/2010/main" val="981490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08D5F8B-8EFD-4E38-A21F-EEFA0FC5F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043389"/>
              </p:ext>
            </p:extLst>
          </p:nvPr>
        </p:nvGraphicFramePr>
        <p:xfrm>
          <a:off x="207469" y="82815"/>
          <a:ext cx="9774091" cy="5461233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3046741">
                  <a:extLst>
                    <a:ext uri="{9D8B030D-6E8A-4147-A177-3AD203B41FA5}">
                      <a16:colId xmlns:a16="http://schemas.microsoft.com/office/drawing/2014/main" val="2583960183"/>
                    </a:ext>
                  </a:extLst>
                </a:gridCol>
                <a:gridCol w="3477424">
                  <a:extLst>
                    <a:ext uri="{9D8B030D-6E8A-4147-A177-3AD203B41FA5}">
                      <a16:colId xmlns:a16="http://schemas.microsoft.com/office/drawing/2014/main" val="3428941070"/>
                    </a:ext>
                  </a:extLst>
                </a:gridCol>
                <a:gridCol w="3249926">
                  <a:extLst>
                    <a:ext uri="{9D8B030D-6E8A-4147-A177-3AD203B41FA5}">
                      <a16:colId xmlns:a16="http://schemas.microsoft.com/office/drawing/2014/main" val="1453692011"/>
                    </a:ext>
                  </a:extLst>
                </a:gridCol>
              </a:tblGrid>
              <a:tr h="5388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Traditional paradigm of learning</a:t>
                      </a:r>
                      <a:endParaRPr lang="en-AU" sz="1800" b="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New learning paradigm</a:t>
                      </a:r>
                      <a:endParaRPr lang="en-AU" sz="1800" b="1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Future learning</a:t>
                      </a:r>
                      <a:endParaRPr lang="en-AU" sz="180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2081366529"/>
                  </a:ext>
                </a:extLst>
              </a:tr>
              <a:tr h="5388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Curriculum-based pedagogy</a:t>
                      </a:r>
                      <a:endParaRPr lang="en-AU" sz="1800" b="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Challenge and activity-led learning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Student developed pedagogy</a:t>
                      </a:r>
                      <a:endParaRPr lang="en-AU" sz="180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3242187255"/>
                  </a:ext>
                </a:extLst>
              </a:tr>
              <a:tr h="81784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Tutor-led learning delivery</a:t>
                      </a:r>
                      <a:endParaRPr lang="en-AU" sz="1800" b="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Peer-focused interactions</a:t>
                      </a:r>
                      <a:endParaRPr lang="en-AU" sz="1800" b="1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Artificial Intelligence (AI) scaffolded learning</a:t>
                      </a:r>
                      <a:endParaRPr lang="en-AU" sz="180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4149429740"/>
                  </a:ext>
                </a:extLst>
              </a:tr>
              <a:tr h="5388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Classroom and lecture hall focus</a:t>
                      </a:r>
                      <a:endParaRPr lang="en-AU" sz="1800" b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Any-time, anywhere learning</a:t>
                      </a:r>
                      <a:endParaRPr lang="en-AU" sz="1800" b="1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Seamless lifelong learning</a:t>
                      </a:r>
                      <a:endParaRPr lang="en-AU" sz="180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3467419656"/>
                  </a:ext>
                </a:extLst>
              </a:tr>
              <a:tr h="81784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Summative assessments</a:t>
                      </a:r>
                      <a:endParaRPr lang="en-AU" sz="1800" b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Formative assessment / Peer assessment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assessments / levelling, points and awards</a:t>
                      </a:r>
                      <a:endParaRPr lang="en-AU" sz="180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3972366712"/>
                  </a:ext>
                </a:extLst>
              </a:tr>
              <a:tr h="5388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Age and stage</a:t>
                      </a:r>
                      <a:endParaRPr lang="en-AU" sz="1800" b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Competency and personalised learning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Unique learning patterns</a:t>
                      </a:r>
                      <a:endParaRPr lang="en-AU" sz="180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1207600634"/>
                  </a:ext>
                </a:extLst>
              </a:tr>
              <a:tr h="4089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Text-focused</a:t>
                      </a:r>
                      <a:endParaRPr lang="en-AU" sz="1800" b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Multimedia usage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Adaptive learning</a:t>
                      </a:r>
                      <a:endParaRPr lang="en-AU" sz="180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1839099400"/>
                  </a:ext>
                </a:extLst>
              </a:tr>
              <a:tr h="81784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Traditional curriculum e.g. literacy and numeracy</a:t>
                      </a:r>
                      <a:endParaRPr lang="en-AU" sz="1800" b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New curriculum e.g. 21</a:t>
                      </a:r>
                      <a:r>
                        <a:rPr lang="en-US" sz="1800" b="1" baseline="30000">
                          <a:effectLst/>
                        </a:rPr>
                        <a:t>st</a:t>
                      </a:r>
                      <a:r>
                        <a:rPr lang="en-US" sz="1800" b="1">
                          <a:effectLst/>
                        </a:rPr>
                        <a:t> century skills</a:t>
                      </a:r>
                      <a:endParaRPr lang="en-AU" sz="1800" b="1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Hidden curriculum e.g. personalised skills and cognition training</a:t>
                      </a:r>
                      <a:endParaRPr lang="en-AU" sz="180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4289796386"/>
                  </a:ext>
                </a:extLst>
              </a:tr>
              <a:tr h="4089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Core curriculum</a:t>
                      </a:r>
                      <a:endParaRPr lang="en-AU" sz="1800" b="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Work readiness</a:t>
                      </a:r>
                      <a:endParaRPr lang="en-AU" sz="1800" b="1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Blended work and learning</a:t>
                      </a:r>
                      <a:endParaRPr lang="en-AU" sz="1800" dirty="0">
                        <a:effectLst/>
                        <a:latin typeface="Times New Roman" panose="02020603050405020304" pitchFamily="18" charset="0"/>
                        <a:ea typeface="PMingLiU" panose="020B0604030504040204" pitchFamily="18" charset="-120"/>
                      </a:endParaRPr>
                    </a:p>
                  </a:txBody>
                  <a:tcPr marL="35956" marR="35956" marT="0" marB="0"/>
                </a:tc>
                <a:extLst>
                  <a:ext uri="{0D108BD9-81ED-4DB2-BD59-A6C34878D82A}">
                    <a16:rowId xmlns:a16="http://schemas.microsoft.com/office/drawing/2014/main" val="2398844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853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3052B92-79A8-4E10-8830-7E83E02B4A06}"/>
              </a:ext>
            </a:extLst>
          </p:cNvPr>
          <p:cNvPicPr/>
          <p:nvPr/>
        </p:nvPicPr>
        <p:blipFill rotWithShape="1">
          <a:blip r:embed="rId3"/>
          <a:srcRect b="54233"/>
          <a:stretch/>
        </p:blipFill>
        <p:spPr bwMode="auto">
          <a:xfrm>
            <a:off x="653595" y="368571"/>
            <a:ext cx="3406775" cy="48783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052B92-79A8-4E10-8830-7E83E02B4A06}"/>
              </a:ext>
            </a:extLst>
          </p:cNvPr>
          <p:cNvPicPr/>
          <p:nvPr/>
        </p:nvPicPr>
        <p:blipFill rotWithShape="1">
          <a:blip r:embed="rId3"/>
          <a:srcRect t="45697"/>
          <a:stretch/>
        </p:blipFill>
        <p:spPr bwMode="auto">
          <a:xfrm>
            <a:off x="4659537" y="368570"/>
            <a:ext cx="3406775" cy="48783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4321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3D4AFF-1145-423C-8530-965291302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382" y="393246"/>
            <a:ext cx="897255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338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6924" y="1944328"/>
            <a:ext cx="84398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What impact has e-learning and digitization had upon current practices?</a:t>
            </a:r>
          </a:p>
        </p:txBody>
      </p:sp>
    </p:spTree>
    <p:extLst>
      <p:ext uri="{BB962C8B-B14F-4D97-AF65-F5344CB8AC3E}">
        <p14:creationId xmlns:p14="http://schemas.microsoft.com/office/powerpoint/2010/main" val="2054785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6924" y="2290110"/>
            <a:ext cx="8439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Case study 1: Understanding our students: Dynamic Learning Analytics</a:t>
            </a:r>
          </a:p>
        </p:txBody>
      </p:sp>
    </p:spTree>
    <p:extLst>
      <p:ext uri="{BB962C8B-B14F-4D97-AF65-F5344CB8AC3E}">
        <p14:creationId xmlns:p14="http://schemas.microsoft.com/office/powerpoint/2010/main" val="2368081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C44D28-496D-4621-BFA2-1919A25E0782}"/>
              </a:ext>
            </a:extLst>
          </p:cNvPr>
          <p:cNvPicPr/>
          <p:nvPr/>
        </p:nvPicPr>
        <p:blipFill rotWithShape="1">
          <a:blip r:embed="rId3"/>
          <a:srcRect l="15040" t="13000" r="29699"/>
          <a:stretch/>
        </p:blipFill>
        <p:spPr bwMode="auto">
          <a:xfrm>
            <a:off x="1723322" y="152401"/>
            <a:ext cx="7300935" cy="52142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89934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4051</TotalTime>
  <Words>1525</Words>
  <Application>Microsoft Office PowerPoint</Application>
  <PresentationFormat>Widescreen</PresentationFormat>
  <Paragraphs>198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PMingLiU</vt:lpstr>
      <vt:lpstr>Arial</vt:lpstr>
      <vt:lpstr>Arial Unicode MS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Savage, Chris</dc:creator>
  <cp:lastModifiedBy>de Freitas, Sara</cp:lastModifiedBy>
  <cp:revision>73</cp:revision>
  <dcterms:created xsi:type="dcterms:W3CDTF">2018-06-05T08:33:10Z</dcterms:created>
  <dcterms:modified xsi:type="dcterms:W3CDTF">2018-07-06T09:20:20Z</dcterms:modified>
</cp:coreProperties>
</file>