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7.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10.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1.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2.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3.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4.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5.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16.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7.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8.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9.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20.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21.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22.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23.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24.xml" ContentType="application/vnd.openxmlformats-officedocument.theme+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theme/theme25.xml" ContentType="application/vnd.openxmlformats-officedocument.theme+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theme/theme26.xml" ContentType="application/vnd.openxmlformats-officedocument.theme+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4.xml" ContentType="application/vnd.openxmlformats-officedocument.presentationml.notesSlid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notesSlides/notesSlide5.xml" ContentType="application/vnd.openxmlformats-officedocument.presentationml.notesSlide+xml"/>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ppt/embeddings/oleObject85.bin" ContentType="application/vnd.openxmlformats-officedocument.oleObject"/>
  <Override PartName="/ppt/embeddings/oleObject86.bin" ContentType="application/vnd.openxmlformats-officedocument.oleObject"/>
  <Override PartName="/ppt/embeddings/oleObject87.bin" ContentType="application/vnd.openxmlformats-officedocument.oleObject"/>
  <Override PartName="/ppt/embeddings/oleObject88.bin" ContentType="application/vnd.openxmlformats-officedocument.oleObject"/>
  <Override PartName="/ppt/embeddings/oleObject89.bin" ContentType="application/vnd.openxmlformats-officedocument.oleObject"/>
  <Override PartName="/ppt/embeddings/oleObject90.bin" ContentType="application/vnd.openxmlformats-officedocument.oleObject"/>
  <Override PartName="/ppt/embeddings/oleObject91.bin" ContentType="application/vnd.openxmlformats-officedocument.oleObject"/>
  <Override PartName="/ppt/embeddings/oleObject92.bin" ContentType="application/vnd.openxmlformats-officedocument.oleObject"/>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embeddings/oleObject96.bin" ContentType="application/vnd.openxmlformats-officedocument.oleObject"/>
  <Override PartName="/ppt/embeddings/oleObject97.bin" ContentType="application/vnd.openxmlformats-officedocument.oleObject"/>
  <Override PartName="/ppt/embeddings/oleObject98.bin" ContentType="application/vnd.openxmlformats-officedocument.oleObject"/>
  <Override PartName="/ppt/embeddings/oleObject99.bin" ContentType="application/vnd.openxmlformats-officedocument.oleObject"/>
  <Override PartName="/ppt/embeddings/oleObject100.bin" ContentType="application/vnd.openxmlformats-officedocument.oleObject"/>
  <Override PartName="/ppt/embeddings/oleObject101.bin" ContentType="application/vnd.openxmlformats-officedocument.oleObject"/>
  <Override PartName="/ppt/embeddings/oleObject102.bin" ContentType="application/vnd.openxmlformats-officedocument.oleObject"/>
  <Override PartName="/ppt/embeddings/oleObject103.bin" ContentType="application/vnd.openxmlformats-officedocument.oleObject"/>
  <Override PartName="/ppt/embeddings/oleObject104.bin" ContentType="application/vnd.openxmlformats-officedocument.oleObject"/>
  <Override PartName="/ppt/embeddings/oleObject105.bin" ContentType="application/vnd.openxmlformats-officedocument.oleObject"/>
  <Override PartName="/ppt/embeddings/oleObject106.bin" ContentType="application/vnd.openxmlformats-officedocument.oleObject"/>
  <Override PartName="/ppt/embeddings/oleObject107.bin" ContentType="application/vnd.openxmlformats-officedocument.oleObject"/>
  <Override PartName="/ppt/embeddings/oleObject108.bin" ContentType="application/vnd.openxmlformats-officedocument.oleObject"/>
  <Override PartName="/ppt/embeddings/oleObject109.bin" ContentType="application/vnd.openxmlformats-officedocument.oleObject"/>
  <Override PartName="/ppt/embeddings/oleObject110.bin" ContentType="application/vnd.openxmlformats-officedocument.oleObject"/>
  <Override PartName="/ppt/embeddings/oleObject111.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12.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113.bin" ContentType="application/vnd.openxmlformats-officedocument.oleObject"/>
  <Override PartName="/ppt/embeddings/oleObject114.bin" ContentType="application/vnd.openxmlformats-officedocument.oleObject"/>
  <Override PartName="/ppt/embeddings/oleObject115.bin" ContentType="application/vnd.openxmlformats-officedocument.oleObject"/>
  <Override PartName="/ppt/embeddings/oleObject116.bin" ContentType="application/vnd.openxmlformats-officedocument.oleObject"/>
  <Override PartName="/ppt/embeddings/oleObject117.bin" ContentType="application/vnd.openxmlformats-officedocument.oleObject"/>
  <Override PartName="/ppt/embeddings/oleObject118.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19.bin" ContentType="application/vnd.openxmlformats-officedocument.oleObject"/>
  <Override PartName="/ppt/embeddings/oleObject120.bin" ContentType="application/vnd.openxmlformats-officedocument.oleObject"/>
  <Override PartName="/ppt/embeddings/oleObject121.bin" ContentType="application/vnd.openxmlformats-officedocument.oleObject"/>
  <Override PartName="/ppt/embeddings/oleObject122.bin" ContentType="application/vnd.openxmlformats-officedocument.oleObject"/>
  <Override PartName="/ppt/embeddings/oleObject123.bin" ContentType="application/vnd.openxmlformats-officedocument.oleObject"/>
  <Override PartName="/ppt/embeddings/oleObject124.bin" ContentType="application/vnd.openxmlformats-officedocument.oleObject"/>
  <Override PartName="/ppt/embeddings/oleObject125.bin" ContentType="application/vnd.openxmlformats-officedocument.oleObject"/>
  <Override PartName="/ppt/embeddings/oleObject126.bin" ContentType="application/vnd.openxmlformats-officedocument.oleObject"/>
  <Override PartName="/ppt/embeddings/oleObject127.bin" ContentType="application/vnd.openxmlformats-officedocument.oleObject"/>
  <Override PartName="/ppt/embeddings/oleObject128.bin" ContentType="application/vnd.openxmlformats-officedocument.oleObject"/>
  <Override PartName="/ppt/embeddings/oleObject129.bin" ContentType="application/vnd.openxmlformats-officedocument.oleObject"/>
  <Override PartName="/ppt/embeddings/oleObject130.bin" ContentType="application/vnd.openxmlformats-officedocument.oleObject"/>
  <Override PartName="/ppt/embeddings/oleObject131.bin" ContentType="application/vnd.openxmlformats-officedocument.oleObject"/>
  <Override PartName="/ppt/embeddings/oleObject132.bin" ContentType="application/vnd.openxmlformats-officedocument.oleObject"/>
  <Override PartName="/ppt/embeddings/oleObject133.bin" ContentType="application/vnd.openxmlformats-officedocument.oleObject"/>
  <Override PartName="/ppt/embeddings/oleObject134.bin" ContentType="application/vnd.openxmlformats-officedocument.oleObject"/>
  <Override PartName="/ppt/embeddings/oleObject135.bin" ContentType="application/vnd.openxmlformats-officedocument.oleObject"/>
  <Override PartName="/ppt/embeddings/oleObject136.bin" ContentType="application/vnd.openxmlformats-officedocument.oleObject"/>
  <Override PartName="/ppt/embeddings/oleObject137.bin" ContentType="application/vnd.openxmlformats-officedocument.oleObject"/>
  <Override PartName="/ppt/embeddings/oleObject138.bin" ContentType="application/vnd.openxmlformats-officedocument.oleObject"/>
  <Override PartName="/ppt/embeddings/oleObject139.bin" ContentType="application/vnd.openxmlformats-officedocument.oleObject"/>
  <Override PartName="/ppt/embeddings/oleObject140.bin" ContentType="application/vnd.openxmlformats-officedocument.oleObject"/>
  <Override PartName="/ppt/embeddings/oleObject141.bin" ContentType="application/vnd.openxmlformats-officedocument.oleObject"/>
  <Override PartName="/ppt/embeddings/oleObject142.bin" ContentType="application/vnd.openxmlformats-officedocument.oleObject"/>
  <Override PartName="/ppt/embeddings/oleObject143.bin" ContentType="application/vnd.openxmlformats-officedocument.oleObject"/>
  <Override PartName="/ppt/embeddings/oleObject144.bin" ContentType="application/vnd.openxmlformats-officedocument.oleObject"/>
  <Override PartName="/ppt/embeddings/oleObject145.bin" ContentType="application/vnd.openxmlformats-officedocument.oleObject"/>
  <Override PartName="/ppt/embeddings/oleObject146.bin" ContentType="application/vnd.openxmlformats-officedocument.oleObject"/>
  <Override PartName="/ppt/embeddings/oleObject147.bin" ContentType="application/vnd.openxmlformats-officedocument.oleObject"/>
  <Override PartName="/ppt/embeddings/oleObject148.bin" ContentType="application/vnd.openxmlformats-officedocument.oleObject"/>
  <Override PartName="/ppt/embeddings/oleObject149.bin" ContentType="application/vnd.openxmlformats-officedocument.oleObject"/>
  <Override PartName="/ppt/embeddings/oleObject150.bin" ContentType="application/vnd.openxmlformats-officedocument.oleObject"/>
  <Override PartName="/ppt/embeddings/oleObject151.bin" ContentType="application/vnd.openxmlformats-officedocument.oleObject"/>
  <Override PartName="/ppt/embeddings/oleObject152.bin" ContentType="application/vnd.openxmlformats-officedocument.oleObject"/>
  <Override PartName="/ppt/embeddings/oleObject153.bin" ContentType="application/vnd.openxmlformats-officedocument.oleObject"/>
  <Override PartName="/ppt/embeddings/oleObject154.bin" ContentType="application/vnd.openxmlformats-officedocument.oleObject"/>
  <Override PartName="/ppt/embeddings/oleObject155.bin" ContentType="application/vnd.openxmlformats-officedocument.oleObject"/>
  <Override PartName="/ppt/embeddings/oleObject156.bin" ContentType="application/vnd.openxmlformats-officedocument.oleObject"/>
  <Override PartName="/ppt/embeddings/oleObject157.bin" ContentType="application/vnd.openxmlformats-officedocument.oleObject"/>
  <Override PartName="/ppt/embeddings/oleObject158.bin" ContentType="application/vnd.openxmlformats-officedocument.oleObject"/>
  <Override PartName="/ppt/embeddings/oleObject159.bin" ContentType="application/vnd.openxmlformats-officedocument.oleObject"/>
  <Override PartName="/ppt/embeddings/oleObject160.bin" ContentType="application/vnd.openxmlformats-officedocument.oleObject"/>
  <Override PartName="/ppt/embeddings/oleObject161.bin" ContentType="application/vnd.openxmlformats-officedocument.oleObject"/>
  <Override PartName="/ppt/embeddings/oleObject162.bin" ContentType="application/vnd.openxmlformats-officedocument.oleObject"/>
  <Override PartName="/ppt/embeddings/oleObject163.bin" ContentType="application/vnd.openxmlformats-officedocument.oleObject"/>
  <Override PartName="/ppt/embeddings/oleObject164.bin" ContentType="application/vnd.openxmlformats-officedocument.oleObject"/>
  <Override PartName="/ppt/embeddings/oleObject165.bin" ContentType="application/vnd.openxmlformats-officedocument.oleObject"/>
  <Override PartName="/ppt/embeddings/oleObject166.bin" ContentType="application/vnd.openxmlformats-officedocument.oleObject"/>
  <Override PartName="/ppt/embeddings/oleObject167.bin" ContentType="application/vnd.openxmlformats-officedocument.oleObject"/>
  <Override PartName="/ppt/embeddings/oleObject168.bin" ContentType="application/vnd.openxmlformats-officedocument.oleObject"/>
  <Override PartName="/ppt/embeddings/oleObject169.bin" ContentType="application/vnd.openxmlformats-officedocument.oleObject"/>
  <Override PartName="/ppt/embeddings/oleObject170.bin" ContentType="application/vnd.openxmlformats-officedocument.oleObject"/>
  <Override PartName="/ppt/embeddings/oleObject171.bin" ContentType="application/vnd.openxmlformats-officedocument.oleObject"/>
  <Override PartName="/ppt/embeddings/oleObject172.bin" ContentType="application/vnd.openxmlformats-officedocument.oleObject"/>
  <Override PartName="/ppt/embeddings/oleObject173.bin" ContentType="application/vnd.openxmlformats-officedocument.oleObject"/>
  <Override PartName="/ppt/embeddings/oleObject174.bin" ContentType="application/vnd.openxmlformats-officedocument.oleObject"/>
  <Override PartName="/ppt/embeddings/oleObject175.bin" ContentType="application/vnd.openxmlformats-officedocument.oleObject"/>
  <Override PartName="/ppt/embeddings/oleObject176.bin" ContentType="application/vnd.openxmlformats-officedocument.oleObject"/>
  <Override PartName="/ppt/embeddings/oleObject177.bin" ContentType="application/vnd.openxmlformats-officedocument.oleObject"/>
  <Override PartName="/ppt/embeddings/oleObject178.bin" ContentType="application/vnd.openxmlformats-officedocument.oleObject"/>
  <Override PartName="/ppt/embeddings/oleObject179.bin" ContentType="application/vnd.openxmlformats-officedocument.oleObject"/>
  <Override PartName="/ppt/embeddings/oleObject180.bin" ContentType="application/vnd.openxmlformats-officedocument.oleObject"/>
  <Override PartName="/ppt/embeddings/oleObject181.bin" ContentType="application/vnd.openxmlformats-officedocument.oleObject"/>
  <Override PartName="/ppt/embeddings/oleObject182.bin" ContentType="application/vnd.openxmlformats-officedocument.oleObject"/>
  <Override PartName="/ppt/embeddings/oleObject183.bin" ContentType="application/vnd.openxmlformats-officedocument.oleObject"/>
  <Override PartName="/ppt/embeddings/oleObject184.bin" ContentType="application/vnd.openxmlformats-officedocument.oleObject"/>
  <Override PartName="/ppt/embeddings/oleObject185.bin" ContentType="application/vnd.openxmlformats-officedocument.oleObject"/>
  <Override PartName="/ppt/embeddings/oleObject186.bin" ContentType="application/vnd.openxmlformats-officedocument.oleObject"/>
  <Override PartName="/ppt/embeddings/oleObject187.bin" ContentType="application/vnd.openxmlformats-officedocument.oleObject"/>
  <Override PartName="/ppt/embeddings/oleObject188.bin" ContentType="application/vnd.openxmlformats-officedocument.oleObject"/>
  <Override PartName="/ppt/embeddings/oleObject189.bin" ContentType="application/vnd.openxmlformats-officedocument.oleObject"/>
  <Override PartName="/ppt/embeddings/oleObject190.bin" ContentType="application/vnd.openxmlformats-officedocument.oleObject"/>
  <Override PartName="/ppt/embeddings/oleObject191.bin" ContentType="application/vnd.openxmlformats-officedocument.oleObject"/>
  <Override PartName="/ppt/embeddings/oleObject192.bin" ContentType="application/vnd.openxmlformats-officedocument.oleObject"/>
  <Override PartName="/ppt/embeddings/oleObject193.bin" ContentType="application/vnd.openxmlformats-officedocument.oleObject"/>
  <Override PartName="/ppt/embeddings/oleObject194.bin" ContentType="application/vnd.openxmlformats-officedocument.oleObject"/>
  <Override PartName="/ppt/embeddings/oleObject195.bin" ContentType="application/vnd.openxmlformats-officedocument.oleObject"/>
  <Override PartName="/ppt/embeddings/oleObject196.bin" ContentType="application/vnd.openxmlformats-officedocument.oleObject"/>
  <Override PartName="/ppt/embeddings/oleObject197.bin" ContentType="application/vnd.openxmlformats-officedocument.oleObject"/>
  <Override PartName="/ppt/embeddings/oleObject198.bin" ContentType="application/vnd.openxmlformats-officedocument.oleObject"/>
  <Override PartName="/ppt/embeddings/oleObject199.bin" ContentType="application/vnd.openxmlformats-officedocument.oleObject"/>
  <Override PartName="/ppt/embeddings/oleObject200.bin" ContentType="application/vnd.openxmlformats-officedocument.oleObject"/>
  <Override PartName="/ppt/embeddings/oleObject201.bin" ContentType="application/vnd.openxmlformats-officedocument.oleObject"/>
  <Override PartName="/ppt/embeddings/oleObject202.bin" ContentType="application/vnd.openxmlformats-officedocument.oleObject"/>
  <Override PartName="/ppt/embeddings/oleObject203.bin" ContentType="application/vnd.openxmlformats-officedocument.oleObject"/>
  <Override PartName="/ppt/embeddings/oleObject204.bin" ContentType="application/vnd.openxmlformats-officedocument.oleObject"/>
  <Override PartName="/ppt/embeddings/oleObject205.bin" ContentType="application/vnd.openxmlformats-officedocument.oleObject"/>
  <Override PartName="/ppt/embeddings/oleObject206.bin" ContentType="application/vnd.openxmlformats-officedocument.oleObject"/>
  <Override PartName="/ppt/embeddings/oleObject207.bin" ContentType="application/vnd.openxmlformats-officedocument.oleObject"/>
  <Override PartName="/ppt/embeddings/oleObject208.bin" ContentType="application/vnd.openxmlformats-officedocument.oleObject"/>
  <Override PartName="/ppt/embeddings/oleObject209.bin" ContentType="application/vnd.openxmlformats-officedocument.oleObject"/>
  <Override PartName="/ppt/embeddings/oleObject210.bin" ContentType="application/vnd.openxmlformats-officedocument.oleObject"/>
  <Override PartName="/ppt/embeddings/oleObject211.bin" ContentType="application/vnd.openxmlformats-officedocument.oleObject"/>
  <Override PartName="/ppt/embeddings/oleObject212.bin" ContentType="application/vnd.openxmlformats-officedocument.oleObject"/>
  <Override PartName="/ppt/embeddings/oleObject213.bin" ContentType="application/vnd.openxmlformats-officedocument.oleObject"/>
  <Override PartName="/ppt/embeddings/oleObject214.bin" ContentType="application/vnd.openxmlformats-officedocument.oleObject"/>
  <Override PartName="/ppt/embeddings/oleObject215.bin" ContentType="application/vnd.openxmlformats-officedocument.oleObject"/>
  <Override PartName="/ppt/embeddings/oleObject216.bin" ContentType="application/vnd.openxmlformats-officedocument.oleObject"/>
  <Override PartName="/ppt/embeddings/oleObject217.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218.bin" ContentType="application/vnd.openxmlformats-officedocument.oleObject"/>
  <Override PartName="/ppt/embeddings/oleObject219.bin" ContentType="application/vnd.openxmlformats-officedocument.oleObject"/>
  <Override PartName="/ppt/embeddings/oleObject220.bin" ContentType="application/vnd.openxmlformats-officedocument.oleObject"/>
  <Override PartName="/ppt/embeddings/oleObject221.bin" ContentType="application/vnd.openxmlformats-officedocument.oleObject"/>
  <Override PartName="/ppt/notesSlides/notesSlide22.xml" ContentType="application/vnd.openxmlformats-officedocument.presentationml.notesSlide+xml"/>
  <Override PartName="/ppt/embeddings/oleObject222.bin" ContentType="application/vnd.openxmlformats-officedocument.oleObject"/>
  <Override PartName="/ppt/embeddings/oleObject223.bin" ContentType="application/vnd.openxmlformats-officedocument.oleObject"/>
  <Override PartName="/ppt/embeddings/oleObject224.bin" ContentType="application/vnd.openxmlformats-officedocument.oleObject"/>
  <Override PartName="/ppt/embeddings/oleObject225.bin" ContentType="application/vnd.openxmlformats-officedocument.oleObject"/>
  <Override PartName="/ppt/notesSlides/notesSlide23.xml" ContentType="application/vnd.openxmlformats-officedocument.presentationml.notesSlide+xml"/>
  <Override PartName="/ppt/embeddings/oleObject226.bin" ContentType="application/vnd.openxmlformats-officedocument.oleObject"/>
  <Override PartName="/ppt/embeddings/oleObject227.bin" ContentType="application/vnd.openxmlformats-officedocument.oleObject"/>
  <Override PartName="/ppt/embeddings/oleObject228.bin" ContentType="application/vnd.openxmlformats-officedocument.oleObject"/>
  <Override PartName="/ppt/embeddings/oleObject229.bin" ContentType="application/vnd.openxmlformats-officedocument.oleObject"/>
  <Override PartName="/ppt/notesSlides/notesSlide24.xml" ContentType="application/vnd.openxmlformats-officedocument.presentationml.notesSlide+xml"/>
  <Override PartName="/ppt/embeddings/oleObject230.bin" ContentType="application/vnd.openxmlformats-officedocument.oleObject"/>
  <Override PartName="/ppt/embeddings/oleObject231.bin" ContentType="application/vnd.openxmlformats-officedocument.oleObject"/>
  <Override PartName="/ppt/embeddings/oleObject232.bin" ContentType="application/vnd.openxmlformats-officedocument.oleObject"/>
  <Override PartName="/ppt/embeddings/oleObject233.bin" ContentType="application/vnd.openxmlformats-officedocument.oleObject"/>
  <Override PartName="/ppt/notesSlides/notesSlide25.xml" ContentType="application/vnd.openxmlformats-officedocument.presentationml.notesSlide+xml"/>
  <Override PartName="/ppt/embeddings/oleObject234.bin" ContentType="application/vnd.openxmlformats-officedocument.oleObject"/>
  <Override PartName="/ppt/embeddings/oleObject235.bin" ContentType="application/vnd.openxmlformats-officedocument.oleObject"/>
  <Override PartName="/ppt/embeddings/oleObject236.bin" ContentType="application/vnd.openxmlformats-officedocument.oleObject"/>
  <Override PartName="/ppt/embeddings/oleObject237.bin" ContentType="application/vnd.openxmlformats-officedocument.oleObject"/>
  <Override PartName="/ppt/notesSlides/notesSlide26.xml" ContentType="application/vnd.openxmlformats-officedocument.presentationml.notesSlide+xml"/>
  <Override PartName="/ppt/embeddings/oleObject238.bin" ContentType="application/vnd.openxmlformats-officedocument.oleObject"/>
  <Override PartName="/ppt/embeddings/oleObject239.bin" ContentType="application/vnd.openxmlformats-officedocument.oleObject"/>
  <Override PartName="/ppt/embeddings/oleObject240.bin" ContentType="application/vnd.openxmlformats-officedocument.oleObject"/>
  <Override PartName="/ppt/embeddings/oleObject241.bin" ContentType="application/vnd.openxmlformats-officedocument.oleObject"/>
  <Override PartName="/ppt/embeddings/oleObject242.bin" ContentType="application/vnd.openxmlformats-officedocument.oleObject"/>
  <Override PartName="/ppt/embeddings/oleObject243.bin" ContentType="application/vnd.openxmlformats-officedocument.oleObject"/>
  <Override PartName="/ppt/embeddings/oleObject244.bin" ContentType="application/vnd.openxmlformats-officedocument.oleObject"/>
  <Override PartName="/ppt/embeddings/oleObject245.bin" ContentType="application/vnd.openxmlformats-officedocument.oleObject"/>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246.bin" ContentType="application/vnd.openxmlformats-officedocument.oleObject"/>
  <Override PartName="/ppt/embeddings/oleObject247.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embeddings/oleObject248.bin" ContentType="application/vnd.openxmlformats-officedocument.oleObject"/>
  <Override PartName="/ppt/embeddings/oleObject249.bin" ContentType="application/vnd.openxmlformats-officedocument.oleObject"/>
  <Override PartName="/ppt/embeddings/oleObject250.bin" ContentType="application/vnd.openxmlformats-officedocument.oleObject"/>
  <Override PartName="/ppt/embeddings/oleObject251.bin" ContentType="application/vnd.openxmlformats-officedocument.oleObject"/>
  <Override PartName="/ppt/embeddings/oleObject252.bin" ContentType="application/vnd.openxmlformats-officedocument.oleObject"/>
  <Override PartName="/ppt/embeddings/oleObject253.bin" ContentType="application/vnd.openxmlformats-officedocument.oleObject"/>
  <Override PartName="/ppt/embeddings/oleObject254.bin" ContentType="application/vnd.openxmlformats-officedocument.oleObject"/>
  <Override PartName="/ppt/embeddings/oleObject255.bin" ContentType="application/vnd.openxmlformats-officedocument.oleObject"/>
  <Override PartName="/ppt/embeddings/oleObject256.bin" ContentType="application/vnd.openxmlformats-officedocument.oleObject"/>
  <Override PartName="/ppt/embeddings/oleObject257.bin" ContentType="application/vnd.openxmlformats-officedocument.oleObject"/>
  <Override PartName="/ppt/embeddings/oleObject258.bin" ContentType="application/vnd.openxmlformats-officedocument.oleObject"/>
  <Override PartName="/ppt/embeddings/oleObject259.bin" ContentType="application/vnd.openxmlformats-officedocument.oleObject"/>
  <Override PartName="/ppt/embeddings/oleObject260.bin" ContentType="application/vnd.openxmlformats-officedocument.oleObject"/>
  <Override PartName="/ppt/embeddings/oleObject261.bin" ContentType="application/vnd.openxmlformats-officedocument.oleObject"/>
  <Override PartName="/ppt/embeddings/oleObject262.bin" ContentType="application/vnd.openxmlformats-officedocument.oleObject"/>
  <Override PartName="/ppt/embeddings/oleObject263.bin" ContentType="application/vnd.openxmlformats-officedocument.oleObject"/>
  <Override PartName="/ppt/embeddings/oleObject264.bin" ContentType="application/vnd.openxmlformats-officedocument.oleObject"/>
  <Override PartName="/ppt/embeddings/oleObject265.bin" ContentType="application/vnd.openxmlformats-officedocument.oleObject"/>
  <Override PartName="/ppt/embeddings/oleObject266.bin" ContentType="application/vnd.openxmlformats-officedocument.oleObject"/>
  <Override PartName="/ppt/embeddings/oleObject267.bin" ContentType="application/vnd.openxmlformats-officedocument.oleObject"/>
  <Override PartName="/ppt/embeddings/oleObject268.bin" ContentType="application/vnd.openxmlformats-officedocument.oleObject"/>
  <Override PartName="/ppt/embeddings/oleObject269.bin" ContentType="application/vnd.openxmlformats-officedocument.oleObject"/>
  <Override PartName="/ppt/embeddings/oleObject270.bin" ContentType="application/vnd.openxmlformats-officedocument.oleObject"/>
  <Override PartName="/ppt/embeddings/oleObject271.bin" ContentType="application/vnd.openxmlformats-officedocument.oleObject"/>
  <Override PartName="/ppt/embeddings/oleObject272.bin" ContentType="application/vnd.openxmlformats-officedocument.oleObject"/>
  <Override PartName="/ppt/embeddings/oleObject273.bin" ContentType="application/vnd.openxmlformats-officedocument.oleObject"/>
  <Override PartName="/ppt/embeddings/oleObject274.bin" ContentType="application/vnd.openxmlformats-officedocument.oleObject"/>
  <Override PartName="/ppt/embeddings/oleObject275.bin" ContentType="application/vnd.openxmlformats-officedocument.oleObject"/>
  <Override PartName="/ppt/embeddings/oleObject276.bin" ContentType="application/vnd.openxmlformats-officedocument.oleObject"/>
  <Override PartName="/ppt/embeddings/oleObject277.bin" ContentType="application/vnd.openxmlformats-officedocument.oleObject"/>
  <Override PartName="/ppt/embeddings/oleObject278.bin" ContentType="application/vnd.openxmlformats-officedocument.oleObject"/>
  <Override PartName="/ppt/embeddings/oleObject279.bin" ContentType="application/vnd.openxmlformats-officedocument.oleObject"/>
  <Override PartName="/ppt/notesSlides/notesSlide32.xml" ContentType="application/vnd.openxmlformats-officedocument.presentationml.notesSlide+xml"/>
  <Override PartName="/ppt/notesSlides/notesSlide33.xml" ContentType="application/vnd.openxmlformats-officedocument.presentationml.notesSlide+xml"/>
  <Override PartName="/ppt/embeddings/oleObject280.bin" ContentType="application/vnd.openxmlformats-officedocument.oleObject"/>
  <Override PartName="/ppt/embeddings/oleObject281.bin" ContentType="application/vnd.openxmlformats-officedocument.oleObject"/>
  <Override PartName="/ppt/embeddings/oleObject282.bin" ContentType="application/vnd.openxmlformats-officedocument.oleObject"/>
  <Override PartName="/ppt/embeddings/oleObject283.bin" ContentType="application/vnd.openxmlformats-officedocument.oleObject"/>
  <Override PartName="/ppt/embeddings/oleObject284.bin" ContentType="application/vnd.openxmlformats-officedocument.oleObject"/>
  <Override PartName="/ppt/embeddings/oleObject285.bin" ContentType="application/vnd.openxmlformats-officedocument.oleObject"/>
  <Override PartName="/ppt/embeddings/oleObject286.bin" ContentType="application/vnd.openxmlformats-officedocument.oleObject"/>
  <Override PartName="/ppt/embeddings/oleObject287.bin" ContentType="application/vnd.openxmlformats-officedocument.oleObject"/>
  <Override PartName="/ppt/notesSlides/notesSlide34.xml" ContentType="application/vnd.openxmlformats-officedocument.presentationml.notesSlide+xml"/>
  <Override PartName="/ppt/embeddings/oleObject288.bin" ContentType="application/vnd.openxmlformats-officedocument.oleObject"/>
  <Override PartName="/ppt/embeddings/oleObject289.bin" ContentType="application/vnd.openxmlformats-officedocument.oleObject"/>
  <Override PartName="/ppt/embeddings/oleObject290.bin" ContentType="application/vnd.openxmlformats-officedocument.oleObject"/>
  <Override PartName="/ppt/embeddings/oleObject291.bin" ContentType="application/vnd.openxmlformats-officedocument.oleObject"/>
  <Override PartName="/ppt/embeddings/oleObject292.bin" ContentType="application/vnd.openxmlformats-officedocument.oleObject"/>
  <Override PartName="/ppt/embeddings/oleObject293.bin" ContentType="application/vnd.openxmlformats-officedocument.oleObject"/>
  <Override PartName="/ppt/notesSlides/notesSlide35.xml" ContentType="application/vnd.openxmlformats-officedocument.presentationml.notesSlide+xml"/>
  <Override PartName="/ppt/embeddings/oleObject294.bin" ContentType="application/vnd.openxmlformats-officedocument.oleObject"/>
  <Override PartName="/ppt/embeddings/oleObject295.bin" ContentType="application/vnd.openxmlformats-officedocument.oleObject"/>
  <Override PartName="/ppt/embeddings/oleObject296.bin" ContentType="application/vnd.openxmlformats-officedocument.oleObject"/>
  <Override PartName="/ppt/embeddings/oleObject297.bin" ContentType="application/vnd.openxmlformats-officedocument.oleObject"/>
  <Override PartName="/ppt/embeddings/oleObject298.bin" ContentType="application/vnd.openxmlformats-officedocument.oleObject"/>
  <Override PartName="/ppt/embeddings/oleObject299.bin" ContentType="application/vnd.openxmlformats-officedocument.oleObject"/>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embeddings/oleObject300.bin" ContentType="application/vnd.openxmlformats-officedocument.oleObject"/>
  <Override PartName="/ppt/notesSlides/notesSlide39.xml" ContentType="application/vnd.openxmlformats-officedocument.presentationml.notesSlide+xml"/>
  <Override PartName="/ppt/embeddings/oleObject301.bin" ContentType="application/vnd.openxmlformats-officedocument.oleObject"/>
  <Override PartName="/ppt/embeddings/oleObject302.bin" ContentType="application/vnd.openxmlformats-officedocument.oleObject"/>
  <Override PartName="/ppt/embeddings/oleObject303.bin" ContentType="application/vnd.openxmlformats-officedocument.oleObject"/>
  <Override PartName="/ppt/embeddings/oleObject304.bin" ContentType="application/vnd.openxmlformats-officedocument.oleObject"/>
  <Override PartName="/ppt/embeddings/oleObject305.bin" ContentType="application/vnd.openxmlformats-officedocument.oleObject"/>
  <Override PartName="/ppt/embeddings/oleObject306.bin" ContentType="application/vnd.openxmlformats-officedocument.oleObject"/>
  <Override PartName="/ppt/embeddings/oleObject307.bin" ContentType="application/vnd.openxmlformats-officedocument.oleObject"/>
  <Override PartName="/ppt/embeddings/oleObject308.bin" ContentType="application/vnd.openxmlformats-officedocument.oleObject"/>
  <Override PartName="/ppt/embeddings/oleObject309.bin" ContentType="application/vnd.openxmlformats-officedocument.oleObject"/>
  <Override PartName="/ppt/embeddings/oleObject310.bin" ContentType="application/vnd.openxmlformats-officedocument.oleObject"/>
  <Override PartName="/ppt/embeddings/oleObject311.bin" ContentType="application/vnd.openxmlformats-officedocument.oleObject"/>
  <Override PartName="/ppt/embeddings/oleObject312.bin" ContentType="application/vnd.openxmlformats-officedocument.oleObject"/>
  <Override PartName="/ppt/embeddings/oleObject313.bin" ContentType="application/vnd.openxmlformats-officedocument.oleObject"/>
  <Override PartName="/ppt/embeddings/oleObject314.bin" ContentType="application/vnd.openxmlformats-officedocument.oleObject"/>
  <Override PartName="/ppt/embeddings/oleObject315.bin" ContentType="application/vnd.openxmlformats-officedocument.oleObject"/>
  <Override PartName="/ppt/embeddings/oleObject316.bin" ContentType="application/vnd.openxmlformats-officedocument.oleObject"/>
  <Override PartName="/ppt/embeddings/oleObject317.bin" ContentType="application/vnd.openxmlformats-officedocument.oleObject"/>
  <Override PartName="/ppt/embeddings/oleObject318.bin" ContentType="application/vnd.openxmlformats-officedocument.oleObject"/>
  <Override PartName="/ppt/embeddings/oleObject319.bin" ContentType="application/vnd.openxmlformats-officedocument.oleObject"/>
  <Override PartName="/ppt/embeddings/oleObject320.bin" ContentType="application/vnd.openxmlformats-officedocument.oleObject"/>
  <Override PartName="/ppt/embeddings/oleObject321.bin" ContentType="application/vnd.openxmlformats-officedocument.oleObject"/>
  <Override PartName="/ppt/embeddings/oleObject322.bin" ContentType="application/vnd.openxmlformats-officedocument.oleObject"/>
  <Override PartName="/ppt/embeddings/oleObject323.bin" ContentType="application/vnd.openxmlformats-officedocument.oleObject"/>
  <Override PartName="/ppt/embeddings/oleObject324.bin" ContentType="application/vnd.openxmlformats-officedocument.oleObject"/>
  <Override PartName="/ppt/embeddings/oleObject325.bin" ContentType="application/vnd.openxmlformats-officedocument.oleObject"/>
  <Override PartName="/ppt/embeddings/oleObject326.bin" ContentType="application/vnd.openxmlformats-officedocument.oleObject"/>
  <Override PartName="/ppt/embeddings/oleObject327.bin" ContentType="application/vnd.openxmlformats-officedocument.oleObject"/>
  <Override PartName="/ppt/embeddings/oleObject328.bin" ContentType="application/vnd.openxmlformats-officedocument.oleObject"/>
  <Override PartName="/ppt/embeddings/oleObject329.bin" ContentType="application/vnd.openxmlformats-officedocument.oleObject"/>
  <Override PartName="/ppt/embeddings/oleObject330.bin" ContentType="application/vnd.openxmlformats-officedocument.oleObject"/>
  <Override PartName="/ppt/embeddings/oleObject331.bin" ContentType="application/vnd.openxmlformats-officedocument.oleObject"/>
  <Override PartName="/ppt/embeddings/oleObject332.bin" ContentType="application/vnd.openxmlformats-officedocument.oleObject"/>
  <Override PartName="/ppt/embeddings/oleObject333.bin" ContentType="application/vnd.openxmlformats-officedocument.oleObject"/>
  <Override PartName="/ppt/embeddings/oleObject334.bin" ContentType="application/vnd.openxmlformats-officedocument.oleObject"/>
  <Override PartName="/ppt/embeddings/oleObject335.bin" ContentType="application/vnd.openxmlformats-officedocument.oleObject"/>
  <Override PartName="/ppt/embeddings/oleObject336.bin" ContentType="application/vnd.openxmlformats-officedocument.oleObject"/>
  <Override PartName="/ppt/embeddings/oleObject337.bin" ContentType="application/vnd.openxmlformats-officedocument.oleObject"/>
  <Override PartName="/ppt/embeddings/oleObject338.bin" ContentType="application/vnd.openxmlformats-officedocument.oleObject"/>
  <Override PartName="/ppt/embeddings/oleObject339.bin" ContentType="application/vnd.openxmlformats-officedocument.oleObject"/>
  <Override PartName="/ppt/embeddings/oleObject340.bin" ContentType="application/vnd.openxmlformats-officedocument.oleObject"/>
  <Override PartName="/ppt/embeddings/oleObject341.bin" ContentType="application/vnd.openxmlformats-officedocument.oleObject"/>
  <Override PartName="/ppt/embeddings/oleObject342.bin" ContentType="application/vnd.openxmlformats-officedocument.oleObject"/>
  <Override PartName="/ppt/embeddings/oleObject343.bin" ContentType="application/vnd.openxmlformats-officedocument.oleObject"/>
  <Override PartName="/ppt/embeddings/oleObject344.bin" ContentType="application/vnd.openxmlformats-officedocument.oleObject"/>
  <Override PartName="/ppt/embeddings/oleObject345.bin" ContentType="application/vnd.openxmlformats-officedocument.oleObject"/>
  <Override PartName="/ppt/embeddings/oleObject346.bin" ContentType="application/vnd.openxmlformats-officedocument.oleObject"/>
  <Override PartName="/ppt/embeddings/oleObject347.bin" ContentType="application/vnd.openxmlformats-officedocument.oleObject"/>
  <Override PartName="/ppt/embeddings/oleObject348.bin" ContentType="application/vnd.openxmlformats-officedocument.oleObject"/>
  <Override PartName="/ppt/embeddings/oleObject349.bin" ContentType="application/vnd.openxmlformats-officedocument.oleObject"/>
  <Override PartName="/ppt/embeddings/oleObject350.bin" ContentType="application/vnd.openxmlformats-officedocument.oleObject"/>
  <Override PartName="/ppt/embeddings/oleObject351.bin" ContentType="application/vnd.openxmlformats-officedocument.oleObject"/>
  <Override PartName="/ppt/embeddings/oleObject352.bin" ContentType="application/vnd.openxmlformats-officedocument.oleObject"/>
  <Override PartName="/ppt/embeddings/oleObject353.bin" ContentType="application/vnd.openxmlformats-officedocument.oleObject"/>
  <Override PartName="/ppt/embeddings/oleObject354.bin" ContentType="application/vnd.openxmlformats-officedocument.oleObject"/>
  <Override PartName="/ppt/embeddings/oleObject355.bin" ContentType="application/vnd.openxmlformats-officedocument.oleObject"/>
  <Override PartName="/ppt/embeddings/oleObject356.bin" ContentType="application/vnd.openxmlformats-officedocument.oleObject"/>
  <Override PartName="/ppt/embeddings/oleObject357.bin" ContentType="application/vnd.openxmlformats-officedocument.oleObject"/>
  <Override PartName="/ppt/embeddings/oleObject358.bin" ContentType="application/vnd.openxmlformats-officedocument.oleObject"/>
  <Override PartName="/ppt/embeddings/oleObject359.bin" ContentType="application/vnd.openxmlformats-officedocument.oleObject"/>
  <Override PartName="/ppt/embeddings/oleObject360.bin" ContentType="application/vnd.openxmlformats-officedocument.oleObject"/>
  <Override PartName="/ppt/embeddings/oleObject361.bin" ContentType="application/vnd.openxmlformats-officedocument.oleObject"/>
  <Override PartName="/ppt/embeddings/oleObject362.bin" ContentType="application/vnd.openxmlformats-officedocument.oleObject"/>
  <Override PartName="/ppt/embeddings/oleObject363.bin" ContentType="application/vnd.openxmlformats-officedocument.oleObject"/>
  <Override PartName="/ppt/embeddings/oleObject364.bin" ContentType="application/vnd.openxmlformats-officedocument.oleObject"/>
  <Override PartName="/ppt/embeddings/oleObject365.bin" ContentType="application/vnd.openxmlformats-officedocument.oleObject"/>
  <Override PartName="/ppt/embeddings/oleObject366.bin" ContentType="application/vnd.openxmlformats-officedocument.oleObject"/>
  <Override PartName="/ppt/embeddings/oleObject367.bin" ContentType="application/vnd.openxmlformats-officedocument.oleObject"/>
  <Override PartName="/ppt/embeddings/oleObject368.bin" ContentType="application/vnd.openxmlformats-officedocument.oleObject"/>
  <Override PartName="/ppt/embeddings/oleObject369.bin" ContentType="application/vnd.openxmlformats-officedocument.oleObject"/>
  <Override PartName="/ppt/embeddings/oleObject370.bin" ContentType="application/vnd.openxmlformats-officedocument.oleObject"/>
  <Override PartName="/ppt/embeddings/oleObject371.bin" ContentType="application/vnd.openxmlformats-officedocument.oleObject"/>
  <Override PartName="/ppt/embeddings/oleObject372.bin" ContentType="application/vnd.openxmlformats-officedocument.oleObject"/>
  <Override PartName="/ppt/embeddings/oleObject373.bin" ContentType="application/vnd.openxmlformats-officedocument.oleObject"/>
  <Override PartName="/ppt/embeddings/oleObject374.bin" ContentType="application/vnd.openxmlformats-officedocument.oleObject"/>
  <Override PartName="/ppt/embeddings/oleObject375.bin" ContentType="application/vnd.openxmlformats-officedocument.oleObject"/>
  <Override PartName="/ppt/notesSlides/notesSlide40.xml" ContentType="application/vnd.openxmlformats-officedocument.presentationml.notesSlide+xml"/>
  <Override PartName="/ppt/embeddings/oleObject376.bin" ContentType="application/vnd.openxmlformats-officedocument.oleObject"/>
  <Override PartName="/ppt/embeddings/oleObject377.bin" ContentType="application/vnd.openxmlformats-officedocument.oleObject"/>
  <Override PartName="/ppt/embeddings/oleObject378.bin" ContentType="application/vnd.openxmlformats-officedocument.oleObject"/>
  <Override PartName="/ppt/embeddings/oleObject379.bin" ContentType="application/vnd.openxmlformats-officedocument.oleObject"/>
  <Override PartName="/ppt/embeddings/oleObject380.bin" ContentType="application/vnd.openxmlformats-officedocument.oleObject"/>
  <Override PartName="/ppt/embeddings/oleObject381.bin" ContentType="application/vnd.openxmlformats-officedocument.oleObject"/>
  <Override PartName="/ppt/embeddings/oleObject382.bin" ContentType="application/vnd.openxmlformats-officedocument.oleObject"/>
  <Override PartName="/ppt/embeddings/oleObject383.bin" ContentType="application/vnd.openxmlformats-officedocument.oleObject"/>
  <Override PartName="/ppt/embeddings/oleObject384.bin" ContentType="application/vnd.openxmlformats-officedocument.oleObject"/>
  <Override PartName="/ppt/embeddings/oleObject385.bin" ContentType="application/vnd.openxmlformats-officedocument.oleObject"/>
  <Override PartName="/ppt/embeddings/oleObject386.bin" ContentType="application/vnd.openxmlformats-officedocument.oleObject"/>
  <Override PartName="/ppt/embeddings/oleObject387.bin" ContentType="application/vnd.openxmlformats-officedocument.oleObject"/>
  <Override PartName="/ppt/embeddings/oleObject388.bin" ContentType="application/vnd.openxmlformats-officedocument.oleObject"/>
  <Override PartName="/ppt/embeddings/oleObject389.bin" ContentType="application/vnd.openxmlformats-officedocument.oleObject"/>
  <Override PartName="/ppt/embeddings/oleObject390.bin" ContentType="application/vnd.openxmlformats-officedocument.oleObject"/>
  <Override PartName="/ppt/embeddings/oleObject391.bin" ContentType="application/vnd.openxmlformats-officedocument.oleObject"/>
  <Override PartName="/ppt/embeddings/oleObject392.bin" ContentType="application/vnd.openxmlformats-officedocument.oleObject"/>
  <Override PartName="/ppt/embeddings/oleObject393.bin" ContentType="application/vnd.openxmlformats-officedocument.oleObject"/>
  <Override PartName="/ppt/embeddings/oleObject394.bin" ContentType="application/vnd.openxmlformats-officedocument.oleObject"/>
  <Override PartName="/ppt/embeddings/oleObject395.bin" ContentType="application/vnd.openxmlformats-officedocument.oleObject"/>
  <Override PartName="/ppt/embeddings/oleObject396.bin" ContentType="application/vnd.openxmlformats-officedocument.oleObject"/>
  <Override PartName="/ppt/embeddings/oleObject397.bin" ContentType="application/vnd.openxmlformats-officedocument.oleObject"/>
  <Override PartName="/ppt/embeddings/oleObject398.bin" ContentType="application/vnd.openxmlformats-officedocument.oleObject"/>
  <Override PartName="/ppt/embeddings/oleObject399.bin" ContentType="application/vnd.openxmlformats-officedocument.oleObject"/>
  <Override PartName="/ppt/embeddings/oleObject400.bin" ContentType="application/vnd.openxmlformats-officedocument.oleObject"/>
  <Override PartName="/ppt/embeddings/oleObject401.bin" ContentType="application/vnd.openxmlformats-officedocument.oleObject"/>
  <Override PartName="/ppt/embeddings/oleObject402.bin" ContentType="application/vnd.openxmlformats-officedocument.oleObject"/>
  <Override PartName="/ppt/embeddings/oleObject403.bin" ContentType="application/vnd.openxmlformats-officedocument.oleObject"/>
  <Override PartName="/ppt/notesSlides/notesSlide41.xml" ContentType="application/vnd.openxmlformats-officedocument.presentationml.notesSlide+xml"/>
  <Override PartName="/ppt/embeddings/oleObject404.bin" ContentType="application/vnd.openxmlformats-officedocument.oleObject"/>
  <Override PartName="/ppt/embeddings/oleObject405.bin" ContentType="application/vnd.openxmlformats-officedocument.oleObject"/>
  <Override PartName="/ppt/embeddings/oleObject406.bin" ContentType="application/vnd.openxmlformats-officedocument.oleObject"/>
  <Override PartName="/ppt/embeddings/oleObject407.bin" ContentType="application/vnd.openxmlformats-officedocument.oleObject"/>
  <Override PartName="/ppt/embeddings/oleObject408.bin" ContentType="application/vnd.openxmlformats-officedocument.oleObject"/>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embeddings/oleObject409.bin" ContentType="application/vnd.openxmlformats-officedocument.oleObject"/>
  <Override PartName="/ppt/embeddings/oleObject410.bin" ContentType="application/vnd.openxmlformats-officedocument.oleObject"/>
  <Override PartName="/ppt/embeddings/oleObject411.bin" ContentType="application/vnd.openxmlformats-officedocument.oleObject"/>
  <Override PartName="/ppt/embeddings/oleObject412.bin" ContentType="application/vnd.openxmlformats-officedocument.oleObject"/>
  <Override PartName="/ppt/embeddings/oleObject413.bin" ContentType="application/vnd.openxmlformats-officedocument.oleObject"/>
  <Override PartName="/ppt/notesSlides/notesSlide46.xml" ContentType="application/vnd.openxmlformats-officedocument.presentationml.notesSlide+xml"/>
  <Override PartName="/ppt/notesSlides/notesSlide47.xml" ContentType="application/vnd.openxmlformats-officedocument.presentationml.notesSlide+xml"/>
  <Override PartName="/ppt/embeddings/oleObject414.bin" ContentType="application/vnd.openxmlformats-officedocument.oleObject"/>
  <Override PartName="/ppt/embeddings/oleObject415.bin" ContentType="application/vnd.openxmlformats-officedocument.oleObject"/>
  <Override PartName="/ppt/embeddings/oleObject416.bin" ContentType="application/vnd.openxmlformats-officedocument.oleObject"/>
  <Override PartName="/ppt/embeddings/oleObject41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 id="2147483660" r:id="rId2"/>
    <p:sldMasterId id="2147483708" r:id="rId3"/>
    <p:sldMasterId id="2147483717" r:id="rId4"/>
    <p:sldMasterId id="2147483726" r:id="rId5"/>
    <p:sldMasterId id="2147483739" r:id="rId6"/>
    <p:sldMasterId id="2147483751" r:id="rId7"/>
    <p:sldMasterId id="2147483755" r:id="rId8"/>
    <p:sldMasterId id="2147483767" r:id="rId9"/>
    <p:sldMasterId id="2147483779" r:id="rId10"/>
    <p:sldMasterId id="2147483788" r:id="rId11"/>
    <p:sldMasterId id="2147483793" r:id="rId12"/>
    <p:sldMasterId id="2147483806" r:id="rId13"/>
    <p:sldMasterId id="2147483826" r:id="rId14"/>
    <p:sldMasterId id="2147483838" r:id="rId15"/>
    <p:sldMasterId id="2147483850" r:id="rId16"/>
    <p:sldMasterId id="2147483859" r:id="rId17"/>
    <p:sldMasterId id="2147483871" r:id="rId18"/>
    <p:sldMasterId id="2147483883" r:id="rId19"/>
    <p:sldMasterId id="2147483895" r:id="rId20"/>
    <p:sldMasterId id="2147483907" r:id="rId21"/>
    <p:sldMasterId id="2147483919" r:id="rId22"/>
    <p:sldMasterId id="2147483931" r:id="rId23"/>
    <p:sldMasterId id="2147483943" r:id="rId24"/>
    <p:sldMasterId id="2147483955" r:id="rId25"/>
    <p:sldMasterId id="2147483967" r:id="rId26"/>
    <p:sldMasterId id="2147483979" r:id="rId27"/>
  </p:sldMasterIdLst>
  <p:notesMasterIdLst>
    <p:notesMasterId r:id="rId187"/>
  </p:notesMasterIdLst>
  <p:handoutMasterIdLst>
    <p:handoutMasterId r:id="rId188"/>
  </p:handoutMasterIdLst>
  <p:sldIdLst>
    <p:sldId id="275" r:id="rId28"/>
    <p:sldId id="746" r:id="rId29"/>
    <p:sldId id="961" r:id="rId30"/>
    <p:sldId id="779" r:id="rId31"/>
    <p:sldId id="780" r:id="rId32"/>
    <p:sldId id="781" r:id="rId33"/>
    <p:sldId id="801" r:id="rId34"/>
    <p:sldId id="804" r:id="rId35"/>
    <p:sldId id="803" r:id="rId36"/>
    <p:sldId id="805" r:id="rId37"/>
    <p:sldId id="962" r:id="rId38"/>
    <p:sldId id="782" r:id="rId39"/>
    <p:sldId id="807" r:id="rId40"/>
    <p:sldId id="806" r:id="rId41"/>
    <p:sldId id="808" r:id="rId42"/>
    <p:sldId id="786" r:id="rId43"/>
    <p:sldId id="787" r:id="rId44"/>
    <p:sldId id="792" r:id="rId45"/>
    <p:sldId id="793" r:id="rId46"/>
    <p:sldId id="984" r:id="rId47"/>
    <p:sldId id="985" r:id="rId48"/>
    <p:sldId id="795" r:id="rId49"/>
    <p:sldId id="815" r:id="rId50"/>
    <p:sldId id="819" r:id="rId51"/>
    <p:sldId id="816" r:id="rId52"/>
    <p:sldId id="963" r:id="rId53"/>
    <p:sldId id="810" r:id="rId54"/>
    <p:sldId id="986" r:id="rId55"/>
    <p:sldId id="799" r:id="rId56"/>
    <p:sldId id="800" r:id="rId57"/>
    <p:sldId id="950" r:id="rId58"/>
    <p:sldId id="820" r:id="rId59"/>
    <p:sldId id="797" r:id="rId60"/>
    <p:sldId id="987" r:id="rId61"/>
    <p:sldId id="811" r:id="rId62"/>
    <p:sldId id="988" r:id="rId63"/>
    <p:sldId id="951" r:id="rId64"/>
    <p:sldId id="955" r:id="rId65"/>
    <p:sldId id="956" r:id="rId66"/>
    <p:sldId id="952" r:id="rId67"/>
    <p:sldId id="953" r:id="rId68"/>
    <p:sldId id="954" r:id="rId69"/>
    <p:sldId id="989" r:id="rId70"/>
    <p:sldId id="960" r:id="rId71"/>
    <p:sldId id="959" r:id="rId72"/>
    <p:sldId id="957" r:id="rId73"/>
    <p:sldId id="990" r:id="rId74"/>
    <p:sldId id="821" r:id="rId75"/>
    <p:sldId id="822" r:id="rId76"/>
    <p:sldId id="823" r:id="rId77"/>
    <p:sldId id="824" r:id="rId78"/>
    <p:sldId id="899" r:id="rId79"/>
    <p:sldId id="964" r:id="rId80"/>
    <p:sldId id="827" r:id="rId81"/>
    <p:sldId id="828" r:id="rId82"/>
    <p:sldId id="830" r:id="rId83"/>
    <p:sldId id="965" r:id="rId84"/>
    <p:sldId id="832" r:id="rId85"/>
    <p:sldId id="966" r:id="rId86"/>
    <p:sldId id="834" r:id="rId87"/>
    <p:sldId id="836" r:id="rId88"/>
    <p:sldId id="837" r:id="rId89"/>
    <p:sldId id="900" r:id="rId90"/>
    <p:sldId id="967" r:id="rId91"/>
    <p:sldId id="862" r:id="rId92"/>
    <p:sldId id="863" r:id="rId93"/>
    <p:sldId id="864" r:id="rId94"/>
    <p:sldId id="865" r:id="rId95"/>
    <p:sldId id="866" r:id="rId96"/>
    <p:sldId id="867" r:id="rId97"/>
    <p:sldId id="868" r:id="rId98"/>
    <p:sldId id="869" r:id="rId99"/>
    <p:sldId id="870" r:id="rId100"/>
    <p:sldId id="871" r:id="rId101"/>
    <p:sldId id="903" r:id="rId102"/>
    <p:sldId id="993" r:id="rId103"/>
    <p:sldId id="968" r:id="rId104"/>
    <p:sldId id="970" r:id="rId105"/>
    <p:sldId id="969" r:id="rId106"/>
    <p:sldId id="971" r:id="rId107"/>
    <p:sldId id="875" r:id="rId108"/>
    <p:sldId id="876" r:id="rId109"/>
    <p:sldId id="877" r:id="rId110"/>
    <p:sldId id="878" r:id="rId111"/>
    <p:sldId id="879" r:id="rId112"/>
    <p:sldId id="972" r:id="rId113"/>
    <p:sldId id="880" r:id="rId114"/>
    <p:sldId id="973" r:id="rId115"/>
    <p:sldId id="881" r:id="rId116"/>
    <p:sldId id="975" r:id="rId117"/>
    <p:sldId id="974" r:id="rId118"/>
    <p:sldId id="883" r:id="rId119"/>
    <p:sldId id="884" r:id="rId120"/>
    <p:sldId id="885" r:id="rId121"/>
    <p:sldId id="996" r:id="rId122"/>
    <p:sldId id="886" r:id="rId123"/>
    <p:sldId id="887" r:id="rId124"/>
    <p:sldId id="976" r:id="rId125"/>
    <p:sldId id="977" r:id="rId126"/>
    <p:sldId id="890" r:id="rId127"/>
    <p:sldId id="891" r:id="rId128"/>
    <p:sldId id="978" r:id="rId129"/>
    <p:sldId id="893" r:id="rId130"/>
    <p:sldId id="894" r:id="rId131"/>
    <p:sldId id="979" r:id="rId132"/>
    <p:sldId id="896" r:id="rId133"/>
    <p:sldId id="905" r:id="rId134"/>
    <p:sldId id="991" r:id="rId135"/>
    <p:sldId id="906" r:id="rId136"/>
    <p:sldId id="907" r:id="rId137"/>
    <p:sldId id="908" r:id="rId138"/>
    <p:sldId id="909" r:id="rId139"/>
    <p:sldId id="910" r:id="rId140"/>
    <p:sldId id="911" r:id="rId141"/>
    <p:sldId id="912" r:id="rId142"/>
    <p:sldId id="913" r:id="rId143"/>
    <p:sldId id="914" r:id="rId144"/>
    <p:sldId id="915" r:id="rId145"/>
    <p:sldId id="916" r:id="rId146"/>
    <p:sldId id="917" r:id="rId147"/>
    <p:sldId id="918" r:id="rId148"/>
    <p:sldId id="919" r:id="rId149"/>
    <p:sldId id="920" r:id="rId150"/>
    <p:sldId id="921" r:id="rId151"/>
    <p:sldId id="922" r:id="rId152"/>
    <p:sldId id="923" r:id="rId153"/>
    <p:sldId id="924" r:id="rId154"/>
    <p:sldId id="925" r:id="rId155"/>
    <p:sldId id="926" r:id="rId156"/>
    <p:sldId id="927" r:id="rId157"/>
    <p:sldId id="928" r:id="rId158"/>
    <p:sldId id="929" r:id="rId159"/>
    <p:sldId id="930" r:id="rId160"/>
    <p:sldId id="931" r:id="rId161"/>
    <p:sldId id="932" r:id="rId162"/>
    <p:sldId id="997" r:id="rId163"/>
    <p:sldId id="980" r:id="rId164"/>
    <p:sldId id="934" r:id="rId165"/>
    <p:sldId id="935" r:id="rId166"/>
    <p:sldId id="936" r:id="rId167"/>
    <p:sldId id="937" r:id="rId168"/>
    <p:sldId id="938" r:id="rId169"/>
    <p:sldId id="994" r:id="rId170"/>
    <p:sldId id="939" r:id="rId171"/>
    <p:sldId id="940" r:id="rId172"/>
    <p:sldId id="941" r:id="rId173"/>
    <p:sldId id="942" r:id="rId174"/>
    <p:sldId id="992" r:id="rId175"/>
    <p:sldId id="943" r:id="rId176"/>
    <p:sldId id="944" r:id="rId177"/>
    <p:sldId id="945" r:id="rId178"/>
    <p:sldId id="946" r:id="rId179"/>
    <p:sldId id="947" r:id="rId180"/>
    <p:sldId id="948" r:id="rId181"/>
    <p:sldId id="981" r:id="rId182"/>
    <p:sldId id="982" r:id="rId183"/>
    <p:sldId id="983" r:id="rId184"/>
    <p:sldId id="721" r:id="rId185"/>
    <p:sldId id="897" r:id="rId186"/>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CAE5"/>
    <a:srgbClr val="1793D7"/>
    <a:srgbClr val="1C00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11" autoAdjust="0"/>
    <p:restoredTop sz="85489" autoAdjust="0"/>
  </p:normalViewPr>
  <p:slideViewPr>
    <p:cSldViewPr showGuides="1">
      <p:cViewPr varScale="1">
        <p:scale>
          <a:sx n="89" d="100"/>
          <a:sy n="89" d="100"/>
        </p:scale>
        <p:origin x="-1920" y="-104"/>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936" y="-96"/>
      </p:cViewPr>
      <p:guideLst>
        <p:guide orient="horz" pos="3120"/>
        <p:guide pos="2136"/>
      </p:guideLst>
    </p:cSldViewPr>
  </p:notesViewPr>
  <p:gridSpacing cx="72008" cy="72008"/>
</p:viewPr>
</file>

<file path=ppt/_rels/presentation.xml.rels><?xml version="1.0" encoding="UTF-8" standalone="yes"?>
<Relationships xmlns="http://schemas.openxmlformats.org/package/2006/relationships"><Relationship Id="rId142" Type="http://schemas.openxmlformats.org/officeDocument/2006/relationships/slide" Target="slides/slide115.xml"/><Relationship Id="rId143" Type="http://schemas.openxmlformats.org/officeDocument/2006/relationships/slide" Target="slides/slide116.xml"/><Relationship Id="rId144" Type="http://schemas.openxmlformats.org/officeDocument/2006/relationships/slide" Target="slides/slide117.xml"/><Relationship Id="rId145" Type="http://schemas.openxmlformats.org/officeDocument/2006/relationships/slide" Target="slides/slide118.xml"/><Relationship Id="rId146" Type="http://schemas.openxmlformats.org/officeDocument/2006/relationships/slide" Target="slides/slide119.xml"/><Relationship Id="rId147" Type="http://schemas.openxmlformats.org/officeDocument/2006/relationships/slide" Target="slides/slide120.xml"/><Relationship Id="rId148" Type="http://schemas.openxmlformats.org/officeDocument/2006/relationships/slide" Target="slides/slide121.xml"/><Relationship Id="rId149" Type="http://schemas.openxmlformats.org/officeDocument/2006/relationships/slide" Target="slides/slide122.xml"/><Relationship Id="rId180" Type="http://schemas.openxmlformats.org/officeDocument/2006/relationships/slide" Target="slides/slide153.xml"/><Relationship Id="rId181" Type="http://schemas.openxmlformats.org/officeDocument/2006/relationships/slide" Target="slides/slide154.xml"/><Relationship Id="rId182" Type="http://schemas.openxmlformats.org/officeDocument/2006/relationships/slide" Target="slides/slide155.xml"/><Relationship Id="rId40" Type="http://schemas.openxmlformats.org/officeDocument/2006/relationships/slide" Target="slides/slide13.xml"/><Relationship Id="rId41" Type="http://schemas.openxmlformats.org/officeDocument/2006/relationships/slide" Target="slides/slide14.xml"/><Relationship Id="rId42" Type="http://schemas.openxmlformats.org/officeDocument/2006/relationships/slide" Target="slides/slide15.xml"/><Relationship Id="rId43" Type="http://schemas.openxmlformats.org/officeDocument/2006/relationships/slide" Target="slides/slide16.xml"/><Relationship Id="rId44" Type="http://schemas.openxmlformats.org/officeDocument/2006/relationships/slide" Target="slides/slide17.xml"/><Relationship Id="rId45" Type="http://schemas.openxmlformats.org/officeDocument/2006/relationships/slide" Target="slides/slide18.xml"/><Relationship Id="rId46" Type="http://schemas.openxmlformats.org/officeDocument/2006/relationships/slide" Target="slides/slide19.xml"/><Relationship Id="rId47" Type="http://schemas.openxmlformats.org/officeDocument/2006/relationships/slide" Target="slides/slide20.xml"/><Relationship Id="rId48" Type="http://schemas.openxmlformats.org/officeDocument/2006/relationships/slide" Target="slides/slide21.xml"/><Relationship Id="rId49" Type="http://schemas.openxmlformats.org/officeDocument/2006/relationships/slide" Target="slides/slide22.xml"/><Relationship Id="rId183" Type="http://schemas.openxmlformats.org/officeDocument/2006/relationships/slide" Target="slides/slide156.xml"/><Relationship Id="rId184" Type="http://schemas.openxmlformats.org/officeDocument/2006/relationships/slide" Target="slides/slide157.xml"/><Relationship Id="rId185" Type="http://schemas.openxmlformats.org/officeDocument/2006/relationships/slide" Target="slides/slide158.xml"/><Relationship Id="rId186" Type="http://schemas.openxmlformats.org/officeDocument/2006/relationships/slide" Target="slides/slide159.xml"/><Relationship Id="rId187" Type="http://schemas.openxmlformats.org/officeDocument/2006/relationships/notesMaster" Target="notesMasters/notesMaster1.xml"/><Relationship Id="rId188" Type="http://schemas.openxmlformats.org/officeDocument/2006/relationships/handoutMaster" Target="handoutMasters/handoutMaster1.xml"/><Relationship Id="rId189" Type="http://schemas.openxmlformats.org/officeDocument/2006/relationships/printerSettings" Target="printerSettings/printerSettings1.bin"/><Relationship Id="rId80" Type="http://schemas.openxmlformats.org/officeDocument/2006/relationships/slide" Target="slides/slide53.xml"/><Relationship Id="rId81" Type="http://schemas.openxmlformats.org/officeDocument/2006/relationships/slide" Target="slides/slide54.xml"/><Relationship Id="rId82" Type="http://schemas.openxmlformats.org/officeDocument/2006/relationships/slide" Target="slides/slide55.xml"/><Relationship Id="rId83" Type="http://schemas.openxmlformats.org/officeDocument/2006/relationships/slide" Target="slides/slide56.xml"/><Relationship Id="rId84" Type="http://schemas.openxmlformats.org/officeDocument/2006/relationships/slide" Target="slides/slide57.xml"/><Relationship Id="rId85" Type="http://schemas.openxmlformats.org/officeDocument/2006/relationships/slide" Target="slides/slide58.xml"/><Relationship Id="rId86" Type="http://schemas.openxmlformats.org/officeDocument/2006/relationships/slide" Target="slides/slide59.xml"/><Relationship Id="rId87" Type="http://schemas.openxmlformats.org/officeDocument/2006/relationships/slide" Target="slides/slide60.xml"/><Relationship Id="rId88" Type="http://schemas.openxmlformats.org/officeDocument/2006/relationships/slide" Target="slides/slide61.xml"/><Relationship Id="rId89" Type="http://schemas.openxmlformats.org/officeDocument/2006/relationships/slide" Target="slides/slide62.xml"/><Relationship Id="rId110" Type="http://schemas.openxmlformats.org/officeDocument/2006/relationships/slide" Target="slides/slide83.xml"/><Relationship Id="rId111" Type="http://schemas.openxmlformats.org/officeDocument/2006/relationships/slide" Target="slides/slide84.xml"/><Relationship Id="rId112" Type="http://schemas.openxmlformats.org/officeDocument/2006/relationships/slide" Target="slides/slide85.xml"/><Relationship Id="rId113" Type="http://schemas.openxmlformats.org/officeDocument/2006/relationships/slide" Target="slides/slide86.xml"/><Relationship Id="rId114" Type="http://schemas.openxmlformats.org/officeDocument/2006/relationships/slide" Target="slides/slide87.xml"/><Relationship Id="rId115" Type="http://schemas.openxmlformats.org/officeDocument/2006/relationships/slide" Target="slides/slide88.xml"/><Relationship Id="rId116" Type="http://schemas.openxmlformats.org/officeDocument/2006/relationships/slide" Target="slides/slide89.xml"/><Relationship Id="rId117" Type="http://schemas.openxmlformats.org/officeDocument/2006/relationships/slide" Target="slides/slide90.xml"/><Relationship Id="rId118" Type="http://schemas.openxmlformats.org/officeDocument/2006/relationships/slide" Target="slides/slide91.xml"/><Relationship Id="rId119" Type="http://schemas.openxmlformats.org/officeDocument/2006/relationships/slide" Target="slides/slide92.xml"/><Relationship Id="rId150" Type="http://schemas.openxmlformats.org/officeDocument/2006/relationships/slide" Target="slides/slide123.xml"/><Relationship Id="rId151" Type="http://schemas.openxmlformats.org/officeDocument/2006/relationships/slide" Target="slides/slide124.xml"/><Relationship Id="rId152" Type="http://schemas.openxmlformats.org/officeDocument/2006/relationships/slide" Target="slides/slide125.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153" Type="http://schemas.openxmlformats.org/officeDocument/2006/relationships/slide" Target="slides/slide126.xml"/><Relationship Id="rId154" Type="http://schemas.openxmlformats.org/officeDocument/2006/relationships/slide" Target="slides/slide127.xml"/><Relationship Id="rId155" Type="http://schemas.openxmlformats.org/officeDocument/2006/relationships/slide" Target="slides/slide128.xml"/><Relationship Id="rId156" Type="http://schemas.openxmlformats.org/officeDocument/2006/relationships/slide" Target="slides/slide129.xml"/><Relationship Id="rId157" Type="http://schemas.openxmlformats.org/officeDocument/2006/relationships/slide" Target="slides/slide130.xml"/><Relationship Id="rId158" Type="http://schemas.openxmlformats.org/officeDocument/2006/relationships/slide" Target="slides/slide131.xml"/><Relationship Id="rId159" Type="http://schemas.openxmlformats.org/officeDocument/2006/relationships/slide" Target="slides/slide132.xml"/><Relationship Id="rId190" Type="http://schemas.openxmlformats.org/officeDocument/2006/relationships/presProps" Target="presProps.xml"/><Relationship Id="rId191" Type="http://schemas.openxmlformats.org/officeDocument/2006/relationships/viewProps" Target="viewProps.xml"/><Relationship Id="rId192" Type="http://schemas.openxmlformats.org/officeDocument/2006/relationships/theme" Target="theme/theme1.xml"/><Relationship Id="rId50" Type="http://schemas.openxmlformats.org/officeDocument/2006/relationships/slide" Target="slides/slide23.xml"/><Relationship Id="rId51" Type="http://schemas.openxmlformats.org/officeDocument/2006/relationships/slide" Target="slides/slide24.xml"/><Relationship Id="rId52" Type="http://schemas.openxmlformats.org/officeDocument/2006/relationships/slide" Target="slides/slide25.xml"/><Relationship Id="rId53" Type="http://schemas.openxmlformats.org/officeDocument/2006/relationships/slide" Target="slides/slide26.xml"/><Relationship Id="rId54" Type="http://schemas.openxmlformats.org/officeDocument/2006/relationships/slide" Target="slides/slide27.xml"/><Relationship Id="rId55" Type="http://schemas.openxmlformats.org/officeDocument/2006/relationships/slide" Target="slides/slide28.xml"/><Relationship Id="rId56" Type="http://schemas.openxmlformats.org/officeDocument/2006/relationships/slide" Target="slides/slide29.xml"/><Relationship Id="rId57" Type="http://schemas.openxmlformats.org/officeDocument/2006/relationships/slide" Target="slides/slide30.xml"/><Relationship Id="rId58" Type="http://schemas.openxmlformats.org/officeDocument/2006/relationships/slide" Target="slides/slide31.xml"/><Relationship Id="rId59" Type="http://schemas.openxmlformats.org/officeDocument/2006/relationships/slide" Target="slides/slide32.xml"/><Relationship Id="rId193" Type="http://schemas.openxmlformats.org/officeDocument/2006/relationships/tableStyles" Target="tableStyles.xml"/><Relationship Id="rId90" Type="http://schemas.openxmlformats.org/officeDocument/2006/relationships/slide" Target="slides/slide63.xml"/><Relationship Id="rId91" Type="http://schemas.openxmlformats.org/officeDocument/2006/relationships/slide" Target="slides/slide64.xml"/><Relationship Id="rId92" Type="http://schemas.openxmlformats.org/officeDocument/2006/relationships/slide" Target="slides/slide65.xml"/><Relationship Id="rId93" Type="http://schemas.openxmlformats.org/officeDocument/2006/relationships/slide" Target="slides/slide66.xml"/><Relationship Id="rId94" Type="http://schemas.openxmlformats.org/officeDocument/2006/relationships/slide" Target="slides/slide67.xml"/><Relationship Id="rId95" Type="http://schemas.openxmlformats.org/officeDocument/2006/relationships/slide" Target="slides/slide68.xml"/><Relationship Id="rId96" Type="http://schemas.openxmlformats.org/officeDocument/2006/relationships/slide" Target="slides/slide69.xml"/><Relationship Id="rId97" Type="http://schemas.openxmlformats.org/officeDocument/2006/relationships/slide" Target="slides/slide70.xml"/><Relationship Id="rId98" Type="http://schemas.openxmlformats.org/officeDocument/2006/relationships/slide" Target="slides/slide71.xml"/><Relationship Id="rId99" Type="http://schemas.openxmlformats.org/officeDocument/2006/relationships/slide" Target="slides/slide72.xml"/><Relationship Id="rId120" Type="http://schemas.openxmlformats.org/officeDocument/2006/relationships/slide" Target="slides/slide93.xml"/><Relationship Id="rId121" Type="http://schemas.openxmlformats.org/officeDocument/2006/relationships/slide" Target="slides/slide94.xml"/><Relationship Id="rId122" Type="http://schemas.openxmlformats.org/officeDocument/2006/relationships/slide" Target="slides/slide95.xml"/><Relationship Id="rId123" Type="http://schemas.openxmlformats.org/officeDocument/2006/relationships/slide" Target="slides/slide96.xml"/><Relationship Id="rId124" Type="http://schemas.openxmlformats.org/officeDocument/2006/relationships/slide" Target="slides/slide97.xml"/><Relationship Id="rId125" Type="http://schemas.openxmlformats.org/officeDocument/2006/relationships/slide" Target="slides/slide98.xml"/><Relationship Id="rId126" Type="http://schemas.openxmlformats.org/officeDocument/2006/relationships/slide" Target="slides/slide99.xml"/><Relationship Id="rId127" Type="http://schemas.openxmlformats.org/officeDocument/2006/relationships/slide" Target="slides/slide100.xml"/><Relationship Id="rId128" Type="http://schemas.openxmlformats.org/officeDocument/2006/relationships/slide" Target="slides/slide101.xml"/><Relationship Id="rId129" Type="http://schemas.openxmlformats.org/officeDocument/2006/relationships/slide" Target="slides/slide102.xml"/><Relationship Id="rId160" Type="http://schemas.openxmlformats.org/officeDocument/2006/relationships/slide" Target="slides/slide133.xml"/><Relationship Id="rId161" Type="http://schemas.openxmlformats.org/officeDocument/2006/relationships/slide" Target="slides/slide134.xml"/><Relationship Id="rId162" Type="http://schemas.openxmlformats.org/officeDocument/2006/relationships/slide" Target="slides/slide135.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 Target="slides/slide1.xml"/><Relationship Id="rId29" Type="http://schemas.openxmlformats.org/officeDocument/2006/relationships/slide" Target="slides/slide2.xml"/><Relationship Id="rId163" Type="http://schemas.openxmlformats.org/officeDocument/2006/relationships/slide" Target="slides/slide136.xml"/><Relationship Id="rId164" Type="http://schemas.openxmlformats.org/officeDocument/2006/relationships/slide" Target="slides/slide137.xml"/><Relationship Id="rId165" Type="http://schemas.openxmlformats.org/officeDocument/2006/relationships/slide" Target="slides/slide138.xml"/><Relationship Id="rId166" Type="http://schemas.openxmlformats.org/officeDocument/2006/relationships/slide" Target="slides/slide139.xml"/><Relationship Id="rId167" Type="http://schemas.openxmlformats.org/officeDocument/2006/relationships/slide" Target="slides/slide140.xml"/><Relationship Id="rId168" Type="http://schemas.openxmlformats.org/officeDocument/2006/relationships/slide" Target="slides/slide141.xml"/><Relationship Id="rId169" Type="http://schemas.openxmlformats.org/officeDocument/2006/relationships/slide" Target="slides/slide142.xml"/><Relationship Id="rId60" Type="http://schemas.openxmlformats.org/officeDocument/2006/relationships/slide" Target="slides/slide33.xml"/><Relationship Id="rId61" Type="http://schemas.openxmlformats.org/officeDocument/2006/relationships/slide" Target="slides/slide34.xml"/><Relationship Id="rId62" Type="http://schemas.openxmlformats.org/officeDocument/2006/relationships/slide" Target="slides/slide35.xml"/><Relationship Id="rId63" Type="http://schemas.openxmlformats.org/officeDocument/2006/relationships/slide" Target="slides/slide36.xml"/><Relationship Id="rId64" Type="http://schemas.openxmlformats.org/officeDocument/2006/relationships/slide" Target="slides/slide37.xml"/><Relationship Id="rId65" Type="http://schemas.openxmlformats.org/officeDocument/2006/relationships/slide" Target="slides/slide38.xml"/><Relationship Id="rId66" Type="http://schemas.openxmlformats.org/officeDocument/2006/relationships/slide" Target="slides/slide39.xml"/><Relationship Id="rId67" Type="http://schemas.openxmlformats.org/officeDocument/2006/relationships/slide" Target="slides/slide40.xml"/><Relationship Id="rId68" Type="http://schemas.openxmlformats.org/officeDocument/2006/relationships/slide" Target="slides/slide41.xml"/><Relationship Id="rId69" Type="http://schemas.openxmlformats.org/officeDocument/2006/relationships/slide" Target="slides/slide42.xml"/><Relationship Id="rId130" Type="http://schemas.openxmlformats.org/officeDocument/2006/relationships/slide" Target="slides/slide103.xml"/><Relationship Id="rId131" Type="http://schemas.openxmlformats.org/officeDocument/2006/relationships/slide" Target="slides/slide104.xml"/><Relationship Id="rId132" Type="http://schemas.openxmlformats.org/officeDocument/2006/relationships/slide" Target="slides/slide105.xml"/><Relationship Id="rId133" Type="http://schemas.openxmlformats.org/officeDocument/2006/relationships/slide" Target="slides/slide106.xml"/><Relationship Id="rId134" Type="http://schemas.openxmlformats.org/officeDocument/2006/relationships/slide" Target="slides/slide107.xml"/><Relationship Id="rId135" Type="http://schemas.openxmlformats.org/officeDocument/2006/relationships/slide" Target="slides/slide108.xml"/><Relationship Id="rId136" Type="http://schemas.openxmlformats.org/officeDocument/2006/relationships/slide" Target="slides/slide109.xml"/><Relationship Id="rId137" Type="http://schemas.openxmlformats.org/officeDocument/2006/relationships/slide" Target="slides/slide110.xml"/><Relationship Id="rId138" Type="http://schemas.openxmlformats.org/officeDocument/2006/relationships/slide" Target="slides/slide111.xml"/><Relationship Id="rId139" Type="http://schemas.openxmlformats.org/officeDocument/2006/relationships/slide" Target="slides/slide112.xml"/><Relationship Id="rId170" Type="http://schemas.openxmlformats.org/officeDocument/2006/relationships/slide" Target="slides/slide143.xml"/><Relationship Id="rId171" Type="http://schemas.openxmlformats.org/officeDocument/2006/relationships/slide" Target="slides/slide144.xml"/><Relationship Id="rId172" Type="http://schemas.openxmlformats.org/officeDocument/2006/relationships/slide" Target="slides/slide145.xml"/><Relationship Id="rId30" Type="http://schemas.openxmlformats.org/officeDocument/2006/relationships/slide" Target="slides/slide3.xml"/><Relationship Id="rId31" Type="http://schemas.openxmlformats.org/officeDocument/2006/relationships/slide" Target="slides/slide4.xml"/><Relationship Id="rId32" Type="http://schemas.openxmlformats.org/officeDocument/2006/relationships/slide" Target="slides/slide5.xml"/><Relationship Id="rId33" Type="http://schemas.openxmlformats.org/officeDocument/2006/relationships/slide" Target="slides/slide6.xml"/><Relationship Id="rId34" Type="http://schemas.openxmlformats.org/officeDocument/2006/relationships/slide" Target="slides/slide7.xml"/><Relationship Id="rId35" Type="http://schemas.openxmlformats.org/officeDocument/2006/relationships/slide" Target="slides/slide8.xml"/><Relationship Id="rId36" Type="http://schemas.openxmlformats.org/officeDocument/2006/relationships/slide" Target="slides/slide9.xml"/><Relationship Id="rId37" Type="http://schemas.openxmlformats.org/officeDocument/2006/relationships/slide" Target="slides/slide10.xml"/><Relationship Id="rId38" Type="http://schemas.openxmlformats.org/officeDocument/2006/relationships/slide" Target="slides/slide11.xml"/><Relationship Id="rId39" Type="http://schemas.openxmlformats.org/officeDocument/2006/relationships/slide" Target="slides/slide12.xml"/><Relationship Id="rId173" Type="http://schemas.openxmlformats.org/officeDocument/2006/relationships/slide" Target="slides/slide146.xml"/><Relationship Id="rId174" Type="http://schemas.openxmlformats.org/officeDocument/2006/relationships/slide" Target="slides/slide147.xml"/><Relationship Id="rId175" Type="http://schemas.openxmlformats.org/officeDocument/2006/relationships/slide" Target="slides/slide148.xml"/><Relationship Id="rId176" Type="http://schemas.openxmlformats.org/officeDocument/2006/relationships/slide" Target="slides/slide149.xml"/><Relationship Id="rId177" Type="http://schemas.openxmlformats.org/officeDocument/2006/relationships/slide" Target="slides/slide150.xml"/><Relationship Id="rId178" Type="http://schemas.openxmlformats.org/officeDocument/2006/relationships/slide" Target="slides/slide151.xml"/><Relationship Id="rId179" Type="http://schemas.openxmlformats.org/officeDocument/2006/relationships/slide" Target="slides/slide152.xml"/><Relationship Id="rId70" Type="http://schemas.openxmlformats.org/officeDocument/2006/relationships/slide" Target="slides/slide43.xml"/><Relationship Id="rId71" Type="http://schemas.openxmlformats.org/officeDocument/2006/relationships/slide" Target="slides/slide44.xml"/><Relationship Id="rId72" Type="http://schemas.openxmlformats.org/officeDocument/2006/relationships/slide" Target="slides/slide45.xml"/><Relationship Id="rId73" Type="http://schemas.openxmlformats.org/officeDocument/2006/relationships/slide" Target="slides/slide46.xml"/><Relationship Id="rId74" Type="http://schemas.openxmlformats.org/officeDocument/2006/relationships/slide" Target="slides/slide47.xml"/><Relationship Id="rId75" Type="http://schemas.openxmlformats.org/officeDocument/2006/relationships/slide" Target="slides/slide48.xml"/><Relationship Id="rId76" Type="http://schemas.openxmlformats.org/officeDocument/2006/relationships/slide" Target="slides/slide49.xml"/><Relationship Id="rId77" Type="http://schemas.openxmlformats.org/officeDocument/2006/relationships/slide" Target="slides/slide50.xml"/><Relationship Id="rId78" Type="http://schemas.openxmlformats.org/officeDocument/2006/relationships/slide" Target="slides/slide51.xml"/><Relationship Id="rId79" Type="http://schemas.openxmlformats.org/officeDocument/2006/relationships/slide" Target="slides/slide5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100" Type="http://schemas.openxmlformats.org/officeDocument/2006/relationships/slide" Target="slides/slide73.xml"/><Relationship Id="rId101" Type="http://schemas.openxmlformats.org/officeDocument/2006/relationships/slide" Target="slides/slide74.xml"/><Relationship Id="rId102" Type="http://schemas.openxmlformats.org/officeDocument/2006/relationships/slide" Target="slides/slide75.xml"/><Relationship Id="rId103" Type="http://schemas.openxmlformats.org/officeDocument/2006/relationships/slide" Target="slides/slide76.xml"/><Relationship Id="rId104" Type="http://schemas.openxmlformats.org/officeDocument/2006/relationships/slide" Target="slides/slide77.xml"/><Relationship Id="rId105" Type="http://schemas.openxmlformats.org/officeDocument/2006/relationships/slide" Target="slides/slide78.xml"/><Relationship Id="rId106" Type="http://schemas.openxmlformats.org/officeDocument/2006/relationships/slide" Target="slides/slide79.xml"/><Relationship Id="rId107" Type="http://schemas.openxmlformats.org/officeDocument/2006/relationships/slide" Target="slides/slide80.xml"/><Relationship Id="rId108" Type="http://schemas.openxmlformats.org/officeDocument/2006/relationships/slide" Target="slides/slide81.xml"/><Relationship Id="rId109" Type="http://schemas.openxmlformats.org/officeDocument/2006/relationships/slide" Target="slides/slide82.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40" Type="http://schemas.openxmlformats.org/officeDocument/2006/relationships/slide" Target="slides/slide113.xml"/><Relationship Id="rId141"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wmf"/><Relationship Id="rId3" Type="http://schemas.openxmlformats.org/officeDocument/2006/relationships/image" Target="../media/image11.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4.wmf"/><Relationship Id="rId5" Type="http://schemas.openxmlformats.org/officeDocument/2006/relationships/image" Target="../media/image38.wmf"/><Relationship Id="rId1" Type="http://schemas.openxmlformats.org/officeDocument/2006/relationships/image" Target="../media/image35.emf"/><Relationship Id="rId2" Type="http://schemas.openxmlformats.org/officeDocument/2006/relationships/image" Target="../media/image37.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4.wmf"/><Relationship Id="rId4" Type="http://schemas.openxmlformats.org/officeDocument/2006/relationships/image" Target="../media/image38.wmf"/><Relationship Id="rId5" Type="http://schemas.openxmlformats.org/officeDocument/2006/relationships/image" Target="../media/image35.emf"/><Relationship Id="rId1" Type="http://schemas.openxmlformats.org/officeDocument/2006/relationships/image" Target="../media/image37.wmf"/><Relationship Id="rId2" Type="http://schemas.openxmlformats.org/officeDocument/2006/relationships/image" Target="../media/image40.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3.emf"/><Relationship Id="rId4" Type="http://schemas.openxmlformats.org/officeDocument/2006/relationships/image" Target="../media/image44.wmf"/><Relationship Id="rId5" Type="http://schemas.openxmlformats.org/officeDocument/2006/relationships/image" Target="../media/image45.wmf"/><Relationship Id="rId6" Type="http://schemas.openxmlformats.org/officeDocument/2006/relationships/image" Target="../media/image46.wmf"/><Relationship Id="rId7" Type="http://schemas.openxmlformats.org/officeDocument/2006/relationships/image" Target="../media/image47.wmf"/><Relationship Id="rId8" Type="http://schemas.openxmlformats.org/officeDocument/2006/relationships/image" Target="../media/image48.wmf"/><Relationship Id="rId9" Type="http://schemas.openxmlformats.org/officeDocument/2006/relationships/image" Target="../media/image49.emf"/><Relationship Id="rId1" Type="http://schemas.openxmlformats.org/officeDocument/2006/relationships/image" Target="../media/image41.wmf"/><Relationship Id="rId2"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4.wmf"/><Relationship Id="rId4" Type="http://schemas.openxmlformats.org/officeDocument/2006/relationships/image" Target="../media/image55.wmf"/><Relationship Id="rId5" Type="http://schemas.openxmlformats.org/officeDocument/2006/relationships/image" Target="../media/image56.wmf"/><Relationship Id="rId6" Type="http://schemas.openxmlformats.org/officeDocument/2006/relationships/image" Target="../media/image57.wmf"/><Relationship Id="rId7" Type="http://schemas.openxmlformats.org/officeDocument/2006/relationships/image" Target="../media/image58.wmf"/><Relationship Id="rId8" Type="http://schemas.openxmlformats.org/officeDocument/2006/relationships/image" Target="../media/image59.wmf"/><Relationship Id="rId9" Type="http://schemas.openxmlformats.org/officeDocument/2006/relationships/image" Target="../media/image60.wmf"/><Relationship Id="rId10" Type="http://schemas.openxmlformats.org/officeDocument/2006/relationships/image" Target="../media/image61.wmf"/><Relationship Id="rId1" Type="http://schemas.openxmlformats.org/officeDocument/2006/relationships/image" Target="../media/image52.wmf"/><Relationship Id="rId2" Type="http://schemas.openxmlformats.org/officeDocument/2006/relationships/image" Target="../media/image5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4.wmf"/><Relationship Id="rId4" Type="http://schemas.openxmlformats.org/officeDocument/2006/relationships/image" Target="../media/image38.wmf"/><Relationship Id="rId5" Type="http://schemas.openxmlformats.org/officeDocument/2006/relationships/image" Target="../media/image35.emf"/><Relationship Id="rId1" Type="http://schemas.openxmlformats.org/officeDocument/2006/relationships/image" Target="../media/image37.wmf"/><Relationship Id="rId2" Type="http://schemas.openxmlformats.org/officeDocument/2006/relationships/image" Target="../media/image40.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3.wmf"/><Relationship Id="rId4" Type="http://schemas.openxmlformats.org/officeDocument/2006/relationships/image" Target="../media/image34.wmf"/><Relationship Id="rId5" Type="http://schemas.openxmlformats.org/officeDocument/2006/relationships/image" Target="../media/image38.wmf"/><Relationship Id="rId1" Type="http://schemas.openxmlformats.org/officeDocument/2006/relationships/image" Target="../media/image62.wmf"/><Relationship Id="rId2" Type="http://schemas.openxmlformats.org/officeDocument/2006/relationships/image" Target="../media/image37.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4.wmf"/><Relationship Id="rId4" Type="http://schemas.openxmlformats.org/officeDocument/2006/relationships/image" Target="../media/image44.wmf"/><Relationship Id="rId5" Type="http://schemas.openxmlformats.org/officeDocument/2006/relationships/image" Target="../media/image45.wmf"/><Relationship Id="rId6" Type="http://schemas.openxmlformats.org/officeDocument/2006/relationships/image" Target="../media/image47.wmf"/><Relationship Id="rId7" Type="http://schemas.openxmlformats.org/officeDocument/2006/relationships/image" Target="../media/image46.wmf"/><Relationship Id="rId8" Type="http://schemas.openxmlformats.org/officeDocument/2006/relationships/image" Target="../media/image48.wmf"/><Relationship Id="rId9" Type="http://schemas.openxmlformats.org/officeDocument/2006/relationships/image" Target="../media/image65.wmf"/><Relationship Id="rId10" Type="http://schemas.openxmlformats.org/officeDocument/2006/relationships/image" Target="../media/image66.wmf"/><Relationship Id="rId11" Type="http://schemas.openxmlformats.org/officeDocument/2006/relationships/image" Target="../media/image67.wmf"/><Relationship Id="rId1" Type="http://schemas.openxmlformats.org/officeDocument/2006/relationships/image" Target="../media/image41.wmf"/><Relationship Id="rId2"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1.wmf"/><Relationship Id="rId4" Type="http://schemas.openxmlformats.org/officeDocument/2006/relationships/image" Target="../media/image72.wmf"/><Relationship Id="rId1" Type="http://schemas.openxmlformats.org/officeDocument/2006/relationships/image" Target="../media/image69.emf"/><Relationship Id="rId2" Type="http://schemas.openxmlformats.org/officeDocument/2006/relationships/image" Target="../media/image7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1.wmf"/><Relationship Id="rId4" Type="http://schemas.openxmlformats.org/officeDocument/2006/relationships/image" Target="../media/image72.wmf"/><Relationship Id="rId1" Type="http://schemas.openxmlformats.org/officeDocument/2006/relationships/image" Target="../media/image69.emf"/><Relationship Id="rId2" Type="http://schemas.openxmlformats.org/officeDocument/2006/relationships/image" Target="../media/image7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3.wmf"/><Relationship Id="rId2" Type="http://schemas.openxmlformats.org/officeDocument/2006/relationships/image" Target="../media/image74.wmf"/><Relationship Id="rId3" Type="http://schemas.openxmlformats.org/officeDocument/2006/relationships/image" Target="../media/image7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 Id="rId2" Type="http://schemas.openxmlformats.org/officeDocument/2006/relationships/image" Target="../media/image14.emf"/><Relationship Id="rId3" Type="http://schemas.openxmlformats.org/officeDocument/2006/relationships/image" Target="../media/image11.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78.wmf"/><Relationship Id="rId4" Type="http://schemas.openxmlformats.org/officeDocument/2006/relationships/image" Target="../media/image79.wmf"/><Relationship Id="rId5" Type="http://schemas.openxmlformats.org/officeDocument/2006/relationships/image" Target="../media/image80.wmf"/><Relationship Id="rId6" Type="http://schemas.openxmlformats.org/officeDocument/2006/relationships/image" Target="../media/image81.wmf"/><Relationship Id="rId7" Type="http://schemas.openxmlformats.org/officeDocument/2006/relationships/image" Target="../media/image82.wmf"/><Relationship Id="rId1" Type="http://schemas.openxmlformats.org/officeDocument/2006/relationships/image" Target="../media/image76.wmf"/><Relationship Id="rId2" Type="http://schemas.openxmlformats.org/officeDocument/2006/relationships/image" Target="../media/image7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5.wmf"/><Relationship Id="rId4" Type="http://schemas.openxmlformats.org/officeDocument/2006/relationships/image" Target="../media/image83.wmf"/><Relationship Id="rId5" Type="http://schemas.openxmlformats.org/officeDocument/2006/relationships/image" Target="../media/image84.wmf"/><Relationship Id="rId1" Type="http://schemas.openxmlformats.org/officeDocument/2006/relationships/image" Target="../media/image73.wmf"/><Relationship Id="rId2" Type="http://schemas.openxmlformats.org/officeDocument/2006/relationships/image" Target="../media/image7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85.wmf"/><Relationship Id="rId2" Type="http://schemas.openxmlformats.org/officeDocument/2006/relationships/image" Target="../media/image86.wmf"/><Relationship Id="rId3" Type="http://schemas.openxmlformats.org/officeDocument/2006/relationships/image" Target="../media/image8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85.wmf"/><Relationship Id="rId2" Type="http://schemas.openxmlformats.org/officeDocument/2006/relationships/image" Target="../media/image86.wmf"/><Relationship Id="rId3" Type="http://schemas.openxmlformats.org/officeDocument/2006/relationships/image" Target="../media/image8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92.wmf"/><Relationship Id="rId2" Type="http://schemas.openxmlformats.org/officeDocument/2006/relationships/image" Target="../media/image9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94.wmf"/><Relationship Id="rId2" Type="http://schemas.openxmlformats.org/officeDocument/2006/relationships/image" Target="../media/image95.wmf"/><Relationship Id="rId3" Type="http://schemas.openxmlformats.org/officeDocument/2006/relationships/image" Target="../media/image96.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03.wmf"/><Relationship Id="rId4" Type="http://schemas.openxmlformats.org/officeDocument/2006/relationships/image" Target="../media/image104.wmf"/><Relationship Id="rId5" Type="http://schemas.openxmlformats.org/officeDocument/2006/relationships/image" Target="../media/image105.wmf"/><Relationship Id="rId6" Type="http://schemas.openxmlformats.org/officeDocument/2006/relationships/image" Target="../media/image106.wmf"/><Relationship Id="rId1" Type="http://schemas.openxmlformats.org/officeDocument/2006/relationships/image" Target="../media/image101.wmf"/><Relationship Id="rId2" Type="http://schemas.openxmlformats.org/officeDocument/2006/relationships/image" Target="../media/image102.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03.wmf"/><Relationship Id="rId4" Type="http://schemas.openxmlformats.org/officeDocument/2006/relationships/image" Target="../media/image104.wmf"/><Relationship Id="rId5" Type="http://schemas.openxmlformats.org/officeDocument/2006/relationships/image" Target="../media/image105.wmf"/><Relationship Id="rId6" Type="http://schemas.openxmlformats.org/officeDocument/2006/relationships/image" Target="../media/image106.wmf"/><Relationship Id="rId1" Type="http://schemas.openxmlformats.org/officeDocument/2006/relationships/image" Target="../media/image101.wmf"/><Relationship Id="rId2" Type="http://schemas.openxmlformats.org/officeDocument/2006/relationships/image" Target="../media/image102.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0.wmf"/><Relationship Id="rId5" Type="http://schemas.openxmlformats.org/officeDocument/2006/relationships/image" Target="../media/image111.wmf"/><Relationship Id="rId1" Type="http://schemas.openxmlformats.org/officeDocument/2006/relationships/image" Target="../media/image107.wmf"/><Relationship Id="rId2" Type="http://schemas.openxmlformats.org/officeDocument/2006/relationships/image" Target="../media/image10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wmf"/><Relationship Id="rId3" Type="http://schemas.openxmlformats.org/officeDocument/2006/relationships/image" Target="../media/image11.e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2.wmf"/><Relationship Id="rId1" Type="http://schemas.openxmlformats.org/officeDocument/2006/relationships/image" Target="../media/image107.wmf"/><Relationship Id="rId2" Type="http://schemas.openxmlformats.org/officeDocument/2006/relationships/image" Target="../media/image108.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2.wmf"/><Relationship Id="rId5" Type="http://schemas.openxmlformats.org/officeDocument/2006/relationships/image" Target="../media/image113.wmf"/><Relationship Id="rId6" Type="http://schemas.openxmlformats.org/officeDocument/2006/relationships/image" Target="../media/image114.emf"/><Relationship Id="rId1" Type="http://schemas.openxmlformats.org/officeDocument/2006/relationships/image" Target="../media/image107.wmf"/><Relationship Id="rId2" Type="http://schemas.openxmlformats.org/officeDocument/2006/relationships/image" Target="../media/image108.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2.wmf"/><Relationship Id="rId5" Type="http://schemas.openxmlformats.org/officeDocument/2006/relationships/image" Target="../media/image113.wmf"/><Relationship Id="rId6" Type="http://schemas.openxmlformats.org/officeDocument/2006/relationships/image" Target="../media/image114.emf"/><Relationship Id="rId7" Type="http://schemas.openxmlformats.org/officeDocument/2006/relationships/image" Target="../media/image115.wmf"/><Relationship Id="rId1" Type="http://schemas.openxmlformats.org/officeDocument/2006/relationships/image" Target="../media/image107.wmf"/><Relationship Id="rId2" Type="http://schemas.openxmlformats.org/officeDocument/2006/relationships/image" Target="../media/image108.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2.wmf"/><Relationship Id="rId5" Type="http://schemas.openxmlformats.org/officeDocument/2006/relationships/image" Target="../media/image113.wmf"/><Relationship Id="rId6" Type="http://schemas.openxmlformats.org/officeDocument/2006/relationships/image" Target="../media/image114.emf"/><Relationship Id="rId7" Type="http://schemas.openxmlformats.org/officeDocument/2006/relationships/image" Target="../media/image115.wmf"/><Relationship Id="rId8" Type="http://schemas.openxmlformats.org/officeDocument/2006/relationships/image" Target="../media/image116.wmf"/><Relationship Id="rId9" Type="http://schemas.openxmlformats.org/officeDocument/2006/relationships/image" Target="../media/image117.wmf"/><Relationship Id="rId10" Type="http://schemas.openxmlformats.org/officeDocument/2006/relationships/image" Target="../media/image118.wmf"/><Relationship Id="rId1" Type="http://schemas.openxmlformats.org/officeDocument/2006/relationships/image" Target="../media/image107.wmf"/><Relationship Id="rId2" Type="http://schemas.openxmlformats.org/officeDocument/2006/relationships/image" Target="../media/image108.wmf"/></Relationships>
</file>

<file path=ppt/drawings/_rels/vmlDrawing34.vml.rels><?xml version="1.0" encoding="UTF-8" standalone="yes"?>
<Relationships xmlns="http://schemas.openxmlformats.org/package/2006/relationships"><Relationship Id="rId11" Type="http://schemas.openxmlformats.org/officeDocument/2006/relationships/image" Target="../media/image119.wmf"/><Relationship Id="rId12" Type="http://schemas.openxmlformats.org/officeDocument/2006/relationships/image" Target="../media/image120.wmf"/><Relationship Id="rId1" Type="http://schemas.openxmlformats.org/officeDocument/2006/relationships/image" Target="../media/image107.wmf"/><Relationship Id="rId2" Type="http://schemas.openxmlformats.org/officeDocument/2006/relationships/image" Target="../media/image108.wmf"/><Relationship Id="rId3" Type="http://schemas.openxmlformats.org/officeDocument/2006/relationships/image" Target="../media/image109.wmf"/><Relationship Id="rId4" Type="http://schemas.openxmlformats.org/officeDocument/2006/relationships/image" Target="../media/image112.wmf"/><Relationship Id="rId5" Type="http://schemas.openxmlformats.org/officeDocument/2006/relationships/image" Target="../media/image113.wmf"/><Relationship Id="rId6" Type="http://schemas.openxmlformats.org/officeDocument/2006/relationships/image" Target="../media/image114.emf"/><Relationship Id="rId7" Type="http://schemas.openxmlformats.org/officeDocument/2006/relationships/image" Target="../media/image115.wmf"/><Relationship Id="rId8" Type="http://schemas.openxmlformats.org/officeDocument/2006/relationships/image" Target="../media/image116.wmf"/><Relationship Id="rId9" Type="http://schemas.openxmlformats.org/officeDocument/2006/relationships/image" Target="../media/image117.wmf"/><Relationship Id="rId10" Type="http://schemas.openxmlformats.org/officeDocument/2006/relationships/image" Target="../media/image118.wmf"/></Relationships>
</file>

<file path=ppt/drawings/_rels/vmlDrawing35.vml.rels><?xml version="1.0" encoding="UTF-8" standalone="yes"?>
<Relationships xmlns="http://schemas.openxmlformats.org/package/2006/relationships"><Relationship Id="rId11" Type="http://schemas.openxmlformats.org/officeDocument/2006/relationships/image" Target="../media/image121.emf"/><Relationship Id="rId12" Type="http://schemas.openxmlformats.org/officeDocument/2006/relationships/image" Target="../media/image119.wmf"/><Relationship Id="rId13" Type="http://schemas.openxmlformats.org/officeDocument/2006/relationships/image" Target="../media/image120.wmf"/><Relationship Id="rId1" Type="http://schemas.openxmlformats.org/officeDocument/2006/relationships/image" Target="../media/image107.wmf"/><Relationship Id="rId2" Type="http://schemas.openxmlformats.org/officeDocument/2006/relationships/image" Target="../media/image108.wmf"/><Relationship Id="rId3" Type="http://schemas.openxmlformats.org/officeDocument/2006/relationships/image" Target="../media/image109.wmf"/><Relationship Id="rId4" Type="http://schemas.openxmlformats.org/officeDocument/2006/relationships/image" Target="../media/image112.wmf"/><Relationship Id="rId5" Type="http://schemas.openxmlformats.org/officeDocument/2006/relationships/image" Target="../media/image113.wmf"/><Relationship Id="rId6" Type="http://schemas.openxmlformats.org/officeDocument/2006/relationships/image" Target="../media/image114.emf"/><Relationship Id="rId7" Type="http://schemas.openxmlformats.org/officeDocument/2006/relationships/image" Target="../media/image115.wmf"/><Relationship Id="rId8" Type="http://schemas.openxmlformats.org/officeDocument/2006/relationships/image" Target="../media/image116.wmf"/><Relationship Id="rId9" Type="http://schemas.openxmlformats.org/officeDocument/2006/relationships/image" Target="../media/image117.wmf"/><Relationship Id="rId10" Type="http://schemas.openxmlformats.org/officeDocument/2006/relationships/image" Target="../media/image118.wmf"/></Relationships>
</file>

<file path=ppt/drawings/_rels/vmlDrawing36.vml.rels><?xml version="1.0" encoding="UTF-8" standalone="yes"?>
<Relationships xmlns="http://schemas.openxmlformats.org/package/2006/relationships"><Relationship Id="rId11" Type="http://schemas.openxmlformats.org/officeDocument/2006/relationships/image" Target="../media/image132.emf"/><Relationship Id="rId12" Type="http://schemas.openxmlformats.org/officeDocument/2006/relationships/image" Target="../media/image133.emf"/><Relationship Id="rId13" Type="http://schemas.openxmlformats.org/officeDocument/2006/relationships/image" Target="../media/image134.emf"/><Relationship Id="rId1" Type="http://schemas.openxmlformats.org/officeDocument/2006/relationships/image" Target="../media/image122.wmf"/><Relationship Id="rId2" Type="http://schemas.openxmlformats.org/officeDocument/2006/relationships/image" Target="../media/image123.wmf"/><Relationship Id="rId3" Type="http://schemas.openxmlformats.org/officeDocument/2006/relationships/image" Target="../media/image124.wmf"/><Relationship Id="rId4" Type="http://schemas.openxmlformats.org/officeDocument/2006/relationships/image" Target="../media/image125.wmf"/><Relationship Id="rId5" Type="http://schemas.openxmlformats.org/officeDocument/2006/relationships/image" Target="../media/image126.wmf"/><Relationship Id="rId6" Type="http://schemas.openxmlformats.org/officeDocument/2006/relationships/image" Target="../media/image127.wmf"/><Relationship Id="rId7" Type="http://schemas.openxmlformats.org/officeDocument/2006/relationships/image" Target="../media/image128.wmf"/><Relationship Id="rId8" Type="http://schemas.openxmlformats.org/officeDocument/2006/relationships/image" Target="../media/image129.emf"/><Relationship Id="rId9" Type="http://schemas.openxmlformats.org/officeDocument/2006/relationships/image" Target="../media/image130.wmf"/><Relationship Id="rId10" Type="http://schemas.openxmlformats.org/officeDocument/2006/relationships/image" Target="../media/image13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02.wmf"/><Relationship Id="rId2" Type="http://schemas.openxmlformats.org/officeDocument/2006/relationships/image" Target="../media/image135.e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38.wmf"/><Relationship Id="rId4" Type="http://schemas.openxmlformats.org/officeDocument/2006/relationships/image" Target="../media/image139.emf"/><Relationship Id="rId1" Type="http://schemas.openxmlformats.org/officeDocument/2006/relationships/image" Target="../media/image136.wmf"/><Relationship Id="rId2" Type="http://schemas.openxmlformats.org/officeDocument/2006/relationships/image" Target="../media/image137.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38.wmf"/><Relationship Id="rId4" Type="http://schemas.openxmlformats.org/officeDocument/2006/relationships/image" Target="../media/image139.emf"/><Relationship Id="rId1" Type="http://schemas.openxmlformats.org/officeDocument/2006/relationships/image" Target="../media/image136.wmf"/><Relationship Id="rId2" Type="http://schemas.openxmlformats.org/officeDocument/2006/relationships/image" Target="../media/image13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1" Type="http://schemas.openxmlformats.org/officeDocument/2006/relationships/image" Target="../media/image16.emf"/><Relationship Id="rId2" Type="http://schemas.openxmlformats.org/officeDocument/2006/relationships/image" Target="../media/image17.e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38.wmf"/><Relationship Id="rId4" Type="http://schemas.openxmlformats.org/officeDocument/2006/relationships/image" Target="../media/image139.emf"/><Relationship Id="rId1" Type="http://schemas.openxmlformats.org/officeDocument/2006/relationships/image" Target="../media/image136.wmf"/><Relationship Id="rId2" Type="http://schemas.openxmlformats.org/officeDocument/2006/relationships/image" Target="../media/image137.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38.wmf"/><Relationship Id="rId4" Type="http://schemas.openxmlformats.org/officeDocument/2006/relationships/image" Target="../media/image139.emf"/><Relationship Id="rId1" Type="http://schemas.openxmlformats.org/officeDocument/2006/relationships/image" Target="../media/image136.wmf"/><Relationship Id="rId2" Type="http://schemas.openxmlformats.org/officeDocument/2006/relationships/image" Target="../media/image137.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138.wmf"/><Relationship Id="rId4" Type="http://schemas.openxmlformats.org/officeDocument/2006/relationships/image" Target="../media/image139.emf"/><Relationship Id="rId1" Type="http://schemas.openxmlformats.org/officeDocument/2006/relationships/image" Target="../media/image136.wmf"/><Relationship Id="rId2" Type="http://schemas.openxmlformats.org/officeDocument/2006/relationships/image" Target="../media/image137.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42.wmf"/><Relationship Id="rId4" Type="http://schemas.openxmlformats.org/officeDocument/2006/relationships/image" Target="../media/image143.emf"/><Relationship Id="rId5" Type="http://schemas.openxmlformats.org/officeDocument/2006/relationships/image" Target="../media/image144.wmf"/><Relationship Id="rId6" Type="http://schemas.openxmlformats.org/officeDocument/2006/relationships/image" Target="../media/image145.wmf"/><Relationship Id="rId7" Type="http://schemas.openxmlformats.org/officeDocument/2006/relationships/image" Target="../media/image146.emf"/><Relationship Id="rId8" Type="http://schemas.openxmlformats.org/officeDocument/2006/relationships/image" Target="../media/image147.wmf"/><Relationship Id="rId1" Type="http://schemas.openxmlformats.org/officeDocument/2006/relationships/image" Target="../media/image140.wmf"/><Relationship Id="rId2" Type="http://schemas.openxmlformats.org/officeDocument/2006/relationships/image" Target="../media/image141.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48.wmf"/><Relationship Id="rId2" Type="http://schemas.openxmlformats.org/officeDocument/2006/relationships/image" Target="../media/image149.wmf"/></Relationships>
</file>

<file path=ppt/drawings/_rels/vmlDrawing45.vml.rels><?xml version="1.0" encoding="UTF-8" standalone="yes"?>
<Relationships xmlns="http://schemas.openxmlformats.org/package/2006/relationships"><Relationship Id="rId3" Type="http://schemas.openxmlformats.org/officeDocument/2006/relationships/image" Target="../media/image153.emf"/><Relationship Id="rId4" Type="http://schemas.openxmlformats.org/officeDocument/2006/relationships/image" Target="../media/image154.wmf"/><Relationship Id="rId1" Type="http://schemas.openxmlformats.org/officeDocument/2006/relationships/image" Target="../media/image151.emf"/><Relationship Id="rId2" Type="http://schemas.openxmlformats.org/officeDocument/2006/relationships/image" Target="../media/image152.wmf"/></Relationships>
</file>

<file path=ppt/drawings/_rels/vmlDrawing46.vml.rels><?xml version="1.0" encoding="UTF-8" standalone="yes"?>
<Relationships xmlns="http://schemas.openxmlformats.org/package/2006/relationships"><Relationship Id="rId11" Type="http://schemas.openxmlformats.org/officeDocument/2006/relationships/image" Target="../media/image165.emf"/><Relationship Id="rId12" Type="http://schemas.openxmlformats.org/officeDocument/2006/relationships/image" Target="../media/image166.emf"/><Relationship Id="rId1" Type="http://schemas.openxmlformats.org/officeDocument/2006/relationships/image" Target="../media/image155.wmf"/><Relationship Id="rId2" Type="http://schemas.openxmlformats.org/officeDocument/2006/relationships/image" Target="../media/image156.wmf"/><Relationship Id="rId3" Type="http://schemas.openxmlformats.org/officeDocument/2006/relationships/image" Target="../media/image157.wmf"/><Relationship Id="rId4" Type="http://schemas.openxmlformats.org/officeDocument/2006/relationships/image" Target="../media/image158.wmf"/><Relationship Id="rId5" Type="http://schemas.openxmlformats.org/officeDocument/2006/relationships/image" Target="../media/image159.wmf"/><Relationship Id="rId6" Type="http://schemas.openxmlformats.org/officeDocument/2006/relationships/image" Target="../media/image160.wmf"/><Relationship Id="rId7" Type="http://schemas.openxmlformats.org/officeDocument/2006/relationships/image" Target="../media/image161.wmf"/><Relationship Id="rId8" Type="http://schemas.openxmlformats.org/officeDocument/2006/relationships/image" Target="../media/image162.wmf"/><Relationship Id="rId9" Type="http://schemas.openxmlformats.org/officeDocument/2006/relationships/image" Target="../media/image163.wmf"/><Relationship Id="rId10" Type="http://schemas.openxmlformats.org/officeDocument/2006/relationships/image" Target="../media/image164.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169.emf"/><Relationship Id="rId4" Type="http://schemas.openxmlformats.org/officeDocument/2006/relationships/image" Target="../media/image170.emf"/><Relationship Id="rId1" Type="http://schemas.openxmlformats.org/officeDocument/2006/relationships/image" Target="../media/image167.emf"/><Relationship Id="rId2" Type="http://schemas.openxmlformats.org/officeDocument/2006/relationships/image" Target="../media/image168.e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173.emf"/><Relationship Id="rId4" Type="http://schemas.openxmlformats.org/officeDocument/2006/relationships/image" Target="../media/image174.wmf"/><Relationship Id="rId5" Type="http://schemas.openxmlformats.org/officeDocument/2006/relationships/image" Target="../media/image175.wmf"/><Relationship Id="rId6" Type="http://schemas.openxmlformats.org/officeDocument/2006/relationships/image" Target="../media/image176.wmf"/><Relationship Id="rId7" Type="http://schemas.openxmlformats.org/officeDocument/2006/relationships/image" Target="../media/image177.emf"/><Relationship Id="rId1" Type="http://schemas.openxmlformats.org/officeDocument/2006/relationships/image" Target="../media/image171.wmf"/><Relationship Id="rId2" Type="http://schemas.openxmlformats.org/officeDocument/2006/relationships/image" Target="../media/image172.e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180.wmf"/><Relationship Id="rId4" Type="http://schemas.openxmlformats.org/officeDocument/2006/relationships/image" Target="../media/image181.wmf"/><Relationship Id="rId5" Type="http://schemas.openxmlformats.org/officeDocument/2006/relationships/image" Target="../media/image182.wmf"/><Relationship Id="rId1" Type="http://schemas.openxmlformats.org/officeDocument/2006/relationships/image" Target="../media/image178.wmf"/><Relationship Id="rId2" Type="http://schemas.openxmlformats.org/officeDocument/2006/relationships/image" Target="../media/image17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image" Target="../media/image21.emf"/><Relationship Id="rId2" Type="http://schemas.openxmlformats.org/officeDocument/2006/relationships/image" Target="../media/image22.e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185.wmf"/><Relationship Id="rId4" Type="http://schemas.openxmlformats.org/officeDocument/2006/relationships/image" Target="../media/image186.wmf"/><Relationship Id="rId5" Type="http://schemas.openxmlformats.org/officeDocument/2006/relationships/image" Target="../media/image187.wmf"/><Relationship Id="rId6" Type="http://schemas.openxmlformats.org/officeDocument/2006/relationships/image" Target="../media/image188.wmf"/><Relationship Id="rId1" Type="http://schemas.openxmlformats.org/officeDocument/2006/relationships/image" Target="../media/image183.wmf"/><Relationship Id="rId2" Type="http://schemas.openxmlformats.org/officeDocument/2006/relationships/image" Target="../media/image184.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89.wmf"/></Relationships>
</file>

<file path=ppt/drawings/_rels/vmlDrawing52.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2.wmf"/><Relationship Id="rId1" Type="http://schemas.openxmlformats.org/officeDocument/2006/relationships/image" Target="../media/image190.wmf"/><Relationship Id="rId2" Type="http://schemas.openxmlformats.org/officeDocument/2006/relationships/image" Target="../media/image108.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192.emf"/><Relationship Id="rId4" Type="http://schemas.openxmlformats.org/officeDocument/2006/relationships/image" Target="../media/image193.emf"/><Relationship Id="rId5" Type="http://schemas.openxmlformats.org/officeDocument/2006/relationships/image" Target="../media/image194.emf"/><Relationship Id="rId6" Type="http://schemas.openxmlformats.org/officeDocument/2006/relationships/image" Target="../media/image195.wmf"/><Relationship Id="rId1" Type="http://schemas.openxmlformats.org/officeDocument/2006/relationships/image" Target="../media/image171.wmf"/><Relationship Id="rId2" Type="http://schemas.openxmlformats.org/officeDocument/2006/relationships/image" Target="../media/image172.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96.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97.emf"/><Relationship Id="rId2" Type="http://schemas.openxmlformats.org/officeDocument/2006/relationships/image" Target="../media/image198.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1" Type="http://schemas.openxmlformats.org/officeDocument/2006/relationships/image" Target="../media/image25.emf"/><Relationship Id="rId2" Type="http://schemas.openxmlformats.org/officeDocument/2006/relationships/image" Target="../media/image26.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9.emf"/><Relationship Id="rId2" Type="http://schemas.openxmlformats.org/officeDocument/2006/relationships/image" Target="../media/image30.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3.emf"/><Relationship Id="rId2" Type="http://schemas.openxmlformats.org/officeDocument/2006/relationships/image" Target="../media/image34.wmf"/></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200.emf"/></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201.emf"/></Relationships>
</file>

<file path=ppt/drawings/_rels/vmlDrawing82.vml.rels><?xml version="1.0" encoding="UTF-8" standalone="yes"?>
<Relationships xmlns="http://schemas.openxmlformats.org/package/2006/relationships"><Relationship Id="rId3" Type="http://schemas.openxmlformats.org/officeDocument/2006/relationships/image" Target="../media/image204.emf"/><Relationship Id="rId4" Type="http://schemas.openxmlformats.org/officeDocument/2006/relationships/image" Target="../media/image205.emf"/><Relationship Id="rId1" Type="http://schemas.openxmlformats.org/officeDocument/2006/relationships/image" Target="../media/image202.emf"/><Relationship Id="rId2" Type="http://schemas.openxmlformats.org/officeDocument/2006/relationships/image" Target="../media/image203.emf"/></Relationships>
</file>

<file path=ppt/drawings/_rels/vmlDrawing83.vml.rels><?xml version="1.0" encoding="UTF-8" standalone="yes"?>
<Relationships xmlns="http://schemas.openxmlformats.org/package/2006/relationships"><Relationship Id="rId3" Type="http://schemas.openxmlformats.org/officeDocument/2006/relationships/image" Target="../media/image208.emf"/><Relationship Id="rId4" Type="http://schemas.openxmlformats.org/officeDocument/2006/relationships/image" Target="../media/image209.emf"/><Relationship Id="rId5" Type="http://schemas.openxmlformats.org/officeDocument/2006/relationships/image" Target="../media/image210.emf"/><Relationship Id="rId6" Type="http://schemas.openxmlformats.org/officeDocument/2006/relationships/image" Target="../media/image211.emf"/><Relationship Id="rId7" Type="http://schemas.openxmlformats.org/officeDocument/2006/relationships/image" Target="../media/image212.emf"/><Relationship Id="rId1" Type="http://schemas.openxmlformats.org/officeDocument/2006/relationships/image" Target="../media/image206.emf"/><Relationship Id="rId2" Type="http://schemas.openxmlformats.org/officeDocument/2006/relationships/image" Target="../media/image207.emf"/></Relationships>
</file>

<file path=ppt/drawings/_rels/vmlDrawing84.vml.rels><?xml version="1.0" encoding="UTF-8" standalone="yes"?>
<Relationships xmlns="http://schemas.openxmlformats.org/package/2006/relationships"><Relationship Id="rId3" Type="http://schemas.openxmlformats.org/officeDocument/2006/relationships/image" Target="../media/image215.emf"/><Relationship Id="rId4" Type="http://schemas.openxmlformats.org/officeDocument/2006/relationships/image" Target="../media/image216.emf"/><Relationship Id="rId5" Type="http://schemas.openxmlformats.org/officeDocument/2006/relationships/image" Target="../media/image217.emf"/><Relationship Id="rId6" Type="http://schemas.openxmlformats.org/officeDocument/2006/relationships/image" Target="../media/image218.emf"/><Relationship Id="rId7" Type="http://schemas.openxmlformats.org/officeDocument/2006/relationships/image" Target="../media/image206.emf"/><Relationship Id="rId8" Type="http://schemas.openxmlformats.org/officeDocument/2006/relationships/image" Target="../media/image207.emf"/><Relationship Id="rId1" Type="http://schemas.openxmlformats.org/officeDocument/2006/relationships/image" Target="../media/image213.emf"/><Relationship Id="rId2" Type="http://schemas.openxmlformats.org/officeDocument/2006/relationships/image" Target="../media/image214.emf"/></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219.emf"/><Relationship Id="rId2" Type="http://schemas.openxmlformats.org/officeDocument/2006/relationships/image" Target="../media/image220.emf"/></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221.emf"/><Relationship Id="rId2" Type="http://schemas.openxmlformats.org/officeDocument/2006/relationships/image" Target="../media/image222.emf"/></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223.emf"/><Relationship Id="rId2" Type="http://schemas.openxmlformats.org/officeDocument/2006/relationships/image" Target="../media/image224.emf"/></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225.emf"/><Relationship Id="rId2" Type="http://schemas.openxmlformats.org/officeDocument/2006/relationships/image" Target="../media/image226.emf"/></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22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5.emf"/><Relationship Id="rId2" Type="http://schemas.openxmlformats.org/officeDocument/2006/relationships/image" Target="../media/image36.emf"/><Relationship Id="rId3" Type="http://schemas.openxmlformats.org/officeDocument/2006/relationships/image" Target="../media/image34.w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228.wmf"/><Relationship Id="rId2" Type="http://schemas.openxmlformats.org/officeDocument/2006/relationships/image" Target="../media/image229.wmf"/><Relationship Id="rId3" Type="http://schemas.openxmlformats.org/officeDocument/2006/relationships/image" Target="../media/image230.w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232.emf"/><Relationship Id="rId2" Type="http://schemas.openxmlformats.org/officeDocument/2006/relationships/image" Target="../media/image233.emf"/></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245.emf"/><Relationship Id="rId2" Type="http://schemas.openxmlformats.org/officeDocument/2006/relationships/image" Target="../media/image246.emf"/></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2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8.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9.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4.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5.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a:p>
        </p:txBody>
      </p:sp>
    </p:spTree>
    <p:extLst>
      <p:ext uri="{BB962C8B-B14F-4D97-AF65-F5344CB8AC3E}">
        <p14:creationId xmlns:p14="http://schemas.microsoft.com/office/powerpoint/2010/main" val="819896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53</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Pairs form and dissolve</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54</a:t>
            </a:fld>
            <a:endParaRPr lang="it-IT"/>
          </a:p>
        </p:txBody>
      </p:sp>
    </p:spTree>
    <p:extLst>
      <p:ext uri="{BB962C8B-B14F-4D97-AF65-F5344CB8AC3E}">
        <p14:creationId xmlns:p14="http://schemas.microsoft.com/office/powerpoint/2010/main" val="1881882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❶</a:t>
            </a:r>
            <a:r>
              <a:rPr lang="en-US" dirty="0" smtClean="0"/>
              <a:t> </a:t>
            </a:r>
            <a:r>
              <a:rPr lang="en-US" b="1" dirty="0" smtClean="0"/>
              <a:t>Take last comment further</a:t>
            </a:r>
            <a:endParaRPr lang="en-US" b="1"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55</a:t>
            </a:fld>
            <a:endParaRPr lang="it-IT"/>
          </a:p>
        </p:txBody>
      </p:sp>
    </p:spTree>
    <p:extLst>
      <p:ext uri="{BB962C8B-B14F-4D97-AF65-F5344CB8AC3E}">
        <p14:creationId xmlns:p14="http://schemas.microsoft.com/office/powerpoint/2010/main" val="2059338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57</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59</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63</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64</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77</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there are quite</a:t>
            </a:r>
            <a:r>
              <a:rPr lang="en-US" baseline="0" dirty="0" smtClean="0"/>
              <a:t> a lot of results for SIR epidemics. However, for SIS models almost no exact results are available even in the simplest network</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78</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79</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15</a:t>
            </a:r>
            <a:r>
              <a:rPr lang="en-US" baseline="0" dirty="0" smtClean="0"/>
              <a:t> minutes</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2</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there are quite</a:t>
            </a:r>
            <a:r>
              <a:rPr lang="en-US" baseline="0" dirty="0" smtClean="0"/>
              <a:t> a lot of results for SIR epidemics. However, for SIS models almost no exact results are available even in the simplest network</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80</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a node with effective degree k+1. It will become</a:t>
            </a:r>
            <a:r>
              <a:rPr lang="en-US" baseline="0" dirty="0" smtClean="0"/>
              <a:t> an infected node with effective degree k if…</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81</a:t>
            </a:fld>
            <a:endParaRPr lang="it-IT"/>
          </a:p>
        </p:txBody>
      </p:sp>
    </p:spTree>
    <p:extLst>
      <p:ext uri="{BB962C8B-B14F-4D97-AF65-F5344CB8AC3E}">
        <p14:creationId xmlns:p14="http://schemas.microsoft.com/office/powerpoint/2010/main" val="3898817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it was an</a:t>
            </a:r>
            <a:r>
              <a:rPr lang="en-US" baseline="0" dirty="0" smtClean="0"/>
              <a:t> infective with effective degree k+1 and tries to infect (successfully or not) any of the </a:t>
            </a:r>
            <a:r>
              <a:rPr lang="en-US" baseline="0" dirty="0" err="1" smtClean="0"/>
              <a:t>neighbours</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82</a:t>
            </a:fld>
            <a:endParaRPr lang="it-IT"/>
          </a:p>
        </p:txBody>
      </p:sp>
    </p:spTree>
    <p:extLst>
      <p:ext uri="{BB962C8B-B14F-4D97-AF65-F5344CB8AC3E}">
        <p14:creationId xmlns:p14="http://schemas.microsoft.com/office/powerpoint/2010/main" val="2415510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if it was susceptible and gets infected by one of the </a:t>
            </a:r>
            <a:r>
              <a:rPr lang="en-US" dirty="0" err="1" smtClean="0"/>
              <a:t>neighbours</a:t>
            </a:r>
            <a:endParaRPr lang="en-US" dirty="0" smtClean="0"/>
          </a:p>
          <a:p>
            <a:r>
              <a:rPr lang="en-US" dirty="0" smtClean="0"/>
              <a:t>(\rho</a:t>
            </a:r>
            <a:r>
              <a:rPr lang="en-US" baseline="0" dirty="0" smtClean="0"/>
              <a:t> is the probability a </a:t>
            </a:r>
            <a:r>
              <a:rPr lang="en-US" baseline="0" dirty="0" err="1" smtClean="0"/>
              <a:t>neighbour</a:t>
            </a:r>
            <a:r>
              <a:rPr lang="en-US" baseline="0" dirty="0" smtClean="0"/>
              <a:t> is infective – or the probability of pairing with an infective from the network)</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83</a:t>
            </a:fld>
            <a:endParaRPr lang="it-IT"/>
          </a:p>
        </p:txBody>
      </p:sp>
    </p:spTree>
    <p:extLst>
      <p:ext uri="{BB962C8B-B14F-4D97-AF65-F5344CB8AC3E}">
        <p14:creationId xmlns:p14="http://schemas.microsoft.com/office/powerpoint/2010/main" val="4278956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if it was infectious and receives</a:t>
            </a:r>
            <a:r>
              <a:rPr lang="en-US" baseline="0" dirty="0" smtClean="0"/>
              <a:t> an infectious contact from any of the infectious </a:t>
            </a:r>
            <a:r>
              <a:rPr lang="en-US" baseline="0" dirty="0" err="1" smtClean="0"/>
              <a:t>neighbours</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84</a:t>
            </a:fld>
            <a:endParaRPr lang="it-IT"/>
          </a:p>
        </p:txBody>
      </p:sp>
    </p:spTree>
    <p:extLst>
      <p:ext uri="{BB962C8B-B14F-4D97-AF65-F5344CB8AC3E}">
        <p14:creationId xmlns:p14="http://schemas.microsoft.com/office/powerpoint/2010/main" val="9080968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and if any of the infectious </a:t>
            </a:r>
            <a:r>
              <a:rPr lang="en-US" dirty="0" err="1" smtClean="0"/>
              <a:t>neighbours</a:t>
            </a:r>
            <a:r>
              <a:rPr lang="en-US" dirty="0" smtClean="0"/>
              <a:t> recovers</a:t>
            </a:r>
            <a:r>
              <a:rPr lang="en-US" baseline="0" dirty="0" smtClean="0"/>
              <a:t> – thus burning the bridge</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85</a:t>
            </a:fld>
            <a:endParaRPr lang="it-IT"/>
          </a:p>
        </p:txBody>
      </p:sp>
    </p:spTree>
    <p:extLst>
      <p:ext uri="{BB962C8B-B14F-4D97-AF65-F5344CB8AC3E}">
        <p14:creationId xmlns:p14="http://schemas.microsoft.com/office/powerpoint/2010/main" val="3182480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there are quite</a:t>
            </a:r>
            <a:r>
              <a:rPr lang="en-US" baseline="0" dirty="0" smtClean="0"/>
              <a:t> a lot of results for SIR epidemics. However, for SIS models almost no exact results are available even in the simplest network</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86</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there are quite</a:t>
            </a:r>
            <a:r>
              <a:rPr lang="en-US" baseline="0" dirty="0" smtClean="0"/>
              <a:t> a lot of results for SIR epidemics. However, for SIS models almost no exact results are available even in the simplest network</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88</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numerator of G is the total rate at which a susceptible </a:t>
            </a:r>
            <a:r>
              <a:rPr lang="en-US" dirty="0" err="1" smtClean="0"/>
              <a:t>neighbour</a:t>
            </a:r>
            <a:r>
              <a:rPr lang="en-US" baseline="0" dirty="0" smtClean="0"/>
              <a:t> of an S_{</a:t>
            </a:r>
            <a:r>
              <a:rPr lang="en-US" baseline="0" dirty="0" err="1" smtClean="0"/>
              <a:t>si</a:t>
            </a:r>
            <a:r>
              <a:rPr lang="en-US" baseline="0" dirty="0" smtClean="0"/>
              <a:t>} node gets infected from other </a:t>
            </a:r>
            <a:r>
              <a:rPr lang="en-US" baseline="0" dirty="0" err="1" smtClean="0"/>
              <a:t>neighbours</a:t>
            </a:r>
            <a:r>
              <a:rPr lang="en-US" baseline="0" dirty="0" smtClean="0"/>
              <a:t>. (s+1)S_{s+1,i-1} / den(G) is the probability that the </a:t>
            </a:r>
            <a:r>
              <a:rPr lang="en-US" baseline="0" dirty="0" err="1" smtClean="0"/>
              <a:t>neighbours</a:t>
            </a:r>
            <a:r>
              <a:rPr lang="en-US" baseline="0" dirty="0" smtClean="0"/>
              <a:t> is susceptible</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89</a:t>
            </a:fld>
            <a:endParaRPr lang="it-IT"/>
          </a:p>
        </p:txBody>
      </p:sp>
    </p:spTree>
    <p:extLst>
      <p:ext uri="{BB962C8B-B14F-4D97-AF65-F5344CB8AC3E}">
        <p14:creationId xmlns:p14="http://schemas.microsoft.com/office/powerpoint/2010/main" val="30804915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90</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3</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there are quite</a:t>
            </a:r>
            <a:r>
              <a:rPr lang="en-US" baseline="0" dirty="0" smtClean="0"/>
              <a:t> a lot of results for SIR epidemics. However, for SIS models almost no exact results are available even in the simplest network</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91</a:t>
            </a:fld>
            <a:endParaRPr lang="en-GB" altLang="en-US"/>
          </a:p>
        </p:txBody>
      </p:sp>
    </p:spTree>
    <p:extLst>
      <p:ext uri="{BB962C8B-B14F-4D97-AF65-F5344CB8AC3E}">
        <p14:creationId xmlns:p14="http://schemas.microsoft.com/office/powerpoint/2010/main" val="17492955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Dimensional considerations:</a:t>
            </a:r>
            <a:r>
              <a:rPr lang="en-US" baseline="0" dirty="0" smtClean="0"/>
              <a:t> to move to frequencies, [AB] needs to be divided by </a:t>
            </a:r>
            <a:r>
              <a:rPr lang="en-US" baseline="0" dirty="0" err="1" smtClean="0"/>
              <a:t>dN</a:t>
            </a:r>
            <a:r>
              <a:rPr lang="en-US" baseline="0" dirty="0" smtClean="0"/>
              <a:t> and [A] by N. Then both N and d disappeared and we talk about fractions…</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pPr>
                <a:defRPr/>
              </a:pPr>
              <a:t>93</a:t>
            </a:fld>
            <a:endParaRPr lang="it-IT"/>
          </a:p>
        </p:txBody>
      </p:sp>
    </p:spTree>
    <p:extLst>
      <p:ext uri="{BB962C8B-B14F-4D97-AF65-F5344CB8AC3E}">
        <p14:creationId xmlns:p14="http://schemas.microsoft.com/office/powerpoint/2010/main" val="3033962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a:solidFill>
                  <a:prstClr val="black"/>
                </a:solidFill>
                <a:latin typeface="Calibri"/>
              </a:rPr>
              <a:pPr>
                <a:defRPr/>
              </a:pPr>
              <a:t>98</a:t>
            </a:fld>
            <a:endParaRPr lang="en-GB" altLang="en-US">
              <a:solidFill>
                <a:prstClr val="black"/>
              </a:solidFill>
              <a:latin typeface="Calibri"/>
            </a:endParaRPr>
          </a:p>
        </p:txBody>
      </p:sp>
    </p:spTree>
    <p:extLst>
      <p:ext uri="{BB962C8B-B14F-4D97-AF65-F5344CB8AC3E}">
        <p14:creationId xmlns:p14="http://schemas.microsoft.com/office/powerpoint/2010/main" val="10878349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a:solidFill>
                  <a:prstClr val="black"/>
                </a:solidFill>
                <a:latin typeface="Calibri"/>
              </a:rPr>
              <a:pPr>
                <a:defRPr/>
              </a:pPr>
              <a:t>99</a:t>
            </a:fld>
            <a:endParaRPr lang="en-GB" altLang="en-US">
              <a:solidFill>
                <a:prstClr val="black"/>
              </a:solidFill>
              <a:latin typeface="Calibri"/>
            </a:endParaRPr>
          </a:p>
        </p:txBody>
      </p:sp>
    </p:spTree>
    <p:extLst>
      <p:ext uri="{BB962C8B-B14F-4D97-AF65-F5344CB8AC3E}">
        <p14:creationId xmlns:p14="http://schemas.microsoft.com/office/powerpoint/2010/main" val="10878349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a:solidFill>
                  <a:prstClr val="black"/>
                </a:solidFill>
                <a:latin typeface="Calibri"/>
              </a:rPr>
              <a:pPr>
                <a:defRPr/>
              </a:pPr>
              <a:t>102</a:t>
            </a:fld>
            <a:endParaRPr lang="en-GB" altLang="en-US">
              <a:solidFill>
                <a:prstClr val="black"/>
              </a:solidFill>
              <a:latin typeface="Calibri"/>
            </a:endParaRPr>
          </a:p>
        </p:txBody>
      </p:sp>
    </p:spTree>
    <p:extLst>
      <p:ext uri="{BB962C8B-B14F-4D97-AF65-F5344CB8AC3E}">
        <p14:creationId xmlns:p14="http://schemas.microsoft.com/office/powerpoint/2010/main" val="10878349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a:solidFill>
                  <a:prstClr val="black"/>
                </a:solidFill>
                <a:latin typeface="Calibri"/>
              </a:rPr>
              <a:pPr>
                <a:defRPr/>
              </a:pPr>
              <a:t>105</a:t>
            </a:fld>
            <a:endParaRPr lang="en-GB" altLang="en-US">
              <a:solidFill>
                <a:prstClr val="black"/>
              </a:solidFill>
              <a:latin typeface="Calibri"/>
            </a:endParaRPr>
          </a:p>
        </p:txBody>
      </p:sp>
    </p:spTree>
    <p:extLst>
      <p:ext uri="{BB962C8B-B14F-4D97-AF65-F5344CB8AC3E}">
        <p14:creationId xmlns:p14="http://schemas.microsoft.com/office/powerpoint/2010/main" val="10878349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107</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108</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109</a:t>
            </a:fld>
            <a:endParaRPr lang="en-GB" altLang="en-US">
              <a:solidFill>
                <a:prstClr val="black"/>
              </a:solidFill>
            </a:endParaRPr>
          </a:p>
        </p:txBody>
      </p:sp>
    </p:spTree>
    <p:extLst>
      <p:ext uri="{BB962C8B-B14F-4D97-AF65-F5344CB8AC3E}">
        <p14:creationId xmlns:p14="http://schemas.microsoft.com/office/powerpoint/2010/main" val="17492955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110</a:t>
            </a:fld>
            <a:endParaRPr lang="en-GB" altLang="en-US">
              <a:solidFill>
                <a:prstClr val="black"/>
              </a:solidFill>
            </a:endParaRPr>
          </a:p>
        </p:txBody>
      </p:sp>
    </p:spTree>
    <p:extLst>
      <p:ext uri="{BB962C8B-B14F-4D97-AF65-F5344CB8AC3E}">
        <p14:creationId xmlns:p14="http://schemas.microsoft.com/office/powerpoint/2010/main" val="174929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11</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137</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Cancel the caption at the bottom</a:t>
            </a:r>
            <a:r>
              <a:rPr lang="en-US" baseline="0" dirty="0" smtClean="0"/>
              <a:t> and rewrite G and H</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solidFill>
                  <a:prstClr val="black"/>
                </a:solidFill>
              </a:rPr>
              <a:pPr>
                <a:defRPr/>
              </a:pPr>
              <a:t>146</a:t>
            </a:fld>
            <a:endParaRPr lang="it-IT">
              <a:solidFill>
                <a:prstClr val="black"/>
              </a:solidFill>
            </a:endParaRPr>
          </a:p>
        </p:txBody>
      </p:sp>
    </p:spTree>
    <p:extLst>
      <p:ext uri="{BB962C8B-B14F-4D97-AF65-F5344CB8AC3E}">
        <p14:creationId xmlns:p14="http://schemas.microsoft.com/office/powerpoint/2010/main" val="18339766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148</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We tested </a:t>
            </a:r>
            <a:r>
              <a:rPr lang="en-GB" sz="1200" b="1" kern="1200" dirty="0" smtClean="0">
                <a:solidFill>
                  <a:schemeClr val="tx1"/>
                </a:solidFill>
                <a:effectLst/>
                <a:latin typeface="Times New Roman" pitchFamily="18" charset="0"/>
                <a:ea typeface="+mn-ea"/>
                <a:cs typeface="+mn-cs"/>
              </a:rPr>
              <a:t>HOW WELL </a:t>
            </a:r>
            <a:r>
              <a:rPr lang="en-GB" sz="1200" kern="1200" dirty="0" smtClean="0">
                <a:solidFill>
                  <a:schemeClr val="tx1"/>
                </a:solidFill>
                <a:effectLst/>
                <a:latin typeface="Times New Roman" pitchFamily="18" charset="0"/>
                <a:ea typeface="+mn-ea"/>
                <a:cs typeface="+mn-cs"/>
              </a:rPr>
              <a:t>each model approximate the real-time growth rate and the endemic prevalence</a:t>
            </a: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149</a:t>
            </a:fld>
            <a:endParaRPr lang="en-GB" altLang="en-US">
              <a:solidFill>
                <a:prstClr val="black"/>
              </a:solidFill>
            </a:endParaRPr>
          </a:p>
        </p:txBody>
      </p:sp>
    </p:spTree>
    <p:extLst>
      <p:ext uri="{BB962C8B-B14F-4D97-AF65-F5344CB8AC3E}">
        <p14:creationId xmlns:p14="http://schemas.microsoft.com/office/powerpoint/2010/main" val="725997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All approximations perform consistently better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As you can see, all approximations become less accurate as we approach the critical transmission rate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In particular, all approximation overestimate the prevalence, which should be 0 at the critical threshold</a:t>
            </a: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151</a:t>
            </a:fld>
            <a:endParaRPr lang="en-GB" altLang="en-US">
              <a:solidFill>
                <a:prstClr val="black"/>
              </a:solidFill>
            </a:endParaRPr>
          </a:p>
        </p:txBody>
      </p:sp>
    </p:spTree>
    <p:extLst>
      <p:ext uri="{BB962C8B-B14F-4D97-AF65-F5344CB8AC3E}">
        <p14:creationId xmlns:p14="http://schemas.microsoft.com/office/powerpoint/2010/main" val="5859193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154</a:t>
            </a:fld>
            <a:endParaRPr lang="en-GB" altLang="en-US">
              <a:solidFill>
                <a:prstClr val="black"/>
              </a:solidFill>
            </a:endParaRPr>
          </a:p>
        </p:txBody>
      </p:sp>
    </p:spTree>
    <p:extLst>
      <p:ext uri="{BB962C8B-B14F-4D97-AF65-F5344CB8AC3E}">
        <p14:creationId xmlns:p14="http://schemas.microsoft.com/office/powerpoint/2010/main" val="13454112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a:solidFill>
                  <a:prstClr val="black"/>
                </a:solidFill>
                <a:latin typeface="Calibri"/>
              </a:rPr>
              <a:pPr>
                <a:defRPr/>
              </a:pPr>
              <a:t>155</a:t>
            </a:fld>
            <a:endParaRPr lang="en-GB" altLang="en-US">
              <a:solidFill>
                <a:prstClr val="black"/>
              </a:solidFill>
              <a:latin typeface="Calibri"/>
            </a:endParaRPr>
          </a:p>
        </p:txBody>
      </p:sp>
    </p:spTree>
    <p:extLst>
      <p:ext uri="{BB962C8B-B14F-4D97-AF65-F5344CB8AC3E}">
        <p14:creationId xmlns:p14="http://schemas.microsoft.com/office/powerpoint/2010/main" val="1087834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156</a:t>
            </a:fld>
            <a:endParaRPr lang="en-GB" altLang="en-US">
              <a:solidFill>
                <a:prstClr val="black"/>
              </a:solidFill>
            </a:endParaRPr>
          </a:p>
        </p:txBody>
      </p:sp>
    </p:spTree>
    <p:extLst>
      <p:ext uri="{BB962C8B-B14F-4D97-AF65-F5344CB8AC3E}">
        <p14:creationId xmlns:p14="http://schemas.microsoft.com/office/powerpoint/2010/main" val="1345411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26</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Assortativity</a:t>
            </a:r>
            <a:r>
              <a:rPr lang="en-US" dirty="0" smtClean="0"/>
              <a:t> =</a:t>
            </a:r>
            <a:r>
              <a:rPr lang="en-US" baseline="0" dirty="0" smtClean="0"/>
              <a:t> propensity of epidemiologically similar nodes to be </a:t>
            </a:r>
            <a:r>
              <a:rPr lang="en-US" baseline="0" dirty="0" err="1" smtClean="0"/>
              <a:t>neighbours</a:t>
            </a:r>
            <a:r>
              <a:rPr lang="en-US" baseline="0" dirty="0" smtClean="0"/>
              <a:t> of each other. A simple example is degree correlation</a:t>
            </a:r>
          </a:p>
          <a:p>
            <a:r>
              <a:rPr lang="en-US" baseline="0" dirty="0" err="1" smtClean="0"/>
              <a:t>Betweenness</a:t>
            </a:r>
            <a:r>
              <a:rPr lang="en-US" baseline="0" dirty="0" smtClean="0"/>
              <a:t> centrality = sum over all pairs of nodes of the fraction of all shortest paths for that pair that passes through the node. If you want, divide by number of pairs (not including the vertex)</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solidFill>
                  <a:prstClr val="black"/>
                </a:solidFill>
              </a:rPr>
              <a:pPr>
                <a:defRPr/>
              </a:pPr>
              <a:t>48</a:t>
            </a:fld>
            <a:endParaRPr lang="it-IT">
              <a:solidFill>
                <a:prstClr val="black"/>
              </a:solidFill>
            </a:endParaRPr>
          </a:p>
        </p:txBody>
      </p:sp>
    </p:spTree>
    <p:extLst>
      <p:ext uri="{BB962C8B-B14F-4D97-AF65-F5344CB8AC3E}">
        <p14:creationId xmlns:p14="http://schemas.microsoft.com/office/powerpoint/2010/main" val="3830498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Draw an</a:t>
            </a:r>
            <a:r>
              <a:rPr lang="en-US" baseline="0" dirty="0" smtClean="0"/>
              <a:t> extreme (almost empty) graph and a more common one</a:t>
            </a:r>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solidFill>
                  <a:prstClr val="black"/>
                </a:solidFill>
              </a:rPr>
              <a:pPr>
                <a:defRPr/>
              </a:pPr>
              <a:t>49</a:t>
            </a:fld>
            <a:endParaRPr lang="it-IT">
              <a:solidFill>
                <a:prstClr val="black"/>
              </a:solidFill>
            </a:endParaRPr>
          </a:p>
        </p:txBody>
      </p:sp>
    </p:spTree>
    <p:extLst>
      <p:ext uri="{BB962C8B-B14F-4D97-AF65-F5344CB8AC3E}">
        <p14:creationId xmlns:p14="http://schemas.microsoft.com/office/powerpoint/2010/main" val="2586508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FF64F6-0A33-4D9C-BB27-7A8EF8B207AC}" type="slidenum">
              <a:rPr lang="it-IT" smtClean="0">
                <a:solidFill>
                  <a:prstClr val="black"/>
                </a:solidFill>
              </a:rPr>
              <a:pPr>
                <a:defRPr/>
              </a:pPr>
              <a:t>50</a:t>
            </a:fld>
            <a:endParaRPr lang="it-IT">
              <a:solidFill>
                <a:prstClr val="black"/>
              </a:solidFill>
            </a:endParaRPr>
          </a:p>
        </p:txBody>
      </p:sp>
    </p:spTree>
    <p:extLst>
      <p:ext uri="{BB962C8B-B14F-4D97-AF65-F5344CB8AC3E}">
        <p14:creationId xmlns:p14="http://schemas.microsoft.com/office/powerpoint/2010/main" val="141359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a:t>
            </a:r>
            <a:r>
              <a:rPr lang="en-US" dirty="0" err="1" smtClean="0"/>
              <a:t>apologise</a:t>
            </a:r>
            <a:r>
              <a:rPr lang="en-US" dirty="0" smtClean="0"/>
              <a:t> with</a:t>
            </a:r>
            <a:r>
              <a:rPr lang="en-US" baseline="0" dirty="0" smtClean="0"/>
              <a:t> those that have already thought a lot about it</a:t>
            </a:r>
            <a:endParaRPr lang="en-US"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prstClr val="black"/>
                </a:solidFill>
              </a:rPr>
              <a:pPr>
                <a:defRPr/>
              </a:pPr>
              <a:t>52</a:t>
            </a:fld>
            <a:endParaRPr lang="en-GB" altLang="en-US">
              <a:solidFill>
                <a:prstClr val="black"/>
              </a:solidFill>
            </a:endParaRPr>
          </a:p>
        </p:txBody>
      </p:sp>
    </p:spTree>
    <p:extLst>
      <p:ext uri="{BB962C8B-B14F-4D97-AF65-F5344CB8AC3E}">
        <p14:creationId xmlns:p14="http://schemas.microsoft.com/office/powerpoint/2010/main" val="1087834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2.xml"/><Relationship Id="rId2" Type="http://schemas.openxmlformats.org/officeDocument/2006/relationships/image" Target="../media/image1.jpeg"/></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jpe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20/09/16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20/09/16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5368077"/>
      </p:ext>
    </p:extLst>
  </p:cSld>
  <p:clrMapOvr>
    <a:masterClrMapping/>
  </p:clrMapOvr>
  <p:timing>
    <p:tnLst>
      <p:par>
        <p:cTn xmlns:p14="http://schemas.microsoft.com/office/powerpoint/2010/mai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6757779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4573064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7483693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8718187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146396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829154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6940787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4925932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19747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20/09/16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20905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chor="t"/>
          <a:lstStyle>
            <a:lvl1pPr algn="l" rtl="0" eaLnBrk="1" fontAlgn="base" hangingPunct="1">
              <a:spcBef>
                <a:spcPct val="0"/>
              </a:spcBef>
              <a:spcAft>
                <a:spcPct val="0"/>
              </a:spcAft>
              <a:defRPr lang="en-GB" sz="4000" b="1" cap="all" dirty="0">
                <a:solidFill>
                  <a:schemeClr val="accent6"/>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dirty="0"/>
          </a:p>
        </p:txBody>
      </p:sp>
      <p:sp>
        <p:nvSpPr>
          <p:cNvPr id="7" name="Content Placeholder 6"/>
          <p:cNvSpPr>
            <a:spLocks noGrp="1"/>
          </p:cNvSpPr>
          <p:nvPr>
            <p:ph sz="quarter" idx="10"/>
          </p:nvPr>
        </p:nvSpPr>
        <p:spPr>
          <a:xfrm>
            <a:off x="357188" y="714356"/>
            <a:ext cx="8286750" cy="357207"/>
          </a:xfrm>
          <a:prstGeom prst="rect">
            <a:avLst/>
          </a:prstGeom>
        </p:spPr>
        <p:txBody>
          <a:bodyPr/>
          <a:lstStyle>
            <a:lvl1pPr>
              <a:buNone/>
              <a:defRPr sz="1800">
                <a:solidFill>
                  <a:schemeClr val="accent6"/>
                </a:solidFill>
              </a:defRPr>
            </a:lvl1pPr>
            <a:lvl2pPr>
              <a:buNone/>
              <a:defRPr sz="2000"/>
            </a:lvl2pPr>
            <a:lvl3pPr>
              <a:buNone/>
              <a:defRPr sz="1800"/>
            </a:lvl3pPr>
            <a:lvl4pPr>
              <a:buNone/>
              <a:defRPr sz="1600"/>
            </a:lvl4pPr>
            <a:lvl5pPr>
              <a:buNone/>
              <a:defRPr sz="1600"/>
            </a:lvl5pPr>
          </a:lstStyle>
          <a:p>
            <a:pPr lvl="0"/>
            <a:r>
              <a:rPr lang="en-US" smtClean="0"/>
              <a:t>Click to edit Master text styles</a:t>
            </a:r>
          </a:p>
        </p:txBody>
      </p:sp>
    </p:spTree>
    <p:extLst>
      <p:ext uri="{BB962C8B-B14F-4D97-AF65-F5344CB8AC3E}">
        <p14:creationId xmlns:p14="http://schemas.microsoft.com/office/powerpoint/2010/main" val="64488057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3819198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4232072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Content Placeholder 3"/>
          <p:cNvSpPr>
            <a:spLocks noGrp="1"/>
          </p:cNvSpPr>
          <p:nvPr>
            <p:ph sz="half" idx="10"/>
          </p:nvPr>
        </p:nvSpPr>
        <p:spPr>
          <a:xfrm>
            <a:off x="428596" y="1428736"/>
            <a:ext cx="4040188"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Content Placeholder 5"/>
          <p:cNvSpPr>
            <a:spLocks noGrp="1"/>
          </p:cNvSpPr>
          <p:nvPr>
            <p:ph sz="quarter" idx="4"/>
          </p:nvPr>
        </p:nvSpPr>
        <p:spPr>
          <a:xfrm>
            <a:off x="4645025" y="1428736"/>
            <a:ext cx="4041775"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itle 1"/>
          <p:cNvSpPr>
            <a:spLocks noGrp="1"/>
          </p:cNvSpPr>
          <p:nvPr>
            <p:ph type="title"/>
          </p:nvPr>
        </p:nvSpPr>
        <p:spPr>
          <a:xfrm>
            <a:off x="785786" y="4515"/>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14722565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214422"/>
            <a:ext cx="4040188"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28596" y="2000240"/>
            <a:ext cx="4040188"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14423"/>
            <a:ext cx="4041775"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00240"/>
            <a:ext cx="4041775"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1"/>
          <p:cNvSpPr>
            <a:spLocks noGrp="1"/>
          </p:cNvSpPr>
          <p:nvPr>
            <p:ph type="title"/>
          </p:nvPr>
        </p:nvSpPr>
        <p:spPr>
          <a:xfrm>
            <a:off x="785786" y="-6118"/>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18344761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38375085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262551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4932355"/>
      </p:ext>
    </p:extLst>
  </p:cSld>
  <p:clrMapOvr>
    <a:masterClrMapping/>
  </p:clrMapOvr>
  <p:timing>
    <p:tnLst>
      <p:par>
        <p:cTn xmlns:p14="http://schemas.microsoft.com/office/powerpoint/2010/mai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11058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20/09/16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113568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7683701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66353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637646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8658726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591503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9871463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9872007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5518465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66729558"/>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20/09/16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671666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820431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4248198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174190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632662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5639291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216440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308269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710925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5622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descr="\\MARLON\User57\e\edsnad\Documents\My Pictures\PPt\4-3_split_1-12_with_descriptor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20/09/16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timing>
    <p:tnLst>
      <p:par>
        <p:cTn xmlns:p14="http://schemas.microsoft.com/office/powerpoint/2010/mai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chor="t"/>
          <a:lstStyle>
            <a:lvl1pPr algn="l" rtl="0" eaLnBrk="1" fontAlgn="base" hangingPunct="1">
              <a:spcBef>
                <a:spcPct val="0"/>
              </a:spcBef>
              <a:spcAft>
                <a:spcPct val="0"/>
              </a:spcAft>
              <a:defRPr lang="en-GB" sz="4000" b="1" cap="all" dirty="0">
                <a:solidFill>
                  <a:schemeClr val="accent6"/>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dirty="0"/>
          </a:p>
        </p:txBody>
      </p:sp>
      <p:sp>
        <p:nvSpPr>
          <p:cNvPr id="7" name="Content Placeholder 6"/>
          <p:cNvSpPr>
            <a:spLocks noGrp="1"/>
          </p:cNvSpPr>
          <p:nvPr>
            <p:ph sz="quarter" idx="10"/>
          </p:nvPr>
        </p:nvSpPr>
        <p:spPr>
          <a:xfrm>
            <a:off x="357188" y="714356"/>
            <a:ext cx="8286750" cy="357207"/>
          </a:xfrm>
          <a:prstGeom prst="rect">
            <a:avLst/>
          </a:prstGeom>
        </p:spPr>
        <p:txBody>
          <a:bodyPr/>
          <a:lstStyle>
            <a:lvl1pPr>
              <a:buNone/>
              <a:defRPr sz="1800">
                <a:solidFill>
                  <a:schemeClr val="accent6"/>
                </a:solidFill>
              </a:defRPr>
            </a:lvl1pPr>
            <a:lvl2pPr>
              <a:buNone/>
              <a:defRPr sz="2000"/>
            </a:lvl2pPr>
            <a:lvl3pPr>
              <a:buNone/>
              <a:defRPr sz="1800"/>
            </a:lvl3pPr>
            <a:lvl4pPr>
              <a:buNone/>
              <a:defRPr sz="1600"/>
            </a:lvl4pPr>
            <a:lvl5pPr>
              <a:buNone/>
              <a:defRPr sz="1600"/>
            </a:lvl5pPr>
          </a:lstStyle>
          <a:p>
            <a:pPr lvl="0"/>
            <a:r>
              <a:rPr lang="en-US" smtClean="0"/>
              <a:t>Click to edit Master text styles</a:t>
            </a:r>
          </a:p>
        </p:txBody>
      </p:sp>
    </p:spTree>
    <p:extLst>
      <p:ext uri="{BB962C8B-B14F-4D97-AF65-F5344CB8AC3E}">
        <p14:creationId xmlns:p14="http://schemas.microsoft.com/office/powerpoint/2010/main" val="333306124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2089316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9730059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Content Placeholder 3"/>
          <p:cNvSpPr>
            <a:spLocks noGrp="1"/>
          </p:cNvSpPr>
          <p:nvPr>
            <p:ph sz="half" idx="10"/>
          </p:nvPr>
        </p:nvSpPr>
        <p:spPr>
          <a:xfrm>
            <a:off x="428596" y="1428736"/>
            <a:ext cx="4040188"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Content Placeholder 5"/>
          <p:cNvSpPr>
            <a:spLocks noGrp="1"/>
          </p:cNvSpPr>
          <p:nvPr>
            <p:ph sz="quarter" idx="4"/>
          </p:nvPr>
        </p:nvSpPr>
        <p:spPr>
          <a:xfrm>
            <a:off x="4645025" y="1428736"/>
            <a:ext cx="4041775"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itle 1"/>
          <p:cNvSpPr>
            <a:spLocks noGrp="1"/>
          </p:cNvSpPr>
          <p:nvPr>
            <p:ph type="title"/>
          </p:nvPr>
        </p:nvSpPr>
        <p:spPr>
          <a:xfrm>
            <a:off x="785786" y="4515"/>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94698856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214422"/>
            <a:ext cx="4040188"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28596" y="2000240"/>
            <a:ext cx="4040188"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14423"/>
            <a:ext cx="4041775"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00240"/>
            <a:ext cx="4041775"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1"/>
          <p:cNvSpPr>
            <a:spLocks noGrp="1"/>
          </p:cNvSpPr>
          <p:nvPr>
            <p:ph type="title"/>
          </p:nvPr>
        </p:nvSpPr>
        <p:spPr>
          <a:xfrm>
            <a:off x="785786" y="-6118"/>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98447721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126643338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258880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0506348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6720216"/>
      </p:ext>
    </p:extLst>
  </p:cSld>
  <p:clrMapOvr>
    <a:masterClrMapping/>
  </p:clrMapOvr>
  <p:timing>
    <p:tnLst>
      <p:par>
        <p:cTn xmlns:p14="http://schemas.microsoft.com/office/powerpoint/2010/mai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38434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20/09/16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590582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13895734"/>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6701641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7333759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5972111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073073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1750986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5071534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6871306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60278082"/>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20/09/16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949361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3496948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93854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650422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4863181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7421629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4619755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3412575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8255001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94738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20/09/16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7165155"/>
      </p:ext>
    </p:extLst>
  </p:cSld>
  <p:clrMapOvr>
    <a:masterClrMapping/>
  </p:clrMapOvr>
  <p:timing>
    <p:tnLst>
      <p:par>
        <p:cTn xmlns:p14="http://schemas.microsoft.com/office/powerpoint/2010/mai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7958203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1997772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375466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4352326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044384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4929401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5633555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4565607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43919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20/09/16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4317158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82089511"/>
      </p:ext>
    </p:extLst>
  </p:cSld>
  <p:clrMapOvr>
    <a:masterClrMapping/>
  </p:clrMapOvr>
  <p:timing>
    <p:tnLst>
      <p:par>
        <p:cTn xmlns:p14="http://schemas.microsoft.com/office/powerpoint/2010/mai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9496390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2264583"/>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8807648"/>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4076222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1102834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7458976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39126226"/>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294096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20/09/16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8739076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786278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95582912"/>
      </p:ext>
    </p:extLst>
  </p:cSld>
  <p:clrMapOvr>
    <a:masterClrMapping/>
  </p:clrMapOvr>
  <p:timing>
    <p:tnLst>
      <p:par>
        <p:cTn xmlns:p14="http://schemas.microsoft.com/office/powerpoint/2010/mai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4650424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40929385"/>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915031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5202513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4099297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60962643"/>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61442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20/09/16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20/09/16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1392982"/>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9375848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87775422"/>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3729930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72474355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descr="\\MARLON\User57\e\edsnad\Documents\My Pictures\PPt\4-3_split_1-12_with_descriptor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9216067"/>
      </p:ext>
    </p:extLst>
  </p:cSld>
  <p:clrMapOvr>
    <a:masterClrMapping/>
  </p:clrMapOvr>
  <p:timing>
    <p:tnLst>
      <p:par>
        <p:cTn xmlns:p14="http://schemas.microsoft.com/office/powerpoint/2010/mai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solidFill>
                  <a:prstClr val="black">
                    <a:tint val="75000"/>
                  </a:prstClr>
                </a:solidFill>
              </a:rPr>
              <a:pPr>
                <a:defRPr/>
              </a:pPr>
              <a:t>22/09/16</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226296903"/>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solidFill>
                  <a:prstClr val="black">
                    <a:tint val="75000"/>
                  </a:prstClr>
                </a:solidFill>
              </a:rPr>
              <a:pPr>
                <a:defRPr/>
              </a:pPr>
              <a:t>22/09/16</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02581114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solidFill>
                  <a:prstClr val="black">
                    <a:tint val="75000"/>
                  </a:prstClr>
                </a:solidFill>
              </a:rPr>
              <a:pPr>
                <a:defRPr/>
              </a:pPr>
              <a:t>22/09/16</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28738897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solidFill>
                  <a:prstClr val="black">
                    <a:tint val="75000"/>
                  </a:prstClr>
                </a:solidFill>
              </a:rPr>
              <a:pPr>
                <a:defRPr/>
              </a:pPr>
              <a:t>22/09/16</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0637469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20/09/16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solidFill>
                  <a:prstClr val="black">
                    <a:tint val="75000"/>
                  </a:prstClr>
                </a:solidFill>
              </a:rPr>
              <a:pPr>
                <a:defRPr/>
              </a:pPr>
              <a:t>22/09/16</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516157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solidFill>
                  <a:prstClr val="black">
                    <a:tint val="75000"/>
                  </a:prstClr>
                </a:solidFill>
              </a:rPr>
              <a:pPr>
                <a:defRPr/>
              </a:pPr>
              <a:t>22/09/16</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51368135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0602907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97652373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019061"/>
      </p:ext>
    </p:extLst>
  </p:cSld>
  <p:clrMapOvr>
    <a:masterClrMapping/>
  </p:clrMapOvr>
  <p:timing>
    <p:tnLst>
      <p:par>
        <p:cTn xmlns:p14="http://schemas.microsoft.com/office/powerpoint/2010/mai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648173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26911854"/>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277865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1046409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22848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20/09/16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8021391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2022460"/>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0674594"/>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3515238"/>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04870039"/>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019061"/>
      </p:ext>
    </p:extLst>
  </p:cSld>
  <p:clrMapOvr>
    <a:masterClrMapping/>
  </p:clrMapOvr>
  <p:timing>
    <p:tnLst>
      <p:par>
        <p:cTn xmlns:p14="http://schemas.microsoft.com/office/powerpoint/2010/mai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6481733"/>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26911854"/>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2778653"/>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10464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chor="t"/>
          <a:lstStyle>
            <a:lvl1pPr algn="l" rtl="0" eaLnBrk="1" fontAlgn="base" hangingPunct="1">
              <a:spcBef>
                <a:spcPct val="0"/>
              </a:spcBef>
              <a:spcAft>
                <a:spcPct val="0"/>
              </a:spcAft>
              <a:defRPr lang="en-GB" sz="4000" b="1" cap="all" dirty="0">
                <a:solidFill>
                  <a:schemeClr val="accent6"/>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dirty="0"/>
          </a:p>
        </p:txBody>
      </p:sp>
      <p:sp>
        <p:nvSpPr>
          <p:cNvPr id="7" name="Content Placeholder 6"/>
          <p:cNvSpPr>
            <a:spLocks noGrp="1"/>
          </p:cNvSpPr>
          <p:nvPr>
            <p:ph sz="quarter" idx="10"/>
          </p:nvPr>
        </p:nvSpPr>
        <p:spPr>
          <a:xfrm>
            <a:off x="357188" y="714356"/>
            <a:ext cx="8286750" cy="357207"/>
          </a:xfrm>
          <a:prstGeom prst="rect">
            <a:avLst/>
          </a:prstGeom>
        </p:spPr>
        <p:txBody>
          <a:bodyPr/>
          <a:lstStyle>
            <a:lvl1pPr>
              <a:buNone/>
              <a:defRPr sz="1800">
                <a:solidFill>
                  <a:schemeClr val="accent6"/>
                </a:solidFill>
              </a:defRPr>
            </a:lvl1pPr>
            <a:lvl2pPr>
              <a:buNone/>
              <a:defRPr sz="2000"/>
            </a:lvl2pPr>
            <a:lvl3pPr>
              <a:buNone/>
              <a:defRPr sz="1800"/>
            </a:lvl3pPr>
            <a:lvl4pPr>
              <a:buNone/>
              <a:defRPr sz="1600"/>
            </a:lvl4pPr>
            <a:lvl5pPr>
              <a:buNone/>
              <a:defRPr sz="1600"/>
            </a:lvl5pPr>
          </a:lstStyle>
          <a:p>
            <a:pPr lvl="0"/>
            <a:r>
              <a:rPr lang="en-US" smtClean="0"/>
              <a:t>Click to edit Master text styles</a:t>
            </a:r>
          </a:p>
        </p:txBody>
      </p:sp>
    </p:spTree>
    <p:extLst>
      <p:ext uri="{BB962C8B-B14F-4D97-AF65-F5344CB8AC3E}">
        <p14:creationId xmlns:p14="http://schemas.microsoft.com/office/powerpoint/2010/main" val="2562737911"/>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22848583"/>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8021391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202246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0674594"/>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351523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04870039"/>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70911933"/>
      </p:ext>
    </p:extLst>
  </p:cSld>
  <p:clrMapOvr>
    <a:masterClrMapping/>
  </p:clrMapOvr>
  <p:timing>
    <p:tnLst>
      <p:par>
        <p:cTn xmlns:p14="http://schemas.microsoft.com/office/powerpoint/2010/mai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33674865"/>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8857291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5292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84329102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0226680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40693374"/>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3198221"/>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2375836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288160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020156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9303412"/>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67776586"/>
      </p:ext>
    </p:extLst>
  </p:cSld>
  <p:clrMapOvr>
    <a:masterClrMapping/>
  </p:clrMapOvr>
  <p:timing>
    <p:tnLst>
      <p:par>
        <p:cTn xmlns:p14="http://schemas.microsoft.com/office/powerpoint/2010/mai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7778042"/>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21769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932173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9506258"/>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2220953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575636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3186382"/>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4028096"/>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9485422"/>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84869128"/>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309242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67776586"/>
      </p:ext>
    </p:extLst>
  </p:cSld>
  <p:clrMapOvr>
    <a:masterClrMapping/>
  </p:clrMapOvr>
  <p:timing>
    <p:tnLst>
      <p:par>
        <p:cTn xmlns:p14="http://schemas.microsoft.com/office/powerpoint/2010/mai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77780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Content Placeholder 3"/>
          <p:cNvSpPr>
            <a:spLocks noGrp="1"/>
          </p:cNvSpPr>
          <p:nvPr>
            <p:ph sz="half" idx="10"/>
          </p:nvPr>
        </p:nvSpPr>
        <p:spPr>
          <a:xfrm>
            <a:off x="428596" y="1428736"/>
            <a:ext cx="4040188"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Content Placeholder 5"/>
          <p:cNvSpPr>
            <a:spLocks noGrp="1"/>
          </p:cNvSpPr>
          <p:nvPr>
            <p:ph sz="quarter" idx="4"/>
          </p:nvPr>
        </p:nvSpPr>
        <p:spPr>
          <a:xfrm>
            <a:off x="4645025" y="1428736"/>
            <a:ext cx="4041775"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itle 1"/>
          <p:cNvSpPr>
            <a:spLocks noGrp="1"/>
          </p:cNvSpPr>
          <p:nvPr>
            <p:ph type="title"/>
          </p:nvPr>
        </p:nvSpPr>
        <p:spPr>
          <a:xfrm>
            <a:off x="785786" y="4515"/>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697828221"/>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2176928"/>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9506258"/>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22209533"/>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5756369"/>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3186382"/>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4028096"/>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9485422"/>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84869128"/>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30924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214422"/>
            <a:ext cx="4040188"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28596" y="2000240"/>
            <a:ext cx="4040188"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14423"/>
            <a:ext cx="4041775"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00240"/>
            <a:ext cx="4041775"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1"/>
          <p:cNvSpPr>
            <a:spLocks noGrp="1"/>
          </p:cNvSpPr>
          <p:nvPr>
            <p:ph type="title"/>
          </p:nvPr>
        </p:nvSpPr>
        <p:spPr>
          <a:xfrm>
            <a:off x="785786" y="-6118"/>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1264395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27406010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783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20/09/16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88236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F0BE6153-1AE7-6F4B-A08D-2CA121708AF2}" type="datetimeFigureOut">
              <a:rPr lang="en-US" smtClean="0"/>
              <a:t>20/09/16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45B82B4-B633-0A4A-9295-8C1E5AD64E25}" type="slidenum">
              <a:rPr lang="en-US" smtClean="0"/>
              <a:t>‹#›</a:t>
            </a:fld>
            <a:endParaRPr lang="en-US"/>
          </a:p>
        </p:txBody>
      </p:sp>
    </p:spTree>
    <p:extLst>
      <p:ext uri="{BB962C8B-B14F-4D97-AF65-F5344CB8AC3E}">
        <p14:creationId xmlns:p14="http://schemas.microsoft.com/office/powerpoint/2010/main" val="15625476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chor="t"/>
          <a:lstStyle>
            <a:lvl1pPr algn="l" rtl="0" eaLnBrk="1" fontAlgn="base" hangingPunct="1">
              <a:spcBef>
                <a:spcPct val="0"/>
              </a:spcBef>
              <a:spcAft>
                <a:spcPct val="0"/>
              </a:spcAft>
              <a:defRPr lang="en-GB" sz="4000" b="1" cap="all" dirty="0">
                <a:solidFill>
                  <a:schemeClr val="accent6"/>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dirty="0"/>
          </a:p>
        </p:txBody>
      </p:sp>
      <p:sp>
        <p:nvSpPr>
          <p:cNvPr id="7" name="Content Placeholder 6"/>
          <p:cNvSpPr>
            <a:spLocks noGrp="1"/>
          </p:cNvSpPr>
          <p:nvPr>
            <p:ph sz="quarter" idx="10"/>
          </p:nvPr>
        </p:nvSpPr>
        <p:spPr>
          <a:xfrm>
            <a:off x="357188" y="714356"/>
            <a:ext cx="8286750" cy="357207"/>
          </a:xfrm>
          <a:prstGeom prst="rect">
            <a:avLst/>
          </a:prstGeom>
        </p:spPr>
        <p:txBody>
          <a:bodyPr/>
          <a:lstStyle>
            <a:lvl1pPr>
              <a:buNone/>
              <a:defRPr sz="1800">
                <a:solidFill>
                  <a:schemeClr val="accent6"/>
                </a:solidFill>
              </a:defRPr>
            </a:lvl1pPr>
            <a:lvl2pPr>
              <a:buNone/>
              <a:defRPr sz="2000"/>
            </a:lvl2pPr>
            <a:lvl3pPr>
              <a:buNone/>
              <a:defRPr sz="1800"/>
            </a:lvl3pPr>
            <a:lvl4pPr>
              <a:buNone/>
              <a:defRPr sz="1600"/>
            </a:lvl4pPr>
            <a:lvl5pPr>
              <a:buNone/>
              <a:defRPr sz="1600"/>
            </a:lvl5pPr>
          </a:lstStyle>
          <a:p>
            <a:pPr lvl="0"/>
            <a:r>
              <a:rPr lang="en-US" smtClean="0"/>
              <a:t>Click to edit Master text styles</a:t>
            </a:r>
          </a:p>
        </p:txBody>
      </p:sp>
    </p:spTree>
    <p:extLst>
      <p:ext uri="{BB962C8B-B14F-4D97-AF65-F5344CB8AC3E}">
        <p14:creationId xmlns:p14="http://schemas.microsoft.com/office/powerpoint/2010/main" val="256273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8432910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93217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Content Placeholder 3"/>
          <p:cNvSpPr>
            <a:spLocks noGrp="1"/>
          </p:cNvSpPr>
          <p:nvPr>
            <p:ph sz="half" idx="10"/>
          </p:nvPr>
        </p:nvSpPr>
        <p:spPr>
          <a:xfrm>
            <a:off x="428596" y="1428736"/>
            <a:ext cx="4040188"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Content Placeholder 5"/>
          <p:cNvSpPr>
            <a:spLocks noGrp="1"/>
          </p:cNvSpPr>
          <p:nvPr>
            <p:ph sz="quarter" idx="4"/>
          </p:nvPr>
        </p:nvSpPr>
        <p:spPr>
          <a:xfrm>
            <a:off x="4645025" y="1428736"/>
            <a:ext cx="4041775"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itle 1"/>
          <p:cNvSpPr>
            <a:spLocks noGrp="1"/>
          </p:cNvSpPr>
          <p:nvPr>
            <p:ph type="title"/>
          </p:nvPr>
        </p:nvSpPr>
        <p:spPr>
          <a:xfrm>
            <a:off x="785786" y="4515"/>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6978282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214422"/>
            <a:ext cx="4040188"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28596" y="2000240"/>
            <a:ext cx="4040188"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14423"/>
            <a:ext cx="4041775"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00240"/>
            <a:ext cx="4041775"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1"/>
          <p:cNvSpPr>
            <a:spLocks noGrp="1"/>
          </p:cNvSpPr>
          <p:nvPr>
            <p:ph type="title"/>
          </p:nvPr>
        </p:nvSpPr>
        <p:spPr>
          <a:xfrm>
            <a:off x="785786" y="-6118"/>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1264395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27406010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78386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8823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20/09/16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MARLON\User57\e\edsnad\Documents\My Pictures\PPt\4-3_split_8-12_with_descriptor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1902"/>
            <a:ext cx="9144000" cy="565766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12986" y="422108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48607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4016280539"/>
      </p:ext>
    </p:extLst>
  </p:cSld>
  <p:clrMapOvr>
    <a:masterClrMapping/>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2" descr="\\MARLON\User57\e\edsnad\Documents\My Pictures\PPt\4-3_split_4-12_with_descriptor_blue_sky.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358" y="-551"/>
            <a:ext cx="9144000" cy="3262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303896"/>
      </p:ext>
    </p:extLst>
  </p:cSld>
  <p:clrMapOvr>
    <a:masterClrMapping/>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2197632343"/>
      </p:ext>
    </p:extLst>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3074" name="Picture 2" descr="\\MARLON\User57\e\edsnad\Documents\My Pictures\PPt\4-3_split_1-12_with_descriptor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365883778"/>
      </p:ext>
    </p:extLst>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576509990"/>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4293365475"/>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1029241890"/>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949040968"/>
      </p:ext>
    </p:extLst>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1071354819"/>
      </p:ext>
    </p:extLst>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903611087"/>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20/09/16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1759312586"/>
      </p:ext>
    </p:extLst>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3376300527"/>
      </p:ext>
    </p:extLst>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7821098"/>
      </p:ext>
    </p:extLst>
  </p:cSld>
  <p:clrMapOvr>
    <a:masterClrMapping/>
  </p:clrMapOvr>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90507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6135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42445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49857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890426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55616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6079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20/09/16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94516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513354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408162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5506148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3445034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60408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37327699"/>
      </p:ext>
    </p:extLst>
  </p:cSld>
  <p:clrMapOvr>
    <a:masterClrMapping/>
  </p:clrMapOvr>
  <p:timing>
    <p:tnLst>
      <p:par>
        <p:cTn xmlns:p14="http://schemas.microsoft.com/office/powerpoint/2010/mai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32763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77630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33434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20/09/16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7559762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779884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440178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1191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3726784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1459938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620411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25314408"/>
      </p:ext>
    </p:extLst>
  </p:cSld>
  <p:clrMapOvr>
    <a:masterClrMapping/>
  </p:clrMapOvr>
  <p:timing>
    <p:tnLst>
      <p:par>
        <p:cTn xmlns:p14="http://schemas.microsoft.com/office/powerpoint/2010/mai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42821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5035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20/09/16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540882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2925558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05600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718329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88046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3676274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33930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396561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chor="t"/>
          <a:lstStyle>
            <a:lvl1pPr algn="l" rtl="0" eaLnBrk="1" fontAlgn="base" hangingPunct="1">
              <a:spcBef>
                <a:spcPct val="0"/>
              </a:spcBef>
              <a:spcAft>
                <a:spcPct val="0"/>
              </a:spcAft>
              <a:defRPr lang="en-GB" sz="4000" b="1" cap="all" dirty="0">
                <a:solidFill>
                  <a:schemeClr val="accent6"/>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dirty="0"/>
          </a:p>
        </p:txBody>
      </p:sp>
      <p:sp>
        <p:nvSpPr>
          <p:cNvPr id="7" name="Content Placeholder 6"/>
          <p:cNvSpPr>
            <a:spLocks noGrp="1"/>
          </p:cNvSpPr>
          <p:nvPr>
            <p:ph sz="quarter" idx="10"/>
          </p:nvPr>
        </p:nvSpPr>
        <p:spPr>
          <a:xfrm>
            <a:off x="357188" y="714356"/>
            <a:ext cx="8286750" cy="357207"/>
          </a:xfrm>
          <a:prstGeom prst="rect">
            <a:avLst/>
          </a:prstGeom>
        </p:spPr>
        <p:txBody>
          <a:bodyPr/>
          <a:lstStyle>
            <a:lvl1pPr>
              <a:buNone/>
              <a:defRPr sz="1800">
                <a:solidFill>
                  <a:schemeClr val="accent6"/>
                </a:solidFill>
              </a:defRPr>
            </a:lvl1pPr>
            <a:lvl2pPr>
              <a:buNone/>
              <a:defRPr sz="2000"/>
            </a:lvl2pPr>
            <a:lvl3pPr>
              <a:buNone/>
              <a:defRPr sz="1800"/>
            </a:lvl3pPr>
            <a:lvl4pPr>
              <a:buNone/>
              <a:defRPr sz="1600"/>
            </a:lvl4pPr>
            <a:lvl5pPr>
              <a:buNone/>
              <a:defRPr sz="1600"/>
            </a:lvl5pPr>
          </a:lstStyle>
          <a:p>
            <a:pPr lvl="0"/>
            <a:r>
              <a:rPr lang="en-US" smtClean="0"/>
              <a:t>Click to edit Master text styles</a:t>
            </a:r>
          </a:p>
        </p:txBody>
      </p:sp>
    </p:spTree>
    <p:extLst>
      <p:ext uri="{BB962C8B-B14F-4D97-AF65-F5344CB8AC3E}">
        <p14:creationId xmlns:p14="http://schemas.microsoft.com/office/powerpoint/2010/main" val="356197157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54154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20/09/16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40396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6" name="Content Placeholder 3"/>
          <p:cNvSpPr>
            <a:spLocks noGrp="1"/>
          </p:cNvSpPr>
          <p:nvPr>
            <p:ph sz="half" idx="10"/>
          </p:nvPr>
        </p:nvSpPr>
        <p:spPr>
          <a:xfrm>
            <a:off x="428596" y="1428736"/>
            <a:ext cx="4040188"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Content Placeholder 5"/>
          <p:cNvSpPr>
            <a:spLocks noGrp="1"/>
          </p:cNvSpPr>
          <p:nvPr>
            <p:ph sz="quarter" idx="4"/>
          </p:nvPr>
        </p:nvSpPr>
        <p:spPr>
          <a:xfrm>
            <a:off x="4645025" y="1428736"/>
            <a:ext cx="4041775" cy="5000660"/>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itle 1"/>
          <p:cNvSpPr>
            <a:spLocks noGrp="1"/>
          </p:cNvSpPr>
          <p:nvPr>
            <p:ph type="title"/>
          </p:nvPr>
        </p:nvSpPr>
        <p:spPr>
          <a:xfrm>
            <a:off x="785786" y="4515"/>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05604703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214422"/>
            <a:ext cx="4040188"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28596" y="2000240"/>
            <a:ext cx="4040188"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214423"/>
            <a:ext cx="4041775" cy="774417"/>
          </a:xfrm>
          <a:prstGeom prst="rect">
            <a:avLst/>
          </a:prstGeo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00240"/>
            <a:ext cx="4041775" cy="4125923"/>
          </a:xfrm>
          <a:prstGeom prst="rect">
            <a:avLst/>
          </a:prstGeom>
        </p:spPr>
        <p:txBody>
          <a:bodyPr/>
          <a:lstStyle>
            <a:lvl1pPr marL="450000" indent="-450000" algn="l" rtl="0" eaLnBrk="0" fontAlgn="base" hangingPunct="0">
              <a:spcBef>
                <a:spcPts val="1200"/>
              </a:spcBef>
              <a:spcAft>
                <a:spcPts val="600"/>
              </a:spcAft>
              <a:buFont typeface="Wingdings" pitchFamily="2" charset="2"/>
              <a:buChar char="Ø"/>
              <a:defRPr lang="en-US" sz="2000" dirty="0" smtClean="0">
                <a:solidFill>
                  <a:schemeClr val="tx1"/>
                </a:solidFill>
                <a:latin typeface="+mn-lt"/>
                <a:ea typeface="+mn-ea"/>
                <a:cs typeface="+mn-cs"/>
              </a:defRPr>
            </a:lvl1pPr>
            <a:lvl2pPr marL="742950" indent="-285750" algn="l" rtl="0" eaLnBrk="0" fontAlgn="base" hangingPunct="0">
              <a:spcBef>
                <a:spcPts val="0"/>
              </a:spcBef>
              <a:spcAft>
                <a:spcPts val="600"/>
              </a:spcAft>
              <a:buFont typeface="Wingdings" pitchFamily="2" charset="2"/>
              <a:buChar char="§"/>
              <a:defRPr lang="en-US" sz="2000" dirty="0" smtClean="0">
                <a:solidFill>
                  <a:schemeClr val="tx1"/>
                </a:solidFill>
                <a:latin typeface="+mn-lt"/>
              </a:defRPr>
            </a:lvl2pPr>
            <a:lvl3pPr marL="1143000" indent="-228600" algn="l" rtl="0" eaLnBrk="0" fontAlgn="base" hangingPunct="0">
              <a:spcBef>
                <a:spcPts val="0"/>
              </a:spcBef>
              <a:spcAft>
                <a:spcPts val="480"/>
              </a:spcAft>
              <a:buFont typeface="Arial" pitchFamily="34" charset="0"/>
              <a:buChar char="»"/>
              <a:defRPr lang="en-US" sz="1800" dirty="0" smtClean="0">
                <a:solidFill>
                  <a:schemeClr val="tx1"/>
                </a:solidFill>
                <a:latin typeface="+mn-lt"/>
              </a:defRPr>
            </a:lvl3pPr>
            <a:lvl4pPr marL="1600200" indent="-228600" algn="l" rtl="0" eaLnBrk="0" fontAlgn="base" hangingPunct="0">
              <a:spcBef>
                <a:spcPts val="0"/>
              </a:spcBef>
              <a:spcAft>
                <a:spcPts val="300"/>
              </a:spcAft>
              <a:buChar char="–"/>
              <a:defRPr lang="en-US" sz="1600" dirty="0" smtClean="0">
                <a:solidFill>
                  <a:schemeClr val="tx1"/>
                </a:solidFill>
                <a:latin typeface="+mn-lt"/>
              </a:defRPr>
            </a:lvl4pPr>
            <a:lvl5pPr marL="2057400" indent="-228600" algn="l" rtl="0" eaLnBrk="0" fontAlgn="base" hangingPunct="0">
              <a:spcBef>
                <a:spcPts val="0"/>
              </a:spcBef>
              <a:spcAft>
                <a:spcPts val="300"/>
              </a:spcAft>
              <a:buFont typeface="Arial" pitchFamily="34" charset="0"/>
              <a:buChar char="•"/>
              <a:defRPr lang="en-GB" sz="1400" dirty="0">
                <a:solidFill>
                  <a:schemeClr val="tx1"/>
                </a:solidFill>
                <a:latin typeface="+mn-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1"/>
          <p:cNvSpPr>
            <a:spLocks noGrp="1"/>
          </p:cNvSpPr>
          <p:nvPr>
            <p:ph type="title"/>
          </p:nvPr>
        </p:nvSpPr>
        <p:spPr>
          <a:xfrm>
            <a:off x="785786" y="-6118"/>
            <a:ext cx="7143800" cy="1000108"/>
          </a:xfrm>
          <a:prstGeom prst="rect">
            <a:avLst/>
          </a:prstGeom>
        </p:spPr>
        <p:txBody>
          <a:bodyPr anchor="b" anchorCtr="0"/>
          <a:lstStyle>
            <a:lvl1pPr>
              <a:defRPr sz="3200" b="1">
                <a:solidFill>
                  <a:schemeClr val="accent6"/>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6783896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223943094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247755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0320935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428736"/>
            <a:ext cx="8229600" cy="5000660"/>
          </a:xfrm>
          <a:prstGeom prst="rect">
            <a:avLst/>
          </a:prstGeom>
        </p:spPr>
        <p:txBody>
          <a:bodyPr/>
          <a:lstStyle>
            <a:lvl1pPr marL="450000" indent="-450000">
              <a:spcBef>
                <a:spcPts val="1200"/>
              </a:spcBef>
              <a:spcAft>
                <a:spcPts val="600"/>
              </a:spcAft>
              <a:buFont typeface="Wingdings" pitchFamily="2" charset="2"/>
              <a:buChar char="Ø"/>
              <a:defRPr sz="2000"/>
            </a:lvl1pPr>
            <a:lvl2pPr>
              <a:spcBef>
                <a:spcPts val="0"/>
              </a:spcBef>
              <a:spcAft>
                <a:spcPts val="600"/>
              </a:spcAft>
              <a:buFont typeface="Wingdings" pitchFamily="2" charset="2"/>
              <a:buChar char="§"/>
              <a:defRPr sz="2000"/>
            </a:lvl2pPr>
            <a:lvl3pPr>
              <a:spcBef>
                <a:spcPts val="0"/>
              </a:spcBef>
              <a:spcAft>
                <a:spcPts val="480"/>
              </a:spcAft>
              <a:buFont typeface="Arial" pitchFamily="34" charset="0"/>
              <a:buChar char="»"/>
              <a:defRPr sz="1800"/>
            </a:lvl3pPr>
            <a:lvl4pPr>
              <a:spcBef>
                <a:spcPts val="0"/>
              </a:spcBef>
              <a:spcAft>
                <a:spcPts val="300"/>
              </a:spcAft>
              <a:defRPr sz="1600"/>
            </a:lvl4pPr>
            <a:lvl5pPr>
              <a:spcBef>
                <a:spcPts val="0"/>
              </a:spcBef>
              <a:spcAft>
                <a:spcPts val="300"/>
              </a:spcAft>
              <a:buFont typeface="Arial" pitchFamily="34" charset="0"/>
              <a:buChar cha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2012453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3" name="Title 1"/>
          <p:cNvSpPr>
            <a:spLocks noGrp="1"/>
          </p:cNvSpPr>
          <p:nvPr>
            <p:ph type="title"/>
          </p:nvPr>
        </p:nvSpPr>
        <p:spPr>
          <a:xfrm>
            <a:off x="785786" y="0"/>
            <a:ext cx="7143800" cy="1000108"/>
          </a:xfrm>
          <a:prstGeom prst="rect">
            <a:avLst/>
          </a:prstGeom>
        </p:spPr>
        <p:txBody>
          <a:bodyPr anchor="b" anchorCtr="0"/>
          <a:lstStyle>
            <a:lvl1pPr>
              <a:defRPr sz="3200" b="1">
                <a:solidFill>
                  <a:schemeClr val="accent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30840636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354048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6"/>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123573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90.xml"/><Relationship Id="rId4" Type="http://schemas.openxmlformats.org/officeDocument/2006/relationships/slideLayout" Target="../slideLayouts/slideLayout91.xml"/><Relationship Id="rId5" Type="http://schemas.openxmlformats.org/officeDocument/2006/relationships/slideLayout" Target="../slideLayouts/slideLayout92.xml"/><Relationship Id="rId6" Type="http://schemas.openxmlformats.org/officeDocument/2006/relationships/slideLayout" Target="../slideLayouts/slideLayout93.xml"/><Relationship Id="rId7" Type="http://schemas.openxmlformats.org/officeDocument/2006/relationships/slideLayout" Target="../slideLayouts/slideLayout94.xml"/><Relationship Id="rId8" Type="http://schemas.openxmlformats.org/officeDocument/2006/relationships/slideLayout" Target="../slideLayouts/slideLayout95.xml"/><Relationship Id="rId9" Type="http://schemas.openxmlformats.org/officeDocument/2006/relationships/theme" Target="../theme/theme10.xml"/><Relationship Id="rId10" Type="http://schemas.openxmlformats.org/officeDocument/2006/relationships/image" Target="../media/image7.jpeg"/><Relationship Id="rId11" Type="http://schemas.openxmlformats.org/officeDocument/2006/relationships/image" Target="../media/image8.png"/><Relationship Id="rId1" Type="http://schemas.openxmlformats.org/officeDocument/2006/relationships/slideLayout" Target="../slideLayouts/slideLayout88.xml"/><Relationship Id="rId2" Type="http://schemas.openxmlformats.org/officeDocument/2006/relationships/slideLayout" Target="../slideLayouts/slideLayout89.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theme" Target="../theme/theme11.xml"/><Relationship Id="rId1" Type="http://schemas.openxmlformats.org/officeDocument/2006/relationships/slideLayout" Target="../slideLayouts/slideLayout96.xml"/><Relationship Id="rId2" Type="http://schemas.openxmlformats.org/officeDocument/2006/relationships/slideLayout" Target="../slideLayouts/slideLayout97.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2.xml"/><Relationship Id="rId13" Type="http://schemas.openxmlformats.org/officeDocument/2006/relationships/image" Target="../media/image1.jpeg"/><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theme" Target="../theme/theme13.xml"/><Relationship Id="rId9" Type="http://schemas.openxmlformats.org/officeDocument/2006/relationships/image" Target="../media/image2.jpeg"/><Relationship Id="rId1" Type="http://schemas.openxmlformats.org/officeDocument/2006/relationships/slideLayout" Target="../slideLayouts/slideLayout111.xml"/><Relationship Id="rId2" Type="http://schemas.openxmlformats.org/officeDocument/2006/relationships/slideLayout" Target="../slideLayouts/slideLayout11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28.xml"/><Relationship Id="rId12" Type="http://schemas.openxmlformats.org/officeDocument/2006/relationships/theme" Target="../theme/theme14.xml"/><Relationship Id="rId13" Type="http://schemas.openxmlformats.org/officeDocument/2006/relationships/image" Target="../media/image1.jpeg"/><Relationship Id="rId1" Type="http://schemas.openxmlformats.org/officeDocument/2006/relationships/slideLayout" Target="../slideLayouts/slideLayout118.xml"/><Relationship Id="rId2" Type="http://schemas.openxmlformats.org/officeDocument/2006/relationships/slideLayout" Target="../slideLayouts/slideLayout119.xml"/><Relationship Id="rId3" Type="http://schemas.openxmlformats.org/officeDocument/2006/relationships/slideLayout" Target="../slideLayouts/slideLayout120.xml"/><Relationship Id="rId4" Type="http://schemas.openxmlformats.org/officeDocument/2006/relationships/slideLayout" Target="../slideLayouts/slideLayout121.xml"/><Relationship Id="rId5" Type="http://schemas.openxmlformats.org/officeDocument/2006/relationships/slideLayout" Target="../slideLayouts/slideLayout122.xml"/><Relationship Id="rId6" Type="http://schemas.openxmlformats.org/officeDocument/2006/relationships/slideLayout" Target="../slideLayouts/slideLayout123.xml"/><Relationship Id="rId7" Type="http://schemas.openxmlformats.org/officeDocument/2006/relationships/slideLayout" Target="../slideLayouts/slideLayout124.xml"/><Relationship Id="rId8" Type="http://schemas.openxmlformats.org/officeDocument/2006/relationships/slideLayout" Target="../slideLayouts/slideLayout125.xml"/><Relationship Id="rId9" Type="http://schemas.openxmlformats.org/officeDocument/2006/relationships/slideLayout" Target="../slideLayouts/slideLayout126.xml"/><Relationship Id="rId10" Type="http://schemas.openxmlformats.org/officeDocument/2006/relationships/slideLayout" Target="../slideLayouts/slideLayout127.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39.xml"/><Relationship Id="rId12" Type="http://schemas.openxmlformats.org/officeDocument/2006/relationships/theme" Target="../theme/theme15.xml"/><Relationship Id="rId13" Type="http://schemas.openxmlformats.org/officeDocument/2006/relationships/image" Target="../media/image1.jpeg"/><Relationship Id="rId1" Type="http://schemas.openxmlformats.org/officeDocument/2006/relationships/slideLayout" Target="../slideLayouts/slideLayout129.xml"/><Relationship Id="rId2" Type="http://schemas.openxmlformats.org/officeDocument/2006/relationships/slideLayout" Target="../slideLayouts/slideLayout130.xml"/><Relationship Id="rId3" Type="http://schemas.openxmlformats.org/officeDocument/2006/relationships/slideLayout" Target="../slideLayouts/slideLayout131.xml"/><Relationship Id="rId4" Type="http://schemas.openxmlformats.org/officeDocument/2006/relationships/slideLayout" Target="../slideLayouts/slideLayout132.xml"/><Relationship Id="rId5" Type="http://schemas.openxmlformats.org/officeDocument/2006/relationships/slideLayout" Target="../slideLayouts/slideLayout133.xml"/><Relationship Id="rId6" Type="http://schemas.openxmlformats.org/officeDocument/2006/relationships/slideLayout" Target="../slideLayouts/slideLayout134.xml"/><Relationship Id="rId7" Type="http://schemas.openxmlformats.org/officeDocument/2006/relationships/slideLayout" Target="../slideLayouts/slideLayout135.xml"/><Relationship Id="rId8" Type="http://schemas.openxmlformats.org/officeDocument/2006/relationships/slideLayout" Target="../slideLayouts/slideLayout136.xml"/><Relationship Id="rId9" Type="http://schemas.openxmlformats.org/officeDocument/2006/relationships/slideLayout" Target="../slideLayouts/slideLayout137.xml"/><Relationship Id="rId10" Type="http://schemas.openxmlformats.org/officeDocument/2006/relationships/slideLayout" Target="../slideLayouts/slideLayout138.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142.xml"/><Relationship Id="rId4" Type="http://schemas.openxmlformats.org/officeDocument/2006/relationships/slideLayout" Target="../slideLayouts/slideLayout143.xml"/><Relationship Id="rId5" Type="http://schemas.openxmlformats.org/officeDocument/2006/relationships/slideLayout" Target="../slideLayouts/slideLayout144.xml"/><Relationship Id="rId6" Type="http://schemas.openxmlformats.org/officeDocument/2006/relationships/slideLayout" Target="../slideLayouts/slideLayout145.xml"/><Relationship Id="rId7" Type="http://schemas.openxmlformats.org/officeDocument/2006/relationships/slideLayout" Target="../slideLayouts/slideLayout146.xml"/><Relationship Id="rId8" Type="http://schemas.openxmlformats.org/officeDocument/2006/relationships/slideLayout" Target="../slideLayouts/slideLayout147.xml"/><Relationship Id="rId9" Type="http://schemas.openxmlformats.org/officeDocument/2006/relationships/theme" Target="../theme/theme16.xml"/><Relationship Id="rId10" Type="http://schemas.openxmlformats.org/officeDocument/2006/relationships/image" Target="../media/image2.jpeg"/><Relationship Id="rId1" Type="http://schemas.openxmlformats.org/officeDocument/2006/relationships/slideLayout" Target="../slideLayouts/slideLayout140.xml"/><Relationship Id="rId2" Type="http://schemas.openxmlformats.org/officeDocument/2006/relationships/slideLayout" Target="../slideLayouts/slideLayout141.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58.xml"/><Relationship Id="rId12" Type="http://schemas.openxmlformats.org/officeDocument/2006/relationships/theme" Target="../theme/theme17.xml"/><Relationship Id="rId13" Type="http://schemas.openxmlformats.org/officeDocument/2006/relationships/image" Target="../media/image1.jpeg"/><Relationship Id="rId1" Type="http://schemas.openxmlformats.org/officeDocument/2006/relationships/slideLayout" Target="../slideLayouts/slideLayout148.xml"/><Relationship Id="rId2" Type="http://schemas.openxmlformats.org/officeDocument/2006/relationships/slideLayout" Target="../slideLayouts/slideLayout149.xml"/><Relationship Id="rId3" Type="http://schemas.openxmlformats.org/officeDocument/2006/relationships/slideLayout" Target="../slideLayouts/slideLayout150.xml"/><Relationship Id="rId4" Type="http://schemas.openxmlformats.org/officeDocument/2006/relationships/slideLayout" Target="../slideLayouts/slideLayout151.xml"/><Relationship Id="rId5" Type="http://schemas.openxmlformats.org/officeDocument/2006/relationships/slideLayout" Target="../slideLayouts/slideLayout152.xml"/><Relationship Id="rId6" Type="http://schemas.openxmlformats.org/officeDocument/2006/relationships/slideLayout" Target="../slideLayouts/slideLayout153.xml"/><Relationship Id="rId7" Type="http://schemas.openxmlformats.org/officeDocument/2006/relationships/slideLayout" Target="../slideLayouts/slideLayout154.xml"/><Relationship Id="rId8" Type="http://schemas.openxmlformats.org/officeDocument/2006/relationships/slideLayout" Target="../slideLayouts/slideLayout155.xml"/><Relationship Id="rId9" Type="http://schemas.openxmlformats.org/officeDocument/2006/relationships/slideLayout" Target="../slideLayouts/slideLayout156.xml"/><Relationship Id="rId10" Type="http://schemas.openxmlformats.org/officeDocument/2006/relationships/slideLayout" Target="../slideLayouts/slideLayout157.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69.xml"/><Relationship Id="rId12" Type="http://schemas.openxmlformats.org/officeDocument/2006/relationships/theme" Target="../theme/theme18.xml"/><Relationship Id="rId13" Type="http://schemas.openxmlformats.org/officeDocument/2006/relationships/image" Target="../media/image1.jpeg"/><Relationship Id="rId1" Type="http://schemas.openxmlformats.org/officeDocument/2006/relationships/slideLayout" Target="../slideLayouts/slideLayout159.xml"/><Relationship Id="rId2" Type="http://schemas.openxmlformats.org/officeDocument/2006/relationships/slideLayout" Target="../slideLayouts/slideLayout160.xml"/><Relationship Id="rId3" Type="http://schemas.openxmlformats.org/officeDocument/2006/relationships/slideLayout" Target="../slideLayouts/slideLayout161.xml"/><Relationship Id="rId4" Type="http://schemas.openxmlformats.org/officeDocument/2006/relationships/slideLayout" Target="../slideLayouts/slideLayout162.xml"/><Relationship Id="rId5" Type="http://schemas.openxmlformats.org/officeDocument/2006/relationships/slideLayout" Target="../slideLayouts/slideLayout163.xml"/><Relationship Id="rId6" Type="http://schemas.openxmlformats.org/officeDocument/2006/relationships/slideLayout" Target="../slideLayouts/slideLayout164.xml"/><Relationship Id="rId7" Type="http://schemas.openxmlformats.org/officeDocument/2006/relationships/slideLayout" Target="../slideLayouts/slideLayout165.xml"/><Relationship Id="rId8" Type="http://schemas.openxmlformats.org/officeDocument/2006/relationships/slideLayout" Target="../slideLayouts/slideLayout166.xml"/><Relationship Id="rId9" Type="http://schemas.openxmlformats.org/officeDocument/2006/relationships/slideLayout" Target="../slideLayouts/slideLayout167.xml"/><Relationship Id="rId10" Type="http://schemas.openxmlformats.org/officeDocument/2006/relationships/slideLayout" Target="../slideLayouts/slideLayout168.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180.xml"/><Relationship Id="rId12" Type="http://schemas.openxmlformats.org/officeDocument/2006/relationships/theme" Target="../theme/theme19.xml"/><Relationship Id="rId13" Type="http://schemas.openxmlformats.org/officeDocument/2006/relationships/image" Target="../media/image1.jpeg"/><Relationship Id="rId1" Type="http://schemas.openxmlformats.org/officeDocument/2006/relationships/slideLayout" Target="../slideLayouts/slideLayout170.xml"/><Relationship Id="rId2" Type="http://schemas.openxmlformats.org/officeDocument/2006/relationships/slideLayout" Target="../slideLayouts/slideLayout171.xml"/><Relationship Id="rId3" Type="http://schemas.openxmlformats.org/officeDocument/2006/relationships/slideLayout" Target="../slideLayouts/slideLayout172.xml"/><Relationship Id="rId4" Type="http://schemas.openxmlformats.org/officeDocument/2006/relationships/slideLayout" Target="../slideLayouts/slideLayout173.xml"/><Relationship Id="rId5" Type="http://schemas.openxmlformats.org/officeDocument/2006/relationships/slideLayout" Target="../slideLayouts/slideLayout174.xml"/><Relationship Id="rId6" Type="http://schemas.openxmlformats.org/officeDocument/2006/relationships/slideLayout" Target="../slideLayouts/slideLayout175.xml"/><Relationship Id="rId7" Type="http://schemas.openxmlformats.org/officeDocument/2006/relationships/slideLayout" Target="../slideLayouts/slideLayout176.xml"/><Relationship Id="rId8" Type="http://schemas.openxmlformats.org/officeDocument/2006/relationships/slideLayout" Target="../slideLayouts/slideLayout177.xml"/><Relationship Id="rId9" Type="http://schemas.openxmlformats.org/officeDocument/2006/relationships/slideLayout" Target="../slideLayouts/slideLayout178.xml"/><Relationship Id="rId10" Type="http://schemas.openxmlformats.org/officeDocument/2006/relationships/slideLayout" Target="../slideLayouts/slideLayout17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191.xml"/><Relationship Id="rId12" Type="http://schemas.openxmlformats.org/officeDocument/2006/relationships/theme" Target="../theme/theme20.xml"/><Relationship Id="rId13" Type="http://schemas.openxmlformats.org/officeDocument/2006/relationships/image" Target="../media/image1.jpeg"/><Relationship Id="rId1" Type="http://schemas.openxmlformats.org/officeDocument/2006/relationships/slideLayout" Target="../slideLayouts/slideLayout181.xml"/><Relationship Id="rId2" Type="http://schemas.openxmlformats.org/officeDocument/2006/relationships/slideLayout" Target="../slideLayouts/slideLayout182.xml"/><Relationship Id="rId3" Type="http://schemas.openxmlformats.org/officeDocument/2006/relationships/slideLayout" Target="../slideLayouts/slideLayout183.xml"/><Relationship Id="rId4" Type="http://schemas.openxmlformats.org/officeDocument/2006/relationships/slideLayout" Target="../slideLayouts/slideLayout184.xml"/><Relationship Id="rId5" Type="http://schemas.openxmlformats.org/officeDocument/2006/relationships/slideLayout" Target="../slideLayouts/slideLayout185.xml"/><Relationship Id="rId6" Type="http://schemas.openxmlformats.org/officeDocument/2006/relationships/slideLayout" Target="../slideLayouts/slideLayout186.xml"/><Relationship Id="rId7" Type="http://schemas.openxmlformats.org/officeDocument/2006/relationships/slideLayout" Target="../slideLayouts/slideLayout187.xml"/><Relationship Id="rId8" Type="http://schemas.openxmlformats.org/officeDocument/2006/relationships/slideLayout" Target="../slideLayouts/slideLayout188.xml"/><Relationship Id="rId9" Type="http://schemas.openxmlformats.org/officeDocument/2006/relationships/slideLayout" Target="../slideLayouts/slideLayout189.xml"/><Relationship Id="rId10" Type="http://schemas.openxmlformats.org/officeDocument/2006/relationships/slideLayout" Target="../slideLayouts/slideLayout190.xml"/></Relationships>
</file>

<file path=ppt/slideMasters/_rels/slideMaster21.xml.rels><?xml version="1.0" encoding="UTF-8" standalone="yes"?>
<Relationships xmlns="http://schemas.openxmlformats.org/package/2006/relationships"><Relationship Id="rId11" Type="http://schemas.openxmlformats.org/officeDocument/2006/relationships/slideLayout" Target="../slideLayouts/slideLayout202.xml"/><Relationship Id="rId12" Type="http://schemas.openxmlformats.org/officeDocument/2006/relationships/theme" Target="../theme/theme21.xml"/><Relationship Id="rId13" Type="http://schemas.openxmlformats.org/officeDocument/2006/relationships/image" Target="../media/image1.jpeg"/><Relationship Id="rId1" Type="http://schemas.openxmlformats.org/officeDocument/2006/relationships/slideLayout" Target="../slideLayouts/slideLayout192.xml"/><Relationship Id="rId2" Type="http://schemas.openxmlformats.org/officeDocument/2006/relationships/slideLayout" Target="../slideLayouts/slideLayout193.xml"/><Relationship Id="rId3" Type="http://schemas.openxmlformats.org/officeDocument/2006/relationships/slideLayout" Target="../slideLayouts/slideLayout194.xml"/><Relationship Id="rId4" Type="http://schemas.openxmlformats.org/officeDocument/2006/relationships/slideLayout" Target="../slideLayouts/slideLayout195.xml"/><Relationship Id="rId5" Type="http://schemas.openxmlformats.org/officeDocument/2006/relationships/slideLayout" Target="../slideLayouts/slideLayout196.xml"/><Relationship Id="rId6" Type="http://schemas.openxmlformats.org/officeDocument/2006/relationships/slideLayout" Target="../slideLayouts/slideLayout197.xml"/><Relationship Id="rId7" Type="http://schemas.openxmlformats.org/officeDocument/2006/relationships/slideLayout" Target="../slideLayouts/slideLayout198.xml"/><Relationship Id="rId8" Type="http://schemas.openxmlformats.org/officeDocument/2006/relationships/slideLayout" Target="../slideLayouts/slideLayout199.xml"/><Relationship Id="rId9" Type="http://schemas.openxmlformats.org/officeDocument/2006/relationships/slideLayout" Target="../slideLayouts/slideLayout200.xml"/><Relationship Id="rId10" Type="http://schemas.openxmlformats.org/officeDocument/2006/relationships/slideLayout" Target="../slideLayouts/slideLayout201.xml"/></Relationships>
</file>

<file path=ppt/slideMasters/_rels/slideMaster22.xml.rels><?xml version="1.0" encoding="UTF-8" standalone="yes"?>
<Relationships xmlns="http://schemas.openxmlformats.org/package/2006/relationships"><Relationship Id="rId11" Type="http://schemas.openxmlformats.org/officeDocument/2006/relationships/slideLayout" Target="../slideLayouts/slideLayout213.xml"/><Relationship Id="rId12" Type="http://schemas.openxmlformats.org/officeDocument/2006/relationships/theme" Target="../theme/theme22.xml"/><Relationship Id="rId1" Type="http://schemas.openxmlformats.org/officeDocument/2006/relationships/slideLayout" Target="../slideLayouts/slideLayout203.xml"/><Relationship Id="rId2" Type="http://schemas.openxmlformats.org/officeDocument/2006/relationships/slideLayout" Target="../slideLayouts/slideLayout204.xml"/><Relationship Id="rId3" Type="http://schemas.openxmlformats.org/officeDocument/2006/relationships/slideLayout" Target="../slideLayouts/slideLayout205.xml"/><Relationship Id="rId4" Type="http://schemas.openxmlformats.org/officeDocument/2006/relationships/slideLayout" Target="../slideLayouts/slideLayout206.xml"/><Relationship Id="rId5" Type="http://schemas.openxmlformats.org/officeDocument/2006/relationships/slideLayout" Target="../slideLayouts/slideLayout207.xml"/><Relationship Id="rId6" Type="http://schemas.openxmlformats.org/officeDocument/2006/relationships/slideLayout" Target="../slideLayouts/slideLayout208.xml"/><Relationship Id="rId7" Type="http://schemas.openxmlformats.org/officeDocument/2006/relationships/slideLayout" Target="../slideLayouts/slideLayout209.xml"/><Relationship Id="rId8" Type="http://schemas.openxmlformats.org/officeDocument/2006/relationships/slideLayout" Target="../slideLayouts/slideLayout210.xml"/><Relationship Id="rId9" Type="http://schemas.openxmlformats.org/officeDocument/2006/relationships/slideLayout" Target="../slideLayouts/slideLayout211.xml"/><Relationship Id="rId10" Type="http://schemas.openxmlformats.org/officeDocument/2006/relationships/slideLayout" Target="../slideLayouts/slideLayout212.xml"/></Relationships>
</file>

<file path=ppt/slideMasters/_rels/slideMaster23.xml.rels><?xml version="1.0" encoding="UTF-8" standalone="yes"?>
<Relationships xmlns="http://schemas.openxmlformats.org/package/2006/relationships"><Relationship Id="rId11" Type="http://schemas.openxmlformats.org/officeDocument/2006/relationships/slideLayout" Target="../slideLayouts/slideLayout224.xml"/><Relationship Id="rId12" Type="http://schemas.openxmlformats.org/officeDocument/2006/relationships/theme" Target="../theme/theme23.xml"/><Relationship Id="rId13" Type="http://schemas.openxmlformats.org/officeDocument/2006/relationships/image" Target="../media/image1.jpeg"/><Relationship Id="rId1" Type="http://schemas.openxmlformats.org/officeDocument/2006/relationships/slideLayout" Target="../slideLayouts/slideLayout214.xml"/><Relationship Id="rId2" Type="http://schemas.openxmlformats.org/officeDocument/2006/relationships/slideLayout" Target="../slideLayouts/slideLayout215.xml"/><Relationship Id="rId3" Type="http://schemas.openxmlformats.org/officeDocument/2006/relationships/slideLayout" Target="../slideLayouts/slideLayout216.xml"/><Relationship Id="rId4" Type="http://schemas.openxmlformats.org/officeDocument/2006/relationships/slideLayout" Target="../slideLayouts/slideLayout217.xml"/><Relationship Id="rId5" Type="http://schemas.openxmlformats.org/officeDocument/2006/relationships/slideLayout" Target="../slideLayouts/slideLayout218.xml"/><Relationship Id="rId6" Type="http://schemas.openxmlformats.org/officeDocument/2006/relationships/slideLayout" Target="../slideLayouts/slideLayout219.xml"/><Relationship Id="rId7" Type="http://schemas.openxmlformats.org/officeDocument/2006/relationships/slideLayout" Target="../slideLayouts/slideLayout220.xml"/><Relationship Id="rId8" Type="http://schemas.openxmlformats.org/officeDocument/2006/relationships/slideLayout" Target="../slideLayouts/slideLayout221.xml"/><Relationship Id="rId9" Type="http://schemas.openxmlformats.org/officeDocument/2006/relationships/slideLayout" Target="../slideLayouts/slideLayout222.xml"/><Relationship Id="rId10" Type="http://schemas.openxmlformats.org/officeDocument/2006/relationships/slideLayout" Target="../slideLayouts/slideLayout223.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235.xml"/><Relationship Id="rId12" Type="http://schemas.openxmlformats.org/officeDocument/2006/relationships/theme" Target="../theme/theme24.xml"/><Relationship Id="rId13" Type="http://schemas.openxmlformats.org/officeDocument/2006/relationships/image" Target="../media/image1.jpeg"/><Relationship Id="rId1" Type="http://schemas.openxmlformats.org/officeDocument/2006/relationships/slideLayout" Target="../slideLayouts/slideLayout225.xml"/><Relationship Id="rId2" Type="http://schemas.openxmlformats.org/officeDocument/2006/relationships/slideLayout" Target="../slideLayouts/slideLayout226.xml"/><Relationship Id="rId3" Type="http://schemas.openxmlformats.org/officeDocument/2006/relationships/slideLayout" Target="../slideLayouts/slideLayout227.xml"/><Relationship Id="rId4" Type="http://schemas.openxmlformats.org/officeDocument/2006/relationships/slideLayout" Target="../slideLayouts/slideLayout228.xml"/><Relationship Id="rId5" Type="http://schemas.openxmlformats.org/officeDocument/2006/relationships/slideLayout" Target="../slideLayouts/slideLayout229.xml"/><Relationship Id="rId6" Type="http://schemas.openxmlformats.org/officeDocument/2006/relationships/slideLayout" Target="../slideLayouts/slideLayout230.xml"/><Relationship Id="rId7" Type="http://schemas.openxmlformats.org/officeDocument/2006/relationships/slideLayout" Target="../slideLayouts/slideLayout231.xml"/><Relationship Id="rId8" Type="http://schemas.openxmlformats.org/officeDocument/2006/relationships/slideLayout" Target="../slideLayouts/slideLayout232.xml"/><Relationship Id="rId9" Type="http://schemas.openxmlformats.org/officeDocument/2006/relationships/slideLayout" Target="../slideLayouts/slideLayout233.xml"/><Relationship Id="rId10" Type="http://schemas.openxmlformats.org/officeDocument/2006/relationships/slideLayout" Target="../slideLayouts/slideLayout234.xml"/></Relationships>
</file>

<file path=ppt/slideMasters/_rels/slideMaster25.xml.rels><?xml version="1.0" encoding="UTF-8" standalone="yes"?>
<Relationships xmlns="http://schemas.openxmlformats.org/package/2006/relationships"><Relationship Id="rId11" Type="http://schemas.openxmlformats.org/officeDocument/2006/relationships/slideLayout" Target="../slideLayouts/slideLayout246.xml"/><Relationship Id="rId12" Type="http://schemas.openxmlformats.org/officeDocument/2006/relationships/theme" Target="../theme/theme25.xml"/><Relationship Id="rId13" Type="http://schemas.openxmlformats.org/officeDocument/2006/relationships/image" Target="../media/image1.jpeg"/><Relationship Id="rId1" Type="http://schemas.openxmlformats.org/officeDocument/2006/relationships/slideLayout" Target="../slideLayouts/slideLayout236.xml"/><Relationship Id="rId2" Type="http://schemas.openxmlformats.org/officeDocument/2006/relationships/slideLayout" Target="../slideLayouts/slideLayout237.xml"/><Relationship Id="rId3" Type="http://schemas.openxmlformats.org/officeDocument/2006/relationships/slideLayout" Target="../slideLayouts/slideLayout238.xml"/><Relationship Id="rId4" Type="http://schemas.openxmlformats.org/officeDocument/2006/relationships/slideLayout" Target="../slideLayouts/slideLayout239.xml"/><Relationship Id="rId5" Type="http://schemas.openxmlformats.org/officeDocument/2006/relationships/slideLayout" Target="../slideLayouts/slideLayout240.xml"/><Relationship Id="rId6" Type="http://schemas.openxmlformats.org/officeDocument/2006/relationships/slideLayout" Target="../slideLayouts/slideLayout241.xml"/><Relationship Id="rId7" Type="http://schemas.openxmlformats.org/officeDocument/2006/relationships/slideLayout" Target="../slideLayouts/slideLayout242.xml"/><Relationship Id="rId8" Type="http://schemas.openxmlformats.org/officeDocument/2006/relationships/slideLayout" Target="../slideLayouts/slideLayout243.xml"/><Relationship Id="rId9" Type="http://schemas.openxmlformats.org/officeDocument/2006/relationships/slideLayout" Target="../slideLayouts/slideLayout244.xml"/><Relationship Id="rId10" Type="http://schemas.openxmlformats.org/officeDocument/2006/relationships/slideLayout" Target="../slideLayouts/slideLayout245.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257.xml"/><Relationship Id="rId12" Type="http://schemas.openxmlformats.org/officeDocument/2006/relationships/theme" Target="../theme/theme26.xml"/><Relationship Id="rId13" Type="http://schemas.openxmlformats.org/officeDocument/2006/relationships/image" Target="../media/image1.jpeg"/><Relationship Id="rId1" Type="http://schemas.openxmlformats.org/officeDocument/2006/relationships/slideLayout" Target="../slideLayouts/slideLayout247.xml"/><Relationship Id="rId2" Type="http://schemas.openxmlformats.org/officeDocument/2006/relationships/slideLayout" Target="../slideLayouts/slideLayout248.xml"/><Relationship Id="rId3" Type="http://schemas.openxmlformats.org/officeDocument/2006/relationships/slideLayout" Target="../slideLayouts/slideLayout249.xml"/><Relationship Id="rId4" Type="http://schemas.openxmlformats.org/officeDocument/2006/relationships/slideLayout" Target="../slideLayouts/slideLayout250.xml"/><Relationship Id="rId5" Type="http://schemas.openxmlformats.org/officeDocument/2006/relationships/slideLayout" Target="../slideLayouts/slideLayout251.xml"/><Relationship Id="rId6" Type="http://schemas.openxmlformats.org/officeDocument/2006/relationships/slideLayout" Target="../slideLayouts/slideLayout252.xml"/><Relationship Id="rId7" Type="http://schemas.openxmlformats.org/officeDocument/2006/relationships/slideLayout" Target="../slideLayouts/slideLayout253.xml"/><Relationship Id="rId8" Type="http://schemas.openxmlformats.org/officeDocument/2006/relationships/slideLayout" Target="../slideLayouts/slideLayout254.xml"/><Relationship Id="rId9" Type="http://schemas.openxmlformats.org/officeDocument/2006/relationships/slideLayout" Target="../slideLayouts/slideLayout255.xml"/><Relationship Id="rId10" Type="http://schemas.openxmlformats.org/officeDocument/2006/relationships/slideLayout" Target="../slideLayouts/slideLayout256.xml"/></Relationships>
</file>

<file path=ppt/slideMasters/_rels/slideMaster27.xml.rels><?xml version="1.0" encoding="UTF-8" standalone="yes"?>
<Relationships xmlns="http://schemas.openxmlformats.org/package/2006/relationships"><Relationship Id="rId11" Type="http://schemas.openxmlformats.org/officeDocument/2006/relationships/slideLayout" Target="../slideLayouts/slideLayout268.xml"/><Relationship Id="rId12" Type="http://schemas.openxmlformats.org/officeDocument/2006/relationships/theme" Target="../theme/theme27.xml"/><Relationship Id="rId13" Type="http://schemas.openxmlformats.org/officeDocument/2006/relationships/image" Target="../media/image1.jpeg"/><Relationship Id="rId1" Type="http://schemas.openxmlformats.org/officeDocument/2006/relationships/slideLayout" Target="../slideLayouts/slideLayout258.xml"/><Relationship Id="rId2" Type="http://schemas.openxmlformats.org/officeDocument/2006/relationships/slideLayout" Target="../slideLayouts/slideLayout259.xml"/><Relationship Id="rId3" Type="http://schemas.openxmlformats.org/officeDocument/2006/relationships/slideLayout" Target="../slideLayouts/slideLayout260.xml"/><Relationship Id="rId4" Type="http://schemas.openxmlformats.org/officeDocument/2006/relationships/slideLayout" Target="../slideLayouts/slideLayout261.xml"/><Relationship Id="rId5" Type="http://schemas.openxmlformats.org/officeDocument/2006/relationships/slideLayout" Target="../slideLayouts/slideLayout262.xml"/><Relationship Id="rId6" Type="http://schemas.openxmlformats.org/officeDocument/2006/relationships/slideLayout" Target="../slideLayouts/slideLayout263.xml"/><Relationship Id="rId7" Type="http://schemas.openxmlformats.org/officeDocument/2006/relationships/slideLayout" Target="../slideLayouts/slideLayout264.xml"/><Relationship Id="rId8" Type="http://schemas.openxmlformats.org/officeDocument/2006/relationships/slideLayout" Target="../slideLayouts/slideLayout265.xml"/><Relationship Id="rId9" Type="http://schemas.openxmlformats.org/officeDocument/2006/relationships/slideLayout" Target="../slideLayouts/slideLayout266.xml"/><Relationship Id="rId10" Type="http://schemas.openxmlformats.org/officeDocument/2006/relationships/slideLayout" Target="../slideLayouts/slideLayout26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theme" Target="../theme/theme3.xml"/><Relationship Id="rId11"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theme" Target="../theme/theme4.xml"/><Relationship Id="rId1" Type="http://schemas.openxmlformats.org/officeDocument/2006/relationships/slideLayout" Target="../slideLayouts/slideLayout32.xml"/><Relationship Id="rId2"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theme" Target="../theme/theme5.xml"/><Relationship Id="rId14" Type="http://schemas.openxmlformats.org/officeDocument/2006/relationships/image" Target="../media/image3.png"/><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theme" Target="../theme/theme6.xml"/><Relationship Id="rId13" Type="http://schemas.openxmlformats.org/officeDocument/2006/relationships/image" Target="../media/image1.jpeg"/><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65.xml"/><Relationship Id="rId4" Type="http://schemas.openxmlformats.org/officeDocument/2006/relationships/theme" Target="../theme/theme7.xml"/><Relationship Id="rId1" Type="http://schemas.openxmlformats.org/officeDocument/2006/relationships/slideLayout" Target="../slideLayouts/slideLayout63.xml"/><Relationship Id="rId2" Type="http://schemas.openxmlformats.org/officeDocument/2006/relationships/slideLayout" Target="../slideLayouts/slideLayout64.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76.xml"/><Relationship Id="rId12" Type="http://schemas.openxmlformats.org/officeDocument/2006/relationships/theme" Target="../theme/theme8.xml"/><Relationship Id="rId13" Type="http://schemas.openxmlformats.org/officeDocument/2006/relationships/image" Target="../media/image1.jpeg"/><Relationship Id="rId1" Type="http://schemas.openxmlformats.org/officeDocument/2006/relationships/slideLayout" Target="../slideLayouts/slideLayout66.xml"/><Relationship Id="rId2" Type="http://schemas.openxmlformats.org/officeDocument/2006/relationships/slideLayout" Target="../slideLayouts/slideLayout67.xml"/><Relationship Id="rId3" Type="http://schemas.openxmlformats.org/officeDocument/2006/relationships/slideLayout" Target="../slideLayouts/slideLayout68.xml"/><Relationship Id="rId4" Type="http://schemas.openxmlformats.org/officeDocument/2006/relationships/slideLayout" Target="../slideLayouts/slideLayout69.xml"/><Relationship Id="rId5" Type="http://schemas.openxmlformats.org/officeDocument/2006/relationships/slideLayout" Target="../slideLayouts/slideLayout70.xml"/><Relationship Id="rId6" Type="http://schemas.openxmlformats.org/officeDocument/2006/relationships/slideLayout" Target="../slideLayouts/slideLayout71.xml"/><Relationship Id="rId7" Type="http://schemas.openxmlformats.org/officeDocument/2006/relationships/slideLayout" Target="../slideLayouts/slideLayout72.xml"/><Relationship Id="rId8" Type="http://schemas.openxmlformats.org/officeDocument/2006/relationships/slideLayout" Target="../slideLayouts/slideLayout73.xml"/><Relationship Id="rId9" Type="http://schemas.openxmlformats.org/officeDocument/2006/relationships/slideLayout" Target="../slideLayouts/slideLayout74.xml"/><Relationship Id="rId10" Type="http://schemas.openxmlformats.org/officeDocument/2006/relationships/slideLayout" Target="../slideLayouts/slideLayout75.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87.xml"/><Relationship Id="rId12" Type="http://schemas.openxmlformats.org/officeDocument/2006/relationships/theme" Target="../theme/theme9.xml"/><Relationship Id="rId13" Type="http://schemas.openxmlformats.org/officeDocument/2006/relationships/image" Target="../media/image1.jpeg"/><Relationship Id="rId1" Type="http://schemas.openxmlformats.org/officeDocument/2006/relationships/slideLayout" Target="../slideLayouts/slideLayout77.xml"/><Relationship Id="rId2" Type="http://schemas.openxmlformats.org/officeDocument/2006/relationships/slideLayout" Target="../slideLayouts/slideLayout78.xml"/><Relationship Id="rId3" Type="http://schemas.openxmlformats.org/officeDocument/2006/relationships/slideLayout" Target="../slideLayouts/slideLayout79.xml"/><Relationship Id="rId4" Type="http://schemas.openxmlformats.org/officeDocument/2006/relationships/slideLayout" Target="../slideLayouts/slideLayout80.xml"/><Relationship Id="rId5" Type="http://schemas.openxmlformats.org/officeDocument/2006/relationships/slideLayout" Target="../slideLayouts/slideLayout81.xml"/><Relationship Id="rId6" Type="http://schemas.openxmlformats.org/officeDocument/2006/relationships/slideLayout" Target="../slideLayouts/slideLayout82.xml"/><Relationship Id="rId7" Type="http://schemas.openxmlformats.org/officeDocument/2006/relationships/slideLayout" Target="../slideLayouts/slideLayout83.xml"/><Relationship Id="rId8" Type="http://schemas.openxmlformats.org/officeDocument/2006/relationships/slideLayout" Target="../slideLayouts/slideLayout84.xml"/><Relationship Id="rId9" Type="http://schemas.openxmlformats.org/officeDocument/2006/relationships/slideLayout" Target="../slideLayouts/slideLayout85.xml"/><Relationship Id="rId10"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20/09/16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 descr="WG10-RGB-COAM.jpg"/>
          <p:cNvPicPr>
            <a:picLocks noChangeAspect="1"/>
          </p:cNvPicPr>
          <p:nvPr/>
        </p:nvPicPr>
        <p:blipFill>
          <a:blip r:embed="rId10" cstate="print"/>
          <a:srcRect/>
          <a:stretch>
            <a:fillRect/>
          </a:stretch>
        </p:blipFill>
        <p:spPr bwMode="auto">
          <a:xfrm>
            <a:off x="7539038" y="79375"/>
            <a:ext cx="1525587" cy="476250"/>
          </a:xfrm>
          <a:prstGeom prst="rect">
            <a:avLst/>
          </a:prstGeom>
          <a:noFill/>
          <a:ln w="9525">
            <a:noFill/>
            <a:miter lim="800000"/>
            <a:headEnd/>
            <a:tailEnd/>
          </a:ln>
        </p:spPr>
      </p:pic>
      <p:sp>
        <p:nvSpPr>
          <p:cNvPr id="2" name="Straight Connector 1025"/>
          <p:cNvSpPr>
            <a:spLocks noChangeShapeType="1"/>
          </p:cNvSpPr>
          <p:nvPr/>
        </p:nvSpPr>
        <p:spPr bwMode="auto">
          <a:xfrm>
            <a:off x="390525" y="1071563"/>
            <a:ext cx="8364538" cy="0"/>
          </a:xfrm>
          <a:prstGeom prst="line">
            <a:avLst/>
          </a:prstGeom>
          <a:noFill/>
          <a:ln w="57150" cmpd="thinThick" algn="ctr">
            <a:solidFill>
              <a:srgbClr val="0033CC"/>
            </a:solidFill>
            <a:round/>
            <a:headEnd/>
            <a:tailEnd/>
          </a:ln>
        </p:spPr>
        <p:txBody>
          <a:bodyPr/>
          <a:lstStyle/>
          <a:p>
            <a:pPr>
              <a:defRPr/>
            </a:pPr>
            <a:endParaRPr lang="en-GB" sz="1800">
              <a:solidFill>
                <a:srgbClr val="000000"/>
              </a:solidFill>
              <a:latin typeface="Arial" charset="0"/>
            </a:endParaRPr>
          </a:p>
        </p:txBody>
      </p:sp>
      <p:pic>
        <p:nvPicPr>
          <p:cNvPr id="1028" name="Rectangle 1026"/>
          <p:cNvPicPr>
            <a:picLocks noChangeAspect="1" noChangeArrowheads="1"/>
          </p:cNvPicPr>
          <p:nvPr/>
        </p:nvPicPr>
        <p:blipFill>
          <a:blip r:embed="rId11" cstate="print"/>
          <a:srcRect/>
          <a:stretch>
            <a:fillRect/>
          </a:stretch>
        </p:blipFill>
        <p:spPr bwMode="auto">
          <a:xfrm>
            <a:off x="104775" y="82550"/>
            <a:ext cx="1692275" cy="419100"/>
          </a:xfrm>
          <a:prstGeom prst="rect">
            <a:avLst/>
          </a:prstGeom>
          <a:noFill/>
          <a:ln w="9525">
            <a:noFill/>
            <a:miter lim="800000"/>
            <a:headEnd/>
            <a:tailEnd/>
          </a:ln>
        </p:spPr>
      </p:pic>
    </p:spTree>
    <p:extLst>
      <p:ext uri="{BB962C8B-B14F-4D97-AF65-F5344CB8AC3E}">
        <p14:creationId xmlns:p14="http://schemas.microsoft.com/office/powerpoint/2010/main" val="348330978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a:defRPr>
      </a:lvl2pPr>
      <a:lvl3pPr algn="ctr" rtl="0" eaLnBrk="0" fontAlgn="base" hangingPunct="0">
        <a:spcBef>
          <a:spcPct val="0"/>
        </a:spcBef>
        <a:spcAft>
          <a:spcPct val="0"/>
        </a:spcAft>
        <a:defRPr sz="4400">
          <a:solidFill>
            <a:schemeClr val="tx2"/>
          </a:solidFill>
          <a:latin typeface="Arial"/>
        </a:defRPr>
      </a:lvl3pPr>
      <a:lvl4pPr algn="ctr" rtl="0" eaLnBrk="0" fontAlgn="base" hangingPunct="0">
        <a:spcBef>
          <a:spcPct val="0"/>
        </a:spcBef>
        <a:spcAft>
          <a:spcPct val="0"/>
        </a:spcAft>
        <a:defRPr sz="4400">
          <a:solidFill>
            <a:schemeClr val="tx2"/>
          </a:solidFill>
          <a:latin typeface="Arial"/>
        </a:defRPr>
      </a:lvl4pPr>
      <a:lvl5pPr algn="ctr" rtl="0" eaLnBrk="0" fontAlgn="base" hangingPunct="0">
        <a:spcBef>
          <a:spcPct val="0"/>
        </a:spcBef>
        <a:spcAft>
          <a:spcPct val="0"/>
        </a:spcAft>
        <a:defRPr sz="4400">
          <a:solidFill>
            <a:schemeClr val="tx2"/>
          </a:solidFill>
          <a:latin typeface="Arial"/>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0176775"/>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a:defRPr>
      </a:lvl2pPr>
      <a:lvl3pPr algn="ctr" rtl="0" eaLnBrk="0" fontAlgn="base" hangingPunct="0">
        <a:spcBef>
          <a:spcPct val="0"/>
        </a:spcBef>
        <a:spcAft>
          <a:spcPct val="0"/>
        </a:spcAft>
        <a:defRPr sz="4400">
          <a:solidFill>
            <a:schemeClr val="tx2"/>
          </a:solidFill>
          <a:latin typeface="Arial"/>
        </a:defRPr>
      </a:lvl3pPr>
      <a:lvl4pPr algn="ctr" rtl="0" eaLnBrk="0" fontAlgn="base" hangingPunct="0">
        <a:spcBef>
          <a:spcPct val="0"/>
        </a:spcBef>
        <a:spcAft>
          <a:spcPct val="0"/>
        </a:spcAft>
        <a:defRPr sz="4400">
          <a:solidFill>
            <a:schemeClr val="tx2"/>
          </a:solidFill>
          <a:latin typeface="Arial"/>
        </a:defRPr>
      </a:lvl4pPr>
      <a:lvl5pPr algn="ctr" rtl="0" eaLnBrk="0" fontAlgn="base" hangingPunct="0">
        <a:spcBef>
          <a:spcPct val="0"/>
        </a:spcBef>
        <a:spcAft>
          <a:spcPct val="0"/>
        </a:spcAft>
        <a:defRPr sz="4400">
          <a:solidFill>
            <a:schemeClr val="tx2"/>
          </a:solidFill>
          <a:latin typeface="Arial"/>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31477061"/>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1618" name="Straight Connector 1025"/>
          <p:cNvSpPr>
            <a:spLocks noChangeShapeType="1"/>
          </p:cNvSpPr>
          <p:nvPr/>
        </p:nvSpPr>
        <p:spPr bwMode="auto">
          <a:xfrm>
            <a:off x="390525" y="1071563"/>
            <a:ext cx="8364538" cy="0"/>
          </a:xfrm>
          <a:prstGeom prst="line">
            <a:avLst/>
          </a:prstGeom>
          <a:noFill/>
          <a:ln w="57150" cmpd="thinThick">
            <a:solidFill>
              <a:srgbClr val="0033CC"/>
            </a:solidFill>
            <a:round/>
            <a:headEnd/>
            <a:tailEnd/>
          </a:ln>
        </p:spPr>
        <p:txBody>
          <a:bodyPr/>
          <a:lstStyle/>
          <a:p>
            <a:pPr>
              <a:defRPr/>
            </a:pPr>
            <a:endParaRPr lang="en-US" sz="1800">
              <a:solidFill>
                <a:srgbClr val="000000"/>
              </a:solidFill>
              <a:latin typeface="Arial" pitchFamily="34" charset="0"/>
            </a:endParaRPr>
          </a:p>
        </p:txBody>
      </p:sp>
      <p:pic>
        <p:nvPicPr>
          <p:cNvPr id="74755" name="Picture 1" descr="\\vmware-host\Shared Folders\Desktop\the_warwick_uni_blue.jpg"/>
          <p:cNvPicPr>
            <a:picLocks noChangeAspect="1" noChangeArrowheads="1"/>
          </p:cNvPicPr>
          <p:nvPr/>
        </p:nvPicPr>
        <p:blipFill>
          <a:blip r:embed="rId9" cstate="print"/>
          <a:srcRect/>
          <a:stretch>
            <a:fillRect/>
          </a:stretch>
        </p:blipFill>
        <p:spPr bwMode="auto">
          <a:xfrm>
            <a:off x="7524750" y="0"/>
            <a:ext cx="1619250" cy="630238"/>
          </a:xfrm>
          <a:prstGeom prst="rect">
            <a:avLst/>
          </a:prstGeom>
          <a:noFill/>
          <a:ln w="9525">
            <a:noFill/>
            <a:miter lim="800000"/>
            <a:headEnd/>
            <a:tailEnd/>
          </a:ln>
        </p:spPr>
      </p:pic>
    </p:spTree>
    <p:extLst>
      <p:ext uri="{BB962C8B-B14F-4D97-AF65-F5344CB8AC3E}">
        <p14:creationId xmlns:p14="http://schemas.microsoft.com/office/powerpoint/2010/main" val="1305411726"/>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Lst>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2"/>
          </a:solidFill>
          <a:latin typeface="Arial"/>
          <a:ea typeface="ＭＳ Ｐゴシック" pitchFamily="34" charset="-128"/>
        </a:defRPr>
      </a:lvl2pPr>
      <a:lvl3pPr algn="ctr" rtl="0" eaLnBrk="0" fontAlgn="base" hangingPunct="0">
        <a:spcBef>
          <a:spcPct val="0"/>
        </a:spcBef>
        <a:spcAft>
          <a:spcPct val="0"/>
        </a:spcAft>
        <a:defRPr sz="4400">
          <a:solidFill>
            <a:schemeClr val="tx2"/>
          </a:solidFill>
          <a:latin typeface="Arial"/>
          <a:ea typeface="ＭＳ Ｐゴシック" pitchFamily="34" charset="-128"/>
        </a:defRPr>
      </a:lvl3pPr>
      <a:lvl4pPr algn="ctr" rtl="0" eaLnBrk="0" fontAlgn="base" hangingPunct="0">
        <a:spcBef>
          <a:spcPct val="0"/>
        </a:spcBef>
        <a:spcAft>
          <a:spcPct val="0"/>
        </a:spcAft>
        <a:defRPr sz="4400">
          <a:solidFill>
            <a:schemeClr val="tx2"/>
          </a:solidFill>
          <a:latin typeface="Arial"/>
          <a:ea typeface="ＭＳ Ｐゴシック" pitchFamily="34" charset="-128"/>
        </a:defRPr>
      </a:lvl4pPr>
      <a:lvl5pPr algn="ctr" rtl="0" eaLnBrk="0" fontAlgn="base" hangingPunct="0">
        <a:spcBef>
          <a:spcPct val="0"/>
        </a:spcBef>
        <a:spcAft>
          <a:spcPct val="0"/>
        </a:spcAft>
        <a:defRPr sz="4400">
          <a:solidFill>
            <a:schemeClr val="tx2"/>
          </a:solidFill>
          <a:latin typeface="Arial"/>
          <a:ea typeface="ＭＳ Ｐゴシック" pitchFamily="34" charset="-128"/>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5020474"/>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65252232"/>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1618" name="Straight Connector 1025"/>
          <p:cNvSpPr>
            <a:spLocks noChangeShapeType="1"/>
          </p:cNvSpPr>
          <p:nvPr/>
        </p:nvSpPr>
        <p:spPr bwMode="auto">
          <a:xfrm>
            <a:off x="390525" y="1071563"/>
            <a:ext cx="8364538" cy="0"/>
          </a:xfrm>
          <a:prstGeom prst="line">
            <a:avLst/>
          </a:prstGeom>
          <a:noFill/>
          <a:ln w="57150" cmpd="thinThick">
            <a:solidFill>
              <a:srgbClr val="0033CC"/>
            </a:solidFill>
            <a:round/>
            <a:headEnd/>
            <a:tailEnd/>
          </a:ln>
        </p:spPr>
        <p:txBody>
          <a:bodyPr/>
          <a:lstStyle/>
          <a:p>
            <a:pPr>
              <a:defRPr/>
            </a:pPr>
            <a:endParaRPr lang="en-US">
              <a:solidFill>
                <a:srgbClr val="000000"/>
              </a:solidFill>
              <a:latin typeface="Arial" pitchFamily="34" charset="0"/>
            </a:endParaRPr>
          </a:p>
        </p:txBody>
      </p:sp>
      <p:pic>
        <p:nvPicPr>
          <p:cNvPr id="74755" name="Picture 1" descr="\\vmware-host\Shared Folders\Desktop\the_warwick_uni_blue.jpg"/>
          <p:cNvPicPr>
            <a:picLocks noChangeAspect="1" noChangeArrowheads="1"/>
          </p:cNvPicPr>
          <p:nvPr/>
        </p:nvPicPr>
        <p:blipFill>
          <a:blip r:embed="rId10" cstate="print"/>
          <a:srcRect/>
          <a:stretch>
            <a:fillRect/>
          </a:stretch>
        </p:blipFill>
        <p:spPr bwMode="auto">
          <a:xfrm>
            <a:off x="7524750" y="0"/>
            <a:ext cx="1619250" cy="630238"/>
          </a:xfrm>
          <a:prstGeom prst="rect">
            <a:avLst/>
          </a:prstGeom>
          <a:noFill/>
          <a:ln w="9525">
            <a:noFill/>
            <a:miter lim="800000"/>
            <a:headEnd/>
            <a:tailEnd/>
          </a:ln>
        </p:spPr>
      </p:pic>
    </p:spTree>
    <p:extLst>
      <p:ext uri="{BB962C8B-B14F-4D97-AF65-F5344CB8AC3E}">
        <p14:creationId xmlns:p14="http://schemas.microsoft.com/office/powerpoint/2010/main" val="1367142947"/>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Lst>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2"/>
          </a:solidFill>
          <a:latin typeface="Arial"/>
          <a:ea typeface="ＭＳ Ｐゴシック" pitchFamily="34" charset="-128"/>
        </a:defRPr>
      </a:lvl2pPr>
      <a:lvl3pPr algn="ctr" rtl="0" eaLnBrk="0" fontAlgn="base" hangingPunct="0">
        <a:spcBef>
          <a:spcPct val="0"/>
        </a:spcBef>
        <a:spcAft>
          <a:spcPct val="0"/>
        </a:spcAft>
        <a:defRPr sz="4400">
          <a:solidFill>
            <a:schemeClr val="tx2"/>
          </a:solidFill>
          <a:latin typeface="Arial"/>
          <a:ea typeface="ＭＳ Ｐゴシック" pitchFamily="34" charset="-128"/>
        </a:defRPr>
      </a:lvl3pPr>
      <a:lvl4pPr algn="ctr" rtl="0" eaLnBrk="0" fontAlgn="base" hangingPunct="0">
        <a:spcBef>
          <a:spcPct val="0"/>
        </a:spcBef>
        <a:spcAft>
          <a:spcPct val="0"/>
        </a:spcAft>
        <a:defRPr sz="4400">
          <a:solidFill>
            <a:schemeClr val="tx2"/>
          </a:solidFill>
          <a:latin typeface="Arial"/>
          <a:ea typeface="ＭＳ Ｐゴシック" pitchFamily="34" charset="-128"/>
        </a:defRPr>
      </a:lvl4pPr>
      <a:lvl5pPr algn="ctr" rtl="0" eaLnBrk="0" fontAlgn="base" hangingPunct="0">
        <a:spcBef>
          <a:spcPct val="0"/>
        </a:spcBef>
        <a:spcAft>
          <a:spcPct val="0"/>
        </a:spcAft>
        <a:defRPr sz="4400">
          <a:solidFill>
            <a:schemeClr val="tx2"/>
          </a:solidFill>
          <a:latin typeface="Arial"/>
          <a:ea typeface="ＭＳ Ｐゴシック" pitchFamily="34" charset="-128"/>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58638010"/>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03160703"/>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3042815"/>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20/09/16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3678187"/>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22/09/16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3116169"/>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solidFill>
                  <a:prstClr val="black">
                    <a:tint val="75000"/>
                  </a:prstClr>
                </a:solidFill>
              </a:rPr>
              <a:pPr>
                <a:defRPr/>
              </a:pPr>
              <a:t>22/09/16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426674592"/>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5980003"/>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5980003"/>
      </p:ext>
    </p:extLst>
  </p:cSld>
  <p:clrMap bg1="lt1" tx1="dk1" bg2="lt2" tx2="dk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9612857"/>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44329865"/>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44329865"/>
      </p:ext>
    </p:extLst>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1618" name="Straight Connector 1025"/>
          <p:cNvSpPr>
            <a:spLocks noChangeShapeType="1"/>
          </p:cNvSpPr>
          <p:nvPr/>
        </p:nvSpPr>
        <p:spPr bwMode="auto">
          <a:xfrm>
            <a:off x="390525" y="1071563"/>
            <a:ext cx="8364538" cy="0"/>
          </a:xfrm>
          <a:prstGeom prst="line">
            <a:avLst/>
          </a:prstGeom>
          <a:noFill/>
          <a:ln w="57150" cmpd="thinThick">
            <a:solidFill>
              <a:srgbClr val="0033CC"/>
            </a:solidFill>
            <a:round/>
            <a:headEnd/>
            <a:tailEnd/>
          </a:ln>
        </p:spPr>
        <p:txBody>
          <a:bodyPr/>
          <a:lstStyle/>
          <a:p>
            <a:pPr>
              <a:defRPr/>
            </a:pPr>
            <a:endParaRPr lang="en-US">
              <a:latin typeface="Arial" pitchFamily="34" charset="0"/>
            </a:endParaRPr>
          </a:p>
        </p:txBody>
      </p:sp>
      <p:pic>
        <p:nvPicPr>
          <p:cNvPr id="74755" name="Picture 1" descr="\\vmware-host\Shared Folders\Desktop\the_warwick_uni_blue.jpg"/>
          <p:cNvPicPr>
            <a:picLocks noChangeAspect="1" noChangeArrowheads="1"/>
          </p:cNvPicPr>
          <p:nvPr/>
        </p:nvPicPr>
        <p:blipFill>
          <a:blip r:embed="rId11" cstate="print"/>
          <a:srcRect/>
          <a:stretch>
            <a:fillRect/>
          </a:stretch>
        </p:blipFill>
        <p:spPr bwMode="auto">
          <a:xfrm>
            <a:off x="7524750" y="0"/>
            <a:ext cx="1619250" cy="630238"/>
          </a:xfrm>
          <a:prstGeom prst="rect">
            <a:avLst/>
          </a:prstGeom>
          <a:noFill/>
          <a:ln w="9525">
            <a:noFill/>
            <a:miter lim="800000"/>
            <a:headEnd/>
            <a:tailEnd/>
          </a:ln>
        </p:spPr>
      </p:pic>
    </p:spTree>
    <p:extLst>
      <p:ext uri="{BB962C8B-B14F-4D97-AF65-F5344CB8AC3E}">
        <p14:creationId xmlns:p14="http://schemas.microsoft.com/office/powerpoint/2010/main" val="330024928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805" r:id="rId9"/>
  </p:sldLayoutIdLst>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2"/>
          </a:solidFill>
          <a:latin typeface="Arial"/>
          <a:ea typeface="ＭＳ Ｐゴシック" pitchFamily="34" charset="-128"/>
        </a:defRPr>
      </a:lvl2pPr>
      <a:lvl3pPr algn="ctr" rtl="0" eaLnBrk="0" fontAlgn="base" hangingPunct="0">
        <a:spcBef>
          <a:spcPct val="0"/>
        </a:spcBef>
        <a:spcAft>
          <a:spcPct val="0"/>
        </a:spcAft>
        <a:defRPr sz="4400">
          <a:solidFill>
            <a:schemeClr val="tx2"/>
          </a:solidFill>
          <a:latin typeface="Arial"/>
          <a:ea typeface="ＭＳ Ｐゴシック" pitchFamily="34" charset="-128"/>
        </a:defRPr>
      </a:lvl3pPr>
      <a:lvl4pPr algn="ctr" rtl="0" eaLnBrk="0" fontAlgn="base" hangingPunct="0">
        <a:spcBef>
          <a:spcPct val="0"/>
        </a:spcBef>
        <a:spcAft>
          <a:spcPct val="0"/>
        </a:spcAft>
        <a:defRPr sz="4400">
          <a:solidFill>
            <a:schemeClr val="tx2"/>
          </a:solidFill>
          <a:latin typeface="Arial"/>
          <a:ea typeface="ＭＳ Ｐゴシック" pitchFamily="34" charset="-128"/>
        </a:defRPr>
      </a:lvl4pPr>
      <a:lvl5pPr algn="ctr" rtl="0" eaLnBrk="0" fontAlgn="base" hangingPunct="0">
        <a:spcBef>
          <a:spcPct val="0"/>
        </a:spcBef>
        <a:spcAft>
          <a:spcPct val="0"/>
        </a:spcAft>
        <a:defRPr sz="4400">
          <a:solidFill>
            <a:schemeClr val="tx2"/>
          </a:solidFill>
          <a:latin typeface="Arial"/>
          <a:ea typeface="ＭＳ Ｐゴシック" pitchFamily="34" charset="-128"/>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1618" name="Straight Connector 1025"/>
          <p:cNvSpPr>
            <a:spLocks noChangeShapeType="1"/>
          </p:cNvSpPr>
          <p:nvPr/>
        </p:nvSpPr>
        <p:spPr bwMode="auto">
          <a:xfrm>
            <a:off x="390525" y="1071563"/>
            <a:ext cx="8364538" cy="0"/>
          </a:xfrm>
          <a:prstGeom prst="line">
            <a:avLst/>
          </a:prstGeom>
          <a:noFill/>
          <a:ln w="57150" cmpd="thinThick">
            <a:solidFill>
              <a:srgbClr val="0033CC"/>
            </a:solidFill>
            <a:round/>
            <a:headEnd/>
            <a:tailEnd/>
          </a:ln>
        </p:spPr>
        <p:txBody>
          <a:bodyPr/>
          <a:lstStyle/>
          <a:p>
            <a:pPr>
              <a:defRPr/>
            </a:pPr>
            <a:endParaRPr lang="en-US">
              <a:latin typeface="Arial" pitchFamily="34" charset="0"/>
            </a:endParaRPr>
          </a:p>
        </p:txBody>
      </p:sp>
    </p:spTree>
    <p:extLst>
      <p:ext uri="{BB962C8B-B14F-4D97-AF65-F5344CB8AC3E}">
        <p14:creationId xmlns:p14="http://schemas.microsoft.com/office/powerpoint/2010/main" val="3300249285"/>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Lst>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mj-cs"/>
        </a:defRPr>
      </a:lvl1pPr>
      <a:lvl2pPr algn="ctr" rtl="0" eaLnBrk="0" fontAlgn="base" hangingPunct="0">
        <a:spcBef>
          <a:spcPct val="0"/>
        </a:spcBef>
        <a:spcAft>
          <a:spcPct val="0"/>
        </a:spcAft>
        <a:defRPr sz="4400">
          <a:solidFill>
            <a:schemeClr val="tx2"/>
          </a:solidFill>
          <a:latin typeface="Arial"/>
          <a:ea typeface="ＭＳ Ｐゴシック" pitchFamily="34" charset="-128"/>
        </a:defRPr>
      </a:lvl2pPr>
      <a:lvl3pPr algn="ctr" rtl="0" eaLnBrk="0" fontAlgn="base" hangingPunct="0">
        <a:spcBef>
          <a:spcPct val="0"/>
        </a:spcBef>
        <a:spcAft>
          <a:spcPct val="0"/>
        </a:spcAft>
        <a:defRPr sz="4400">
          <a:solidFill>
            <a:schemeClr val="tx2"/>
          </a:solidFill>
          <a:latin typeface="Arial"/>
          <a:ea typeface="ＭＳ Ｐゴシック" pitchFamily="34" charset="-128"/>
        </a:defRPr>
      </a:lvl3pPr>
      <a:lvl4pPr algn="ctr" rtl="0" eaLnBrk="0" fontAlgn="base" hangingPunct="0">
        <a:spcBef>
          <a:spcPct val="0"/>
        </a:spcBef>
        <a:spcAft>
          <a:spcPct val="0"/>
        </a:spcAft>
        <a:defRPr sz="4400">
          <a:solidFill>
            <a:schemeClr val="tx2"/>
          </a:solidFill>
          <a:latin typeface="Arial"/>
          <a:ea typeface="ＭＳ Ｐゴシック" pitchFamily="34" charset="-128"/>
        </a:defRPr>
      </a:lvl4pPr>
      <a:lvl5pPr algn="ctr" rtl="0" eaLnBrk="0" fontAlgn="base" hangingPunct="0">
        <a:spcBef>
          <a:spcPct val="0"/>
        </a:spcBef>
        <a:spcAft>
          <a:spcPct val="0"/>
        </a:spcAft>
        <a:defRPr sz="4400">
          <a:solidFill>
            <a:schemeClr val="tx2"/>
          </a:solidFill>
          <a:latin typeface="Arial"/>
          <a:ea typeface="ＭＳ Ｐゴシック" pitchFamily="34" charset="-128"/>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4" charset="-128"/>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extLst>
      <p:ext uri="{BB962C8B-B14F-4D97-AF65-F5344CB8AC3E}">
        <p14:creationId xmlns:p14="http://schemas.microsoft.com/office/powerpoint/2010/main" val="4071606457"/>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4"/>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459915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70595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a:ea typeface="ＭＳ Ｐゴシック" charset="0"/>
        </a:defRPr>
      </a:lvl2pPr>
      <a:lvl3pPr algn="ctr" rtl="0" eaLnBrk="0" fontAlgn="base" hangingPunct="0">
        <a:spcBef>
          <a:spcPct val="0"/>
        </a:spcBef>
        <a:spcAft>
          <a:spcPct val="0"/>
        </a:spcAft>
        <a:defRPr sz="4400">
          <a:solidFill>
            <a:schemeClr val="tx2"/>
          </a:solidFill>
          <a:latin typeface="Arial"/>
          <a:ea typeface="ＭＳ Ｐゴシック" charset="0"/>
        </a:defRPr>
      </a:lvl3pPr>
      <a:lvl4pPr algn="ctr" rtl="0" eaLnBrk="0" fontAlgn="base" hangingPunct="0">
        <a:spcBef>
          <a:spcPct val="0"/>
        </a:spcBef>
        <a:spcAft>
          <a:spcPct val="0"/>
        </a:spcAft>
        <a:defRPr sz="4400">
          <a:solidFill>
            <a:schemeClr val="tx2"/>
          </a:solidFill>
          <a:latin typeface="Arial"/>
          <a:ea typeface="ＭＳ Ｐゴシック" charset="0"/>
        </a:defRPr>
      </a:lvl4pPr>
      <a:lvl5pPr algn="ctr" rtl="0" eaLnBrk="0" fontAlgn="base" hangingPunct="0">
        <a:spcBef>
          <a:spcPct val="0"/>
        </a:spcBef>
        <a:spcAft>
          <a:spcPct val="0"/>
        </a:spcAft>
        <a:defRPr sz="4400">
          <a:solidFill>
            <a:schemeClr val="tx2"/>
          </a:solidFill>
          <a:latin typeface="Arial"/>
          <a:ea typeface="ＭＳ Ｐゴシック" charset="0"/>
        </a:defRPr>
      </a:lvl5pPr>
      <a:lvl6pPr marL="457200" algn="ctr" eaLnBrk="1" fontAlgn="base" hangingPunct="1">
        <a:spcBef>
          <a:spcPct val="0"/>
        </a:spcBef>
        <a:spcAft>
          <a:spcPct val="0"/>
        </a:spcAft>
        <a:defRPr sz="4400">
          <a:solidFill>
            <a:schemeClr val="tx2">
              <a:alpha val="100000"/>
            </a:schemeClr>
          </a:solidFill>
          <a:latin typeface="Arial"/>
        </a:defRPr>
      </a:lvl6pPr>
      <a:lvl7pPr marL="914400" algn="ctr" eaLnBrk="1" fontAlgn="base" hangingPunct="1">
        <a:spcBef>
          <a:spcPct val="0"/>
        </a:spcBef>
        <a:spcAft>
          <a:spcPct val="0"/>
        </a:spcAft>
        <a:defRPr sz="4400">
          <a:solidFill>
            <a:schemeClr val="tx2">
              <a:alpha val="100000"/>
            </a:schemeClr>
          </a:solidFill>
          <a:latin typeface="Arial"/>
        </a:defRPr>
      </a:lvl7pPr>
      <a:lvl8pPr marL="1371600" algn="ctr" eaLnBrk="1" fontAlgn="base" hangingPunct="1">
        <a:spcBef>
          <a:spcPct val="0"/>
        </a:spcBef>
        <a:spcAft>
          <a:spcPct val="0"/>
        </a:spcAft>
        <a:defRPr sz="4400">
          <a:solidFill>
            <a:schemeClr val="tx2">
              <a:alpha val="100000"/>
            </a:schemeClr>
          </a:solidFill>
          <a:latin typeface="Arial"/>
        </a:defRPr>
      </a:lvl8pPr>
      <a:lvl9pPr marL="1828800" algn="ctr" eaLnBrk="1" fontAlgn="base" hangingPunct="1">
        <a:spcBef>
          <a:spcPct val="0"/>
        </a:spcBef>
        <a:spcAft>
          <a:spcPct val="0"/>
        </a:spcAft>
        <a:defRPr sz="4400">
          <a:solidFill>
            <a:schemeClr val="tx2">
              <a:alpha val="100000"/>
            </a:schemeClr>
          </a:solidFill>
          <a:latin typeface="Arial"/>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eaLnBrk="1" fontAlgn="base" hangingPunct="1">
        <a:spcBef>
          <a:spcPct val="20000"/>
        </a:spcBef>
        <a:spcAft>
          <a:spcPct val="0"/>
        </a:spcAft>
        <a:buChar char="»"/>
        <a:defRPr sz="2000">
          <a:solidFill>
            <a:schemeClr val="tx1">
              <a:alpha val="100000"/>
            </a:schemeClr>
          </a:solidFill>
          <a:latin typeface="+mn-lt"/>
        </a:defRPr>
      </a:lvl6pPr>
      <a:lvl7pPr marL="2971800" indent="-228600" algn="l" eaLnBrk="1" fontAlgn="base" hangingPunct="1">
        <a:spcBef>
          <a:spcPct val="20000"/>
        </a:spcBef>
        <a:spcAft>
          <a:spcPct val="0"/>
        </a:spcAft>
        <a:buChar char="»"/>
        <a:defRPr sz="2000">
          <a:solidFill>
            <a:schemeClr val="tx1">
              <a:alpha val="100000"/>
            </a:schemeClr>
          </a:solidFill>
          <a:latin typeface="+mn-lt"/>
        </a:defRPr>
      </a:lvl7pPr>
      <a:lvl8pPr marL="3429000" indent="-228600" algn="l" eaLnBrk="1" fontAlgn="base" hangingPunct="1">
        <a:spcBef>
          <a:spcPct val="20000"/>
        </a:spcBef>
        <a:spcAft>
          <a:spcPct val="0"/>
        </a:spcAft>
        <a:buChar char="»"/>
        <a:defRPr sz="2000">
          <a:solidFill>
            <a:schemeClr val="tx1">
              <a:alpha val="100000"/>
            </a:schemeClr>
          </a:solidFill>
          <a:latin typeface="+mn-lt"/>
        </a:defRPr>
      </a:lvl8pPr>
      <a:lvl9pPr marL="3886200" indent="-228600" algn="l" eaLnBrk="1" fontAlgn="base" hangingPunct="1">
        <a:spcBef>
          <a:spcPct val="20000"/>
        </a:spcBef>
        <a:spcAft>
          <a:spcPct val="0"/>
        </a:spcAft>
        <a:buChar char="»"/>
        <a:defRPr sz="2000">
          <a:solidFill>
            <a:schemeClr val="tx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95061731"/>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MARLON\User57\e\edsnad\Documents\My Pictures\PPt\4-3_split_1-12_with_descriptor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233" y="397"/>
            <a:ext cx="9144000" cy="18073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solidFill>
                  <a:prstClr val="black">
                    <a:tint val="75000"/>
                  </a:prstClr>
                </a:solidFill>
              </a:rPr>
              <a:pPr/>
              <a:t>20/09/16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80696961"/>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100.xml.rels><?xml version="1.0" encoding="UTF-8" standalone="yes"?>
<Relationships xmlns="http://schemas.openxmlformats.org/package/2006/relationships"><Relationship Id="rId11" Type="http://schemas.openxmlformats.org/officeDocument/2006/relationships/image" Target="../media/image186.wmf"/><Relationship Id="rId12" Type="http://schemas.openxmlformats.org/officeDocument/2006/relationships/oleObject" Target="../embeddings/oleObject285.bin"/><Relationship Id="rId13" Type="http://schemas.openxmlformats.org/officeDocument/2006/relationships/image" Target="../media/image187.wmf"/><Relationship Id="rId14" Type="http://schemas.openxmlformats.org/officeDocument/2006/relationships/oleObject" Target="../embeddings/oleObject286.bin"/><Relationship Id="rId15" Type="http://schemas.openxmlformats.org/officeDocument/2006/relationships/image" Target="../media/image188.wmf"/><Relationship Id="rId1" Type="http://schemas.openxmlformats.org/officeDocument/2006/relationships/vmlDrawing" Target="../drawings/vmlDrawing50.vml"/><Relationship Id="rId2" Type="http://schemas.openxmlformats.org/officeDocument/2006/relationships/slideLayout" Target="../slideLayouts/slideLayout24.xml"/><Relationship Id="rId3" Type="http://schemas.openxmlformats.org/officeDocument/2006/relationships/oleObject" Target="../embeddings/oleObject280.bin"/><Relationship Id="rId4" Type="http://schemas.openxmlformats.org/officeDocument/2006/relationships/image" Target="../media/image183.wmf"/><Relationship Id="rId5" Type="http://schemas.openxmlformats.org/officeDocument/2006/relationships/oleObject" Target="../embeddings/oleObject281.bin"/><Relationship Id="rId6" Type="http://schemas.openxmlformats.org/officeDocument/2006/relationships/image" Target="../media/image184.wmf"/><Relationship Id="rId7" Type="http://schemas.openxmlformats.org/officeDocument/2006/relationships/oleObject" Target="../embeddings/oleObject282.bin"/><Relationship Id="rId8" Type="http://schemas.openxmlformats.org/officeDocument/2006/relationships/image" Target="../media/image185.wmf"/><Relationship Id="rId9" Type="http://schemas.openxmlformats.org/officeDocument/2006/relationships/oleObject" Target="../embeddings/oleObject283.bin"/><Relationship Id="rId10" Type="http://schemas.openxmlformats.org/officeDocument/2006/relationships/oleObject" Target="../embeddings/oleObject284.bin"/></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287.bin"/><Relationship Id="rId4" Type="http://schemas.openxmlformats.org/officeDocument/2006/relationships/image" Target="../media/image189.wmf"/><Relationship Id="rId1" Type="http://schemas.openxmlformats.org/officeDocument/2006/relationships/vmlDrawing" Target="../drawings/vmlDrawing51.vml"/><Relationship Id="rId2"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49.xml"/><Relationship Id="rId2" Type="http://schemas.openxmlformats.org/officeDocument/2006/relationships/notesSlide" Target="../notesSlides/notesSlide34.xml"/></Relationships>
</file>

<file path=ppt/slides/_rels/slide103.xml.rels><?xml version="1.0" encoding="UTF-8" standalone="yes"?>
<Relationships xmlns="http://schemas.openxmlformats.org/package/2006/relationships"><Relationship Id="rId11" Type="http://schemas.openxmlformats.org/officeDocument/2006/relationships/oleObject" Target="../embeddings/oleObject292.bin"/><Relationship Id="rId12" Type="http://schemas.openxmlformats.org/officeDocument/2006/relationships/oleObject" Target="../embeddings/oleObject293.bin"/><Relationship Id="rId1" Type="http://schemas.openxmlformats.org/officeDocument/2006/relationships/vmlDrawing" Target="../drawings/vmlDrawing52.vml"/><Relationship Id="rId2" Type="http://schemas.openxmlformats.org/officeDocument/2006/relationships/slideLayout" Target="../slideLayouts/slideLayout24.xml"/><Relationship Id="rId3" Type="http://schemas.openxmlformats.org/officeDocument/2006/relationships/oleObject" Target="../embeddings/oleObject288.bin"/><Relationship Id="rId4" Type="http://schemas.openxmlformats.org/officeDocument/2006/relationships/image" Target="../media/image190.wmf"/><Relationship Id="rId5" Type="http://schemas.openxmlformats.org/officeDocument/2006/relationships/oleObject" Target="../embeddings/oleObject289.bin"/><Relationship Id="rId6" Type="http://schemas.openxmlformats.org/officeDocument/2006/relationships/image" Target="../media/image108.wmf"/><Relationship Id="rId7" Type="http://schemas.openxmlformats.org/officeDocument/2006/relationships/oleObject" Target="../embeddings/oleObject290.bin"/><Relationship Id="rId8" Type="http://schemas.openxmlformats.org/officeDocument/2006/relationships/image" Target="../media/image109.wmf"/><Relationship Id="rId9" Type="http://schemas.openxmlformats.org/officeDocument/2006/relationships/oleObject" Target="../embeddings/oleObject291.bin"/><Relationship Id="rId10" Type="http://schemas.openxmlformats.org/officeDocument/2006/relationships/image" Target="../media/image112.wmf"/></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9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60.xml"/><Relationship Id="rId2" Type="http://schemas.openxmlformats.org/officeDocument/2006/relationships/notesSlide" Target="../notesSlides/notesSlide35.xml"/></Relationships>
</file>

<file path=ppt/slides/_rels/slide106.xml.rels><?xml version="1.0" encoding="UTF-8" standalone="yes"?>
<Relationships xmlns="http://schemas.openxmlformats.org/package/2006/relationships"><Relationship Id="rId11" Type="http://schemas.openxmlformats.org/officeDocument/2006/relationships/oleObject" Target="../embeddings/oleObject298.bin"/><Relationship Id="rId12" Type="http://schemas.openxmlformats.org/officeDocument/2006/relationships/image" Target="../media/image194.emf"/><Relationship Id="rId13" Type="http://schemas.openxmlformats.org/officeDocument/2006/relationships/oleObject" Target="../embeddings/oleObject299.bin"/><Relationship Id="rId14" Type="http://schemas.openxmlformats.org/officeDocument/2006/relationships/image" Target="../media/image195.wmf"/><Relationship Id="rId1" Type="http://schemas.openxmlformats.org/officeDocument/2006/relationships/vmlDrawing" Target="../drawings/vmlDrawing53.vml"/><Relationship Id="rId2" Type="http://schemas.openxmlformats.org/officeDocument/2006/relationships/slideLayout" Target="../slideLayouts/slideLayout24.xml"/><Relationship Id="rId3" Type="http://schemas.openxmlformats.org/officeDocument/2006/relationships/oleObject" Target="../embeddings/oleObject294.bin"/><Relationship Id="rId4" Type="http://schemas.openxmlformats.org/officeDocument/2006/relationships/image" Target="../media/image171.wmf"/><Relationship Id="rId5" Type="http://schemas.openxmlformats.org/officeDocument/2006/relationships/oleObject" Target="../embeddings/oleObject295.bin"/><Relationship Id="rId6" Type="http://schemas.openxmlformats.org/officeDocument/2006/relationships/image" Target="../media/image172.emf"/><Relationship Id="rId7" Type="http://schemas.openxmlformats.org/officeDocument/2006/relationships/oleObject" Target="../embeddings/oleObject296.bin"/><Relationship Id="rId8" Type="http://schemas.openxmlformats.org/officeDocument/2006/relationships/image" Target="../media/image192.emf"/><Relationship Id="rId9" Type="http://schemas.openxmlformats.org/officeDocument/2006/relationships/oleObject" Target="../embeddings/oleObject297.bin"/><Relationship Id="rId10" Type="http://schemas.openxmlformats.org/officeDocument/2006/relationships/image" Target="../media/image193.emf"/></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3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37.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300.bin"/><Relationship Id="rId5" Type="http://schemas.openxmlformats.org/officeDocument/2006/relationships/image" Target="../media/image196.emf"/><Relationship Id="rId1" Type="http://schemas.openxmlformats.org/officeDocument/2006/relationships/vmlDrawing" Target="../drawings/vmlDrawing54.vml"/><Relationship Id="rId2"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6.xml"/><Relationship Id="rId2" Type="http://schemas.openxmlformats.org/officeDocument/2006/relationships/notesSlide" Target="../notesSlides/notesSlide4.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image" Target="../media/image199.emf"/><Relationship Id="rId5" Type="http://schemas.openxmlformats.org/officeDocument/2006/relationships/oleObject" Target="../embeddings/oleObject301.bin"/><Relationship Id="rId6" Type="http://schemas.openxmlformats.org/officeDocument/2006/relationships/image" Target="../media/image197.emf"/><Relationship Id="rId7" Type="http://schemas.openxmlformats.org/officeDocument/2006/relationships/oleObject" Target="../embeddings/oleObject302.bin"/><Relationship Id="rId8" Type="http://schemas.openxmlformats.org/officeDocument/2006/relationships/image" Target="../media/image198.emf"/><Relationship Id="rId1" Type="http://schemas.openxmlformats.org/officeDocument/2006/relationships/vmlDrawing" Target="../drawings/vmlDrawing55.vml"/><Relationship Id="rId2" Type="http://schemas.openxmlformats.org/officeDocument/2006/relationships/slideLayout" Target="../slideLayouts/slideLayout26.xml"/></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303.bin"/><Relationship Id="rId4" Type="http://schemas.openxmlformats.org/officeDocument/2006/relationships/image" Target="../media/image200.emf"/><Relationship Id="rId5" Type="http://schemas.openxmlformats.org/officeDocument/2006/relationships/oleObject" Target="../embeddings/oleObject304.bin"/><Relationship Id="rId1" Type="http://schemas.openxmlformats.org/officeDocument/2006/relationships/vmlDrawing" Target="../drawings/vmlDrawing56.vml"/><Relationship Id="rId2"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3" Type="http://schemas.openxmlformats.org/officeDocument/2006/relationships/oleObject" Target="../embeddings/oleObject305.bin"/><Relationship Id="rId4" Type="http://schemas.openxmlformats.org/officeDocument/2006/relationships/image" Target="../media/image200.emf"/><Relationship Id="rId5" Type="http://schemas.openxmlformats.org/officeDocument/2006/relationships/oleObject" Target="../embeddings/oleObject306.bin"/><Relationship Id="rId1" Type="http://schemas.openxmlformats.org/officeDocument/2006/relationships/vmlDrawing" Target="../drawings/vmlDrawing57.vml"/><Relationship Id="rId2"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3" Type="http://schemas.openxmlformats.org/officeDocument/2006/relationships/oleObject" Target="../embeddings/oleObject307.bin"/><Relationship Id="rId4" Type="http://schemas.openxmlformats.org/officeDocument/2006/relationships/image" Target="../media/image200.emf"/><Relationship Id="rId5" Type="http://schemas.openxmlformats.org/officeDocument/2006/relationships/oleObject" Target="../embeddings/oleObject308.bin"/><Relationship Id="rId6" Type="http://schemas.openxmlformats.org/officeDocument/2006/relationships/oleObject" Target="../embeddings/oleObject309.bin"/><Relationship Id="rId1" Type="http://schemas.openxmlformats.org/officeDocument/2006/relationships/vmlDrawing" Target="../drawings/vmlDrawing58.vml"/><Relationship Id="rId2" Type="http://schemas.openxmlformats.org/officeDocument/2006/relationships/slideLayout" Target="../slideLayouts/slideLayout24.xml"/></Relationships>
</file>

<file path=ppt/slides/_rels/slide114.xml.rels><?xml version="1.0" encoding="UTF-8" standalone="yes"?>
<Relationships xmlns="http://schemas.openxmlformats.org/package/2006/relationships"><Relationship Id="rId3" Type="http://schemas.openxmlformats.org/officeDocument/2006/relationships/oleObject" Target="../embeddings/oleObject310.bin"/><Relationship Id="rId4" Type="http://schemas.openxmlformats.org/officeDocument/2006/relationships/image" Target="../media/image200.emf"/><Relationship Id="rId5" Type="http://schemas.openxmlformats.org/officeDocument/2006/relationships/oleObject" Target="../embeddings/oleObject311.bin"/><Relationship Id="rId6" Type="http://schemas.openxmlformats.org/officeDocument/2006/relationships/oleObject" Target="../embeddings/oleObject312.bin"/><Relationship Id="rId1" Type="http://schemas.openxmlformats.org/officeDocument/2006/relationships/vmlDrawing" Target="../drawings/vmlDrawing59.vml"/><Relationship Id="rId2"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3" Type="http://schemas.openxmlformats.org/officeDocument/2006/relationships/oleObject" Target="../embeddings/oleObject313.bin"/><Relationship Id="rId4" Type="http://schemas.openxmlformats.org/officeDocument/2006/relationships/image" Target="../media/image200.emf"/><Relationship Id="rId5" Type="http://schemas.openxmlformats.org/officeDocument/2006/relationships/oleObject" Target="../embeddings/oleObject314.bin"/><Relationship Id="rId6" Type="http://schemas.openxmlformats.org/officeDocument/2006/relationships/oleObject" Target="../embeddings/oleObject315.bin"/><Relationship Id="rId1" Type="http://schemas.openxmlformats.org/officeDocument/2006/relationships/vmlDrawing" Target="../drawings/vmlDrawing60.vml"/><Relationship Id="rId2"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oleObject316.bin"/><Relationship Id="rId4" Type="http://schemas.openxmlformats.org/officeDocument/2006/relationships/image" Target="../media/image200.emf"/><Relationship Id="rId5" Type="http://schemas.openxmlformats.org/officeDocument/2006/relationships/oleObject" Target="../embeddings/oleObject317.bin"/><Relationship Id="rId6" Type="http://schemas.openxmlformats.org/officeDocument/2006/relationships/oleObject" Target="../embeddings/oleObject318.bin"/><Relationship Id="rId7" Type="http://schemas.openxmlformats.org/officeDocument/2006/relationships/oleObject" Target="../embeddings/oleObject319.bin"/><Relationship Id="rId1" Type="http://schemas.openxmlformats.org/officeDocument/2006/relationships/vmlDrawing" Target="../drawings/vmlDrawing61.vml"/><Relationship Id="rId2"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3" Type="http://schemas.openxmlformats.org/officeDocument/2006/relationships/oleObject" Target="../embeddings/oleObject320.bin"/><Relationship Id="rId4" Type="http://schemas.openxmlformats.org/officeDocument/2006/relationships/image" Target="../media/image200.emf"/><Relationship Id="rId5" Type="http://schemas.openxmlformats.org/officeDocument/2006/relationships/oleObject" Target="../embeddings/oleObject321.bin"/><Relationship Id="rId6" Type="http://schemas.openxmlformats.org/officeDocument/2006/relationships/oleObject" Target="../embeddings/oleObject322.bin"/><Relationship Id="rId7" Type="http://schemas.openxmlformats.org/officeDocument/2006/relationships/oleObject" Target="../embeddings/oleObject323.bin"/><Relationship Id="rId1" Type="http://schemas.openxmlformats.org/officeDocument/2006/relationships/vmlDrawing" Target="../drawings/vmlDrawing62.vml"/><Relationship Id="rId2"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3" Type="http://schemas.openxmlformats.org/officeDocument/2006/relationships/oleObject" Target="../embeddings/oleObject324.bin"/><Relationship Id="rId4" Type="http://schemas.openxmlformats.org/officeDocument/2006/relationships/image" Target="../media/image200.emf"/><Relationship Id="rId1" Type="http://schemas.openxmlformats.org/officeDocument/2006/relationships/vmlDrawing" Target="../drawings/vmlDrawing63.vml"/><Relationship Id="rId2"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3" Type="http://schemas.openxmlformats.org/officeDocument/2006/relationships/oleObject" Target="../embeddings/oleObject325.bin"/><Relationship Id="rId4" Type="http://schemas.openxmlformats.org/officeDocument/2006/relationships/image" Target="../media/image200.emf"/><Relationship Id="rId5" Type="http://schemas.openxmlformats.org/officeDocument/2006/relationships/oleObject" Target="../embeddings/oleObject326.bin"/><Relationship Id="rId1" Type="http://schemas.openxmlformats.org/officeDocument/2006/relationships/vmlDrawing" Target="../drawings/vmlDrawing64.vml"/><Relationship Id="rId2"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120.xml.rels><?xml version="1.0" encoding="UTF-8" standalone="yes"?>
<Relationships xmlns="http://schemas.openxmlformats.org/package/2006/relationships"><Relationship Id="rId3" Type="http://schemas.openxmlformats.org/officeDocument/2006/relationships/oleObject" Target="../embeddings/oleObject327.bin"/><Relationship Id="rId4" Type="http://schemas.openxmlformats.org/officeDocument/2006/relationships/image" Target="../media/image200.emf"/><Relationship Id="rId5" Type="http://schemas.openxmlformats.org/officeDocument/2006/relationships/oleObject" Target="../embeddings/oleObject328.bin"/><Relationship Id="rId6" Type="http://schemas.openxmlformats.org/officeDocument/2006/relationships/oleObject" Target="../embeddings/oleObject329.bin"/><Relationship Id="rId1" Type="http://schemas.openxmlformats.org/officeDocument/2006/relationships/vmlDrawing" Target="../drawings/vmlDrawing65.vml"/><Relationship Id="rId2"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3" Type="http://schemas.openxmlformats.org/officeDocument/2006/relationships/oleObject" Target="../embeddings/oleObject330.bin"/><Relationship Id="rId4" Type="http://schemas.openxmlformats.org/officeDocument/2006/relationships/image" Target="../media/image200.emf"/><Relationship Id="rId5" Type="http://schemas.openxmlformats.org/officeDocument/2006/relationships/oleObject" Target="../embeddings/oleObject331.bin"/><Relationship Id="rId6" Type="http://schemas.openxmlformats.org/officeDocument/2006/relationships/oleObject" Target="../embeddings/oleObject332.bin"/><Relationship Id="rId1" Type="http://schemas.openxmlformats.org/officeDocument/2006/relationships/vmlDrawing" Target="../drawings/vmlDrawing66.vml"/><Relationship Id="rId2"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333.bin"/><Relationship Id="rId4" Type="http://schemas.openxmlformats.org/officeDocument/2006/relationships/image" Target="../media/image200.emf"/><Relationship Id="rId5" Type="http://schemas.openxmlformats.org/officeDocument/2006/relationships/oleObject" Target="../embeddings/oleObject334.bin"/><Relationship Id="rId6" Type="http://schemas.openxmlformats.org/officeDocument/2006/relationships/oleObject" Target="../embeddings/oleObject335.bin"/><Relationship Id="rId1" Type="http://schemas.openxmlformats.org/officeDocument/2006/relationships/vmlDrawing" Target="../drawings/vmlDrawing67.vml"/><Relationship Id="rId2"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3" Type="http://schemas.openxmlformats.org/officeDocument/2006/relationships/oleObject" Target="../embeddings/oleObject336.bin"/><Relationship Id="rId4" Type="http://schemas.openxmlformats.org/officeDocument/2006/relationships/image" Target="../media/image200.emf"/><Relationship Id="rId5" Type="http://schemas.openxmlformats.org/officeDocument/2006/relationships/oleObject" Target="../embeddings/oleObject337.bin"/><Relationship Id="rId6" Type="http://schemas.openxmlformats.org/officeDocument/2006/relationships/oleObject" Target="../embeddings/oleObject338.bin"/><Relationship Id="rId1" Type="http://schemas.openxmlformats.org/officeDocument/2006/relationships/vmlDrawing" Target="../drawings/vmlDrawing68.vml"/><Relationship Id="rId2" Type="http://schemas.openxmlformats.org/officeDocument/2006/relationships/slideLayout" Target="../slideLayouts/slideLayout24.xml"/></Relationships>
</file>

<file path=ppt/slides/_rels/slide124.xml.rels><?xml version="1.0" encoding="UTF-8" standalone="yes"?>
<Relationships xmlns="http://schemas.openxmlformats.org/package/2006/relationships"><Relationship Id="rId3" Type="http://schemas.openxmlformats.org/officeDocument/2006/relationships/oleObject" Target="../embeddings/oleObject339.bin"/><Relationship Id="rId4" Type="http://schemas.openxmlformats.org/officeDocument/2006/relationships/image" Target="../media/image200.emf"/><Relationship Id="rId5" Type="http://schemas.openxmlformats.org/officeDocument/2006/relationships/oleObject" Target="../embeddings/oleObject340.bin"/><Relationship Id="rId6" Type="http://schemas.openxmlformats.org/officeDocument/2006/relationships/oleObject" Target="../embeddings/oleObject341.bin"/><Relationship Id="rId1" Type="http://schemas.openxmlformats.org/officeDocument/2006/relationships/vmlDrawing" Target="../drawings/vmlDrawing69.vml"/><Relationship Id="rId2" Type="http://schemas.openxmlformats.org/officeDocument/2006/relationships/slideLayout" Target="../slideLayouts/slideLayout24.xml"/></Relationships>
</file>

<file path=ppt/slides/_rels/slide125.xml.rels><?xml version="1.0" encoding="UTF-8" standalone="yes"?>
<Relationships xmlns="http://schemas.openxmlformats.org/package/2006/relationships"><Relationship Id="rId3" Type="http://schemas.openxmlformats.org/officeDocument/2006/relationships/oleObject" Target="../embeddings/oleObject342.bin"/><Relationship Id="rId4" Type="http://schemas.openxmlformats.org/officeDocument/2006/relationships/image" Target="../media/image200.emf"/><Relationship Id="rId5" Type="http://schemas.openxmlformats.org/officeDocument/2006/relationships/oleObject" Target="../embeddings/oleObject343.bin"/><Relationship Id="rId6" Type="http://schemas.openxmlformats.org/officeDocument/2006/relationships/oleObject" Target="../embeddings/oleObject344.bin"/><Relationship Id="rId1" Type="http://schemas.openxmlformats.org/officeDocument/2006/relationships/vmlDrawing" Target="../drawings/vmlDrawing70.vml"/><Relationship Id="rId2" Type="http://schemas.openxmlformats.org/officeDocument/2006/relationships/slideLayout" Target="../slideLayouts/slideLayout24.xml"/></Relationships>
</file>

<file path=ppt/slides/_rels/slide126.xml.rels><?xml version="1.0" encoding="UTF-8" standalone="yes"?>
<Relationships xmlns="http://schemas.openxmlformats.org/package/2006/relationships"><Relationship Id="rId3" Type="http://schemas.openxmlformats.org/officeDocument/2006/relationships/oleObject" Target="../embeddings/oleObject345.bin"/><Relationship Id="rId4" Type="http://schemas.openxmlformats.org/officeDocument/2006/relationships/image" Target="../media/image200.emf"/><Relationship Id="rId5" Type="http://schemas.openxmlformats.org/officeDocument/2006/relationships/oleObject" Target="../embeddings/oleObject346.bin"/><Relationship Id="rId6" Type="http://schemas.openxmlformats.org/officeDocument/2006/relationships/oleObject" Target="../embeddings/oleObject347.bin"/><Relationship Id="rId1" Type="http://schemas.openxmlformats.org/officeDocument/2006/relationships/vmlDrawing" Target="../drawings/vmlDrawing71.vml"/><Relationship Id="rId2" Type="http://schemas.openxmlformats.org/officeDocument/2006/relationships/slideLayout" Target="../slideLayouts/slideLayout24.xml"/></Relationships>
</file>

<file path=ppt/slides/_rels/slide127.xml.rels><?xml version="1.0" encoding="UTF-8" standalone="yes"?>
<Relationships xmlns="http://schemas.openxmlformats.org/package/2006/relationships"><Relationship Id="rId3" Type="http://schemas.openxmlformats.org/officeDocument/2006/relationships/oleObject" Target="../embeddings/oleObject348.bin"/><Relationship Id="rId4" Type="http://schemas.openxmlformats.org/officeDocument/2006/relationships/image" Target="../media/image200.emf"/><Relationship Id="rId5" Type="http://schemas.openxmlformats.org/officeDocument/2006/relationships/oleObject" Target="../embeddings/oleObject349.bin"/><Relationship Id="rId6" Type="http://schemas.openxmlformats.org/officeDocument/2006/relationships/oleObject" Target="../embeddings/oleObject350.bin"/><Relationship Id="rId1" Type="http://schemas.openxmlformats.org/officeDocument/2006/relationships/vmlDrawing" Target="../drawings/vmlDrawing72.vml"/><Relationship Id="rId2" Type="http://schemas.openxmlformats.org/officeDocument/2006/relationships/slideLayout" Target="../slideLayouts/slideLayout24.xml"/></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351.bin"/><Relationship Id="rId4" Type="http://schemas.openxmlformats.org/officeDocument/2006/relationships/image" Target="../media/image200.emf"/><Relationship Id="rId5" Type="http://schemas.openxmlformats.org/officeDocument/2006/relationships/oleObject" Target="../embeddings/oleObject352.bin"/><Relationship Id="rId6" Type="http://schemas.openxmlformats.org/officeDocument/2006/relationships/oleObject" Target="../embeddings/oleObject353.bin"/><Relationship Id="rId1" Type="http://schemas.openxmlformats.org/officeDocument/2006/relationships/vmlDrawing" Target="../drawings/vmlDrawing73.vml"/><Relationship Id="rId2" Type="http://schemas.openxmlformats.org/officeDocument/2006/relationships/slideLayout" Target="../slideLayouts/slideLayout24.xml"/></Relationships>
</file>

<file path=ppt/slides/_rels/slide129.xml.rels><?xml version="1.0" encoding="UTF-8" standalone="yes"?>
<Relationships xmlns="http://schemas.openxmlformats.org/package/2006/relationships"><Relationship Id="rId3" Type="http://schemas.openxmlformats.org/officeDocument/2006/relationships/oleObject" Target="../embeddings/oleObject354.bin"/><Relationship Id="rId4" Type="http://schemas.openxmlformats.org/officeDocument/2006/relationships/image" Target="../media/image200.emf"/><Relationship Id="rId5" Type="http://schemas.openxmlformats.org/officeDocument/2006/relationships/oleObject" Target="../embeddings/oleObject355.bin"/><Relationship Id="rId6" Type="http://schemas.openxmlformats.org/officeDocument/2006/relationships/oleObject" Target="../embeddings/oleObject356.bin"/><Relationship Id="rId1" Type="http://schemas.openxmlformats.org/officeDocument/2006/relationships/vmlDrawing" Target="../drawings/vmlDrawing74.vml"/><Relationship Id="rId2"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130.xml.rels><?xml version="1.0" encoding="UTF-8" standalone="yes"?>
<Relationships xmlns="http://schemas.openxmlformats.org/package/2006/relationships"><Relationship Id="rId3" Type="http://schemas.openxmlformats.org/officeDocument/2006/relationships/oleObject" Target="../embeddings/oleObject357.bin"/><Relationship Id="rId4" Type="http://schemas.openxmlformats.org/officeDocument/2006/relationships/image" Target="../media/image200.emf"/><Relationship Id="rId5" Type="http://schemas.openxmlformats.org/officeDocument/2006/relationships/oleObject" Target="../embeddings/oleObject358.bin"/><Relationship Id="rId6" Type="http://schemas.openxmlformats.org/officeDocument/2006/relationships/oleObject" Target="../embeddings/oleObject359.bin"/><Relationship Id="rId1" Type="http://schemas.openxmlformats.org/officeDocument/2006/relationships/vmlDrawing" Target="../drawings/vmlDrawing75.vml"/><Relationship Id="rId2" Type="http://schemas.openxmlformats.org/officeDocument/2006/relationships/slideLayout" Target="../slideLayouts/slideLayout24.xml"/></Relationships>
</file>

<file path=ppt/slides/_rels/slide131.xml.rels><?xml version="1.0" encoding="UTF-8" standalone="yes"?>
<Relationships xmlns="http://schemas.openxmlformats.org/package/2006/relationships"><Relationship Id="rId3" Type="http://schemas.openxmlformats.org/officeDocument/2006/relationships/oleObject" Target="../embeddings/oleObject360.bin"/><Relationship Id="rId4" Type="http://schemas.openxmlformats.org/officeDocument/2006/relationships/image" Target="../media/image200.emf"/><Relationship Id="rId5" Type="http://schemas.openxmlformats.org/officeDocument/2006/relationships/oleObject" Target="../embeddings/oleObject361.bin"/><Relationship Id="rId6" Type="http://schemas.openxmlformats.org/officeDocument/2006/relationships/oleObject" Target="../embeddings/oleObject362.bin"/><Relationship Id="rId1" Type="http://schemas.openxmlformats.org/officeDocument/2006/relationships/vmlDrawing" Target="../drawings/vmlDrawing76.vml"/><Relationship Id="rId2" Type="http://schemas.openxmlformats.org/officeDocument/2006/relationships/slideLayout" Target="../slideLayouts/slideLayout24.xml"/></Relationships>
</file>

<file path=ppt/slides/_rels/slide132.xml.rels><?xml version="1.0" encoding="UTF-8" standalone="yes"?>
<Relationships xmlns="http://schemas.openxmlformats.org/package/2006/relationships"><Relationship Id="rId3" Type="http://schemas.openxmlformats.org/officeDocument/2006/relationships/oleObject" Target="../embeddings/oleObject363.bin"/><Relationship Id="rId4" Type="http://schemas.openxmlformats.org/officeDocument/2006/relationships/image" Target="../media/image200.emf"/><Relationship Id="rId5" Type="http://schemas.openxmlformats.org/officeDocument/2006/relationships/oleObject" Target="../embeddings/oleObject364.bin"/><Relationship Id="rId6" Type="http://schemas.openxmlformats.org/officeDocument/2006/relationships/oleObject" Target="../embeddings/oleObject365.bin"/><Relationship Id="rId1" Type="http://schemas.openxmlformats.org/officeDocument/2006/relationships/vmlDrawing" Target="../drawings/vmlDrawing77.vml"/><Relationship Id="rId2" Type="http://schemas.openxmlformats.org/officeDocument/2006/relationships/slideLayout" Target="../slideLayouts/slideLayout24.xml"/></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366.bin"/><Relationship Id="rId4" Type="http://schemas.openxmlformats.org/officeDocument/2006/relationships/image" Target="../media/image200.emf"/><Relationship Id="rId5" Type="http://schemas.openxmlformats.org/officeDocument/2006/relationships/oleObject" Target="../embeddings/oleObject367.bin"/><Relationship Id="rId6" Type="http://schemas.openxmlformats.org/officeDocument/2006/relationships/oleObject" Target="../embeddings/oleObject368.bin"/><Relationship Id="rId1" Type="http://schemas.openxmlformats.org/officeDocument/2006/relationships/vmlDrawing" Target="../drawings/vmlDrawing78.vml"/><Relationship Id="rId2" Type="http://schemas.openxmlformats.org/officeDocument/2006/relationships/slideLayout" Target="../slideLayouts/slideLayout24.xml"/></Relationships>
</file>

<file path=ppt/slides/_rels/slide134.xml.rels><?xml version="1.0" encoding="UTF-8" standalone="yes"?>
<Relationships xmlns="http://schemas.openxmlformats.org/package/2006/relationships"><Relationship Id="rId3" Type="http://schemas.openxmlformats.org/officeDocument/2006/relationships/oleObject" Target="../embeddings/oleObject369.bin"/><Relationship Id="rId4" Type="http://schemas.openxmlformats.org/officeDocument/2006/relationships/image" Target="../media/image200.emf"/><Relationship Id="rId5" Type="http://schemas.openxmlformats.org/officeDocument/2006/relationships/oleObject" Target="../embeddings/oleObject370.bin"/><Relationship Id="rId6" Type="http://schemas.openxmlformats.org/officeDocument/2006/relationships/oleObject" Target="../embeddings/oleObject371.bin"/><Relationship Id="rId1" Type="http://schemas.openxmlformats.org/officeDocument/2006/relationships/vmlDrawing" Target="../drawings/vmlDrawing79.vml"/><Relationship Id="rId2" Type="http://schemas.openxmlformats.org/officeDocument/2006/relationships/slideLayout" Target="../slideLayouts/slideLayout24.xml"/></Relationships>
</file>

<file path=ppt/slides/_rels/slide135.xml.rels><?xml version="1.0" encoding="UTF-8" standalone="yes"?>
<Relationships xmlns="http://schemas.openxmlformats.org/package/2006/relationships"><Relationship Id="rId3" Type="http://schemas.openxmlformats.org/officeDocument/2006/relationships/oleObject" Target="../embeddings/oleObject372.bin"/><Relationship Id="rId4" Type="http://schemas.openxmlformats.org/officeDocument/2006/relationships/image" Target="../media/image200.emf"/><Relationship Id="rId5" Type="http://schemas.openxmlformats.org/officeDocument/2006/relationships/oleObject" Target="../embeddings/oleObject373.bin"/><Relationship Id="rId6" Type="http://schemas.openxmlformats.org/officeDocument/2006/relationships/oleObject" Target="../embeddings/oleObject374.bin"/><Relationship Id="rId1" Type="http://schemas.openxmlformats.org/officeDocument/2006/relationships/vmlDrawing" Target="../drawings/vmlDrawing80.vml"/><Relationship Id="rId2" Type="http://schemas.openxmlformats.org/officeDocument/2006/relationships/slideLayout" Target="../slideLayouts/slideLayout24.xml"/></Relationships>
</file>

<file path=ppt/slides/_rels/slide136.xml.rels><?xml version="1.0" encoding="UTF-8" standalone="yes"?>
<Relationships xmlns="http://schemas.openxmlformats.org/package/2006/relationships"><Relationship Id="rId3" Type="http://schemas.openxmlformats.org/officeDocument/2006/relationships/oleObject" Target="../embeddings/oleObject375.bin"/><Relationship Id="rId4" Type="http://schemas.openxmlformats.org/officeDocument/2006/relationships/image" Target="../media/image201.emf"/><Relationship Id="rId1" Type="http://schemas.openxmlformats.org/officeDocument/2006/relationships/vmlDrawing" Target="../drawings/vmlDrawing81.vml"/><Relationship Id="rId2" Type="http://schemas.openxmlformats.org/officeDocument/2006/relationships/slideLayout" Target="../slideLayouts/slideLayout24.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138.xml.rels><?xml version="1.0" encoding="UTF-8" standalone="yes"?>
<Relationships xmlns="http://schemas.openxmlformats.org/package/2006/relationships"><Relationship Id="rId3" Type="http://schemas.openxmlformats.org/officeDocument/2006/relationships/oleObject" Target="../embeddings/oleObject376.bin"/><Relationship Id="rId4" Type="http://schemas.openxmlformats.org/officeDocument/2006/relationships/image" Target="../media/image202.emf"/><Relationship Id="rId5" Type="http://schemas.openxmlformats.org/officeDocument/2006/relationships/oleObject" Target="../embeddings/oleObject377.bin"/><Relationship Id="rId6" Type="http://schemas.openxmlformats.org/officeDocument/2006/relationships/image" Target="../media/image203.emf"/><Relationship Id="rId7" Type="http://schemas.openxmlformats.org/officeDocument/2006/relationships/oleObject" Target="../embeddings/oleObject378.bin"/><Relationship Id="rId8" Type="http://schemas.openxmlformats.org/officeDocument/2006/relationships/image" Target="../media/image204.emf"/><Relationship Id="rId9" Type="http://schemas.openxmlformats.org/officeDocument/2006/relationships/oleObject" Target="../embeddings/oleObject379.bin"/><Relationship Id="rId10" Type="http://schemas.openxmlformats.org/officeDocument/2006/relationships/image" Target="../media/image205.emf"/><Relationship Id="rId1" Type="http://schemas.openxmlformats.org/officeDocument/2006/relationships/vmlDrawing" Target="../drawings/vmlDrawing82.vml"/><Relationship Id="rId2" Type="http://schemas.openxmlformats.org/officeDocument/2006/relationships/slideLayout" Target="../slideLayouts/slideLayout24.xml"/></Relationships>
</file>

<file path=ppt/slides/_rels/slide139.xml.rels><?xml version="1.0" encoding="UTF-8" standalone="yes"?>
<Relationships xmlns="http://schemas.openxmlformats.org/package/2006/relationships"><Relationship Id="rId11" Type="http://schemas.openxmlformats.org/officeDocument/2006/relationships/oleObject" Target="../embeddings/oleObject384.bin"/><Relationship Id="rId12" Type="http://schemas.openxmlformats.org/officeDocument/2006/relationships/image" Target="../media/image210.emf"/><Relationship Id="rId13" Type="http://schemas.openxmlformats.org/officeDocument/2006/relationships/oleObject" Target="../embeddings/oleObject385.bin"/><Relationship Id="rId14" Type="http://schemas.openxmlformats.org/officeDocument/2006/relationships/image" Target="../media/image211.emf"/><Relationship Id="rId15" Type="http://schemas.openxmlformats.org/officeDocument/2006/relationships/oleObject" Target="../embeddings/oleObject386.bin"/><Relationship Id="rId16" Type="http://schemas.openxmlformats.org/officeDocument/2006/relationships/image" Target="../media/image212.emf"/><Relationship Id="rId1" Type="http://schemas.openxmlformats.org/officeDocument/2006/relationships/vmlDrawing" Target="../drawings/vmlDrawing83.vml"/><Relationship Id="rId2" Type="http://schemas.openxmlformats.org/officeDocument/2006/relationships/slideLayout" Target="../slideLayouts/slideLayout24.xml"/><Relationship Id="rId3" Type="http://schemas.openxmlformats.org/officeDocument/2006/relationships/oleObject" Target="../embeddings/oleObject380.bin"/><Relationship Id="rId4" Type="http://schemas.openxmlformats.org/officeDocument/2006/relationships/image" Target="../media/image206.emf"/><Relationship Id="rId5" Type="http://schemas.openxmlformats.org/officeDocument/2006/relationships/oleObject" Target="../embeddings/oleObject381.bin"/><Relationship Id="rId6" Type="http://schemas.openxmlformats.org/officeDocument/2006/relationships/image" Target="../media/image207.emf"/><Relationship Id="rId7" Type="http://schemas.openxmlformats.org/officeDocument/2006/relationships/oleObject" Target="../embeddings/oleObject382.bin"/><Relationship Id="rId8" Type="http://schemas.openxmlformats.org/officeDocument/2006/relationships/image" Target="../media/image208.emf"/><Relationship Id="rId9" Type="http://schemas.openxmlformats.org/officeDocument/2006/relationships/oleObject" Target="../embeddings/oleObject383.bin"/><Relationship Id="rId10" Type="http://schemas.openxmlformats.org/officeDocument/2006/relationships/image" Target="../media/image20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hyperlink" Target="SIR.mmd" TargetMode="External"/><Relationship Id="rId3" Type="http://schemas.openxmlformats.org/officeDocument/2006/relationships/image" Target="../media/image12.png"/></Relationships>
</file>

<file path=ppt/slides/_rels/slide140.xml.rels><?xml version="1.0" encoding="UTF-8" standalone="yes"?>
<Relationships xmlns="http://schemas.openxmlformats.org/package/2006/relationships"><Relationship Id="rId11" Type="http://schemas.openxmlformats.org/officeDocument/2006/relationships/oleObject" Target="../embeddings/oleObject391.bin"/><Relationship Id="rId12" Type="http://schemas.openxmlformats.org/officeDocument/2006/relationships/image" Target="../media/image217.emf"/><Relationship Id="rId13" Type="http://schemas.openxmlformats.org/officeDocument/2006/relationships/oleObject" Target="../embeddings/oleObject392.bin"/><Relationship Id="rId14" Type="http://schemas.openxmlformats.org/officeDocument/2006/relationships/image" Target="../media/image218.emf"/><Relationship Id="rId15" Type="http://schemas.openxmlformats.org/officeDocument/2006/relationships/oleObject" Target="../embeddings/oleObject393.bin"/><Relationship Id="rId16" Type="http://schemas.openxmlformats.org/officeDocument/2006/relationships/image" Target="../media/image206.emf"/><Relationship Id="rId17" Type="http://schemas.openxmlformats.org/officeDocument/2006/relationships/oleObject" Target="../embeddings/oleObject394.bin"/><Relationship Id="rId18" Type="http://schemas.openxmlformats.org/officeDocument/2006/relationships/image" Target="../media/image207.emf"/><Relationship Id="rId1" Type="http://schemas.openxmlformats.org/officeDocument/2006/relationships/vmlDrawing" Target="../drawings/vmlDrawing84.vml"/><Relationship Id="rId2" Type="http://schemas.openxmlformats.org/officeDocument/2006/relationships/slideLayout" Target="../slideLayouts/slideLayout24.xml"/><Relationship Id="rId3" Type="http://schemas.openxmlformats.org/officeDocument/2006/relationships/oleObject" Target="../embeddings/oleObject387.bin"/><Relationship Id="rId4" Type="http://schemas.openxmlformats.org/officeDocument/2006/relationships/image" Target="../media/image213.emf"/><Relationship Id="rId5" Type="http://schemas.openxmlformats.org/officeDocument/2006/relationships/oleObject" Target="../embeddings/oleObject388.bin"/><Relationship Id="rId6" Type="http://schemas.openxmlformats.org/officeDocument/2006/relationships/image" Target="../media/image214.emf"/><Relationship Id="rId7" Type="http://schemas.openxmlformats.org/officeDocument/2006/relationships/oleObject" Target="../embeddings/oleObject389.bin"/><Relationship Id="rId8" Type="http://schemas.openxmlformats.org/officeDocument/2006/relationships/image" Target="../media/image215.emf"/><Relationship Id="rId9" Type="http://schemas.openxmlformats.org/officeDocument/2006/relationships/oleObject" Target="../embeddings/oleObject390.bin"/><Relationship Id="rId10" Type="http://schemas.openxmlformats.org/officeDocument/2006/relationships/image" Target="../media/image216.emf"/></Relationships>
</file>

<file path=ppt/slides/_rels/slide141.xml.rels><?xml version="1.0" encoding="UTF-8" standalone="yes"?>
<Relationships xmlns="http://schemas.openxmlformats.org/package/2006/relationships"><Relationship Id="rId3" Type="http://schemas.openxmlformats.org/officeDocument/2006/relationships/oleObject" Target="../embeddings/oleObject395.bin"/><Relationship Id="rId4" Type="http://schemas.openxmlformats.org/officeDocument/2006/relationships/image" Target="../media/image219.emf"/><Relationship Id="rId5" Type="http://schemas.openxmlformats.org/officeDocument/2006/relationships/oleObject" Target="../embeddings/oleObject396.bin"/><Relationship Id="rId6" Type="http://schemas.openxmlformats.org/officeDocument/2006/relationships/image" Target="../media/image220.emf"/><Relationship Id="rId1" Type="http://schemas.openxmlformats.org/officeDocument/2006/relationships/vmlDrawing" Target="../drawings/vmlDrawing85.vml"/><Relationship Id="rId2" Type="http://schemas.openxmlformats.org/officeDocument/2006/relationships/slideLayout" Target="../slideLayouts/slideLayout24.xml"/></Relationships>
</file>

<file path=ppt/slides/_rels/slide142.xml.rels><?xml version="1.0" encoding="UTF-8" standalone="yes"?>
<Relationships xmlns="http://schemas.openxmlformats.org/package/2006/relationships"><Relationship Id="rId3" Type="http://schemas.openxmlformats.org/officeDocument/2006/relationships/oleObject" Target="../embeddings/oleObject397.bin"/><Relationship Id="rId4" Type="http://schemas.openxmlformats.org/officeDocument/2006/relationships/image" Target="../media/image221.emf"/><Relationship Id="rId5" Type="http://schemas.openxmlformats.org/officeDocument/2006/relationships/oleObject" Target="../embeddings/oleObject398.bin"/><Relationship Id="rId6" Type="http://schemas.openxmlformats.org/officeDocument/2006/relationships/image" Target="../media/image222.emf"/><Relationship Id="rId1" Type="http://schemas.openxmlformats.org/officeDocument/2006/relationships/vmlDrawing" Target="../drawings/vmlDrawing86.vml"/><Relationship Id="rId2" Type="http://schemas.openxmlformats.org/officeDocument/2006/relationships/slideLayout" Target="../slideLayouts/slideLayout24.xml"/></Relationships>
</file>

<file path=ppt/slides/_rels/slide143.xml.rels><?xml version="1.0" encoding="UTF-8" standalone="yes"?>
<Relationships xmlns="http://schemas.openxmlformats.org/package/2006/relationships"><Relationship Id="rId3" Type="http://schemas.openxmlformats.org/officeDocument/2006/relationships/oleObject" Target="../embeddings/oleObject399.bin"/><Relationship Id="rId4" Type="http://schemas.openxmlformats.org/officeDocument/2006/relationships/image" Target="../media/image223.emf"/><Relationship Id="rId5" Type="http://schemas.openxmlformats.org/officeDocument/2006/relationships/oleObject" Target="../embeddings/oleObject400.bin"/><Relationship Id="rId6" Type="http://schemas.openxmlformats.org/officeDocument/2006/relationships/image" Target="../media/image224.emf"/><Relationship Id="rId1" Type="http://schemas.openxmlformats.org/officeDocument/2006/relationships/vmlDrawing" Target="../drawings/vmlDrawing87.vml"/><Relationship Id="rId2" Type="http://schemas.openxmlformats.org/officeDocument/2006/relationships/slideLayout" Target="../slideLayouts/slideLayout24.xml"/></Relationships>
</file>

<file path=ppt/slides/_rels/slide144.xml.rels><?xml version="1.0" encoding="UTF-8" standalone="yes"?>
<Relationships xmlns="http://schemas.openxmlformats.org/package/2006/relationships"><Relationship Id="rId3" Type="http://schemas.openxmlformats.org/officeDocument/2006/relationships/oleObject" Target="../embeddings/oleObject401.bin"/><Relationship Id="rId4" Type="http://schemas.openxmlformats.org/officeDocument/2006/relationships/image" Target="../media/image225.emf"/><Relationship Id="rId5" Type="http://schemas.openxmlformats.org/officeDocument/2006/relationships/oleObject" Target="../embeddings/oleObject402.bin"/><Relationship Id="rId6" Type="http://schemas.openxmlformats.org/officeDocument/2006/relationships/image" Target="../media/image226.emf"/><Relationship Id="rId1" Type="http://schemas.openxmlformats.org/officeDocument/2006/relationships/vmlDrawing" Target="../drawings/vmlDrawing88.vml"/><Relationship Id="rId2" Type="http://schemas.openxmlformats.org/officeDocument/2006/relationships/slideLayout" Target="../slideLayouts/slideLayout24.xml"/></Relationships>
</file>

<file path=ppt/slides/_rels/slide145.xml.rels><?xml version="1.0" encoding="UTF-8" standalone="yes"?>
<Relationships xmlns="http://schemas.openxmlformats.org/package/2006/relationships"><Relationship Id="rId3" Type="http://schemas.openxmlformats.org/officeDocument/2006/relationships/oleObject" Target="../embeddings/oleObject403.bin"/><Relationship Id="rId4" Type="http://schemas.openxmlformats.org/officeDocument/2006/relationships/image" Target="../media/image227.emf"/><Relationship Id="rId1" Type="http://schemas.openxmlformats.org/officeDocument/2006/relationships/vmlDrawing" Target="../drawings/vmlDrawing89.vml"/><Relationship Id="rId2" Type="http://schemas.openxmlformats.org/officeDocument/2006/relationships/slideLayout" Target="../slideLayouts/slideLayout24.xml"/></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image" Target="../media/image231.png"/><Relationship Id="rId5" Type="http://schemas.openxmlformats.org/officeDocument/2006/relationships/oleObject" Target="../embeddings/oleObject404.bin"/><Relationship Id="rId6" Type="http://schemas.openxmlformats.org/officeDocument/2006/relationships/image" Target="../media/image228.wmf"/><Relationship Id="rId7" Type="http://schemas.openxmlformats.org/officeDocument/2006/relationships/oleObject" Target="../embeddings/oleObject405.bin"/><Relationship Id="rId8" Type="http://schemas.openxmlformats.org/officeDocument/2006/relationships/image" Target="../media/image229.wmf"/><Relationship Id="rId9" Type="http://schemas.openxmlformats.org/officeDocument/2006/relationships/oleObject" Target="../embeddings/oleObject406.bin"/><Relationship Id="rId10" Type="http://schemas.openxmlformats.org/officeDocument/2006/relationships/image" Target="../media/image230.wmf"/><Relationship Id="rId1" Type="http://schemas.openxmlformats.org/officeDocument/2006/relationships/vmlDrawing" Target="../drawings/vmlDrawing90.vml"/><Relationship Id="rId2" Type="http://schemas.openxmlformats.org/officeDocument/2006/relationships/slideLayout" Target="../slideLayouts/slideLayout24.xml"/></Relationships>
</file>

<file path=ppt/slides/_rels/slide147.xml.rels><?xml version="1.0" encoding="UTF-8" standalone="yes"?>
<Relationships xmlns="http://schemas.openxmlformats.org/package/2006/relationships"><Relationship Id="rId3" Type="http://schemas.openxmlformats.org/officeDocument/2006/relationships/oleObject" Target="../embeddings/oleObject407.bin"/><Relationship Id="rId4" Type="http://schemas.openxmlformats.org/officeDocument/2006/relationships/image" Target="../media/image232.emf"/><Relationship Id="rId5" Type="http://schemas.openxmlformats.org/officeDocument/2006/relationships/oleObject" Target="../embeddings/oleObject408.bin"/><Relationship Id="rId6" Type="http://schemas.openxmlformats.org/officeDocument/2006/relationships/image" Target="../media/image233.emf"/><Relationship Id="rId1" Type="http://schemas.openxmlformats.org/officeDocument/2006/relationships/vmlDrawing" Target="../drawings/vmlDrawing91.vml"/><Relationship Id="rId2" Type="http://schemas.openxmlformats.org/officeDocument/2006/relationships/slideLayout" Target="../slideLayouts/slideLayout24.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149.xml.rels><?xml version="1.0" encoding="UTF-8" standalone="yes"?>
<Relationships xmlns="http://schemas.openxmlformats.org/package/2006/relationships"><Relationship Id="rId3" Type="http://schemas.openxmlformats.org/officeDocument/2006/relationships/image" Target="../media/image234.emf"/><Relationship Id="rId4" Type="http://schemas.openxmlformats.org/officeDocument/2006/relationships/image" Target="../media/image235.emf"/><Relationship Id="rId5" Type="http://schemas.openxmlformats.org/officeDocument/2006/relationships/image" Target="../media/image236.emf"/><Relationship Id="rId6" Type="http://schemas.openxmlformats.org/officeDocument/2006/relationships/image" Target="../media/image237.emf"/><Relationship Id="rId7" Type="http://schemas.openxmlformats.org/officeDocument/2006/relationships/image" Target="../media/image238.emf"/><Relationship Id="rId1" Type="http://schemas.openxmlformats.org/officeDocument/2006/relationships/slideLayout" Target="../slideLayouts/slideLayout209.xml"/><Relationship Id="rId2" Type="http://schemas.openxmlformats.org/officeDocument/2006/relationships/notesSlide" Target="../notesSlides/notesSlide4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9.emf"/><Relationship Id="rId5" Type="http://schemas.openxmlformats.org/officeDocument/2006/relationships/oleObject" Target="../embeddings/oleObject8.bin"/><Relationship Id="rId6" Type="http://schemas.openxmlformats.org/officeDocument/2006/relationships/image" Target="../media/image10.wmf"/><Relationship Id="rId7" Type="http://schemas.openxmlformats.org/officeDocument/2006/relationships/oleObject" Target="../embeddings/oleObject9.bin"/><Relationship Id="rId8" Type="http://schemas.openxmlformats.org/officeDocument/2006/relationships/image" Target="../media/image11.emf"/><Relationship Id="rId1" Type="http://schemas.openxmlformats.org/officeDocument/2006/relationships/vmlDrawing" Target="../drawings/vmlDrawing3.vml"/><Relationship Id="rId2" Type="http://schemas.openxmlformats.org/officeDocument/2006/relationships/slideLayout" Target="../slideLayouts/slideLayout143.xml"/></Relationships>
</file>

<file path=ppt/slides/_rels/slide150.xml.rels><?xml version="1.0" encoding="UTF-8" standalone="yes"?>
<Relationships xmlns="http://schemas.openxmlformats.org/package/2006/relationships"><Relationship Id="rId3" Type="http://schemas.openxmlformats.org/officeDocument/2006/relationships/image" Target="../media/image235.emf"/><Relationship Id="rId4" Type="http://schemas.openxmlformats.org/officeDocument/2006/relationships/image" Target="../media/image236.emf"/><Relationship Id="rId5" Type="http://schemas.openxmlformats.org/officeDocument/2006/relationships/image" Target="../media/image239.emf"/><Relationship Id="rId6" Type="http://schemas.openxmlformats.org/officeDocument/2006/relationships/image" Target="../media/image240.emf"/><Relationship Id="rId1" Type="http://schemas.openxmlformats.org/officeDocument/2006/relationships/slideLayout" Target="../slideLayouts/slideLayout209.xml"/><Relationship Id="rId2" Type="http://schemas.openxmlformats.org/officeDocument/2006/relationships/image" Target="../media/image234.emf"/></Relationships>
</file>

<file path=ppt/slides/_rels/slide151.xml.rels><?xml version="1.0" encoding="UTF-8" standalone="yes"?>
<Relationships xmlns="http://schemas.openxmlformats.org/package/2006/relationships"><Relationship Id="rId3" Type="http://schemas.openxmlformats.org/officeDocument/2006/relationships/image" Target="../media/image234.emf"/><Relationship Id="rId4" Type="http://schemas.openxmlformats.org/officeDocument/2006/relationships/image" Target="../media/image235.emf"/><Relationship Id="rId5" Type="http://schemas.openxmlformats.org/officeDocument/2006/relationships/image" Target="../media/image236.emf"/><Relationship Id="rId6" Type="http://schemas.openxmlformats.org/officeDocument/2006/relationships/image" Target="../media/image239.emf"/><Relationship Id="rId7" Type="http://schemas.openxmlformats.org/officeDocument/2006/relationships/image" Target="../media/image240.emf"/><Relationship Id="rId1" Type="http://schemas.openxmlformats.org/officeDocument/2006/relationships/slideLayout" Target="../slideLayouts/slideLayout209.xml"/><Relationship Id="rId2" Type="http://schemas.openxmlformats.org/officeDocument/2006/relationships/notesSlide" Target="../notesSlides/notesSlide44.xml"/></Relationships>
</file>

<file path=ppt/slides/_rels/slide152.xml.rels><?xml version="1.0" encoding="UTF-8" standalone="yes"?>
<Relationships xmlns="http://schemas.openxmlformats.org/package/2006/relationships"><Relationship Id="rId3" Type="http://schemas.openxmlformats.org/officeDocument/2006/relationships/image" Target="../media/image242.png"/><Relationship Id="rId4" Type="http://schemas.openxmlformats.org/officeDocument/2006/relationships/image" Target="../media/image243.png"/><Relationship Id="rId5" Type="http://schemas.openxmlformats.org/officeDocument/2006/relationships/image" Target="../media/image244.emf"/><Relationship Id="rId1" Type="http://schemas.openxmlformats.org/officeDocument/2006/relationships/slideLayout" Target="../slideLayouts/slideLayout29.xml"/><Relationship Id="rId2" Type="http://schemas.openxmlformats.org/officeDocument/2006/relationships/image" Target="../media/image241.emf"/></Relationships>
</file>

<file path=ppt/slides/_rels/slide153.xml.rels><?xml version="1.0" encoding="UTF-8" standalone="yes"?>
<Relationships xmlns="http://schemas.openxmlformats.org/package/2006/relationships"><Relationship Id="rId3" Type="http://schemas.openxmlformats.org/officeDocument/2006/relationships/image" Target="../media/image242.png"/><Relationship Id="rId4" Type="http://schemas.openxmlformats.org/officeDocument/2006/relationships/image" Target="../media/image243.png"/><Relationship Id="rId5" Type="http://schemas.openxmlformats.org/officeDocument/2006/relationships/image" Target="../media/image244.emf"/><Relationship Id="rId1" Type="http://schemas.openxmlformats.org/officeDocument/2006/relationships/slideLayout" Target="../slideLayouts/slideLayout29.xml"/><Relationship Id="rId2" Type="http://schemas.openxmlformats.org/officeDocument/2006/relationships/image" Target="../media/image241.emf"/></Relationships>
</file>

<file path=ppt/slides/_rels/slide154.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oleObject" Target="../embeddings/oleObject409.bin"/><Relationship Id="rId5" Type="http://schemas.openxmlformats.org/officeDocument/2006/relationships/image" Target="../media/image245.emf"/><Relationship Id="rId6" Type="http://schemas.openxmlformats.org/officeDocument/2006/relationships/oleObject" Target="../embeddings/oleObject410.bin"/><Relationship Id="rId7" Type="http://schemas.openxmlformats.org/officeDocument/2006/relationships/oleObject" Target="../embeddings/oleObject411.bin"/><Relationship Id="rId8" Type="http://schemas.openxmlformats.org/officeDocument/2006/relationships/oleObject" Target="../embeddings/oleObject412.bin"/><Relationship Id="rId9" Type="http://schemas.openxmlformats.org/officeDocument/2006/relationships/oleObject" Target="../embeddings/oleObject413.bin"/><Relationship Id="rId10" Type="http://schemas.openxmlformats.org/officeDocument/2006/relationships/image" Target="../media/image246.emf"/><Relationship Id="rId1" Type="http://schemas.openxmlformats.org/officeDocument/2006/relationships/vmlDrawing" Target="../drawings/vmlDrawing92.vml"/><Relationship Id="rId2" Type="http://schemas.openxmlformats.org/officeDocument/2006/relationships/slideLayout" Target="../slideLayouts/slideLayout2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47.xml"/><Relationship Id="rId4" Type="http://schemas.openxmlformats.org/officeDocument/2006/relationships/oleObject" Target="../embeddings/oleObject414.bin"/><Relationship Id="rId5" Type="http://schemas.openxmlformats.org/officeDocument/2006/relationships/image" Target="../media/image245.emf"/><Relationship Id="rId6" Type="http://schemas.openxmlformats.org/officeDocument/2006/relationships/oleObject" Target="../embeddings/oleObject415.bin"/><Relationship Id="rId7" Type="http://schemas.openxmlformats.org/officeDocument/2006/relationships/oleObject" Target="../embeddings/oleObject416.bin"/><Relationship Id="rId8" Type="http://schemas.openxmlformats.org/officeDocument/2006/relationships/oleObject" Target="../embeddings/oleObject417.bin"/><Relationship Id="rId1" Type="http://schemas.openxmlformats.org/officeDocument/2006/relationships/vmlDrawing" Target="../drawings/vmlDrawing93.vml"/><Relationship Id="rId2" Type="http://schemas.openxmlformats.org/officeDocument/2006/relationships/slideLayout" Target="../slideLayouts/slideLayout24.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47.jpeg"/><Relationship Id="rId3" Type="http://schemas.openxmlformats.org/officeDocument/2006/relationships/image" Target="../media/image248.jpe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49.png"/></Relationships>
</file>

<file path=ppt/slides/_rels/slide16.xml.rels><?xml version="1.0" encoding="UTF-8" standalone="yes"?>
<Relationships xmlns="http://schemas.openxmlformats.org/package/2006/relationships"><Relationship Id="rId11" Type="http://schemas.openxmlformats.org/officeDocument/2006/relationships/oleObject" Target="../embeddings/oleObject14.bin"/><Relationship Id="rId12" Type="http://schemas.openxmlformats.org/officeDocument/2006/relationships/image" Target="../media/image20.emf"/><Relationship Id="rId1" Type="http://schemas.openxmlformats.org/officeDocument/2006/relationships/vmlDrawing" Target="../drawings/vmlDrawing4.vml"/><Relationship Id="rId2" Type="http://schemas.openxmlformats.org/officeDocument/2006/relationships/slideLayout" Target="../slideLayouts/slideLayout141.xml"/><Relationship Id="rId3" Type="http://schemas.openxmlformats.org/officeDocument/2006/relationships/oleObject" Target="../embeddings/oleObject10.bin"/><Relationship Id="rId4" Type="http://schemas.openxmlformats.org/officeDocument/2006/relationships/image" Target="../media/image16.emf"/><Relationship Id="rId5" Type="http://schemas.openxmlformats.org/officeDocument/2006/relationships/oleObject" Target="../embeddings/oleObject11.bin"/><Relationship Id="rId6" Type="http://schemas.openxmlformats.org/officeDocument/2006/relationships/image" Target="../media/image17.emf"/><Relationship Id="rId7" Type="http://schemas.openxmlformats.org/officeDocument/2006/relationships/oleObject" Target="../embeddings/oleObject12.bin"/><Relationship Id="rId8" Type="http://schemas.openxmlformats.org/officeDocument/2006/relationships/image" Target="../media/image18.emf"/><Relationship Id="rId9" Type="http://schemas.openxmlformats.org/officeDocument/2006/relationships/oleObject" Target="../embeddings/oleObject13.bin"/><Relationship Id="rId10" Type="http://schemas.openxmlformats.org/officeDocument/2006/relationships/image" Target="../media/image1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21.emf"/><Relationship Id="rId5" Type="http://schemas.openxmlformats.org/officeDocument/2006/relationships/oleObject" Target="../embeddings/oleObject16.bin"/><Relationship Id="rId6" Type="http://schemas.openxmlformats.org/officeDocument/2006/relationships/image" Target="../media/image22.emf"/><Relationship Id="rId7" Type="http://schemas.openxmlformats.org/officeDocument/2006/relationships/oleObject" Target="../embeddings/oleObject17.bin"/><Relationship Id="rId8" Type="http://schemas.openxmlformats.org/officeDocument/2006/relationships/image" Target="../media/image23.emf"/><Relationship Id="rId9" Type="http://schemas.openxmlformats.org/officeDocument/2006/relationships/oleObject" Target="../embeddings/oleObject18.bin"/><Relationship Id="rId10" Type="http://schemas.openxmlformats.org/officeDocument/2006/relationships/image" Target="../media/image24.emf"/><Relationship Id="rId1" Type="http://schemas.openxmlformats.org/officeDocument/2006/relationships/vmlDrawing" Target="../drawings/vmlDrawing5.vml"/><Relationship Id="rId2" Type="http://schemas.openxmlformats.org/officeDocument/2006/relationships/slideLayout" Target="../slideLayouts/slideLayout14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25.emf"/><Relationship Id="rId5" Type="http://schemas.openxmlformats.org/officeDocument/2006/relationships/oleObject" Target="../embeddings/oleObject20.bin"/><Relationship Id="rId6" Type="http://schemas.openxmlformats.org/officeDocument/2006/relationships/image" Target="../media/image26.emf"/><Relationship Id="rId7" Type="http://schemas.openxmlformats.org/officeDocument/2006/relationships/oleObject" Target="../embeddings/oleObject21.bin"/><Relationship Id="rId8" Type="http://schemas.openxmlformats.org/officeDocument/2006/relationships/image" Target="../media/image27.emf"/><Relationship Id="rId9" Type="http://schemas.openxmlformats.org/officeDocument/2006/relationships/oleObject" Target="../embeddings/oleObject22.bin"/><Relationship Id="rId10" Type="http://schemas.openxmlformats.org/officeDocument/2006/relationships/image" Target="../media/image28.emf"/><Relationship Id="rId1" Type="http://schemas.openxmlformats.org/officeDocument/2006/relationships/vmlDrawing" Target="../drawings/vmlDrawing6.vml"/><Relationship Id="rId2" Type="http://schemas.openxmlformats.org/officeDocument/2006/relationships/slideLayout" Target="../slideLayouts/slideLayout1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3.bin"/><Relationship Id="rId4" Type="http://schemas.openxmlformats.org/officeDocument/2006/relationships/image" Target="../media/image29.emf"/><Relationship Id="rId5" Type="http://schemas.openxmlformats.org/officeDocument/2006/relationships/image" Target="../media/image31.emf"/><Relationship Id="rId6" Type="http://schemas.openxmlformats.org/officeDocument/2006/relationships/oleObject" Target="../embeddings/oleObject24.bin"/><Relationship Id="rId7" Type="http://schemas.openxmlformats.org/officeDocument/2006/relationships/image" Target="../media/image30.emf"/><Relationship Id="rId8" Type="http://schemas.openxmlformats.org/officeDocument/2006/relationships/image" Target="../media/image32.png"/><Relationship Id="rId1" Type="http://schemas.openxmlformats.org/officeDocument/2006/relationships/vmlDrawing" Target="../drawings/vmlDrawing7.vml"/><Relationship Id="rId2" Type="http://schemas.openxmlformats.org/officeDocument/2006/relationships/slideLayout" Target="../slideLayouts/slideLayout14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5.bin"/><Relationship Id="rId4" Type="http://schemas.openxmlformats.org/officeDocument/2006/relationships/image" Target="../media/image33.emf"/><Relationship Id="rId5" Type="http://schemas.openxmlformats.org/officeDocument/2006/relationships/oleObject" Target="../embeddings/oleObject26.bin"/><Relationship Id="rId6" Type="http://schemas.openxmlformats.org/officeDocument/2006/relationships/image" Target="../media/image34.wmf"/><Relationship Id="rId1" Type="http://schemas.openxmlformats.org/officeDocument/2006/relationships/vmlDrawing" Target="../drawings/vmlDrawing8.vml"/><Relationship Id="rId2" Type="http://schemas.openxmlformats.org/officeDocument/2006/relationships/slideLayout" Target="../slideLayouts/slideLayout14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4" Type="http://schemas.openxmlformats.org/officeDocument/2006/relationships/image" Target="../media/image35.emf"/><Relationship Id="rId5" Type="http://schemas.openxmlformats.org/officeDocument/2006/relationships/oleObject" Target="../embeddings/oleObject28.bin"/><Relationship Id="rId6" Type="http://schemas.openxmlformats.org/officeDocument/2006/relationships/image" Target="../media/image36.emf"/><Relationship Id="rId7" Type="http://schemas.openxmlformats.org/officeDocument/2006/relationships/oleObject" Target="../embeddings/oleObject29.bin"/><Relationship Id="rId8" Type="http://schemas.openxmlformats.org/officeDocument/2006/relationships/image" Target="../media/image34.wmf"/><Relationship Id="rId9" Type="http://schemas.openxmlformats.org/officeDocument/2006/relationships/image" Target="../media/image32.png"/><Relationship Id="rId1" Type="http://schemas.openxmlformats.org/officeDocument/2006/relationships/vmlDrawing" Target="../drawings/vmlDrawing9.vml"/><Relationship Id="rId2" Type="http://schemas.openxmlformats.org/officeDocument/2006/relationships/slideLayout" Target="../slideLayouts/slideLayout141.xml"/></Relationships>
</file>

<file path=ppt/slides/_rels/slide24.xml.rels><?xml version="1.0" encoding="UTF-8" standalone="yes"?>
<Relationships xmlns="http://schemas.openxmlformats.org/package/2006/relationships"><Relationship Id="rId11" Type="http://schemas.openxmlformats.org/officeDocument/2006/relationships/image" Target="../media/image34.wmf"/><Relationship Id="rId12" Type="http://schemas.openxmlformats.org/officeDocument/2006/relationships/oleObject" Target="../embeddings/oleObject34.bin"/><Relationship Id="rId13" Type="http://schemas.openxmlformats.org/officeDocument/2006/relationships/image" Target="../media/image38.wmf"/><Relationship Id="rId14" Type="http://schemas.openxmlformats.org/officeDocument/2006/relationships/image" Target="../media/image32.png"/><Relationship Id="rId1" Type="http://schemas.openxmlformats.org/officeDocument/2006/relationships/vmlDrawing" Target="../drawings/vmlDrawing10.vml"/><Relationship Id="rId2" Type="http://schemas.openxmlformats.org/officeDocument/2006/relationships/slideLayout" Target="../slideLayouts/slideLayout141.xml"/><Relationship Id="rId3" Type="http://schemas.openxmlformats.org/officeDocument/2006/relationships/image" Target="../media/image39.png"/><Relationship Id="rId4" Type="http://schemas.openxmlformats.org/officeDocument/2006/relationships/oleObject" Target="../embeddings/oleObject30.bin"/><Relationship Id="rId5" Type="http://schemas.openxmlformats.org/officeDocument/2006/relationships/image" Target="../media/image35.emf"/><Relationship Id="rId6" Type="http://schemas.openxmlformats.org/officeDocument/2006/relationships/oleObject" Target="../embeddings/oleObject31.bin"/><Relationship Id="rId7" Type="http://schemas.openxmlformats.org/officeDocument/2006/relationships/image" Target="../media/image37.wmf"/><Relationship Id="rId8" Type="http://schemas.openxmlformats.org/officeDocument/2006/relationships/oleObject" Target="../embeddings/oleObject32.bin"/><Relationship Id="rId9" Type="http://schemas.openxmlformats.org/officeDocument/2006/relationships/image" Target="../media/image36.emf"/><Relationship Id="rId10" Type="http://schemas.openxmlformats.org/officeDocument/2006/relationships/oleObject" Target="../embeddings/oleObject33.bin"/></Relationships>
</file>

<file path=ppt/slides/_rels/slide25.xml.rels><?xml version="1.0" encoding="UTF-8" standalone="yes"?>
<Relationships xmlns="http://schemas.openxmlformats.org/package/2006/relationships"><Relationship Id="rId11" Type="http://schemas.openxmlformats.org/officeDocument/2006/relationships/image" Target="../media/image39.png"/><Relationship Id="rId12" Type="http://schemas.openxmlformats.org/officeDocument/2006/relationships/oleObject" Target="../embeddings/oleObject39.bin"/><Relationship Id="rId13" Type="http://schemas.openxmlformats.org/officeDocument/2006/relationships/image" Target="../media/image35.emf"/><Relationship Id="rId14" Type="http://schemas.openxmlformats.org/officeDocument/2006/relationships/image" Target="../media/image32.png"/><Relationship Id="rId1" Type="http://schemas.openxmlformats.org/officeDocument/2006/relationships/vmlDrawing" Target="../drawings/vmlDrawing11.vml"/><Relationship Id="rId2" Type="http://schemas.openxmlformats.org/officeDocument/2006/relationships/slideLayout" Target="../slideLayouts/slideLayout141.xml"/><Relationship Id="rId3" Type="http://schemas.openxmlformats.org/officeDocument/2006/relationships/oleObject" Target="../embeddings/oleObject35.bin"/><Relationship Id="rId4" Type="http://schemas.openxmlformats.org/officeDocument/2006/relationships/image" Target="../media/image37.wmf"/><Relationship Id="rId5" Type="http://schemas.openxmlformats.org/officeDocument/2006/relationships/oleObject" Target="../embeddings/oleObject36.bin"/><Relationship Id="rId6" Type="http://schemas.openxmlformats.org/officeDocument/2006/relationships/image" Target="../media/image40.emf"/><Relationship Id="rId7" Type="http://schemas.openxmlformats.org/officeDocument/2006/relationships/oleObject" Target="../embeddings/oleObject37.bin"/><Relationship Id="rId8" Type="http://schemas.openxmlformats.org/officeDocument/2006/relationships/image" Target="../media/image34.wmf"/><Relationship Id="rId9" Type="http://schemas.openxmlformats.org/officeDocument/2006/relationships/oleObject" Target="../embeddings/oleObject38.bin"/><Relationship Id="rId10" Type="http://schemas.openxmlformats.org/officeDocument/2006/relationships/image" Target="../media/image38.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7.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xml.rels><?xml version="1.0" encoding="UTF-8" standalone="yes"?>
<Relationships xmlns="http://schemas.openxmlformats.org/package/2006/relationships"><Relationship Id="rId9" Type="http://schemas.openxmlformats.org/officeDocument/2006/relationships/oleObject" Target="../embeddings/oleObject43.bin"/><Relationship Id="rId20" Type="http://schemas.openxmlformats.org/officeDocument/2006/relationships/image" Target="../media/image49.emf"/><Relationship Id="rId10" Type="http://schemas.openxmlformats.org/officeDocument/2006/relationships/image" Target="../media/image44.wmf"/><Relationship Id="rId11" Type="http://schemas.openxmlformats.org/officeDocument/2006/relationships/oleObject" Target="../embeddings/oleObject44.bin"/><Relationship Id="rId12" Type="http://schemas.openxmlformats.org/officeDocument/2006/relationships/image" Target="../media/image45.wmf"/><Relationship Id="rId13" Type="http://schemas.openxmlformats.org/officeDocument/2006/relationships/oleObject" Target="../embeddings/oleObject45.bin"/><Relationship Id="rId14" Type="http://schemas.openxmlformats.org/officeDocument/2006/relationships/image" Target="../media/image46.wmf"/><Relationship Id="rId15" Type="http://schemas.openxmlformats.org/officeDocument/2006/relationships/oleObject" Target="../embeddings/oleObject46.bin"/><Relationship Id="rId16" Type="http://schemas.openxmlformats.org/officeDocument/2006/relationships/image" Target="../media/image47.wmf"/><Relationship Id="rId17" Type="http://schemas.openxmlformats.org/officeDocument/2006/relationships/oleObject" Target="../embeddings/oleObject47.bin"/><Relationship Id="rId18" Type="http://schemas.openxmlformats.org/officeDocument/2006/relationships/image" Target="../media/image48.wmf"/><Relationship Id="rId19" Type="http://schemas.openxmlformats.org/officeDocument/2006/relationships/oleObject" Target="../embeddings/oleObject48.bin"/><Relationship Id="rId1" Type="http://schemas.openxmlformats.org/officeDocument/2006/relationships/vmlDrawing" Target="../drawings/vmlDrawing12.vml"/><Relationship Id="rId2" Type="http://schemas.openxmlformats.org/officeDocument/2006/relationships/slideLayout" Target="../slideLayouts/slideLayout141.xml"/><Relationship Id="rId3" Type="http://schemas.openxmlformats.org/officeDocument/2006/relationships/oleObject" Target="../embeddings/oleObject40.bin"/><Relationship Id="rId4" Type="http://schemas.openxmlformats.org/officeDocument/2006/relationships/image" Target="../media/image41.wmf"/><Relationship Id="rId5" Type="http://schemas.openxmlformats.org/officeDocument/2006/relationships/oleObject" Target="../embeddings/oleObject41.bin"/><Relationship Id="rId6" Type="http://schemas.openxmlformats.org/officeDocument/2006/relationships/image" Target="../media/image42.wmf"/><Relationship Id="rId7" Type="http://schemas.openxmlformats.org/officeDocument/2006/relationships/oleObject" Target="../embeddings/oleObject42.bin"/><Relationship Id="rId8" Type="http://schemas.openxmlformats.org/officeDocument/2006/relationships/image" Target="../media/image4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3.xml"/><Relationship Id="rId2" Type="http://schemas.openxmlformats.org/officeDocument/2006/relationships/image" Target="../media/image50.gif"/><Relationship Id="rId3" Type="http://schemas.openxmlformats.org/officeDocument/2006/relationships/image" Target="../media/image51.png"/></Relationships>
</file>

<file path=ppt/slides/_rels/slide31.xml.rels><?xml version="1.0" encoding="UTF-8" standalone="yes"?>
<Relationships xmlns="http://schemas.openxmlformats.org/package/2006/relationships"><Relationship Id="rId9" Type="http://schemas.openxmlformats.org/officeDocument/2006/relationships/oleObject" Target="../embeddings/oleObject52.bin"/><Relationship Id="rId20" Type="http://schemas.openxmlformats.org/officeDocument/2006/relationships/image" Target="../media/image60.wmf"/><Relationship Id="rId21" Type="http://schemas.openxmlformats.org/officeDocument/2006/relationships/oleObject" Target="../embeddings/oleObject58.bin"/><Relationship Id="rId22" Type="http://schemas.openxmlformats.org/officeDocument/2006/relationships/image" Target="../media/image61.wmf"/><Relationship Id="rId10" Type="http://schemas.openxmlformats.org/officeDocument/2006/relationships/image" Target="../media/image55.wmf"/><Relationship Id="rId11" Type="http://schemas.openxmlformats.org/officeDocument/2006/relationships/oleObject" Target="../embeddings/oleObject53.bin"/><Relationship Id="rId12" Type="http://schemas.openxmlformats.org/officeDocument/2006/relationships/image" Target="../media/image56.wmf"/><Relationship Id="rId13" Type="http://schemas.openxmlformats.org/officeDocument/2006/relationships/oleObject" Target="../embeddings/oleObject54.bin"/><Relationship Id="rId14" Type="http://schemas.openxmlformats.org/officeDocument/2006/relationships/image" Target="../media/image57.wmf"/><Relationship Id="rId15" Type="http://schemas.openxmlformats.org/officeDocument/2006/relationships/oleObject" Target="../embeddings/oleObject55.bin"/><Relationship Id="rId16" Type="http://schemas.openxmlformats.org/officeDocument/2006/relationships/image" Target="../media/image58.wmf"/><Relationship Id="rId17" Type="http://schemas.openxmlformats.org/officeDocument/2006/relationships/oleObject" Target="../embeddings/oleObject56.bin"/><Relationship Id="rId18" Type="http://schemas.openxmlformats.org/officeDocument/2006/relationships/image" Target="../media/image59.wmf"/><Relationship Id="rId19" Type="http://schemas.openxmlformats.org/officeDocument/2006/relationships/oleObject" Target="../embeddings/oleObject57.bin"/><Relationship Id="rId1" Type="http://schemas.openxmlformats.org/officeDocument/2006/relationships/vmlDrawing" Target="../drawings/vmlDrawing13.vml"/><Relationship Id="rId2" Type="http://schemas.openxmlformats.org/officeDocument/2006/relationships/slideLayout" Target="../slideLayouts/slideLayout141.xml"/><Relationship Id="rId3" Type="http://schemas.openxmlformats.org/officeDocument/2006/relationships/oleObject" Target="../embeddings/oleObject49.bin"/><Relationship Id="rId4" Type="http://schemas.openxmlformats.org/officeDocument/2006/relationships/image" Target="../media/image52.wmf"/><Relationship Id="rId5" Type="http://schemas.openxmlformats.org/officeDocument/2006/relationships/oleObject" Target="../embeddings/oleObject50.bin"/><Relationship Id="rId6" Type="http://schemas.openxmlformats.org/officeDocument/2006/relationships/image" Target="../media/image53.wmf"/><Relationship Id="rId7" Type="http://schemas.openxmlformats.org/officeDocument/2006/relationships/oleObject" Target="../embeddings/oleObject51.bin"/><Relationship Id="rId8" Type="http://schemas.openxmlformats.org/officeDocument/2006/relationships/image" Target="../media/image54.wmf"/></Relationships>
</file>

<file path=ppt/slides/_rels/slide32.xml.rels><?xml version="1.0" encoding="UTF-8" standalone="yes"?>
<Relationships xmlns="http://schemas.openxmlformats.org/package/2006/relationships"><Relationship Id="rId11" Type="http://schemas.openxmlformats.org/officeDocument/2006/relationships/image" Target="../media/image39.png"/><Relationship Id="rId12" Type="http://schemas.openxmlformats.org/officeDocument/2006/relationships/oleObject" Target="../embeddings/oleObject63.bin"/><Relationship Id="rId13" Type="http://schemas.openxmlformats.org/officeDocument/2006/relationships/image" Target="../media/image35.emf"/><Relationship Id="rId14" Type="http://schemas.openxmlformats.org/officeDocument/2006/relationships/image" Target="../media/image32.png"/><Relationship Id="rId1" Type="http://schemas.openxmlformats.org/officeDocument/2006/relationships/vmlDrawing" Target="../drawings/vmlDrawing14.vml"/><Relationship Id="rId2" Type="http://schemas.openxmlformats.org/officeDocument/2006/relationships/slideLayout" Target="../slideLayouts/slideLayout141.xml"/><Relationship Id="rId3" Type="http://schemas.openxmlformats.org/officeDocument/2006/relationships/oleObject" Target="../embeddings/oleObject59.bin"/><Relationship Id="rId4" Type="http://schemas.openxmlformats.org/officeDocument/2006/relationships/image" Target="../media/image37.wmf"/><Relationship Id="rId5" Type="http://schemas.openxmlformats.org/officeDocument/2006/relationships/oleObject" Target="../embeddings/oleObject60.bin"/><Relationship Id="rId6" Type="http://schemas.openxmlformats.org/officeDocument/2006/relationships/image" Target="../media/image40.emf"/><Relationship Id="rId7" Type="http://schemas.openxmlformats.org/officeDocument/2006/relationships/oleObject" Target="../embeddings/oleObject61.bin"/><Relationship Id="rId8" Type="http://schemas.openxmlformats.org/officeDocument/2006/relationships/image" Target="../media/image34.wmf"/><Relationship Id="rId9" Type="http://schemas.openxmlformats.org/officeDocument/2006/relationships/oleObject" Target="../embeddings/oleObject62.bin"/><Relationship Id="rId10" Type="http://schemas.openxmlformats.org/officeDocument/2006/relationships/image" Target="../media/image38.wmf"/></Relationships>
</file>

<file path=ppt/slides/_rels/slide33.xml.rels><?xml version="1.0" encoding="UTF-8" standalone="yes"?>
<Relationships xmlns="http://schemas.openxmlformats.org/package/2006/relationships"><Relationship Id="rId11" Type="http://schemas.openxmlformats.org/officeDocument/2006/relationships/image" Target="../media/image34.wmf"/><Relationship Id="rId12" Type="http://schemas.openxmlformats.org/officeDocument/2006/relationships/oleObject" Target="../embeddings/oleObject68.bin"/><Relationship Id="rId13" Type="http://schemas.openxmlformats.org/officeDocument/2006/relationships/image" Target="../media/image38.wmf"/><Relationship Id="rId14" Type="http://schemas.openxmlformats.org/officeDocument/2006/relationships/image" Target="../media/image39.png"/><Relationship Id="rId1" Type="http://schemas.openxmlformats.org/officeDocument/2006/relationships/vmlDrawing" Target="../drawings/vmlDrawing15.vml"/><Relationship Id="rId2" Type="http://schemas.openxmlformats.org/officeDocument/2006/relationships/slideLayout" Target="../slideLayouts/slideLayout141.xml"/><Relationship Id="rId3" Type="http://schemas.openxmlformats.org/officeDocument/2006/relationships/image" Target="../media/image32.png"/><Relationship Id="rId4" Type="http://schemas.openxmlformats.org/officeDocument/2006/relationships/oleObject" Target="../embeddings/oleObject64.bin"/><Relationship Id="rId5" Type="http://schemas.openxmlformats.org/officeDocument/2006/relationships/image" Target="../media/image62.wmf"/><Relationship Id="rId6" Type="http://schemas.openxmlformats.org/officeDocument/2006/relationships/oleObject" Target="../embeddings/oleObject65.bin"/><Relationship Id="rId7" Type="http://schemas.openxmlformats.org/officeDocument/2006/relationships/image" Target="../media/image37.wmf"/><Relationship Id="rId8" Type="http://schemas.openxmlformats.org/officeDocument/2006/relationships/oleObject" Target="../embeddings/oleObject66.bin"/><Relationship Id="rId9" Type="http://schemas.openxmlformats.org/officeDocument/2006/relationships/image" Target="../media/image63.wmf"/><Relationship Id="rId10" Type="http://schemas.openxmlformats.org/officeDocument/2006/relationships/oleObject" Target="../embeddings/oleObject67.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5.xml.rels><?xml version="1.0" encoding="UTF-8" standalone="yes"?>
<Relationships xmlns="http://schemas.openxmlformats.org/package/2006/relationships"><Relationship Id="rId9" Type="http://schemas.openxmlformats.org/officeDocument/2006/relationships/oleObject" Target="../embeddings/oleObject72.bin"/><Relationship Id="rId20" Type="http://schemas.openxmlformats.org/officeDocument/2006/relationships/oleObject" Target="../embeddings/oleObject77.bin"/><Relationship Id="rId21" Type="http://schemas.openxmlformats.org/officeDocument/2006/relationships/image" Target="../media/image65.wmf"/><Relationship Id="rId22" Type="http://schemas.openxmlformats.org/officeDocument/2006/relationships/oleObject" Target="../embeddings/oleObject78.bin"/><Relationship Id="rId23" Type="http://schemas.openxmlformats.org/officeDocument/2006/relationships/image" Target="../media/image66.wmf"/><Relationship Id="rId24" Type="http://schemas.openxmlformats.org/officeDocument/2006/relationships/oleObject" Target="../embeddings/oleObject79.bin"/><Relationship Id="rId25" Type="http://schemas.openxmlformats.org/officeDocument/2006/relationships/oleObject" Target="../embeddings/oleObject80.bin"/><Relationship Id="rId26" Type="http://schemas.openxmlformats.org/officeDocument/2006/relationships/image" Target="../media/image67.wmf"/><Relationship Id="rId10" Type="http://schemas.openxmlformats.org/officeDocument/2006/relationships/image" Target="../media/image44.wmf"/><Relationship Id="rId11" Type="http://schemas.openxmlformats.org/officeDocument/2006/relationships/oleObject" Target="../embeddings/oleObject73.bin"/><Relationship Id="rId12" Type="http://schemas.openxmlformats.org/officeDocument/2006/relationships/image" Target="../media/image45.wmf"/><Relationship Id="rId13" Type="http://schemas.openxmlformats.org/officeDocument/2006/relationships/oleObject" Target="../embeddings/oleObject74.bin"/><Relationship Id="rId14" Type="http://schemas.openxmlformats.org/officeDocument/2006/relationships/image" Target="../media/image47.wmf"/><Relationship Id="rId15" Type="http://schemas.openxmlformats.org/officeDocument/2006/relationships/oleObject" Target="../embeddings/oleObject75.bin"/><Relationship Id="rId16" Type="http://schemas.openxmlformats.org/officeDocument/2006/relationships/image" Target="../media/image46.wmf"/><Relationship Id="rId17" Type="http://schemas.openxmlformats.org/officeDocument/2006/relationships/oleObject" Target="../embeddings/oleObject76.bin"/><Relationship Id="rId18" Type="http://schemas.openxmlformats.org/officeDocument/2006/relationships/image" Target="../media/image48.wmf"/><Relationship Id="rId19" Type="http://schemas.openxmlformats.org/officeDocument/2006/relationships/image" Target="../media/image68.emf"/><Relationship Id="rId1" Type="http://schemas.openxmlformats.org/officeDocument/2006/relationships/vmlDrawing" Target="../drawings/vmlDrawing16.vml"/><Relationship Id="rId2" Type="http://schemas.openxmlformats.org/officeDocument/2006/relationships/slideLayout" Target="../slideLayouts/slideLayout141.xml"/><Relationship Id="rId3" Type="http://schemas.openxmlformats.org/officeDocument/2006/relationships/oleObject" Target="../embeddings/oleObject69.bin"/><Relationship Id="rId4" Type="http://schemas.openxmlformats.org/officeDocument/2006/relationships/image" Target="../media/image41.wmf"/><Relationship Id="rId5" Type="http://schemas.openxmlformats.org/officeDocument/2006/relationships/oleObject" Target="../embeddings/oleObject70.bin"/><Relationship Id="rId6" Type="http://schemas.openxmlformats.org/officeDocument/2006/relationships/image" Target="../media/image42.wmf"/><Relationship Id="rId7" Type="http://schemas.openxmlformats.org/officeDocument/2006/relationships/oleObject" Target="../embeddings/oleObject71.bin"/><Relationship Id="rId8" Type="http://schemas.openxmlformats.org/officeDocument/2006/relationships/image" Target="../media/image6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81.bin"/><Relationship Id="rId4" Type="http://schemas.openxmlformats.org/officeDocument/2006/relationships/image" Target="../media/image69.emf"/><Relationship Id="rId5" Type="http://schemas.openxmlformats.org/officeDocument/2006/relationships/oleObject" Target="../embeddings/oleObject82.bin"/><Relationship Id="rId6" Type="http://schemas.openxmlformats.org/officeDocument/2006/relationships/image" Target="../media/image70.wmf"/><Relationship Id="rId7" Type="http://schemas.openxmlformats.org/officeDocument/2006/relationships/oleObject" Target="../embeddings/oleObject83.bin"/><Relationship Id="rId8" Type="http://schemas.openxmlformats.org/officeDocument/2006/relationships/image" Target="../media/image71.wmf"/><Relationship Id="rId9" Type="http://schemas.openxmlformats.org/officeDocument/2006/relationships/oleObject" Target="../embeddings/oleObject84.bin"/><Relationship Id="rId10" Type="http://schemas.openxmlformats.org/officeDocument/2006/relationships/image" Target="../media/image72.wmf"/><Relationship Id="rId1" Type="http://schemas.openxmlformats.org/officeDocument/2006/relationships/vmlDrawing" Target="../drawings/vmlDrawing17.vml"/><Relationship Id="rId2" Type="http://schemas.openxmlformats.org/officeDocument/2006/relationships/slideLayout" Target="../slideLayouts/slideLayout14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85.bin"/><Relationship Id="rId4" Type="http://schemas.openxmlformats.org/officeDocument/2006/relationships/image" Target="../media/image69.emf"/><Relationship Id="rId5" Type="http://schemas.openxmlformats.org/officeDocument/2006/relationships/oleObject" Target="../embeddings/oleObject86.bin"/><Relationship Id="rId6" Type="http://schemas.openxmlformats.org/officeDocument/2006/relationships/image" Target="../media/image70.wmf"/><Relationship Id="rId7" Type="http://schemas.openxmlformats.org/officeDocument/2006/relationships/oleObject" Target="../embeddings/oleObject87.bin"/><Relationship Id="rId8" Type="http://schemas.openxmlformats.org/officeDocument/2006/relationships/image" Target="../media/image71.wmf"/><Relationship Id="rId9" Type="http://schemas.openxmlformats.org/officeDocument/2006/relationships/oleObject" Target="../embeddings/oleObject88.bin"/><Relationship Id="rId10" Type="http://schemas.openxmlformats.org/officeDocument/2006/relationships/image" Target="../media/image72.wmf"/><Relationship Id="rId1" Type="http://schemas.openxmlformats.org/officeDocument/2006/relationships/vmlDrawing" Target="../drawings/vmlDrawing18.vml"/><Relationship Id="rId2" Type="http://schemas.openxmlformats.org/officeDocument/2006/relationships/slideLayout" Target="../slideLayouts/slideLayout1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89.bin"/><Relationship Id="rId4" Type="http://schemas.openxmlformats.org/officeDocument/2006/relationships/image" Target="../media/image73.wmf"/><Relationship Id="rId5" Type="http://schemas.openxmlformats.org/officeDocument/2006/relationships/oleObject" Target="../embeddings/oleObject90.bin"/><Relationship Id="rId6" Type="http://schemas.openxmlformats.org/officeDocument/2006/relationships/image" Target="../media/image74.wmf"/><Relationship Id="rId7" Type="http://schemas.openxmlformats.org/officeDocument/2006/relationships/oleObject" Target="../embeddings/oleObject91.bin"/><Relationship Id="rId8" Type="http://schemas.openxmlformats.org/officeDocument/2006/relationships/image" Target="../media/image75.wmf"/><Relationship Id="rId9" Type="http://schemas.openxmlformats.org/officeDocument/2006/relationships/oleObject" Target="../embeddings/oleObject92.bin"/><Relationship Id="rId1" Type="http://schemas.openxmlformats.org/officeDocument/2006/relationships/vmlDrawing" Target="../drawings/vmlDrawing19.vml"/><Relationship Id="rId2" Type="http://schemas.openxmlformats.org/officeDocument/2006/relationships/slideLayout" Target="../slideLayouts/slideLayout141.xml"/></Relationships>
</file>

<file path=ppt/slides/_rels/slide41.xml.rels><?xml version="1.0" encoding="UTF-8" standalone="yes"?>
<Relationships xmlns="http://schemas.openxmlformats.org/package/2006/relationships"><Relationship Id="rId11" Type="http://schemas.openxmlformats.org/officeDocument/2006/relationships/oleObject" Target="../embeddings/oleObject97.bin"/><Relationship Id="rId12" Type="http://schemas.openxmlformats.org/officeDocument/2006/relationships/image" Target="../media/image80.wmf"/><Relationship Id="rId13" Type="http://schemas.openxmlformats.org/officeDocument/2006/relationships/oleObject" Target="../embeddings/oleObject98.bin"/><Relationship Id="rId14" Type="http://schemas.openxmlformats.org/officeDocument/2006/relationships/image" Target="../media/image81.wmf"/><Relationship Id="rId15" Type="http://schemas.openxmlformats.org/officeDocument/2006/relationships/oleObject" Target="../embeddings/oleObject99.bin"/><Relationship Id="rId16" Type="http://schemas.openxmlformats.org/officeDocument/2006/relationships/image" Target="../media/image82.wmf"/><Relationship Id="rId1" Type="http://schemas.openxmlformats.org/officeDocument/2006/relationships/vmlDrawing" Target="../drawings/vmlDrawing20.vml"/><Relationship Id="rId2" Type="http://schemas.openxmlformats.org/officeDocument/2006/relationships/slideLayout" Target="../slideLayouts/slideLayout141.xml"/><Relationship Id="rId3" Type="http://schemas.openxmlformats.org/officeDocument/2006/relationships/oleObject" Target="../embeddings/oleObject93.bin"/><Relationship Id="rId4" Type="http://schemas.openxmlformats.org/officeDocument/2006/relationships/image" Target="../media/image76.wmf"/><Relationship Id="rId5" Type="http://schemas.openxmlformats.org/officeDocument/2006/relationships/oleObject" Target="../embeddings/oleObject94.bin"/><Relationship Id="rId6" Type="http://schemas.openxmlformats.org/officeDocument/2006/relationships/image" Target="../media/image77.wmf"/><Relationship Id="rId7" Type="http://schemas.openxmlformats.org/officeDocument/2006/relationships/oleObject" Target="../embeddings/oleObject95.bin"/><Relationship Id="rId8" Type="http://schemas.openxmlformats.org/officeDocument/2006/relationships/image" Target="../media/image78.wmf"/><Relationship Id="rId9" Type="http://schemas.openxmlformats.org/officeDocument/2006/relationships/oleObject" Target="../embeddings/oleObject96.bin"/><Relationship Id="rId10" Type="http://schemas.openxmlformats.org/officeDocument/2006/relationships/image" Target="../media/image79.wmf"/></Relationships>
</file>

<file path=ppt/slides/_rels/slide42.xml.rels><?xml version="1.0" encoding="UTF-8" standalone="yes"?>
<Relationships xmlns="http://schemas.openxmlformats.org/package/2006/relationships"><Relationship Id="rId11" Type="http://schemas.openxmlformats.org/officeDocument/2006/relationships/image" Target="../media/image83.wmf"/><Relationship Id="rId12" Type="http://schemas.openxmlformats.org/officeDocument/2006/relationships/oleObject" Target="../embeddings/oleObject105.bin"/><Relationship Id="rId13" Type="http://schemas.openxmlformats.org/officeDocument/2006/relationships/image" Target="../media/image84.wmf"/><Relationship Id="rId1" Type="http://schemas.openxmlformats.org/officeDocument/2006/relationships/vmlDrawing" Target="../drawings/vmlDrawing21.vml"/><Relationship Id="rId2" Type="http://schemas.openxmlformats.org/officeDocument/2006/relationships/slideLayout" Target="../slideLayouts/slideLayout141.xml"/><Relationship Id="rId3" Type="http://schemas.openxmlformats.org/officeDocument/2006/relationships/oleObject" Target="../embeddings/oleObject100.bin"/><Relationship Id="rId4" Type="http://schemas.openxmlformats.org/officeDocument/2006/relationships/image" Target="../media/image73.wmf"/><Relationship Id="rId5" Type="http://schemas.openxmlformats.org/officeDocument/2006/relationships/oleObject" Target="../embeddings/oleObject101.bin"/><Relationship Id="rId6" Type="http://schemas.openxmlformats.org/officeDocument/2006/relationships/image" Target="../media/image74.wmf"/><Relationship Id="rId7" Type="http://schemas.openxmlformats.org/officeDocument/2006/relationships/oleObject" Target="../embeddings/oleObject102.bin"/><Relationship Id="rId8" Type="http://schemas.openxmlformats.org/officeDocument/2006/relationships/image" Target="../media/image75.wmf"/><Relationship Id="rId9" Type="http://schemas.openxmlformats.org/officeDocument/2006/relationships/oleObject" Target="../embeddings/oleObject103.bin"/><Relationship Id="rId10" Type="http://schemas.openxmlformats.org/officeDocument/2006/relationships/oleObject" Target="../embeddings/oleObject104.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06.bin"/><Relationship Id="rId4" Type="http://schemas.openxmlformats.org/officeDocument/2006/relationships/image" Target="../media/image85.wmf"/><Relationship Id="rId5" Type="http://schemas.openxmlformats.org/officeDocument/2006/relationships/oleObject" Target="../embeddings/oleObject107.bin"/><Relationship Id="rId6" Type="http://schemas.openxmlformats.org/officeDocument/2006/relationships/image" Target="../media/image86.wmf"/><Relationship Id="rId7" Type="http://schemas.openxmlformats.org/officeDocument/2006/relationships/oleObject" Target="../embeddings/oleObject108.bin"/><Relationship Id="rId8" Type="http://schemas.openxmlformats.org/officeDocument/2006/relationships/image" Target="../media/image87.wmf"/><Relationship Id="rId1" Type="http://schemas.openxmlformats.org/officeDocument/2006/relationships/vmlDrawing" Target="../drawings/vmlDrawing22.vml"/><Relationship Id="rId2" Type="http://schemas.openxmlformats.org/officeDocument/2006/relationships/slideLayout" Target="../slideLayouts/slideLayout141.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09.bin"/><Relationship Id="rId4" Type="http://schemas.openxmlformats.org/officeDocument/2006/relationships/image" Target="../media/image85.wmf"/><Relationship Id="rId5" Type="http://schemas.openxmlformats.org/officeDocument/2006/relationships/oleObject" Target="../embeddings/oleObject110.bin"/><Relationship Id="rId6" Type="http://schemas.openxmlformats.org/officeDocument/2006/relationships/image" Target="../media/image86.wmf"/><Relationship Id="rId7" Type="http://schemas.openxmlformats.org/officeDocument/2006/relationships/oleObject" Target="../embeddings/oleObject111.bin"/><Relationship Id="rId8" Type="http://schemas.openxmlformats.org/officeDocument/2006/relationships/image" Target="../media/image87.wmf"/><Relationship Id="rId1" Type="http://schemas.openxmlformats.org/officeDocument/2006/relationships/vmlDrawing" Target="../drawings/vmlDrawing23.vml"/><Relationship Id="rId2" Type="http://schemas.openxmlformats.org/officeDocument/2006/relationships/slideLayout" Target="../slideLayouts/slideLayout14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notesSlide" Target="../notesSlides/notesSlide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notesSlide" Target="../notesSlides/notesSlide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9.emf"/><Relationship Id="rId5" Type="http://schemas.openxmlformats.org/officeDocument/2006/relationships/oleObject" Target="../embeddings/oleObject2.bin"/><Relationship Id="rId6" Type="http://schemas.openxmlformats.org/officeDocument/2006/relationships/image" Target="../media/image10.wmf"/><Relationship Id="rId7" Type="http://schemas.openxmlformats.org/officeDocument/2006/relationships/oleObject" Target="../embeddings/oleObject3.bin"/><Relationship Id="rId8"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14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112.bin"/><Relationship Id="rId5" Type="http://schemas.openxmlformats.org/officeDocument/2006/relationships/image" Target="../media/image88.wmf"/><Relationship Id="rId1" Type="http://schemas.openxmlformats.org/officeDocument/2006/relationships/vmlDrawing" Target="../drawings/vmlDrawing24.vml"/><Relationship Id="rId2" Type="http://schemas.openxmlformats.org/officeDocument/2006/relationships/slideLayout" Target="../slideLayouts/slideLayout14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3.xml"/><Relationship Id="rId2" Type="http://schemas.openxmlformats.org/officeDocument/2006/relationships/notesSlide" Target="../notesSlides/notesSlide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3.xml"/><Relationship Id="rId2" Type="http://schemas.openxmlformats.org/officeDocument/2006/relationships/notesSlide" Target="../notesSlides/notesSlide10.xml"/></Relationships>
</file>

<file path=ppt/slides/_rels/slide54.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5" Type="http://schemas.openxmlformats.org/officeDocument/2006/relationships/image" Target="../media/image91.png"/><Relationship Id="rId1" Type="http://schemas.openxmlformats.org/officeDocument/2006/relationships/slideLayout" Target="../slideLayouts/slideLayout24.xml"/><Relationship Id="rId2" Type="http://schemas.openxmlformats.org/officeDocument/2006/relationships/notesSlide" Target="../notesSlides/notesSlide11.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13.bin"/><Relationship Id="rId5" Type="http://schemas.openxmlformats.org/officeDocument/2006/relationships/image" Target="../media/image92.wmf"/><Relationship Id="rId6" Type="http://schemas.openxmlformats.org/officeDocument/2006/relationships/oleObject" Target="../embeddings/oleObject114.bin"/><Relationship Id="rId7" Type="http://schemas.openxmlformats.org/officeDocument/2006/relationships/image" Target="../media/image93.wmf"/><Relationship Id="rId8" Type="http://schemas.openxmlformats.org/officeDocument/2006/relationships/oleObject" Target="../embeddings/oleObject115.bin"/><Relationship Id="rId1" Type="http://schemas.openxmlformats.org/officeDocument/2006/relationships/vmlDrawing" Target="../drawings/vmlDrawing25.vml"/><Relationship Id="rId2"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6.bin"/><Relationship Id="rId4" Type="http://schemas.openxmlformats.org/officeDocument/2006/relationships/image" Target="../media/image94.wmf"/><Relationship Id="rId5" Type="http://schemas.openxmlformats.org/officeDocument/2006/relationships/image" Target="../media/image97.png"/><Relationship Id="rId6" Type="http://schemas.openxmlformats.org/officeDocument/2006/relationships/image" Target="../media/image98.png"/><Relationship Id="rId7" Type="http://schemas.openxmlformats.org/officeDocument/2006/relationships/oleObject" Target="../embeddings/oleObject117.bin"/><Relationship Id="rId8" Type="http://schemas.openxmlformats.org/officeDocument/2006/relationships/image" Target="../media/image95.wmf"/><Relationship Id="rId9" Type="http://schemas.openxmlformats.org/officeDocument/2006/relationships/oleObject" Target="../embeddings/oleObject118.bin"/><Relationship Id="rId10" Type="http://schemas.openxmlformats.org/officeDocument/2006/relationships/image" Target="../media/image96.wmf"/><Relationship Id="rId1" Type="http://schemas.openxmlformats.org/officeDocument/2006/relationships/vmlDrawing" Target="../drawings/vmlDrawing26.vml"/><Relationship Id="rId2"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9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hyperlink" Target="SIR.mmd" TargetMode="External"/><Relationship Id="rId3" Type="http://schemas.openxmlformats.org/officeDocument/2006/relationships/image" Target="../media/image1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0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65.xml.rels><?xml version="1.0" encoding="UTF-8" standalone="yes"?>
<Relationships xmlns="http://schemas.openxmlformats.org/package/2006/relationships"><Relationship Id="rId11" Type="http://schemas.openxmlformats.org/officeDocument/2006/relationships/oleObject" Target="../embeddings/oleObject123.bin"/><Relationship Id="rId12" Type="http://schemas.openxmlformats.org/officeDocument/2006/relationships/image" Target="../media/image105.wmf"/><Relationship Id="rId13" Type="http://schemas.openxmlformats.org/officeDocument/2006/relationships/oleObject" Target="../embeddings/oleObject124.bin"/><Relationship Id="rId14" Type="http://schemas.openxmlformats.org/officeDocument/2006/relationships/image" Target="../media/image106.wmf"/><Relationship Id="rId1" Type="http://schemas.openxmlformats.org/officeDocument/2006/relationships/vmlDrawing" Target="../drawings/vmlDrawing27.vml"/><Relationship Id="rId2" Type="http://schemas.openxmlformats.org/officeDocument/2006/relationships/slideLayout" Target="../slideLayouts/slideLayout24.xml"/><Relationship Id="rId3" Type="http://schemas.openxmlformats.org/officeDocument/2006/relationships/oleObject" Target="../embeddings/oleObject119.bin"/><Relationship Id="rId4" Type="http://schemas.openxmlformats.org/officeDocument/2006/relationships/image" Target="../media/image101.wmf"/><Relationship Id="rId5" Type="http://schemas.openxmlformats.org/officeDocument/2006/relationships/oleObject" Target="../embeddings/oleObject120.bin"/><Relationship Id="rId6" Type="http://schemas.openxmlformats.org/officeDocument/2006/relationships/image" Target="../media/image102.wmf"/><Relationship Id="rId7" Type="http://schemas.openxmlformats.org/officeDocument/2006/relationships/oleObject" Target="../embeddings/oleObject121.bin"/><Relationship Id="rId8" Type="http://schemas.openxmlformats.org/officeDocument/2006/relationships/image" Target="../media/image103.wmf"/><Relationship Id="rId9" Type="http://schemas.openxmlformats.org/officeDocument/2006/relationships/oleObject" Target="../embeddings/oleObject122.bin"/><Relationship Id="rId10" Type="http://schemas.openxmlformats.org/officeDocument/2006/relationships/image" Target="../media/image104.wmf"/></Relationships>
</file>

<file path=ppt/slides/_rels/slide66.xml.rels><?xml version="1.0" encoding="UTF-8" standalone="yes"?>
<Relationships xmlns="http://schemas.openxmlformats.org/package/2006/relationships"><Relationship Id="rId11" Type="http://schemas.openxmlformats.org/officeDocument/2006/relationships/oleObject" Target="../embeddings/oleObject129.bin"/><Relationship Id="rId12" Type="http://schemas.openxmlformats.org/officeDocument/2006/relationships/image" Target="../media/image105.wmf"/><Relationship Id="rId13" Type="http://schemas.openxmlformats.org/officeDocument/2006/relationships/oleObject" Target="../embeddings/oleObject130.bin"/><Relationship Id="rId14" Type="http://schemas.openxmlformats.org/officeDocument/2006/relationships/image" Target="../media/image106.wmf"/><Relationship Id="rId1" Type="http://schemas.openxmlformats.org/officeDocument/2006/relationships/vmlDrawing" Target="../drawings/vmlDrawing28.vml"/><Relationship Id="rId2" Type="http://schemas.openxmlformats.org/officeDocument/2006/relationships/slideLayout" Target="../slideLayouts/slideLayout24.xml"/><Relationship Id="rId3" Type="http://schemas.openxmlformats.org/officeDocument/2006/relationships/oleObject" Target="../embeddings/oleObject125.bin"/><Relationship Id="rId4" Type="http://schemas.openxmlformats.org/officeDocument/2006/relationships/image" Target="../media/image101.wmf"/><Relationship Id="rId5" Type="http://schemas.openxmlformats.org/officeDocument/2006/relationships/oleObject" Target="../embeddings/oleObject126.bin"/><Relationship Id="rId6" Type="http://schemas.openxmlformats.org/officeDocument/2006/relationships/image" Target="../media/image102.wmf"/><Relationship Id="rId7" Type="http://schemas.openxmlformats.org/officeDocument/2006/relationships/oleObject" Target="../embeddings/oleObject127.bin"/><Relationship Id="rId8" Type="http://schemas.openxmlformats.org/officeDocument/2006/relationships/image" Target="../media/image103.wmf"/><Relationship Id="rId9" Type="http://schemas.openxmlformats.org/officeDocument/2006/relationships/oleObject" Target="../embeddings/oleObject128.bin"/><Relationship Id="rId10" Type="http://schemas.openxmlformats.org/officeDocument/2006/relationships/image" Target="../media/image104.wmf"/></Relationships>
</file>

<file path=ppt/slides/_rels/slide67.xml.rels><?xml version="1.0" encoding="UTF-8" standalone="yes"?>
<Relationships xmlns="http://schemas.openxmlformats.org/package/2006/relationships"><Relationship Id="rId11" Type="http://schemas.openxmlformats.org/officeDocument/2006/relationships/image" Target="../media/image110.wmf"/><Relationship Id="rId12" Type="http://schemas.openxmlformats.org/officeDocument/2006/relationships/oleObject" Target="../embeddings/oleObject135.bin"/><Relationship Id="rId13" Type="http://schemas.openxmlformats.org/officeDocument/2006/relationships/image" Target="../media/image111.wmf"/><Relationship Id="rId1" Type="http://schemas.openxmlformats.org/officeDocument/2006/relationships/vmlDrawing" Target="../drawings/vmlDrawing29.vml"/><Relationship Id="rId2" Type="http://schemas.openxmlformats.org/officeDocument/2006/relationships/slideLayout" Target="../slideLayouts/slideLayout26.xml"/><Relationship Id="rId3" Type="http://schemas.openxmlformats.org/officeDocument/2006/relationships/oleObject" Target="../embeddings/oleObject131.bin"/><Relationship Id="rId4" Type="http://schemas.openxmlformats.org/officeDocument/2006/relationships/image" Target="../media/image107.wmf"/><Relationship Id="rId5" Type="http://schemas.openxmlformats.org/officeDocument/2006/relationships/oleObject" Target="../embeddings/oleObject132.bin"/><Relationship Id="rId6" Type="http://schemas.openxmlformats.org/officeDocument/2006/relationships/image" Target="../media/image108.wmf"/><Relationship Id="rId7" Type="http://schemas.openxmlformats.org/officeDocument/2006/relationships/oleObject" Target="../embeddings/oleObject133.bin"/><Relationship Id="rId8" Type="http://schemas.openxmlformats.org/officeDocument/2006/relationships/image" Target="../media/image109.wmf"/><Relationship Id="rId9" Type="http://schemas.openxmlformats.org/officeDocument/2006/relationships/image" Target="../media/image68.emf"/><Relationship Id="rId10" Type="http://schemas.openxmlformats.org/officeDocument/2006/relationships/oleObject" Target="../embeddings/oleObject134.bin"/></Relationships>
</file>

<file path=ppt/slides/_rels/slide68.xml.rels><?xml version="1.0" encoding="UTF-8" standalone="yes"?>
<Relationships xmlns="http://schemas.openxmlformats.org/package/2006/relationships"><Relationship Id="rId11" Type="http://schemas.openxmlformats.org/officeDocument/2006/relationships/oleObject" Target="../embeddings/oleObject140.bin"/><Relationship Id="rId12" Type="http://schemas.openxmlformats.org/officeDocument/2006/relationships/oleObject" Target="../embeddings/oleObject141.bin"/><Relationship Id="rId1" Type="http://schemas.openxmlformats.org/officeDocument/2006/relationships/vmlDrawing" Target="../drawings/vmlDrawing30.vml"/><Relationship Id="rId2" Type="http://schemas.openxmlformats.org/officeDocument/2006/relationships/slideLayout" Target="../slideLayouts/slideLayout26.xml"/><Relationship Id="rId3" Type="http://schemas.openxmlformats.org/officeDocument/2006/relationships/oleObject" Target="../embeddings/oleObject136.bin"/><Relationship Id="rId4" Type="http://schemas.openxmlformats.org/officeDocument/2006/relationships/image" Target="../media/image107.wmf"/><Relationship Id="rId5" Type="http://schemas.openxmlformats.org/officeDocument/2006/relationships/oleObject" Target="../embeddings/oleObject137.bin"/><Relationship Id="rId6" Type="http://schemas.openxmlformats.org/officeDocument/2006/relationships/image" Target="../media/image108.wmf"/><Relationship Id="rId7" Type="http://schemas.openxmlformats.org/officeDocument/2006/relationships/oleObject" Target="../embeddings/oleObject138.bin"/><Relationship Id="rId8" Type="http://schemas.openxmlformats.org/officeDocument/2006/relationships/image" Target="../media/image109.wmf"/><Relationship Id="rId9" Type="http://schemas.openxmlformats.org/officeDocument/2006/relationships/oleObject" Target="../embeddings/oleObject139.bin"/><Relationship Id="rId10" Type="http://schemas.openxmlformats.org/officeDocument/2006/relationships/image" Target="../media/image112.wmf"/></Relationships>
</file>

<file path=ppt/slides/_rels/slide69.xml.rels><?xml version="1.0" encoding="UTF-8" standalone="yes"?>
<Relationships xmlns="http://schemas.openxmlformats.org/package/2006/relationships"><Relationship Id="rId11" Type="http://schemas.openxmlformats.org/officeDocument/2006/relationships/oleObject" Target="../embeddings/oleObject146.bin"/><Relationship Id="rId12" Type="http://schemas.openxmlformats.org/officeDocument/2006/relationships/oleObject" Target="../embeddings/oleObject147.bin"/><Relationship Id="rId13" Type="http://schemas.openxmlformats.org/officeDocument/2006/relationships/oleObject" Target="../embeddings/oleObject148.bin"/><Relationship Id="rId14" Type="http://schemas.openxmlformats.org/officeDocument/2006/relationships/image" Target="../media/image113.wmf"/><Relationship Id="rId15" Type="http://schemas.openxmlformats.org/officeDocument/2006/relationships/oleObject" Target="../embeddings/oleObject149.bin"/><Relationship Id="rId16" Type="http://schemas.openxmlformats.org/officeDocument/2006/relationships/image" Target="../media/image114.emf"/><Relationship Id="rId1" Type="http://schemas.openxmlformats.org/officeDocument/2006/relationships/vmlDrawing" Target="../drawings/vmlDrawing31.vml"/><Relationship Id="rId2" Type="http://schemas.openxmlformats.org/officeDocument/2006/relationships/slideLayout" Target="../slideLayouts/slideLayout26.xml"/><Relationship Id="rId3" Type="http://schemas.openxmlformats.org/officeDocument/2006/relationships/oleObject" Target="../embeddings/oleObject142.bin"/><Relationship Id="rId4" Type="http://schemas.openxmlformats.org/officeDocument/2006/relationships/image" Target="../media/image107.wmf"/><Relationship Id="rId5" Type="http://schemas.openxmlformats.org/officeDocument/2006/relationships/oleObject" Target="../embeddings/oleObject143.bin"/><Relationship Id="rId6" Type="http://schemas.openxmlformats.org/officeDocument/2006/relationships/image" Target="../media/image108.wmf"/><Relationship Id="rId7" Type="http://schemas.openxmlformats.org/officeDocument/2006/relationships/oleObject" Target="../embeddings/oleObject144.bin"/><Relationship Id="rId8" Type="http://schemas.openxmlformats.org/officeDocument/2006/relationships/image" Target="../media/image109.wmf"/><Relationship Id="rId9" Type="http://schemas.openxmlformats.org/officeDocument/2006/relationships/oleObject" Target="../embeddings/oleObject145.bin"/><Relationship Id="rId10" Type="http://schemas.openxmlformats.org/officeDocument/2006/relationships/image" Target="../media/image112.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70.xml.rels><?xml version="1.0" encoding="UTF-8" standalone="yes"?>
<Relationships xmlns="http://schemas.openxmlformats.org/package/2006/relationships"><Relationship Id="rId11" Type="http://schemas.openxmlformats.org/officeDocument/2006/relationships/oleObject" Target="../embeddings/oleObject154.bin"/><Relationship Id="rId12" Type="http://schemas.openxmlformats.org/officeDocument/2006/relationships/oleObject" Target="../embeddings/oleObject155.bin"/><Relationship Id="rId13" Type="http://schemas.openxmlformats.org/officeDocument/2006/relationships/oleObject" Target="../embeddings/oleObject156.bin"/><Relationship Id="rId14" Type="http://schemas.openxmlformats.org/officeDocument/2006/relationships/image" Target="../media/image113.wmf"/><Relationship Id="rId15" Type="http://schemas.openxmlformats.org/officeDocument/2006/relationships/oleObject" Target="../embeddings/oleObject157.bin"/><Relationship Id="rId16" Type="http://schemas.openxmlformats.org/officeDocument/2006/relationships/image" Target="../media/image114.emf"/><Relationship Id="rId17" Type="http://schemas.openxmlformats.org/officeDocument/2006/relationships/oleObject" Target="../embeddings/oleObject158.bin"/><Relationship Id="rId18" Type="http://schemas.openxmlformats.org/officeDocument/2006/relationships/image" Target="../media/image115.wmf"/><Relationship Id="rId1" Type="http://schemas.openxmlformats.org/officeDocument/2006/relationships/vmlDrawing" Target="../drawings/vmlDrawing32.vml"/><Relationship Id="rId2" Type="http://schemas.openxmlformats.org/officeDocument/2006/relationships/slideLayout" Target="../slideLayouts/slideLayout26.xml"/><Relationship Id="rId3" Type="http://schemas.openxmlformats.org/officeDocument/2006/relationships/oleObject" Target="../embeddings/oleObject150.bin"/><Relationship Id="rId4" Type="http://schemas.openxmlformats.org/officeDocument/2006/relationships/image" Target="../media/image107.wmf"/><Relationship Id="rId5" Type="http://schemas.openxmlformats.org/officeDocument/2006/relationships/oleObject" Target="../embeddings/oleObject151.bin"/><Relationship Id="rId6" Type="http://schemas.openxmlformats.org/officeDocument/2006/relationships/image" Target="../media/image108.wmf"/><Relationship Id="rId7" Type="http://schemas.openxmlformats.org/officeDocument/2006/relationships/oleObject" Target="../embeddings/oleObject152.bin"/><Relationship Id="rId8" Type="http://schemas.openxmlformats.org/officeDocument/2006/relationships/image" Target="../media/image109.wmf"/><Relationship Id="rId9" Type="http://schemas.openxmlformats.org/officeDocument/2006/relationships/oleObject" Target="../embeddings/oleObject153.bin"/><Relationship Id="rId10" Type="http://schemas.openxmlformats.org/officeDocument/2006/relationships/image" Target="../media/image112.wmf"/></Relationships>
</file>

<file path=ppt/slides/_rels/slide71.xml.rels><?xml version="1.0" encoding="UTF-8" standalone="yes"?>
<Relationships xmlns="http://schemas.openxmlformats.org/package/2006/relationships"><Relationship Id="rId9" Type="http://schemas.openxmlformats.org/officeDocument/2006/relationships/oleObject" Target="../embeddings/oleObject162.bin"/><Relationship Id="rId20" Type="http://schemas.openxmlformats.org/officeDocument/2006/relationships/image" Target="../media/image116.wmf"/><Relationship Id="rId21" Type="http://schemas.openxmlformats.org/officeDocument/2006/relationships/oleObject" Target="../embeddings/oleObject169.bin"/><Relationship Id="rId22" Type="http://schemas.openxmlformats.org/officeDocument/2006/relationships/image" Target="../media/image117.wmf"/><Relationship Id="rId23" Type="http://schemas.openxmlformats.org/officeDocument/2006/relationships/oleObject" Target="../embeddings/oleObject170.bin"/><Relationship Id="rId24" Type="http://schemas.openxmlformats.org/officeDocument/2006/relationships/image" Target="../media/image118.wmf"/><Relationship Id="rId10" Type="http://schemas.openxmlformats.org/officeDocument/2006/relationships/image" Target="../media/image112.wmf"/><Relationship Id="rId11" Type="http://schemas.openxmlformats.org/officeDocument/2006/relationships/oleObject" Target="../embeddings/oleObject163.bin"/><Relationship Id="rId12" Type="http://schemas.openxmlformats.org/officeDocument/2006/relationships/oleObject" Target="../embeddings/oleObject164.bin"/><Relationship Id="rId13" Type="http://schemas.openxmlformats.org/officeDocument/2006/relationships/oleObject" Target="../embeddings/oleObject165.bin"/><Relationship Id="rId14" Type="http://schemas.openxmlformats.org/officeDocument/2006/relationships/image" Target="../media/image113.wmf"/><Relationship Id="rId15" Type="http://schemas.openxmlformats.org/officeDocument/2006/relationships/oleObject" Target="../embeddings/oleObject166.bin"/><Relationship Id="rId16" Type="http://schemas.openxmlformats.org/officeDocument/2006/relationships/image" Target="../media/image114.emf"/><Relationship Id="rId17" Type="http://schemas.openxmlformats.org/officeDocument/2006/relationships/oleObject" Target="../embeddings/oleObject167.bin"/><Relationship Id="rId18" Type="http://schemas.openxmlformats.org/officeDocument/2006/relationships/image" Target="../media/image115.wmf"/><Relationship Id="rId19" Type="http://schemas.openxmlformats.org/officeDocument/2006/relationships/oleObject" Target="../embeddings/oleObject168.bin"/><Relationship Id="rId1" Type="http://schemas.openxmlformats.org/officeDocument/2006/relationships/vmlDrawing" Target="../drawings/vmlDrawing33.vml"/><Relationship Id="rId2" Type="http://schemas.openxmlformats.org/officeDocument/2006/relationships/slideLayout" Target="../slideLayouts/slideLayout26.xml"/><Relationship Id="rId3" Type="http://schemas.openxmlformats.org/officeDocument/2006/relationships/oleObject" Target="../embeddings/oleObject159.bin"/><Relationship Id="rId4" Type="http://schemas.openxmlformats.org/officeDocument/2006/relationships/image" Target="../media/image107.wmf"/><Relationship Id="rId5" Type="http://schemas.openxmlformats.org/officeDocument/2006/relationships/oleObject" Target="../embeddings/oleObject160.bin"/><Relationship Id="rId6" Type="http://schemas.openxmlformats.org/officeDocument/2006/relationships/image" Target="../media/image108.wmf"/><Relationship Id="rId7" Type="http://schemas.openxmlformats.org/officeDocument/2006/relationships/oleObject" Target="../embeddings/oleObject161.bin"/><Relationship Id="rId8" Type="http://schemas.openxmlformats.org/officeDocument/2006/relationships/image" Target="../media/image109.wmf"/></Relationships>
</file>

<file path=ppt/slides/_rels/slide72.xml.rels><?xml version="1.0" encoding="UTF-8" standalone="yes"?>
<Relationships xmlns="http://schemas.openxmlformats.org/package/2006/relationships"><Relationship Id="rId9" Type="http://schemas.openxmlformats.org/officeDocument/2006/relationships/oleObject" Target="../embeddings/oleObject174.bin"/><Relationship Id="rId20" Type="http://schemas.openxmlformats.org/officeDocument/2006/relationships/image" Target="../media/image116.wmf"/><Relationship Id="rId21" Type="http://schemas.openxmlformats.org/officeDocument/2006/relationships/oleObject" Target="../embeddings/oleObject181.bin"/><Relationship Id="rId22" Type="http://schemas.openxmlformats.org/officeDocument/2006/relationships/image" Target="../media/image117.wmf"/><Relationship Id="rId23" Type="http://schemas.openxmlformats.org/officeDocument/2006/relationships/oleObject" Target="../embeddings/oleObject182.bin"/><Relationship Id="rId24" Type="http://schemas.openxmlformats.org/officeDocument/2006/relationships/image" Target="../media/image118.wmf"/><Relationship Id="rId25" Type="http://schemas.openxmlformats.org/officeDocument/2006/relationships/oleObject" Target="../embeddings/oleObject183.bin"/><Relationship Id="rId26" Type="http://schemas.openxmlformats.org/officeDocument/2006/relationships/image" Target="../media/image119.wmf"/><Relationship Id="rId27" Type="http://schemas.openxmlformats.org/officeDocument/2006/relationships/oleObject" Target="../embeddings/oleObject184.bin"/><Relationship Id="rId28" Type="http://schemas.openxmlformats.org/officeDocument/2006/relationships/image" Target="../media/image120.wmf"/><Relationship Id="rId10" Type="http://schemas.openxmlformats.org/officeDocument/2006/relationships/image" Target="../media/image112.wmf"/><Relationship Id="rId11" Type="http://schemas.openxmlformats.org/officeDocument/2006/relationships/oleObject" Target="../embeddings/oleObject175.bin"/><Relationship Id="rId12" Type="http://schemas.openxmlformats.org/officeDocument/2006/relationships/oleObject" Target="../embeddings/oleObject176.bin"/><Relationship Id="rId13" Type="http://schemas.openxmlformats.org/officeDocument/2006/relationships/oleObject" Target="../embeddings/oleObject177.bin"/><Relationship Id="rId14" Type="http://schemas.openxmlformats.org/officeDocument/2006/relationships/image" Target="../media/image113.wmf"/><Relationship Id="rId15" Type="http://schemas.openxmlformats.org/officeDocument/2006/relationships/oleObject" Target="../embeddings/oleObject178.bin"/><Relationship Id="rId16" Type="http://schemas.openxmlformats.org/officeDocument/2006/relationships/image" Target="../media/image114.emf"/><Relationship Id="rId17" Type="http://schemas.openxmlformats.org/officeDocument/2006/relationships/oleObject" Target="../embeddings/oleObject179.bin"/><Relationship Id="rId18" Type="http://schemas.openxmlformats.org/officeDocument/2006/relationships/image" Target="../media/image115.wmf"/><Relationship Id="rId19" Type="http://schemas.openxmlformats.org/officeDocument/2006/relationships/oleObject" Target="../embeddings/oleObject180.bin"/><Relationship Id="rId1" Type="http://schemas.openxmlformats.org/officeDocument/2006/relationships/vmlDrawing" Target="../drawings/vmlDrawing34.vml"/><Relationship Id="rId2" Type="http://schemas.openxmlformats.org/officeDocument/2006/relationships/slideLayout" Target="../slideLayouts/slideLayout26.xml"/><Relationship Id="rId3" Type="http://schemas.openxmlformats.org/officeDocument/2006/relationships/oleObject" Target="../embeddings/oleObject171.bin"/><Relationship Id="rId4" Type="http://schemas.openxmlformats.org/officeDocument/2006/relationships/image" Target="../media/image107.wmf"/><Relationship Id="rId5" Type="http://schemas.openxmlformats.org/officeDocument/2006/relationships/oleObject" Target="../embeddings/oleObject172.bin"/><Relationship Id="rId6" Type="http://schemas.openxmlformats.org/officeDocument/2006/relationships/image" Target="../media/image108.wmf"/><Relationship Id="rId7" Type="http://schemas.openxmlformats.org/officeDocument/2006/relationships/oleObject" Target="../embeddings/oleObject173.bin"/><Relationship Id="rId8" Type="http://schemas.openxmlformats.org/officeDocument/2006/relationships/image" Target="../media/image109.wmf"/></Relationships>
</file>

<file path=ppt/slides/_rels/slide73.xml.rels><?xml version="1.0" encoding="UTF-8" standalone="yes"?>
<Relationships xmlns="http://schemas.openxmlformats.org/package/2006/relationships"><Relationship Id="rId9" Type="http://schemas.openxmlformats.org/officeDocument/2006/relationships/oleObject" Target="../embeddings/oleObject188.bin"/><Relationship Id="rId20" Type="http://schemas.openxmlformats.org/officeDocument/2006/relationships/image" Target="../media/image116.wmf"/><Relationship Id="rId21" Type="http://schemas.openxmlformats.org/officeDocument/2006/relationships/oleObject" Target="../embeddings/oleObject195.bin"/><Relationship Id="rId22" Type="http://schemas.openxmlformats.org/officeDocument/2006/relationships/image" Target="../media/image117.wmf"/><Relationship Id="rId23" Type="http://schemas.openxmlformats.org/officeDocument/2006/relationships/oleObject" Target="../embeddings/oleObject196.bin"/><Relationship Id="rId24" Type="http://schemas.openxmlformats.org/officeDocument/2006/relationships/image" Target="../media/image118.wmf"/><Relationship Id="rId25" Type="http://schemas.openxmlformats.org/officeDocument/2006/relationships/oleObject" Target="../embeddings/oleObject197.bin"/><Relationship Id="rId26" Type="http://schemas.openxmlformats.org/officeDocument/2006/relationships/image" Target="../media/image121.emf"/><Relationship Id="rId27" Type="http://schemas.openxmlformats.org/officeDocument/2006/relationships/oleObject" Target="../embeddings/oleObject198.bin"/><Relationship Id="rId28" Type="http://schemas.openxmlformats.org/officeDocument/2006/relationships/image" Target="../media/image119.wmf"/><Relationship Id="rId29" Type="http://schemas.openxmlformats.org/officeDocument/2006/relationships/oleObject" Target="../embeddings/oleObject199.bin"/><Relationship Id="rId30" Type="http://schemas.openxmlformats.org/officeDocument/2006/relationships/image" Target="../media/image120.wmf"/><Relationship Id="rId10" Type="http://schemas.openxmlformats.org/officeDocument/2006/relationships/image" Target="../media/image112.wmf"/><Relationship Id="rId11" Type="http://schemas.openxmlformats.org/officeDocument/2006/relationships/oleObject" Target="../embeddings/oleObject189.bin"/><Relationship Id="rId12" Type="http://schemas.openxmlformats.org/officeDocument/2006/relationships/oleObject" Target="../embeddings/oleObject190.bin"/><Relationship Id="rId13" Type="http://schemas.openxmlformats.org/officeDocument/2006/relationships/oleObject" Target="../embeddings/oleObject191.bin"/><Relationship Id="rId14" Type="http://schemas.openxmlformats.org/officeDocument/2006/relationships/image" Target="../media/image113.wmf"/><Relationship Id="rId15" Type="http://schemas.openxmlformats.org/officeDocument/2006/relationships/oleObject" Target="../embeddings/oleObject192.bin"/><Relationship Id="rId16" Type="http://schemas.openxmlformats.org/officeDocument/2006/relationships/image" Target="../media/image114.emf"/><Relationship Id="rId17" Type="http://schemas.openxmlformats.org/officeDocument/2006/relationships/oleObject" Target="../embeddings/oleObject193.bin"/><Relationship Id="rId18" Type="http://schemas.openxmlformats.org/officeDocument/2006/relationships/image" Target="../media/image115.wmf"/><Relationship Id="rId19" Type="http://schemas.openxmlformats.org/officeDocument/2006/relationships/oleObject" Target="../embeddings/oleObject194.bin"/><Relationship Id="rId1" Type="http://schemas.openxmlformats.org/officeDocument/2006/relationships/vmlDrawing" Target="../drawings/vmlDrawing35.vml"/><Relationship Id="rId2" Type="http://schemas.openxmlformats.org/officeDocument/2006/relationships/slideLayout" Target="../slideLayouts/slideLayout26.xml"/><Relationship Id="rId3" Type="http://schemas.openxmlformats.org/officeDocument/2006/relationships/oleObject" Target="../embeddings/oleObject185.bin"/><Relationship Id="rId4" Type="http://schemas.openxmlformats.org/officeDocument/2006/relationships/image" Target="../media/image107.wmf"/><Relationship Id="rId5" Type="http://schemas.openxmlformats.org/officeDocument/2006/relationships/oleObject" Target="../embeddings/oleObject186.bin"/><Relationship Id="rId6" Type="http://schemas.openxmlformats.org/officeDocument/2006/relationships/image" Target="../media/image108.wmf"/><Relationship Id="rId7" Type="http://schemas.openxmlformats.org/officeDocument/2006/relationships/oleObject" Target="../embeddings/oleObject187.bin"/><Relationship Id="rId8" Type="http://schemas.openxmlformats.org/officeDocument/2006/relationships/image" Target="../media/image109.wmf"/></Relationships>
</file>

<file path=ppt/slides/_rels/slide74.xml.rels><?xml version="1.0" encoding="UTF-8" standalone="yes"?>
<Relationships xmlns="http://schemas.openxmlformats.org/package/2006/relationships"><Relationship Id="rId9" Type="http://schemas.openxmlformats.org/officeDocument/2006/relationships/oleObject" Target="../embeddings/oleObject203.bin"/><Relationship Id="rId20" Type="http://schemas.openxmlformats.org/officeDocument/2006/relationships/oleObject" Target="../embeddings/oleObject210.bin"/><Relationship Id="rId21" Type="http://schemas.openxmlformats.org/officeDocument/2006/relationships/image" Target="../media/image129.emf"/><Relationship Id="rId22" Type="http://schemas.openxmlformats.org/officeDocument/2006/relationships/oleObject" Target="../embeddings/oleObject211.bin"/><Relationship Id="rId23" Type="http://schemas.openxmlformats.org/officeDocument/2006/relationships/image" Target="../media/image130.wmf"/><Relationship Id="rId24" Type="http://schemas.openxmlformats.org/officeDocument/2006/relationships/oleObject" Target="../embeddings/oleObject212.bin"/><Relationship Id="rId25" Type="http://schemas.openxmlformats.org/officeDocument/2006/relationships/image" Target="../media/image131.emf"/><Relationship Id="rId26" Type="http://schemas.openxmlformats.org/officeDocument/2006/relationships/oleObject" Target="../embeddings/oleObject213.bin"/><Relationship Id="rId27" Type="http://schemas.openxmlformats.org/officeDocument/2006/relationships/image" Target="../media/image132.emf"/><Relationship Id="rId28" Type="http://schemas.openxmlformats.org/officeDocument/2006/relationships/oleObject" Target="../embeddings/oleObject214.bin"/><Relationship Id="rId29" Type="http://schemas.openxmlformats.org/officeDocument/2006/relationships/image" Target="../media/image133.emf"/><Relationship Id="rId30" Type="http://schemas.openxmlformats.org/officeDocument/2006/relationships/oleObject" Target="../embeddings/oleObject215.bin"/><Relationship Id="rId31" Type="http://schemas.openxmlformats.org/officeDocument/2006/relationships/image" Target="../media/image134.emf"/><Relationship Id="rId10" Type="http://schemas.openxmlformats.org/officeDocument/2006/relationships/image" Target="../media/image125.wmf"/><Relationship Id="rId11" Type="http://schemas.openxmlformats.org/officeDocument/2006/relationships/oleObject" Target="../embeddings/oleObject204.bin"/><Relationship Id="rId12" Type="http://schemas.openxmlformats.org/officeDocument/2006/relationships/oleObject" Target="../embeddings/oleObject205.bin"/><Relationship Id="rId13" Type="http://schemas.openxmlformats.org/officeDocument/2006/relationships/image" Target="../media/image126.wmf"/><Relationship Id="rId14" Type="http://schemas.openxmlformats.org/officeDocument/2006/relationships/oleObject" Target="../embeddings/oleObject206.bin"/><Relationship Id="rId15" Type="http://schemas.openxmlformats.org/officeDocument/2006/relationships/oleObject" Target="../embeddings/oleObject207.bin"/><Relationship Id="rId16" Type="http://schemas.openxmlformats.org/officeDocument/2006/relationships/oleObject" Target="../embeddings/oleObject208.bin"/><Relationship Id="rId17" Type="http://schemas.openxmlformats.org/officeDocument/2006/relationships/image" Target="../media/image127.wmf"/><Relationship Id="rId18" Type="http://schemas.openxmlformats.org/officeDocument/2006/relationships/oleObject" Target="../embeddings/oleObject209.bin"/><Relationship Id="rId19" Type="http://schemas.openxmlformats.org/officeDocument/2006/relationships/image" Target="../media/image128.wmf"/><Relationship Id="rId1" Type="http://schemas.openxmlformats.org/officeDocument/2006/relationships/vmlDrawing" Target="../drawings/vmlDrawing36.vml"/><Relationship Id="rId2" Type="http://schemas.openxmlformats.org/officeDocument/2006/relationships/slideLayout" Target="../slideLayouts/slideLayout24.xml"/><Relationship Id="rId3" Type="http://schemas.openxmlformats.org/officeDocument/2006/relationships/oleObject" Target="../embeddings/oleObject200.bin"/><Relationship Id="rId4" Type="http://schemas.openxmlformats.org/officeDocument/2006/relationships/image" Target="../media/image122.wmf"/><Relationship Id="rId5" Type="http://schemas.openxmlformats.org/officeDocument/2006/relationships/oleObject" Target="../embeddings/oleObject201.bin"/><Relationship Id="rId6" Type="http://schemas.openxmlformats.org/officeDocument/2006/relationships/image" Target="../media/image123.wmf"/><Relationship Id="rId7" Type="http://schemas.openxmlformats.org/officeDocument/2006/relationships/oleObject" Target="../embeddings/oleObject202.bin"/><Relationship Id="rId8" Type="http://schemas.openxmlformats.org/officeDocument/2006/relationships/image" Target="../media/image124.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16.bin"/><Relationship Id="rId4" Type="http://schemas.openxmlformats.org/officeDocument/2006/relationships/image" Target="../media/image102.wmf"/><Relationship Id="rId5" Type="http://schemas.openxmlformats.org/officeDocument/2006/relationships/oleObject" Target="../embeddings/oleObject217.bin"/><Relationship Id="rId6" Type="http://schemas.openxmlformats.org/officeDocument/2006/relationships/image" Target="../media/image135.emf"/><Relationship Id="rId1" Type="http://schemas.openxmlformats.org/officeDocument/2006/relationships/vmlDrawing" Target="../drawings/vmlDrawing37.vml"/><Relationship Id="rId2"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38.xml"/><Relationship Id="rId2" Type="http://schemas.openxmlformats.org/officeDocument/2006/relationships/notesSlide" Target="../notesSlides/notesSlide1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13.emf"/><Relationship Id="rId5" Type="http://schemas.openxmlformats.org/officeDocument/2006/relationships/oleObject" Target="../embeddings/oleObject5.bin"/><Relationship Id="rId6" Type="http://schemas.openxmlformats.org/officeDocument/2006/relationships/image" Target="../media/image14.emf"/><Relationship Id="rId7" Type="http://schemas.openxmlformats.org/officeDocument/2006/relationships/oleObject" Target="../embeddings/oleObject6.bin"/><Relationship Id="rId8" Type="http://schemas.openxmlformats.org/officeDocument/2006/relationships/image" Target="../media/image11.emf"/><Relationship Id="rId1" Type="http://schemas.openxmlformats.org/officeDocument/2006/relationships/vmlDrawing" Target="../drawings/vmlDrawing2.vml"/><Relationship Id="rId2" Type="http://schemas.openxmlformats.org/officeDocument/2006/relationships/slideLayout" Target="../slideLayouts/slideLayout14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218.bin"/><Relationship Id="rId5" Type="http://schemas.openxmlformats.org/officeDocument/2006/relationships/image" Target="../media/image136.wmf"/><Relationship Id="rId6" Type="http://schemas.openxmlformats.org/officeDocument/2006/relationships/oleObject" Target="../embeddings/oleObject219.bin"/><Relationship Id="rId7" Type="http://schemas.openxmlformats.org/officeDocument/2006/relationships/image" Target="../media/image137.wmf"/><Relationship Id="rId8" Type="http://schemas.openxmlformats.org/officeDocument/2006/relationships/oleObject" Target="../embeddings/oleObject220.bin"/><Relationship Id="rId9" Type="http://schemas.openxmlformats.org/officeDocument/2006/relationships/image" Target="../media/image138.wmf"/><Relationship Id="rId10" Type="http://schemas.openxmlformats.org/officeDocument/2006/relationships/oleObject" Target="../embeddings/oleObject221.bin"/><Relationship Id="rId11" Type="http://schemas.openxmlformats.org/officeDocument/2006/relationships/image" Target="../media/image139.emf"/><Relationship Id="rId1" Type="http://schemas.openxmlformats.org/officeDocument/2006/relationships/vmlDrawing" Target="../drawings/vmlDrawing38.vml"/><Relationship Id="rId2"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222.bin"/><Relationship Id="rId5" Type="http://schemas.openxmlformats.org/officeDocument/2006/relationships/image" Target="../media/image136.wmf"/><Relationship Id="rId6" Type="http://schemas.openxmlformats.org/officeDocument/2006/relationships/oleObject" Target="../embeddings/oleObject223.bin"/><Relationship Id="rId7" Type="http://schemas.openxmlformats.org/officeDocument/2006/relationships/image" Target="../media/image137.wmf"/><Relationship Id="rId8" Type="http://schemas.openxmlformats.org/officeDocument/2006/relationships/oleObject" Target="../embeddings/oleObject224.bin"/><Relationship Id="rId9" Type="http://schemas.openxmlformats.org/officeDocument/2006/relationships/image" Target="../media/image138.wmf"/><Relationship Id="rId10" Type="http://schemas.openxmlformats.org/officeDocument/2006/relationships/oleObject" Target="../embeddings/oleObject225.bin"/><Relationship Id="rId11" Type="http://schemas.openxmlformats.org/officeDocument/2006/relationships/image" Target="../media/image139.emf"/><Relationship Id="rId1" Type="http://schemas.openxmlformats.org/officeDocument/2006/relationships/vmlDrawing" Target="../drawings/vmlDrawing39.vml"/><Relationship Id="rId2" Type="http://schemas.openxmlformats.org/officeDocument/2006/relationships/slideLayout" Target="../slideLayouts/slideLayout24.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226.bin"/><Relationship Id="rId5" Type="http://schemas.openxmlformats.org/officeDocument/2006/relationships/image" Target="../media/image136.wmf"/><Relationship Id="rId6" Type="http://schemas.openxmlformats.org/officeDocument/2006/relationships/oleObject" Target="../embeddings/oleObject227.bin"/><Relationship Id="rId7" Type="http://schemas.openxmlformats.org/officeDocument/2006/relationships/image" Target="../media/image137.wmf"/><Relationship Id="rId8" Type="http://schemas.openxmlformats.org/officeDocument/2006/relationships/oleObject" Target="../embeddings/oleObject228.bin"/><Relationship Id="rId9" Type="http://schemas.openxmlformats.org/officeDocument/2006/relationships/image" Target="../media/image138.wmf"/><Relationship Id="rId10" Type="http://schemas.openxmlformats.org/officeDocument/2006/relationships/oleObject" Target="../embeddings/oleObject229.bin"/><Relationship Id="rId11" Type="http://schemas.openxmlformats.org/officeDocument/2006/relationships/image" Target="../media/image139.emf"/><Relationship Id="rId1" Type="http://schemas.openxmlformats.org/officeDocument/2006/relationships/vmlDrawing" Target="../drawings/vmlDrawing40.vml"/><Relationship Id="rId2"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230.bin"/><Relationship Id="rId5" Type="http://schemas.openxmlformats.org/officeDocument/2006/relationships/image" Target="../media/image136.wmf"/><Relationship Id="rId6" Type="http://schemas.openxmlformats.org/officeDocument/2006/relationships/oleObject" Target="../embeddings/oleObject231.bin"/><Relationship Id="rId7" Type="http://schemas.openxmlformats.org/officeDocument/2006/relationships/image" Target="../media/image137.wmf"/><Relationship Id="rId8" Type="http://schemas.openxmlformats.org/officeDocument/2006/relationships/oleObject" Target="../embeddings/oleObject232.bin"/><Relationship Id="rId9" Type="http://schemas.openxmlformats.org/officeDocument/2006/relationships/image" Target="../media/image138.wmf"/><Relationship Id="rId10" Type="http://schemas.openxmlformats.org/officeDocument/2006/relationships/oleObject" Target="../embeddings/oleObject233.bin"/><Relationship Id="rId11" Type="http://schemas.openxmlformats.org/officeDocument/2006/relationships/image" Target="../media/image139.emf"/><Relationship Id="rId1" Type="http://schemas.openxmlformats.org/officeDocument/2006/relationships/vmlDrawing" Target="../drawings/vmlDrawing41.vml"/><Relationship Id="rId2"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34.bin"/><Relationship Id="rId5" Type="http://schemas.openxmlformats.org/officeDocument/2006/relationships/image" Target="../media/image136.wmf"/><Relationship Id="rId6" Type="http://schemas.openxmlformats.org/officeDocument/2006/relationships/oleObject" Target="../embeddings/oleObject235.bin"/><Relationship Id="rId7" Type="http://schemas.openxmlformats.org/officeDocument/2006/relationships/image" Target="../media/image137.wmf"/><Relationship Id="rId8" Type="http://schemas.openxmlformats.org/officeDocument/2006/relationships/oleObject" Target="../embeddings/oleObject236.bin"/><Relationship Id="rId9" Type="http://schemas.openxmlformats.org/officeDocument/2006/relationships/image" Target="../media/image138.wmf"/><Relationship Id="rId10" Type="http://schemas.openxmlformats.org/officeDocument/2006/relationships/oleObject" Target="../embeddings/oleObject237.bin"/><Relationship Id="rId11" Type="http://schemas.openxmlformats.org/officeDocument/2006/relationships/image" Target="../media/image139.emf"/><Relationship Id="rId1" Type="http://schemas.openxmlformats.org/officeDocument/2006/relationships/vmlDrawing" Target="../drawings/vmlDrawing42.vml"/><Relationship Id="rId2"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s>
</file>

<file path=ppt/slides/_rels/slide87.xml.rels><?xml version="1.0" encoding="UTF-8" standalone="yes"?>
<Relationships xmlns="http://schemas.openxmlformats.org/package/2006/relationships"><Relationship Id="rId11" Type="http://schemas.openxmlformats.org/officeDocument/2006/relationships/oleObject" Target="../embeddings/oleObject242.bin"/><Relationship Id="rId12" Type="http://schemas.openxmlformats.org/officeDocument/2006/relationships/image" Target="../media/image144.wmf"/><Relationship Id="rId13" Type="http://schemas.openxmlformats.org/officeDocument/2006/relationships/oleObject" Target="../embeddings/oleObject243.bin"/><Relationship Id="rId14" Type="http://schemas.openxmlformats.org/officeDocument/2006/relationships/image" Target="../media/image145.wmf"/><Relationship Id="rId15" Type="http://schemas.openxmlformats.org/officeDocument/2006/relationships/oleObject" Target="../embeddings/oleObject244.bin"/><Relationship Id="rId16" Type="http://schemas.openxmlformats.org/officeDocument/2006/relationships/image" Target="../media/image146.emf"/><Relationship Id="rId17" Type="http://schemas.openxmlformats.org/officeDocument/2006/relationships/oleObject" Target="../embeddings/oleObject245.bin"/><Relationship Id="rId18" Type="http://schemas.openxmlformats.org/officeDocument/2006/relationships/image" Target="../media/image147.wmf"/><Relationship Id="rId1" Type="http://schemas.openxmlformats.org/officeDocument/2006/relationships/vmlDrawing" Target="../drawings/vmlDrawing43.vml"/><Relationship Id="rId2" Type="http://schemas.openxmlformats.org/officeDocument/2006/relationships/slideLayout" Target="../slideLayouts/slideLayout24.xml"/><Relationship Id="rId3" Type="http://schemas.openxmlformats.org/officeDocument/2006/relationships/oleObject" Target="../embeddings/oleObject238.bin"/><Relationship Id="rId4" Type="http://schemas.openxmlformats.org/officeDocument/2006/relationships/image" Target="../media/image140.wmf"/><Relationship Id="rId5" Type="http://schemas.openxmlformats.org/officeDocument/2006/relationships/oleObject" Target="../embeddings/oleObject239.bin"/><Relationship Id="rId6" Type="http://schemas.openxmlformats.org/officeDocument/2006/relationships/image" Target="../media/image141.wmf"/><Relationship Id="rId7" Type="http://schemas.openxmlformats.org/officeDocument/2006/relationships/oleObject" Target="../embeddings/oleObject240.bin"/><Relationship Id="rId8" Type="http://schemas.openxmlformats.org/officeDocument/2006/relationships/image" Target="../media/image142.wmf"/><Relationship Id="rId9" Type="http://schemas.openxmlformats.org/officeDocument/2006/relationships/oleObject" Target="../embeddings/oleObject241.bin"/><Relationship Id="rId10" Type="http://schemas.openxmlformats.org/officeDocument/2006/relationships/image" Target="../media/image143.emf"/></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150.png"/><Relationship Id="rId5" Type="http://schemas.openxmlformats.org/officeDocument/2006/relationships/oleObject" Target="../embeddings/oleObject246.bin"/><Relationship Id="rId6" Type="http://schemas.openxmlformats.org/officeDocument/2006/relationships/image" Target="../media/image148.wmf"/><Relationship Id="rId7" Type="http://schemas.openxmlformats.org/officeDocument/2006/relationships/oleObject" Target="../embeddings/oleObject247.bin"/><Relationship Id="rId8" Type="http://schemas.openxmlformats.org/officeDocument/2006/relationships/image" Target="../media/image149.wmf"/><Relationship Id="rId1" Type="http://schemas.openxmlformats.org/officeDocument/2006/relationships/vmlDrawing" Target="../drawings/vmlDrawing44.vml"/><Relationship Id="rId2"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image" Target="../media/image15.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248.bin"/><Relationship Id="rId5" Type="http://schemas.openxmlformats.org/officeDocument/2006/relationships/image" Target="../media/image151.emf"/><Relationship Id="rId6" Type="http://schemas.openxmlformats.org/officeDocument/2006/relationships/oleObject" Target="../embeddings/oleObject249.bin"/><Relationship Id="rId7" Type="http://schemas.openxmlformats.org/officeDocument/2006/relationships/image" Target="../media/image152.wmf"/><Relationship Id="rId8" Type="http://schemas.openxmlformats.org/officeDocument/2006/relationships/oleObject" Target="../embeddings/oleObject250.bin"/><Relationship Id="rId9" Type="http://schemas.openxmlformats.org/officeDocument/2006/relationships/image" Target="../media/image153.emf"/><Relationship Id="rId10" Type="http://schemas.openxmlformats.org/officeDocument/2006/relationships/oleObject" Target="../embeddings/oleObject251.bin"/><Relationship Id="rId11" Type="http://schemas.openxmlformats.org/officeDocument/2006/relationships/image" Target="../media/image154.wmf"/><Relationship Id="rId1" Type="http://schemas.openxmlformats.org/officeDocument/2006/relationships/vmlDrawing" Target="../drawings/vmlDrawing45.vml"/><Relationship Id="rId2" Type="http://schemas.openxmlformats.org/officeDocument/2006/relationships/slideLayout" Target="../slideLayouts/slideLayout24.xml"/></Relationships>
</file>

<file path=ppt/slides/_rels/slide94.xml.rels><?xml version="1.0" encoding="UTF-8" standalone="yes"?>
<Relationships xmlns="http://schemas.openxmlformats.org/package/2006/relationships"><Relationship Id="rId9" Type="http://schemas.openxmlformats.org/officeDocument/2006/relationships/oleObject" Target="../embeddings/oleObject255.bin"/><Relationship Id="rId20" Type="http://schemas.openxmlformats.org/officeDocument/2006/relationships/image" Target="../media/image163.wmf"/><Relationship Id="rId21" Type="http://schemas.openxmlformats.org/officeDocument/2006/relationships/oleObject" Target="../embeddings/oleObject261.bin"/><Relationship Id="rId22" Type="http://schemas.openxmlformats.org/officeDocument/2006/relationships/image" Target="../media/image164.wmf"/><Relationship Id="rId23" Type="http://schemas.openxmlformats.org/officeDocument/2006/relationships/oleObject" Target="../embeddings/oleObject262.bin"/><Relationship Id="rId24" Type="http://schemas.openxmlformats.org/officeDocument/2006/relationships/image" Target="../media/image165.emf"/><Relationship Id="rId25" Type="http://schemas.openxmlformats.org/officeDocument/2006/relationships/oleObject" Target="../embeddings/oleObject263.bin"/><Relationship Id="rId26" Type="http://schemas.openxmlformats.org/officeDocument/2006/relationships/image" Target="../media/image166.emf"/><Relationship Id="rId10" Type="http://schemas.openxmlformats.org/officeDocument/2006/relationships/image" Target="../media/image158.wmf"/><Relationship Id="rId11" Type="http://schemas.openxmlformats.org/officeDocument/2006/relationships/oleObject" Target="../embeddings/oleObject256.bin"/><Relationship Id="rId12" Type="http://schemas.openxmlformats.org/officeDocument/2006/relationships/image" Target="../media/image159.wmf"/><Relationship Id="rId13" Type="http://schemas.openxmlformats.org/officeDocument/2006/relationships/oleObject" Target="../embeddings/oleObject257.bin"/><Relationship Id="rId14" Type="http://schemas.openxmlformats.org/officeDocument/2006/relationships/image" Target="../media/image160.wmf"/><Relationship Id="rId15" Type="http://schemas.openxmlformats.org/officeDocument/2006/relationships/oleObject" Target="../embeddings/oleObject258.bin"/><Relationship Id="rId16" Type="http://schemas.openxmlformats.org/officeDocument/2006/relationships/image" Target="../media/image161.wmf"/><Relationship Id="rId17" Type="http://schemas.openxmlformats.org/officeDocument/2006/relationships/oleObject" Target="../embeddings/oleObject259.bin"/><Relationship Id="rId18" Type="http://schemas.openxmlformats.org/officeDocument/2006/relationships/image" Target="../media/image162.wmf"/><Relationship Id="rId19" Type="http://schemas.openxmlformats.org/officeDocument/2006/relationships/oleObject" Target="../embeddings/oleObject260.bin"/><Relationship Id="rId1" Type="http://schemas.openxmlformats.org/officeDocument/2006/relationships/vmlDrawing" Target="../drawings/vmlDrawing46.vml"/><Relationship Id="rId2" Type="http://schemas.openxmlformats.org/officeDocument/2006/relationships/slideLayout" Target="../slideLayouts/slideLayout24.xml"/><Relationship Id="rId3" Type="http://schemas.openxmlformats.org/officeDocument/2006/relationships/oleObject" Target="../embeddings/oleObject252.bin"/><Relationship Id="rId4" Type="http://schemas.openxmlformats.org/officeDocument/2006/relationships/image" Target="../media/image155.wmf"/><Relationship Id="rId5" Type="http://schemas.openxmlformats.org/officeDocument/2006/relationships/oleObject" Target="../embeddings/oleObject253.bin"/><Relationship Id="rId6" Type="http://schemas.openxmlformats.org/officeDocument/2006/relationships/image" Target="../media/image156.wmf"/><Relationship Id="rId7" Type="http://schemas.openxmlformats.org/officeDocument/2006/relationships/oleObject" Target="../embeddings/oleObject254.bin"/><Relationship Id="rId8" Type="http://schemas.openxmlformats.org/officeDocument/2006/relationships/image" Target="../media/image157.wmf"/></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264.bin"/><Relationship Id="rId4" Type="http://schemas.openxmlformats.org/officeDocument/2006/relationships/image" Target="../media/image167.emf"/><Relationship Id="rId5" Type="http://schemas.openxmlformats.org/officeDocument/2006/relationships/oleObject" Target="../embeddings/oleObject265.bin"/><Relationship Id="rId6" Type="http://schemas.openxmlformats.org/officeDocument/2006/relationships/image" Target="../media/image168.emf"/><Relationship Id="rId7" Type="http://schemas.openxmlformats.org/officeDocument/2006/relationships/oleObject" Target="../embeddings/oleObject266.bin"/><Relationship Id="rId8" Type="http://schemas.openxmlformats.org/officeDocument/2006/relationships/image" Target="../media/image169.emf"/><Relationship Id="rId9" Type="http://schemas.openxmlformats.org/officeDocument/2006/relationships/oleObject" Target="../embeddings/oleObject267.bin"/><Relationship Id="rId10" Type="http://schemas.openxmlformats.org/officeDocument/2006/relationships/image" Target="../media/image170.emf"/><Relationship Id="rId1" Type="http://schemas.openxmlformats.org/officeDocument/2006/relationships/vmlDrawing" Target="../drawings/vmlDrawing47.vml"/><Relationship Id="rId2" Type="http://schemas.openxmlformats.org/officeDocument/2006/relationships/slideLayout" Target="../slideLayouts/slideLayout24.xml"/></Relationships>
</file>

<file path=ppt/slides/_rels/slide96.xml.rels><?xml version="1.0" encoding="UTF-8" standalone="yes"?>
<Relationships xmlns="http://schemas.openxmlformats.org/package/2006/relationships"><Relationship Id="rId11" Type="http://schemas.openxmlformats.org/officeDocument/2006/relationships/oleObject" Target="../embeddings/oleObject272.bin"/><Relationship Id="rId12" Type="http://schemas.openxmlformats.org/officeDocument/2006/relationships/image" Target="../media/image175.wmf"/><Relationship Id="rId13" Type="http://schemas.openxmlformats.org/officeDocument/2006/relationships/oleObject" Target="../embeddings/oleObject273.bin"/><Relationship Id="rId14" Type="http://schemas.openxmlformats.org/officeDocument/2006/relationships/image" Target="../media/image176.wmf"/><Relationship Id="rId15" Type="http://schemas.openxmlformats.org/officeDocument/2006/relationships/oleObject" Target="../embeddings/oleObject274.bin"/><Relationship Id="rId16" Type="http://schemas.openxmlformats.org/officeDocument/2006/relationships/image" Target="../media/image177.emf"/><Relationship Id="rId1" Type="http://schemas.openxmlformats.org/officeDocument/2006/relationships/vmlDrawing" Target="../drawings/vmlDrawing48.vml"/><Relationship Id="rId2" Type="http://schemas.openxmlformats.org/officeDocument/2006/relationships/slideLayout" Target="../slideLayouts/slideLayout24.xml"/><Relationship Id="rId3" Type="http://schemas.openxmlformats.org/officeDocument/2006/relationships/oleObject" Target="../embeddings/oleObject268.bin"/><Relationship Id="rId4" Type="http://schemas.openxmlformats.org/officeDocument/2006/relationships/image" Target="../media/image171.wmf"/><Relationship Id="rId5" Type="http://schemas.openxmlformats.org/officeDocument/2006/relationships/oleObject" Target="../embeddings/oleObject269.bin"/><Relationship Id="rId6" Type="http://schemas.openxmlformats.org/officeDocument/2006/relationships/image" Target="../media/image172.emf"/><Relationship Id="rId7" Type="http://schemas.openxmlformats.org/officeDocument/2006/relationships/oleObject" Target="../embeddings/oleObject270.bin"/><Relationship Id="rId8" Type="http://schemas.openxmlformats.org/officeDocument/2006/relationships/image" Target="../media/image173.emf"/><Relationship Id="rId9" Type="http://schemas.openxmlformats.org/officeDocument/2006/relationships/oleObject" Target="../embeddings/oleObject271.bin"/><Relationship Id="rId10" Type="http://schemas.openxmlformats.org/officeDocument/2006/relationships/image" Target="../media/image174.wmf"/></Relationships>
</file>

<file path=ppt/slides/_rels/slide97.xml.rels><?xml version="1.0" encoding="UTF-8" standalone="yes"?>
<Relationships xmlns="http://schemas.openxmlformats.org/package/2006/relationships"><Relationship Id="rId11" Type="http://schemas.openxmlformats.org/officeDocument/2006/relationships/oleObject" Target="../embeddings/oleObject279.bin"/><Relationship Id="rId12" Type="http://schemas.openxmlformats.org/officeDocument/2006/relationships/image" Target="../media/image182.wmf"/><Relationship Id="rId1" Type="http://schemas.openxmlformats.org/officeDocument/2006/relationships/vmlDrawing" Target="../drawings/vmlDrawing49.vml"/><Relationship Id="rId2" Type="http://schemas.openxmlformats.org/officeDocument/2006/relationships/slideLayout" Target="../slideLayouts/slideLayout24.xml"/><Relationship Id="rId3" Type="http://schemas.openxmlformats.org/officeDocument/2006/relationships/oleObject" Target="../embeddings/oleObject275.bin"/><Relationship Id="rId4" Type="http://schemas.openxmlformats.org/officeDocument/2006/relationships/image" Target="../media/image178.wmf"/><Relationship Id="rId5" Type="http://schemas.openxmlformats.org/officeDocument/2006/relationships/oleObject" Target="../embeddings/oleObject276.bin"/><Relationship Id="rId6" Type="http://schemas.openxmlformats.org/officeDocument/2006/relationships/image" Target="../media/image179.wmf"/><Relationship Id="rId7" Type="http://schemas.openxmlformats.org/officeDocument/2006/relationships/oleObject" Target="../embeddings/oleObject277.bin"/><Relationship Id="rId8" Type="http://schemas.openxmlformats.org/officeDocument/2006/relationships/image" Target="../media/image180.wmf"/><Relationship Id="rId9" Type="http://schemas.openxmlformats.org/officeDocument/2006/relationships/oleObject" Target="../embeddings/oleObject278.bin"/><Relationship Id="rId10" Type="http://schemas.openxmlformats.org/officeDocument/2006/relationships/image" Target="../media/image181.wmf"/></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6624"/>
          <p:cNvSpPr txBox="1">
            <a:spLocks noChangeArrowheads="1"/>
          </p:cNvSpPr>
          <p:nvPr/>
        </p:nvSpPr>
        <p:spPr bwMode="auto">
          <a:xfrm>
            <a:off x="539552" y="2204864"/>
            <a:ext cx="8137476" cy="769441"/>
          </a:xfrm>
          <a:prstGeom prst="rect">
            <a:avLst/>
          </a:prstGeom>
          <a:noFill/>
          <a:ln w="9525">
            <a:noFill/>
            <a:miter lim="800000"/>
            <a:headEnd/>
            <a:tailEnd/>
          </a:ln>
        </p:spPr>
        <p:txBody>
          <a:bodyPr wrap="square">
            <a:spAutoFit/>
          </a:bodyPr>
          <a:lstStyle/>
          <a:p>
            <a:pPr algn="ctr" eaLnBrk="0" fontAlgn="auto" hangingPunct="0">
              <a:spcBef>
                <a:spcPts val="0"/>
              </a:spcBef>
              <a:spcAft>
                <a:spcPts val="0"/>
              </a:spcAft>
              <a:defRPr/>
            </a:pPr>
            <a:r>
              <a:rPr lang="en-US" sz="4400" b="1" dirty="0" smtClean="0">
                <a:solidFill>
                  <a:srgbClr val="0033CC"/>
                </a:solidFill>
                <a:effectLst>
                  <a:outerShdw blurRad="38100" dist="38100" dir="2700000" algn="tl">
                    <a:srgbClr val="000000">
                      <a:alpha val="43137"/>
                    </a:srgbClr>
                  </a:outerShdw>
                </a:effectLst>
                <a:latin typeface="Arial" charset="0"/>
                <a:ea typeface="ＭＳ Ｐゴシック" pitchFamily="34" charset="-128"/>
                <a:cs typeface="+mn-cs"/>
              </a:rPr>
              <a:t>Epidemics on networks</a:t>
            </a:r>
            <a:endParaRPr lang="en-GB" sz="4400" b="1" dirty="0">
              <a:solidFill>
                <a:srgbClr val="0033CC"/>
              </a:solidFill>
              <a:effectLst>
                <a:outerShdw blurRad="38100" dist="38100" dir="2700000" algn="tl">
                  <a:srgbClr val="000000">
                    <a:alpha val="43137"/>
                  </a:srgbClr>
                </a:outerShdw>
              </a:effectLst>
              <a:latin typeface="Arial" charset="0"/>
              <a:ea typeface="ＭＳ Ｐゴシック" pitchFamily="34" charset="-128"/>
              <a:cs typeface="+mn-cs"/>
            </a:endParaRPr>
          </a:p>
        </p:txBody>
      </p:sp>
      <p:sp>
        <p:nvSpPr>
          <p:cNvPr id="3" name="TextBox 2"/>
          <p:cNvSpPr txBox="1"/>
          <p:nvPr/>
        </p:nvSpPr>
        <p:spPr>
          <a:xfrm>
            <a:off x="755576" y="4781470"/>
            <a:ext cx="7561411" cy="1323439"/>
          </a:xfrm>
          <a:prstGeom prst="rect">
            <a:avLst/>
          </a:prstGeom>
          <a:noFill/>
        </p:spPr>
        <p:txBody>
          <a:bodyPr wrap="square">
            <a:spAutoFit/>
          </a:bodyPr>
          <a:lstStyle/>
          <a:p>
            <a:pPr algn="ctr"/>
            <a:r>
              <a:rPr lang="en-US" sz="2000" dirty="0" smtClean="0">
                <a:latin typeface="+mj-lt"/>
              </a:rPr>
              <a:t>University of Warwick, </a:t>
            </a:r>
            <a:r>
              <a:rPr lang="en-US" sz="2000" dirty="0">
                <a:latin typeface="+mj-lt"/>
              </a:rPr>
              <a:t>UK</a:t>
            </a:r>
            <a:r>
              <a:rPr lang="en-GB" sz="2000" dirty="0">
                <a:latin typeface="+mj-lt"/>
              </a:rPr>
              <a:t> </a:t>
            </a:r>
          </a:p>
          <a:p>
            <a:pPr algn="ctr" fontAlgn="auto">
              <a:spcBef>
                <a:spcPts val="0"/>
              </a:spcBef>
              <a:spcAft>
                <a:spcPts val="0"/>
              </a:spcAft>
              <a:defRPr/>
            </a:pPr>
            <a:endParaRPr lang="en-GB" sz="2000" b="1" i="1" dirty="0" smtClean="0">
              <a:solidFill>
                <a:srgbClr val="C00000"/>
              </a:solidFill>
              <a:effectLst>
                <a:outerShdw blurRad="38100" dist="38100" dir="2700000" algn="tl">
                  <a:srgbClr val="000000">
                    <a:alpha val="43137"/>
                  </a:srgbClr>
                </a:outerShdw>
              </a:effectLst>
              <a:latin typeface="Arial" charset="0"/>
              <a:ea typeface="ＭＳ Ｐゴシック" pitchFamily="34" charset="-128"/>
              <a:cs typeface="+mn-cs"/>
            </a:endParaRPr>
          </a:p>
          <a:p>
            <a:pPr algn="ctr" fontAlgn="auto">
              <a:spcBef>
                <a:spcPts val="0"/>
              </a:spcBef>
              <a:spcAft>
                <a:spcPts val="0"/>
              </a:spcAft>
              <a:defRPr/>
            </a:pPr>
            <a:endParaRPr lang="en-GB" sz="2000" b="1" i="1" dirty="0">
              <a:solidFill>
                <a:srgbClr val="C00000"/>
              </a:solidFill>
              <a:effectLst>
                <a:outerShdw blurRad="38100" dist="38100" dir="2700000" algn="tl">
                  <a:srgbClr val="000000">
                    <a:alpha val="43137"/>
                  </a:srgbClr>
                </a:outerShdw>
              </a:effectLst>
              <a:latin typeface="Arial" charset="0"/>
              <a:ea typeface="ＭＳ Ｐゴシック" pitchFamily="34" charset="-128"/>
              <a:cs typeface="+mn-cs"/>
            </a:endParaRPr>
          </a:p>
          <a:p>
            <a:pPr algn="ctr" fontAlgn="auto">
              <a:spcBef>
                <a:spcPts val="0"/>
              </a:spcBef>
              <a:spcAft>
                <a:spcPts val="0"/>
              </a:spcAft>
              <a:defRPr/>
            </a:pPr>
            <a:r>
              <a:rPr lang="en-GB" sz="2000" i="1" dirty="0" smtClean="0">
                <a:solidFill>
                  <a:srgbClr val="3333CC"/>
                </a:solidFill>
                <a:latin typeface="Arial" charset="0"/>
                <a:ea typeface="ＭＳ Ｐゴシック" pitchFamily="34" charset="-128"/>
                <a:cs typeface="+mn-cs"/>
              </a:rPr>
              <a:t>Warwick, 22</a:t>
            </a:r>
            <a:r>
              <a:rPr lang="en-GB" sz="2000" i="1" baseline="30000" dirty="0" smtClean="0">
                <a:solidFill>
                  <a:srgbClr val="3333CC"/>
                </a:solidFill>
                <a:latin typeface="Arial" charset="0"/>
                <a:ea typeface="ＭＳ Ｐゴシック" pitchFamily="34" charset="-128"/>
                <a:cs typeface="+mn-cs"/>
              </a:rPr>
              <a:t>nd</a:t>
            </a:r>
            <a:r>
              <a:rPr lang="en-GB" sz="2000" i="1" dirty="0" smtClean="0">
                <a:solidFill>
                  <a:srgbClr val="3333CC"/>
                </a:solidFill>
                <a:latin typeface="Arial" charset="0"/>
                <a:ea typeface="ＭＳ Ｐゴシック" pitchFamily="34" charset="-128"/>
                <a:cs typeface="+mn-cs"/>
              </a:rPr>
              <a:t> September 2016</a:t>
            </a:r>
          </a:p>
        </p:txBody>
      </p:sp>
      <p:sp>
        <p:nvSpPr>
          <p:cNvPr id="5125" name="TextBox 3"/>
          <p:cNvSpPr txBox="1">
            <a:spLocks noChangeArrowheads="1"/>
          </p:cNvSpPr>
          <p:nvPr/>
        </p:nvSpPr>
        <p:spPr bwMode="auto">
          <a:xfrm>
            <a:off x="1763688" y="3645024"/>
            <a:ext cx="5545188" cy="523220"/>
          </a:xfrm>
          <a:prstGeom prst="rect">
            <a:avLst/>
          </a:prstGeom>
          <a:noFill/>
          <a:ln w="9525">
            <a:noFill/>
            <a:miter lim="800000"/>
            <a:headEnd/>
            <a:tailEnd/>
          </a:ln>
        </p:spPr>
        <p:txBody>
          <a:bodyPr wrap="square">
            <a:spAutoFit/>
          </a:bodyPr>
          <a:lstStyle/>
          <a:p>
            <a:pPr algn="ctr"/>
            <a:r>
              <a:rPr lang="en-GB" sz="2800" dirty="0" smtClean="0">
                <a:solidFill>
                  <a:srgbClr val="000000"/>
                </a:solidFill>
                <a:latin typeface="Calibri" pitchFamily="34" charset="0"/>
                <a:ea typeface="ＭＳ Ｐゴシック" pitchFamily="34" charset="-128"/>
              </a:rPr>
              <a:t>Lorenzo </a:t>
            </a:r>
            <a:r>
              <a:rPr lang="en-GB" sz="2800" b="1" dirty="0" smtClean="0">
                <a:solidFill>
                  <a:srgbClr val="000000"/>
                </a:solidFill>
                <a:latin typeface="Calibri" pitchFamily="34" charset="0"/>
                <a:ea typeface="ＭＳ Ｐゴシック" pitchFamily="34" charset="-128"/>
              </a:rPr>
              <a:t>Pellis</a:t>
            </a:r>
            <a:endParaRPr lang="en-GB" sz="2800" b="1" dirty="0" smtClean="0">
              <a:solidFill>
                <a:srgbClr val="000000"/>
              </a:solidFill>
              <a:latin typeface="Calibri" pitchFamily="34" charset="0"/>
              <a:ea typeface="ＭＳ Ｐゴシック" pitchFamily="34" charset="-128"/>
              <a:cs typeface="+mn-cs"/>
            </a:endParaRPr>
          </a:p>
        </p:txBody>
      </p:sp>
    </p:spTree>
    <p:extLst>
      <p:ext uri="{BB962C8B-B14F-4D97-AF65-F5344CB8AC3E}">
        <p14:creationId xmlns:p14="http://schemas.microsoft.com/office/powerpoint/2010/main" val="8931406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possible frameworks</a:t>
            </a:r>
            <a:endParaRPr lang="en-GB" dirty="0"/>
          </a:p>
        </p:txBody>
      </p:sp>
      <p:sp>
        <p:nvSpPr>
          <p:cNvPr id="3" name="Content Placeholder 2"/>
          <p:cNvSpPr>
            <a:spLocks noGrp="1"/>
          </p:cNvSpPr>
          <p:nvPr>
            <p:ph idx="1"/>
          </p:nvPr>
        </p:nvSpPr>
        <p:spPr/>
        <p:txBody>
          <a:bodyPr/>
          <a:lstStyle/>
          <a:p>
            <a:r>
              <a:rPr lang="en-GB" dirty="0" smtClean="0"/>
              <a:t>Single epidemic wave:</a:t>
            </a:r>
          </a:p>
          <a:p>
            <a:pPr lvl="1"/>
            <a:r>
              <a:rPr lang="en-GB" dirty="0" smtClean="0"/>
              <a:t>SIR</a:t>
            </a:r>
          </a:p>
          <a:p>
            <a:pPr lvl="1"/>
            <a:r>
              <a:rPr lang="en-GB" dirty="0" smtClean="0"/>
              <a:t>SEIR</a:t>
            </a:r>
          </a:p>
          <a:p>
            <a:pPr lvl="1"/>
            <a:r>
              <a:rPr lang="en-GB" dirty="0" smtClean="0"/>
              <a:t>SITR</a:t>
            </a:r>
          </a:p>
          <a:p>
            <a:pPr lvl="1"/>
            <a:r>
              <a:rPr lang="en-GB" dirty="0" smtClean="0"/>
              <a:t>MSEIR</a:t>
            </a:r>
          </a:p>
          <a:p>
            <a:pPr lvl="1"/>
            <a:r>
              <a:rPr lang="is-IS" dirty="0" smtClean="0"/>
              <a:t>…</a:t>
            </a:r>
            <a:endParaRPr lang="en-GB" dirty="0" smtClean="0"/>
          </a:p>
          <a:p>
            <a:r>
              <a:rPr lang="en-GB" dirty="0" smtClean="0"/>
              <a:t>Endemic equilibrium:</a:t>
            </a:r>
          </a:p>
          <a:p>
            <a:pPr lvl="1"/>
            <a:r>
              <a:rPr lang="en-GB" dirty="0" smtClean="0"/>
              <a:t>SIS</a:t>
            </a:r>
          </a:p>
          <a:p>
            <a:pPr lvl="1"/>
            <a:r>
              <a:rPr lang="en-GB" dirty="0" smtClean="0"/>
              <a:t>SEIS</a:t>
            </a:r>
          </a:p>
          <a:p>
            <a:pPr lvl="1"/>
            <a:r>
              <a:rPr lang="en-GB" dirty="0" smtClean="0"/>
              <a:t>SIRS</a:t>
            </a:r>
          </a:p>
          <a:p>
            <a:pPr lvl="1"/>
            <a:r>
              <a:rPr lang="en-GB" dirty="0" smtClean="0"/>
              <a:t>SIR with demography</a:t>
            </a:r>
          </a:p>
          <a:p>
            <a:pPr lvl="1"/>
            <a:r>
              <a:rPr lang="is-IS" dirty="0" smtClean="0"/>
              <a:t>…</a:t>
            </a:r>
            <a:endParaRPr lang="en-GB" dirty="0"/>
          </a:p>
        </p:txBody>
      </p:sp>
    </p:spTree>
    <p:extLst>
      <p:ext uri="{BB962C8B-B14F-4D97-AF65-F5344CB8AC3E}">
        <p14:creationId xmlns:p14="http://schemas.microsoft.com/office/powerpoint/2010/main" val="2003335225"/>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Clustering</a:t>
            </a:r>
            <a:endParaRPr lang="en-US" dirty="0"/>
          </a:p>
        </p:txBody>
      </p:sp>
      <p:sp>
        <p:nvSpPr>
          <p:cNvPr id="5" name="Content Placeholder 4"/>
          <p:cNvSpPr>
            <a:spLocks noGrp="1"/>
          </p:cNvSpPr>
          <p:nvPr>
            <p:ph idx="1"/>
          </p:nvPr>
        </p:nvSpPr>
        <p:spPr/>
        <p:txBody>
          <a:bodyPr/>
          <a:lstStyle/>
          <a:p>
            <a:r>
              <a:rPr lang="en-US" dirty="0" smtClean="0"/>
              <a:t>Defined as the fraction of triplets that form a closed triangle</a:t>
            </a:r>
          </a:p>
          <a:p>
            <a:endParaRPr lang="en-US" dirty="0"/>
          </a:p>
          <a:p>
            <a:pPr marL="0" indent="0">
              <a:buNone/>
            </a:pPr>
            <a:r>
              <a:rPr lang="en-US" dirty="0" smtClean="0"/>
              <a:t>			</a:t>
            </a:r>
          </a:p>
          <a:p>
            <a:endParaRPr lang="en-US" dirty="0"/>
          </a:p>
          <a:p>
            <a:endParaRPr lang="en-US" dirty="0" smtClean="0"/>
          </a:p>
          <a:p>
            <a:r>
              <a:rPr lang="en-US" dirty="0" smtClean="0"/>
              <a:t>The real problem are loops, not necessarily triangles</a:t>
            </a:r>
          </a:p>
          <a:p>
            <a:endParaRPr lang="en-US" dirty="0" smtClean="0"/>
          </a:p>
          <a:p>
            <a:r>
              <a:rPr lang="en-US" dirty="0" smtClean="0"/>
              <a:t>But triangles are the smallest and those that impact the dynamics the most</a:t>
            </a:r>
            <a:endParaRPr lang="en-US" dirty="0"/>
          </a:p>
        </p:txBody>
      </p:sp>
      <p:grpSp>
        <p:nvGrpSpPr>
          <p:cNvPr id="6" name="Group 5"/>
          <p:cNvGrpSpPr/>
          <p:nvPr/>
        </p:nvGrpSpPr>
        <p:grpSpPr>
          <a:xfrm>
            <a:off x="1043608" y="2026760"/>
            <a:ext cx="1751412" cy="1461890"/>
            <a:chOff x="5868144" y="2385600"/>
            <a:chExt cx="1751412" cy="1461890"/>
          </a:xfrm>
        </p:grpSpPr>
        <p:sp>
          <p:nvSpPr>
            <p:cNvPr id="7" name="Oval 24"/>
            <p:cNvSpPr>
              <a:spLocks noChangeArrowheads="1"/>
            </p:cNvSpPr>
            <p:nvPr/>
          </p:nvSpPr>
          <p:spPr bwMode="auto">
            <a:xfrm>
              <a:off x="6731669" y="3068959"/>
              <a:ext cx="142875" cy="142875"/>
            </a:xfrm>
            <a:prstGeom prst="ellipse">
              <a:avLst/>
            </a:prstGeom>
            <a:solidFill>
              <a:srgbClr val="FF00FF"/>
            </a:solidFill>
            <a:ln w="9525">
              <a:solidFill>
                <a:schemeClr val="tx1"/>
              </a:solidFill>
              <a:round/>
              <a:headEnd/>
              <a:tailEnd/>
            </a:ln>
          </p:spPr>
          <p:txBody>
            <a:bodyPr wrap="none" anchor="ctr"/>
            <a:lstStyle/>
            <a:p>
              <a:endParaRPr lang="it-IT"/>
            </a:p>
          </p:txBody>
        </p:sp>
        <p:sp>
          <p:nvSpPr>
            <p:cNvPr id="13" name="Oval 24"/>
            <p:cNvSpPr>
              <a:spLocks noChangeArrowheads="1"/>
            </p:cNvSpPr>
            <p:nvPr/>
          </p:nvSpPr>
          <p:spPr bwMode="auto">
            <a:xfrm>
              <a:off x="7476681" y="3095211"/>
              <a:ext cx="142875" cy="142875"/>
            </a:xfrm>
            <a:prstGeom prst="ellipse">
              <a:avLst/>
            </a:prstGeom>
            <a:solidFill>
              <a:srgbClr val="8000FF"/>
            </a:solidFill>
            <a:ln w="9525">
              <a:solidFill>
                <a:schemeClr val="tx1"/>
              </a:solidFill>
              <a:round/>
              <a:headEnd/>
              <a:tailEnd/>
            </a:ln>
          </p:spPr>
          <p:txBody>
            <a:bodyPr wrap="none" anchor="ctr"/>
            <a:lstStyle/>
            <a:p>
              <a:endParaRPr lang="it-IT"/>
            </a:p>
          </p:txBody>
        </p:sp>
        <p:sp>
          <p:nvSpPr>
            <p:cNvPr id="17" name="Oval 24"/>
            <p:cNvSpPr>
              <a:spLocks noChangeArrowheads="1"/>
            </p:cNvSpPr>
            <p:nvPr/>
          </p:nvSpPr>
          <p:spPr bwMode="auto">
            <a:xfrm>
              <a:off x="7410821" y="2385600"/>
              <a:ext cx="142875" cy="142875"/>
            </a:xfrm>
            <a:prstGeom prst="ellipse">
              <a:avLst/>
            </a:prstGeom>
            <a:solidFill>
              <a:srgbClr val="FFC000"/>
            </a:solidFill>
            <a:ln w="9525">
              <a:solidFill>
                <a:schemeClr val="tx1"/>
              </a:solidFill>
              <a:round/>
              <a:headEnd/>
              <a:tailEnd/>
            </a:ln>
          </p:spPr>
          <p:txBody>
            <a:bodyPr wrap="none" anchor="ctr"/>
            <a:lstStyle/>
            <a:p>
              <a:endParaRPr lang="it-IT"/>
            </a:p>
          </p:txBody>
        </p:sp>
        <p:cxnSp>
          <p:nvCxnSpPr>
            <p:cNvPr id="19" name="Straight Connector 18"/>
            <p:cNvCxnSpPr>
              <a:stCxn id="13" idx="2"/>
              <a:endCxn id="7" idx="6"/>
            </p:cNvCxnSpPr>
            <p:nvPr/>
          </p:nvCxnSpPr>
          <p:spPr>
            <a:xfrm flipH="1" flipV="1">
              <a:off x="6874544" y="3140397"/>
              <a:ext cx="602137" cy="26252"/>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7" idx="7"/>
              <a:endCxn id="17" idx="3"/>
            </p:cNvCxnSpPr>
            <p:nvPr/>
          </p:nvCxnSpPr>
          <p:spPr>
            <a:xfrm flipV="1">
              <a:off x="6853620" y="2507551"/>
              <a:ext cx="578125" cy="58233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Oval 24"/>
            <p:cNvSpPr>
              <a:spLocks noChangeArrowheads="1"/>
            </p:cNvSpPr>
            <p:nvPr/>
          </p:nvSpPr>
          <p:spPr bwMode="auto">
            <a:xfrm>
              <a:off x="5868144" y="3429000"/>
              <a:ext cx="142875" cy="142875"/>
            </a:xfrm>
            <a:prstGeom prst="ellipse">
              <a:avLst/>
            </a:prstGeom>
            <a:solidFill>
              <a:srgbClr val="FFFF00"/>
            </a:solidFill>
            <a:ln w="9525">
              <a:solidFill>
                <a:schemeClr val="tx1"/>
              </a:solidFill>
              <a:round/>
              <a:headEnd/>
              <a:tailEnd/>
            </a:ln>
          </p:spPr>
          <p:txBody>
            <a:bodyPr wrap="none" anchor="ctr"/>
            <a:lstStyle/>
            <a:p>
              <a:endParaRPr lang="it-IT"/>
            </a:p>
          </p:txBody>
        </p:sp>
        <p:cxnSp>
          <p:nvCxnSpPr>
            <p:cNvPr id="33" name="Straight Connector 32"/>
            <p:cNvCxnSpPr>
              <a:stCxn id="7" idx="3"/>
              <a:endCxn id="32" idx="6"/>
            </p:cNvCxnSpPr>
            <p:nvPr/>
          </p:nvCxnSpPr>
          <p:spPr>
            <a:xfrm flipH="1">
              <a:off x="6011019" y="3190910"/>
              <a:ext cx="741574" cy="30952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5944459" y="2665201"/>
              <a:ext cx="142875" cy="142875"/>
            </a:xfrm>
            <a:prstGeom prst="ellipse">
              <a:avLst/>
            </a:prstGeom>
            <a:solidFill>
              <a:srgbClr val="C00000"/>
            </a:solidFill>
            <a:ln w="9525">
              <a:solidFill>
                <a:schemeClr val="tx1"/>
              </a:solidFill>
              <a:round/>
              <a:headEnd/>
              <a:tailEnd/>
            </a:ln>
          </p:spPr>
          <p:txBody>
            <a:bodyPr wrap="none" anchor="ctr"/>
            <a:lstStyle/>
            <a:p>
              <a:endParaRPr lang="it-IT"/>
            </a:p>
          </p:txBody>
        </p:sp>
        <p:sp>
          <p:nvSpPr>
            <p:cNvPr id="36" name="Oval 24"/>
            <p:cNvSpPr>
              <a:spLocks noChangeArrowheads="1"/>
            </p:cNvSpPr>
            <p:nvPr/>
          </p:nvSpPr>
          <p:spPr bwMode="auto">
            <a:xfrm>
              <a:off x="6745686" y="3704615"/>
              <a:ext cx="142875" cy="142875"/>
            </a:xfrm>
            <a:prstGeom prst="ellipse">
              <a:avLst/>
            </a:prstGeom>
            <a:solidFill>
              <a:srgbClr val="00B050"/>
            </a:solidFill>
            <a:ln w="9525">
              <a:solidFill>
                <a:schemeClr val="tx1"/>
              </a:solidFill>
              <a:round/>
              <a:headEnd/>
              <a:tailEnd/>
            </a:ln>
          </p:spPr>
          <p:txBody>
            <a:bodyPr wrap="none" anchor="ctr"/>
            <a:lstStyle/>
            <a:p>
              <a:endParaRPr lang="it-IT"/>
            </a:p>
          </p:txBody>
        </p:sp>
        <p:cxnSp>
          <p:nvCxnSpPr>
            <p:cNvPr id="37" name="Straight Connector 36"/>
            <p:cNvCxnSpPr>
              <a:stCxn id="17" idx="4"/>
              <a:endCxn id="13" idx="0"/>
            </p:cNvCxnSpPr>
            <p:nvPr/>
          </p:nvCxnSpPr>
          <p:spPr>
            <a:xfrm>
              <a:off x="7482259" y="2528475"/>
              <a:ext cx="65860" cy="56673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51" name="Straight Connector 50"/>
          <p:cNvCxnSpPr>
            <a:stCxn id="36" idx="7"/>
            <a:endCxn id="13" idx="4"/>
          </p:cNvCxnSpPr>
          <p:nvPr/>
        </p:nvCxnSpPr>
        <p:spPr>
          <a:xfrm flipV="1">
            <a:off x="2043101" y="2879246"/>
            <a:ext cx="680482" cy="487453"/>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32" idx="5"/>
            <a:endCxn id="36" idx="2"/>
          </p:cNvCxnSpPr>
          <p:nvPr/>
        </p:nvCxnSpPr>
        <p:spPr>
          <a:xfrm>
            <a:off x="1165559" y="3192111"/>
            <a:ext cx="755591" cy="225102"/>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4" idx="5"/>
            <a:endCxn id="7" idx="1"/>
          </p:cNvCxnSpPr>
          <p:nvPr/>
        </p:nvCxnSpPr>
        <p:spPr>
          <a:xfrm>
            <a:off x="1241874" y="2428312"/>
            <a:ext cx="686183" cy="302731"/>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graphicFrame>
        <p:nvGraphicFramePr>
          <p:cNvPr id="80" name="Object 79"/>
          <p:cNvGraphicFramePr>
            <a:graphicFrameLocks noChangeAspect="1"/>
          </p:cNvGraphicFramePr>
          <p:nvPr>
            <p:extLst>
              <p:ext uri="{D42A27DB-BD31-4B8C-83A1-F6EECF244321}">
                <p14:modId xmlns:p14="http://schemas.microsoft.com/office/powerpoint/2010/main" val="1644597397"/>
              </p:ext>
            </p:extLst>
          </p:nvPr>
        </p:nvGraphicFramePr>
        <p:xfrm>
          <a:off x="3640832" y="2452688"/>
          <a:ext cx="1219200" cy="673100"/>
        </p:xfrm>
        <a:graphic>
          <a:graphicData uri="http://schemas.openxmlformats.org/presentationml/2006/ole">
            <mc:AlternateContent xmlns:mc="http://schemas.openxmlformats.org/markup-compatibility/2006">
              <mc:Choice xmlns:v="urn:schemas-microsoft-com:vml" Requires="v">
                <p:oleObj spid="_x0000_s486457" name="Equation" r:id="rId3" imgW="1218960" imgH="672840" progId="Equation.DSMT4">
                  <p:embed/>
                </p:oleObj>
              </mc:Choice>
              <mc:Fallback>
                <p:oleObj name="Equation" r:id="rId3" imgW="1218960" imgH="672840" progId="Equation.DSMT4">
                  <p:embed/>
                  <p:pic>
                    <p:nvPicPr>
                      <p:cNvPr id="0" name=""/>
                      <p:cNvPicPr/>
                      <p:nvPr/>
                    </p:nvPicPr>
                    <p:blipFill>
                      <a:blip r:embed="rId4"/>
                      <a:stretch>
                        <a:fillRect/>
                      </a:stretch>
                    </p:blipFill>
                    <p:spPr>
                      <a:xfrm>
                        <a:off x="3640832" y="2452688"/>
                        <a:ext cx="1219200" cy="673100"/>
                      </a:xfrm>
                      <a:prstGeom prst="rect">
                        <a:avLst/>
                      </a:prstGeom>
                    </p:spPr>
                  </p:pic>
                </p:oleObj>
              </mc:Fallback>
            </mc:AlternateContent>
          </a:graphicData>
        </a:graphic>
      </p:graphicFrame>
      <p:graphicFrame>
        <p:nvGraphicFramePr>
          <p:cNvPr id="81" name="Object 80"/>
          <p:cNvGraphicFramePr>
            <a:graphicFrameLocks noChangeAspect="1"/>
          </p:cNvGraphicFramePr>
          <p:nvPr>
            <p:extLst>
              <p:ext uri="{D42A27DB-BD31-4B8C-83A1-F6EECF244321}">
                <p14:modId xmlns:p14="http://schemas.microsoft.com/office/powerpoint/2010/main" val="4082857925"/>
              </p:ext>
            </p:extLst>
          </p:nvPr>
        </p:nvGraphicFramePr>
        <p:xfrm>
          <a:off x="2803036" y="1845088"/>
          <a:ext cx="127000" cy="254000"/>
        </p:xfrm>
        <a:graphic>
          <a:graphicData uri="http://schemas.openxmlformats.org/presentationml/2006/ole">
            <mc:AlternateContent xmlns:mc="http://schemas.openxmlformats.org/markup-compatibility/2006">
              <mc:Choice xmlns:v="urn:schemas-microsoft-com:vml" Requires="v">
                <p:oleObj spid="_x0000_s486458" name="Equation" r:id="rId5" imgW="126720" imgH="253800" progId="Equation.DSMT4">
                  <p:embed/>
                </p:oleObj>
              </mc:Choice>
              <mc:Fallback>
                <p:oleObj name="Equation" r:id="rId5" imgW="126720" imgH="253800" progId="Equation.DSMT4">
                  <p:embed/>
                  <p:pic>
                    <p:nvPicPr>
                      <p:cNvPr id="0" name=""/>
                      <p:cNvPicPr/>
                      <p:nvPr/>
                    </p:nvPicPr>
                    <p:blipFill>
                      <a:blip r:embed="rId6"/>
                      <a:stretch>
                        <a:fillRect/>
                      </a:stretch>
                    </p:blipFill>
                    <p:spPr>
                      <a:xfrm>
                        <a:off x="2803036" y="1845088"/>
                        <a:ext cx="127000" cy="254000"/>
                      </a:xfrm>
                      <a:prstGeom prst="rect">
                        <a:avLst/>
                      </a:prstGeom>
                    </p:spPr>
                  </p:pic>
                </p:oleObj>
              </mc:Fallback>
            </mc:AlternateContent>
          </a:graphicData>
        </a:graphic>
      </p:graphicFrame>
      <p:graphicFrame>
        <p:nvGraphicFramePr>
          <p:cNvPr id="82" name="Object 81"/>
          <p:cNvGraphicFramePr>
            <a:graphicFrameLocks noChangeAspect="1"/>
          </p:cNvGraphicFramePr>
          <p:nvPr>
            <p:extLst>
              <p:ext uri="{D42A27DB-BD31-4B8C-83A1-F6EECF244321}">
                <p14:modId xmlns:p14="http://schemas.microsoft.com/office/powerpoint/2010/main" val="1880840644"/>
              </p:ext>
            </p:extLst>
          </p:nvPr>
        </p:nvGraphicFramePr>
        <p:xfrm>
          <a:off x="1970999" y="3573016"/>
          <a:ext cx="127000" cy="254000"/>
        </p:xfrm>
        <a:graphic>
          <a:graphicData uri="http://schemas.openxmlformats.org/presentationml/2006/ole">
            <mc:AlternateContent xmlns:mc="http://schemas.openxmlformats.org/markup-compatibility/2006">
              <mc:Choice xmlns:v="urn:schemas-microsoft-com:vml" Requires="v">
                <p:oleObj spid="_x0000_s486459" name="Equation" r:id="rId7" imgW="126720" imgH="253800" progId="Equation.DSMT4">
                  <p:embed/>
                </p:oleObj>
              </mc:Choice>
              <mc:Fallback>
                <p:oleObj name="Equation" r:id="rId7" imgW="12672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0999" y="3573016"/>
                        <a:ext cx="127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3" name="Object 82"/>
          <p:cNvGraphicFramePr>
            <a:graphicFrameLocks noChangeAspect="1"/>
          </p:cNvGraphicFramePr>
          <p:nvPr>
            <p:extLst>
              <p:ext uri="{D42A27DB-BD31-4B8C-83A1-F6EECF244321}">
                <p14:modId xmlns:p14="http://schemas.microsoft.com/office/powerpoint/2010/main" val="47108166"/>
              </p:ext>
            </p:extLst>
          </p:nvPr>
        </p:nvGraphicFramePr>
        <p:xfrm>
          <a:off x="827584" y="3218775"/>
          <a:ext cx="127000" cy="254000"/>
        </p:xfrm>
        <a:graphic>
          <a:graphicData uri="http://schemas.openxmlformats.org/presentationml/2006/ole">
            <mc:AlternateContent xmlns:mc="http://schemas.openxmlformats.org/markup-compatibility/2006">
              <mc:Choice xmlns:v="urn:schemas-microsoft-com:vml" Requires="v">
                <p:oleObj spid="_x0000_s486460" name="Equation" r:id="rId9" imgW="126720" imgH="253800" progId="Equation.DSMT4">
                  <p:embed/>
                </p:oleObj>
              </mc:Choice>
              <mc:Fallback>
                <p:oleObj name="Equation" r:id="rId9" imgW="12672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3218775"/>
                        <a:ext cx="127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4" name="Object 83"/>
          <p:cNvGraphicFramePr>
            <a:graphicFrameLocks noChangeAspect="1"/>
          </p:cNvGraphicFramePr>
          <p:nvPr>
            <p:extLst>
              <p:ext uri="{D42A27DB-BD31-4B8C-83A1-F6EECF244321}">
                <p14:modId xmlns:p14="http://schemas.microsoft.com/office/powerpoint/2010/main" val="173221886"/>
              </p:ext>
            </p:extLst>
          </p:nvPr>
        </p:nvGraphicFramePr>
        <p:xfrm>
          <a:off x="2795020" y="2852994"/>
          <a:ext cx="165100" cy="266700"/>
        </p:xfrm>
        <a:graphic>
          <a:graphicData uri="http://schemas.openxmlformats.org/presentationml/2006/ole">
            <mc:AlternateContent xmlns:mc="http://schemas.openxmlformats.org/markup-compatibility/2006">
              <mc:Choice xmlns:v="urn:schemas-microsoft-com:vml" Requires="v">
                <p:oleObj spid="_x0000_s486461" name="Equation" r:id="rId10" imgW="164880" imgH="266400" progId="Equation.DSMT4">
                  <p:embed/>
                </p:oleObj>
              </mc:Choice>
              <mc:Fallback>
                <p:oleObj name="Equation" r:id="rId10" imgW="164880" imgH="266400" progId="Equation.DSMT4">
                  <p:embed/>
                  <p:pic>
                    <p:nvPicPr>
                      <p:cNvPr id="0" name=""/>
                      <p:cNvPicPr/>
                      <p:nvPr/>
                    </p:nvPicPr>
                    <p:blipFill>
                      <a:blip r:embed="rId11"/>
                      <a:stretch>
                        <a:fillRect/>
                      </a:stretch>
                    </p:blipFill>
                    <p:spPr>
                      <a:xfrm>
                        <a:off x="2795020" y="2852994"/>
                        <a:ext cx="165100" cy="2667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86141576"/>
              </p:ext>
            </p:extLst>
          </p:nvPr>
        </p:nvGraphicFramePr>
        <p:xfrm>
          <a:off x="1851284" y="2294962"/>
          <a:ext cx="177800" cy="266700"/>
        </p:xfrm>
        <a:graphic>
          <a:graphicData uri="http://schemas.openxmlformats.org/presentationml/2006/ole">
            <mc:AlternateContent xmlns:mc="http://schemas.openxmlformats.org/markup-compatibility/2006">
              <mc:Choice xmlns:v="urn:schemas-microsoft-com:vml" Requires="v">
                <p:oleObj spid="_x0000_s486462" name="Equation" r:id="rId12" imgW="177480" imgH="266400" progId="Equation.DSMT4">
                  <p:embed/>
                </p:oleObj>
              </mc:Choice>
              <mc:Fallback>
                <p:oleObj name="Equation" r:id="rId12" imgW="177480" imgH="266400" progId="Equation.DSMT4">
                  <p:embed/>
                  <p:pic>
                    <p:nvPicPr>
                      <p:cNvPr id="0" name=""/>
                      <p:cNvPicPr/>
                      <p:nvPr/>
                    </p:nvPicPr>
                    <p:blipFill>
                      <a:blip r:embed="rId13"/>
                      <a:stretch>
                        <a:fillRect/>
                      </a:stretch>
                    </p:blipFill>
                    <p:spPr>
                      <a:xfrm>
                        <a:off x="1851284" y="2294962"/>
                        <a:ext cx="177800" cy="2667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1524477207"/>
              </p:ext>
            </p:extLst>
          </p:nvPr>
        </p:nvGraphicFramePr>
        <p:xfrm>
          <a:off x="915415" y="1964847"/>
          <a:ext cx="177800" cy="266700"/>
        </p:xfrm>
        <a:graphic>
          <a:graphicData uri="http://schemas.openxmlformats.org/presentationml/2006/ole">
            <mc:AlternateContent xmlns:mc="http://schemas.openxmlformats.org/markup-compatibility/2006">
              <mc:Choice xmlns:v="urn:schemas-microsoft-com:vml" Requires="v">
                <p:oleObj spid="_x0000_s486463" name="Equation" r:id="rId14" imgW="177480" imgH="266400" progId="Equation.DSMT4">
                  <p:embed/>
                </p:oleObj>
              </mc:Choice>
              <mc:Fallback>
                <p:oleObj name="Equation" r:id="rId14" imgW="177480" imgH="266400" progId="Equation.DSMT4">
                  <p:embed/>
                  <p:pic>
                    <p:nvPicPr>
                      <p:cNvPr id="0" name=""/>
                      <p:cNvPicPr/>
                      <p:nvPr/>
                    </p:nvPicPr>
                    <p:blipFill>
                      <a:blip r:embed="rId15"/>
                      <a:stretch>
                        <a:fillRect/>
                      </a:stretch>
                    </p:blipFill>
                    <p:spPr>
                      <a:xfrm>
                        <a:off x="915415" y="1964847"/>
                        <a:ext cx="177800" cy="266700"/>
                      </a:xfrm>
                      <a:prstGeom prst="rect">
                        <a:avLst/>
                      </a:prstGeom>
                    </p:spPr>
                  </p:pic>
                </p:oleObj>
              </mc:Fallback>
            </mc:AlternateContent>
          </a:graphicData>
        </a:graphic>
      </p:graphicFrame>
      <p:grpSp>
        <p:nvGrpSpPr>
          <p:cNvPr id="87" name="Group 125"/>
          <p:cNvGrpSpPr/>
          <p:nvPr/>
        </p:nvGrpSpPr>
        <p:grpSpPr>
          <a:xfrm>
            <a:off x="7080506" y="3356992"/>
            <a:ext cx="1944216" cy="1944216"/>
            <a:chOff x="4788024" y="908720"/>
            <a:chExt cx="1944216" cy="1944216"/>
          </a:xfrm>
        </p:grpSpPr>
        <p:grpSp>
          <p:nvGrpSpPr>
            <p:cNvPr id="88" name="Group 13"/>
            <p:cNvGrpSpPr/>
            <p:nvPr/>
          </p:nvGrpSpPr>
          <p:grpSpPr>
            <a:xfrm>
              <a:off x="4788024" y="1340768"/>
              <a:ext cx="1944216" cy="1080120"/>
              <a:chOff x="4788024" y="1340768"/>
              <a:chExt cx="1944216" cy="1080120"/>
            </a:xfrm>
          </p:grpSpPr>
          <p:cxnSp>
            <p:nvCxnSpPr>
              <p:cNvPr id="102" name="Straight Connector 101"/>
              <p:cNvCxnSpPr/>
              <p:nvPr/>
            </p:nvCxnSpPr>
            <p:spPr>
              <a:xfrm>
                <a:off x="4788024" y="134076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4788024" y="242088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4788024" y="188082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9" name="Group 14"/>
            <p:cNvGrpSpPr/>
            <p:nvPr/>
          </p:nvGrpSpPr>
          <p:grpSpPr>
            <a:xfrm rot="5400000">
              <a:off x="4788024" y="1340768"/>
              <a:ext cx="1944216" cy="1080120"/>
              <a:chOff x="4788024" y="1340768"/>
              <a:chExt cx="1944216" cy="1080120"/>
            </a:xfrm>
          </p:grpSpPr>
          <p:cxnSp>
            <p:nvCxnSpPr>
              <p:cNvPr id="99" name="Straight Connector 98"/>
              <p:cNvCxnSpPr/>
              <p:nvPr/>
            </p:nvCxnSpPr>
            <p:spPr>
              <a:xfrm>
                <a:off x="4788024" y="134076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788024" y="242088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4788024" y="1880828"/>
                <a:ext cx="1944216" cy="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90" name="Oval 24"/>
            <p:cNvSpPr>
              <a:spLocks noChangeArrowheads="1"/>
            </p:cNvSpPr>
            <p:nvPr/>
          </p:nvSpPr>
          <p:spPr bwMode="auto">
            <a:xfrm>
              <a:off x="5137431" y="126876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1" name="Oval 24"/>
            <p:cNvSpPr>
              <a:spLocks noChangeArrowheads="1"/>
            </p:cNvSpPr>
            <p:nvPr/>
          </p:nvSpPr>
          <p:spPr bwMode="auto">
            <a:xfrm>
              <a:off x="6228184" y="126876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2" name="Oval 24"/>
            <p:cNvSpPr>
              <a:spLocks noChangeArrowheads="1"/>
            </p:cNvSpPr>
            <p:nvPr/>
          </p:nvSpPr>
          <p:spPr bwMode="auto">
            <a:xfrm>
              <a:off x="5682807" y="126876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3" name="Oval 24"/>
            <p:cNvSpPr>
              <a:spLocks noChangeArrowheads="1"/>
            </p:cNvSpPr>
            <p:nvPr/>
          </p:nvSpPr>
          <p:spPr bwMode="auto">
            <a:xfrm>
              <a:off x="5137431" y="180882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4" name="Oval 24"/>
            <p:cNvSpPr>
              <a:spLocks noChangeArrowheads="1"/>
            </p:cNvSpPr>
            <p:nvPr/>
          </p:nvSpPr>
          <p:spPr bwMode="auto">
            <a:xfrm>
              <a:off x="6228184" y="1809391"/>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5" name="Oval 24"/>
            <p:cNvSpPr>
              <a:spLocks noChangeArrowheads="1"/>
            </p:cNvSpPr>
            <p:nvPr/>
          </p:nvSpPr>
          <p:spPr bwMode="auto">
            <a:xfrm>
              <a:off x="5137431" y="234888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6" name="Oval 95"/>
            <p:cNvSpPr>
              <a:spLocks noChangeArrowheads="1"/>
            </p:cNvSpPr>
            <p:nvPr/>
          </p:nvSpPr>
          <p:spPr bwMode="auto">
            <a:xfrm>
              <a:off x="5682807" y="234888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7" name="Oval 24"/>
            <p:cNvSpPr>
              <a:spLocks noChangeArrowheads="1"/>
            </p:cNvSpPr>
            <p:nvPr/>
          </p:nvSpPr>
          <p:spPr bwMode="auto">
            <a:xfrm>
              <a:off x="6228184" y="2350021"/>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8" name="Oval 97"/>
            <p:cNvSpPr>
              <a:spLocks noChangeArrowheads="1"/>
            </p:cNvSpPr>
            <p:nvPr/>
          </p:nvSpPr>
          <p:spPr bwMode="auto">
            <a:xfrm>
              <a:off x="5682808" y="1808820"/>
              <a:ext cx="142875" cy="142875"/>
            </a:xfrm>
            <a:prstGeom prst="ellipse">
              <a:avLst/>
            </a:prstGeom>
            <a:solidFill>
              <a:schemeClr val="tx1"/>
            </a:solidFill>
            <a:ln w="9525">
              <a:solidFill>
                <a:schemeClr val="tx1"/>
              </a:solidFill>
              <a:round/>
              <a:headEnd/>
              <a:tailEnd/>
            </a:ln>
          </p:spPr>
          <p:txBody>
            <a:bodyPr wrap="none" anchor="ctr"/>
            <a:lstStyle/>
            <a:p>
              <a:endParaRPr lang="it-IT"/>
            </a:p>
          </p:txBody>
        </p:sp>
      </p:grpSp>
    </p:spTree>
    <p:extLst>
      <p:ext uri="{BB962C8B-B14F-4D97-AF65-F5344CB8AC3E}">
        <p14:creationId xmlns:p14="http://schemas.microsoft.com/office/powerpoint/2010/main" val="670378209"/>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Clustering via households</a:t>
            </a:r>
            <a:endParaRPr lang="en-US" dirty="0"/>
          </a:p>
        </p:txBody>
      </p:sp>
      <p:sp>
        <p:nvSpPr>
          <p:cNvPr id="3" name="Content Placeholder 2"/>
          <p:cNvSpPr>
            <a:spLocks noGrp="1"/>
          </p:cNvSpPr>
          <p:nvPr>
            <p:ph idx="1"/>
          </p:nvPr>
        </p:nvSpPr>
        <p:spPr/>
        <p:txBody>
          <a:bodyPr/>
          <a:lstStyle/>
          <a:p>
            <a:r>
              <a:rPr lang="en-US" dirty="0" smtClean="0"/>
              <a:t>Fully connected cliques, linked in a tree-like fashion</a:t>
            </a:r>
          </a:p>
          <a:p>
            <a:endParaRPr lang="en-US" dirty="0"/>
          </a:p>
          <a:p>
            <a:endParaRPr lang="en-US" dirty="0" smtClean="0"/>
          </a:p>
          <a:p>
            <a:endParaRPr lang="en-US" dirty="0"/>
          </a:p>
          <a:p>
            <a:endParaRPr lang="en-US" dirty="0" smtClean="0"/>
          </a:p>
          <a:p>
            <a:r>
              <a:rPr lang="en-US" dirty="0" smtClean="0"/>
              <a:t>For any clustering      and any required degree correlation, it is possible to construct a suitable household model </a:t>
            </a:r>
          </a:p>
          <a:p>
            <a:r>
              <a:rPr lang="en-US" dirty="0" smtClean="0"/>
              <a:t>But the resulting network is very specific…</a:t>
            </a:r>
          </a:p>
          <a:p>
            <a:r>
              <a:rPr lang="en-US" dirty="0" smtClean="0"/>
              <a:t>Therefore, the question: “what is the impact of clustering/</a:t>
            </a:r>
            <a:r>
              <a:rPr lang="en-US" dirty="0" err="1" smtClean="0"/>
              <a:t>assortativity</a:t>
            </a:r>
            <a:r>
              <a:rPr lang="en-US" dirty="0" smtClean="0"/>
              <a:t> on …” is badly posed</a:t>
            </a:r>
            <a:endParaRPr lang="en-US" dirty="0"/>
          </a:p>
        </p:txBody>
      </p:sp>
      <p:grpSp>
        <p:nvGrpSpPr>
          <p:cNvPr id="121" name="Group 120"/>
          <p:cNvGrpSpPr/>
          <p:nvPr/>
        </p:nvGrpSpPr>
        <p:grpSpPr>
          <a:xfrm>
            <a:off x="1192569" y="2064853"/>
            <a:ext cx="4453463" cy="1570240"/>
            <a:chOff x="323528" y="1879114"/>
            <a:chExt cx="4453463" cy="1570240"/>
          </a:xfrm>
        </p:grpSpPr>
        <p:sp>
          <p:nvSpPr>
            <p:cNvPr id="38" name="Oval 24"/>
            <p:cNvSpPr>
              <a:spLocks noChangeArrowheads="1"/>
            </p:cNvSpPr>
            <p:nvPr/>
          </p:nvSpPr>
          <p:spPr bwMode="auto">
            <a:xfrm>
              <a:off x="827584" y="2472165"/>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39" name="Oval 24"/>
            <p:cNvSpPr>
              <a:spLocks noChangeArrowheads="1"/>
            </p:cNvSpPr>
            <p:nvPr/>
          </p:nvSpPr>
          <p:spPr bwMode="auto">
            <a:xfrm>
              <a:off x="827584" y="3089313"/>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0" name="Oval 24"/>
            <p:cNvSpPr>
              <a:spLocks noChangeArrowheads="1"/>
            </p:cNvSpPr>
            <p:nvPr/>
          </p:nvSpPr>
          <p:spPr bwMode="auto">
            <a:xfrm>
              <a:off x="1445075" y="247060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1" name="Oval 24"/>
            <p:cNvSpPr>
              <a:spLocks noChangeArrowheads="1"/>
            </p:cNvSpPr>
            <p:nvPr/>
          </p:nvSpPr>
          <p:spPr bwMode="auto">
            <a:xfrm>
              <a:off x="1427659" y="309249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2" name="Oval 24"/>
            <p:cNvSpPr>
              <a:spLocks noChangeArrowheads="1"/>
            </p:cNvSpPr>
            <p:nvPr/>
          </p:nvSpPr>
          <p:spPr bwMode="auto">
            <a:xfrm>
              <a:off x="2627784" y="2441242"/>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3" name="Oval 24"/>
            <p:cNvSpPr>
              <a:spLocks noChangeArrowheads="1"/>
            </p:cNvSpPr>
            <p:nvPr/>
          </p:nvSpPr>
          <p:spPr bwMode="auto">
            <a:xfrm>
              <a:off x="2627783" y="3073222"/>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4" name="Oval 24"/>
            <p:cNvSpPr>
              <a:spLocks noChangeArrowheads="1"/>
            </p:cNvSpPr>
            <p:nvPr/>
          </p:nvSpPr>
          <p:spPr bwMode="auto">
            <a:xfrm>
              <a:off x="3347864" y="2730414"/>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5" name="Oval 24"/>
            <p:cNvSpPr>
              <a:spLocks noChangeArrowheads="1"/>
            </p:cNvSpPr>
            <p:nvPr/>
          </p:nvSpPr>
          <p:spPr bwMode="auto">
            <a:xfrm>
              <a:off x="3840887" y="3123735"/>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46" name="Oval 24"/>
            <p:cNvSpPr>
              <a:spLocks noChangeArrowheads="1"/>
            </p:cNvSpPr>
            <p:nvPr/>
          </p:nvSpPr>
          <p:spPr bwMode="auto">
            <a:xfrm>
              <a:off x="3377564" y="2075885"/>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47" name="Straight Connector 46"/>
            <p:cNvCxnSpPr>
              <a:stCxn id="39" idx="0"/>
              <a:endCxn id="38" idx="4"/>
            </p:cNvCxnSpPr>
            <p:nvPr/>
          </p:nvCxnSpPr>
          <p:spPr>
            <a:xfrm flipV="1">
              <a:off x="899022" y="2615040"/>
              <a:ext cx="0" cy="47427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8" idx="0"/>
            </p:cNvCxnSpPr>
            <p:nvPr/>
          </p:nvCxnSpPr>
          <p:spPr>
            <a:xfrm flipH="1" flipV="1">
              <a:off x="611560" y="2060277"/>
              <a:ext cx="287462" cy="41188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8" idx="1"/>
            </p:cNvCxnSpPr>
            <p:nvPr/>
          </p:nvCxnSpPr>
          <p:spPr>
            <a:xfrm flipH="1" flipV="1">
              <a:off x="395536" y="2441242"/>
              <a:ext cx="452972" cy="5184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9" idx="3"/>
            </p:cNvCxnSpPr>
            <p:nvPr/>
          </p:nvCxnSpPr>
          <p:spPr>
            <a:xfrm flipH="1">
              <a:off x="323528" y="3211264"/>
              <a:ext cx="524980" cy="7314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41" idx="1"/>
              <a:endCxn id="38" idx="5"/>
            </p:cNvCxnSpPr>
            <p:nvPr/>
          </p:nvCxnSpPr>
          <p:spPr>
            <a:xfrm flipH="1" flipV="1">
              <a:off x="949535" y="2594116"/>
              <a:ext cx="499048" cy="51930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40" idx="4"/>
              <a:endCxn id="41" idx="0"/>
            </p:cNvCxnSpPr>
            <p:nvPr/>
          </p:nvCxnSpPr>
          <p:spPr>
            <a:xfrm flipH="1">
              <a:off x="1499097" y="2613482"/>
              <a:ext cx="17416" cy="47901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40" idx="2"/>
              <a:endCxn id="38" idx="6"/>
            </p:cNvCxnSpPr>
            <p:nvPr/>
          </p:nvCxnSpPr>
          <p:spPr>
            <a:xfrm flipH="1">
              <a:off x="970459" y="2542045"/>
              <a:ext cx="474616" cy="155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41" idx="2"/>
              <a:endCxn id="39" idx="6"/>
            </p:cNvCxnSpPr>
            <p:nvPr/>
          </p:nvCxnSpPr>
          <p:spPr>
            <a:xfrm flipH="1" flipV="1">
              <a:off x="970459" y="3160751"/>
              <a:ext cx="457200" cy="318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40" idx="3"/>
              <a:endCxn id="39" idx="7"/>
            </p:cNvCxnSpPr>
            <p:nvPr/>
          </p:nvCxnSpPr>
          <p:spPr>
            <a:xfrm flipH="1">
              <a:off x="949535" y="2592558"/>
              <a:ext cx="516464" cy="51767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42" idx="2"/>
              <a:endCxn id="40" idx="6"/>
            </p:cNvCxnSpPr>
            <p:nvPr/>
          </p:nvCxnSpPr>
          <p:spPr>
            <a:xfrm flipH="1">
              <a:off x="1587950" y="2512680"/>
              <a:ext cx="1039834" cy="2936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46" idx="2"/>
              <a:endCxn id="42" idx="7"/>
            </p:cNvCxnSpPr>
            <p:nvPr/>
          </p:nvCxnSpPr>
          <p:spPr>
            <a:xfrm flipH="1">
              <a:off x="2749735" y="2147323"/>
              <a:ext cx="627829" cy="31484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46" idx="4"/>
              <a:endCxn id="44" idx="0"/>
            </p:cNvCxnSpPr>
            <p:nvPr/>
          </p:nvCxnSpPr>
          <p:spPr>
            <a:xfrm flipH="1">
              <a:off x="3419302" y="2218760"/>
              <a:ext cx="29700" cy="51165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4" idx="2"/>
              <a:endCxn id="42" idx="5"/>
            </p:cNvCxnSpPr>
            <p:nvPr/>
          </p:nvCxnSpPr>
          <p:spPr>
            <a:xfrm flipH="1" flipV="1">
              <a:off x="2749735" y="2563193"/>
              <a:ext cx="598129" cy="23865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42" idx="4"/>
              <a:endCxn id="43" idx="0"/>
            </p:cNvCxnSpPr>
            <p:nvPr/>
          </p:nvCxnSpPr>
          <p:spPr>
            <a:xfrm flipH="1">
              <a:off x="2699221" y="2584117"/>
              <a:ext cx="1" cy="48910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43" idx="5"/>
            </p:cNvCxnSpPr>
            <p:nvPr/>
          </p:nvCxnSpPr>
          <p:spPr>
            <a:xfrm flipH="1" flipV="1">
              <a:off x="2749734" y="3195173"/>
              <a:ext cx="598130" cy="16067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endCxn id="43" idx="3"/>
            </p:cNvCxnSpPr>
            <p:nvPr/>
          </p:nvCxnSpPr>
          <p:spPr>
            <a:xfrm flipV="1">
              <a:off x="2195736" y="3195173"/>
              <a:ext cx="452971" cy="25418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45" idx="2"/>
              <a:endCxn id="44" idx="5"/>
            </p:cNvCxnSpPr>
            <p:nvPr/>
          </p:nvCxnSpPr>
          <p:spPr>
            <a:xfrm flipH="1" flipV="1">
              <a:off x="3469815" y="2852365"/>
              <a:ext cx="371072" cy="34280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45" idx="6"/>
            </p:cNvCxnSpPr>
            <p:nvPr/>
          </p:nvCxnSpPr>
          <p:spPr>
            <a:xfrm>
              <a:off x="3983762" y="3195173"/>
              <a:ext cx="793229" cy="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endCxn id="46" idx="5"/>
            </p:cNvCxnSpPr>
            <p:nvPr/>
          </p:nvCxnSpPr>
          <p:spPr>
            <a:xfrm flipH="1" flipV="1">
              <a:off x="3499515" y="2197836"/>
              <a:ext cx="712446" cy="26433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3520439" y="2005965"/>
              <a:ext cx="547505" cy="9084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6" name="Oval 115"/>
            <p:cNvSpPr/>
            <p:nvPr/>
          </p:nvSpPr>
          <p:spPr bwMode="auto">
            <a:xfrm>
              <a:off x="600930" y="2268353"/>
              <a:ext cx="1213674" cy="1124256"/>
            </a:xfrm>
            <a:prstGeom prst="ellipse">
              <a:avLst/>
            </a:prstGeom>
            <a:noFill/>
            <a:ln w="9525">
              <a:solidFill>
                <a:schemeClr val="bg1">
                  <a:lumMod val="75000"/>
                </a:schemeClr>
              </a:solidFill>
              <a:round/>
              <a:headEnd/>
              <a:tailEnd/>
            </a:ln>
          </p:spPr>
          <p:txBody>
            <a:bodyPr wrap="none" rtlCol="0" anchor="ctr"/>
            <a:lstStyle/>
            <a:p>
              <a:pPr algn="ctr"/>
              <a:endParaRPr lang="en-US"/>
            </a:p>
          </p:txBody>
        </p:sp>
        <p:sp>
          <p:nvSpPr>
            <p:cNvPr id="117" name="Oval 116"/>
            <p:cNvSpPr/>
            <p:nvPr/>
          </p:nvSpPr>
          <p:spPr bwMode="auto">
            <a:xfrm>
              <a:off x="2546902" y="1879114"/>
              <a:ext cx="1213674" cy="1124256"/>
            </a:xfrm>
            <a:prstGeom prst="ellipse">
              <a:avLst/>
            </a:prstGeom>
            <a:noFill/>
            <a:ln w="9525">
              <a:solidFill>
                <a:schemeClr val="bg1">
                  <a:lumMod val="75000"/>
                </a:schemeClr>
              </a:solidFill>
              <a:round/>
              <a:headEnd/>
              <a:tailEnd/>
            </a:ln>
          </p:spPr>
          <p:txBody>
            <a:bodyPr wrap="none" rtlCol="0" anchor="ctr"/>
            <a:lstStyle/>
            <a:p>
              <a:pPr algn="ctr"/>
              <a:endParaRPr lang="en-US"/>
            </a:p>
          </p:txBody>
        </p:sp>
        <p:sp>
          <p:nvSpPr>
            <p:cNvPr id="119" name="Oval 118"/>
            <p:cNvSpPr/>
            <p:nvPr/>
          </p:nvSpPr>
          <p:spPr bwMode="auto">
            <a:xfrm>
              <a:off x="3603929" y="2938066"/>
              <a:ext cx="551954" cy="511288"/>
            </a:xfrm>
            <a:prstGeom prst="ellipse">
              <a:avLst/>
            </a:prstGeom>
            <a:noFill/>
            <a:ln w="9525">
              <a:solidFill>
                <a:schemeClr val="bg1">
                  <a:lumMod val="75000"/>
                </a:schemeClr>
              </a:solidFill>
              <a:round/>
              <a:headEnd/>
              <a:tailEnd/>
            </a:ln>
          </p:spPr>
          <p:txBody>
            <a:bodyPr wrap="none" rtlCol="0" anchor="ctr"/>
            <a:lstStyle/>
            <a:p>
              <a:pPr algn="ctr"/>
              <a:endParaRPr lang="en-US"/>
            </a:p>
          </p:txBody>
        </p:sp>
        <p:sp>
          <p:nvSpPr>
            <p:cNvPr id="120" name="Oval 119"/>
            <p:cNvSpPr/>
            <p:nvPr/>
          </p:nvSpPr>
          <p:spPr bwMode="auto">
            <a:xfrm>
              <a:off x="2422221" y="2926158"/>
              <a:ext cx="551954" cy="511288"/>
            </a:xfrm>
            <a:prstGeom prst="ellipse">
              <a:avLst/>
            </a:prstGeom>
            <a:noFill/>
            <a:ln w="9525">
              <a:solidFill>
                <a:schemeClr val="bg1">
                  <a:lumMod val="75000"/>
                </a:schemeClr>
              </a:solidFill>
              <a:round/>
              <a:headEnd/>
              <a:tailEnd/>
            </a:ln>
          </p:spPr>
          <p:txBody>
            <a:bodyPr wrap="none" rtlCol="0" anchor="ctr"/>
            <a:lstStyle/>
            <a:p>
              <a:pPr algn="ctr"/>
              <a:endParaRPr lang="en-US"/>
            </a:p>
          </p:txBody>
        </p:sp>
      </p:grpSp>
      <p:graphicFrame>
        <p:nvGraphicFramePr>
          <p:cNvPr id="122" name="Object 121"/>
          <p:cNvGraphicFramePr>
            <a:graphicFrameLocks noChangeAspect="1"/>
          </p:cNvGraphicFramePr>
          <p:nvPr>
            <p:extLst>
              <p:ext uri="{D42A27DB-BD31-4B8C-83A1-F6EECF244321}">
                <p14:modId xmlns:p14="http://schemas.microsoft.com/office/powerpoint/2010/main" val="3162991259"/>
              </p:ext>
            </p:extLst>
          </p:nvPr>
        </p:nvGraphicFramePr>
        <p:xfrm>
          <a:off x="3122913" y="4149080"/>
          <a:ext cx="190500" cy="317500"/>
        </p:xfrm>
        <a:graphic>
          <a:graphicData uri="http://schemas.openxmlformats.org/presentationml/2006/ole">
            <mc:AlternateContent xmlns:mc="http://schemas.openxmlformats.org/markup-compatibility/2006">
              <mc:Choice xmlns:v="urn:schemas-microsoft-com:vml" Requires="v">
                <p:oleObj spid="_x0000_s487433" name="Equation" r:id="rId3" imgW="190440" imgH="317160" progId="Equation.DSMT4">
                  <p:embed/>
                </p:oleObj>
              </mc:Choice>
              <mc:Fallback>
                <p:oleObj name="Equation" r:id="rId3" imgW="190440" imgH="317160" progId="Equation.DSMT4">
                  <p:embed/>
                  <p:pic>
                    <p:nvPicPr>
                      <p:cNvPr id="0" name=""/>
                      <p:cNvPicPr/>
                      <p:nvPr/>
                    </p:nvPicPr>
                    <p:blipFill>
                      <a:blip r:embed="rId4"/>
                      <a:stretch>
                        <a:fillRect/>
                      </a:stretch>
                    </p:blipFill>
                    <p:spPr>
                      <a:xfrm>
                        <a:off x="3122913" y="4149080"/>
                        <a:ext cx="190500" cy="317500"/>
                      </a:xfrm>
                      <a:prstGeom prst="rect">
                        <a:avLst/>
                      </a:prstGeom>
                    </p:spPr>
                  </p:pic>
                </p:oleObj>
              </mc:Fallback>
            </mc:AlternateContent>
          </a:graphicData>
        </a:graphic>
      </p:graphicFrame>
    </p:spTree>
    <p:extLst>
      <p:ext uri="{BB962C8B-B14F-4D97-AF65-F5344CB8AC3E}">
        <p14:creationId xmlns:p14="http://schemas.microsoft.com/office/powerpoint/2010/main" val="3708678787"/>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clustered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Clustering</a:t>
            </a:r>
          </a:p>
          <a:p>
            <a:r>
              <a:rPr lang="en-US" dirty="0">
                <a:solidFill>
                  <a:schemeClr val="tx1"/>
                </a:solidFill>
                <a:latin typeface="Arial" charset="0"/>
                <a:ea typeface="ＭＳ Ｐゴシック" pitchFamily="34" charset="-128"/>
              </a:rPr>
              <a:t>The Martini-Glass network</a:t>
            </a:r>
          </a:p>
          <a:p>
            <a:r>
              <a:rPr lang="en-US" dirty="0">
                <a:solidFill>
                  <a:srgbClr val="BFBFBF"/>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277539510"/>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Martini-Glass (MG) network</a:t>
            </a:r>
            <a:endParaRPr lang="en-US" dirty="0"/>
          </a:p>
        </p:txBody>
      </p:sp>
      <p:sp>
        <p:nvSpPr>
          <p:cNvPr id="3" name="Content Placeholder 2"/>
          <p:cNvSpPr>
            <a:spLocks noGrp="1"/>
          </p:cNvSpPr>
          <p:nvPr>
            <p:ph idx="1"/>
          </p:nvPr>
        </p:nvSpPr>
        <p:spPr/>
        <p:txBody>
          <a:bodyPr/>
          <a:lstStyle/>
          <a:p>
            <a:r>
              <a:rPr lang="en-US" dirty="0" smtClean="0"/>
              <a:t>Choose the simplest network with triangles:</a:t>
            </a:r>
          </a:p>
          <a:p>
            <a:pPr lvl="1"/>
            <a:r>
              <a:rPr lang="en-US" dirty="0" smtClean="0"/>
              <a:t>Regular</a:t>
            </a:r>
          </a:p>
          <a:p>
            <a:pPr lvl="1"/>
            <a:r>
              <a:rPr lang="en-US" dirty="0" smtClean="0"/>
              <a:t>With degree 3</a:t>
            </a:r>
          </a:p>
          <a:p>
            <a:pPr lvl="1"/>
            <a:r>
              <a:rPr lang="en-US" dirty="0" smtClean="0"/>
              <a:t>Triangles never touch</a:t>
            </a:r>
          </a:p>
          <a:p>
            <a:r>
              <a:rPr lang="en-US" dirty="0" smtClean="0"/>
              <a:t>Compare tree-like (3R) with clustered (MG):</a:t>
            </a:r>
          </a:p>
          <a:p>
            <a:pPr lvl="1"/>
            <a:endParaRPr lang="en-US" dirty="0"/>
          </a:p>
          <a:p>
            <a:pPr lvl="1"/>
            <a:endParaRPr lang="en-US" dirty="0" smtClean="0"/>
          </a:p>
          <a:p>
            <a:pPr lvl="1"/>
            <a:endParaRPr lang="en-US" dirty="0"/>
          </a:p>
          <a:p>
            <a:r>
              <a:rPr lang="en-US" dirty="0" smtClean="0"/>
              <a:t>Compare Constant (C) with </a:t>
            </a:r>
            <a:r>
              <a:rPr lang="en-US" dirty="0" err="1" smtClean="0"/>
              <a:t>Markovian</a:t>
            </a:r>
            <a:r>
              <a:rPr lang="en-US" dirty="0" smtClean="0"/>
              <a:t> (M)</a:t>
            </a:r>
            <a:endParaRPr lang="en-US" dirty="0"/>
          </a:p>
        </p:txBody>
      </p:sp>
      <p:grpSp>
        <p:nvGrpSpPr>
          <p:cNvPr id="19" name="Group 18"/>
          <p:cNvGrpSpPr/>
          <p:nvPr/>
        </p:nvGrpSpPr>
        <p:grpSpPr>
          <a:xfrm>
            <a:off x="5382863" y="5373216"/>
            <a:ext cx="3020020" cy="1458190"/>
            <a:chOff x="4788024" y="5373216"/>
            <a:chExt cx="3020020" cy="1458190"/>
          </a:xfrm>
        </p:grpSpPr>
        <p:grpSp>
          <p:nvGrpSpPr>
            <p:cNvPr id="8" name="Group 7"/>
            <p:cNvGrpSpPr/>
            <p:nvPr/>
          </p:nvGrpSpPr>
          <p:grpSpPr>
            <a:xfrm>
              <a:off x="5148064" y="5373216"/>
              <a:ext cx="2520280" cy="1066272"/>
              <a:chOff x="5580112" y="1340768"/>
              <a:chExt cx="1872208" cy="792088"/>
            </a:xfrm>
          </p:grpSpPr>
          <p:cxnSp>
            <p:nvCxnSpPr>
              <p:cNvPr id="9" name="Straight Arrow Connector 8"/>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16" name="Object 15"/>
            <p:cNvGraphicFramePr>
              <a:graphicFrameLocks noChangeAspect="1"/>
            </p:cNvGraphicFramePr>
            <p:nvPr>
              <p:extLst>
                <p:ext uri="{D42A27DB-BD31-4B8C-83A1-F6EECF244321}">
                  <p14:modId xmlns:p14="http://schemas.microsoft.com/office/powerpoint/2010/main" val="1795260210"/>
                </p:ext>
              </p:extLst>
            </p:nvPr>
          </p:nvGraphicFramePr>
          <p:xfrm>
            <a:off x="6425433" y="6513906"/>
            <a:ext cx="1295400" cy="317500"/>
          </p:xfrm>
          <a:graphic>
            <a:graphicData uri="http://schemas.openxmlformats.org/presentationml/2006/ole">
              <mc:AlternateContent xmlns:mc="http://schemas.openxmlformats.org/markup-compatibility/2006">
                <mc:Choice xmlns:v="urn:schemas-microsoft-com:vml" Requires="v">
                  <p:oleObj spid="_x0000_s488497" name="Equation" r:id="rId3" imgW="1295280" imgH="317160" progId="Equation.DSMT4">
                    <p:embed/>
                  </p:oleObj>
                </mc:Choice>
                <mc:Fallback>
                  <p:oleObj name="Equation" r:id="rId3" imgW="1295280" imgH="317160" progId="Equation.DSMT4">
                    <p:embed/>
                    <p:pic>
                      <p:nvPicPr>
                        <p:cNvPr id="0" name=""/>
                        <p:cNvPicPr/>
                        <p:nvPr/>
                      </p:nvPicPr>
                      <p:blipFill>
                        <a:blip r:embed="rId4"/>
                        <a:stretch>
                          <a:fillRect/>
                        </a:stretch>
                      </p:blipFill>
                      <p:spPr>
                        <a:xfrm>
                          <a:off x="6425433" y="6513906"/>
                          <a:ext cx="1295400" cy="3175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832257582"/>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88498"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035557811"/>
                </p:ext>
              </p:extLst>
            </p:nvPr>
          </p:nvGraphicFramePr>
          <p:xfrm>
            <a:off x="7668344" y="6068505"/>
            <a:ext cx="139700" cy="241300"/>
          </p:xfrm>
          <a:graphic>
            <a:graphicData uri="http://schemas.openxmlformats.org/presentationml/2006/ole">
              <mc:AlternateContent xmlns:mc="http://schemas.openxmlformats.org/markup-compatibility/2006">
                <mc:Choice xmlns:v="urn:schemas-microsoft-com:vml" Requires="v">
                  <p:oleObj spid="_x0000_s488499"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668344" y="6068505"/>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20" name="Group 19"/>
          <p:cNvGrpSpPr/>
          <p:nvPr/>
        </p:nvGrpSpPr>
        <p:grpSpPr>
          <a:xfrm>
            <a:off x="1115616" y="5329657"/>
            <a:ext cx="2950170" cy="1436987"/>
            <a:chOff x="4788024" y="5373216"/>
            <a:chExt cx="2950170" cy="1436987"/>
          </a:xfrm>
        </p:grpSpPr>
        <p:grpSp>
          <p:nvGrpSpPr>
            <p:cNvPr id="21" name="Group 20"/>
            <p:cNvGrpSpPr/>
            <p:nvPr/>
          </p:nvGrpSpPr>
          <p:grpSpPr>
            <a:xfrm>
              <a:off x="5148064" y="5373216"/>
              <a:ext cx="2520280" cy="1066272"/>
              <a:chOff x="5580112" y="1340768"/>
              <a:chExt cx="1872208" cy="792088"/>
            </a:xfrm>
          </p:grpSpPr>
          <p:cxnSp>
            <p:nvCxnSpPr>
              <p:cNvPr id="25" name="Straight Arrow Connector 24"/>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2" name="Object 21"/>
            <p:cNvGraphicFramePr>
              <a:graphicFrameLocks noChangeAspect="1"/>
            </p:cNvGraphicFramePr>
            <p:nvPr>
              <p:extLst>
                <p:ext uri="{D42A27DB-BD31-4B8C-83A1-F6EECF244321}">
                  <p14:modId xmlns:p14="http://schemas.microsoft.com/office/powerpoint/2010/main" val="2777922017"/>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88500"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747944229"/>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88501"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2773215884"/>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88502"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32" name="Oval 24"/>
          <p:cNvSpPr>
            <a:spLocks noChangeArrowheads="1"/>
          </p:cNvSpPr>
          <p:nvPr/>
        </p:nvSpPr>
        <p:spPr bwMode="auto">
          <a:xfrm>
            <a:off x="2690653" y="4297759"/>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3" name="Straight Connector 32"/>
          <p:cNvCxnSpPr>
            <a:endCxn id="32" idx="4"/>
          </p:cNvCxnSpPr>
          <p:nvPr/>
        </p:nvCxnSpPr>
        <p:spPr>
          <a:xfrm flipV="1">
            <a:off x="2762090" y="4440634"/>
            <a:ext cx="1" cy="28451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Oval 24"/>
          <p:cNvSpPr>
            <a:spLocks noChangeArrowheads="1"/>
          </p:cNvSpPr>
          <p:nvPr/>
        </p:nvSpPr>
        <p:spPr bwMode="auto">
          <a:xfrm>
            <a:off x="2978917" y="393191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7" name="Straight Connector 36"/>
          <p:cNvCxnSpPr>
            <a:stCxn id="32" idx="7"/>
            <a:endCxn id="36" idx="3"/>
          </p:cNvCxnSpPr>
          <p:nvPr/>
        </p:nvCxnSpPr>
        <p:spPr>
          <a:xfrm flipV="1">
            <a:off x="2812604" y="4053869"/>
            <a:ext cx="187237" cy="26481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0" name="Oval 24"/>
          <p:cNvSpPr>
            <a:spLocks noChangeArrowheads="1"/>
          </p:cNvSpPr>
          <p:nvPr/>
        </p:nvSpPr>
        <p:spPr bwMode="auto">
          <a:xfrm>
            <a:off x="2339752" y="393191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41" name="Straight Connector 40"/>
          <p:cNvCxnSpPr>
            <a:stCxn id="32" idx="1"/>
            <a:endCxn id="40" idx="5"/>
          </p:cNvCxnSpPr>
          <p:nvPr/>
        </p:nvCxnSpPr>
        <p:spPr>
          <a:xfrm flipH="1" flipV="1">
            <a:off x="2461703" y="4053868"/>
            <a:ext cx="249874" cy="26481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0" idx="2"/>
          </p:cNvCxnSpPr>
          <p:nvPr/>
        </p:nvCxnSpPr>
        <p:spPr>
          <a:xfrm flipH="1" flipV="1">
            <a:off x="1835696" y="3931917"/>
            <a:ext cx="504056" cy="7143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0" idx="0"/>
          </p:cNvCxnSpPr>
          <p:nvPr/>
        </p:nvCxnSpPr>
        <p:spPr>
          <a:xfrm flipH="1" flipV="1">
            <a:off x="2267744" y="3573016"/>
            <a:ext cx="143446" cy="35890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36" idx="6"/>
          </p:cNvCxnSpPr>
          <p:nvPr/>
        </p:nvCxnSpPr>
        <p:spPr>
          <a:xfrm flipV="1">
            <a:off x="3121792" y="3864386"/>
            <a:ext cx="442096" cy="13897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3050354" y="3573016"/>
            <a:ext cx="71438" cy="35890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31" name="Group 130"/>
          <p:cNvGrpSpPr/>
          <p:nvPr/>
        </p:nvGrpSpPr>
        <p:grpSpPr>
          <a:xfrm>
            <a:off x="5652120" y="2636911"/>
            <a:ext cx="3414243" cy="2376265"/>
            <a:chOff x="5517986" y="2492896"/>
            <a:chExt cx="3414243" cy="2376265"/>
          </a:xfrm>
        </p:grpSpPr>
        <p:grpSp>
          <p:nvGrpSpPr>
            <p:cNvPr id="73" name="Group 72"/>
            <p:cNvGrpSpPr/>
            <p:nvPr/>
          </p:nvGrpSpPr>
          <p:grpSpPr>
            <a:xfrm>
              <a:off x="6850851" y="3931917"/>
              <a:ext cx="782040" cy="508717"/>
              <a:chOff x="6850851" y="3931917"/>
              <a:chExt cx="782040" cy="508717"/>
            </a:xfrm>
          </p:grpSpPr>
          <p:sp>
            <p:nvSpPr>
              <p:cNvPr id="65" name="Oval 24"/>
              <p:cNvSpPr>
                <a:spLocks noChangeArrowheads="1"/>
              </p:cNvSpPr>
              <p:nvPr/>
            </p:nvSpPr>
            <p:spPr bwMode="auto">
              <a:xfrm>
                <a:off x="7201752" y="4297759"/>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66" name="Oval 24"/>
              <p:cNvSpPr>
                <a:spLocks noChangeArrowheads="1"/>
              </p:cNvSpPr>
              <p:nvPr/>
            </p:nvSpPr>
            <p:spPr bwMode="auto">
              <a:xfrm>
                <a:off x="7490016" y="393191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67" name="Straight Connector 66"/>
              <p:cNvCxnSpPr>
                <a:stCxn id="65" idx="7"/>
                <a:endCxn id="66" idx="3"/>
              </p:cNvCxnSpPr>
              <p:nvPr/>
            </p:nvCxnSpPr>
            <p:spPr>
              <a:xfrm flipV="1">
                <a:off x="7323703" y="4053869"/>
                <a:ext cx="187237" cy="26481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Oval 24"/>
              <p:cNvSpPr>
                <a:spLocks noChangeArrowheads="1"/>
              </p:cNvSpPr>
              <p:nvPr/>
            </p:nvSpPr>
            <p:spPr bwMode="auto">
              <a:xfrm>
                <a:off x="6850851" y="393191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69" name="Straight Connector 68"/>
              <p:cNvCxnSpPr>
                <a:stCxn id="65" idx="1"/>
                <a:endCxn id="68" idx="5"/>
              </p:cNvCxnSpPr>
              <p:nvPr/>
            </p:nvCxnSpPr>
            <p:spPr>
              <a:xfrm flipH="1" flipV="1">
                <a:off x="6972802" y="4053868"/>
                <a:ext cx="249874" cy="26481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6" idx="2"/>
                <a:endCxn id="68" idx="6"/>
              </p:cNvCxnSpPr>
              <p:nvPr/>
            </p:nvCxnSpPr>
            <p:spPr>
              <a:xfrm flipH="1" flipV="1">
                <a:off x="6993726" y="4003355"/>
                <a:ext cx="496290" cy="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rot="3087834">
              <a:off x="7703734" y="2950598"/>
              <a:ext cx="761233" cy="752458"/>
              <a:chOff x="6850851" y="3713158"/>
              <a:chExt cx="761233" cy="752458"/>
            </a:xfrm>
          </p:grpSpPr>
          <p:sp>
            <p:nvSpPr>
              <p:cNvPr id="75" name="Oval 24"/>
              <p:cNvSpPr>
                <a:spLocks noChangeArrowheads="1"/>
              </p:cNvSpPr>
              <p:nvPr/>
            </p:nvSpPr>
            <p:spPr bwMode="auto">
              <a:xfrm>
                <a:off x="7287332" y="4322741"/>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76" name="Oval 24"/>
              <p:cNvSpPr>
                <a:spLocks noChangeArrowheads="1"/>
              </p:cNvSpPr>
              <p:nvPr/>
            </p:nvSpPr>
            <p:spPr bwMode="auto">
              <a:xfrm>
                <a:off x="7469209" y="3772473"/>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77" name="Straight Connector 76"/>
              <p:cNvCxnSpPr>
                <a:stCxn id="75" idx="7"/>
                <a:endCxn id="76" idx="3"/>
              </p:cNvCxnSpPr>
              <p:nvPr/>
            </p:nvCxnSpPr>
            <p:spPr>
              <a:xfrm rot="18512166" flipV="1">
                <a:off x="7248821" y="4010725"/>
                <a:ext cx="401774" cy="21663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Oval 24"/>
              <p:cNvSpPr>
                <a:spLocks noChangeArrowheads="1"/>
              </p:cNvSpPr>
              <p:nvPr/>
            </p:nvSpPr>
            <p:spPr bwMode="auto">
              <a:xfrm>
                <a:off x="6850851" y="393191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79" name="Straight Connector 78"/>
              <p:cNvCxnSpPr>
                <a:stCxn id="75" idx="1"/>
                <a:endCxn id="78" idx="5"/>
              </p:cNvCxnSpPr>
              <p:nvPr/>
            </p:nvCxnSpPr>
            <p:spPr>
              <a:xfrm rot="18512166" flipV="1">
                <a:off x="7131683" y="3977294"/>
                <a:ext cx="17693" cy="44294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76" idx="2"/>
                <a:endCxn id="78" idx="6"/>
              </p:cNvCxnSpPr>
              <p:nvPr/>
            </p:nvCxnSpPr>
            <p:spPr>
              <a:xfrm rot="18512166" flipH="1" flipV="1">
                <a:off x="7020993" y="3787335"/>
                <a:ext cx="420949" cy="27259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rot="18379428">
              <a:off x="6071366" y="3031786"/>
              <a:ext cx="760334" cy="690394"/>
              <a:chOff x="6872557" y="3769251"/>
              <a:chExt cx="760334" cy="690394"/>
            </a:xfrm>
          </p:grpSpPr>
          <p:sp>
            <p:nvSpPr>
              <p:cNvPr id="82" name="Oval 24"/>
              <p:cNvSpPr>
                <a:spLocks noChangeArrowheads="1"/>
              </p:cNvSpPr>
              <p:nvPr/>
            </p:nvSpPr>
            <p:spPr bwMode="auto">
              <a:xfrm>
                <a:off x="7067258" y="431677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83" name="Oval 24"/>
              <p:cNvSpPr>
                <a:spLocks noChangeArrowheads="1"/>
              </p:cNvSpPr>
              <p:nvPr/>
            </p:nvSpPr>
            <p:spPr bwMode="auto">
              <a:xfrm>
                <a:off x="7490016" y="393191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84" name="Straight Connector 83"/>
              <p:cNvCxnSpPr>
                <a:stCxn id="82" idx="7"/>
                <a:endCxn id="83" idx="3"/>
              </p:cNvCxnSpPr>
              <p:nvPr/>
            </p:nvCxnSpPr>
            <p:spPr>
              <a:xfrm rot="3220572" flipH="1" flipV="1">
                <a:off x="7331027" y="3982114"/>
                <a:ext cx="38095" cy="42733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5" name="Oval 24"/>
              <p:cNvSpPr>
                <a:spLocks noChangeArrowheads="1"/>
              </p:cNvSpPr>
              <p:nvPr/>
            </p:nvSpPr>
            <p:spPr bwMode="auto">
              <a:xfrm>
                <a:off x="6872557" y="3828305"/>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86" name="Straight Connector 85"/>
              <p:cNvCxnSpPr>
                <a:stCxn id="82" idx="1"/>
                <a:endCxn id="85" idx="5"/>
              </p:cNvCxnSpPr>
              <p:nvPr/>
            </p:nvCxnSpPr>
            <p:spPr>
              <a:xfrm rot="3220572" flipH="1" flipV="1">
                <a:off x="6857526" y="4066961"/>
                <a:ext cx="367639" cy="15402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3" idx="2"/>
                <a:endCxn id="85" idx="6"/>
              </p:cNvCxnSpPr>
              <p:nvPr/>
            </p:nvCxnSpPr>
            <p:spPr>
              <a:xfrm rot="3220572" flipH="1">
                <a:off x="7070425" y="3791055"/>
                <a:ext cx="364598" cy="32098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88" name="Straight Connector 87"/>
            <p:cNvCxnSpPr>
              <a:stCxn id="68" idx="1"/>
              <a:endCxn id="82" idx="4"/>
            </p:cNvCxnSpPr>
            <p:nvPr/>
          </p:nvCxnSpPr>
          <p:spPr>
            <a:xfrm flipH="1" flipV="1">
              <a:off x="6662108" y="3673330"/>
              <a:ext cx="209667" cy="27951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66" idx="7"/>
              <a:endCxn id="75" idx="4"/>
            </p:cNvCxnSpPr>
            <p:nvPr/>
          </p:nvCxnSpPr>
          <p:spPr>
            <a:xfrm flipV="1">
              <a:off x="7611967" y="3660798"/>
              <a:ext cx="257401" cy="29204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65" idx="4"/>
            </p:cNvCxnSpPr>
            <p:nvPr/>
          </p:nvCxnSpPr>
          <p:spPr>
            <a:xfrm flipV="1">
              <a:off x="7273189" y="4440634"/>
              <a:ext cx="1" cy="42852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78" idx="1"/>
            </p:cNvCxnSpPr>
            <p:nvPr/>
          </p:nvCxnSpPr>
          <p:spPr>
            <a:xfrm flipH="1" flipV="1">
              <a:off x="7959025" y="2492896"/>
              <a:ext cx="8043" cy="46750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76" idx="0"/>
            </p:cNvCxnSpPr>
            <p:nvPr/>
          </p:nvCxnSpPr>
          <p:spPr>
            <a:xfrm flipV="1">
              <a:off x="8524866" y="3283410"/>
              <a:ext cx="407363" cy="8782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85" idx="1"/>
            </p:cNvCxnSpPr>
            <p:nvPr/>
          </p:nvCxnSpPr>
          <p:spPr>
            <a:xfrm flipH="1" flipV="1">
              <a:off x="5517986" y="3503151"/>
              <a:ext cx="507066" cy="616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83" idx="7"/>
            </p:cNvCxnSpPr>
            <p:nvPr/>
          </p:nvCxnSpPr>
          <p:spPr>
            <a:xfrm flipH="1" flipV="1">
              <a:off x="6533932" y="2492896"/>
              <a:ext cx="195" cy="49892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32" name="Oval 131"/>
          <p:cNvSpPr/>
          <p:nvPr/>
        </p:nvSpPr>
        <p:spPr bwMode="auto">
          <a:xfrm>
            <a:off x="5914186" y="2941745"/>
            <a:ext cx="1213674" cy="1124256"/>
          </a:xfrm>
          <a:prstGeom prst="ellipse">
            <a:avLst/>
          </a:prstGeom>
          <a:noFill/>
          <a:ln w="9525">
            <a:solidFill>
              <a:schemeClr val="bg1">
                <a:lumMod val="75000"/>
              </a:schemeClr>
            </a:solidFill>
            <a:round/>
            <a:headEnd/>
            <a:tailEnd/>
          </a:ln>
        </p:spPr>
        <p:txBody>
          <a:bodyPr wrap="none" rtlCol="0" anchor="ctr"/>
          <a:lstStyle/>
          <a:p>
            <a:pPr algn="ctr"/>
            <a:endParaRPr lang="en-US"/>
          </a:p>
        </p:txBody>
      </p:sp>
      <p:sp>
        <p:nvSpPr>
          <p:cNvPr id="133" name="Oval 132"/>
          <p:cNvSpPr/>
          <p:nvPr/>
        </p:nvSpPr>
        <p:spPr bwMode="auto">
          <a:xfrm>
            <a:off x="6773845" y="3822474"/>
            <a:ext cx="1213674" cy="1124256"/>
          </a:xfrm>
          <a:prstGeom prst="ellipse">
            <a:avLst/>
          </a:prstGeom>
          <a:noFill/>
          <a:ln w="9525">
            <a:solidFill>
              <a:schemeClr val="bg1">
                <a:lumMod val="75000"/>
              </a:schemeClr>
            </a:solidFill>
            <a:round/>
            <a:headEnd/>
            <a:tailEnd/>
          </a:ln>
        </p:spPr>
        <p:txBody>
          <a:bodyPr wrap="none" rtlCol="0" anchor="ctr"/>
          <a:lstStyle/>
          <a:p>
            <a:pPr algn="ctr"/>
            <a:endParaRPr lang="en-US"/>
          </a:p>
        </p:txBody>
      </p:sp>
      <p:sp>
        <p:nvSpPr>
          <p:cNvPr id="134" name="Oval 133"/>
          <p:cNvSpPr/>
          <p:nvPr/>
        </p:nvSpPr>
        <p:spPr bwMode="auto">
          <a:xfrm>
            <a:off x="7645074" y="2948362"/>
            <a:ext cx="1213674" cy="1124256"/>
          </a:xfrm>
          <a:prstGeom prst="ellipse">
            <a:avLst/>
          </a:prstGeom>
          <a:noFill/>
          <a:ln w="9525">
            <a:solidFill>
              <a:schemeClr val="bg1">
                <a:lumMod val="75000"/>
              </a:schemeClr>
            </a:solidFill>
            <a:round/>
            <a:headEnd/>
            <a:tailEnd/>
          </a:ln>
        </p:spPr>
        <p:txBody>
          <a:bodyPr wrap="none" rtlCol="0" anchor="ctr"/>
          <a:lstStyle/>
          <a:p>
            <a:pPr algn="ctr"/>
            <a:endParaRPr lang="en-US"/>
          </a:p>
        </p:txBody>
      </p:sp>
    </p:spTree>
    <p:extLst>
      <p:ext uri="{BB962C8B-B14F-4D97-AF65-F5344CB8AC3E}">
        <p14:creationId xmlns:p14="http://schemas.microsoft.com/office/powerpoint/2010/main" val="3200256446"/>
      </p:ext>
    </p:extLst>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clustering?</a:t>
            </a:r>
            <a:endParaRPr lang="en-US" dirty="0"/>
          </a:p>
        </p:txBody>
      </p:sp>
      <p:sp>
        <p:nvSpPr>
          <p:cNvPr id="3" name="Content Placeholder 2"/>
          <p:cNvSpPr>
            <a:spLocks noGrp="1"/>
          </p:cNvSpPr>
          <p:nvPr>
            <p:ph idx="1"/>
          </p:nvPr>
        </p:nvSpPr>
        <p:spPr/>
        <p:txBody>
          <a:bodyPr/>
          <a:lstStyle/>
          <a:p>
            <a:r>
              <a:rPr lang="en-US" dirty="0" smtClean="0"/>
              <a:t>Even with such specific clustering, the result is not obvious</a:t>
            </a:r>
          </a:p>
          <a:p>
            <a:pPr lvl="1"/>
            <a:r>
              <a:rPr lang="en-US" dirty="0" smtClean="0"/>
              <a:t>It depends on how the comparison is done!</a:t>
            </a:r>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027" y="2268884"/>
            <a:ext cx="10730054" cy="4760516"/>
          </a:xfrm>
          <a:prstGeom prst="rect">
            <a:avLst/>
          </a:prstGeom>
        </p:spPr>
      </p:pic>
    </p:spTree>
    <p:extLst>
      <p:ext uri="{BB962C8B-B14F-4D97-AF65-F5344CB8AC3E}">
        <p14:creationId xmlns:p14="http://schemas.microsoft.com/office/powerpoint/2010/main" val="4105034445"/>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clustered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Clustering</a:t>
            </a:r>
          </a:p>
          <a:p>
            <a:r>
              <a:rPr lang="en-US" dirty="0">
                <a:solidFill>
                  <a:srgbClr val="BFBFBF"/>
                </a:solidFill>
                <a:latin typeface="Arial" charset="0"/>
                <a:ea typeface="ＭＳ Ｐゴシック" pitchFamily="34" charset="-128"/>
              </a:rPr>
              <a:t>The Martini-Glass network</a:t>
            </a:r>
          </a:p>
          <a:p>
            <a:r>
              <a:rPr lang="en-US" dirty="0">
                <a:solidFill>
                  <a:schemeClr val="tx1"/>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277539510"/>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Pairwise approximation (SIR)</a:t>
            </a:r>
            <a:endParaRPr lang="en-US" dirty="0"/>
          </a:p>
        </p:txBody>
      </p:sp>
      <p:sp>
        <p:nvSpPr>
          <p:cNvPr id="3" name="Content Placeholder 2"/>
          <p:cNvSpPr>
            <a:spLocks noGrp="1"/>
          </p:cNvSpPr>
          <p:nvPr>
            <p:ph idx="1"/>
          </p:nvPr>
        </p:nvSpPr>
        <p:spPr>
          <a:xfrm>
            <a:off x="457200" y="1196752"/>
            <a:ext cx="8229600" cy="5000660"/>
          </a:xfrm>
        </p:spPr>
        <p:txBody>
          <a:bodyPr/>
          <a:lstStyle/>
          <a:p>
            <a:r>
              <a:rPr lang="en-US" dirty="0" smtClean="0"/>
              <a:t>Original system:</a:t>
            </a:r>
          </a:p>
          <a:p>
            <a:pPr lvl="1"/>
            <a:endParaRPr lang="en-US" dirty="0" smtClean="0"/>
          </a:p>
          <a:p>
            <a:pPr lvl="1"/>
            <a:endParaRPr lang="en-US" dirty="0"/>
          </a:p>
          <a:p>
            <a:pPr lvl="1"/>
            <a:endParaRPr lang="en-US" dirty="0" smtClean="0"/>
          </a:p>
          <a:p>
            <a:pPr lvl="1"/>
            <a:endParaRPr lang="en-US" dirty="0" smtClean="0"/>
          </a:p>
          <a:p>
            <a:pPr lvl="1"/>
            <a:endParaRPr lang="en-US" dirty="0" smtClean="0"/>
          </a:p>
          <a:p>
            <a:pPr lvl="1"/>
            <a:endParaRPr lang="en-US" dirty="0" smtClean="0"/>
          </a:p>
          <a:p>
            <a:r>
              <a:rPr lang="en-US" dirty="0" smtClean="0"/>
              <a:t>Basic closures:</a:t>
            </a:r>
          </a:p>
          <a:p>
            <a:pPr marL="457200" lvl="1" indent="0">
              <a:buNone/>
            </a:pPr>
            <a:r>
              <a:rPr lang="en-US" dirty="0" smtClean="0"/>
              <a:t>	Open triplet:		Closed triangle: </a:t>
            </a:r>
            <a:r>
              <a:rPr lang="en-US" sz="1400" b="1" i="1" dirty="0" smtClean="0"/>
              <a:t>Kirkwood &amp; Boggs </a:t>
            </a:r>
            <a:r>
              <a:rPr lang="en-US" sz="1400" i="1" dirty="0" smtClean="0"/>
              <a:t>(1942)</a:t>
            </a:r>
          </a:p>
          <a:p>
            <a:pPr lvl="2"/>
            <a:endParaRPr lang="en-US" dirty="0" smtClean="0"/>
          </a:p>
          <a:p>
            <a:pPr lvl="2"/>
            <a:endParaRPr lang="en-US" dirty="0"/>
          </a:p>
          <a:p>
            <a:r>
              <a:rPr lang="en-US" dirty="0" smtClean="0"/>
              <a:t>Overall (clustering </a:t>
            </a:r>
            <a:r>
              <a:rPr lang="en-US" dirty="0" err="1" smtClean="0"/>
              <a:t>coeffficient</a:t>
            </a:r>
            <a:r>
              <a:rPr lang="en-US" dirty="0" smtClean="0"/>
              <a:t>     ): </a:t>
            </a:r>
            <a:r>
              <a:rPr lang="en-US" sz="1400" b="1" i="1" dirty="0" smtClean="0"/>
              <a:t>Keeling</a:t>
            </a:r>
            <a:r>
              <a:rPr lang="en-US" sz="1400" i="1" dirty="0" smtClean="0"/>
              <a:t> (1999)</a:t>
            </a:r>
          </a:p>
          <a:p>
            <a:pPr lvl="1"/>
            <a:endParaRPr lang="en-US" dirty="0" smtClean="0"/>
          </a:p>
        </p:txBody>
      </p:sp>
      <p:graphicFrame>
        <p:nvGraphicFramePr>
          <p:cNvPr id="8" name="Object 7"/>
          <p:cNvGraphicFramePr>
            <a:graphicFrameLocks noChangeAspect="1"/>
          </p:cNvGraphicFramePr>
          <p:nvPr>
            <p:extLst>
              <p:ext uri="{D42A27DB-BD31-4B8C-83A1-F6EECF244321}">
                <p14:modId xmlns:p14="http://schemas.microsoft.com/office/powerpoint/2010/main" val="1717895857"/>
              </p:ext>
            </p:extLst>
          </p:nvPr>
        </p:nvGraphicFramePr>
        <p:xfrm>
          <a:off x="4622800" y="2781300"/>
          <a:ext cx="914400" cy="285750"/>
        </p:xfrm>
        <a:graphic>
          <a:graphicData uri="http://schemas.openxmlformats.org/presentationml/2006/ole">
            <mc:AlternateContent xmlns:mc="http://schemas.openxmlformats.org/markup-compatibility/2006">
              <mc:Choice xmlns:v="urn:schemas-microsoft-com:vml" Requires="v">
                <p:oleObj spid="_x0000_s489527" name="Equation" r:id="rId3" imgW="914400" imgH="285120" progId="Equation.DSMT4">
                  <p:embed/>
                </p:oleObj>
              </mc:Choice>
              <mc:Fallback>
                <p:oleObj name="Equation" r:id="rId3" imgW="914400" imgH="285120" progId="Equation.DSMT4">
                  <p:embed/>
                  <p:pic>
                    <p:nvPicPr>
                      <p:cNvPr id="0" name=""/>
                      <p:cNvPicPr/>
                      <p:nvPr/>
                    </p:nvPicPr>
                    <p:blipFill>
                      <a:blip r:embed="rId4"/>
                      <a:stretch>
                        <a:fillRect/>
                      </a:stretch>
                    </p:blipFill>
                    <p:spPr>
                      <a:xfrm>
                        <a:off x="4622800" y="2781300"/>
                        <a:ext cx="914400" cy="28575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49509405"/>
              </p:ext>
            </p:extLst>
          </p:nvPr>
        </p:nvGraphicFramePr>
        <p:xfrm>
          <a:off x="4208463" y="1046212"/>
          <a:ext cx="4737100" cy="3390900"/>
        </p:xfrm>
        <a:graphic>
          <a:graphicData uri="http://schemas.openxmlformats.org/presentationml/2006/ole">
            <mc:AlternateContent xmlns:mc="http://schemas.openxmlformats.org/markup-compatibility/2006">
              <mc:Choice xmlns:v="urn:schemas-microsoft-com:vml" Requires="v">
                <p:oleObj spid="_x0000_s489528" name="Equation" r:id="rId5" imgW="4737100" imgH="3390900" progId="Equation.DSMT4">
                  <p:embed/>
                </p:oleObj>
              </mc:Choice>
              <mc:Fallback>
                <p:oleObj name="Equation" r:id="rId5" imgW="4737100" imgH="3390900" progId="Equation.DSMT4">
                  <p:embed/>
                  <p:pic>
                    <p:nvPicPr>
                      <p:cNvPr id="0" name=""/>
                      <p:cNvPicPr/>
                      <p:nvPr/>
                    </p:nvPicPr>
                    <p:blipFill>
                      <a:blip r:embed="rId6"/>
                      <a:stretch>
                        <a:fillRect/>
                      </a:stretch>
                    </p:blipFill>
                    <p:spPr>
                      <a:xfrm>
                        <a:off x="4208463" y="1046212"/>
                        <a:ext cx="4737100" cy="33909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39893673"/>
              </p:ext>
            </p:extLst>
          </p:nvPr>
        </p:nvGraphicFramePr>
        <p:xfrm>
          <a:off x="671513" y="4778375"/>
          <a:ext cx="3086100" cy="762000"/>
        </p:xfrm>
        <a:graphic>
          <a:graphicData uri="http://schemas.openxmlformats.org/presentationml/2006/ole">
            <mc:AlternateContent xmlns:mc="http://schemas.openxmlformats.org/markup-compatibility/2006">
              <mc:Choice xmlns:v="urn:schemas-microsoft-com:vml" Requires="v">
                <p:oleObj spid="_x0000_s489529" name="Equation" r:id="rId7" imgW="3086100" imgH="762000" progId="Equation.DSMT4">
                  <p:embed/>
                </p:oleObj>
              </mc:Choice>
              <mc:Fallback>
                <p:oleObj name="Equation" r:id="rId7" imgW="3086100" imgH="762000" progId="Equation.DSMT4">
                  <p:embed/>
                  <p:pic>
                    <p:nvPicPr>
                      <p:cNvPr id="0" name=""/>
                      <p:cNvPicPr/>
                      <p:nvPr/>
                    </p:nvPicPr>
                    <p:blipFill>
                      <a:blip r:embed="rId8"/>
                      <a:stretch>
                        <a:fillRect/>
                      </a:stretch>
                    </p:blipFill>
                    <p:spPr>
                      <a:xfrm>
                        <a:off x="671513" y="4778375"/>
                        <a:ext cx="3086100" cy="7620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691191058"/>
              </p:ext>
            </p:extLst>
          </p:nvPr>
        </p:nvGraphicFramePr>
        <p:xfrm>
          <a:off x="4583113" y="4778375"/>
          <a:ext cx="3962400" cy="762000"/>
        </p:xfrm>
        <a:graphic>
          <a:graphicData uri="http://schemas.openxmlformats.org/presentationml/2006/ole">
            <mc:AlternateContent xmlns:mc="http://schemas.openxmlformats.org/markup-compatibility/2006">
              <mc:Choice xmlns:v="urn:schemas-microsoft-com:vml" Requires="v">
                <p:oleObj spid="_x0000_s489530" name="Equation" r:id="rId9" imgW="3962400" imgH="762000" progId="Equation.DSMT4">
                  <p:embed/>
                </p:oleObj>
              </mc:Choice>
              <mc:Fallback>
                <p:oleObj name="Equation" r:id="rId9" imgW="3962400" imgH="762000" progId="Equation.DSMT4">
                  <p:embed/>
                  <p:pic>
                    <p:nvPicPr>
                      <p:cNvPr id="0" name=""/>
                      <p:cNvPicPr>
                        <a:picLocks noChangeAspect="1" noChangeArrowheads="1"/>
                      </p:cNvPicPr>
                      <p:nvPr/>
                    </p:nvPicPr>
                    <p:blipFill>
                      <a:blip r:embed="rId10"/>
                      <a:srcRect/>
                      <a:stretch>
                        <a:fillRect/>
                      </a:stretch>
                    </p:blipFill>
                    <p:spPr bwMode="auto">
                      <a:xfrm>
                        <a:off x="4583113" y="4778375"/>
                        <a:ext cx="396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324716341"/>
              </p:ext>
            </p:extLst>
          </p:nvPr>
        </p:nvGraphicFramePr>
        <p:xfrm>
          <a:off x="2038350" y="5943600"/>
          <a:ext cx="5473700" cy="812800"/>
        </p:xfrm>
        <a:graphic>
          <a:graphicData uri="http://schemas.openxmlformats.org/presentationml/2006/ole">
            <mc:AlternateContent xmlns:mc="http://schemas.openxmlformats.org/markup-compatibility/2006">
              <mc:Choice xmlns:v="urn:schemas-microsoft-com:vml" Requires="v">
                <p:oleObj spid="_x0000_s489531" name="Equation" r:id="rId11" imgW="5473700" imgH="812800" progId="Equation.DSMT4">
                  <p:embed/>
                </p:oleObj>
              </mc:Choice>
              <mc:Fallback>
                <p:oleObj name="Equation" r:id="rId11" imgW="5473700" imgH="812800" progId="Equation.DSMT4">
                  <p:embed/>
                  <p:pic>
                    <p:nvPicPr>
                      <p:cNvPr id="0" name=""/>
                      <p:cNvPicPr>
                        <a:picLocks noChangeAspect="1" noChangeArrowheads="1"/>
                      </p:cNvPicPr>
                      <p:nvPr/>
                    </p:nvPicPr>
                    <p:blipFill>
                      <a:blip r:embed="rId12"/>
                      <a:srcRect/>
                      <a:stretch>
                        <a:fillRect/>
                      </a:stretch>
                    </p:blipFill>
                    <p:spPr bwMode="auto">
                      <a:xfrm>
                        <a:off x="2038350" y="5943600"/>
                        <a:ext cx="54737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288376427"/>
              </p:ext>
            </p:extLst>
          </p:nvPr>
        </p:nvGraphicFramePr>
        <p:xfrm>
          <a:off x="4427984" y="5631780"/>
          <a:ext cx="190500" cy="317500"/>
        </p:xfrm>
        <a:graphic>
          <a:graphicData uri="http://schemas.openxmlformats.org/presentationml/2006/ole">
            <mc:AlternateContent xmlns:mc="http://schemas.openxmlformats.org/markup-compatibility/2006">
              <mc:Choice xmlns:v="urn:schemas-microsoft-com:vml" Requires="v">
                <p:oleObj spid="_x0000_s489532" name="Equation" r:id="rId13" imgW="190440" imgH="317160" progId="Equation.DSMT4">
                  <p:embed/>
                </p:oleObj>
              </mc:Choice>
              <mc:Fallback>
                <p:oleObj name="Equation" r:id="rId13" imgW="190440" imgH="317160" progId="Equation.DSMT4">
                  <p:embed/>
                  <p:pic>
                    <p:nvPicPr>
                      <p:cNvPr id="0" name=""/>
                      <p:cNvPicPr/>
                      <p:nvPr/>
                    </p:nvPicPr>
                    <p:blipFill>
                      <a:blip r:embed="rId14"/>
                      <a:stretch>
                        <a:fillRect/>
                      </a:stretch>
                    </p:blipFill>
                    <p:spPr>
                      <a:xfrm>
                        <a:off x="4427984" y="5631780"/>
                        <a:ext cx="190500" cy="317500"/>
                      </a:xfrm>
                      <a:prstGeom prst="rect">
                        <a:avLst/>
                      </a:prstGeom>
                    </p:spPr>
                  </p:pic>
                </p:oleObj>
              </mc:Fallback>
            </mc:AlternateContent>
          </a:graphicData>
        </a:graphic>
      </p:graphicFrame>
    </p:spTree>
    <p:extLst>
      <p:ext uri="{BB962C8B-B14F-4D97-AF65-F5344CB8AC3E}">
        <p14:creationId xmlns:p14="http://schemas.microsoft.com/office/powerpoint/2010/main" val="1518326925"/>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SIS on large </a:t>
            </a:r>
            <a:r>
              <a:rPr lang="en-US" sz="3200" dirty="0" err="1" smtClean="0">
                <a:solidFill>
                  <a:srgbClr val="0033CC"/>
                </a:solidFill>
                <a:latin typeface="Arial" charset="0"/>
                <a:ea typeface="ＭＳ Ｐゴシック" pitchFamily="34" charset="-128"/>
                <a:cs typeface="+mn-cs"/>
              </a:rPr>
              <a:t>unclustered</a:t>
            </a:r>
            <a:r>
              <a:rPr lang="en-US" sz="3200" dirty="0" smtClean="0">
                <a:solidFill>
                  <a:srgbClr val="0033CC"/>
                </a:solidFill>
                <a:latin typeface="Arial" charset="0"/>
                <a:ea typeface="ＭＳ Ｐゴシック" pitchFamily="34" charset="-128"/>
                <a:cs typeface="+mn-cs"/>
              </a:rPr>
              <a:t>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chemeClr val="tx1"/>
                </a:solidFill>
                <a:latin typeface="Arial" charset="0"/>
                <a:ea typeface="ＭＳ Ｐゴシック" pitchFamily="34" charset="-128"/>
              </a:rPr>
              <a:t>Motivation</a:t>
            </a:r>
          </a:p>
          <a:p>
            <a:r>
              <a:rPr lang="en-US" dirty="0" smtClean="0">
                <a:solidFill>
                  <a:schemeClr val="tx1"/>
                </a:solidFill>
                <a:latin typeface="Arial" charset="0"/>
                <a:ea typeface="ＭＳ Ｐゴシック" pitchFamily="34" charset="-128"/>
              </a:rPr>
              <a:t>Systematic approximations</a:t>
            </a:r>
          </a:p>
          <a:p>
            <a:r>
              <a:rPr lang="en-US" dirty="0" smtClean="0">
                <a:solidFill>
                  <a:schemeClr val="tx1"/>
                </a:solidFill>
                <a:latin typeface="Arial" charset="0"/>
                <a:ea typeface="ＭＳ Ｐゴシック" pitchFamily="34" charset="-128"/>
              </a:rPr>
              <a:t>Results</a:t>
            </a:r>
          </a:p>
          <a:p>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449209251"/>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SIS on large </a:t>
            </a:r>
            <a:r>
              <a:rPr lang="en-US" sz="3200" dirty="0" err="1" smtClean="0">
                <a:solidFill>
                  <a:srgbClr val="0033CC"/>
                </a:solidFill>
                <a:latin typeface="Arial" charset="0"/>
                <a:ea typeface="ＭＳ Ｐゴシック" pitchFamily="34" charset="-128"/>
                <a:cs typeface="+mn-cs"/>
              </a:rPr>
              <a:t>unclustered</a:t>
            </a:r>
            <a:r>
              <a:rPr lang="en-US" sz="3200" dirty="0" smtClean="0">
                <a:solidFill>
                  <a:srgbClr val="0033CC"/>
                </a:solidFill>
                <a:latin typeface="Arial" charset="0"/>
                <a:ea typeface="ＭＳ Ｐゴシック" pitchFamily="34" charset="-128"/>
                <a:cs typeface="+mn-cs"/>
              </a:rPr>
              <a:t>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chemeClr val="tx1"/>
                </a:solidFill>
                <a:latin typeface="Arial" charset="0"/>
                <a:ea typeface="ＭＳ Ｐゴシック" pitchFamily="34" charset="-128"/>
              </a:rPr>
              <a:t>Motivation</a:t>
            </a:r>
          </a:p>
          <a:p>
            <a:r>
              <a:rPr lang="en-US" dirty="0" smtClean="0">
                <a:solidFill>
                  <a:srgbClr val="BFBFBF"/>
                </a:solidFill>
                <a:latin typeface="Arial" charset="0"/>
                <a:ea typeface="ＭＳ Ｐゴシック" pitchFamily="34" charset="-128"/>
              </a:rPr>
              <a:t>Systematic approximations</a:t>
            </a:r>
          </a:p>
          <a:p>
            <a:r>
              <a:rPr lang="en-US" dirty="0" smtClean="0">
                <a:solidFill>
                  <a:srgbClr val="BFBFBF"/>
                </a:solidFill>
                <a:latin typeface="Arial" charset="0"/>
                <a:ea typeface="ＭＳ Ｐゴシック" pitchFamily="34" charset="-128"/>
              </a:rPr>
              <a:t>Results</a:t>
            </a:r>
          </a:p>
          <a:p>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575703827"/>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5" name="Content Placeholder 4"/>
          <p:cNvSpPr>
            <a:spLocks noGrp="1"/>
          </p:cNvSpPr>
          <p:nvPr>
            <p:ph idx="1"/>
          </p:nvPr>
        </p:nvSpPr>
        <p:spPr/>
        <p:txBody>
          <a:bodyPr/>
          <a:lstStyle/>
          <a:p>
            <a:r>
              <a:rPr lang="en-US" dirty="0" smtClean="0"/>
              <a:t>Network </a:t>
            </a:r>
            <a:r>
              <a:rPr lang="en-US" dirty="0"/>
              <a:t>epidemic models originally motivated by STIs:</a:t>
            </a:r>
          </a:p>
          <a:p>
            <a:pPr lvl="1"/>
            <a:r>
              <a:rPr lang="en-US" dirty="0" smtClean="0"/>
              <a:t>Easier to define / measure “contacts”</a:t>
            </a:r>
          </a:p>
          <a:p>
            <a:pPr lvl="1"/>
            <a:r>
              <a:rPr lang="en-US" dirty="0" smtClean="0"/>
              <a:t>Sexual contacts very different from “random”</a:t>
            </a:r>
          </a:p>
          <a:p>
            <a:r>
              <a:rPr lang="en-US" dirty="0" smtClean="0"/>
              <a:t>Many theoretical results for SIR epidemics:</a:t>
            </a:r>
          </a:p>
          <a:p>
            <a:pPr lvl="1"/>
            <a:r>
              <a:rPr lang="en-US" dirty="0"/>
              <a:t> </a:t>
            </a:r>
            <a:r>
              <a:rPr lang="en-US" dirty="0" smtClean="0"/>
              <a:t>   , final size, </a:t>
            </a:r>
            <a:r>
              <a:rPr lang="is-IS" dirty="0" smtClean="0"/>
              <a:t>…</a:t>
            </a:r>
            <a:endParaRPr lang="en-US" dirty="0" smtClean="0"/>
          </a:p>
          <a:p>
            <a:pPr lvl="1"/>
            <a:r>
              <a:rPr lang="en-US" dirty="0" smtClean="0"/>
              <a:t>Many approaches for the full dynamics (expected, asymptotic)</a:t>
            </a:r>
          </a:p>
          <a:p>
            <a:pPr lvl="1"/>
            <a:r>
              <a:rPr lang="en-US" dirty="0" smtClean="0"/>
              <a:t>Recently proved to be exact on </a:t>
            </a:r>
            <a:r>
              <a:rPr lang="en-US" dirty="0" err="1" smtClean="0"/>
              <a:t>unclustered</a:t>
            </a:r>
            <a:r>
              <a:rPr lang="en-US" dirty="0" smtClean="0"/>
              <a:t> networks</a:t>
            </a:r>
          </a:p>
          <a:p>
            <a:r>
              <a:rPr lang="en-US" dirty="0"/>
              <a:t>However, most STIs have SIS-type dynamics (exception: HIV)</a:t>
            </a:r>
          </a:p>
          <a:p>
            <a:r>
              <a:rPr lang="en-US" dirty="0" smtClean="0"/>
              <a:t>In contrast to SIR, </a:t>
            </a:r>
            <a:r>
              <a:rPr lang="en-US" b="1" dirty="0" smtClean="0"/>
              <a:t>almost no results for SIS </a:t>
            </a:r>
            <a:r>
              <a:rPr lang="en-US" dirty="0" smtClean="0"/>
              <a:t>on networks</a:t>
            </a:r>
          </a:p>
          <a:p>
            <a:r>
              <a:rPr lang="en-US" dirty="0" smtClean="0"/>
              <a:t>Here:</a:t>
            </a:r>
          </a:p>
          <a:p>
            <a:pPr lvl="1"/>
            <a:r>
              <a:rPr lang="en-US" dirty="0" smtClean="0"/>
              <a:t>simplest possible network (static, </a:t>
            </a:r>
            <a:r>
              <a:rPr lang="en-US" dirty="0" err="1" smtClean="0"/>
              <a:t>unweighted</a:t>
            </a:r>
            <a:r>
              <a:rPr lang="en-US" dirty="0" smtClean="0"/>
              <a:t>, </a:t>
            </a:r>
            <a:r>
              <a:rPr lang="en-US" dirty="0" err="1" smtClean="0"/>
              <a:t>unclustered</a:t>
            </a:r>
            <a:r>
              <a:rPr lang="en-US" dirty="0" smtClean="0"/>
              <a:t>)</a:t>
            </a:r>
          </a:p>
          <a:p>
            <a:pPr lvl="1"/>
            <a:r>
              <a:rPr lang="en-US" dirty="0" err="1" smtClean="0"/>
              <a:t>Markovian</a:t>
            </a:r>
            <a:r>
              <a:rPr lang="en-US" dirty="0" smtClean="0"/>
              <a:t> dynamics</a:t>
            </a:r>
          </a:p>
          <a:p>
            <a:pPr lvl="1"/>
            <a:endParaRPr lang="en-US" dirty="0" smtClean="0"/>
          </a:p>
          <a:p>
            <a:pPr lvl="1"/>
            <a:endParaRPr 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3606008025"/>
              </p:ext>
            </p:extLst>
          </p:nvPr>
        </p:nvGraphicFramePr>
        <p:xfrm>
          <a:off x="1259632" y="3113054"/>
          <a:ext cx="317500" cy="406400"/>
        </p:xfrm>
        <a:graphic>
          <a:graphicData uri="http://schemas.openxmlformats.org/presentationml/2006/ole">
            <mc:AlternateContent xmlns:mc="http://schemas.openxmlformats.org/markup-compatibility/2006">
              <mc:Choice xmlns:v="urn:schemas-microsoft-com:vml" Requires="v">
                <p:oleObj spid="_x0000_s530441" name="Equation" r:id="rId4" imgW="317500" imgH="406400" progId="Equation.DSMT4">
                  <p:embed/>
                </p:oleObj>
              </mc:Choice>
              <mc:Fallback>
                <p:oleObj name="Equation" r:id="rId4" imgW="317500" imgH="406400" progId="Equation.DSMT4">
                  <p:embed/>
                  <p:pic>
                    <p:nvPicPr>
                      <p:cNvPr id="0" name=""/>
                      <p:cNvPicPr/>
                      <p:nvPr/>
                    </p:nvPicPr>
                    <p:blipFill>
                      <a:blip r:embed="rId5"/>
                      <a:stretch>
                        <a:fillRect/>
                      </a:stretch>
                    </p:blipFill>
                    <p:spPr>
                      <a:xfrm>
                        <a:off x="1259632" y="3113054"/>
                        <a:ext cx="317500" cy="406400"/>
                      </a:xfrm>
                      <a:prstGeom prst="rect">
                        <a:avLst/>
                      </a:prstGeom>
                    </p:spPr>
                  </p:pic>
                </p:oleObj>
              </mc:Fallback>
            </mc:AlternateContent>
          </a:graphicData>
        </a:graphic>
      </p:graphicFrame>
    </p:spTree>
    <p:extLst>
      <p:ext uri="{BB962C8B-B14F-4D97-AF65-F5344CB8AC3E}">
        <p14:creationId xmlns:p14="http://schemas.microsoft.com/office/powerpoint/2010/main" val="36917389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Introduction</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rgbClr val="BFBFBF"/>
                </a:solidFill>
                <a:latin typeface="Arial" charset="0"/>
                <a:ea typeface="ＭＳ Ｐゴシック" pitchFamily="34" charset="-128"/>
              </a:rPr>
              <a:t>Basic </a:t>
            </a:r>
            <a:r>
              <a:rPr lang="en-US" dirty="0" smtClean="0">
                <a:solidFill>
                  <a:srgbClr val="BFBFBF"/>
                </a:solidFill>
                <a:latin typeface="Arial" charset="0"/>
                <a:ea typeface="ＭＳ Ｐゴシック" pitchFamily="34" charset="-128"/>
              </a:rPr>
              <a:t>SIR and SIS</a:t>
            </a:r>
          </a:p>
          <a:p>
            <a:r>
              <a:rPr lang="en-US" dirty="0" smtClean="0">
                <a:solidFill>
                  <a:schemeClr val="tx1"/>
                </a:solidFill>
                <a:latin typeface="Arial" charset="0"/>
                <a:ea typeface="ＭＳ Ｐゴシック" pitchFamily="34" charset="-128"/>
              </a:rPr>
              <a:t>Key epidemiological quantities</a:t>
            </a:r>
          </a:p>
          <a:p>
            <a:r>
              <a:rPr lang="en-US" dirty="0" smtClean="0">
                <a:solidFill>
                  <a:srgbClr val="BFBFBF"/>
                </a:solidFill>
                <a:latin typeface="Arial" charset="0"/>
                <a:ea typeface="ＭＳ Ｐゴシック" pitchFamily="34" charset="-128"/>
              </a:rPr>
              <a:t>Relaxing basic assumptions</a:t>
            </a:r>
          </a:p>
          <a:p>
            <a:r>
              <a:rPr lang="en-US" dirty="0" smtClean="0">
                <a:solidFill>
                  <a:schemeClr val="tx1"/>
                </a:solidFill>
                <a:latin typeface="Arial" charset="0"/>
                <a:ea typeface="ＭＳ Ｐゴシック" pitchFamily="34" charset="-128"/>
              </a:rPr>
              <a:t> </a:t>
            </a:r>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03470744"/>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0"/>
          </p:nvPr>
        </p:nvSpPr>
        <p:spPr>
          <a:xfrm>
            <a:off x="428596" y="2636912"/>
            <a:ext cx="3999388" cy="3792484"/>
          </a:xfrm>
        </p:spPr>
        <p:txBody>
          <a:bodyPr/>
          <a:lstStyle/>
          <a:p>
            <a:pPr lvl="0"/>
            <a:r>
              <a:rPr lang="en-US" dirty="0" smtClean="0">
                <a:solidFill>
                  <a:srgbClr val="000000"/>
                </a:solidFill>
              </a:rPr>
              <a:t>Instead we focus on:</a:t>
            </a:r>
            <a:endParaRPr lang="en-US" dirty="0">
              <a:solidFill>
                <a:srgbClr val="000000"/>
              </a:solidFill>
            </a:endParaRPr>
          </a:p>
          <a:p>
            <a:pPr marL="0" indent="0">
              <a:buNone/>
            </a:pPr>
            <a:r>
              <a:rPr lang="en-US" b="1" dirty="0" smtClean="0"/>
              <a:t>build-up of </a:t>
            </a:r>
            <a:r>
              <a:rPr lang="en-US" b="1" u="sng" dirty="0" smtClean="0"/>
              <a:t>local correlations </a:t>
            </a:r>
            <a:r>
              <a:rPr lang="en-US" b="1" dirty="0" smtClean="0"/>
              <a:t>between states of </a:t>
            </a:r>
            <a:r>
              <a:rPr lang="en-US" b="1" dirty="0" err="1" smtClean="0"/>
              <a:t>neighbours</a:t>
            </a:r>
            <a:endParaRPr lang="en-US" b="1" dirty="0"/>
          </a:p>
          <a:p>
            <a:pPr lvl="4"/>
            <a:endParaRPr lang="en-US" dirty="0" smtClean="0"/>
          </a:p>
          <a:p>
            <a:pPr lvl="1"/>
            <a:r>
              <a:rPr lang="en-US" dirty="0" smtClean="0"/>
              <a:t>Important for SIS</a:t>
            </a:r>
          </a:p>
          <a:p>
            <a:pPr lvl="1"/>
            <a:r>
              <a:rPr lang="en-US" dirty="0" smtClean="0"/>
              <a:t>Conceptually hard</a:t>
            </a:r>
            <a:endParaRPr lang="en-US" dirty="0"/>
          </a:p>
          <a:p>
            <a:pPr lvl="1"/>
            <a:r>
              <a:rPr lang="en-US" dirty="0" smtClean="0"/>
              <a:t>Strongest for:</a:t>
            </a:r>
          </a:p>
          <a:p>
            <a:pPr lvl="2"/>
            <a:r>
              <a:rPr lang="en-US" dirty="0" smtClean="0"/>
              <a:t>low degree</a:t>
            </a:r>
          </a:p>
          <a:p>
            <a:pPr lvl="2"/>
            <a:r>
              <a:rPr lang="en-US" dirty="0" smtClean="0"/>
              <a:t>low heterogeneity</a:t>
            </a:r>
          </a:p>
          <a:p>
            <a:r>
              <a:rPr lang="en-US" dirty="0" smtClean="0"/>
              <a:t>Focus on    -regular network</a:t>
            </a:r>
            <a:endParaRPr lang="en-US" dirty="0"/>
          </a:p>
          <a:p>
            <a:endParaRPr lang="en-GB" dirty="0"/>
          </a:p>
        </p:txBody>
      </p:sp>
      <p:sp>
        <p:nvSpPr>
          <p:cNvPr id="5" name="Content Placeholder 4"/>
          <p:cNvSpPr>
            <a:spLocks noGrp="1"/>
          </p:cNvSpPr>
          <p:nvPr>
            <p:ph sz="quarter" idx="4"/>
          </p:nvPr>
        </p:nvSpPr>
        <p:spPr>
          <a:xfrm>
            <a:off x="435429" y="1428736"/>
            <a:ext cx="8251371" cy="1208176"/>
          </a:xfrm>
        </p:spPr>
        <p:txBody>
          <a:bodyPr/>
          <a:lstStyle/>
          <a:p>
            <a:r>
              <a:rPr lang="en-US" dirty="0" smtClean="0"/>
              <a:t>Degree heterogeneity is “conceptually” easy to capture</a:t>
            </a:r>
            <a:endParaRPr lang="en-US" dirty="0"/>
          </a:p>
          <a:p>
            <a:pPr marL="749300" lvl="1" indent="-295275">
              <a:buFont typeface="Wingdings" charset="2"/>
              <a:buChar char="§"/>
            </a:pPr>
            <a:r>
              <a:rPr lang="en-US" dirty="0" smtClean="0"/>
              <a:t>If prepared to increase the system’s dimensions</a:t>
            </a:r>
          </a:p>
          <a:p>
            <a:pPr marL="749300" lvl="1" indent="-295275">
              <a:buFont typeface="Wingdings" charset="2"/>
              <a:buChar char="§"/>
            </a:pPr>
            <a:r>
              <a:rPr lang="en-US" dirty="0" smtClean="0"/>
              <a:t>Maybe not in extreme cases (power law degree)</a:t>
            </a:r>
          </a:p>
        </p:txBody>
      </p:sp>
      <p:sp>
        <p:nvSpPr>
          <p:cNvPr id="2" name="Title 1"/>
          <p:cNvSpPr>
            <a:spLocks noGrp="1"/>
          </p:cNvSpPr>
          <p:nvPr>
            <p:ph type="title"/>
          </p:nvPr>
        </p:nvSpPr>
        <p:spPr/>
        <p:txBody>
          <a:bodyPr/>
          <a:lstStyle/>
          <a:p>
            <a:r>
              <a:rPr lang="en-US" dirty="0" smtClean="0"/>
              <a:t>SIS: local correlations</a:t>
            </a:r>
            <a:endParaRPr lang="en-US" dirty="0"/>
          </a:p>
        </p:txBody>
      </p:sp>
      <p:pic>
        <p:nvPicPr>
          <p:cNvPr id="6" name="Picture 5" descr="Why_look_at_k_is_3-eps-converted-to.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60" y="2780928"/>
            <a:ext cx="4954127" cy="3932755"/>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424333238"/>
              </p:ext>
            </p:extLst>
          </p:nvPr>
        </p:nvGraphicFramePr>
        <p:xfrm>
          <a:off x="1366838" y="6496050"/>
          <a:ext cx="1917700" cy="317500"/>
        </p:xfrm>
        <a:graphic>
          <a:graphicData uri="http://schemas.openxmlformats.org/presentationml/2006/ole">
            <mc:AlternateContent xmlns:mc="http://schemas.openxmlformats.org/markup-compatibility/2006">
              <mc:Choice xmlns:v="urn:schemas-microsoft-com:vml" Requires="v">
                <p:oleObj spid="_x0000_s531473" name="Equation" r:id="rId5" imgW="1917700" imgH="317500" progId="Equation.DSMT4">
                  <p:embed/>
                </p:oleObj>
              </mc:Choice>
              <mc:Fallback>
                <p:oleObj name="Equation" r:id="rId5" imgW="1917700" imgH="317500" progId="Equation.DSMT4">
                  <p:embed/>
                  <p:pic>
                    <p:nvPicPr>
                      <p:cNvPr id="0" name=""/>
                      <p:cNvPicPr/>
                      <p:nvPr/>
                    </p:nvPicPr>
                    <p:blipFill>
                      <a:blip r:embed="rId6"/>
                      <a:stretch>
                        <a:fillRect/>
                      </a:stretch>
                    </p:blipFill>
                    <p:spPr>
                      <a:xfrm>
                        <a:off x="1366838" y="6496050"/>
                        <a:ext cx="1917700" cy="3175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41975352"/>
              </p:ext>
            </p:extLst>
          </p:nvPr>
        </p:nvGraphicFramePr>
        <p:xfrm>
          <a:off x="2093585" y="6124575"/>
          <a:ext cx="203200" cy="254000"/>
        </p:xfrm>
        <a:graphic>
          <a:graphicData uri="http://schemas.openxmlformats.org/presentationml/2006/ole">
            <mc:AlternateContent xmlns:mc="http://schemas.openxmlformats.org/markup-compatibility/2006">
              <mc:Choice xmlns:v="urn:schemas-microsoft-com:vml" Requires="v">
                <p:oleObj spid="_x0000_s531474" name="Equation" r:id="rId7" imgW="203200" imgH="254000" progId="Equation.DSMT4">
                  <p:embed/>
                </p:oleObj>
              </mc:Choice>
              <mc:Fallback>
                <p:oleObj name="Equation" r:id="rId7" imgW="203200" imgH="254000" progId="Equation.DSMT4">
                  <p:embed/>
                  <p:pic>
                    <p:nvPicPr>
                      <p:cNvPr id="0" name=""/>
                      <p:cNvPicPr/>
                      <p:nvPr/>
                    </p:nvPicPr>
                    <p:blipFill>
                      <a:blip r:embed="rId8"/>
                      <a:stretch>
                        <a:fillRect/>
                      </a:stretch>
                    </p:blipFill>
                    <p:spPr>
                      <a:xfrm>
                        <a:off x="2093585" y="6124575"/>
                        <a:ext cx="203200" cy="254000"/>
                      </a:xfrm>
                      <a:prstGeom prst="rect">
                        <a:avLst/>
                      </a:prstGeom>
                    </p:spPr>
                  </p:pic>
                </p:oleObj>
              </mc:Fallback>
            </mc:AlternateContent>
          </a:graphicData>
        </a:graphic>
      </p:graphicFrame>
    </p:spTree>
    <p:extLst>
      <p:ext uri="{BB962C8B-B14F-4D97-AF65-F5344CB8AC3E}">
        <p14:creationId xmlns:p14="http://schemas.microsoft.com/office/powerpoint/2010/main" val="3753575306"/>
      </p:ext>
    </p:extLst>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2460518198"/>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249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3766158606"/>
              </p:ext>
            </p:extLst>
          </p:nvPr>
        </p:nvGraphicFramePr>
        <p:xfrm>
          <a:off x="6228184" y="2636912"/>
          <a:ext cx="127000" cy="254000"/>
        </p:xfrm>
        <a:graphic>
          <a:graphicData uri="http://schemas.openxmlformats.org/presentationml/2006/ole">
            <mc:AlternateContent xmlns:mc="http://schemas.openxmlformats.org/markup-compatibility/2006">
              <mc:Choice xmlns:v="urn:schemas-microsoft-com:vml" Requires="v">
                <p:oleObj spid="_x0000_s53249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228184" y="2636912"/>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1572613844"/>
      </p:ext>
    </p:extLst>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3899455975"/>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352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766507569"/>
              </p:ext>
            </p:extLst>
          </p:nvPr>
        </p:nvGraphicFramePr>
        <p:xfrm>
          <a:off x="6228184" y="2636912"/>
          <a:ext cx="127000" cy="254000"/>
        </p:xfrm>
        <a:graphic>
          <a:graphicData uri="http://schemas.openxmlformats.org/presentationml/2006/ole">
            <mc:AlternateContent xmlns:mc="http://schemas.openxmlformats.org/markup-compatibility/2006">
              <mc:Choice xmlns:v="urn:schemas-microsoft-com:vml" Requires="v">
                <p:oleObj spid="_x0000_s53352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228184" y="2636912"/>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3647318257"/>
      </p:ext>
    </p:extLst>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a:p>
            <a:r>
              <a:rPr lang="en-US" dirty="0" smtClean="0"/>
              <a:t>Or    is S and near an I </a:t>
            </a:r>
            <a:r>
              <a:rPr lang="en-US" dirty="0" err="1" smtClean="0"/>
              <a:t>neighbour</a:t>
            </a:r>
            <a:r>
              <a:rPr lang="en-US" dirty="0" smtClean="0"/>
              <a:t>:</a:t>
            </a:r>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3849396123"/>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4553"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797927935"/>
              </p:ext>
            </p:extLst>
          </p:nvPr>
        </p:nvGraphicFramePr>
        <p:xfrm>
          <a:off x="6948264" y="3861048"/>
          <a:ext cx="127000" cy="254000"/>
        </p:xfrm>
        <a:graphic>
          <a:graphicData uri="http://schemas.openxmlformats.org/presentationml/2006/ole">
            <mc:AlternateContent xmlns:mc="http://schemas.openxmlformats.org/markup-compatibility/2006">
              <mc:Choice xmlns:v="urn:schemas-microsoft-com:vml" Requires="v">
                <p:oleObj spid="_x0000_s534554"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948264" y="3861048"/>
                        <a:ext cx="127000" cy="2540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2086985390"/>
              </p:ext>
            </p:extLst>
          </p:nvPr>
        </p:nvGraphicFramePr>
        <p:xfrm>
          <a:off x="1357826" y="3029678"/>
          <a:ext cx="127000" cy="254000"/>
        </p:xfrm>
        <a:graphic>
          <a:graphicData uri="http://schemas.openxmlformats.org/presentationml/2006/ole">
            <mc:AlternateContent xmlns:mc="http://schemas.openxmlformats.org/markup-compatibility/2006">
              <mc:Choice xmlns:v="urn:schemas-microsoft-com:vml" Requires="v">
                <p:oleObj spid="_x0000_s534555"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1357826" y="3029678"/>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3059906365"/>
      </p:ext>
    </p:extLst>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a:p>
            <a:r>
              <a:rPr lang="en-US" dirty="0" smtClean="0"/>
              <a:t>Or    is S and near an I </a:t>
            </a:r>
            <a:r>
              <a:rPr lang="en-US" dirty="0" err="1" smtClean="0"/>
              <a:t>neighbour</a:t>
            </a:r>
            <a:r>
              <a:rPr lang="en-US" dirty="0" smtClean="0"/>
              <a:t>:</a:t>
            </a:r>
          </a:p>
          <a:p>
            <a:pPr lvl="1"/>
            <a:r>
              <a:rPr lang="en-US" dirty="0" smtClean="0"/>
              <a:t>the other 2 are susceptible</a:t>
            </a:r>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2453966674"/>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557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833032380"/>
              </p:ext>
            </p:extLst>
          </p:nvPr>
        </p:nvGraphicFramePr>
        <p:xfrm>
          <a:off x="6948264" y="3861048"/>
          <a:ext cx="127000" cy="254000"/>
        </p:xfrm>
        <a:graphic>
          <a:graphicData uri="http://schemas.openxmlformats.org/presentationml/2006/ole">
            <mc:AlternateContent xmlns:mc="http://schemas.openxmlformats.org/markup-compatibility/2006">
              <mc:Choice xmlns:v="urn:schemas-microsoft-com:vml" Requires="v">
                <p:oleObj spid="_x0000_s53557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948264" y="3861048"/>
                        <a:ext cx="127000" cy="2540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957597697"/>
              </p:ext>
            </p:extLst>
          </p:nvPr>
        </p:nvGraphicFramePr>
        <p:xfrm>
          <a:off x="1357826" y="3029678"/>
          <a:ext cx="127000" cy="254000"/>
        </p:xfrm>
        <a:graphic>
          <a:graphicData uri="http://schemas.openxmlformats.org/presentationml/2006/ole">
            <mc:AlternateContent xmlns:mc="http://schemas.openxmlformats.org/markup-compatibility/2006">
              <mc:Choice xmlns:v="urn:schemas-microsoft-com:vml" Requires="v">
                <p:oleObj spid="_x0000_s535579"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1357826" y="3029678"/>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677901204"/>
      </p:ext>
    </p:extLst>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a:p>
            <a:r>
              <a:rPr lang="en-US" dirty="0" smtClean="0"/>
              <a:t>Or    is S and near an I </a:t>
            </a:r>
            <a:r>
              <a:rPr lang="en-US" dirty="0" err="1" smtClean="0"/>
              <a:t>neighbour</a:t>
            </a:r>
            <a:r>
              <a:rPr lang="en-US" dirty="0" smtClean="0"/>
              <a:t>:</a:t>
            </a:r>
          </a:p>
          <a:p>
            <a:pPr lvl="1"/>
            <a:r>
              <a:rPr lang="en-US" dirty="0" smtClean="0"/>
              <a:t>the other 2 are susceptible</a:t>
            </a:r>
          </a:p>
          <a:p>
            <a:r>
              <a:rPr lang="en-US" dirty="0" smtClean="0"/>
              <a:t>If the epidemic started in at least 2 places:</a:t>
            </a:r>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3406358301"/>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660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3909144193"/>
              </p:ext>
            </p:extLst>
          </p:nvPr>
        </p:nvGraphicFramePr>
        <p:xfrm>
          <a:off x="6948264" y="3861048"/>
          <a:ext cx="127000" cy="254000"/>
        </p:xfrm>
        <a:graphic>
          <a:graphicData uri="http://schemas.openxmlformats.org/presentationml/2006/ole">
            <mc:AlternateContent xmlns:mc="http://schemas.openxmlformats.org/markup-compatibility/2006">
              <mc:Choice xmlns:v="urn:schemas-microsoft-com:vml" Requires="v">
                <p:oleObj spid="_x0000_s53660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948264" y="3861048"/>
                        <a:ext cx="127000" cy="2540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1220381873"/>
              </p:ext>
            </p:extLst>
          </p:nvPr>
        </p:nvGraphicFramePr>
        <p:xfrm>
          <a:off x="1357826" y="3029678"/>
          <a:ext cx="127000" cy="254000"/>
        </p:xfrm>
        <a:graphic>
          <a:graphicData uri="http://schemas.openxmlformats.org/presentationml/2006/ole">
            <mc:AlternateContent xmlns:mc="http://schemas.openxmlformats.org/markup-compatibility/2006">
              <mc:Choice xmlns:v="urn:schemas-microsoft-com:vml" Requires="v">
                <p:oleObj spid="_x0000_s536603"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1357826" y="3029678"/>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4289738951"/>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a:p>
            <a:r>
              <a:rPr lang="en-US" dirty="0" smtClean="0"/>
              <a:t>Or    is S and near an I </a:t>
            </a:r>
            <a:r>
              <a:rPr lang="en-US" dirty="0" err="1" smtClean="0"/>
              <a:t>neighbour</a:t>
            </a:r>
            <a:r>
              <a:rPr lang="en-US" dirty="0" smtClean="0"/>
              <a:t>:</a:t>
            </a:r>
          </a:p>
          <a:p>
            <a:pPr lvl="1"/>
            <a:r>
              <a:rPr lang="en-US" dirty="0" smtClean="0"/>
              <a:t>the other 2 are susceptible</a:t>
            </a:r>
          </a:p>
          <a:p>
            <a:r>
              <a:rPr lang="en-US" dirty="0" smtClean="0"/>
              <a:t>If the epidemic started in at least 2 places:</a:t>
            </a:r>
          </a:p>
          <a:p>
            <a:pPr lvl="1"/>
            <a:r>
              <a:rPr lang="en-US" dirty="0" smtClean="0"/>
              <a:t>   escapes infection independently</a:t>
            </a:r>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4285494797"/>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7633"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3778414042"/>
              </p:ext>
            </p:extLst>
          </p:nvPr>
        </p:nvGraphicFramePr>
        <p:xfrm>
          <a:off x="6948264" y="3861048"/>
          <a:ext cx="127000" cy="254000"/>
        </p:xfrm>
        <a:graphic>
          <a:graphicData uri="http://schemas.openxmlformats.org/presentationml/2006/ole">
            <mc:AlternateContent xmlns:mc="http://schemas.openxmlformats.org/markup-compatibility/2006">
              <mc:Choice xmlns:v="urn:schemas-microsoft-com:vml" Requires="v">
                <p:oleObj spid="_x0000_s537634"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948264" y="3861048"/>
                        <a:ext cx="127000" cy="2540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1690583968"/>
              </p:ext>
            </p:extLst>
          </p:nvPr>
        </p:nvGraphicFramePr>
        <p:xfrm>
          <a:off x="1357826" y="3029678"/>
          <a:ext cx="127000" cy="254000"/>
        </p:xfrm>
        <a:graphic>
          <a:graphicData uri="http://schemas.openxmlformats.org/presentationml/2006/ole">
            <mc:AlternateContent xmlns:mc="http://schemas.openxmlformats.org/markup-compatibility/2006">
              <mc:Choice xmlns:v="urn:schemas-microsoft-com:vml" Requires="v">
                <p:oleObj spid="_x0000_s537635"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1357826" y="3029678"/>
                        <a:ext cx="127000" cy="254000"/>
                      </a:xfrm>
                      <a:prstGeom prst="rect">
                        <a:avLst/>
                      </a:prstGeom>
                    </p:spPr>
                  </p:pic>
                </p:oleObj>
              </mc:Fallback>
            </mc:AlternateContent>
          </a:graphicData>
        </a:graphic>
      </p:graphicFrame>
      <p:graphicFrame>
        <p:nvGraphicFramePr>
          <p:cNvPr id="88" name="Object 87"/>
          <p:cNvGraphicFramePr>
            <a:graphicFrameLocks noChangeAspect="1"/>
          </p:cNvGraphicFramePr>
          <p:nvPr>
            <p:extLst>
              <p:ext uri="{D42A27DB-BD31-4B8C-83A1-F6EECF244321}">
                <p14:modId xmlns:p14="http://schemas.microsoft.com/office/powerpoint/2010/main" val="630026153"/>
              </p:ext>
            </p:extLst>
          </p:nvPr>
        </p:nvGraphicFramePr>
        <p:xfrm>
          <a:off x="1287542" y="5215243"/>
          <a:ext cx="127000" cy="254000"/>
        </p:xfrm>
        <a:graphic>
          <a:graphicData uri="http://schemas.openxmlformats.org/presentationml/2006/ole">
            <mc:AlternateContent xmlns:mc="http://schemas.openxmlformats.org/markup-compatibility/2006">
              <mc:Choice xmlns:v="urn:schemas-microsoft-com:vml" Requires="v">
                <p:oleObj spid="_x0000_s537636" name="Equation" r:id="rId7" imgW="127000" imgH="254000" progId="Equation.DSMT4">
                  <p:embed/>
                </p:oleObj>
              </mc:Choice>
              <mc:Fallback>
                <p:oleObj name="Equation" r:id="rId7" imgW="127000" imgH="254000" progId="Equation.DSMT4">
                  <p:embed/>
                  <p:pic>
                    <p:nvPicPr>
                      <p:cNvPr id="0" name=""/>
                      <p:cNvPicPr/>
                      <p:nvPr/>
                    </p:nvPicPr>
                    <p:blipFill>
                      <a:blip r:embed="rId4"/>
                      <a:stretch>
                        <a:fillRect/>
                      </a:stretch>
                    </p:blipFill>
                    <p:spPr>
                      <a:xfrm>
                        <a:off x="1287542" y="5215243"/>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553697732"/>
      </p:ext>
    </p:extLst>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 “simple”</a:t>
            </a:r>
            <a:endParaRPr lang="en-US" dirty="0"/>
          </a:p>
        </p:txBody>
      </p:sp>
      <p:sp>
        <p:nvSpPr>
          <p:cNvPr id="3" name="Content Placeholder 2"/>
          <p:cNvSpPr>
            <a:spLocks noGrp="1"/>
          </p:cNvSpPr>
          <p:nvPr>
            <p:ph idx="1"/>
          </p:nvPr>
        </p:nvSpPr>
        <p:spPr>
          <a:xfrm>
            <a:off x="457200" y="1428736"/>
            <a:ext cx="3754760" cy="5000660"/>
          </a:xfrm>
        </p:spPr>
        <p:txBody>
          <a:bodyPr/>
          <a:lstStyle/>
          <a:p>
            <a:r>
              <a:rPr lang="en-US" dirty="0" smtClean="0"/>
              <a:t>Either node    is S, but it’s in a “pool” of </a:t>
            </a:r>
            <a:r>
              <a:rPr lang="en-US" dirty="0" err="1" smtClean="0"/>
              <a:t>Ss</a:t>
            </a:r>
            <a:endParaRPr lang="en-US" dirty="0" smtClean="0"/>
          </a:p>
          <a:p>
            <a:pPr lvl="1"/>
            <a:r>
              <a:rPr lang="en-US" dirty="0" smtClean="0"/>
              <a:t>no contribution to the dynamics</a:t>
            </a:r>
          </a:p>
          <a:p>
            <a:r>
              <a:rPr lang="en-US" dirty="0" smtClean="0"/>
              <a:t>Or    is S and near an I </a:t>
            </a:r>
            <a:r>
              <a:rPr lang="en-US" dirty="0" err="1" smtClean="0"/>
              <a:t>neighbour</a:t>
            </a:r>
            <a:r>
              <a:rPr lang="en-US" dirty="0" smtClean="0"/>
              <a:t>:</a:t>
            </a:r>
          </a:p>
          <a:p>
            <a:pPr lvl="1"/>
            <a:r>
              <a:rPr lang="en-US" dirty="0" smtClean="0"/>
              <a:t>the other 2 are susceptible</a:t>
            </a:r>
          </a:p>
          <a:p>
            <a:r>
              <a:rPr lang="en-US" dirty="0" smtClean="0"/>
              <a:t>If the epidemic started in at least 2 places:</a:t>
            </a:r>
          </a:p>
          <a:p>
            <a:pPr lvl="1"/>
            <a:r>
              <a:rPr lang="en-US" dirty="0" smtClean="0"/>
              <a:t>   escapes infection independently</a:t>
            </a:r>
          </a:p>
          <a:p>
            <a:pPr lvl="1"/>
            <a:r>
              <a:rPr lang="en-US" dirty="0"/>
              <a:t>S</a:t>
            </a:r>
            <a:r>
              <a:rPr lang="en-US" dirty="0" smtClean="0"/>
              <a:t> </a:t>
            </a:r>
            <a:r>
              <a:rPr lang="en-US" dirty="0" err="1" smtClean="0"/>
              <a:t>neighbour</a:t>
            </a:r>
            <a:r>
              <a:rPr lang="en-US" dirty="0" smtClean="0"/>
              <a:t> is unaffected</a:t>
            </a:r>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4" name="Object 3"/>
          <p:cNvGraphicFramePr>
            <a:graphicFrameLocks noChangeAspect="1"/>
          </p:cNvGraphicFramePr>
          <p:nvPr>
            <p:extLst>
              <p:ext uri="{D42A27DB-BD31-4B8C-83A1-F6EECF244321}">
                <p14:modId xmlns:p14="http://schemas.microsoft.com/office/powerpoint/2010/main" val="1416585773"/>
              </p:ext>
            </p:extLst>
          </p:nvPr>
        </p:nvGraphicFramePr>
        <p:xfrm>
          <a:off x="2392124" y="1510972"/>
          <a:ext cx="127000" cy="254000"/>
        </p:xfrm>
        <a:graphic>
          <a:graphicData uri="http://schemas.openxmlformats.org/presentationml/2006/ole">
            <mc:AlternateContent xmlns:mc="http://schemas.openxmlformats.org/markup-compatibility/2006">
              <mc:Choice xmlns:v="urn:schemas-microsoft-com:vml" Requires="v">
                <p:oleObj spid="_x0000_s53865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392124" y="1510972"/>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353039094"/>
              </p:ext>
            </p:extLst>
          </p:nvPr>
        </p:nvGraphicFramePr>
        <p:xfrm>
          <a:off x="6948264" y="3861048"/>
          <a:ext cx="127000" cy="254000"/>
        </p:xfrm>
        <a:graphic>
          <a:graphicData uri="http://schemas.openxmlformats.org/presentationml/2006/ole">
            <mc:AlternateContent xmlns:mc="http://schemas.openxmlformats.org/markup-compatibility/2006">
              <mc:Choice xmlns:v="urn:schemas-microsoft-com:vml" Requires="v">
                <p:oleObj spid="_x0000_s53865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6948264" y="3861048"/>
                        <a:ext cx="127000" cy="254000"/>
                      </a:xfrm>
                      <a:prstGeom prst="rect">
                        <a:avLst/>
                      </a:prstGeom>
                    </p:spPr>
                  </p:pic>
                </p:oleObj>
              </mc:Fallback>
            </mc:AlternateContent>
          </a:graphicData>
        </a:graphic>
      </p:graphicFrame>
      <p:graphicFrame>
        <p:nvGraphicFramePr>
          <p:cNvPr id="86" name="Object 85"/>
          <p:cNvGraphicFramePr>
            <a:graphicFrameLocks noChangeAspect="1"/>
          </p:cNvGraphicFramePr>
          <p:nvPr>
            <p:extLst>
              <p:ext uri="{D42A27DB-BD31-4B8C-83A1-F6EECF244321}">
                <p14:modId xmlns:p14="http://schemas.microsoft.com/office/powerpoint/2010/main" val="3171731665"/>
              </p:ext>
            </p:extLst>
          </p:nvPr>
        </p:nvGraphicFramePr>
        <p:xfrm>
          <a:off x="1357826" y="3029678"/>
          <a:ext cx="127000" cy="254000"/>
        </p:xfrm>
        <a:graphic>
          <a:graphicData uri="http://schemas.openxmlformats.org/presentationml/2006/ole">
            <mc:AlternateContent xmlns:mc="http://schemas.openxmlformats.org/markup-compatibility/2006">
              <mc:Choice xmlns:v="urn:schemas-microsoft-com:vml" Requires="v">
                <p:oleObj spid="_x0000_s538659"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1357826" y="3029678"/>
                        <a:ext cx="127000" cy="254000"/>
                      </a:xfrm>
                      <a:prstGeom prst="rect">
                        <a:avLst/>
                      </a:prstGeom>
                    </p:spPr>
                  </p:pic>
                </p:oleObj>
              </mc:Fallback>
            </mc:AlternateContent>
          </a:graphicData>
        </a:graphic>
      </p:graphicFrame>
      <p:graphicFrame>
        <p:nvGraphicFramePr>
          <p:cNvPr id="88" name="Object 87"/>
          <p:cNvGraphicFramePr>
            <a:graphicFrameLocks noChangeAspect="1"/>
          </p:cNvGraphicFramePr>
          <p:nvPr>
            <p:extLst>
              <p:ext uri="{D42A27DB-BD31-4B8C-83A1-F6EECF244321}">
                <p14:modId xmlns:p14="http://schemas.microsoft.com/office/powerpoint/2010/main" val="3479197942"/>
              </p:ext>
            </p:extLst>
          </p:nvPr>
        </p:nvGraphicFramePr>
        <p:xfrm>
          <a:off x="1287542" y="5215243"/>
          <a:ext cx="127000" cy="254000"/>
        </p:xfrm>
        <a:graphic>
          <a:graphicData uri="http://schemas.openxmlformats.org/presentationml/2006/ole">
            <mc:AlternateContent xmlns:mc="http://schemas.openxmlformats.org/markup-compatibility/2006">
              <mc:Choice xmlns:v="urn:schemas-microsoft-com:vml" Requires="v">
                <p:oleObj spid="_x0000_s538660" name="Equation" r:id="rId7" imgW="127000" imgH="254000" progId="Equation.DSMT4">
                  <p:embed/>
                </p:oleObj>
              </mc:Choice>
              <mc:Fallback>
                <p:oleObj name="Equation" r:id="rId7" imgW="127000" imgH="254000" progId="Equation.DSMT4">
                  <p:embed/>
                  <p:pic>
                    <p:nvPicPr>
                      <p:cNvPr id="0" name=""/>
                      <p:cNvPicPr/>
                      <p:nvPr/>
                    </p:nvPicPr>
                    <p:blipFill>
                      <a:blip r:embed="rId4"/>
                      <a:stretch>
                        <a:fillRect/>
                      </a:stretch>
                    </p:blipFill>
                    <p:spPr>
                      <a:xfrm>
                        <a:off x="1287542" y="5215243"/>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2286945121"/>
      </p:ext>
    </p:extLst>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1693513609"/>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3965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1457088206"/>
      </p:ext>
    </p:extLst>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1440876445"/>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0689"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3579483095"/>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0690"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29128328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188640"/>
            <a:ext cx="7143750" cy="796925"/>
          </a:xfrm>
        </p:spPr>
        <p:txBody>
          <a:bodyPr/>
          <a:lstStyle/>
          <a:p>
            <a:pPr>
              <a:defRPr/>
            </a:pPr>
            <a:r>
              <a:rPr lang="it-IT" dirty="0" smtClean="0"/>
              <a:t>Key epidemiological quantities</a:t>
            </a:r>
            <a:endParaRPr lang="it-IT" dirty="0"/>
          </a:p>
        </p:txBody>
      </p:sp>
      <p:sp>
        <p:nvSpPr>
          <p:cNvPr id="60419" name="Content Placeholder 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it-IT" dirty="0" smtClean="0"/>
              <a:t>Can we provide summary information of the full dynamics? </a:t>
            </a:r>
          </a:p>
          <a:p>
            <a:r>
              <a:rPr lang="it-IT" dirty="0"/>
              <a:t>Real-time </a:t>
            </a:r>
            <a:r>
              <a:rPr lang="it-IT" dirty="0" err="1"/>
              <a:t>growth</a:t>
            </a:r>
            <a:r>
              <a:rPr lang="it-IT" dirty="0"/>
              <a:t> rate</a:t>
            </a:r>
          </a:p>
          <a:p>
            <a:r>
              <a:rPr lang="it-IT" dirty="0" err="1" smtClean="0"/>
              <a:t>Threshold</a:t>
            </a:r>
            <a:r>
              <a:rPr lang="it-IT" dirty="0" smtClean="0"/>
              <a:t> </a:t>
            </a:r>
            <a:r>
              <a:rPr lang="it-IT" dirty="0" smtClean="0"/>
              <a:t>condition</a:t>
            </a:r>
          </a:p>
          <a:p>
            <a:r>
              <a:rPr lang="it-IT" dirty="0" err="1" smtClean="0"/>
              <a:t>Epidemic</a:t>
            </a:r>
            <a:r>
              <a:rPr lang="it-IT" dirty="0" smtClean="0"/>
              <a:t> </a:t>
            </a:r>
            <a:r>
              <a:rPr lang="it-IT" dirty="0" smtClean="0"/>
              <a:t>final size</a:t>
            </a:r>
          </a:p>
          <a:p>
            <a:r>
              <a:rPr lang="it-IT" dirty="0" smtClean="0"/>
              <a:t>...</a:t>
            </a:r>
          </a:p>
          <a:p>
            <a:pPr>
              <a:buNone/>
            </a:pPr>
            <a:endParaRPr lang="en-GB" sz="100" dirty="0" smtClean="0"/>
          </a:p>
          <a:p>
            <a:pPr>
              <a:buNone/>
            </a:pPr>
            <a:endParaRPr lang="it-IT" dirty="0" smtClean="0"/>
          </a:p>
        </p:txBody>
      </p:sp>
    </p:spTree>
    <p:extLst>
      <p:ext uri="{BB962C8B-B14F-4D97-AF65-F5344CB8AC3E}">
        <p14:creationId xmlns:p14="http://schemas.microsoft.com/office/powerpoint/2010/main" val="2104289974"/>
      </p:ext>
    </p:extLst>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1543209189"/>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172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783122011"/>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172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536552634"/>
              </p:ext>
            </p:extLst>
          </p:nvPr>
        </p:nvGraphicFramePr>
        <p:xfrm>
          <a:off x="6228184" y="2564904"/>
          <a:ext cx="127000" cy="254000"/>
        </p:xfrm>
        <a:graphic>
          <a:graphicData uri="http://schemas.openxmlformats.org/presentationml/2006/ole">
            <mc:AlternateContent xmlns:mc="http://schemas.openxmlformats.org/markup-compatibility/2006">
              <mc:Choice xmlns:v="urn:schemas-microsoft-com:vml" Requires="v">
                <p:oleObj spid="_x0000_s541723"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228184" y="256490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634754109"/>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2251094391"/>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2745"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264130354"/>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2746"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867728781"/>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2747"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3895761037"/>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3154285339"/>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3769"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3935728067"/>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3770"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477545206"/>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3771"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3956168899"/>
      </p:ext>
    </p:extLst>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3853037244"/>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4793"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66385163"/>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4794"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97327275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4795"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93" name="Straight Arrow Connector 92"/>
          <p:cNvCxnSpPr/>
          <p:nvPr/>
        </p:nvCxnSpPr>
        <p:spPr>
          <a:xfrm flipV="1">
            <a:off x="6660232" y="4077072"/>
            <a:ext cx="0" cy="432048"/>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3816225"/>
      </p:ext>
    </p:extLst>
  </p:cSld>
  <p:clrMapOvr>
    <a:masterClrMapping/>
  </p:clrMapOvr>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2208882838"/>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581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4084862849"/>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581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78788682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5819"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a:stCxn id="152" idx="7"/>
          </p:cNvCxnSpPr>
          <p:nvPr/>
        </p:nvCxnSpPr>
        <p:spPr>
          <a:xfrm flipH="1" flipV="1">
            <a:off x="6156176" y="3645024"/>
            <a:ext cx="362703" cy="19798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9928488"/>
      </p:ext>
    </p:extLst>
  </p:cSld>
  <p:clrMapOvr>
    <a:masterClrMapping/>
  </p:clrMapOvr>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2750302003"/>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684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179797472"/>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684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10865163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6843"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p:nvPr/>
        </p:nvCxnSpPr>
        <p:spPr>
          <a:xfrm>
            <a:off x="6773905" y="4700042"/>
            <a:ext cx="474493" cy="331176"/>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7012278"/>
      </p:ext>
    </p:extLst>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4292193326"/>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7865"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549836874"/>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7866"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152877581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7867"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2520579535"/>
      </p:ext>
    </p:extLst>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1130272706"/>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8889"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578565162"/>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8890"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2701580756"/>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8891"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p:nvPr/>
        </p:nvCxnSpPr>
        <p:spPr>
          <a:xfrm flipH="1" flipV="1">
            <a:off x="5954918" y="2852936"/>
            <a:ext cx="72008" cy="576064"/>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3298719"/>
      </p:ext>
    </p:extLst>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255019557"/>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49913"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920141059"/>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49914"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14537787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49915"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3383576048"/>
      </p:ext>
    </p:extLst>
  </p:cSld>
  <p:clrMapOvr>
    <a:masterClrMapping/>
  </p:clrMapOvr>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3641072194"/>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093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38768455"/>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093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1194661077"/>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0939"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a:stCxn id="165" idx="2"/>
          </p:cNvCxnSpPr>
          <p:nvPr/>
        </p:nvCxnSpPr>
        <p:spPr>
          <a:xfrm>
            <a:off x="6172424" y="3652682"/>
            <a:ext cx="343792" cy="193598"/>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6414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188640"/>
            <a:ext cx="7143750" cy="796925"/>
          </a:xfrm>
        </p:spPr>
        <p:txBody>
          <a:bodyPr/>
          <a:lstStyle/>
          <a:p>
            <a:pPr>
              <a:defRPr/>
            </a:pPr>
            <a:r>
              <a:rPr lang="it-IT" dirty="0" smtClean="0"/>
              <a:t>Key epidemiological quantities</a:t>
            </a:r>
            <a:endParaRPr lang="it-IT" dirty="0"/>
          </a:p>
        </p:txBody>
      </p:sp>
      <p:sp>
        <p:nvSpPr>
          <p:cNvPr id="60419" name="Content Placeholder 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None/>
            </a:pPr>
            <a:r>
              <a:rPr lang="it-IT" dirty="0" smtClean="0">
                <a:solidFill>
                  <a:schemeClr val="bg1">
                    <a:lumMod val="75000"/>
                  </a:schemeClr>
                </a:solidFill>
              </a:rPr>
              <a:t>Can we provide summary information of the full dynamics? </a:t>
            </a:r>
          </a:p>
          <a:p>
            <a:r>
              <a:rPr lang="it-IT" dirty="0"/>
              <a:t>Real-time </a:t>
            </a:r>
            <a:r>
              <a:rPr lang="it-IT" dirty="0" err="1"/>
              <a:t>growth</a:t>
            </a:r>
            <a:r>
              <a:rPr lang="it-IT" dirty="0"/>
              <a:t> rate</a:t>
            </a:r>
          </a:p>
          <a:p>
            <a:r>
              <a:rPr lang="it-IT" dirty="0" err="1" smtClean="0">
                <a:solidFill>
                  <a:srgbClr val="BFBFBF"/>
                </a:solidFill>
              </a:rPr>
              <a:t>Threshold</a:t>
            </a:r>
            <a:r>
              <a:rPr lang="it-IT" dirty="0" smtClean="0">
                <a:solidFill>
                  <a:srgbClr val="BFBFBF"/>
                </a:solidFill>
              </a:rPr>
              <a:t> </a:t>
            </a:r>
            <a:r>
              <a:rPr lang="it-IT" dirty="0" smtClean="0">
                <a:solidFill>
                  <a:srgbClr val="BFBFBF"/>
                </a:solidFill>
              </a:rPr>
              <a:t>condition</a:t>
            </a:r>
          </a:p>
          <a:p>
            <a:r>
              <a:rPr lang="it-IT" dirty="0" err="1" smtClean="0">
                <a:solidFill>
                  <a:srgbClr val="BFBFBF"/>
                </a:solidFill>
              </a:rPr>
              <a:t>Epidemic</a:t>
            </a:r>
            <a:r>
              <a:rPr lang="it-IT" dirty="0" smtClean="0">
                <a:solidFill>
                  <a:srgbClr val="BFBFBF"/>
                </a:solidFill>
              </a:rPr>
              <a:t> </a:t>
            </a:r>
            <a:r>
              <a:rPr lang="it-IT" dirty="0" smtClean="0">
                <a:solidFill>
                  <a:srgbClr val="BFBFBF"/>
                </a:solidFill>
              </a:rPr>
              <a:t>final size</a:t>
            </a:r>
          </a:p>
          <a:p>
            <a:r>
              <a:rPr lang="it-IT" dirty="0" smtClean="0">
                <a:solidFill>
                  <a:srgbClr val="BFBFBF"/>
                </a:solidFill>
              </a:rPr>
              <a:t>...</a:t>
            </a:r>
          </a:p>
          <a:p>
            <a:pPr>
              <a:buNone/>
            </a:pPr>
            <a:endParaRPr lang="en-GB" sz="100" dirty="0" smtClean="0">
              <a:solidFill>
                <a:srgbClr val="BFBFBF"/>
              </a:solidFill>
            </a:endParaRPr>
          </a:p>
          <a:p>
            <a:pPr>
              <a:buNone/>
            </a:pPr>
            <a:endParaRPr lang="it-IT" dirty="0" smtClean="0"/>
          </a:p>
        </p:txBody>
      </p:sp>
    </p:spTree>
    <p:extLst>
      <p:ext uri="{BB962C8B-B14F-4D97-AF65-F5344CB8AC3E}">
        <p14:creationId xmlns:p14="http://schemas.microsoft.com/office/powerpoint/2010/main" val="3699009257"/>
      </p:ext>
    </p:extLst>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3783964046"/>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196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471754809"/>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196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343449552"/>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1963"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472431563"/>
      </p:ext>
    </p:extLst>
  </p:cSld>
  <p:clrMapOvr>
    <a:masterClrMapping/>
  </p:clrMapOvr>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723210992"/>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2985"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21540311"/>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2986"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1637479"/>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2987"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a:stCxn id="152" idx="4"/>
            <a:endCxn id="170" idx="6"/>
          </p:cNvCxnSpPr>
          <p:nvPr/>
        </p:nvCxnSpPr>
        <p:spPr>
          <a:xfrm flipV="1">
            <a:off x="6798837" y="3652683"/>
            <a:ext cx="330101" cy="223468"/>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827450"/>
      </p:ext>
    </p:extLst>
  </p:cSld>
  <p:clrMapOvr>
    <a:masterClrMapping/>
  </p:clrMapOvr>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rgbClr val="FF0000"/>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1911752776"/>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4009"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4139557740"/>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4010"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2902490040"/>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4011"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cxnSp>
        <p:nvCxnSpPr>
          <p:cNvPr id="88" name="Straight Arrow Connector 87"/>
          <p:cNvCxnSpPr/>
          <p:nvPr/>
        </p:nvCxnSpPr>
        <p:spPr>
          <a:xfrm>
            <a:off x="6660231" y="4077396"/>
            <a:ext cx="1" cy="389252"/>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81941"/>
      </p:ext>
    </p:extLst>
  </p:cSld>
  <p:clrMapOvr>
    <a:masterClrMapping/>
  </p:clrMapOvr>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754760"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618263666"/>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5033"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075742605"/>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5034"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2445075426"/>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5035"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2462808841"/>
      </p:ext>
    </p:extLst>
  </p:cSld>
  <p:clrMapOvr>
    <a:masterClrMapping/>
  </p:clrMapOvr>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826768"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pPr lvl="1"/>
            <a:r>
              <a:rPr lang="en-US" dirty="0"/>
              <a:t>it’s surrounding depends on how many times it has recovered</a:t>
            </a:r>
          </a:p>
          <a:p>
            <a:pPr lvl="1"/>
            <a:endParaRPr lang="en-US" dirty="0"/>
          </a:p>
          <a:p>
            <a:pPr marL="0" indent="0">
              <a:buNone/>
            </a:pPr>
            <a:r>
              <a:rPr lang="en-US" dirty="0"/>
              <a:t>  </a:t>
            </a:r>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524943935"/>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6057"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2575267721"/>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6058"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2817110403"/>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6059"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Tree>
    <p:extLst>
      <p:ext uri="{BB962C8B-B14F-4D97-AF65-F5344CB8AC3E}">
        <p14:creationId xmlns:p14="http://schemas.microsoft.com/office/powerpoint/2010/main" val="270213392"/>
      </p:ext>
    </p:extLst>
  </p:cSld>
  <p:clrMapOvr>
    <a:masterClrMapping/>
  </p:clrMapOvr>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surrounding of S</a:t>
            </a:r>
            <a:endParaRPr lang="en-US" dirty="0"/>
          </a:p>
        </p:txBody>
      </p:sp>
      <p:sp>
        <p:nvSpPr>
          <p:cNvPr id="3" name="Content Placeholder 2"/>
          <p:cNvSpPr>
            <a:spLocks noGrp="1"/>
          </p:cNvSpPr>
          <p:nvPr>
            <p:ph idx="1"/>
          </p:nvPr>
        </p:nvSpPr>
        <p:spPr>
          <a:xfrm>
            <a:off x="457200" y="1428736"/>
            <a:ext cx="3970784" cy="5240624"/>
          </a:xfrm>
        </p:spPr>
        <p:txBody>
          <a:bodyPr/>
          <a:lstStyle/>
          <a:p>
            <a:r>
              <a:rPr lang="en-US" dirty="0" smtClean="0"/>
              <a:t>Knowing that    is S is not enough to tell something about its surrounding</a:t>
            </a:r>
          </a:p>
          <a:p>
            <a:r>
              <a:rPr lang="en-US" dirty="0" smtClean="0"/>
              <a:t>As for SIR, if    has never been infected, it’s:</a:t>
            </a:r>
          </a:p>
          <a:p>
            <a:pPr lvl="1"/>
            <a:r>
              <a:rPr lang="en-US" dirty="0" smtClean="0"/>
              <a:t>either surrounded by S</a:t>
            </a:r>
          </a:p>
          <a:p>
            <a:pPr lvl="1"/>
            <a:r>
              <a:rPr lang="en-US" dirty="0" smtClean="0"/>
              <a:t>or has 1 I and 2 S </a:t>
            </a:r>
            <a:r>
              <a:rPr lang="en-US" dirty="0" err="1" smtClean="0"/>
              <a:t>neighbours</a:t>
            </a:r>
            <a:endParaRPr lang="en-US" dirty="0" smtClean="0"/>
          </a:p>
          <a:p>
            <a:r>
              <a:rPr lang="en-US" dirty="0" smtClean="0"/>
              <a:t>Unlike SIR:</a:t>
            </a:r>
          </a:p>
          <a:p>
            <a:pPr lvl="1"/>
            <a:r>
              <a:rPr lang="en-US" dirty="0"/>
              <a:t>it’s surrounding depends on how many times it has recovered</a:t>
            </a:r>
          </a:p>
          <a:p>
            <a:pPr lvl="1"/>
            <a:endParaRPr lang="en-US" dirty="0"/>
          </a:p>
          <a:p>
            <a:pPr marL="0" indent="0">
              <a:buNone/>
            </a:pPr>
            <a:r>
              <a:rPr lang="en-US" dirty="0"/>
              <a:t>  We need to </a:t>
            </a:r>
            <a:r>
              <a:rPr lang="en-US" b="1" dirty="0"/>
              <a:t>count reinfections</a:t>
            </a:r>
            <a:r>
              <a:rPr lang="en-US" dirty="0"/>
              <a:t>!</a:t>
            </a:r>
          </a:p>
          <a:p>
            <a:endParaRPr lang="en-US" dirty="0" smtClean="0"/>
          </a:p>
          <a:p>
            <a:endParaRPr lang="en-US" dirty="0"/>
          </a:p>
        </p:txBody>
      </p:sp>
      <p:grpSp>
        <p:nvGrpSpPr>
          <p:cNvPr id="116" name="Group 115"/>
          <p:cNvGrpSpPr/>
          <p:nvPr/>
        </p:nvGrpSpPr>
        <p:grpSpPr>
          <a:xfrm>
            <a:off x="4281493" y="1628800"/>
            <a:ext cx="4714805" cy="4551584"/>
            <a:chOff x="1132351" y="630561"/>
            <a:chExt cx="6415177" cy="6429171"/>
          </a:xfrm>
        </p:grpSpPr>
        <p:cxnSp>
          <p:nvCxnSpPr>
            <p:cNvPr id="117" name="Straight Connector 116"/>
            <p:cNvCxnSpPr/>
            <p:nvPr/>
          </p:nvCxnSpPr>
          <p:spPr>
            <a:xfrm flipV="1">
              <a:off x="4355976" y="3861048"/>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7200000" flipV="1">
              <a:off x="3936504" y="3149155"/>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rot="14400000" flipV="1">
              <a:off x="4774414" y="3155692"/>
              <a:ext cx="0" cy="93610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3404246" y="4810247"/>
              <a:ext cx="951730" cy="715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H="1">
              <a:off x="2448438" y="3383180"/>
              <a:ext cx="1062048" cy="46646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H="1">
              <a:off x="1584284" y="3861048"/>
              <a:ext cx="846079" cy="73495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391152" y="2186704"/>
              <a:ext cx="144027"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flipH="1">
              <a:off x="5184928" y="2199798"/>
              <a:ext cx="130934" cy="117846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flipV="1">
              <a:off x="5184928" y="3378261"/>
              <a:ext cx="1086741" cy="4844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p:nvPr/>
          </p:nvCxnSpPr>
          <p:spPr>
            <a:xfrm flipH="1">
              <a:off x="6284762" y="3103286"/>
              <a:ext cx="851060"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5302767" y="1820071"/>
              <a:ext cx="1086740" cy="37972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a:off x="5106369" y="1060617"/>
              <a:ext cx="209491" cy="113918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p:nvPr/>
          </p:nvCxnSpPr>
          <p:spPr>
            <a:xfrm flipH="1">
              <a:off x="3404248" y="1086805"/>
              <a:ext cx="196396" cy="111299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317506" y="1820071"/>
              <a:ext cx="1073646" cy="366633"/>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1571190" y="3116381"/>
              <a:ext cx="877248" cy="73326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H="1" flipV="1">
              <a:off x="4360053" y="4818604"/>
              <a:ext cx="955808" cy="70707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H="1" flipV="1">
              <a:off x="6271668" y="3849646"/>
              <a:ext cx="864155" cy="74636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H="1" flipV="1">
              <a:off x="5315860" y="5525682"/>
              <a:ext cx="1073647" cy="35354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flipV="1">
              <a:off x="5093275" y="5525682"/>
              <a:ext cx="209492"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flipV="1">
              <a:off x="3391152" y="5525682"/>
              <a:ext cx="222586" cy="111299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flipV="1">
              <a:off x="2304412" y="5525682"/>
              <a:ext cx="1073647" cy="36663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8" name="Group 137"/>
            <p:cNvGrpSpPr/>
            <p:nvPr/>
          </p:nvGrpSpPr>
          <p:grpSpPr>
            <a:xfrm rot="900000">
              <a:off x="3269256" y="6593077"/>
              <a:ext cx="593254" cy="458291"/>
              <a:chOff x="3299499" y="6651769"/>
              <a:chExt cx="593254" cy="458291"/>
            </a:xfrm>
          </p:grpSpPr>
          <p:cxnSp>
            <p:nvCxnSpPr>
              <p:cNvPr id="194" name="Straight Connector 19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39" name="Group 138"/>
            <p:cNvGrpSpPr/>
            <p:nvPr/>
          </p:nvGrpSpPr>
          <p:grpSpPr>
            <a:xfrm rot="20700000">
              <a:off x="4861913" y="6601441"/>
              <a:ext cx="593254" cy="458291"/>
              <a:chOff x="3299499" y="6651769"/>
              <a:chExt cx="593254" cy="458291"/>
            </a:xfrm>
          </p:grpSpPr>
          <p:cxnSp>
            <p:nvCxnSpPr>
              <p:cNvPr id="192" name="Straight Connector 19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0" name="Group 139"/>
            <p:cNvGrpSpPr/>
            <p:nvPr/>
          </p:nvGrpSpPr>
          <p:grpSpPr>
            <a:xfrm rot="18900000">
              <a:off x="6236706" y="5789610"/>
              <a:ext cx="593254" cy="458291"/>
              <a:chOff x="3299499" y="6651769"/>
              <a:chExt cx="593254" cy="458291"/>
            </a:xfrm>
          </p:grpSpPr>
          <p:cxnSp>
            <p:nvCxnSpPr>
              <p:cNvPr id="190" name="Straight Connector 18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1" name="Group 140"/>
            <p:cNvGrpSpPr/>
            <p:nvPr/>
          </p:nvGrpSpPr>
          <p:grpSpPr>
            <a:xfrm rot="17100000">
              <a:off x="7021756" y="4409778"/>
              <a:ext cx="593254" cy="458291"/>
              <a:chOff x="3299499" y="6651769"/>
              <a:chExt cx="593254" cy="458291"/>
            </a:xfrm>
          </p:grpSpPr>
          <p:cxnSp>
            <p:nvCxnSpPr>
              <p:cNvPr id="188" name="Straight Connector 18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rot="15300000">
              <a:off x="7021755" y="2825601"/>
              <a:ext cx="593254" cy="458291"/>
              <a:chOff x="3299499" y="6651769"/>
              <a:chExt cx="593254" cy="458291"/>
            </a:xfrm>
          </p:grpSpPr>
          <p:cxnSp>
            <p:nvCxnSpPr>
              <p:cNvPr id="186" name="Straight Connector 18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3" name="Group 142"/>
            <p:cNvGrpSpPr/>
            <p:nvPr/>
          </p:nvGrpSpPr>
          <p:grpSpPr>
            <a:xfrm rot="13500000">
              <a:off x="6223611" y="1442391"/>
              <a:ext cx="593254" cy="458291"/>
              <a:chOff x="3299499" y="6651769"/>
              <a:chExt cx="593254" cy="458291"/>
            </a:xfrm>
          </p:grpSpPr>
          <p:cxnSp>
            <p:nvCxnSpPr>
              <p:cNvPr id="184" name="Straight Connector 18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rot="11700000">
              <a:off x="4861914" y="630561"/>
              <a:ext cx="593254" cy="458291"/>
              <a:chOff x="3299499" y="6651769"/>
              <a:chExt cx="593254" cy="458291"/>
            </a:xfrm>
          </p:grpSpPr>
          <p:cxnSp>
            <p:nvCxnSpPr>
              <p:cNvPr id="182" name="Straight Connector 18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5" name="Group 144"/>
            <p:cNvGrpSpPr/>
            <p:nvPr/>
          </p:nvGrpSpPr>
          <p:grpSpPr>
            <a:xfrm rot="9900000">
              <a:off x="3238350" y="656748"/>
              <a:ext cx="593254" cy="458291"/>
              <a:chOff x="3299499" y="6651769"/>
              <a:chExt cx="593254" cy="458291"/>
            </a:xfrm>
          </p:grpSpPr>
          <p:cxnSp>
            <p:nvCxnSpPr>
              <p:cNvPr id="180" name="Straight Connector 179"/>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6" name="Group 145"/>
            <p:cNvGrpSpPr/>
            <p:nvPr/>
          </p:nvGrpSpPr>
          <p:grpSpPr>
            <a:xfrm rot="8100000">
              <a:off x="1876651" y="1455486"/>
              <a:ext cx="593254" cy="458291"/>
              <a:chOff x="3299499" y="6651769"/>
              <a:chExt cx="593254" cy="458291"/>
            </a:xfrm>
          </p:grpSpPr>
          <p:cxnSp>
            <p:nvCxnSpPr>
              <p:cNvPr id="178" name="Straight Connector 177"/>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7" name="Group 146"/>
            <p:cNvGrpSpPr/>
            <p:nvPr/>
          </p:nvGrpSpPr>
          <p:grpSpPr>
            <a:xfrm rot="6300000">
              <a:off x="1064870" y="2830359"/>
              <a:ext cx="593254" cy="458291"/>
              <a:chOff x="3299499" y="6651769"/>
              <a:chExt cx="593254" cy="458291"/>
            </a:xfrm>
          </p:grpSpPr>
          <p:cxnSp>
            <p:nvCxnSpPr>
              <p:cNvPr id="176" name="Straight Connector 175"/>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8" name="Group 147"/>
            <p:cNvGrpSpPr/>
            <p:nvPr/>
          </p:nvGrpSpPr>
          <p:grpSpPr>
            <a:xfrm rot="4500000">
              <a:off x="1077964" y="4427831"/>
              <a:ext cx="593254" cy="458291"/>
              <a:chOff x="3299499" y="6651769"/>
              <a:chExt cx="593254" cy="458291"/>
            </a:xfrm>
          </p:grpSpPr>
          <p:cxnSp>
            <p:nvCxnSpPr>
              <p:cNvPr id="174" name="Straight Connector 173"/>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rot="2700000">
              <a:off x="1876652" y="5802705"/>
              <a:ext cx="593254" cy="458291"/>
              <a:chOff x="3299499" y="6651769"/>
              <a:chExt cx="593254" cy="458291"/>
            </a:xfrm>
          </p:grpSpPr>
          <p:cxnSp>
            <p:nvCxnSpPr>
              <p:cNvPr id="172" name="Straight Connector 171"/>
              <p:cNvCxnSpPr/>
              <p:nvPr/>
            </p:nvCxnSpPr>
            <p:spPr>
              <a:xfrm flipH="1" flipV="1">
                <a:off x="3591609" y="6671182"/>
                <a:ext cx="301144" cy="419008"/>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V="1">
                <a:off x="3299499" y="6651769"/>
                <a:ext cx="301145" cy="458291"/>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150" name="Oval 149"/>
            <p:cNvSpPr/>
            <p:nvPr/>
          </p:nvSpPr>
          <p:spPr bwMode="auto">
            <a:xfrm rot="15300000">
              <a:off x="4892758"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1" name="Oval 150"/>
            <p:cNvSpPr/>
            <p:nvPr/>
          </p:nvSpPr>
          <p:spPr bwMode="auto">
            <a:xfrm rot="15300000">
              <a:off x="3401795"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2" name="Oval 151"/>
            <p:cNvSpPr/>
            <p:nvPr/>
          </p:nvSpPr>
          <p:spPr bwMode="auto">
            <a:xfrm rot="15300000">
              <a:off x="4147276" y="3652349"/>
              <a:ext cx="417398" cy="417398"/>
            </a:xfrm>
            <a:prstGeom prst="ellipse">
              <a:avLst/>
            </a:prstGeom>
            <a:solidFill>
              <a:schemeClr val="bg1"/>
            </a:solidFill>
            <a:ln w="381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3" name="Oval 152"/>
            <p:cNvSpPr/>
            <p:nvPr/>
          </p:nvSpPr>
          <p:spPr bwMode="auto">
            <a:xfrm rot="6300000">
              <a:off x="4892758" y="87017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4" name="Oval 153"/>
            <p:cNvSpPr/>
            <p:nvPr/>
          </p:nvSpPr>
          <p:spPr bwMode="auto">
            <a:xfrm rot="6300000">
              <a:off x="3401795" y="6434524"/>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5" name="Oval 154"/>
            <p:cNvSpPr/>
            <p:nvPr/>
          </p:nvSpPr>
          <p:spPr bwMode="auto">
            <a:xfrm rot="8100000">
              <a:off x="6183972"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6" name="Oval 155"/>
            <p:cNvSpPr/>
            <p:nvPr/>
          </p:nvSpPr>
          <p:spPr bwMode="auto">
            <a:xfrm rot="8100000">
              <a:off x="2110584"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7" name="Oval 156"/>
            <p:cNvSpPr/>
            <p:nvPr/>
          </p:nvSpPr>
          <p:spPr bwMode="auto">
            <a:xfrm rot="9900000">
              <a:off x="6929451"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8" name="Oval 157"/>
            <p:cNvSpPr/>
            <p:nvPr/>
          </p:nvSpPr>
          <p:spPr bwMode="auto">
            <a:xfrm rot="9900000">
              <a:off x="1365102"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59" name="Oval 158"/>
            <p:cNvSpPr/>
            <p:nvPr/>
          </p:nvSpPr>
          <p:spPr bwMode="auto">
            <a:xfrm rot="11700000">
              <a:off x="6929451" y="4397831"/>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0" name="Oval 159"/>
            <p:cNvSpPr/>
            <p:nvPr/>
          </p:nvSpPr>
          <p:spPr bwMode="auto">
            <a:xfrm rot="11700000">
              <a:off x="1365102" y="2906867"/>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1" name="Oval 160"/>
            <p:cNvSpPr/>
            <p:nvPr/>
          </p:nvSpPr>
          <p:spPr bwMode="auto">
            <a:xfrm rot="13500000">
              <a:off x="6183972" y="5689044"/>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2" name="Oval 161"/>
            <p:cNvSpPr/>
            <p:nvPr/>
          </p:nvSpPr>
          <p:spPr bwMode="auto">
            <a:xfrm rot="13500000">
              <a:off x="2110584" y="1615656"/>
              <a:ext cx="417396" cy="417396"/>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3" name="Oval 162"/>
            <p:cNvSpPr/>
            <p:nvPr/>
          </p:nvSpPr>
          <p:spPr bwMode="auto">
            <a:xfrm>
              <a:off x="6067492"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4" name="Oval 163"/>
            <p:cNvSpPr/>
            <p:nvPr/>
          </p:nvSpPr>
          <p:spPr bwMode="auto">
            <a:xfrm>
              <a:off x="2227064" y="3652349"/>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5" name="Oval 164"/>
            <p:cNvSpPr/>
            <p:nvPr/>
          </p:nvSpPr>
          <p:spPr bwMode="auto">
            <a:xfrm rot="12600000">
              <a:off x="3315799" y="3172295"/>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6" name="Oval 165"/>
            <p:cNvSpPr/>
            <p:nvPr/>
          </p:nvSpPr>
          <p:spPr bwMode="auto">
            <a:xfrm rot="7200000">
              <a:off x="3187171" y="5315303"/>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7" name="Oval 166"/>
            <p:cNvSpPr/>
            <p:nvPr/>
          </p:nvSpPr>
          <p:spPr bwMode="auto">
            <a:xfrm rot="7200000">
              <a:off x="5107384" y="1989396"/>
              <a:ext cx="417398" cy="417398"/>
            </a:xfrm>
            <a:prstGeom prst="ellipse">
              <a:avLst/>
            </a:prstGeom>
            <a:solidFill>
              <a:schemeClr val="bg1"/>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8" name="Oval 167"/>
            <p:cNvSpPr/>
            <p:nvPr/>
          </p:nvSpPr>
          <p:spPr bwMode="auto">
            <a:xfrm rot="14400000">
              <a:off x="3187169" y="1989394"/>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69" name="Oval 168"/>
            <p:cNvSpPr/>
            <p:nvPr/>
          </p:nvSpPr>
          <p:spPr bwMode="auto">
            <a:xfrm rot="14400000">
              <a:off x="5107384" y="5315302"/>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0" name="Oval 169"/>
            <p:cNvSpPr/>
            <p:nvPr/>
          </p:nvSpPr>
          <p:spPr bwMode="auto">
            <a:xfrm rot="9000000">
              <a:off x="4978753" y="3172296"/>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
          <p:nvSpPr>
            <p:cNvPr id="171" name="Oval 170"/>
            <p:cNvSpPr/>
            <p:nvPr/>
          </p:nvSpPr>
          <p:spPr bwMode="auto">
            <a:xfrm rot="5400000">
              <a:off x="4147277" y="4612457"/>
              <a:ext cx="417398" cy="417398"/>
            </a:xfrm>
            <a:prstGeom prst="ellipse">
              <a:avLst/>
            </a:prstGeom>
            <a:solidFill>
              <a:srgbClr val="FF0000"/>
            </a:solidFill>
            <a:ln w="12700">
              <a:solidFill>
                <a:schemeClr val="tx1"/>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grpSp>
      <p:graphicFrame>
        <p:nvGraphicFramePr>
          <p:cNvPr id="84" name="Object 83"/>
          <p:cNvGraphicFramePr>
            <a:graphicFrameLocks noChangeAspect="1"/>
          </p:cNvGraphicFramePr>
          <p:nvPr>
            <p:extLst>
              <p:ext uri="{D42A27DB-BD31-4B8C-83A1-F6EECF244321}">
                <p14:modId xmlns:p14="http://schemas.microsoft.com/office/powerpoint/2010/main" val="368787788"/>
              </p:ext>
            </p:extLst>
          </p:nvPr>
        </p:nvGraphicFramePr>
        <p:xfrm>
          <a:off x="2559699" y="1497015"/>
          <a:ext cx="127000" cy="254000"/>
        </p:xfrm>
        <a:graphic>
          <a:graphicData uri="http://schemas.openxmlformats.org/presentationml/2006/ole">
            <mc:AlternateContent xmlns:mc="http://schemas.openxmlformats.org/markup-compatibility/2006">
              <mc:Choice xmlns:v="urn:schemas-microsoft-com:vml" Requires="v">
                <p:oleObj spid="_x0000_s557081" name="Equation" r:id="rId3" imgW="127000" imgH="254000" progId="Equation.DSMT4">
                  <p:embed/>
                </p:oleObj>
              </mc:Choice>
              <mc:Fallback>
                <p:oleObj name="Equation" r:id="rId3" imgW="127000" imgH="254000" progId="Equation.DSMT4">
                  <p:embed/>
                  <p:pic>
                    <p:nvPicPr>
                      <p:cNvPr id="0" name=""/>
                      <p:cNvPicPr/>
                      <p:nvPr/>
                    </p:nvPicPr>
                    <p:blipFill>
                      <a:blip r:embed="rId4"/>
                      <a:stretch>
                        <a:fillRect/>
                      </a:stretch>
                    </p:blipFill>
                    <p:spPr>
                      <a:xfrm>
                        <a:off x="2559699" y="1497015"/>
                        <a:ext cx="127000" cy="254000"/>
                      </a:xfrm>
                      <a:prstGeom prst="rect">
                        <a:avLst/>
                      </a:prstGeom>
                    </p:spPr>
                  </p:pic>
                </p:oleObj>
              </mc:Fallback>
            </mc:AlternateContent>
          </a:graphicData>
        </a:graphic>
      </p:graphicFrame>
      <p:graphicFrame>
        <p:nvGraphicFramePr>
          <p:cNvPr id="85" name="Object 84"/>
          <p:cNvGraphicFramePr>
            <a:graphicFrameLocks noChangeAspect="1"/>
          </p:cNvGraphicFramePr>
          <p:nvPr>
            <p:extLst>
              <p:ext uri="{D42A27DB-BD31-4B8C-83A1-F6EECF244321}">
                <p14:modId xmlns:p14="http://schemas.microsoft.com/office/powerpoint/2010/main" val="1887358721"/>
              </p:ext>
            </p:extLst>
          </p:nvPr>
        </p:nvGraphicFramePr>
        <p:xfrm>
          <a:off x="2516497" y="2636049"/>
          <a:ext cx="127000" cy="254000"/>
        </p:xfrm>
        <a:graphic>
          <a:graphicData uri="http://schemas.openxmlformats.org/presentationml/2006/ole">
            <mc:AlternateContent xmlns:mc="http://schemas.openxmlformats.org/markup-compatibility/2006">
              <mc:Choice xmlns:v="urn:schemas-microsoft-com:vml" Requires="v">
                <p:oleObj spid="_x0000_s557082" name="Equation" r:id="rId5" imgW="127000" imgH="254000" progId="Equation.DSMT4">
                  <p:embed/>
                </p:oleObj>
              </mc:Choice>
              <mc:Fallback>
                <p:oleObj name="Equation" r:id="rId5" imgW="127000" imgH="254000" progId="Equation.DSMT4">
                  <p:embed/>
                  <p:pic>
                    <p:nvPicPr>
                      <p:cNvPr id="0" name=""/>
                      <p:cNvPicPr/>
                      <p:nvPr/>
                    </p:nvPicPr>
                    <p:blipFill>
                      <a:blip r:embed="rId4"/>
                      <a:stretch>
                        <a:fillRect/>
                      </a:stretch>
                    </p:blipFill>
                    <p:spPr>
                      <a:xfrm>
                        <a:off x="2516497" y="2636049"/>
                        <a:ext cx="127000" cy="2540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1921187429"/>
              </p:ext>
            </p:extLst>
          </p:nvPr>
        </p:nvGraphicFramePr>
        <p:xfrm>
          <a:off x="6948264" y="4005064"/>
          <a:ext cx="127000" cy="254000"/>
        </p:xfrm>
        <a:graphic>
          <a:graphicData uri="http://schemas.openxmlformats.org/presentationml/2006/ole">
            <mc:AlternateContent xmlns:mc="http://schemas.openxmlformats.org/markup-compatibility/2006">
              <mc:Choice xmlns:v="urn:schemas-microsoft-com:vml" Requires="v">
                <p:oleObj spid="_x0000_s557083" name="Equation" r:id="rId6" imgW="127000" imgH="254000" progId="Equation.DSMT4">
                  <p:embed/>
                </p:oleObj>
              </mc:Choice>
              <mc:Fallback>
                <p:oleObj name="Equation" r:id="rId6" imgW="127000" imgH="254000" progId="Equation.DSMT4">
                  <p:embed/>
                  <p:pic>
                    <p:nvPicPr>
                      <p:cNvPr id="0" name=""/>
                      <p:cNvPicPr/>
                      <p:nvPr/>
                    </p:nvPicPr>
                    <p:blipFill>
                      <a:blip r:embed="rId4"/>
                      <a:stretch>
                        <a:fillRect/>
                      </a:stretch>
                    </p:blipFill>
                    <p:spPr>
                      <a:xfrm>
                        <a:off x="6948264" y="4005064"/>
                        <a:ext cx="127000" cy="254000"/>
                      </a:xfrm>
                      <a:prstGeom prst="rect">
                        <a:avLst/>
                      </a:prstGeom>
                    </p:spPr>
                  </p:pic>
                </p:oleObj>
              </mc:Fallback>
            </mc:AlternateContent>
          </a:graphicData>
        </a:graphic>
      </p:graphicFrame>
      <p:sp>
        <p:nvSpPr>
          <p:cNvPr id="88" name="Down Arrow 87"/>
          <p:cNvSpPr/>
          <p:nvPr/>
        </p:nvSpPr>
        <p:spPr bwMode="auto">
          <a:xfrm>
            <a:off x="2051720" y="5949280"/>
            <a:ext cx="504056" cy="432048"/>
          </a:xfrm>
          <a:prstGeom prst="downArrow">
            <a:avLst/>
          </a:prstGeom>
          <a:noFill/>
          <a:ln w="38100">
            <a:solidFill>
              <a:srgbClr val="1C00BE"/>
            </a:solidFill>
            <a:round/>
            <a:headEnd/>
            <a:tailEnd/>
          </a:ln>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a:solidFill>
                <a:srgbClr val="000000"/>
              </a:solidFill>
            </a:endParaRPr>
          </a:p>
        </p:txBody>
      </p:sp>
    </p:spTree>
    <p:extLst>
      <p:ext uri="{BB962C8B-B14F-4D97-AF65-F5344CB8AC3E}">
        <p14:creationId xmlns:p14="http://schemas.microsoft.com/office/powerpoint/2010/main" val="1234984973"/>
      </p:ext>
    </p:extLst>
  </p:cSld>
  <p:clrMapOvr>
    <a:masterClrMapping/>
  </p:clrMapOvr>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smtClean="0"/>
              <a:t>Need for reinfection counting</a:t>
            </a:r>
            <a:endParaRPr lang="en-US" dirty="0"/>
          </a:p>
        </p:txBody>
      </p:sp>
      <p:sp>
        <p:nvSpPr>
          <p:cNvPr id="3" name="Content Placeholder 2"/>
          <p:cNvSpPr>
            <a:spLocks noGrp="1"/>
          </p:cNvSpPr>
          <p:nvPr>
            <p:ph idx="1"/>
          </p:nvPr>
        </p:nvSpPr>
        <p:spPr/>
        <p:txBody>
          <a:bodyPr/>
          <a:lstStyle/>
          <a:p>
            <a:pPr marL="0" indent="0">
              <a:buNone/>
            </a:pPr>
            <a:r>
              <a:rPr lang="en-US" dirty="0" smtClean="0"/>
              <a:t>A triple in state ISI is:</a:t>
            </a:r>
          </a:p>
          <a:p>
            <a:pPr lvl="1"/>
            <a:endParaRPr lang="en-US" dirty="0" smtClean="0"/>
          </a:p>
          <a:p>
            <a:pPr lvl="1"/>
            <a:endParaRPr lang="en-US" dirty="0"/>
          </a:p>
          <a:p>
            <a:r>
              <a:rPr lang="en-US" dirty="0" smtClean="0"/>
              <a:t>is rare for SIR:</a:t>
            </a:r>
          </a:p>
          <a:p>
            <a:pPr lvl="1"/>
            <a:r>
              <a:rPr lang="en-US" dirty="0" smtClean="0"/>
              <a:t>from 2 initially infected cases</a:t>
            </a:r>
          </a:p>
          <a:p>
            <a:pPr lvl="1"/>
            <a:r>
              <a:rPr lang="en-US" dirty="0" smtClean="0"/>
              <a:t>when infection goes around a (long) loop</a:t>
            </a:r>
          </a:p>
          <a:p>
            <a:r>
              <a:rPr lang="en-US" dirty="0" smtClean="0"/>
              <a:t>is common for SIS:</a:t>
            </a:r>
          </a:p>
          <a:p>
            <a:pPr lvl="1"/>
            <a:r>
              <a:rPr lang="en-US" dirty="0" smtClean="0"/>
              <a:t>when the central node of a III triple recovers</a:t>
            </a:r>
          </a:p>
          <a:p>
            <a:pPr lvl="1"/>
            <a:r>
              <a:rPr lang="en-US" dirty="0" smtClean="0"/>
              <a:t>however, early on in the epidemic, the standard approximation predict it to be rare:</a:t>
            </a:r>
            <a:endParaRPr lang="en-US" dirty="0"/>
          </a:p>
        </p:txBody>
      </p:sp>
      <p:graphicFrame>
        <p:nvGraphicFramePr>
          <p:cNvPr id="17" name="Object 2"/>
          <p:cNvGraphicFramePr>
            <a:graphicFrameLocks noChangeAspect="1"/>
          </p:cNvGraphicFramePr>
          <p:nvPr>
            <p:extLst>
              <p:ext uri="{D42A27DB-BD31-4B8C-83A1-F6EECF244321}">
                <p14:modId xmlns:p14="http://schemas.microsoft.com/office/powerpoint/2010/main" val="2368163666"/>
              </p:ext>
            </p:extLst>
          </p:nvPr>
        </p:nvGraphicFramePr>
        <p:xfrm>
          <a:off x="1614636" y="5589240"/>
          <a:ext cx="5981700" cy="889000"/>
        </p:xfrm>
        <a:graphic>
          <a:graphicData uri="http://schemas.openxmlformats.org/presentationml/2006/ole">
            <mc:AlternateContent xmlns:mc="http://schemas.openxmlformats.org/markup-compatibility/2006">
              <mc:Choice xmlns:v="urn:schemas-microsoft-com:vml" Requires="v">
                <p:oleObj spid="_x0000_s602114" name="Equation" r:id="rId3" imgW="5981700" imgH="889000" progId="Equation.DSMT4">
                  <p:embed/>
                </p:oleObj>
              </mc:Choice>
              <mc:Fallback>
                <p:oleObj name="Equation" r:id="rId3" imgW="5981700" imgH="889000" progId="Equation.DSMT4">
                  <p:embed/>
                  <p:pic>
                    <p:nvPicPr>
                      <p:cNvPr id="0" name=""/>
                      <p:cNvPicPr>
                        <a:picLocks noChangeAspect="1" noChangeArrowheads="1"/>
                      </p:cNvPicPr>
                      <p:nvPr/>
                    </p:nvPicPr>
                    <p:blipFill>
                      <a:blip r:embed="rId4"/>
                      <a:srcRect/>
                      <a:stretch>
                        <a:fillRect/>
                      </a:stretch>
                    </p:blipFill>
                    <p:spPr bwMode="auto">
                      <a:xfrm>
                        <a:off x="1614636" y="5589240"/>
                        <a:ext cx="5981700" cy="88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9" name="Group 28"/>
          <p:cNvGrpSpPr/>
          <p:nvPr/>
        </p:nvGrpSpPr>
        <p:grpSpPr>
          <a:xfrm rot="18025421">
            <a:off x="3892424" y="1489472"/>
            <a:ext cx="1019577" cy="1178619"/>
            <a:chOff x="2536368" y="4278057"/>
            <a:chExt cx="1475703" cy="1705896"/>
          </a:xfrm>
        </p:grpSpPr>
        <p:grpSp>
          <p:nvGrpSpPr>
            <p:cNvPr id="30" name="Group 29"/>
            <p:cNvGrpSpPr/>
            <p:nvPr/>
          </p:nvGrpSpPr>
          <p:grpSpPr>
            <a:xfrm rot="3607051">
              <a:off x="3521498" y="5493379"/>
              <a:ext cx="341430" cy="639717"/>
              <a:chOff x="7502864" y="3837881"/>
              <a:chExt cx="341430" cy="639717"/>
            </a:xfrm>
          </p:grpSpPr>
          <p:cxnSp>
            <p:nvCxnSpPr>
              <p:cNvPr id="43" name="Straight Connector 4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rot="7212993" flipH="1" flipV="1">
              <a:off x="2531484" y="5358317"/>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32" name="Group 31"/>
            <p:cNvGrpSpPr/>
            <p:nvPr/>
          </p:nvGrpSpPr>
          <p:grpSpPr>
            <a:xfrm rot="18012993">
              <a:off x="2685512" y="4128913"/>
              <a:ext cx="341430" cy="639717"/>
              <a:chOff x="7502864" y="3837881"/>
              <a:chExt cx="341430" cy="639717"/>
            </a:xfrm>
          </p:grpSpPr>
          <p:cxnSp>
            <p:nvCxnSpPr>
              <p:cNvPr id="41" name="Straight Connector 4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2690834" y="4464111"/>
              <a:ext cx="1012432" cy="1296283"/>
              <a:chOff x="5526430" y="4243845"/>
              <a:chExt cx="1260120" cy="1613414"/>
            </a:xfrm>
          </p:grpSpPr>
          <p:grpSp>
            <p:nvGrpSpPr>
              <p:cNvPr id="34" name="Group 33"/>
              <p:cNvGrpSpPr/>
              <p:nvPr/>
            </p:nvGrpSpPr>
            <p:grpSpPr>
              <a:xfrm rot="7201188">
                <a:off x="6011721" y="5082430"/>
                <a:ext cx="433783" cy="1115875"/>
                <a:chOff x="8125553" y="1872626"/>
                <a:chExt cx="433783" cy="1115875"/>
              </a:xfrm>
            </p:grpSpPr>
            <p:cxnSp>
              <p:nvCxnSpPr>
                <p:cNvPr id="39" name="Straight Connector 3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p:nvSpPr>
              <p:spPr>
                <a:xfrm>
                  <a:off x="8125553" y="1872626"/>
                  <a:ext cx="433783" cy="432000"/>
                </a:xfrm>
                <a:prstGeom prst="ellipse">
                  <a:avLst/>
                </a:prstGeom>
                <a:solidFill>
                  <a:srgbClr val="FF0000"/>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endParaRPr>
                </a:p>
              </p:txBody>
            </p:sp>
          </p:grpSp>
          <p:grpSp>
            <p:nvGrpSpPr>
              <p:cNvPr id="35" name="Group 34"/>
              <p:cNvGrpSpPr/>
              <p:nvPr/>
            </p:nvGrpSpPr>
            <p:grpSpPr>
              <a:xfrm>
                <a:off x="5526430" y="4243845"/>
                <a:ext cx="434037" cy="1331876"/>
                <a:chOff x="8125299" y="1872626"/>
                <a:chExt cx="434037" cy="1331876"/>
              </a:xfrm>
            </p:grpSpPr>
            <p:cxnSp>
              <p:nvCxnSpPr>
                <p:cNvPr id="36" name="Straight Connector 3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endParaRPr>
                </a:p>
              </p:txBody>
            </p:sp>
            <p:sp>
              <p:nvSpPr>
                <p:cNvPr id="38" name="Oval 37"/>
                <p:cNvSpPr/>
                <p:nvPr/>
              </p:nvSpPr>
              <p:spPr>
                <a:xfrm>
                  <a:off x="8125553" y="1872626"/>
                  <a:ext cx="433783" cy="432000"/>
                </a:xfrm>
                <a:prstGeom prst="ellipse">
                  <a:avLst/>
                </a:prstGeom>
                <a:solidFill>
                  <a:srgbClr val="FF0000"/>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chemeClr val="tx1"/>
                      </a:solidFill>
                    </a:ln>
                  </a:endParaRPr>
                </a:p>
              </p:txBody>
            </p:sp>
          </p:grpSp>
        </p:grpSp>
      </p:grpSp>
    </p:spTree>
    <p:extLst>
      <p:ext uri="{BB962C8B-B14F-4D97-AF65-F5344CB8AC3E}">
        <p14:creationId xmlns:p14="http://schemas.microsoft.com/office/powerpoint/2010/main" val="2230463211"/>
      </p:ext>
    </p:extLst>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SIS on large </a:t>
            </a:r>
            <a:r>
              <a:rPr lang="en-US" sz="3200" dirty="0" err="1" smtClean="0">
                <a:solidFill>
                  <a:srgbClr val="0033CC"/>
                </a:solidFill>
                <a:latin typeface="Arial" charset="0"/>
                <a:ea typeface="ＭＳ Ｐゴシック" pitchFamily="34" charset="-128"/>
                <a:cs typeface="+mn-cs"/>
              </a:rPr>
              <a:t>unclustered</a:t>
            </a:r>
            <a:r>
              <a:rPr lang="en-US" sz="3200" dirty="0" smtClean="0">
                <a:solidFill>
                  <a:srgbClr val="0033CC"/>
                </a:solidFill>
                <a:latin typeface="Arial" charset="0"/>
                <a:ea typeface="ＭＳ Ｐゴシック" pitchFamily="34" charset="-128"/>
                <a:cs typeface="+mn-cs"/>
              </a:rPr>
              <a:t>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rgbClr val="BFBFBF"/>
                </a:solidFill>
                <a:latin typeface="Arial" charset="0"/>
                <a:ea typeface="ＭＳ Ｐゴシック" pitchFamily="34" charset="-128"/>
              </a:rPr>
              <a:t>Motivation</a:t>
            </a:r>
          </a:p>
          <a:p>
            <a:r>
              <a:rPr lang="en-US" dirty="0" smtClean="0">
                <a:solidFill>
                  <a:schemeClr val="tx1"/>
                </a:solidFill>
                <a:latin typeface="Arial" charset="0"/>
                <a:ea typeface="ＭＳ Ｐゴシック" pitchFamily="34" charset="-128"/>
              </a:rPr>
              <a:t>Systematic approximations</a:t>
            </a:r>
          </a:p>
          <a:p>
            <a:r>
              <a:rPr lang="en-US" dirty="0" smtClean="0">
                <a:solidFill>
                  <a:srgbClr val="BFBFBF"/>
                </a:solidFill>
                <a:latin typeface="Arial" charset="0"/>
                <a:ea typeface="ＭＳ Ｐゴシック" pitchFamily="34" charset="-128"/>
              </a:rPr>
              <a:t>Results</a:t>
            </a:r>
          </a:p>
          <a:p>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617102092"/>
      </p:ext>
    </p:extLst>
  </p:cSld>
  <p:clrMapOvr>
    <a:masterClrMapping/>
  </p:clrMapOvr>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Systematic approximations</a:t>
            </a:r>
            <a:endParaRPr lang="en-US" dirty="0"/>
          </a:p>
        </p:txBody>
      </p:sp>
      <p:sp>
        <p:nvSpPr>
          <p:cNvPr id="3" name="Content Placeholder 2"/>
          <p:cNvSpPr>
            <a:spLocks noGrp="1"/>
          </p:cNvSpPr>
          <p:nvPr>
            <p:ph idx="1"/>
          </p:nvPr>
        </p:nvSpPr>
        <p:spPr/>
        <p:txBody>
          <a:bodyPr/>
          <a:lstStyle/>
          <a:p>
            <a:r>
              <a:rPr lang="en-US" dirty="0" smtClean="0"/>
              <a:t>2 main approaches:</a:t>
            </a:r>
          </a:p>
          <a:p>
            <a:pPr lvl="1"/>
            <a:r>
              <a:rPr lang="en-US" dirty="0" smtClean="0"/>
              <a:t>Motif (generic group of connected nodes)</a:t>
            </a:r>
          </a:p>
          <a:p>
            <a:pPr lvl="1"/>
            <a:r>
              <a:rPr lang="en-US" dirty="0" err="1" smtClean="0"/>
              <a:t>Neighbourhood</a:t>
            </a:r>
            <a:r>
              <a:rPr lang="en-US" dirty="0" smtClean="0"/>
              <a:t> (a central node and all its nearest </a:t>
            </a:r>
            <a:r>
              <a:rPr lang="en-US" dirty="0" err="1" smtClean="0"/>
              <a:t>neighbours</a:t>
            </a:r>
            <a:r>
              <a:rPr lang="en-US" dirty="0" smtClean="0"/>
              <a:t>)</a:t>
            </a:r>
          </a:p>
          <a:p>
            <a:r>
              <a:rPr lang="en-US" dirty="0" smtClean="0"/>
              <a:t>Then either of them can be expanded in:</a:t>
            </a:r>
          </a:p>
          <a:p>
            <a:pPr lvl="1"/>
            <a:r>
              <a:rPr lang="en-US" dirty="0" smtClean="0"/>
              <a:t>Size (     for motif,     for </a:t>
            </a:r>
            <a:r>
              <a:rPr lang="en-US" dirty="0" err="1" smtClean="0"/>
              <a:t>neighbourhood</a:t>
            </a:r>
            <a:r>
              <a:rPr lang="en-US" dirty="0" smtClean="0"/>
              <a:t>)</a:t>
            </a:r>
          </a:p>
          <a:p>
            <a:pPr lvl="1"/>
            <a:r>
              <a:rPr lang="en-US" dirty="0" smtClean="0"/>
              <a:t>“Reinfection-counting” (up to     times)</a:t>
            </a:r>
          </a:p>
          <a:p>
            <a:r>
              <a:rPr lang="en-US" dirty="0" smtClean="0"/>
              <a:t>Simplifying assumptions:</a:t>
            </a:r>
          </a:p>
          <a:p>
            <a:pPr lvl="1"/>
            <a:r>
              <a:rPr lang="en-US" dirty="0" smtClean="0"/>
              <a:t>Simple network (static, undirected, </a:t>
            </a:r>
            <a:r>
              <a:rPr lang="en-US" dirty="0" err="1" smtClean="0"/>
              <a:t>unclustered</a:t>
            </a:r>
            <a:r>
              <a:rPr lang="en-US" dirty="0" smtClean="0"/>
              <a:t>)</a:t>
            </a:r>
          </a:p>
          <a:p>
            <a:pPr lvl="1"/>
            <a:r>
              <a:rPr lang="en-US" dirty="0" smtClean="0"/>
              <a:t>All nodes are identical (except they can be S or I)</a:t>
            </a:r>
          </a:p>
          <a:p>
            <a:pPr lvl="1"/>
            <a:r>
              <a:rPr lang="en-US" dirty="0" smtClean="0"/>
              <a:t>Regular network (each node has exactly    </a:t>
            </a:r>
            <a:r>
              <a:rPr lang="en-US" dirty="0" err="1" smtClean="0"/>
              <a:t>neighbours</a:t>
            </a:r>
            <a:r>
              <a:rPr lang="en-US" dirty="0" smtClean="0"/>
              <a:t>)</a:t>
            </a:r>
          </a:p>
          <a:p>
            <a:pPr lvl="1"/>
            <a:endParaRPr lang="en-US" dirty="0" smtClean="0"/>
          </a:p>
          <a:p>
            <a:pPr lvl="1"/>
            <a:endParaRPr lang="en-US" dirty="0" smtClean="0"/>
          </a:p>
          <a:p>
            <a:pPr lvl="1"/>
            <a:endParaRPr lang="en-US" dirty="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52478833"/>
              </p:ext>
            </p:extLst>
          </p:nvPr>
        </p:nvGraphicFramePr>
        <p:xfrm>
          <a:off x="1961608" y="3239712"/>
          <a:ext cx="279400" cy="190500"/>
        </p:xfrm>
        <a:graphic>
          <a:graphicData uri="http://schemas.openxmlformats.org/presentationml/2006/ole">
            <mc:AlternateContent xmlns:mc="http://schemas.openxmlformats.org/markup-compatibility/2006">
              <mc:Choice xmlns:v="urn:schemas-microsoft-com:vml" Requires="v">
                <p:oleObj spid="_x0000_s558113" name="Equation" r:id="rId3" imgW="279400" imgH="190500" progId="Equation.DSMT4">
                  <p:embed/>
                </p:oleObj>
              </mc:Choice>
              <mc:Fallback>
                <p:oleObj name="Equation" r:id="rId3" imgW="279400" imgH="190500" progId="Equation.DSMT4">
                  <p:embed/>
                  <p:pic>
                    <p:nvPicPr>
                      <p:cNvPr id="0" name=""/>
                      <p:cNvPicPr/>
                      <p:nvPr/>
                    </p:nvPicPr>
                    <p:blipFill>
                      <a:blip r:embed="rId4"/>
                      <a:stretch>
                        <a:fillRect/>
                      </a:stretch>
                    </p:blipFill>
                    <p:spPr>
                      <a:xfrm>
                        <a:off x="1961608" y="3239712"/>
                        <a:ext cx="279400" cy="1905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09221882"/>
              </p:ext>
            </p:extLst>
          </p:nvPr>
        </p:nvGraphicFramePr>
        <p:xfrm>
          <a:off x="3340100" y="3240088"/>
          <a:ext cx="203200" cy="190500"/>
        </p:xfrm>
        <a:graphic>
          <a:graphicData uri="http://schemas.openxmlformats.org/presentationml/2006/ole">
            <mc:AlternateContent xmlns:mc="http://schemas.openxmlformats.org/markup-compatibility/2006">
              <mc:Choice xmlns:v="urn:schemas-microsoft-com:vml" Requires="v">
                <p:oleObj spid="_x0000_s558114" name="Equation" r:id="rId5" imgW="203200" imgH="190500" progId="Equation.DSMT4">
                  <p:embed/>
                </p:oleObj>
              </mc:Choice>
              <mc:Fallback>
                <p:oleObj name="Equation" r:id="rId5" imgW="203200" imgH="190500" progId="Equation.DSMT4">
                  <p:embed/>
                  <p:pic>
                    <p:nvPicPr>
                      <p:cNvPr id="0" name=""/>
                      <p:cNvPicPr/>
                      <p:nvPr/>
                    </p:nvPicPr>
                    <p:blipFill>
                      <a:blip r:embed="rId6"/>
                      <a:stretch>
                        <a:fillRect/>
                      </a:stretch>
                    </p:blipFill>
                    <p:spPr>
                      <a:xfrm>
                        <a:off x="3340100" y="3240088"/>
                        <a:ext cx="203200" cy="1905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46111784"/>
              </p:ext>
            </p:extLst>
          </p:nvPr>
        </p:nvGraphicFramePr>
        <p:xfrm>
          <a:off x="4559424" y="3572795"/>
          <a:ext cx="228600" cy="241300"/>
        </p:xfrm>
        <a:graphic>
          <a:graphicData uri="http://schemas.openxmlformats.org/presentationml/2006/ole">
            <mc:AlternateContent xmlns:mc="http://schemas.openxmlformats.org/markup-compatibility/2006">
              <mc:Choice xmlns:v="urn:schemas-microsoft-com:vml" Requires="v">
                <p:oleObj spid="_x0000_s558115" name="Equation" r:id="rId7" imgW="228600" imgH="241300" progId="Equation.DSMT4">
                  <p:embed/>
                </p:oleObj>
              </mc:Choice>
              <mc:Fallback>
                <p:oleObj name="Equation" r:id="rId7" imgW="228600" imgH="241300" progId="Equation.DSMT4">
                  <p:embed/>
                  <p:pic>
                    <p:nvPicPr>
                      <p:cNvPr id="0" name=""/>
                      <p:cNvPicPr/>
                      <p:nvPr/>
                    </p:nvPicPr>
                    <p:blipFill>
                      <a:blip r:embed="rId8"/>
                      <a:stretch>
                        <a:fillRect/>
                      </a:stretch>
                    </p:blipFill>
                    <p:spPr>
                      <a:xfrm>
                        <a:off x="4559424" y="3572795"/>
                        <a:ext cx="228600" cy="2413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368609"/>
              </p:ext>
            </p:extLst>
          </p:nvPr>
        </p:nvGraphicFramePr>
        <p:xfrm>
          <a:off x="5881512" y="5242568"/>
          <a:ext cx="203200" cy="254000"/>
        </p:xfrm>
        <a:graphic>
          <a:graphicData uri="http://schemas.openxmlformats.org/presentationml/2006/ole">
            <mc:AlternateContent xmlns:mc="http://schemas.openxmlformats.org/markup-compatibility/2006">
              <mc:Choice xmlns:v="urn:schemas-microsoft-com:vml" Requires="v">
                <p:oleObj spid="_x0000_s558116" name="Equation" r:id="rId9" imgW="203200" imgH="254000" progId="Equation.DSMT4">
                  <p:embed/>
                </p:oleObj>
              </mc:Choice>
              <mc:Fallback>
                <p:oleObj name="Equation" r:id="rId9" imgW="203200" imgH="254000" progId="Equation.DSMT4">
                  <p:embed/>
                  <p:pic>
                    <p:nvPicPr>
                      <p:cNvPr id="0" name=""/>
                      <p:cNvPicPr/>
                      <p:nvPr/>
                    </p:nvPicPr>
                    <p:blipFill>
                      <a:blip r:embed="rId10"/>
                      <a:stretch>
                        <a:fillRect/>
                      </a:stretch>
                    </p:blipFill>
                    <p:spPr>
                      <a:xfrm>
                        <a:off x="5881512" y="5242568"/>
                        <a:ext cx="203200" cy="254000"/>
                      </a:xfrm>
                      <a:prstGeom prst="rect">
                        <a:avLst/>
                      </a:prstGeom>
                    </p:spPr>
                  </p:pic>
                </p:oleObj>
              </mc:Fallback>
            </mc:AlternateContent>
          </a:graphicData>
        </a:graphic>
      </p:graphicFrame>
    </p:spTree>
    <p:extLst>
      <p:ext uri="{BB962C8B-B14F-4D97-AF65-F5344CB8AC3E}">
        <p14:creationId xmlns:p14="http://schemas.microsoft.com/office/powerpoint/2010/main" val="2328167432"/>
      </p:ext>
    </p:extLst>
  </p:cSld>
  <p:clrMapOvr>
    <a:masterClrMapping/>
  </p:clrMapOvr>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3-regular tree</a:t>
            </a:r>
            <a:endParaRPr lang="en-US" dirty="0"/>
          </a:p>
        </p:txBody>
      </p:sp>
      <p:graphicFrame>
        <p:nvGraphicFramePr>
          <p:cNvPr id="428" name="Object 427"/>
          <p:cNvGraphicFramePr>
            <a:graphicFrameLocks noChangeAspect="1"/>
          </p:cNvGraphicFramePr>
          <p:nvPr>
            <p:extLst>
              <p:ext uri="{D42A27DB-BD31-4B8C-83A1-F6EECF244321}">
                <p14:modId xmlns:p14="http://schemas.microsoft.com/office/powerpoint/2010/main" val="2407998084"/>
              </p:ext>
            </p:extLst>
          </p:nvPr>
        </p:nvGraphicFramePr>
        <p:xfrm>
          <a:off x="2508250" y="1196975"/>
          <a:ext cx="517525" cy="184150"/>
        </p:xfrm>
        <a:graphic>
          <a:graphicData uri="http://schemas.openxmlformats.org/presentationml/2006/ole">
            <mc:AlternateContent xmlns:mc="http://schemas.openxmlformats.org/markup-compatibility/2006">
              <mc:Choice xmlns:v="urn:schemas-microsoft-com:vml" Requires="v">
                <p:oleObj spid="_x0000_s559161" name="Equation" r:id="rId3" imgW="749300" imgH="266700" progId="Equation.DSMT4">
                  <p:embed/>
                </p:oleObj>
              </mc:Choice>
              <mc:Fallback>
                <p:oleObj name="Equation" r:id="rId3" imgW="749300" imgH="266700" progId="Equation.DSMT4">
                  <p:embed/>
                  <p:pic>
                    <p:nvPicPr>
                      <p:cNvPr id="0" name=""/>
                      <p:cNvPicPr/>
                      <p:nvPr/>
                    </p:nvPicPr>
                    <p:blipFill>
                      <a:blip r:embed="rId4"/>
                      <a:stretch>
                        <a:fillRect/>
                      </a:stretch>
                    </p:blipFill>
                    <p:spPr>
                      <a:xfrm>
                        <a:off x="2508250" y="1196975"/>
                        <a:ext cx="517525" cy="184150"/>
                      </a:xfrm>
                      <a:prstGeom prst="rect">
                        <a:avLst/>
                      </a:prstGeom>
                    </p:spPr>
                  </p:pic>
                </p:oleObj>
              </mc:Fallback>
            </mc:AlternateContent>
          </a:graphicData>
        </a:graphic>
      </p:graphicFrame>
      <p:graphicFrame>
        <p:nvGraphicFramePr>
          <p:cNvPr id="429" name="Object 428"/>
          <p:cNvGraphicFramePr>
            <a:graphicFrameLocks noChangeAspect="1"/>
          </p:cNvGraphicFramePr>
          <p:nvPr>
            <p:extLst>
              <p:ext uri="{D42A27DB-BD31-4B8C-83A1-F6EECF244321}">
                <p14:modId xmlns:p14="http://schemas.microsoft.com/office/powerpoint/2010/main" val="3617925573"/>
              </p:ext>
            </p:extLst>
          </p:nvPr>
        </p:nvGraphicFramePr>
        <p:xfrm>
          <a:off x="5032375" y="1198563"/>
          <a:ext cx="1395413" cy="228600"/>
        </p:xfrm>
        <a:graphic>
          <a:graphicData uri="http://schemas.openxmlformats.org/presentationml/2006/ole">
            <mc:AlternateContent xmlns:mc="http://schemas.openxmlformats.org/markup-compatibility/2006">
              <mc:Choice xmlns:v="urn:schemas-microsoft-com:vml" Requires="v">
                <p:oleObj spid="_x0000_s559162" name="Equation" r:id="rId5" imgW="2019300" imgH="330200" progId="Equation.DSMT4">
                  <p:embed/>
                </p:oleObj>
              </mc:Choice>
              <mc:Fallback>
                <p:oleObj name="Equation" r:id="rId5" imgW="2019300" imgH="330200" progId="Equation.DSMT4">
                  <p:embed/>
                  <p:pic>
                    <p:nvPicPr>
                      <p:cNvPr id="0" name=""/>
                      <p:cNvPicPr/>
                      <p:nvPr/>
                    </p:nvPicPr>
                    <p:blipFill>
                      <a:blip r:embed="rId6"/>
                      <a:stretch>
                        <a:fillRect/>
                      </a:stretch>
                    </p:blipFill>
                    <p:spPr>
                      <a:xfrm>
                        <a:off x="5032375" y="1198563"/>
                        <a:ext cx="1395413" cy="228600"/>
                      </a:xfrm>
                      <a:prstGeom prst="rect">
                        <a:avLst/>
                      </a:prstGeom>
                    </p:spPr>
                  </p:pic>
                </p:oleObj>
              </mc:Fallback>
            </mc:AlternateContent>
          </a:graphicData>
        </a:graphic>
      </p:graphicFrame>
      <p:grpSp>
        <p:nvGrpSpPr>
          <p:cNvPr id="431" name="Group 430"/>
          <p:cNvGrpSpPr/>
          <p:nvPr/>
        </p:nvGrpSpPr>
        <p:grpSpPr>
          <a:xfrm>
            <a:off x="4484808" y="2938036"/>
            <a:ext cx="2315164" cy="2075543"/>
            <a:chOff x="5117940" y="3837881"/>
            <a:chExt cx="3350895" cy="3004075"/>
          </a:xfrm>
        </p:grpSpPr>
        <p:grpSp>
          <p:nvGrpSpPr>
            <p:cNvPr id="432" name="Group 431"/>
            <p:cNvGrpSpPr/>
            <p:nvPr/>
          </p:nvGrpSpPr>
          <p:grpSpPr>
            <a:xfrm>
              <a:off x="7502864" y="3837881"/>
              <a:ext cx="341430" cy="639717"/>
              <a:chOff x="7502864" y="3837881"/>
              <a:chExt cx="341430" cy="639717"/>
            </a:xfrm>
          </p:grpSpPr>
          <p:cxnSp>
            <p:nvCxnSpPr>
              <p:cNvPr id="471" name="Straight Connector 47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72" name="Straight Connector 47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3" name="Group 432"/>
            <p:cNvGrpSpPr/>
            <p:nvPr/>
          </p:nvGrpSpPr>
          <p:grpSpPr>
            <a:xfrm>
              <a:off x="8127405" y="4916853"/>
              <a:ext cx="341430" cy="639717"/>
              <a:chOff x="7502864" y="3837881"/>
              <a:chExt cx="341430" cy="639717"/>
            </a:xfrm>
          </p:grpSpPr>
          <p:cxnSp>
            <p:nvCxnSpPr>
              <p:cNvPr id="469" name="Straight Connector 468"/>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70" name="Straight Connector 469"/>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4" name="Group 433"/>
            <p:cNvGrpSpPr/>
            <p:nvPr/>
          </p:nvGrpSpPr>
          <p:grpSpPr>
            <a:xfrm rot="7212993">
              <a:off x="7353868" y="6351382"/>
              <a:ext cx="341430" cy="639717"/>
              <a:chOff x="7502864" y="3837881"/>
              <a:chExt cx="341430" cy="639717"/>
            </a:xfrm>
          </p:grpSpPr>
          <p:cxnSp>
            <p:nvCxnSpPr>
              <p:cNvPr id="467" name="Straight Connector 46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8" name="Straight Connector 46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5" name="Group 434"/>
            <p:cNvGrpSpPr/>
            <p:nvPr/>
          </p:nvGrpSpPr>
          <p:grpSpPr>
            <a:xfrm rot="7212993">
              <a:off x="6104604" y="6303531"/>
              <a:ext cx="341430" cy="639717"/>
              <a:chOff x="7502864" y="3837881"/>
              <a:chExt cx="341430" cy="639717"/>
            </a:xfrm>
          </p:grpSpPr>
          <p:cxnSp>
            <p:nvCxnSpPr>
              <p:cNvPr id="465" name="Straight Connector 464"/>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6" name="Straight Connector 465"/>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6" name="Group 435"/>
            <p:cNvGrpSpPr/>
            <p:nvPr/>
          </p:nvGrpSpPr>
          <p:grpSpPr>
            <a:xfrm rot="14406903">
              <a:off x="5888141" y="3858369"/>
              <a:ext cx="341430" cy="639717"/>
              <a:chOff x="7502864" y="3837881"/>
              <a:chExt cx="341430" cy="639717"/>
            </a:xfrm>
          </p:grpSpPr>
          <p:cxnSp>
            <p:nvCxnSpPr>
              <p:cNvPr id="463" name="Straight Connector 46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7" name="Group 436"/>
            <p:cNvGrpSpPr/>
            <p:nvPr/>
          </p:nvGrpSpPr>
          <p:grpSpPr>
            <a:xfrm rot="14406903">
              <a:off x="5267084" y="4942025"/>
              <a:ext cx="341430" cy="639717"/>
              <a:chOff x="7502864" y="3837881"/>
              <a:chExt cx="341430" cy="639717"/>
            </a:xfrm>
          </p:grpSpPr>
          <p:cxnSp>
            <p:nvCxnSpPr>
              <p:cNvPr id="461" name="Straight Connector 46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2" name="Straight Connector 46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38" name="Group 437"/>
            <p:cNvGrpSpPr/>
            <p:nvPr/>
          </p:nvGrpSpPr>
          <p:grpSpPr>
            <a:xfrm>
              <a:off x="5701496" y="4101686"/>
              <a:ext cx="2343982" cy="2370480"/>
              <a:chOff x="4285214" y="3797838"/>
              <a:chExt cx="2917429" cy="2950410"/>
            </a:xfrm>
          </p:grpSpPr>
          <p:grpSp>
            <p:nvGrpSpPr>
              <p:cNvPr id="439" name="Group 438"/>
              <p:cNvGrpSpPr/>
              <p:nvPr/>
            </p:nvGrpSpPr>
            <p:grpSpPr>
              <a:xfrm rot="7201188">
                <a:off x="5425388" y="4970994"/>
                <a:ext cx="1992627" cy="1561882"/>
                <a:chOff x="7346130" y="1426619"/>
                <a:chExt cx="1992627" cy="1561882"/>
              </a:xfrm>
            </p:grpSpPr>
            <p:cxnSp>
              <p:nvCxnSpPr>
                <p:cNvPr id="455" name="Straight Connector 454"/>
                <p:cNvCxnSpPr/>
                <p:nvPr/>
              </p:nvCxnSpPr>
              <p:spPr>
                <a:xfrm rot="9000000">
                  <a:off x="8282157" y="186349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6" name="Straight Connector 45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7" name="Straight Connector 456"/>
                <p:cNvCxnSpPr/>
                <p:nvPr/>
              </p:nvCxnSpPr>
              <p:spPr>
                <a:xfrm rot="12600000">
                  <a:off x="7502734" y="186350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58" name="Oval 457"/>
                <p:cNvSpPr/>
                <p:nvPr/>
              </p:nvSpPr>
              <p:spPr>
                <a:xfrm>
                  <a:off x="7346130"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59" name="Oval 458"/>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60" name="Oval 459"/>
                <p:cNvSpPr/>
                <p:nvPr/>
              </p:nvSpPr>
              <p:spPr>
                <a:xfrm>
                  <a:off x="8904974"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40" name="Group 439"/>
              <p:cNvGrpSpPr/>
              <p:nvPr/>
            </p:nvGrpSpPr>
            <p:grpSpPr>
              <a:xfrm rot="14403913">
                <a:off x="4069841" y="4961984"/>
                <a:ext cx="1992627" cy="1561882"/>
                <a:chOff x="7346130" y="1426619"/>
                <a:chExt cx="1992627" cy="1561882"/>
              </a:xfrm>
            </p:grpSpPr>
            <p:cxnSp>
              <p:nvCxnSpPr>
                <p:cNvPr id="449" name="Straight Connector 448"/>
                <p:cNvCxnSpPr/>
                <p:nvPr/>
              </p:nvCxnSpPr>
              <p:spPr>
                <a:xfrm rot="9000000">
                  <a:off x="8282157" y="186349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0" name="Straight Connector 449"/>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1" name="Straight Connector 450"/>
                <p:cNvCxnSpPr/>
                <p:nvPr/>
              </p:nvCxnSpPr>
              <p:spPr>
                <a:xfrm rot="12600000">
                  <a:off x="7502734" y="186350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52" name="Oval 451"/>
                <p:cNvSpPr/>
                <p:nvPr/>
              </p:nvSpPr>
              <p:spPr>
                <a:xfrm>
                  <a:off x="7346130"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53" name="Oval 452"/>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54" name="Oval 453"/>
                <p:cNvSpPr/>
                <p:nvPr/>
              </p:nvSpPr>
              <p:spPr>
                <a:xfrm>
                  <a:off x="8904974"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41" name="Group 440"/>
              <p:cNvGrpSpPr/>
              <p:nvPr/>
            </p:nvGrpSpPr>
            <p:grpSpPr>
              <a:xfrm>
                <a:off x="4747261" y="3797838"/>
                <a:ext cx="1992627" cy="1777883"/>
                <a:chOff x="7346130" y="1426619"/>
                <a:chExt cx="1992627" cy="1777883"/>
              </a:xfrm>
            </p:grpSpPr>
            <p:cxnSp>
              <p:nvCxnSpPr>
                <p:cNvPr id="442" name="Straight Connector 441"/>
                <p:cNvCxnSpPr/>
                <p:nvPr/>
              </p:nvCxnSpPr>
              <p:spPr>
                <a:xfrm rot="9000000">
                  <a:off x="8282157" y="186349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3" name="Straight Connector 442"/>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4" name="Straight Connector 443"/>
                <p:cNvCxnSpPr/>
                <p:nvPr/>
              </p:nvCxnSpPr>
              <p:spPr>
                <a:xfrm rot="12600000">
                  <a:off x="7502734" y="186350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45" name="Oval 444"/>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46" name="Oval 445"/>
                <p:cNvSpPr/>
                <p:nvPr/>
              </p:nvSpPr>
              <p:spPr>
                <a:xfrm>
                  <a:off x="7346130"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47" name="Oval 446"/>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48" name="Oval 447"/>
                <p:cNvSpPr/>
                <p:nvPr/>
              </p:nvSpPr>
              <p:spPr>
                <a:xfrm>
                  <a:off x="8904974"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nvGrpSpPr>
          <p:cNvPr id="473" name="Group 472"/>
          <p:cNvGrpSpPr/>
          <p:nvPr/>
        </p:nvGrpSpPr>
        <p:grpSpPr>
          <a:xfrm>
            <a:off x="5025350" y="1456503"/>
            <a:ext cx="1462836" cy="1282529"/>
            <a:chOff x="5882649" y="1424056"/>
            <a:chExt cx="2117262" cy="1856292"/>
          </a:xfrm>
        </p:grpSpPr>
        <p:grpSp>
          <p:nvGrpSpPr>
            <p:cNvPr id="474" name="Group 473"/>
            <p:cNvGrpSpPr/>
            <p:nvPr/>
          </p:nvGrpSpPr>
          <p:grpSpPr>
            <a:xfrm rot="18012993">
              <a:off x="6671877" y="1274912"/>
              <a:ext cx="341430" cy="639717"/>
              <a:chOff x="7502864" y="3837881"/>
              <a:chExt cx="341430" cy="639717"/>
            </a:xfrm>
          </p:grpSpPr>
          <p:cxnSp>
            <p:nvCxnSpPr>
              <p:cNvPr id="492" name="Straight Connector 491"/>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93" name="Straight Connector 492"/>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75" name="Group 474"/>
            <p:cNvGrpSpPr/>
            <p:nvPr/>
          </p:nvGrpSpPr>
          <p:grpSpPr>
            <a:xfrm rot="3607051">
              <a:off x="7509338" y="2653110"/>
              <a:ext cx="341430" cy="639717"/>
              <a:chOff x="7502864" y="3837881"/>
              <a:chExt cx="341430" cy="639717"/>
            </a:xfrm>
          </p:grpSpPr>
          <p:cxnSp>
            <p:nvCxnSpPr>
              <p:cNvPr id="490" name="Straight Connector 489"/>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91" name="Straight Connector 490"/>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76" name="Group 475"/>
            <p:cNvGrpSpPr/>
            <p:nvPr/>
          </p:nvGrpSpPr>
          <p:grpSpPr>
            <a:xfrm rot="10800000">
              <a:off x="5882649" y="2640631"/>
              <a:ext cx="341430" cy="639717"/>
              <a:chOff x="7502864" y="3837881"/>
              <a:chExt cx="341430" cy="639717"/>
            </a:xfrm>
          </p:grpSpPr>
          <p:cxnSp>
            <p:nvCxnSpPr>
              <p:cNvPr id="488" name="Straight Connector 487"/>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89" name="Straight Connector 488"/>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77" name="Group 476"/>
            <p:cNvGrpSpPr/>
            <p:nvPr/>
          </p:nvGrpSpPr>
          <p:grpSpPr>
            <a:xfrm>
              <a:off x="6013871" y="1619215"/>
              <a:ext cx="1675238" cy="1296283"/>
              <a:chOff x="4701471" y="4243845"/>
              <a:chExt cx="2085079" cy="1613414"/>
            </a:xfrm>
          </p:grpSpPr>
          <p:grpSp>
            <p:nvGrpSpPr>
              <p:cNvPr id="478" name="Group 477"/>
              <p:cNvGrpSpPr/>
              <p:nvPr/>
            </p:nvGrpSpPr>
            <p:grpSpPr>
              <a:xfrm rot="7201188">
                <a:off x="6011721" y="5082430"/>
                <a:ext cx="433783" cy="1115875"/>
                <a:chOff x="8125553" y="1872626"/>
                <a:chExt cx="433783" cy="1115875"/>
              </a:xfrm>
            </p:grpSpPr>
            <p:cxnSp>
              <p:nvCxnSpPr>
                <p:cNvPr id="486" name="Straight Connector 48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7" name="Oval 486"/>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79" name="Group 478"/>
              <p:cNvGrpSpPr/>
              <p:nvPr/>
            </p:nvGrpSpPr>
            <p:grpSpPr>
              <a:xfrm rot="14403913">
                <a:off x="5042517" y="5073705"/>
                <a:ext cx="433783" cy="1115875"/>
                <a:chOff x="8125553" y="1872626"/>
                <a:chExt cx="433783" cy="1115875"/>
              </a:xfrm>
            </p:grpSpPr>
            <p:cxnSp>
              <p:nvCxnSpPr>
                <p:cNvPr id="484" name="Straight Connector 483"/>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5" name="Oval 484"/>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80" name="Group 479"/>
              <p:cNvGrpSpPr/>
              <p:nvPr/>
            </p:nvGrpSpPr>
            <p:grpSpPr>
              <a:xfrm>
                <a:off x="5526430" y="4243845"/>
                <a:ext cx="434037" cy="1331876"/>
                <a:chOff x="8125299" y="1872626"/>
                <a:chExt cx="434037" cy="1331876"/>
              </a:xfrm>
            </p:grpSpPr>
            <p:cxnSp>
              <p:nvCxnSpPr>
                <p:cNvPr id="481" name="Straight Connector 48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2" name="Oval 481"/>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83" name="Oval 482"/>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nvGrpSpPr>
          <p:cNvPr id="494" name="Group 493"/>
          <p:cNvGrpSpPr/>
          <p:nvPr/>
        </p:nvGrpSpPr>
        <p:grpSpPr>
          <a:xfrm>
            <a:off x="2537522" y="1445406"/>
            <a:ext cx="460722" cy="1000241"/>
            <a:chOff x="2519985" y="1423881"/>
            <a:chExt cx="666835" cy="1447717"/>
          </a:xfrm>
        </p:grpSpPr>
        <p:grpSp>
          <p:nvGrpSpPr>
            <p:cNvPr id="495" name="Group 494"/>
            <p:cNvGrpSpPr/>
            <p:nvPr/>
          </p:nvGrpSpPr>
          <p:grpSpPr>
            <a:xfrm rot="7212993">
              <a:off x="2696247" y="2381024"/>
              <a:ext cx="341430" cy="639717"/>
              <a:chOff x="7502864" y="3837881"/>
              <a:chExt cx="341430" cy="639717"/>
            </a:xfrm>
          </p:grpSpPr>
          <p:cxnSp>
            <p:nvCxnSpPr>
              <p:cNvPr id="503" name="Straight Connector 50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04" name="Straight Connector 50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96" name="Group 495"/>
            <p:cNvGrpSpPr/>
            <p:nvPr/>
          </p:nvGrpSpPr>
          <p:grpSpPr>
            <a:xfrm rot="18012993">
              <a:off x="2669129" y="1274737"/>
              <a:ext cx="341430" cy="639717"/>
              <a:chOff x="7502864" y="3837881"/>
              <a:chExt cx="341430" cy="639717"/>
            </a:xfrm>
          </p:grpSpPr>
          <p:cxnSp>
            <p:nvCxnSpPr>
              <p:cNvPr id="501" name="Straight Connector 50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02" name="Straight Connector 50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97" name="Group 496"/>
            <p:cNvGrpSpPr/>
            <p:nvPr/>
          </p:nvGrpSpPr>
          <p:grpSpPr>
            <a:xfrm>
              <a:off x="2688639" y="1619215"/>
              <a:ext cx="348723" cy="1070084"/>
              <a:chOff x="8125299" y="1872626"/>
              <a:chExt cx="434037" cy="1331876"/>
            </a:xfrm>
          </p:grpSpPr>
          <p:cxnSp>
            <p:nvCxnSpPr>
              <p:cNvPr id="498" name="Straight Connector 497"/>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99" name="Oval 498"/>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00" name="Oval 499"/>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505" name="Group 504"/>
          <p:cNvGrpSpPr/>
          <p:nvPr/>
        </p:nvGrpSpPr>
        <p:grpSpPr>
          <a:xfrm>
            <a:off x="2581449" y="3186791"/>
            <a:ext cx="1019577" cy="1178619"/>
            <a:chOff x="2536368" y="4278057"/>
            <a:chExt cx="1475703" cy="1705896"/>
          </a:xfrm>
        </p:grpSpPr>
        <p:grpSp>
          <p:nvGrpSpPr>
            <p:cNvPr id="506" name="Group 505"/>
            <p:cNvGrpSpPr/>
            <p:nvPr/>
          </p:nvGrpSpPr>
          <p:grpSpPr>
            <a:xfrm rot="3607051">
              <a:off x="3521498" y="5493379"/>
              <a:ext cx="341430" cy="639717"/>
              <a:chOff x="7502864" y="3837881"/>
              <a:chExt cx="341430" cy="639717"/>
            </a:xfrm>
          </p:grpSpPr>
          <p:cxnSp>
            <p:nvCxnSpPr>
              <p:cNvPr id="519" name="Straight Connector 518"/>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20" name="Straight Connector 519"/>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507" name="Straight Connector 506"/>
            <p:cNvCxnSpPr/>
            <p:nvPr/>
          </p:nvCxnSpPr>
          <p:spPr>
            <a:xfrm rot="7212993" flipH="1" flipV="1">
              <a:off x="2531484" y="5358317"/>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508" name="Group 507"/>
            <p:cNvGrpSpPr/>
            <p:nvPr/>
          </p:nvGrpSpPr>
          <p:grpSpPr>
            <a:xfrm rot="18012993">
              <a:off x="2685512" y="4128913"/>
              <a:ext cx="341430" cy="639717"/>
              <a:chOff x="7502864" y="3837881"/>
              <a:chExt cx="341430" cy="639717"/>
            </a:xfrm>
          </p:grpSpPr>
          <p:cxnSp>
            <p:nvCxnSpPr>
              <p:cNvPr id="517" name="Straight Connector 51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18" name="Straight Connector 51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09" name="Group 508"/>
            <p:cNvGrpSpPr/>
            <p:nvPr/>
          </p:nvGrpSpPr>
          <p:grpSpPr>
            <a:xfrm>
              <a:off x="2690834" y="4464111"/>
              <a:ext cx="1012432" cy="1296283"/>
              <a:chOff x="5526430" y="4243845"/>
              <a:chExt cx="1260120" cy="1613414"/>
            </a:xfrm>
          </p:grpSpPr>
          <p:grpSp>
            <p:nvGrpSpPr>
              <p:cNvPr id="510" name="Group 509"/>
              <p:cNvGrpSpPr/>
              <p:nvPr/>
            </p:nvGrpSpPr>
            <p:grpSpPr>
              <a:xfrm rot="7201188">
                <a:off x="6011721" y="5082430"/>
                <a:ext cx="433783" cy="1115875"/>
                <a:chOff x="8125553" y="1872626"/>
                <a:chExt cx="433783" cy="1115875"/>
              </a:xfrm>
            </p:grpSpPr>
            <p:cxnSp>
              <p:nvCxnSpPr>
                <p:cNvPr id="515" name="Straight Connector 514"/>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16" name="Oval 515"/>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511" name="Group 510"/>
              <p:cNvGrpSpPr/>
              <p:nvPr/>
            </p:nvGrpSpPr>
            <p:grpSpPr>
              <a:xfrm>
                <a:off x="5526430" y="4243845"/>
                <a:ext cx="434037" cy="1331876"/>
                <a:chOff x="8125299" y="1872626"/>
                <a:chExt cx="434037" cy="1331876"/>
              </a:xfrm>
            </p:grpSpPr>
            <p:cxnSp>
              <p:nvCxnSpPr>
                <p:cNvPr id="512" name="Straight Connector 511"/>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13" name="Oval 512"/>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14" name="Oval 513"/>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nvGrpSpPr>
          <p:cNvPr id="19" name="Group 18"/>
          <p:cNvGrpSpPr/>
          <p:nvPr/>
        </p:nvGrpSpPr>
        <p:grpSpPr>
          <a:xfrm>
            <a:off x="795338" y="2092325"/>
            <a:ext cx="493712" cy="4111625"/>
            <a:chOff x="795338" y="2092325"/>
            <a:chExt cx="493712" cy="4111625"/>
          </a:xfrm>
        </p:grpSpPr>
        <p:graphicFrame>
          <p:nvGraphicFramePr>
            <p:cNvPr id="427" name="Object 426"/>
            <p:cNvGraphicFramePr>
              <a:graphicFrameLocks noChangeAspect="1"/>
            </p:cNvGraphicFramePr>
            <p:nvPr>
              <p:extLst>
                <p:ext uri="{D42A27DB-BD31-4B8C-83A1-F6EECF244321}">
                  <p14:modId xmlns:p14="http://schemas.microsoft.com/office/powerpoint/2010/main" val="3538327635"/>
                </p:ext>
              </p:extLst>
            </p:nvPr>
          </p:nvGraphicFramePr>
          <p:xfrm>
            <a:off x="795338" y="2092325"/>
            <a:ext cx="482600" cy="166688"/>
          </p:xfrm>
          <a:graphic>
            <a:graphicData uri="http://schemas.openxmlformats.org/presentationml/2006/ole">
              <mc:AlternateContent xmlns:mc="http://schemas.openxmlformats.org/markup-compatibility/2006">
                <mc:Choice xmlns:v="urn:schemas-microsoft-com:vml" Requires="v">
                  <p:oleObj spid="_x0000_s559163" name="Equation" r:id="rId7" imgW="698500" imgH="241300" progId="Equation.DSMT4">
                    <p:embed/>
                  </p:oleObj>
                </mc:Choice>
                <mc:Fallback>
                  <p:oleObj name="Equation" r:id="rId7" imgW="698500" imgH="241300" progId="Equation.DSMT4">
                    <p:embed/>
                    <p:pic>
                      <p:nvPicPr>
                        <p:cNvPr id="0" name=""/>
                        <p:cNvPicPr/>
                        <p:nvPr/>
                      </p:nvPicPr>
                      <p:blipFill>
                        <a:blip r:embed="rId8"/>
                        <a:stretch>
                          <a:fillRect/>
                        </a:stretch>
                      </p:blipFill>
                      <p:spPr>
                        <a:xfrm>
                          <a:off x="795338" y="2092325"/>
                          <a:ext cx="482600" cy="166688"/>
                        </a:xfrm>
                        <a:prstGeom prst="rect">
                          <a:avLst/>
                        </a:prstGeom>
                      </p:spPr>
                    </p:pic>
                  </p:oleObj>
                </mc:Fallback>
              </mc:AlternateContent>
            </a:graphicData>
          </a:graphic>
        </p:graphicFrame>
        <p:graphicFrame>
          <p:nvGraphicFramePr>
            <p:cNvPr id="430" name="Object 429"/>
            <p:cNvGraphicFramePr>
              <a:graphicFrameLocks noChangeAspect="1"/>
            </p:cNvGraphicFramePr>
            <p:nvPr>
              <p:extLst>
                <p:ext uri="{D42A27DB-BD31-4B8C-83A1-F6EECF244321}">
                  <p14:modId xmlns:p14="http://schemas.microsoft.com/office/powerpoint/2010/main" val="542288929"/>
                </p:ext>
              </p:extLst>
            </p:nvPr>
          </p:nvGraphicFramePr>
          <p:xfrm>
            <a:off x="795338" y="3835400"/>
            <a:ext cx="463550" cy="166688"/>
          </p:xfrm>
          <a:graphic>
            <a:graphicData uri="http://schemas.openxmlformats.org/presentationml/2006/ole">
              <mc:AlternateContent xmlns:mc="http://schemas.openxmlformats.org/markup-compatibility/2006">
                <mc:Choice xmlns:v="urn:schemas-microsoft-com:vml" Requires="v">
                  <p:oleObj spid="_x0000_s559164" name="Equation" r:id="rId9" imgW="673100" imgH="241300" progId="Equation.DSMT4">
                    <p:embed/>
                  </p:oleObj>
                </mc:Choice>
                <mc:Fallback>
                  <p:oleObj name="Equation" r:id="rId9" imgW="673100" imgH="241300" progId="Equation.DSMT4">
                    <p:embed/>
                    <p:pic>
                      <p:nvPicPr>
                        <p:cNvPr id="0" name=""/>
                        <p:cNvPicPr/>
                        <p:nvPr/>
                      </p:nvPicPr>
                      <p:blipFill>
                        <a:blip r:embed="rId10"/>
                        <a:stretch>
                          <a:fillRect/>
                        </a:stretch>
                      </p:blipFill>
                      <p:spPr>
                        <a:xfrm>
                          <a:off x="795338" y="3835400"/>
                          <a:ext cx="463550" cy="166688"/>
                        </a:xfrm>
                        <a:prstGeom prst="rect">
                          <a:avLst/>
                        </a:prstGeom>
                      </p:spPr>
                    </p:pic>
                  </p:oleObj>
                </mc:Fallback>
              </mc:AlternateContent>
            </a:graphicData>
          </a:graphic>
        </p:graphicFrame>
        <p:graphicFrame>
          <p:nvGraphicFramePr>
            <p:cNvPr id="521" name="Object 520"/>
            <p:cNvGraphicFramePr>
              <a:graphicFrameLocks noChangeAspect="1"/>
            </p:cNvGraphicFramePr>
            <p:nvPr>
              <p:extLst>
                <p:ext uri="{D42A27DB-BD31-4B8C-83A1-F6EECF244321}">
                  <p14:modId xmlns:p14="http://schemas.microsoft.com/office/powerpoint/2010/main" val="113768640"/>
                </p:ext>
              </p:extLst>
            </p:nvPr>
          </p:nvGraphicFramePr>
          <p:xfrm>
            <a:off x="808038" y="6037263"/>
            <a:ext cx="481012" cy="166687"/>
          </p:xfrm>
          <a:graphic>
            <a:graphicData uri="http://schemas.openxmlformats.org/presentationml/2006/ole">
              <mc:AlternateContent xmlns:mc="http://schemas.openxmlformats.org/markup-compatibility/2006">
                <mc:Choice xmlns:v="urn:schemas-microsoft-com:vml" Requires="v">
                  <p:oleObj spid="_x0000_s559165" name="Equation" r:id="rId11" imgW="698500" imgH="241300" progId="Equation.DSMT4">
                    <p:embed/>
                  </p:oleObj>
                </mc:Choice>
                <mc:Fallback>
                  <p:oleObj name="Equation" r:id="rId11" imgW="698500" imgH="241300" progId="Equation.DSMT4">
                    <p:embed/>
                    <p:pic>
                      <p:nvPicPr>
                        <p:cNvPr id="0" name=""/>
                        <p:cNvPicPr/>
                        <p:nvPr/>
                      </p:nvPicPr>
                      <p:blipFill>
                        <a:blip r:embed="rId12"/>
                        <a:stretch>
                          <a:fillRect/>
                        </a:stretch>
                      </p:blipFill>
                      <p:spPr>
                        <a:xfrm>
                          <a:off x="808038" y="6037263"/>
                          <a:ext cx="481012" cy="166687"/>
                        </a:xfrm>
                        <a:prstGeom prst="rect">
                          <a:avLst/>
                        </a:prstGeom>
                      </p:spPr>
                    </p:pic>
                  </p:oleObj>
                </mc:Fallback>
              </mc:AlternateContent>
            </a:graphicData>
          </a:graphic>
        </p:graphicFrame>
      </p:grpSp>
      <p:grpSp>
        <p:nvGrpSpPr>
          <p:cNvPr id="522" name="Group 521"/>
          <p:cNvGrpSpPr/>
          <p:nvPr/>
        </p:nvGrpSpPr>
        <p:grpSpPr>
          <a:xfrm>
            <a:off x="1340014" y="5191143"/>
            <a:ext cx="1505515" cy="1433973"/>
            <a:chOff x="1710334" y="415654"/>
            <a:chExt cx="2179035" cy="2075487"/>
          </a:xfrm>
        </p:grpSpPr>
        <p:cxnSp>
          <p:nvCxnSpPr>
            <p:cNvPr id="523" name="Straight Connector 522"/>
            <p:cNvCxnSpPr/>
            <p:nvPr/>
          </p:nvCxnSpPr>
          <p:spPr>
            <a:xfrm rot="7212993" flipH="1" flipV="1">
              <a:off x="2861256" y="84568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524" name="Group 523"/>
            <p:cNvGrpSpPr/>
            <p:nvPr/>
          </p:nvGrpSpPr>
          <p:grpSpPr>
            <a:xfrm rot="10800000">
              <a:off x="3378188" y="2009690"/>
              <a:ext cx="511181" cy="481451"/>
              <a:chOff x="1962091" y="458916"/>
              <a:chExt cx="511181" cy="481451"/>
            </a:xfrm>
          </p:grpSpPr>
          <p:cxnSp>
            <p:nvCxnSpPr>
              <p:cNvPr id="540" name="Straight Connector 539"/>
              <p:cNvCxnSpPr/>
              <p:nvPr/>
            </p:nvCxnSpPr>
            <p:spPr>
              <a:xfrm rot="14406903" flipV="1">
                <a:off x="2174403" y="72804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41" name="Straight Connector 540"/>
              <p:cNvCxnSpPr/>
              <p:nvPr/>
            </p:nvCxnSpPr>
            <p:spPr>
              <a:xfrm rot="14406903" flipH="1" flipV="1">
                <a:off x="2201862" y="528734"/>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525" name="Straight Connector 524"/>
            <p:cNvCxnSpPr/>
            <p:nvPr/>
          </p:nvCxnSpPr>
          <p:spPr>
            <a:xfrm rot="7212993" flipH="1" flipV="1">
              <a:off x="2493331" y="1757818"/>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526" name="Group 525"/>
            <p:cNvGrpSpPr/>
            <p:nvPr/>
          </p:nvGrpSpPr>
          <p:grpSpPr>
            <a:xfrm>
              <a:off x="1710334" y="415654"/>
              <a:ext cx="1972175" cy="1748796"/>
              <a:chOff x="5738997" y="4007513"/>
              <a:chExt cx="1972175" cy="1748796"/>
            </a:xfrm>
          </p:grpSpPr>
          <p:grpSp>
            <p:nvGrpSpPr>
              <p:cNvPr id="527" name="Group 526"/>
              <p:cNvGrpSpPr/>
              <p:nvPr/>
            </p:nvGrpSpPr>
            <p:grpSpPr>
              <a:xfrm rot="14406903">
                <a:off x="5888141" y="3858369"/>
                <a:ext cx="341430" cy="639717"/>
                <a:chOff x="7502864" y="3837881"/>
                <a:chExt cx="341430" cy="639717"/>
              </a:xfrm>
            </p:grpSpPr>
            <p:cxnSp>
              <p:nvCxnSpPr>
                <p:cNvPr id="538" name="Straight Connector 537"/>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39" name="Straight Connector 538"/>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28" name="Group 527"/>
              <p:cNvGrpSpPr/>
              <p:nvPr/>
            </p:nvGrpSpPr>
            <p:grpSpPr>
              <a:xfrm>
                <a:off x="6072724" y="4101686"/>
                <a:ext cx="1638448" cy="1654623"/>
                <a:chOff x="4747261" y="3797838"/>
                <a:chExt cx="2039289" cy="2059421"/>
              </a:xfrm>
            </p:grpSpPr>
            <p:grpSp>
              <p:nvGrpSpPr>
                <p:cNvPr id="529" name="Group 528"/>
                <p:cNvGrpSpPr/>
                <p:nvPr/>
              </p:nvGrpSpPr>
              <p:grpSpPr>
                <a:xfrm rot="7201188">
                  <a:off x="6011721" y="5082430"/>
                  <a:ext cx="433783" cy="1115875"/>
                  <a:chOff x="8125553" y="1872626"/>
                  <a:chExt cx="433783" cy="1115875"/>
                </a:xfrm>
              </p:grpSpPr>
              <p:cxnSp>
                <p:nvCxnSpPr>
                  <p:cNvPr id="536" name="Straight Connector 53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37" name="Oval 536"/>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530" name="Group 529"/>
                <p:cNvGrpSpPr/>
                <p:nvPr/>
              </p:nvGrpSpPr>
              <p:grpSpPr>
                <a:xfrm>
                  <a:off x="4747261" y="3797838"/>
                  <a:ext cx="1213206" cy="1777883"/>
                  <a:chOff x="7346130" y="1426619"/>
                  <a:chExt cx="1213206" cy="1777883"/>
                </a:xfrm>
              </p:grpSpPr>
              <p:cxnSp>
                <p:nvCxnSpPr>
                  <p:cNvPr id="531" name="Straight Connector 53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2" name="Straight Connector 531"/>
                  <p:cNvCxnSpPr/>
                  <p:nvPr/>
                </p:nvCxnSpPr>
                <p:spPr>
                  <a:xfrm rot="12600000">
                    <a:off x="7502734" y="186350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33" name="Oval 532"/>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34" name="Oval 533"/>
                  <p:cNvSpPr/>
                  <p:nvPr/>
                </p:nvSpPr>
                <p:spPr>
                  <a:xfrm>
                    <a:off x="7346130"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35" name="Oval 534"/>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grpSp>
        <p:nvGrpSpPr>
          <p:cNvPr id="542" name="Group 541"/>
          <p:cNvGrpSpPr/>
          <p:nvPr/>
        </p:nvGrpSpPr>
        <p:grpSpPr>
          <a:xfrm>
            <a:off x="2943746" y="5386831"/>
            <a:ext cx="1462836" cy="1282529"/>
            <a:chOff x="5882649" y="1424056"/>
            <a:chExt cx="2117262" cy="1856292"/>
          </a:xfrm>
        </p:grpSpPr>
        <p:grpSp>
          <p:nvGrpSpPr>
            <p:cNvPr id="543" name="Group 542"/>
            <p:cNvGrpSpPr/>
            <p:nvPr/>
          </p:nvGrpSpPr>
          <p:grpSpPr>
            <a:xfrm rot="18012993">
              <a:off x="6671877" y="1274912"/>
              <a:ext cx="341430" cy="639717"/>
              <a:chOff x="7502864" y="3837881"/>
              <a:chExt cx="341430" cy="639717"/>
            </a:xfrm>
          </p:grpSpPr>
          <p:cxnSp>
            <p:nvCxnSpPr>
              <p:cNvPr id="561" name="Straight Connector 56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62" name="Straight Connector 56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44" name="Group 543"/>
            <p:cNvGrpSpPr/>
            <p:nvPr/>
          </p:nvGrpSpPr>
          <p:grpSpPr>
            <a:xfrm rot="3607051">
              <a:off x="7509338" y="2653110"/>
              <a:ext cx="341430" cy="639717"/>
              <a:chOff x="7502864" y="3837881"/>
              <a:chExt cx="341430" cy="639717"/>
            </a:xfrm>
          </p:grpSpPr>
          <p:cxnSp>
            <p:nvCxnSpPr>
              <p:cNvPr id="559" name="Straight Connector 558"/>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60" name="Straight Connector 559"/>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45" name="Group 544"/>
            <p:cNvGrpSpPr/>
            <p:nvPr/>
          </p:nvGrpSpPr>
          <p:grpSpPr>
            <a:xfrm rot="10800000">
              <a:off x="5882649" y="2640631"/>
              <a:ext cx="341430" cy="639717"/>
              <a:chOff x="7502864" y="3837881"/>
              <a:chExt cx="341430" cy="639717"/>
            </a:xfrm>
          </p:grpSpPr>
          <p:cxnSp>
            <p:nvCxnSpPr>
              <p:cNvPr id="557" name="Straight Connector 55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58" name="Straight Connector 55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46" name="Group 545"/>
            <p:cNvGrpSpPr/>
            <p:nvPr/>
          </p:nvGrpSpPr>
          <p:grpSpPr>
            <a:xfrm>
              <a:off x="6013871" y="1619215"/>
              <a:ext cx="1675238" cy="1296283"/>
              <a:chOff x="4701471" y="4243845"/>
              <a:chExt cx="2085079" cy="1613414"/>
            </a:xfrm>
          </p:grpSpPr>
          <p:grpSp>
            <p:nvGrpSpPr>
              <p:cNvPr id="547" name="Group 546"/>
              <p:cNvGrpSpPr/>
              <p:nvPr/>
            </p:nvGrpSpPr>
            <p:grpSpPr>
              <a:xfrm rot="7201188">
                <a:off x="6011721" y="5082430"/>
                <a:ext cx="433783" cy="1115875"/>
                <a:chOff x="8125553" y="1872626"/>
                <a:chExt cx="433783" cy="1115875"/>
              </a:xfrm>
            </p:grpSpPr>
            <p:cxnSp>
              <p:nvCxnSpPr>
                <p:cNvPr id="555" name="Straight Connector 554"/>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6" name="Oval 555"/>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548" name="Group 547"/>
              <p:cNvGrpSpPr/>
              <p:nvPr/>
            </p:nvGrpSpPr>
            <p:grpSpPr>
              <a:xfrm rot="14403913">
                <a:off x="5042517" y="5073705"/>
                <a:ext cx="433783" cy="1115875"/>
                <a:chOff x="8125553" y="1872626"/>
                <a:chExt cx="433783" cy="1115875"/>
              </a:xfrm>
            </p:grpSpPr>
            <p:cxnSp>
              <p:nvCxnSpPr>
                <p:cNvPr id="553" name="Straight Connector 552"/>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4" name="Oval 553"/>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549" name="Group 548"/>
              <p:cNvGrpSpPr/>
              <p:nvPr/>
            </p:nvGrpSpPr>
            <p:grpSpPr>
              <a:xfrm>
                <a:off x="5526430" y="4243845"/>
                <a:ext cx="434037" cy="1331876"/>
                <a:chOff x="8125299" y="1872626"/>
                <a:chExt cx="434037" cy="1331876"/>
              </a:xfrm>
            </p:grpSpPr>
            <p:cxnSp>
              <p:nvCxnSpPr>
                <p:cNvPr id="550" name="Straight Connector 549"/>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1" name="Oval 550"/>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52" name="Oval 551"/>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cxnSp>
        <p:nvCxnSpPr>
          <p:cNvPr id="563" name="Straight Connector 562"/>
          <p:cNvCxnSpPr/>
          <p:nvPr/>
        </p:nvCxnSpPr>
        <p:spPr>
          <a:xfrm flipH="1">
            <a:off x="755576" y="2838534"/>
            <a:ext cx="6311590" cy="1"/>
          </a:xfrm>
          <a:prstGeom prst="line">
            <a:avLst/>
          </a:prstGeom>
          <a:ln w="635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564" name="Straight Connector 563"/>
          <p:cNvCxnSpPr/>
          <p:nvPr/>
        </p:nvCxnSpPr>
        <p:spPr>
          <a:xfrm flipH="1">
            <a:off x="755576" y="4977827"/>
            <a:ext cx="6317676" cy="0"/>
          </a:xfrm>
          <a:prstGeom prst="line">
            <a:avLst/>
          </a:prstGeom>
          <a:ln w="635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565" name="Straight Connector 564"/>
          <p:cNvCxnSpPr/>
          <p:nvPr/>
        </p:nvCxnSpPr>
        <p:spPr>
          <a:xfrm>
            <a:off x="4376569" y="1196752"/>
            <a:ext cx="0" cy="5472608"/>
          </a:xfrm>
          <a:prstGeom prst="line">
            <a:avLst/>
          </a:prstGeom>
          <a:ln w="635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7586663" y="2092325"/>
            <a:ext cx="431800" cy="1909763"/>
            <a:chOff x="7586663" y="2126271"/>
            <a:chExt cx="431800" cy="1909763"/>
          </a:xfrm>
        </p:grpSpPr>
        <p:graphicFrame>
          <p:nvGraphicFramePr>
            <p:cNvPr id="566" name="Object 565"/>
            <p:cNvGraphicFramePr>
              <a:graphicFrameLocks noChangeAspect="1"/>
            </p:cNvGraphicFramePr>
            <p:nvPr>
              <p:extLst>
                <p:ext uri="{D42A27DB-BD31-4B8C-83A1-F6EECF244321}">
                  <p14:modId xmlns:p14="http://schemas.microsoft.com/office/powerpoint/2010/main" val="669505493"/>
                </p:ext>
              </p:extLst>
            </p:nvPr>
          </p:nvGraphicFramePr>
          <p:xfrm>
            <a:off x="7586663" y="2126271"/>
            <a:ext cx="431800" cy="166688"/>
          </p:xfrm>
          <a:graphic>
            <a:graphicData uri="http://schemas.openxmlformats.org/presentationml/2006/ole">
              <mc:AlternateContent xmlns:mc="http://schemas.openxmlformats.org/markup-compatibility/2006">
                <mc:Choice xmlns:v="urn:schemas-microsoft-com:vml" Requires="v">
                  <p:oleObj spid="_x0000_s559166" name="Equation" r:id="rId13" imgW="622300" imgH="241300" progId="Equation.DSMT4">
                    <p:embed/>
                  </p:oleObj>
                </mc:Choice>
                <mc:Fallback>
                  <p:oleObj name="Equation" r:id="rId13" imgW="622300" imgH="241300" progId="Equation.DSMT4">
                    <p:embed/>
                    <p:pic>
                      <p:nvPicPr>
                        <p:cNvPr id="0" name=""/>
                        <p:cNvPicPr/>
                        <p:nvPr/>
                      </p:nvPicPr>
                      <p:blipFill>
                        <a:blip r:embed="rId14"/>
                        <a:stretch>
                          <a:fillRect/>
                        </a:stretch>
                      </p:blipFill>
                      <p:spPr>
                        <a:xfrm>
                          <a:off x="7586663" y="2126271"/>
                          <a:ext cx="431800" cy="166688"/>
                        </a:xfrm>
                        <a:prstGeom prst="rect">
                          <a:avLst/>
                        </a:prstGeom>
                      </p:spPr>
                    </p:pic>
                  </p:oleObj>
                </mc:Fallback>
              </mc:AlternateContent>
            </a:graphicData>
          </a:graphic>
        </p:graphicFrame>
        <p:graphicFrame>
          <p:nvGraphicFramePr>
            <p:cNvPr id="567" name="Object 566"/>
            <p:cNvGraphicFramePr>
              <a:graphicFrameLocks noChangeAspect="1"/>
            </p:cNvGraphicFramePr>
            <p:nvPr>
              <p:extLst>
                <p:ext uri="{D42A27DB-BD31-4B8C-83A1-F6EECF244321}">
                  <p14:modId xmlns:p14="http://schemas.microsoft.com/office/powerpoint/2010/main" val="3464314444"/>
                </p:ext>
              </p:extLst>
            </p:nvPr>
          </p:nvGraphicFramePr>
          <p:xfrm>
            <a:off x="7586663" y="3869346"/>
            <a:ext cx="412750" cy="166688"/>
          </p:xfrm>
          <a:graphic>
            <a:graphicData uri="http://schemas.openxmlformats.org/presentationml/2006/ole">
              <mc:AlternateContent xmlns:mc="http://schemas.openxmlformats.org/markup-compatibility/2006">
                <mc:Choice xmlns:v="urn:schemas-microsoft-com:vml" Requires="v">
                  <p:oleObj spid="_x0000_s559167" name="Equation" r:id="rId15" imgW="596900" imgH="241300" progId="Equation.DSMT4">
                    <p:embed/>
                  </p:oleObj>
                </mc:Choice>
                <mc:Fallback>
                  <p:oleObj name="Equation" r:id="rId15" imgW="596900" imgH="241300" progId="Equation.DSMT4">
                    <p:embed/>
                    <p:pic>
                      <p:nvPicPr>
                        <p:cNvPr id="0" name=""/>
                        <p:cNvPicPr/>
                        <p:nvPr/>
                      </p:nvPicPr>
                      <p:blipFill>
                        <a:blip r:embed="rId16"/>
                        <a:stretch>
                          <a:fillRect/>
                        </a:stretch>
                      </p:blipFill>
                      <p:spPr>
                        <a:xfrm>
                          <a:off x="7586663" y="3869346"/>
                          <a:ext cx="412750" cy="166688"/>
                        </a:xfrm>
                        <a:prstGeom prst="rect">
                          <a:avLst/>
                        </a:prstGeom>
                      </p:spPr>
                    </p:pic>
                  </p:oleObj>
                </mc:Fallback>
              </mc:AlternateContent>
            </a:graphicData>
          </a:graphic>
        </p:graphicFrame>
      </p:grpSp>
      <p:sp>
        <p:nvSpPr>
          <p:cNvPr id="3" name="TextBox 2"/>
          <p:cNvSpPr txBox="1"/>
          <p:nvPr/>
        </p:nvSpPr>
        <p:spPr>
          <a:xfrm>
            <a:off x="611560" y="2348880"/>
            <a:ext cx="778416" cy="307777"/>
          </a:xfrm>
          <a:prstGeom prst="rect">
            <a:avLst/>
          </a:prstGeom>
          <a:noFill/>
        </p:spPr>
        <p:txBody>
          <a:bodyPr wrap="none" rtlCol="0">
            <a:spAutoFit/>
          </a:bodyPr>
          <a:lstStyle/>
          <a:p>
            <a:r>
              <a:rPr lang="en-US" sz="1400" dirty="0" smtClean="0">
                <a:solidFill>
                  <a:srgbClr val="000000"/>
                </a:solidFill>
                <a:latin typeface="Arial"/>
              </a:rPr>
              <a:t>dim = 2</a:t>
            </a:r>
            <a:endParaRPr lang="en-US" sz="1400" dirty="0">
              <a:solidFill>
                <a:srgbClr val="000000"/>
              </a:solidFill>
              <a:latin typeface="Arial"/>
            </a:endParaRPr>
          </a:p>
        </p:txBody>
      </p:sp>
      <p:sp>
        <p:nvSpPr>
          <p:cNvPr id="147" name="TextBox 146"/>
          <p:cNvSpPr txBox="1"/>
          <p:nvPr/>
        </p:nvSpPr>
        <p:spPr>
          <a:xfrm>
            <a:off x="611560" y="4103808"/>
            <a:ext cx="778416" cy="307777"/>
          </a:xfrm>
          <a:prstGeom prst="rect">
            <a:avLst/>
          </a:prstGeom>
          <a:noFill/>
        </p:spPr>
        <p:txBody>
          <a:bodyPr wrap="none" rtlCol="0">
            <a:spAutoFit/>
          </a:bodyPr>
          <a:lstStyle/>
          <a:p>
            <a:r>
              <a:rPr lang="en-US" sz="1400" dirty="0" smtClean="0">
                <a:solidFill>
                  <a:srgbClr val="000000"/>
                </a:solidFill>
                <a:latin typeface="Arial"/>
              </a:rPr>
              <a:t>dim = 5</a:t>
            </a:r>
            <a:endParaRPr lang="en-US" sz="1400" dirty="0">
              <a:solidFill>
                <a:srgbClr val="000000"/>
              </a:solidFill>
              <a:latin typeface="Arial"/>
            </a:endParaRPr>
          </a:p>
        </p:txBody>
      </p:sp>
      <p:sp>
        <p:nvSpPr>
          <p:cNvPr id="148" name="TextBox 147"/>
          <p:cNvSpPr txBox="1"/>
          <p:nvPr/>
        </p:nvSpPr>
        <p:spPr>
          <a:xfrm>
            <a:off x="251520" y="6309320"/>
            <a:ext cx="1387419" cy="307777"/>
          </a:xfrm>
          <a:prstGeom prst="rect">
            <a:avLst/>
          </a:prstGeom>
          <a:noFill/>
        </p:spPr>
        <p:txBody>
          <a:bodyPr wrap="none" rtlCol="0">
            <a:spAutoFit/>
          </a:bodyPr>
          <a:lstStyle/>
          <a:p>
            <a:r>
              <a:rPr lang="en-US" sz="1400" dirty="0" smtClean="0">
                <a:solidFill>
                  <a:srgbClr val="000000"/>
                </a:solidFill>
                <a:latin typeface="Arial"/>
              </a:rPr>
              <a:t>dim = </a:t>
            </a:r>
            <a:r>
              <a:rPr lang="en-US" sz="1400" dirty="0">
                <a:solidFill>
                  <a:srgbClr val="000000"/>
                </a:solidFill>
                <a:latin typeface="Arial"/>
              </a:rPr>
              <a:t>9</a:t>
            </a:r>
            <a:r>
              <a:rPr lang="en-US" sz="1400" dirty="0" smtClean="0">
                <a:solidFill>
                  <a:srgbClr val="000000"/>
                </a:solidFill>
                <a:latin typeface="Arial"/>
              </a:rPr>
              <a:t>+7 = 16</a:t>
            </a:r>
            <a:endParaRPr lang="en-US" sz="1400" dirty="0">
              <a:solidFill>
                <a:srgbClr val="000000"/>
              </a:solidFill>
              <a:latin typeface="Arial"/>
            </a:endParaRPr>
          </a:p>
        </p:txBody>
      </p:sp>
      <p:sp>
        <p:nvSpPr>
          <p:cNvPr id="149" name="TextBox 148"/>
          <p:cNvSpPr txBox="1"/>
          <p:nvPr/>
        </p:nvSpPr>
        <p:spPr>
          <a:xfrm>
            <a:off x="7321976" y="2348880"/>
            <a:ext cx="778416" cy="307777"/>
          </a:xfrm>
          <a:prstGeom prst="rect">
            <a:avLst/>
          </a:prstGeom>
          <a:noFill/>
        </p:spPr>
        <p:txBody>
          <a:bodyPr wrap="none" rtlCol="0">
            <a:spAutoFit/>
          </a:bodyPr>
          <a:lstStyle/>
          <a:p>
            <a:r>
              <a:rPr lang="en-US" sz="1400" dirty="0" smtClean="0">
                <a:solidFill>
                  <a:srgbClr val="000000"/>
                </a:solidFill>
                <a:latin typeface="Arial"/>
              </a:rPr>
              <a:t>dim = 7</a:t>
            </a:r>
            <a:endParaRPr lang="en-US" sz="1400" dirty="0">
              <a:solidFill>
                <a:srgbClr val="000000"/>
              </a:solidFill>
              <a:latin typeface="Arial"/>
            </a:endParaRPr>
          </a:p>
        </p:txBody>
      </p:sp>
      <p:sp>
        <p:nvSpPr>
          <p:cNvPr id="150" name="TextBox 149"/>
          <p:cNvSpPr txBox="1"/>
          <p:nvPr/>
        </p:nvSpPr>
        <p:spPr>
          <a:xfrm>
            <a:off x="7321976" y="4103808"/>
            <a:ext cx="951465" cy="307777"/>
          </a:xfrm>
          <a:prstGeom prst="rect">
            <a:avLst/>
          </a:prstGeom>
          <a:noFill/>
        </p:spPr>
        <p:txBody>
          <a:bodyPr wrap="none" rtlCol="0">
            <a:spAutoFit/>
          </a:bodyPr>
          <a:lstStyle/>
          <a:p>
            <a:r>
              <a:rPr lang="en-US" sz="1400" dirty="0" smtClean="0">
                <a:solidFill>
                  <a:srgbClr val="000000"/>
                </a:solidFill>
                <a:latin typeface="Arial"/>
              </a:rPr>
              <a:t>dim = 111</a:t>
            </a:r>
            <a:endParaRPr lang="en-US" sz="1400" dirty="0">
              <a:solidFill>
                <a:srgbClr val="000000"/>
              </a:solidFill>
              <a:latin typeface="Arial"/>
            </a:endParaRPr>
          </a:p>
        </p:txBody>
      </p:sp>
    </p:spTree>
    <p:extLst>
      <p:ext uri="{BB962C8B-B14F-4D97-AF65-F5344CB8AC3E}">
        <p14:creationId xmlns:p14="http://schemas.microsoft.com/office/powerpoint/2010/main" val="2211392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eaLnBrk="1" hangingPunct="1">
              <a:defRPr/>
            </a:pPr>
            <a:r>
              <a:rPr lang="en-GB" dirty="0" smtClean="0"/>
              <a:t>Full dynamics</a:t>
            </a:r>
            <a:endParaRPr lang="en-GB" dirty="0"/>
          </a:p>
        </p:txBody>
      </p:sp>
      <p:pic>
        <p:nvPicPr>
          <p:cNvPr id="55300" name="Picture 5">
            <a:hlinkClick r:id="rId2" action="ppaction://hlinkfile"/>
          </p:cNvPr>
          <p:cNvPicPr>
            <a:picLocks noChangeAspect="1" noChangeArrowheads="1"/>
          </p:cNvPicPr>
          <p:nvPr/>
        </p:nvPicPr>
        <p:blipFill>
          <a:blip r:embed="rId3" cstate="print"/>
          <a:srcRect/>
          <a:stretch>
            <a:fillRect/>
          </a:stretch>
        </p:blipFill>
        <p:spPr bwMode="auto">
          <a:xfrm>
            <a:off x="405014" y="1567088"/>
            <a:ext cx="8333972" cy="4526208"/>
          </a:xfrm>
          <a:prstGeom prst="rect">
            <a:avLst/>
          </a:prstGeom>
          <a:noFill/>
          <a:ln w="9525">
            <a:noFill/>
            <a:miter lim="800000"/>
            <a:headEnd/>
            <a:tailEnd/>
          </a:ln>
        </p:spPr>
      </p:pic>
    </p:spTree>
    <p:extLst>
      <p:ext uri="{BB962C8B-B14F-4D97-AF65-F5344CB8AC3E}">
        <p14:creationId xmlns:p14="http://schemas.microsoft.com/office/powerpoint/2010/main" val="2541483231"/>
      </p:ext>
    </p:extLst>
  </p:cSld>
  <p:clrMapOvr>
    <a:masterClrMapping/>
  </p:clrMapOvr>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2-regular “line”</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306829357"/>
              </p:ext>
            </p:extLst>
          </p:nvPr>
        </p:nvGraphicFramePr>
        <p:xfrm>
          <a:off x="1612900" y="2185988"/>
          <a:ext cx="698500" cy="241300"/>
        </p:xfrm>
        <a:graphic>
          <a:graphicData uri="http://schemas.openxmlformats.org/presentationml/2006/ole">
            <mc:AlternateContent xmlns:mc="http://schemas.openxmlformats.org/markup-compatibility/2006">
              <mc:Choice xmlns:v="urn:schemas-microsoft-com:vml" Requires="v">
                <p:oleObj spid="_x0000_s560193" name="Equation" r:id="rId3" imgW="698500" imgH="241300" progId="Equation.DSMT4">
                  <p:embed/>
                </p:oleObj>
              </mc:Choice>
              <mc:Fallback>
                <p:oleObj name="Equation" r:id="rId3" imgW="698500" imgH="241300" progId="Equation.DSMT4">
                  <p:embed/>
                  <p:pic>
                    <p:nvPicPr>
                      <p:cNvPr id="0" name=""/>
                      <p:cNvPicPr/>
                      <p:nvPr/>
                    </p:nvPicPr>
                    <p:blipFill>
                      <a:blip r:embed="rId4"/>
                      <a:stretch>
                        <a:fillRect/>
                      </a:stretch>
                    </p:blipFill>
                    <p:spPr>
                      <a:xfrm>
                        <a:off x="1612900" y="2185988"/>
                        <a:ext cx="698500" cy="241300"/>
                      </a:xfrm>
                      <a:prstGeom prst="rect">
                        <a:avLst/>
                      </a:prstGeom>
                    </p:spPr>
                  </p:pic>
                </p:oleObj>
              </mc:Fallback>
            </mc:AlternateContent>
          </a:graphicData>
        </a:graphic>
      </p:graphicFrame>
      <p:grpSp>
        <p:nvGrpSpPr>
          <p:cNvPr id="9" name="Group 8"/>
          <p:cNvGrpSpPr/>
          <p:nvPr/>
        </p:nvGrpSpPr>
        <p:grpSpPr>
          <a:xfrm>
            <a:off x="3736135" y="2129861"/>
            <a:ext cx="1504744" cy="348723"/>
            <a:chOff x="2110678" y="1979895"/>
            <a:chExt cx="1504744" cy="348723"/>
          </a:xfrm>
        </p:grpSpPr>
        <p:cxnSp>
          <p:nvCxnSpPr>
            <p:cNvPr id="10" name="Straight Connector 9"/>
            <p:cNvCxnSpPr/>
            <p:nvPr/>
          </p:nvCxnSpPr>
          <p:spPr>
            <a:xfrm>
              <a:off x="3224598" y="2149312"/>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110678" y="2149312"/>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12" name="Group 11"/>
            <p:cNvGrpSpPr/>
            <p:nvPr/>
          </p:nvGrpSpPr>
          <p:grpSpPr>
            <a:xfrm rot="5400000">
              <a:off x="2688639" y="1619215"/>
              <a:ext cx="348723" cy="1070084"/>
              <a:chOff x="8125299" y="1872626"/>
              <a:chExt cx="434037" cy="1331876"/>
            </a:xfrm>
          </p:grpSpPr>
          <p:cxnSp>
            <p:nvCxnSpPr>
              <p:cNvPr id="13" name="Straight Connector 12"/>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15" name="Oval 14"/>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26" name="Group 25"/>
          <p:cNvGrpSpPr/>
          <p:nvPr/>
        </p:nvGrpSpPr>
        <p:grpSpPr>
          <a:xfrm>
            <a:off x="3374126" y="3104977"/>
            <a:ext cx="2228762" cy="348723"/>
            <a:chOff x="1909152" y="3696376"/>
            <a:chExt cx="2228762" cy="348723"/>
          </a:xfrm>
        </p:grpSpPr>
        <p:cxnSp>
          <p:nvCxnSpPr>
            <p:cNvPr id="27" name="Straight Connector 26"/>
            <p:cNvCxnSpPr/>
            <p:nvPr/>
          </p:nvCxnSpPr>
          <p:spPr>
            <a:xfrm>
              <a:off x="1909152" y="3865894"/>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747090" y="3865793"/>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29" name="Group 28"/>
            <p:cNvGrpSpPr/>
            <p:nvPr/>
          </p:nvGrpSpPr>
          <p:grpSpPr>
            <a:xfrm rot="5400000">
              <a:off x="2400494" y="3422418"/>
              <a:ext cx="348519" cy="896640"/>
              <a:chOff x="8125299" y="2088502"/>
              <a:chExt cx="433783" cy="1116000"/>
            </a:xfrm>
          </p:grpSpPr>
          <p:cxnSp>
            <p:nvCxnSpPr>
              <p:cNvPr id="34" name="Straight Connector 33"/>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5" name="Oval 34"/>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30" name="Group 29"/>
            <p:cNvGrpSpPr/>
            <p:nvPr/>
          </p:nvGrpSpPr>
          <p:grpSpPr>
            <a:xfrm rot="5400000">
              <a:off x="3211131" y="3335696"/>
              <a:ext cx="348723" cy="1070084"/>
              <a:chOff x="8125299" y="1872626"/>
              <a:chExt cx="434037" cy="1331876"/>
            </a:xfrm>
          </p:grpSpPr>
          <p:cxnSp>
            <p:nvCxnSpPr>
              <p:cNvPr id="31" name="Straight Connector 3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33" name="Oval 32"/>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36" name="Group 35"/>
          <p:cNvGrpSpPr/>
          <p:nvPr/>
        </p:nvGrpSpPr>
        <p:grpSpPr>
          <a:xfrm>
            <a:off x="3010856" y="4113295"/>
            <a:ext cx="2955558" cy="348723"/>
            <a:chOff x="1616442" y="11853936"/>
            <a:chExt cx="2955558" cy="348723"/>
          </a:xfrm>
        </p:grpSpPr>
        <p:grpSp>
          <p:nvGrpSpPr>
            <p:cNvPr id="37" name="Group 36"/>
            <p:cNvGrpSpPr/>
            <p:nvPr/>
          </p:nvGrpSpPr>
          <p:grpSpPr>
            <a:xfrm>
              <a:off x="1616442" y="11853937"/>
              <a:ext cx="1837940" cy="348620"/>
              <a:chOff x="1909152" y="3696377"/>
              <a:chExt cx="1837940" cy="348620"/>
            </a:xfrm>
          </p:grpSpPr>
          <p:cxnSp>
            <p:nvCxnSpPr>
              <p:cNvPr id="44" name="Straight Connector 43"/>
              <p:cNvCxnSpPr/>
              <p:nvPr/>
            </p:nvCxnSpPr>
            <p:spPr>
              <a:xfrm>
                <a:off x="1909152" y="3865894"/>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45" name="Group 44"/>
              <p:cNvGrpSpPr/>
              <p:nvPr/>
            </p:nvGrpSpPr>
            <p:grpSpPr>
              <a:xfrm rot="5400000">
                <a:off x="2400494" y="3422418"/>
                <a:ext cx="348519" cy="896640"/>
                <a:chOff x="8125299" y="2088502"/>
                <a:chExt cx="433783" cy="1116000"/>
              </a:xfrm>
            </p:grpSpPr>
            <p:cxnSp>
              <p:nvCxnSpPr>
                <p:cNvPr id="49" name="Straight Connector 4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6" name="Group 45"/>
              <p:cNvGrpSpPr/>
              <p:nvPr/>
            </p:nvGrpSpPr>
            <p:grpSpPr>
              <a:xfrm rot="5400000">
                <a:off x="3124512" y="3422317"/>
                <a:ext cx="348519" cy="896640"/>
                <a:chOff x="8125299" y="2088502"/>
                <a:chExt cx="433783" cy="1116000"/>
              </a:xfrm>
            </p:grpSpPr>
            <p:cxnSp>
              <p:nvCxnSpPr>
                <p:cNvPr id="47" name="Straight Connector 46"/>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 name="Oval 47"/>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38" name="Group 37"/>
            <p:cNvGrpSpPr/>
            <p:nvPr/>
          </p:nvGrpSpPr>
          <p:grpSpPr>
            <a:xfrm>
              <a:off x="3284537" y="11853936"/>
              <a:ext cx="1287463" cy="348723"/>
              <a:chOff x="2850451" y="3696376"/>
              <a:chExt cx="1287463" cy="348723"/>
            </a:xfrm>
          </p:grpSpPr>
          <p:cxnSp>
            <p:nvCxnSpPr>
              <p:cNvPr id="39" name="Straight Connector 38"/>
              <p:cNvCxnSpPr/>
              <p:nvPr/>
            </p:nvCxnSpPr>
            <p:spPr>
              <a:xfrm>
                <a:off x="3747090" y="3865793"/>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40" name="Group 39"/>
              <p:cNvGrpSpPr/>
              <p:nvPr/>
            </p:nvGrpSpPr>
            <p:grpSpPr>
              <a:xfrm rot="5400000">
                <a:off x="3211131" y="3335696"/>
                <a:ext cx="348723" cy="1070084"/>
                <a:chOff x="8125299" y="1872626"/>
                <a:chExt cx="434037" cy="1331876"/>
              </a:xfrm>
            </p:grpSpPr>
            <p:cxnSp>
              <p:nvCxnSpPr>
                <p:cNvPr id="41" name="Straight Connector 4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3" name="Oval 42"/>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nvGrpSpPr>
          <p:cNvPr id="51" name="Group 50"/>
          <p:cNvGrpSpPr/>
          <p:nvPr/>
        </p:nvGrpSpPr>
        <p:grpSpPr>
          <a:xfrm>
            <a:off x="2652882" y="5114044"/>
            <a:ext cx="3675876" cy="348723"/>
            <a:chOff x="5152971" y="2540702"/>
            <a:chExt cx="3675876" cy="348723"/>
          </a:xfrm>
        </p:grpSpPr>
        <p:grpSp>
          <p:nvGrpSpPr>
            <p:cNvPr id="52" name="Group 51"/>
            <p:cNvGrpSpPr/>
            <p:nvPr/>
          </p:nvGrpSpPr>
          <p:grpSpPr>
            <a:xfrm>
              <a:off x="5152971" y="2540703"/>
              <a:ext cx="1837940" cy="348620"/>
              <a:chOff x="1909152" y="3696377"/>
              <a:chExt cx="1837940" cy="348620"/>
            </a:xfrm>
          </p:grpSpPr>
          <p:cxnSp>
            <p:nvCxnSpPr>
              <p:cNvPr id="62" name="Straight Connector 61"/>
              <p:cNvCxnSpPr/>
              <p:nvPr/>
            </p:nvCxnSpPr>
            <p:spPr>
              <a:xfrm>
                <a:off x="1909152" y="3865894"/>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63" name="Group 62"/>
              <p:cNvGrpSpPr/>
              <p:nvPr/>
            </p:nvGrpSpPr>
            <p:grpSpPr>
              <a:xfrm rot="5400000">
                <a:off x="2400494" y="3422418"/>
                <a:ext cx="348519" cy="896640"/>
                <a:chOff x="8125299" y="2088502"/>
                <a:chExt cx="433783" cy="1116000"/>
              </a:xfrm>
            </p:grpSpPr>
            <p:cxnSp>
              <p:nvCxnSpPr>
                <p:cNvPr id="67" name="Straight Connector 66"/>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8" name="Oval 67"/>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64" name="Group 63"/>
              <p:cNvGrpSpPr/>
              <p:nvPr/>
            </p:nvGrpSpPr>
            <p:grpSpPr>
              <a:xfrm rot="5400000">
                <a:off x="3124512" y="3422317"/>
                <a:ext cx="348519" cy="896640"/>
                <a:chOff x="8125299" y="2088502"/>
                <a:chExt cx="433783" cy="1116000"/>
              </a:xfrm>
            </p:grpSpPr>
            <p:cxnSp>
              <p:nvCxnSpPr>
                <p:cNvPr id="65" name="Straight Connector 64"/>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6" name="Oval 65"/>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53" name="Group 52"/>
            <p:cNvGrpSpPr/>
            <p:nvPr/>
          </p:nvGrpSpPr>
          <p:grpSpPr>
            <a:xfrm>
              <a:off x="6817367" y="2540702"/>
              <a:ext cx="2011480" cy="348723"/>
              <a:chOff x="2126434" y="3696376"/>
              <a:chExt cx="2011480" cy="348723"/>
            </a:xfrm>
          </p:grpSpPr>
          <p:cxnSp>
            <p:nvCxnSpPr>
              <p:cNvPr id="54" name="Straight Connector 53"/>
              <p:cNvCxnSpPr/>
              <p:nvPr/>
            </p:nvCxnSpPr>
            <p:spPr>
              <a:xfrm>
                <a:off x="3747090" y="3865793"/>
                <a:ext cx="390824" cy="4844"/>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55" name="Group 54"/>
              <p:cNvGrpSpPr/>
              <p:nvPr/>
            </p:nvGrpSpPr>
            <p:grpSpPr>
              <a:xfrm rot="5400000">
                <a:off x="2400494" y="3422418"/>
                <a:ext cx="348519" cy="896640"/>
                <a:chOff x="8125299" y="2088502"/>
                <a:chExt cx="433783" cy="1116000"/>
              </a:xfrm>
            </p:grpSpPr>
            <p:cxnSp>
              <p:nvCxnSpPr>
                <p:cNvPr id="60" name="Straight Connector 59"/>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1" name="Oval 60"/>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56" name="Group 55"/>
              <p:cNvGrpSpPr/>
              <p:nvPr/>
            </p:nvGrpSpPr>
            <p:grpSpPr>
              <a:xfrm rot="5400000">
                <a:off x="3211131" y="3335696"/>
                <a:ext cx="348723" cy="1070084"/>
                <a:chOff x="8125299" y="1872626"/>
                <a:chExt cx="434037" cy="1331876"/>
              </a:xfrm>
            </p:grpSpPr>
            <p:cxnSp>
              <p:nvCxnSpPr>
                <p:cNvPr id="57" name="Straight Connector 56"/>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8" name="Oval 57"/>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59" name="Oval 58"/>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aphicFrame>
        <p:nvGraphicFramePr>
          <p:cNvPr id="69" name="Object 68"/>
          <p:cNvGraphicFramePr>
            <a:graphicFrameLocks noChangeAspect="1"/>
          </p:cNvGraphicFramePr>
          <p:nvPr>
            <p:extLst>
              <p:ext uri="{D42A27DB-BD31-4B8C-83A1-F6EECF244321}">
                <p14:modId xmlns:p14="http://schemas.microsoft.com/office/powerpoint/2010/main" val="822814797"/>
              </p:ext>
            </p:extLst>
          </p:nvPr>
        </p:nvGraphicFramePr>
        <p:xfrm>
          <a:off x="1612900" y="4167188"/>
          <a:ext cx="698500" cy="241300"/>
        </p:xfrm>
        <a:graphic>
          <a:graphicData uri="http://schemas.openxmlformats.org/presentationml/2006/ole">
            <mc:AlternateContent xmlns:mc="http://schemas.openxmlformats.org/markup-compatibility/2006">
              <mc:Choice xmlns:v="urn:schemas-microsoft-com:vml" Requires="v">
                <p:oleObj spid="_x0000_s560194" name="Equation" r:id="rId5" imgW="698500" imgH="241300" progId="Equation.DSMT4">
                  <p:embed/>
                </p:oleObj>
              </mc:Choice>
              <mc:Fallback>
                <p:oleObj name="Equation" r:id="rId5" imgW="698500" imgH="241300" progId="Equation.DSMT4">
                  <p:embed/>
                  <p:pic>
                    <p:nvPicPr>
                      <p:cNvPr id="0" name=""/>
                      <p:cNvPicPr/>
                      <p:nvPr/>
                    </p:nvPicPr>
                    <p:blipFill>
                      <a:blip r:embed="rId6"/>
                      <a:stretch>
                        <a:fillRect/>
                      </a:stretch>
                    </p:blipFill>
                    <p:spPr>
                      <a:xfrm>
                        <a:off x="1612900" y="4167188"/>
                        <a:ext cx="698500" cy="241300"/>
                      </a:xfrm>
                      <a:prstGeom prst="rect">
                        <a:avLst/>
                      </a:prstGeom>
                    </p:spPr>
                  </p:pic>
                </p:oleObj>
              </mc:Fallback>
            </mc:AlternateContent>
          </a:graphicData>
        </a:graphic>
      </p:graphicFrame>
      <p:grpSp>
        <p:nvGrpSpPr>
          <p:cNvPr id="351" name="Group 350"/>
          <p:cNvGrpSpPr/>
          <p:nvPr/>
        </p:nvGrpSpPr>
        <p:grpSpPr>
          <a:xfrm>
            <a:off x="1612900" y="3154363"/>
            <a:ext cx="714375" cy="2257425"/>
            <a:chOff x="1612900" y="3154363"/>
            <a:chExt cx="714375" cy="2257425"/>
          </a:xfrm>
        </p:grpSpPr>
        <p:graphicFrame>
          <p:nvGraphicFramePr>
            <p:cNvPr id="8" name="Object 7"/>
            <p:cNvGraphicFramePr>
              <a:graphicFrameLocks noChangeAspect="1"/>
            </p:cNvGraphicFramePr>
            <p:nvPr>
              <p:extLst>
                <p:ext uri="{D42A27DB-BD31-4B8C-83A1-F6EECF244321}">
                  <p14:modId xmlns:p14="http://schemas.microsoft.com/office/powerpoint/2010/main" val="683605146"/>
                </p:ext>
              </p:extLst>
            </p:nvPr>
          </p:nvGraphicFramePr>
          <p:xfrm>
            <a:off x="1612900" y="3154363"/>
            <a:ext cx="673100" cy="241300"/>
          </p:xfrm>
          <a:graphic>
            <a:graphicData uri="http://schemas.openxmlformats.org/presentationml/2006/ole">
              <mc:AlternateContent xmlns:mc="http://schemas.openxmlformats.org/markup-compatibility/2006">
                <mc:Choice xmlns:v="urn:schemas-microsoft-com:vml" Requires="v">
                  <p:oleObj spid="_x0000_s560195" name="Equation" r:id="rId7" imgW="673100" imgH="241300" progId="Equation.DSMT4">
                    <p:embed/>
                  </p:oleObj>
                </mc:Choice>
                <mc:Fallback>
                  <p:oleObj name="Equation" r:id="rId7" imgW="673100" imgH="241300" progId="Equation.DSMT4">
                    <p:embed/>
                    <p:pic>
                      <p:nvPicPr>
                        <p:cNvPr id="0" name=""/>
                        <p:cNvPicPr/>
                        <p:nvPr/>
                      </p:nvPicPr>
                      <p:blipFill>
                        <a:blip r:embed="rId8"/>
                        <a:stretch>
                          <a:fillRect/>
                        </a:stretch>
                      </p:blipFill>
                      <p:spPr>
                        <a:xfrm>
                          <a:off x="1612900" y="3154363"/>
                          <a:ext cx="673100" cy="241300"/>
                        </a:xfrm>
                        <a:prstGeom prst="rect">
                          <a:avLst/>
                        </a:prstGeom>
                      </p:spPr>
                    </p:pic>
                  </p:oleObj>
                </mc:Fallback>
              </mc:AlternateContent>
            </a:graphicData>
          </a:graphic>
        </p:graphicFrame>
        <p:graphicFrame>
          <p:nvGraphicFramePr>
            <p:cNvPr id="347" name="Object 346"/>
            <p:cNvGraphicFramePr>
              <a:graphicFrameLocks noChangeAspect="1"/>
            </p:cNvGraphicFramePr>
            <p:nvPr>
              <p:extLst>
                <p:ext uri="{D42A27DB-BD31-4B8C-83A1-F6EECF244321}">
                  <p14:modId xmlns:p14="http://schemas.microsoft.com/office/powerpoint/2010/main" val="1183251491"/>
                </p:ext>
              </p:extLst>
            </p:nvPr>
          </p:nvGraphicFramePr>
          <p:xfrm>
            <a:off x="1654175" y="5170488"/>
            <a:ext cx="673100" cy="241300"/>
          </p:xfrm>
          <a:graphic>
            <a:graphicData uri="http://schemas.openxmlformats.org/presentationml/2006/ole">
              <mc:AlternateContent xmlns:mc="http://schemas.openxmlformats.org/markup-compatibility/2006">
                <mc:Choice xmlns:v="urn:schemas-microsoft-com:vml" Requires="v">
                  <p:oleObj spid="_x0000_s560196" name="Equation" r:id="rId9" imgW="673100" imgH="241300" progId="Equation.DSMT4">
                    <p:embed/>
                  </p:oleObj>
                </mc:Choice>
                <mc:Fallback>
                  <p:oleObj name="Equation" r:id="rId9" imgW="673100" imgH="241300" progId="Equation.DSMT4">
                    <p:embed/>
                    <p:pic>
                      <p:nvPicPr>
                        <p:cNvPr id="0" name=""/>
                        <p:cNvPicPr/>
                        <p:nvPr/>
                      </p:nvPicPr>
                      <p:blipFill>
                        <a:blip r:embed="rId10"/>
                        <a:stretch>
                          <a:fillRect/>
                        </a:stretch>
                      </p:blipFill>
                      <p:spPr>
                        <a:xfrm>
                          <a:off x="1654175" y="5170488"/>
                          <a:ext cx="673100" cy="241300"/>
                        </a:xfrm>
                        <a:prstGeom prst="rect">
                          <a:avLst/>
                        </a:prstGeom>
                      </p:spPr>
                    </p:pic>
                  </p:oleObj>
                </mc:Fallback>
              </mc:AlternateContent>
            </a:graphicData>
          </a:graphic>
        </p:graphicFrame>
      </p:grpSp>
      <p:grpSp>
        <p:nvGrpSpPr>
          <p:cNvPr id="350" name="Group 349"/>
          <p:cNvGrpSpPr/>
          <p:nvPr/>
        </p:nvGrpSpPr>
        <p:grpSpPr>
          <a:xfrm>
            <a:off x="6643688" y="3154363"/>
            <a:ext cx="650875" cy="2257425"/>
            <a:chOff x="6643688" y="3285083"/>
            <a:chExt cx="650875" cy="2257425"/>
          </a:xfrm>
        </p:grpSpPr>
        <p:graphicFrame>
          <p:nvGraphicFramePr>
            <p:cNvPr id="348" name="Object 347"/>
            <p:cNvGraphicFramePr>
              <a:graphicFrameLocks noChangeAspect="1"/>
            </p:cNvGraphicFramePr>
            <p:nvPr>
              <p:extLst>
                <p:ext uri="{D42A27DB-BD31-4B8C-83A1-F6EECF244321}">
                  <p14:modId xmlns:p14="http://schemas.microsoft.com/office/powerpoint/2010/main" val="4025203836"/>
                </p:ext>
              </p:extLst>
            </p:nvPr>
          </p:nvGraphicFramePr>
          <p:xfrm>
            <a:off x="6643688" y="3285083"/>
            <a:ext cx="622300" cy="241300"/>
          </p:xfrm>
          <a:graphic>
            <a:graphicData uri="http://schemas.openxmlformats.org/presentationml/2006/ole">
              <mc:AlternateContent xmlns:mc="http://schemas.openxmlformats.org/markup-compatibility/2006">
                <mc:Choice xmlns:v="urn:schemas-microsoft-com:vml" Requires="v">
                  <p:oleObj spid="_x0000_s560197" name="Equation" r:id="rId11" imgW="622300" imgH="241300" progId="Equation.DSMT4">
                    <p:embed/>
                  </p:oleObj>
                </mc:Choice>
                <mc:Fallback>
                  <p:oleObj name="Equation" r:id="rId11" imgW="622300" imgH="241300" progId="Equation.DSMT4">
                    <p:embed/>
                    <p:pic>
                      <p:nvPicPr>
                        <p:cNvPr id="0" name=""/>
                        <p:cNvPicPr/>
                        <p:nvPr/>
                      </p:nvPicPr>
                      <p:blipFill>
                        <a:blip r:embed="rId12"/>
                        <a:stretch>
                          <a:fillRect/>
                        </a:stretch>
                      </p:blipFill>
                      <p:spPr>
                        <a:xfrm>
                          <a:off x="6643688" y="3285083"/>
                          <a:ext cx="622300" cy="241300"/>
                        </a:xfrm>
                        <a:prstGeom prst="rect">
                          <a:avLst/>
                        </a:prstGeom>
                      </p:spPr>
                    </p:pic>
                  </p:oleObj>
                </mc:Fallback>
              </mc:AlternateContent>
            </a:graphicData>
          </a:graphic>
        </p:graphicFrame>
        <p:graphicFrame>
          <p:nvGraphicFramePr>
            <p:cNvPr id="349" name="Object 348"/>
            <p:cNvGraphicFramePr>
              <a:graphicFrameLocks noChangeAspect="1"/>
            </p:cNvGraphicFramePr>
            <p:nvPr>
              <p:extLst>
                <p:ext uri="{D42A27DB-BD31-4B8C-83A1-F6EECF244321}">
                  <p14:modId xmlns:p14="http://schemas.microsoft.com/office/powerpoint/2010/main" val="3224469414"/>
                </p:ext>
              </p:extLst>
            </p:nvPr>
          </p:nvGraphicFramePr>
          <p:xfrm>
            <a:off x="6697663" y="5301208"/>
            <a:ext cx="596900" cy="241300"/>
          </p:xfrm>
          <a:graphic>
            <a:graphicData uri="http://schemas.openxmlformats.org/presentationml/2006/ole">
              <mc:AlternateContent xmlns:mc="http://schemas.openxmlformats.org/markup-compatibility/2006">
                <mc:Choice xmlns:v="urn:schemas-microsoft-com:vml" Requires="v">
                  <p:oleObj spid="_x0000_s560198" name="Equation" r:id="rId13" imgW="596900" imgH="241300" progId="Equation.DSMT4">
                    <p:embed/>
                  </p:oleObj>
                </mc:Choice>
                <mc:Fallback>
                  <p:oleObj name="Equation" r:id="rId13" imgW="596900" imgH="241300" progId="Equation.DSMT4">
                    <p:embed/>
                    <p:pic>
                      <p:nvPicPr>
                        <p:cNvPr id="0" name=""/>
                        <p:cNvPicPr/>
                        <p:nvPr/>
                      </p:nvPicPr>
                      <p:blipFill>
                        <a:blip r:embed="rId14"/>
                        <a:stretch>
                          <a:fillRect/>
                        </a:stretch>
                      </p:blipFill>
                      <p:spPr>
                        <a:xfrm>
                          <a:off x="6697663" y="5301208"/>
                          <a:ext cx="596900" cy="241300"/>
                        </a:xfrm>
                        <a:prstGeom prst="rect">
                          <a:avLst/>
                        </a:prstGeom>
                      </p:spPr>
                    </p:pic>
                  </p:oleObj>
                </mc:Fallback>
              </mc:AlternateContent>
            </a:graphicData>
          </a:graphic>
        </p:graphicFrame>
      </p:grpSp>
      <p:cxnSp>
        <p:nvCxnSpPr>
          <p:cNvPr id="6" name="Straight Connector 5"/>
          <p:cNvCxnSpPr/>
          <p:nvPr/>
        </p:nvCxnSpPr>
        <p:spPr>
          <a:xfrm>
            <a:off x="1115616" y="2780928"/>
            <a:ext cx="6480720" cy="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1115616" y="3789040"/>
            <a:ext cx="6480720" cy="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1115616" y="4797152"/>
            <a:ext cx="6480720" cy="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aphicFrame>
        <p:nvGraphicFramePr>
          <p:cNvPr id="72" name="Object 71"/>
          <p:cNvGraphicFramePr>
            <a:graphicFrameLocks noChangeAspect="1"/>
          </p:cNvGraphicFramePr>
          <p:nvPr>
            <p:extLst>
              <p:ext uri="{D42A27DB-BD31-4B8C-83A1-F6EECF244321}">
                <p14:modId xmlns:p14="http://schemas.microsoft.com/office/powerpoint/2010/main" val="1852054808"/>
              </p:ext>
            </p:extLst>
          </p:nvPr>
        </p:nvGraphicFramePr>
        <p:xfrm>
          <a:off x="1485124" y="1436908"/>
          <a:ext cx="786622" cy="279902"/>
        </p:xfrm>
        <a:graphic>
          <a:graphicData uri="http://schemas.openxmlformats.org/presentationml/2006/ole">
            <mc:AlternateContent xmlns:mc="http://schemas.openxmlformats.org/markup-compatibility/2006">
              <mc:Choice xmlns:v="urn:schemas-microsoft-com:vml" Requires="v">
                <p:oleObj spid="_x0000_s560199" name="Equation" r:id="rId15" imgW="749300" imgH="266700" progId="Equation.DSMT4">
                  <p:embed/>
                </p:oleObj>
              </mc:Choice>
              <mc:Fallback>
                <p:oleObj name="Equation" r:id="rId15" imgW="749300" imgH="266700" progId="Equation.DSMT4">
                  <p:embed/>
                  <p:pic>
                    <p:nvPicPr>
                      <p:cNvPr id="0" name=""/>
                      <p:cNvPicPr/>
                      <p:nvPr/>
                    </p:nvPicPr>
                    <p:blipFill>
                      <a:blip r:embed="rId16"/>
                      <a:stretch>
                        <a:fillRect/>
                      </a:stretch>
                    </p:blipFill>
                    <p:spPr>
                      <a:xfrm>
                        <a:off x="1485124" y="1436908"/>
                        <a:ext cx="786622" cy="279902"/>
                      </a:xfrm>
                      <a:prstGeom prst="rect">
                        <a:avLst/>
                      </a:prstGeom>
                    </p:spPr>
                  </p:pic>
                </p:oleObj>
              </mc:Fallback>
            </mc:AlternateContent>
          </a:graphicData>
        </a:graphic>
      </p:graphicFrame>
      <p:graphicFrame>
        <p:nvGraphicFramePr>
          <p:cNvPr id="73" name="Object 72"/>
          <p:cNvGraphicFramePr>
            <a:graphicFrameLocks noChangeAspect="1"/>
          </p:cNvGraphicFramePr>
          <p:nvPr>
            <p:extLst>
              <p:ext uri="{D42A27DB-BD31-4B8C-83A1-F6EECF244321}">
                <p14:modId xmlns:p14="http://schemas.microsoft.com/office/powerpoint/2010/main" val="1008304641"/>
              </p:ext>
            </p:extLst>
          </p:nvPr>
        </p:nvGraphicFramePr>
        <p:xfrm>
          <a:off x="5793393" y="1425352"/>
          <a:ext cx="2120980" cy="347464"/>
        </p:xfrm>
        <a:graphic>
          <a:graphicData uri="http://schemas.openxmlformats.org/presentationml/2006/ole">
            <mc:AlternateContent xmlns:mc="http://schemas.openxmlformats.org/markup-compatibility/2006">
              <mc:Choice xmlns:v="urn:schemas-microsoft-com:vml" Requires="v">
                <p:oleObj spid="_x0000_s560200" name="Equation" r:id="rId17" imgW="2019300" imgH="330200" progId="Equation.DSMT4">
                  <p:embed/>
                </p:oleObj>
              </mc:Choice>
              <mc:Fallback>
                <p:oleObj name="Equation" r:id="rId17" imgW="2019300" imgH="330200" progId="Equation.DSMT4">
                  <p:embed/>
                  <p:pic>
                    <p:nvPicPr>
                      <p:cNvPr id="0" name=""/>
                      <p:cNvPicPr/>
                      <p:nvPr/>
                    </p:nvPicPr>
                    <p:blipFill>
                      <a:blip r:embed="rId18"/>
                      <a:stretch>
                        <a:fillRect/>
                      </a:stretch>
                    </p:blipFill>
                    <p:spPr>
                      <a:xfrm>
                        <a:off x="5793393" y="1425352"/>
                        <a:ext cx="2120980" cy="347464"/>
                      </a:xfrm>
                      <a:prstGeom prst="rect">
                        <a:avLst/>
                      </a:prstGeom>
                    </p:spPr>
                  </p:pic>
                </p:oleObj>
              </mc:Fallback>
            </mc:AlternateContent>
          </a:graphicData>
        </a:graphic>
      </p:graphicFrame>
      <p:sp>
        <p:nvSpPr>
          <p:cNvPr id="74" name="TextBox 73"/>
          <p:cNvSpPr txBox="1"/>
          <p:nvPr/>
        </p:nvSpPr>
        <p:spPr>
          <a:xfrm>
            <a:off x="1403648" y="2420888"/>
            <a:ext cx="948059" cy="369332"/>
          </a:xfrm>
          <a:prstGeom prst="rect">
            <a:avLst/>
          </a:prstGeom>
          <a:noFill/>
        </p:spPr>
        <p:txBody>
          <a:bodyPr wrap="none" rtlCol="0">
            <a:spAutoFit/>
          </a:bodyPr>
          <a:lstStyle/>
          <a:p>
            <a:r>
              <a:rPr lang="en-US" sz="1800" dirty="0" smtClean="0">
                <a:solidFill>
                  <a:srgbClr val="000000"/>
                </a:solidFill>
                <a:latin typeface="Arial"/>
              </a:rPr>
              <a:t>dim = 2</a:t>
            </a:r>
            <a:endParaRPr lang="en-US" sz="1800" dirty="0">
              <a:solidFill>
                <a:srgbClr val="000000"/>
              </a:solidFill>
              <a:latin typeface="Arial"/>
            </a:endParaRPr>
          </a:p>
        </p:txBody>
      </p:sp>
      <p:sp>
        <p:nvSpPr>
          <p:cNvPr id="75" name="TextBox 74"/>
          <p:cNvSpPr txBox="1"/>
          <p:nvPr/>
        </p:nvSpPr>
        <p:spPr>
          <a:xfrm>
            <a:off x="1403648" y="3419708"/>
            <a:ext cx="948059" cy="369332"/>
          </a:xfrm>
          <a:prstGeom prst="rect">
            <a:avLst/>
          </a:prstGeom>
          <a:noFill/>
        </p:spPr>
        <p:txBody>
          <a:bodyPr wrap="none" rtlCol="0">
            <a:spAutoFit/>
          </a:bodyPr>
          <a:lstStyle/>
          <a:p>
            <a:r>
              <a:rPr lang="en-US" sz="1800" dirty="0" smtClean="0">
                <a:solidFill>
                  <a:srgbClr val="000000"/>
                </a:solidFill>
                <a:latin typeface="Arial"/>
              </a:rPr>
              <a:t>dim = 5</a:t>
            </a:r>
            <a:endParaRPr lang="en-US" sz="1800" dirty="0">
              <a:solidFill>
                <a:srgbClr val="000000"/>
              </a:solidFill>
              <a:latin typeface="Arial"/>
            </a:endParaRPr>
          </a:p>
        </p:txBody>
      </p:sp>
      <p:sp>
        <p:nvSpPr>
          <p:cNvPr id="76" name="TextBox 75"/>
          <p:cNvSpPr txBox="1"/>
          <p:nvPr/>
        </p:nvSpPr>
        <p:spPr>
          <a:xfrm>
            <a:off x="1403648" y="4437112"/>
            <a:ext cx="948059" cy="369332"/>
          </a:xfrm>
          <a:prstGeom prst="rect">
            <a:avLst/>
          </a:prstGeom>
          <a:noFill/>
        </p:spPr>
        <p:txBody>
          <a:bodyPr wrap="none" rtlCol="0">
            <a:spAutoFit/>
          </a:bodyPr>
          <a:lstStyle/>
          <a:p>
            <a:r>
              <a:rPr lang="en-US" sz="1800" dirty="0" smtClean="0">
                <a:solidFill>
                  <a:srgbClr val="000000"/>
                </a:solidFill>
                <a:latin typeface="Arial"/>
              </a:rPr>
              <a:t>dim = 9</a:t>
            </a:r>
            <a:endParaRPr lang="en-US" sz="1800" dirty="0">
              <a:solidFill>
                <a:srgbClr val="000000"/>
              </a:solidFill>
              <a:latin typeface="Arial"/>
            </a:endParaRPr>
          </a:p>
        </p:txBody>
      </p:sp>
      <p:sp>
        <p:nvSpPr>
          <p:cNvPr id="77" name="TextBox 76"/>
          <p:cNvSpPr txBox="1"/>
          <p:nvPr/>
        </p:nvSpPr>
        <p:spPr>
          <a:xfrm>
            <a:off x="1403648" y="5445224"/>
            <a:ext cx="1076437" cy="369332"/>
          </a:xfrm>
          <a:prstGeom prst="rect">
            <a:avLst/>
          </a:prstGeom>
          <a:noFill/>
        </p:spPr>
        <p:txBody>
          <a:bodyPr wrap="none" rtlCol="0">
            <a:spAutoFit/>
          </a:bodyPr>
          <a:lstStyle/>
          <a:p>
            <a:r>
              <a:rPr lang="en-US" sz="1800" dirty="0" smtClean="0">
                <a:solidFill>
                  <a:srgbClr val="000000"/>
                </a:solidFill>
                <a:latin typeface="Arial"/>
              </a:rPr>
              <a:t>dim = 19</a:t>
            </a:r>
            <a:endParaRPr lang="en-US" sz="1800" dirty="0">
              <a:solidFill>
                <a:srgbClr val="000000"/>
              </a:solidFill>
              <a:latin typeface="Arial"/>
            </a:endParaRPr>
          </a:p>
        </p:txBody>
      </p:sp>
    </p:spTree>
    <p:extLst>
      <p:ext uri="{BB962C8B-B14F-4D97-AF65-F5344CB8AC3E}">
        <p14:creationId xmlns:p14="http://schemas.microsoft.com/office/powerpoint/2010/main" val="2420303184"/>
      </p:ext>
    </p:extLst>
  </p:cSld>
  <p:clrMapOvr>
    <a:masterClrMapping/>
  </p:clrMapOvr>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257" y="0"/>
            <a:ext cx="7596218" cy="1000108"/>
          </a:xfrm>
        </p:spPr>
        <p:txBody>
          <a:bodyPr/>
          <a:lstStyle/>
          <a:p>
            <a:r>
              <a:rPr lang="en-US" dirty="0" smtClean="0"/>
              <a:t>Mean-field approximation (</a:t>
            </a:r>
            <a:r>
              <a:rPr lang="en-US" i="1" dirty="0" smtClean="0"/>
              <a:t>m</a:t>
            </a:r>
            <a:r>
              <a:rPr lang="en-US" dirty="0" smtClean="0"/>
              <a:t> = </a:t>
            </a:r>
            <a:r>
              <a:rPr lang="en-US" i="1" dirty="0" smtClean="0"/>
              <a:t>n</a:t>
            </a:r>
            <a:r>
              <a:rPr lang="en-US" dirty="0" smtClean="0"/>
              <a:t> = 1)</a:t>
            </a:r>
            <a:endParaRPr lang="en-US" dirty="0"/>
          </a:p>
        </p:txBody>
      </p:sp>
      <p:sp>
        <p:nvSpPr>
          <p:cNvPr id="3" name="Content Placeholder 2"/>
          <p:cNvSpPr>
            <a:spLocks noGrp="1"/>
          </p:cNvSpPr>
          <p:nvPr>
            <p:ph idx="1"/>
          </p:nvPr>
        </p:nvSpPr>
        <p:spPr/>
        <p:txBody>
          <a:bodyPr/>
          <a:lstStyle/>
          <a:p>
            <a:r>
              <a:rPr lang="en-US" dirty="0" smtClean="0"/>
              <a:t>This basically completely ignores the network structure:</a:t>
            </a:r>
          </a:p>
          <a:p>
            <a:pPr lvl="1"/>
            <a:r>
              <a:rPr lang="en-US" dirty="0" smtClean="0"/>
              <a:t>Equations:</a:t>
            </a:r>
          </a:p>
          <a:p>
            <a:pPr lvl="1"/>
            <a:endParaRPr lang="en-US" dirty="0"/>
          </a:p>
          <a:p>
            <a:pPr lvl="1"/>
            <a:endParaRPr lang="en-US" dirty="0" smtClean="0"/>
          </a:p>
          <a:p>
            <a:pPr lvl="1"/>
            <a:endParaRPr lang="en-US" dirty="0"/>
          </a:p>
          <a:p>
            <a:pPr lvl="1"/>
            <a:endParaRPr lang="en-US" dirty="0" smtClean="0"/>
          </a:p>
          <a:p>
            <a:pPr lvl="1"/>
            <a:endParaRPr lang="en-US" dirty="0"/>
          </a:p>
          <a:p>
            <a:pPr lvl="1"/>
            <a:r>
              <a:rPr lang="en-US" dirty="0" smtClean="0"/>
              <a:t>With closure:</a:t>
            </a:r>
            <a:endParaRPr lang="en-US" dirty="0"/>
          </a:p>
        </p:txBody>
      </p:sp>
      <p:graphicFrame>
        <p:nvGraphicFramePr>
          <p:cNvPr id="16" name="Object 2"/>
          <p:cNvGraphicFramePr>
            <a:graphicFrameLocks noChangeAspect="1"/>
          </p:cNvGraphicFramePr>
          <p:nvPr>
            <p:extLst>
              <p:ext uri="{D42A27DB-BD31-4B8C-83A1-F6EECF244321}">
                <p14:modId xmlns:p14="http://schemas.microsoft.com/office/powerpoint/2010/main" val="2618846193"/>
              </p:ext>
            </p:extLst>
          </p:nvPr>
        </p:nvGraphicFramePr>
        <p:xfrm>
          <a:off x="1403350" y="2427288"/>
          <a:ext cx="2222500" cy="1117600"/>
        </p:xfrm>
        <a:graphic>
          <a:graphicData uri="http://schemas.openxmlformats.org/presentationml/2006/ole">
            <mc:AlternateContent xmlns:mc="http://schemas.openxmlformats.org/markup-compatibility/2006">
              <mc:Choice xmlns:v="urn:schemas-microsoft-com:vml" Requires="v">
                <p:oleObj spid="_x0000_s561169" name="Equation" r:id="rId3" imgW="2222500" imgH="1117600" progId="Equation.DSMT4">
                  <p:embed/>
                </p:oleObj>
              </mc:Choice>
              <mc:Fallback>
                <p:oleObj name="Equation" r:id="rId3" imgW="2222500" imgH="1117600" progId="Equation.DSMT4">
                  <p:embed/>
                  <p:pic>
                    <p:nvPicPr>
                      <p:cNvPr id="0" name=""/>
                      <p:cNvPicPr>
                        <a:picLocks noChangeAspect="1" noChangeArrowheads="1"/>
                      </p:cNvPicPr>
                      <p:nvPr/>
                    </p:nvPicPr>
                    <p:blipFill>
                      <a:blip r:embed="rId4"/>
                      <a:srcRect/>
                      <a:stretch>
                        <a:fillRect/>
                      </a:stretch>
                    </p:blipFill>
                    <p:spPr bwMode="auto">
                      <a:xfrm>
                        <a:off x="1403350" y="2427288"/>
                        <a:ext cx="22225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2"/>
          <p:cNvGraphicFramePr>
            <a:graphicFrameLocks noChangeAspect="1"/>
          </p:cNvGraphicFramePr>
          <p:nvPr>
            <p:extLst>
              <p:ext uri="{D42A27DB-BD31-4B8C-83A1-F6EECF244321}">
                <p14:modId xmlns:p14="http://schemas.microsoft.com/office/powerpoint/2010/main" val="2397361360"/>
              </p:ext>
            </p:extLst>
          </p:nvPr>
        </p:nvGraphicFramePr>
        <p:xfrm>
          <a:off x="1691680" y="4653136"/>
          <a:ext cx="1778000" cy="698500"/>
        </p:xfrm>
        <a:graphic>
          <a:graphicData uri="http://schemas.openxmlformats.org/presentationml/2006/ole">
            <mc:AlternateContent xmlns:mc="http://schemas.openxmlformats.org/markup-compatibility/2006">
              <mc:Choice xmlns:v="urn:schemas-microsoft-com:vml" Requires="v">
                <p:oleObj spid="_x0000_s561170" name="Equation" r:id="rId5" imgW="1778000" imgH="698500" progId="Equation.DSMT4">
                  <p:embed/>
                </p:oleObj>
              </mc:Choice>
              <mc:Fallback>
                <p:oleObj name="Equation" r:id="rId5" imgW="1778000" imgH="698500" progId="Equation.DSMT4">
                  <p:embed/>
                  <p:pic>
                    <p:nvPicPr>
                      <p:cNvPr id="0" name=""/>
                      <p:cNvPicPr>
                        <a:picLocks noChangeAspect="1" noChangeArrowheads="1"/>
                      </p:cNvPicPr>
                      <p:nvPr/>
                    </p:nvPicPr>
                    <p:blipFill>
                      <a:blip r:embed="rId6"/>
                      <a:srcRect/>
                      <a:stretch>
                        <a:fillRect/>
                      </a:stretch>
                    </p:blipFill>
                    <p:spPr bwMode="auto">
                      <a:xfrm>
                        <a:off x="1691680" y="4653136"/>
                        <a:ext cx="17780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2" name="Group 21"/>
          <p:cNvGrpSpPr/>
          <p:nvPr/>
        </p:nvGrpSpPr>
        <p:grpSpPr>
          <a:xfrm>
            <a:off x="7582890" y="1883467"/>
            <a:ext cx="933802" cy="625283"/>
            <a:chOff x="4903073" y="4459721"/>
            <a:chExt cx="1682206" cy="1126425"/>
          </a:xfrm>
        </p:grpSpPr>
        <p:cxnSp>
          <p:nvCxnSpPr>
            <p:cNvPr id="31" name="Straight Connector 30"/>
            <p:cNvCxnSpPr/>
            <p:nvPr/>
          </p:nvCxnSpPr>
          <p:spPr>
            <a:xfrm rot="1801188">
              <a:off x="5685280" y="5586146"/>
              <a:ext cx="899999"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9003913">
              <a:off x="4903073" y="5577998"/>
              <a:ext cx="899999"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5526430" y="4459721"/>
              <a:ext cx="433783" cy="1116000"/>
              <a:chOff x="8125299" y="2088502"/>
              <a:chExt cx="433783" cy="1116000"/>
            </a:xfrm>
          </p:grpSpPr>
          <p:cxnSp>
            <p:nvCxnSpPr>
              <p:cNvPr id="26" name="Straight Connector 25"/>
              <p:cNvCxnSpPr/>
              <p:nvPr/>
            </p:nvCxnSpPr>
            <p:spPr>
              <a:xfrm rot="16200000">
                <a:off x="7892192" y="2538502"/>
                <a:ext cx="899999"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39" name="Group 38"/>
          <p:cNvGrpSpPr/>
          <p:nvPr/>
        </p:nvGrpSpPr>
        <p:grpSpPr>
          <a:xfrm>
            <a:off x="7884368" y="5229200"/>
            <a:ext cx="460722" cy="1000241"/>
            <a:chOff x="2519985" y="1423881"/>
            <a:chExt cx="666835" cy="1447717"/>
          </a:xfrm>
        </p:grpSpPr>
        <p:grpSp>
          <p:nvGrpSpPr>
            <p:cNvPr id="40" name="Group 39"/>
            <p:cNvGrpSpPr/>
            <p:nvPr/>
          </p:nvGrpSpPr>
          <p:grpSpPr>
            <a:xfrm rot="7212993">
              <a:off x="2696247" y="2381024"/>
              <a:ext cx="341430" cy="639717"/>
              <a:chOff x="7502864" y="3837881"/>
              <a:chExt cx="341430" cy="639717"/>
            </a:xfrm>
          </p:grpSpPr>
          <p:cxnSp>
            <p:nvCxnSpPr>
              <p:cNvPr id="48" name="Straight Connector 47"/>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rot="18012993">
              <a:off x="2669129" y="1274737"/>
              <a:ext cx="341430" cy="639717"/>
              <a:chOff x="7502864" y="3837881"/>
              <a:chExt cx="341430" cy="639717"/>
            </a:xfrm>
          </p:grpSpPr>
          <p:cxnSp>
            <p:nvCxnSpPr>
              <p:cNvPr id="46" name="Straight Connector 45"/>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2" name="Group 41"/>
            <p:cNvGrpSpPr/>
            <p:nvPr/>
          </p:nvGrpSpPr>
          <p:grpSpPr>
            <a:xfrm>
              <a:off x="2688639" y="1619215"/>
              <a:ext cx="348723" cy="1070084"/>
              <a:chOff x="8125299" y="1872626"/>
              <a:chExt cx="434037" cy="1331876"/>
            </a:xfrm>
          </p:grpSpPr>
          <p:cxnSp>
            <p:nvCxnSpPr>
              <p:cNvPr id="43" name="Straight Connector 42"/>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4" name="Oval 43"/>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5" name="Oval 44"/>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spTree>
    <p:extLst>
      <p:ext uri="{BB962C8B-B14F-4D97-AF65-F5344CB8AC3E}">
        <p14:creationId xmlns:p14="http://schemas.microsoft.com/office/powerpoint/2010/main" val="644747869"/>
      </p:ext>
    </p:extLst>
  </p:cSld>
  <p:clrMapOvr>
    <a:masterClrMapping/>
  </p:clrMapOvr>
  <p:timing>
    <p:tnLst>
      <p:par>
        <p:cTn xmlns:p14="http://schemas.microsoft.com/office/powerpoint/2010/mai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smtClean="0"/>
              <a:t>Motif approximation, </a:t>
            </a:r>
            <a:r>
              <a:rPr lang="en-US" i="1" dirty="0" smtClean="0"/>
              <a:t>m</a:t>
            </a:r>
            <a:r>
              <a:rPr lang="en-US" dirty="0" smtClean="0"/>
              <a:t> = 2</a:t>
            </a:r>
            <a:endParaRPr lang="en-US" dirty="0"/>
          </a:p>
        </p:txBody>
      </p:sp>
      <p:sp>
        <p:nvSpPr>
          <p:cNvPr id="3" name="Content Placeholder 2"/>
          <p:cNvSpPr>
            <a:spLocks noGrp="1"/>
          </p:cNvSpPr>
          <p:nvPr>
            <p:ph idx="1"/>
          </p:nvPr>
        </p:nvSpPr>
        <p:spPr/>
        <p:txBody>
          <a:bodyPr/>
          <a:lstStyle/>
          <a:p>
            <a:r>
              <a:rPr lang="en-US" dirty="0" smtClean="0"/>
              <a:t>This is the standard pairwise approximation</a:t>
            </a:r>
          </a:p>
          <a:p>
            <a:pPr lvl="1"/>
            <a:r>
              <a:rPr lang="en-US" dirty="0" smtClean="0"/>
              <a:t>Equations for the pairs:</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r>
              <a:rPr lang="en-US" dirty="0" smtClean="0"/>
              <a:t>With closure:</a:t>
            </a:r>
            <a:endParaRPr lang="en-US" dirty="0"/>
          </a:p>
        </p:txBody>
      </p:sp>
      <p:graphicFrame>
        <p:nvGraphicFramePr>
          <p:cNvPr id="16" name="Object 2"/>
          <p:cNvGraphicFramePr>
            <a:graphicFrameLocks noChangeAspect="1"/>
          </p:cNvGraphicFramePr>
          <p:nvPr>
            <p:extLst>
              <p:ext uri="{D42A27DB-BD31-4B8C-83A1-F6EECF244321}">
                <p14:modId xmlns:p14="http://schemas.microsoft.com/office/powerpoint/2010/main" val="616724514"/>
              </p:ext>
            </p:extLst>
          </p:nvPr>
        </p:nvGraphicFramePr>
        <p:xfrm>
          <a:off x="1835696" y="2492896"/>
          <a:ext cx="5257800" cy="1866900"/>
        </p:xfrm>
        <a:graphic>
          <a:graphicData uri="http://schemas.openxmlformats.org/presentationml/2006/ole">
            <mc:AlternateContent xmlns:mc="http://schemas.openxmlformats.org/markup-compatibility/2006">
              <mc:Choice xmlns:v="urn:schemas-microsoft-com:vml" Requires="v">
                <p:oleObj spid="_x0000_s562193" name="Equation" r:id="rId3" imgW="5257800" imgH="1866900" progId="Equation.DSMT4">
                  <p:embed/>
                </p:oleObj>
              </mc:Choice>
              <mc:Fallback>
                <p:oleObj name="Equation" r:id="rId3" imgW="5257800" imgH="1866900" progId="Equation.DSMT4">
                  <p:embed/>
                  <p:pic>
                    <p:nvPicPr>
                      <p:cNvPr id="0" name=""/>
                      <p:cNvPicPr>
                        <a:picLocks noChangeAspect="1" noChangeArrowheads="1"/>
                      </p:cNvPicPr>
                      <p:nvPr/>
                    </p:nvPicPr>
                    <p:blipFill>
                      <a:blip r:embed="rId4"/>
                      <a:srcRect/>
                      <a:stretch>
                        <a:fillRect/>
                      </a:stretch>
                    </p:blipFill>
                    <p:spPr bwMode="auto">
                      <a:xfrm>
                        <a:off x="1835696" y="2492896"/>
                        <a:ext cx="5257800" cy="186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2"/>
          <p:cNvGraphicFramePr>
            <a:graphicFrameLocks noChangeAspect="1"/>
          </p:cNvGraphicFramePr>
          <p:nvPr>
            <p:extLst>
              <p:ext uri="{D42A27DB-BD31-4B8C-83A1-F6EECF244321}">
                <p14:modId xmlns:p14="http://schemas.microsoft.com/office/powerpoint/2010/main" val="2830433816"/>
              </p:ext>
            </p:extLst>
          </p:nvPr>
        </p:nvGraphicFramePr>
        <p:xfrm>
          <a:off x="1691680" y="5445125"/>
          <a:ext cx="5842000" cy="762000"/>
        </p:xfrm>
        <a:graphic>
          <a:graphicData uri="http://schemas.openxmlformats.org/presentationml/2006/ole">
            <mc:AlternateContent xmlns:mc="http://schemas.openxmlformats.org/markup-compatibility/2006">
              <mc:Choice xmlns:v="urn:schemas-microsoft-com:vml" Requires="v">
                <p:oleObj spid="_x0000_s562194" name="Equation" r:id="rId5" imgW="5842000" imgH="762000" progId="Equation.DSMT4">
                  <p:embed/>
                </p:oleObj>
              </mc:Choice>
              <mc:Fallback>
                <p:oleObj name="Equation" r:id="rId5" imgW="5842000" imgH="762000" progId="Equation.DSMT4">
                  <p:embed/>
                  <p:pic>
                    <p:nvPicPr>
                      <p:cNvPr id="0" name=""/>
                      <p:cNvPicPr>
                        <a:picLocks noChangeAspect="1" noChangeArrowheads="1"/>
                      </p:cNvPicPr>
                      <p:nvPr/>
                    </p:nvPicPr>
                    <p:blipFill>
                      <a:blip r:embed="rId6"/>
                      <a:srcRect/>
                      <a:stretch>
                        <a:fillRect/>
                      </a:stretch>
                    </p:blipFill>
                    <p:spPr bwMode="auto">
                      <a:xfrm>
                        <a:off x="1691680" y="5445125"/>
                        <a:ext cx="58420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 name="Group 17"/>
          <p:cNvGrpSpPr/>
          <p:nvPr/>
        </p:nvGrpSpPr>
        <p:grpSpPr>
          <a:xfrm>
            <a:off x="7884368" y="1628800"/>
            <a:ext cx="460722" cy="1000241"/>
            <a:chOff x="2519985" y="1423881"/>
            <a:chExt cx="666835" cy="1447717"/>
          </a:xfrm>
        </p:grpSpPr>
        <p:grpSp>
          <p:nvGrpSpPr>
            <p:cNvPr id="19" name="Group 18"/>
            <p:cNvGrpSpPr/>
            <p:nvPr/>
          </p:nvGrpSpPr>
          <p:grpSpPr>
            <a:xfrm rot="7212993">
              <a:off x="2696247" y="2381024"/>
              <a:ext cx="341430" cy="639717"/>
              <a:chOff x="7502864" y="3837881"/>
              <a:chExt cx="341430" cy="639717"/>
            </a:xfrm>
          </p:grpSpPr>
          <p:cxnSp>
            <p:nvCxnSpPr>
              <p:cNvPr id="27" name="Straight Connector 2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rot="18012993">
              <a:off x="2669129" y="1274737"/>
              <a:ext cx="341430" cy="639717"/>
              <a:chOff x="7502864" y="3837881"/>
              <a:chExt cx="341430" cy="639717"/>
            </a:xfrm>
          </p:grpSpPr>
          <p:cxnSp>
            <p:nvCxnSpPr>
              <p:cNvPr id="25" name="Straight Connector 24"/>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2688639" y="1619215"/>
              <a:ext cx="348723" cy="1070084"/>
              <a:chOff x="8125299" y="1872626"/>
              <a:chExt cx="434037" cy="1331876"/>
            </a:xfrm>
          </p:grpSpPr>
          <p:cxnSp>
            <p:nvCxnSpPr>
              <p:cNvPr id="22" name="Straight Connector 21"/>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24" name="Oval 23"/>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nvGrpSpPr>
          <p:cNvPr id="29" name="Group 28"/>
          <p:cNvGrpSpPr/>
          <p:nvPr/>
        </p:nvGrpSpPr>
        <p:grpSpPr>
          <a:xfrm>
            <a:off x="7956376" y="5301208"/>
            <a:ext cx="1019577" cy="1178619"/>
            <a:chOff x="2536368" y="4278057"/>
            <a:chExt cx="1475703" cy="1705896"/>
          </a:xfrm>
        </p:grpSpPr>
        <p:grpSp>
          <p:nvGrpSpPr>
            <p:cNvPr id="30" name="Group 29"/>
            <p:cNvGrpSpPr/>
            <p:nvPr/>
          </p:nvGrpSpPr>
          <p:grpSpPr>
            <a:xfrm rot="3607051">
              <a:off x="3521498" y="5493379"/>
              <a:ext cx="341430" cy="639717"/>
              <a:chOff x="7502864" y="3837881"/>
              <a:chExt cx="341430" cy="639717"/>
            </a:xfrm>
          </p:grpSpPr>
          <p:cxnSp>
            <p:nvCxnSpPr>
              <p:cNvPr id="43" name="Straight Connector 4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rot="7212993" flipH="1" flipV="1">
              <a:off x="2531484" y="5358317"/>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32" name="Group 31"/>
            <p:cNvGrpSpPr/>
            <p:nvPr/>
          </p:nvGrpSpPr>
          <p:grpSpPr>
            <a:xfrm rot="18012993">
              <a:off x="2685512" y="4128913"/>
              <a:ext cx="341430" cy="639717"/>
              <a:chOff x="7502864" y="3837881"/>
              <a:chExt cx="341430" cy="639717"/>
            </a:xfrm>
          </p:grpSpPr>
          <p:cxnSp>
            <p:nvCxnSpPr>
              <p:cNvPr id="41" name="Straight Connector 4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2690834" y="4464111"/>
              <a:ext cx="1012432" cy="1296283"/>
              <a:chOff x="5526430" y="4243845"/>
              <a:chExt cx="1260120" cy="1613414"/>
            </a:xfrm>
          </p:grpSpPr>
          <p:grpSp>
            <p:nvGrpSpPr>
              <p:cNvPr id="34" name="Group 33"/>
              <p:cNvGrpSpPr/>
              <p:nvPr/>
            </p:nvGrpSpPr>
            <p:grpSpPr>
              <a:xfrm rot="7201188">
                <a:off x="6011721" y="5082430"/>
                <a:ext cx="433783" cy="1115875"/>
                <a:chOff x="8125553" y="1872626"/>
                <a:chExt cx="433783" cy="1115875"/>
              </a:xfrm>
            </p:grpSpPr>
            <p:cxnSp>
              <p:nvCxnSpPr>
                <p:cNvPr id="39" name="Straight Connector 3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35" name="Group 34"/>
              <p:cNvGrpSpPr/>
              <p:nvPr/>
            </p:nvGrpSpPr>
            <p:grpSpPr>
              <a:xfrm>
                <a:off x="5526430" y="4243845"/>
                <a:ext cx="434037" cy="1331876"/>
                <a:chOff x="8125299" y="1872626"/>
                <a:chExt cx="434037" cy="1331876"/>
              </a:xfrm>
            </p:grpSpPr>
            <p:cxnSp>
              <p:nvCxnSpPr>
                <p:cNvPr id="36" name="Straight Connector 3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38" name="Oval 37"/>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spTree>
    <p:extLst>
      <p:ext uri="{BB962C8B-B14F-4D97-AF65-F5344CB8AC3E}">
        <p14:creationId xmlns:p14="http://schemas.microsoft.com/office/powerpoint/2010/main" val="3108437954"/>
      </p:ext>
    </p:extLst>
  </p:cSld>
  <p:clrMapOvr>
    <a:masterClrMapping/>
  </p:clrMapOvr>
  <p:timing>
    <p:tnLst>
      <p:par>
        <p:cTn xmlns:p14="http://schemas.microsoft.com/office/powerpoint/2010/mai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smtClean="0"/>
              <a:t>Motif approximation, </a:t>
            </a:r>
            <a:r>
              <a:rPr lang="en-US" i="1" dirty="0" smtClean="0"/>
              <a:t>m</a:t>
            </a:r>
            <a:r>
              <a:rPr lang="en-US" dirty="0" smtClean="0"/>
              <a:t> = 2</a:t>
            </a:r>
            <a:endParaRPr lang="en-US" dirty="0"/>
          </a:p>
        </p:txBody>
      </p:sp>
      <p:sp>
        <p:nvSpPr>
          <p:cNvPr id="3" name="Content Placeholder 2"/>
          <p:cNvSpPr>
            <a:spLocks noGrp="1"/>
          </p:cNvSpPr>
          <p:nvPr>
            <p:ph idx="1"/>
          </p:nvPr>
        </p:nvSpPr>
        <p:spPr/>
        <p:txBody>
          <a:bodyPr/>
          <a:lstStyle/>
          <a:p>
            <a:r>
              <a:rPr lang="en-US" dirty="0" smtClean="0"/>
              <a:t>An alternative formulation, easier to extend</a:t>
            </a:r>
          </a:p>
          <a:p>
            <a:pPr lvl="1"/>
            <a:r>
              <a:rPr lang="en-US" dirty="0" smtClean="0"/>
              <a:t>Equations for the pairs:</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r>
              <a:rPr lang="en-US" dirty="0" smtClean="0"/>
              <a:t>With external force of infection:</a:t>
            </a:r>
            <a:endParaRPr lang="en-US" dirty="0"/>
          </a:p>
        </p:txBody>
      </p:sp>
      <p:graphicFrame>
        <p:nvGraphicFramePr>
          <p:cNvPr id="16" name="Object 2"/>
          <p:cNvGraphicFramePr>
            <a:graphicFrameLocks noChangeAspect="1"/>
          </p:cNvGraphicFramePr>
          <p:nvPr>
            <p:extLst>
              <p:ext uri="{D42A27DB-BD31-4B8C-83A1-F6EECF244321}">
                <p14:modId xmlns:p14="http://schemas.microsoft.com/office/powerpoint/2010/main" val="3820011525"/>
              </p:ext>
            </p:extLst>
          </p:nvPr>
        </p:nvGraphicFramePr>
        <p:xfrm>
          <a:off x="1837518" y="2485572"/>
          <a:ext cx="5232400" cy="2197100"/>
        </p:xfrm>
        <a:graphic>
          <a:graphicData uri="http://schemas.openxmlformats.org/presentationml/2006/ole">
            <mc:AlternateContent xmlns:mc="http://schemas.openxmlformats.org/markup-compatibility/2006">
              <mc:Choice xmlns:v="urn:schemas-microsoft-com:vml" Requires="v">
                <p:oleObj spid="_x0000_s599043" name="Equation" r:id="rId3" imgW="5232400" imgH="2197100" progId="Equation.DSMT4">
                  <p:embed/>
                </p:oleObj>
              </mc:Choice>
              <mc:Fallback>
                <p:oleObj name="Equation" r:id="rId3" imgW="5232400" imgH="2197100" progId="Equation.DSMT4">
                  <p:embed/>
                  <p:pic>
                    <p:nvPicPr>
                      <p:cNvPr id="0" name=""/>
                      <p:cNvPicPr>
                        <a:picLocks noChangeAspect="1" noChangeArrowheads="1"/>
                      </p:cNvPicPr>
                      <p:nvPr/>
                    </p:nvPicPr>
                    <p:blipFill>
                      <a:blip r:embed="rId4"/>
                      <a:srcRect/>
                      <a:stretch>
                        <a:fillRect/>
                      </a:stretch>
                    </p:blipFill>
                    <p:spPr bwMode="auto">
                      <a:xfrm>
                        <a:off x="1837518" y="2485572"/>
                        <a:ext cx="5232400" cy="219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2"/>
          <p:cNvGraphicFramePr>
            <a:graphicFrameLocks noChangeAspect="1"/>
          </p:cNvGraphicFramePr>
          <p:nvPr>
            <p:extLst>
              <p:ext uri="{D42A27DB-BD31-4B8C-83A1-F6EECF244321}">
                <p14:modId xmlns:p14="http://schemas.microsoft.com/office/powerpoint/2010/main" val="3437025623"/>
              </p:ext>
            </p:extLst>
          </p:nvPr>
        </p:nvGraphicFramePr>
        <p:xfrm>
          <a:off x="3730625" y="5445125"/>
          <a:ext cx="1765300" cy="762000"/>
        </p:xfrm>
        <a:graphic>
          <a:graphicData uri="http://schemas.openxmlformats.org/presentationml/2006/ole">
            <mc:AlternateContent xmlns:mc="http://schemas.openxmlformats.org/markup-compatibility/2006">
              <mc:Choice xmlns:v="urn:schemas-microsoft-com:vml" Requires="v">
                <p:oleObj spid="_x0000_s599044" name="Equation" r:id="rId5" imgW="1765300" imgH="762000" progId="Equation.DSMT4">
                  <p:embed/>
                </p:oleObj>
              </mc:Choice>
              <mc:Fallback>
                <p:oleObj name="Equation" r:id="rId5" imgW="1765300" imgH="762000" progId="Equation.DSMT4">
                  <p:embed/>
                  <p:pic>
                    <p:nvPicPr>
                      <p:cNvPr id="0" name=""/>
                      <p:cNvPicPr>
                        <a:picLocks noChangeAspect="1" noChangeArrowheads="1"/>
                      </p:cNvPicPr>
                      <p:nvPr/>
                    </p:nvPicPr>
                    <p:blipFill>
                      <a:blip r:embed="rId6"/>
                      <a:srcRect/>
                      <a:stretch>
                        <a:fillRect/>
                      </a:stretch>
                    </p:blipFill>
                    <p:spPr bwMode="auto">
                      <a:xfrm>
                        <a:off x="3730625" y="5445125"/>
                        <a:ext cx="17653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 name="Group 17"/>
          <p:cNvGrpSpPr/>
          <p:nvPr/>
        </p:nvGrpSpPr>
        <p:grpSpPr>
          <a:xfrm>
            <a:off x="7884368" y="1628800"/>
            <a:ext cx="460722" cy="1000241"/>
            <a:chOff x="2519985" y="1423881"/>
            <a:chExt cx="666835" cy="1447717"/>
          </a:xfrm>
        </p:grpSpPr>
        <p:grpSp>
          <p:nvGrpSpPr>
            <p:cNvPr id="19" name="Group 18"/>
            <p:cNvGrpSpPr/>
            <p:nvPr/>
          </p:nvGrpSpPr>
          <p:grpSpPr>
            <a:xfrm rot="7212993">
              <a:off x="2696247" y="2381024"/>
              <a:ext cx="341430" cy="639717"/>
              <a:chOff x="7502864" y="3837881"/>
              <a:chExt cx="341430" cy="639717"/>
            </a:xfrm>
          </p:grpSpPr>
          <p:cxnSp>
            <p:nvCxnSpPr>
              <p:cNvPr id="27" name="Straight Connector 2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rot="18012993">
              <a:off x="2669129" y="1274737"/>
              <a:ext cx="341430" cy="639717"/>
              <a:chOff x="7502864" y="3837881"/>
              <a:chExt cx="341430" cy="639717"/>
            </a:xfrm>
          </p:grpSpPr>
          <p:cxnSp>
            <p:nvCxnSpPr>
              <p:cNvPr id="25" name="Straight Connector 24"/>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2688639" y="1619215"/>
              <a:ext cx="348723" cy="1070084"/>
              <a:chOff x="8125299" y="1872626"/>
              <a:chExt cx="434037" cy="1331876"/>
            </a:xfrm>
          </p:grpSpPr>
          <p:cxnSp>
            <p:nvCxnSpPr>
              <p:cNvPr id="22" name="Straight Connector 21"/>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24" name="Oval 23"/>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spTree>
    <p:extLst>
      <p:ext uri="{BB962C8B-B14F-4D97-AF65-F5344CB8AC3E}">
        <p14:creationId xmlns:p14="http://schemas.microsoft.com/office/powerpoint/2010/main" val="829694927"/>
      </p:ext>
    </p:extLst>
  </p:cSld>
  <p:clrMapOvr>
    <a:masterClrMapping/>
  </p:clrMapOvr>
  <p:timing>
    <p:tnLst>
      <p:par>
        <p:cTn xmlns:p14="http://schemas.microsoft.com/office/powerpoint/2010/mai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a:t>Motif approximation, </a:t>
            </a:r>
            <a:r>
              <a:rPr lang="en-US" i="1" dirty="0"/>
              <a:t>m</a:t>
            </a:r>
            <a:r>
              <a:rPr lang="en-US" dirty="0"/>
              <a:t> = </a:t>
            </a:r>
            <a:r>
              <a:rPr lang="en-US" dirty="0" smtClean="0"/>
              <a:t>3</a:t>
            </a:r>
            <a:endParaRPr lang="en-US" dirty="0"/>
          </a:p>
        </p:txBody>
      </p:sp>
      <p:sp>
        <p:nvSpPr>
          <p:cNvPr id="3" name="Content Placeholder 2"/>
          <p:cNvSpPr>
            <a:spLocks noGrp="1"/>
          </p:cNvSpPr>
          <p:nvPr>
            <p:ph idx="1"/>
          </p:nvPr>
        </p:nvSpPr>
        <p:spPr/>
        <p:txBody>
          <a:bodyPr/>
          <a:lstStyle/>
          <a:p>
            <a:r>
              <a:rPr lang="en-US" dirty="0" smtClean="0"/>
              <a:t>Close at the level of quads:</a:t>
            </a:r>
          </a:p>
          <a:p>
            <a:pPr lvl="1"/>
            <a:r>
              <a:rPr lang="en-US" dirty="0" smtClean="0"/>
              <a:t>Equations for the triplets:</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r>
              <a:rPr lang="en-US" dirty="0" smtClean="0"/>
              <a:t>With closures:</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graphicFrame>
        <p:nvGraphicFramePr>
          <p:cNvPr id="17" name="Object 2"/>
          <p:cNvGraphicFramePr>
            <a:graphicFrameLocks noChangeAspect="1"/>
          </p:cNvGraphicFramePr>
          <p:nvPr>
            <p:extLst>
              <p:ext uri="{D42A27DB-BD31-4B8C-83A1-F6EECF244321}">
                <p14:modId xmlns:p14="http://schemas.microsoft.com/office/powerpoint/2010/main" val="2818596540"/>
              </p:ext>
            </p:extLst>
          </p:nvPr>
        </p:nvGraphicFramePr>
        <p:xfrm>
          <a:off x="539552" y="4894877"/>
          <a:ext cx="8280920" cy="1774483"/>
        </p:xfrm>
        <a:graphic>
          <a:graphicData uri="http://schemas.openxmlformats.org/presentationml/2006/ole">
            <mc:AlternateContent xmlns:mc="http://schemas.openxmlformats.org/markup-compatibility/2006">
              <mc:Choice xmlns:v="urn:schemas-microsoft-com:vml" Requires="v">
                <p:oleObj spid="_x0000_s563217" name="Equation" r:id="rId3" imgW="9423400" imgH="2019300" progId="Equation.DSMT4">
                  <p:embed/>
                </p:oleObj>
              </mc:Choice>
              <mc:Fallback>
                <p:oleObj name="Equation" r:id="rId3" imgW="9423400" imgH="2019300" progId="Equation.DSMT4">
                  <p:embed/>
                  <p:pic>
                    <p:nvPicPr>
                      <p:cNvPr id="0" name=""/>
                      <p:cNvPicPr>
                        <a:picLocks noChangeAspect="1" noChangeArrowheads="1"/>
                      </p:cNvPicPr>
                      <p:nvPr/>
                    </p:nvPicPr>
                    <p:blipFill>
                      <a:blip r:embed="rId4"/>
                      <a:srcRect/>
                      <a:stretch>
                        <a:fillRect/>
                      </a:stretch>
                    </p:blipFill>
                    <p:spPr bwMode="auto">
                      <a:xfrm>
                        <a:off x="539552" y="4894877"/>
                        <a:ext cx="8280920" cy="1774483"/>
                      </a:xfrm>
                      <a:prstGeom prst="rect">
                        <a:avLst/>
                      </a:prstGeom>
                      <a:noFill/>
                      <a:extLst/>
                    </p:spPr>
                  </p:pic>
                </p:oleObj>
              </mc:Fallback>
            </mc:AlternateContent>
          </a:graphicData>
        </a:graphic>
      </p:graphicFrame>
      <p:graphicFrame>
        <p:nvGraphicFramePr>
          <p:cNvPr id="19" name="Object 2"/>
          <p:cNvGraphicFramePr>
            <a:graphicFrameLocks noChangeAspect="1"/>
          </p:cNvGraphicFramePr>
          <p:nvPr>
            <p:extLst>
              <p:ext uri="{D42A27DB-BD31-4B8C-83A1-F6EECF244321}">
                <p14:modId xmlns:p14="http://schemas.microsoft.com/office/powerpoint/2010/main" val="118383772"/>
              </p:ext>
            </p:extLst>
          </p:nvPr>
        </p:nvGraphicFramePr>
        <p:xfrm>
          <a:off x="971550" y="2684388"/>
          <a:ext cx="6311900" cy="1536700"/>
        </p:xfrm>
        <a:graphic>
          <a:graphicData uri="http://schemas.openxmlformats.org/presentationml/2006/ole">
            <mc:AlternateContent xmlns:mc="http://schemas.openxmlformats.org/markup-compatibility/2006">
              <mc:Choice xmlns:v="urn:schemas-microsoft-com:vml" Requires="v">
                <p:oleObj spid="_x0000_s563218" name="Equation" r:id="rId5" imgW="6311900" imgH="1536700" progId="Equation.DSMT4">
                  <p:embed/>
                </p:oleObj>
              </mc:Choice>
              <mc:Fallback>
                <p:oleObj name="Equation" r:id="rId5" imgW="6311900" imgH="1536700" progId="Equation.DSMT4">
                  <p:embed/>
                  <p:pic>
                    <p:nvPicPr>
                      <p:cNvPr id="0" name=""/>
                      <p:cNvPicPr>
                        <a:picLocks noChangeAspect="1" noChangeArrowheads="1"/>
                      </p:cNvPicPr>
                      <p:nvPr/>
                    </p:nvPicPr>
                    <p:blipFill>
                      <a:blip r:embed="rId6"/>
                      <a:srcRect/>
                      <a:stretch>
                        <a:fillRect/>
                      </a:stretch>
                    </p:blipFill>
                    <p:spPr bwMode="auto">
                      <a:xfrm>
                        <a:off x="971550" y="2684388"/>
                        <a:ext cx="6311900" cy="153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 name="Group 17"/>
          <p:cNvGrpSpPr/>
          <p:nvPr/>
        </p:nvGrpSpPr>
        <p:grpSpPr>
          <a:xfrm>
            <a:off x="7452320" y="1412776"/>
            <a:ext cx="1019577" cy="1178619"/>
            <a:chOff x="2536368" y="4278057"/>
            <a:chExt cx="1475703" cy="1705896"/>
          </a:xfrm>
        </p:grpSpPr>
        <p:grpSp>
          <p:nvGrpSpPr>
            <p:cNvPr id="20" name="Group 19"/>
            <p:cNvGrpSpPr/>
            <p:nvPr/>
          </p:nvGrpSpPr>
          <p:grpSpPr>
            <a:xfrm rot="3607051">
              <a:off x="3521498" y="5493379"/>
              <a:ext cx="341430" cy="639717"/>
              <a:chOff x="7502864" y="3837881"/>
              <a:chExt cx="341430" cy="639717"/>
            </a:xfrm>
          </p:grpSpPr>
          <p:cxnSp>
            <p:nvCxnSpPr>
              <p:cNvPr id="33" name="Straight Connector 3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21" name="Straight Connector 20"/>
            <p:cNvCxnSpPr/>
            <p:nvPr/>
          </p:nvCxnSpPr>
          <p:spPr>
            <a:xfrm rot="7212993" flipH="1" flipV="1">
              <a:off x="2531484" y="5358317"/>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rot="18012993">
              <a:off x="2685512" y="4128913"/>
              <a:ext cx="341430" cy="639717"/>
              <a:chOff x="7502864" y="3837881"/>
              <a:chExt cx="341430" cy="639717"/>
            </a:xfrm>
          </p:grpSpPr>
          <p:cxnSp>
            <p:nvCxnSpPr>
              <p:cNvPr id="31" name="Straight Connector 3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3" name="Group 22"/>
            <p:cNvGrpSpPr/>
            <p:nvPr/>
          </p:nvGrpSpPr>
          <p:grpSpPr>
            <a:xfrm>
              <a:off x="2690834" y="4464111"/>
              <a:ext cx="1012432" cy="1296283"/>
              <a:chOff x="5526430" y="4243845"/>
              <a:chExt cx="1260120" cy="1613414"/>
            </a:xfrm>
          </p:grpSpPr>
          <p:grpSp>
            <p:nvGrpSpPr>
              <p:cNvPr id="24" name="Group 23"/>
              <p:cNvGrpSpPr/>
              <p:nvPr/>
            </p:nvGrpSpPr>
            <p:grpSpPr>
              <a:xfrm rot="7201188">
                <a:off x="6011721" y="5082430"/>
                <a:ext cx="433783" cy="1115875"/>
                <a:chOff x="8125553" y="1872626"/>
                <a:chExt cx="433783" cy="1115875"/>
              </a:xfrm>
            </p:grpSpPr>
            <p:cxnSp>
              <p:nvCxnSpPr>
                <p:cNvPr id="29" name="Straight Connector 2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25" name="Group 24"/>
              <p:cNvGrpSpPr/>
              <p:nvPr/>
            </p:nvGrpSpPr>
            <p:grpSpPr>
              <a:xfrm>
                <a:off x="5526430" y="4243845"/>
                <a:ext cx="434037" cy="1331876"/>
                <a:chOff x="8125299" y="1872626"/>
                <a:chExt cx="434037" cy="1331876"/>
              </a:xfrm>
            </p:grpSpPr>
            <p:cxnSp>
              <p:nvCxnSpPr>
                <p:cNvPr id="26" name="Straight Connector 2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28" name="Oval 27"/>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nvGrpSpPr>
          <p:cNvPr id="35" name="Group 34"/>
          <p:cNvGrpSpPr/>
          <p:nvPr/>
        </p:nvGrpSpPr>
        <p:grpSpPr>
          <a:xfrm>
            <a:off x="5940152" y="4149080"/>
            <a:ext cx="1505515" cy="1433973"/>
            <a:chOff x="1710334" y="415654"/>
            <a:chExt cx="2179035" cy="2075487"/>
          </a:xfrm>
        </p:grpSpPr>
        <p:cxnSp>
          <p:nvCxnSpPr>
            <p:cNvPr id="36" name="Straight Connector 35"/>
            <p:cNvCxnSpPr/>
            <p:nvPr/>
          </p:nvCxnSpPr>
          <p:spPr>
            <a:xfrm rot="7212993" flipH="1" flipV="1">
              <a:off x="2861256" y="84568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37" name="Group 36"/>
            <p:cNvGrpSpPr/>
            <p:nvPr/>
          </p:nvGrpSpPr>
          <p:grpSpPr>
            <a:xfrm rot="10800000">
              <a:off x="3378188" y="2009690"/>
              <a:ext cx="511181" cy="481451"/>
              <a:chOff x="1962091" y="458916"/>
              <a:chExt cx="511181" cy="481451"/>
            </a:xfrm>
          </p:grpSpPr>
          <p:cxnSp>
            <p:nvCxnSpPr>
              <p:cNvPr id="53" name="Straight Connector 52"/>
              <p:cNvCxnSpPr/>
              <p:nvPr/>
            </p:nvCxnSpPr>
            <p:spPr>
              <a:xfrm rot="14406903" flipV="1">
                <a:off x="2174403" y="72804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rot="14406903" flipH="1" flipV="1">
                <a:off x="2201862" y="528734"/>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cxnSp>
          <p:nvCxnSpPr>
            <p:cNvPr id="38" name="Straight Connector 37"/>
            <p:cNvCxnSpPr/>
            <p:nvPr/>
          </p:nvCxnSpPr>
          <p:spPr>
            <a:xfrm rot="7212993" flipH="1" flipV="1">
              <a:off x="2493331" y="1757818"/>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nvGrpSpPr>
            <p:cNvPr id="39" name="Group 38"/>
            <p:cNvGrpSpPr/>
            <p:nvPr/>
          </p:nvGrpSpPr>
          <p:grpSpPr>
            <a:xfrm>
              <a:off x="1710334" y="415654"/>
              <a:ext cx="1972175" cy="1748796"/>
              <a:chOff x="5738997" y="4007513"/>
              <a:chExt cx="1972175" cy="1748796"/>
            </a:xfrm>
          </p:grpSpPr>
          <p:grpSp>
            <p:nvGrpSpPr>
              <p:cNvPr id="40" name="Group 39"/>
              <p:cNvGrpSpPr/>
              <p:nvPr/>
            </p:nvGrpSpPr>
            <p:grpSpPr>
              <a:xfrm rot="14406903">
                <a:off x="5888141" y="3858369"/>
                <a:ext cx="341430" cy="639717"/>
                <a:chOff x="7502864" y="3837881"/>
                <a:chExt cx="341430" cy="639717"/>
              </a:xfrm>
            </p:grpSpPr>
            <p:cxnSp>
              <p:nvCxnSpPr>
                <p:cNvPr id="51" name="Straight Connector 50"/>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6072724" y="4101686"/>
                <a:ext cx="1638448" cy="1654623"/>
                <a:chOff x="4747261" y="3797838"/>
                <a:chExt cx="2039289" cy="2059421"/>
              </a:xfrm>
            </p:grpSpPr>
            <p:grpSp>
              <p:nvGrpSpPr>
                <p:cNvPr id="42" name="Group 41"/>
                <p:cNvGrpSpPr/>
                <p:nvPr/>
              </p:nvGrpSpPr>
              <p:grpSpPr>
                <a:xfrm rot="7201188">
                  <a:off x="6011721" y="5082430"/>
                  <a:ext cx="433783" cy="1115875"/>
                  <a:chOff x="8125553" y="1872626"/>
                  <a:chExt cx="433783" cy="1115875"/>
                </a:xfrm>
              </p:grpSpPr>
              <p:cxnSp>
                <p:nvCxnSpPr>
                  <p:cNvPr id="49" name="Straight Connector 4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43" name="Group 42"/>
                <p:cNvGrpSpPr/>
                <p:nvPr/>
              </p:nvGrpSpPr>
              <p:grpSpPr>
                <a:xfrm>
                  <a:off x="4747261" y="3797838"/>
                  <a:ext cx="1213206" cy="1777883"/>
                  <a:chOff x="7346130" y="1426619"/>
                  <a:chExt cx="1213206" cy="1777883"/>
                </a:xfrm>
              </p:grpSpPr>
              <p:cxnSp>
                <p:nvCxnSpPr>
                  <p:cNvPr id="44" name="Straight Connector 43"/>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rot="12600000">
                    <a:off x="7502734" y="1863501"/>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Oval 45"/>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7" name="Oval 46"/>
                  <p:cNvSpPr/>
                  <p:nvPr/>
                </p:nvSpPr>
                <p:spPr>
                  <a:xfrm>
                    <a:off x="7346130" y="1426619"/>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48" name="Oval 47"/>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grpSp>
      <p:grpSp>
        <p:nvGrpSpPr>
          <p:cNvPr id="55" name="Group 54"/>
          <p:cNvGrpSpPr/>
          <p:nvPr/>
        </p:nvGrpSpPr>
        <p:grpSpPr>
          <a:xfrm>
            <a:off x="7543884" y="4344768"/>
            <a:ext cx="1462836" cy="1282529"/>
            <a:chOff x="5882649" y="1424056"/>
            <a:chExt cx="2117262" cy="1856292"/>
          </a:xfrm>
        </p:grpSpPr>
        <p:grpSp>
          <p:nvGrpSpPr>
            <p:cNvPr id="56" name="Group 55"/>
            <p:cNvGrpSpPr/>
            <p:nvPr/>
          </p:nvGrpSpPr>
          <p:grpSpPr>
            <a:xfrm rot="18012993">
              <a:off x="6671877" y="1274912"/>
              <a:ext cx="341430" cy="639717"/>
              <a:chOff x="7502864" y="3837881"/>
              <a:chExt cx="341430" cy="639717"/>
            </a:xfrm>
          </p:grpSpPr>
          <p:cxnSp>
            <p:nvCxnSpPr>
              <p:cNvPr id="74" name="Straight Connector 73"/>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rot="3607051">
              <a:off x="7509338" y="2653110"/>
              <a:ext cx="341430" cy="639717"/>
              <a:chOff x="7502864" y="3837881"/>
              <a:chExt cx="341430" cy="639717"/>
            </a:xfrm>
          </p:grpSpPr>
          <p:cxnSp>
            <p:nvCxnSpPr>
              <p:cNvPr id="72" name="Straight Connector 71"/>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8" name="Group 57"/>
            <p:cNvGrpSpPr/>
            <p:nvPr/>
          </p:nvGrpSpPr>
          <p:grpSpPr>
            <a:xfrm rot="10800000">
              <a:off x="5882649" y="2640631"/>
              <a:ext cx="341430" cy="639717"/>
              <a:chOff x="7502864" y="3837881"/>
              <a:chExt cx="341430" cy="639717"/>
            </a:xfrm>
          </p:grpSpPr>
          <p:cxnSp>
            <p:nvCxnSpPr>
              <p:cNvPr id="70" name="Straight Connector 69"/>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6013871" y="1619215"/>
              <a:ext cx="1675238" cy="1296283"/>
              <a:chOff x="4701471" y="4243845"/>
              <a:chExt cx="2085079" cy="1613414"/>
            </a:xfrm>
          </p:grpSpPr>
          <p:grpSp>
            <p:nvGrpSpPr>
              <p:cNvPr id="60" name="Group 59"/>
              <p:cNvGrpSpPr/>
              <p:nvPr/>
            </p:nvGrpSpPr>
            <p:grpSpPr>
              <a:xfrm rot="7201188">
                <a:off x="6011721" y="5082430"/>
                <a:ext cx="433783" cy="1115875"/>
                <a:chOff x="8125553" y="1872626"/>
                <a:chExt cx="433783" cy="1115875"/>
              </a:xfrm>
            </p:grpSpPr>
            <p:cxnSp>
              <p:nvCxnSpPr>
                <p:cNvPr id="68" name="Straight Connector 67"/>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9" name="Oval 68"/>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61" name="Group 60"/>
              <p:cNvGrpSpPr/>
              <p:nvPr/>
            </p:nvGrpSpPr>
            <p:grpSpPr>
              <a:xfrm rot="14403913">
                <a:off x="5042517" y="5073705"/>
                <a:ext cx="433783" cy="1115875"/>
                <a:chOff x="8125553" y="1872626"/>
                <a:chExt cx="433783" cy="1115875"/>
              </a:xfrm>
            </p:grpSpPr>
            <p:cxnSp>
              <p:nvCxnSpPr>
                <p:cNvPr id="66" name="Straight Connector 6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7" name="Oval 66"/>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62" name="Group 61"/>
              <p:cNvGrpSpPr/>
              <p:nvPr/>
            </p:nvGrpSpPr>
            <p:grpSpPr>
              <a:xfrm>
                <a:off x="5526430" y="4243845"/>
                <a:ext cx="434037" cy="1331876"/>
                <a:chOff x="8125299" y="1872626"/>
                <a:chExt cx="434037" cy="1331876"/>
              </a:xfrm>
            </p:grpSpPr>
            <p:cxnSp>
              <p:nvCxnSpPr>
                <p:cNvPr id="63" name="Straight Connector 62"/>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4" name="Oval 63"/>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65" name="Oval 64"/>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spTree>
    <p:extLst>
      <p:ext uri="{BB962C8B-B14F-4D97-AF65-F5344CB8AC3E}">
        <p14:creationId xmlns:p14="http://schemas.microsoft.com/office/powerpoint/2010/main" val="3859651601"/>
      </p:ext>
    </p:extLst>
  </p:cSld>
  <p:clrMapOvr>
    <a:masterClrMapping/>
  </p:clrMapOvr>
  <p:timing>
    <p:tnLst>
      <p:par>
        <p:cTn xmlns:p14="http://schemas.microsoft.com/office/powerpoint/2010/mai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smtClean="0"/>
              <a:t>Motif with reinfection counting, </a:t>
            </a:r>
            <a:r>
              <a:rPr lang="en-US" i="1" dirty="0" smtClean="0"/>
              <a:t>m</a:t>
            </a:r>
            <a:r>
              <a:rPr lang="en-US" dirty="0" smtClean="0"/>
              <a:t> = 2</a:t>
            </a:r>
            <a:endParaRPr lang="en-US" dirty="0"/>
          </a:p>
        </p:txBody>
      </p:sp>
      <p:sp>
        <p:nvSpPr>
          <p:cNvPr id="3" name="Content Placeholder 2"/>
          <p:cNvSpPr>
            <a:spLocks noGrp="1"/>
          </p:cNvSpPr>
          <p:nvPr>
            <p:ph idx="1"/>
          </p:nvPr>
        </p:nvSpPr>
        <p:spPr>
          <a:xfrm>
            <a:off x="457200" y="1428736"/>
            <a:ext cx="5770984" cy="5000660"/>
          </a:xfrm>
        </p:spPr>
        <p:txBody>
          <a:bodyPr/>
          <a:lstStyle/>
          <a:p>
            <a:r>
              <a:rPr lang="en-US" dirty="0" smtClean="0"/>
              <a:t>Add an index telling how many times a node has been infected till now:</a:t>
            </a:r>
            <a:endParaRPr lang="en-US" dirty="0"/>
          </a:p>
        </p:txBody>
      </p:sp>
      <p:graphicFrame>
        <p:nvGraphicFramePr>
          <p:cNvPr id="16" name="Object 2"/>
          <p:cNvGraphicFramePr>
            <a:graphicFrameLocks noChangeAspect="1"/>
          </p:cNvGraphicFramePr>
          <p:nvPr>
            <p:extLst>
              <p:ext uri="{D42A27DB-BD31-4B8C-83A1-F6EECF244321}">
                <p14:modId xmlns:p14="http://schemas.microsoft.com/office/powerpoint/2010/main" val="111220788"/>
              </p:ext>
            </p:extLst>
          </p:nvPr>
        </p:nvGraphicFramePr>
        <p:xfrm>
          <a:off x="323528" y="2951708"/>
          <a:ext cx="8445500" cy="2349500"/>
        </p:xfrm>
        <a:graphic>
          <a:graphicData uri="http://schemas.openxmlformats.org/presentationml/2006/ole">
            <mc:AlternateContent xmlns:mc="http://schemas.openxmlformats.org/markup-compatibility/2006">
              <mc:Choice xmlns:v="urn:schemas-microsoft-com:vml" Requires="v">
                <p:oleObj spid="_x0000_s564233" name="Equation" r:id="rId3" imgW="8445500" imgH="2349500" progId="Equation.DSMT4">
                  <p:embed/>
                </p:oleObj>
              </mc:Choice>
              <mc:Fallback>
                <p:oleObj name="Equation" r:id="rId3" imgW="8445500" imgH="2349500" progId="Equation.DSMT4">
                  <p:embed/>
                  <p:pic>
                    <p:nvPicPr>
                      <p:cNvPr id="0" name=""/>
                      <p:cNvPicPr>
                        <a:picLocks noChangeAspect="1" noChangeArrowheads="1"/>
                      </p:cNvPicPr>
                      <p:nvPr/>
                    </p:nvPicPr>
                    <p:blipFill>
                      <a:blip r:embed="rId4"/>
                      <a:srcRect/>
                      <a:stretch>
                        <a:fillRect/>
                      </a:stretch>
                    </p:blipFill>
                    <p:spPr bwMode="auto">
                      <a:xfrm>
                        <a:off x="323528" y="2951708"/>
                        <a:ext cx="8445500" cy="2349500"/>
                      </a:xfrm>
                      <a:prstGeom prst="rect">
                        <a:avLst/>
                      </a:prstGeom>
                      <a:noFill/>
                      <a:extLst/>
                    </p:spPr>
                  </p:pic>
                </p:oleObj>
              </mc:Fallback>
            </mc:AlternateContent>
          </a:graphicData>
        </a:graphic>
      </p:graphicFrame>
      <p:grpSp>
        <p:nvGrpSpPr>
          <p:cNvPr id="17" name="Group 16"/>
          <p:cNvGrpSpPr/>
          <p:nvPr/>
        </p:nvGrpSpPr>
        <p:grpSpPr>
          <a:xfrm>
            <a:off x="7884368" y="1628800"/>
            <a:ext cx="460722" cy="1000241"/>
            <a:chOff x="2519985" y="1423881"/>
            <a:chExt cx="666835" cy="1447717"/>
          </a:xfrm>
        </p:grpSpPr>
        <p:grpSp>
          <p:nvGrpSpPr>
            <p:cNvPr id="18" name="Group 17"/>
            <p:cNvGrpSpPr/>
            <p:nvPr/>
          </p:nvGrpSpPr>
          <p:grpSpPr>
            <a:xfrm rot="7212993">
              <a:off x="2696247" y="2381024"/>
              <a:ext cx="341430" cy="639717"/>
              <a:chOff x="7502864" y="3837881"/>
              <a:chExt cx="341430" cy="639717"/>
            </a:xfrm>
          </p:grpSpPr>
          <p:cxnSp>
            <p:nvCxnSpPr>
              <p:cNvPr id="26" name="Straight Connector 25"/>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19" name="Group 18"/>
            <p:cNvGrpSpPr/>
            <p:nvPr/>
          </p:nvGrpSpPr>
          <p:grpSpPr>
            <a:xfrm rot="18012993">
              <a:off x="2669129" y="1274737"/>
              <a:ext cx="341430" cy="639717"/>
              <a:chOff x="7502864" y="3837881"/>
              <a:chExt cx="341430" cy="639717"/>
            </a:xfrm>
          </p:grpSpPr>
          <p:cxnSp>
            <p:nvCxnSpPr>
              <p:cNvPr id="24" name="Straight Connector 23"/>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a:off x="2688639" y="1619215"/>
              <a:ext cx="348723" cy="1070084"/>
              <a:chOff x="8125299" y="1872626"/>
              <a:chExt cx="434037" cy="1331876"/>
            </a:xfrm>
          </p:grpSpPr>
          <p:cxnSp>
            <p:nvCxnSpPr>
              <p:cNvPr id="21" name="Straight Connector 2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23" name="Oval 22"/>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spTree>
    <p:extLst>
      <p:ext uri="{BB962C8B-B14F-4D97-AF65-F5344CB8AC3E}">
        <p14:creationId xmlns:p14="http://schemas.microsoft.com/office/powerpoint/2010/main" val="1199585695"/>
      </p:ext>
    </p:extLst>
  </p:cSld>
  <p:clrMapOvr>
    <a:masterClrMapping/>
  </p:clrMapOvr>
  <p:timing>
    <p:tnLst>
      <p:par>
        <p:cTn xmlns:p14="http://schemas.microsoft.com/office/powerpoint/2010/mai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080" y="2861227"/>
            <a:ext cx="7937368" cy="3808133"/>
          </a:xfrm>
          <a:prstGeom prst="rect">
            <a:avLst/>
          </a:prstGeom>
        </p:spPr>
      </p:pic>
      <p:sp>
        <p:nvSpPr>
          <p:cNvPr id="2" name="Title 1"/>
          <p:cNvSpPr>
            <a:spLocks noGrp="1"/>
          </p:cNvSpPr>
          <p:nvPr>
            <p:ph type="title"/>
          </p:nvPr>
        </p:nvSpPr>
        <p:spPr>
          <a:xfrm>
            <a:off x="542972" y="0"/>
            <a:ext cx="7629428" cy="1000108"/>
          </a:xfrm>
        </p:spPr>
        <p:txBody>
          <a:bodyPr/>
          <a:lstStyle/>
          <a:p>
            <a:r>
              <a:rPr lang="en-US" dirty="0" err="1"/>
              <a:t>Neighbourhood</a:t>
            </a:r>
            <a:r>
              <a:rPr lang="en-US" dirty="0"/>
              <a:t> approximation, </a:t>
            </a:r>
            <a:r>
              <a:rPr lang="en-US" i="1" dirty="0"/>
              <a:t>n </a:t>
            </a:r>
            <a:r>
              <a:rPr lang="en-US" dirty="0"/>
              <a:t>=</a:t>
            </a:r>
            <a:r>
              <a:rPr lang="en-US" i="1" dirty="0"/>
              <a:t> </a:t>
            </a:r>
            <a:r>
              <a:rPr lang="en-US" dirty="0"/>
              <a:t>2</a:t>
            </a:r>
          </a:p>
        </p:txBody>
      </p:sp>
      <p:sp>
        <p:nvSpPr>
          <p:cNvPr id="3" name="Content Placeholder 2"/>
          <p:cNvSpPr>
            <a:spLocks noGrp="1"/>
          </p:cNvSpPr>
          <p:nvPr>
            <p:ph idx="1"/>
          </p:nvPr>
        </p:nvSpPr>
        <p:spPr/>
        <p:txBody>
          <a:bodyPr/>
          <a:lstStyle/>
          <a:p>
            <a:r>
              <a:rPr lang="en-US" dirty="0"/>
              <a:t>This is the “effective degree” model of </a:t>
            </a:r>
            <a:r>
              <a:rPr lang="en-US" sz="1400" b="1" i="1" dirty="0">
                <a:solidFill>
                  <a:srgbClr val="000000"/>
                </a:solidFill>
              </a:rPr>
              <a:t>Lindquist</a:t>
            </a:r>
            <a:r>
              <a:rPr lang="en-US" sz="1400" i="1" dirty="0">
                <a:solidFill>
                  <a:srgbClr val="000000"/>
                </a:solidFill>
              </a:rPr>
              <a:t> et al (</a:t>
            </a:r>
            <a:r>
              <a:rPr lang="en-US" sz="1400" i="1" dirty="0" smtClean="0">
                <a:solidFill>
                  <a:srgbClr val="000000"/>
                </a:solidFill>
              </a:rPr>
              <a:t>2011)</a:t>
            </a:r>
            <a:endParaRPr lang="en-US" dirty="0" smtClean="0"/>
          </a:p>
          <a:p>
            <a:r>
              <a:rPr lang="en-US" dirty="0" smtClean="0"/>
              <a:t>               number of susceptible/infected nodes with     susceptible and     infectious </a:t>
            </a:r>
            <a:r>
              <a:rPr lang="en-US" dirty="0" err="1" smtClean="0"/>
              <a:t>neighbours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35778697"/>
              </p:ext>
            </p:extLst>
          </p:nvPr>
        </p:nvGraphicFramePr>
        <p:xfrm>
          <a:off x="946150" y="2002646"/>
          <a:ext cx="965200" cy="342900"/>
        </p:xfrm>
        <a:graphic>
          <a:graphicData uri="http://schemas.openxmlformats.org/presentationml/2006/ole">
            <mc:AlternateContent xmlns:mc="http://schemas.openxmlformats.org/markup-compatibility/2006">
              <mc:Choice xmlns:v="urn:schemas-microsoft-com:vml" Requires="v">
                <p:oleObj spid="_x0000_s565273" name="Equation" r:id="rId5" imgW="965160" imgH="342720" progId="Equation.DSMT4">
                  <p:embed/>
                </p:oleObj>
              </mc:Choice>
              <mc:Fallback>
                <p:oleObj name="Equation" r:id="rId5" imgW="965160" imgH="342720" progId="Equation.DSMT4">
                  <p:embed/>
                  <p:pic>
                    <p:nvPicPr>
                      <p:cNvPr id="0" name=""/>
                      <p:cNvPicPr>
                        <a:picLocks noChangeAspect="1" noChangeArrowheads="1"/>
                      </p:cNvPicPr>
                      <p:nvPr/>
                    </p:nvPicPr>
                    <p:blipFill>
                      <a:blip r:embed="rId6"/>
                      <a:srcRect/>
                      <a:stretch>
                        <a:fillRect/>
                      </a:stretch>
                    </p:blipFill>
                    <p:spPr bwMode="auto">
                      <a:xfrm>
                        <a:off x="946150" y="2002646"/>
                        <a:ext cx="965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22989353"/>
              </p:ext>
            </p:extLst>
          </p:nvPr>
        </p:nvGraphicFramePr>
        <p:xfrm>
          <a:off x="6876256" y="2075125"/>
          <a:ext cx="165100" cy="203200"/>
        </p:xfrm>
        <a:graphic>
          <a:graphicData uri="http://schemas.openxmlformats.org/presentationml/2006/ole">
            <mc:AlternateContent xmlns:mc="http://schemas.openxmlformats.org/markup-compatibility/2006">
              <mc:Choice xmlns:v="urn:schemas-microsoft-com:vml" Requires="v">
                <p:oleObj spid="_x0000_s565274" name="Equation" r:id="rId7" imgW="164880" imgH="203040" progId="Equation.DSMT4">
                  <p:embed/>
                </p:oleObj>
              </mc:Choice>
              <mc:Fallback>
                <p:oleObj name="Equation" r:id="rId7" imgW="164880" imgH="203040" progId="Equation.DSMT4">
                  <p:embed/>
                  <p:pic>
                    <p:nvPicPr>
                      <p:cNvPr id="0" name=""/>
                      <p:cNvPicPr/>
                      <p:nvPr/>
                    </p:nvPicPr>
                    <p:blipFill>
                      <a:blip r:embed="rId8"/>
                      <a:stretch>
                        <a:fillRect/>
                      </a:stretch>
                    </p:blipFill>
                    <p:spPr>
                      <a:xfrm>
                        <a:off x="6876256" y="2075125"/>
                        <a:ext cx="165100" cy="203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19290723"/>
              </p:ext>
            </p:extLst>
          </p:nvPr>
        </p:nvGraphicFramePr>
        <p:xfrm>
          <a:off x="1547664" y="2337092"/>
          <a:ext cx="139700" cy="266700"/>
        </p:xfrm>
        <a:graphic>
          <a:graphicData uri="http://schemas.openxmlformats.org/presentationml/2006/ole">
            <mc:AlternateContent xmlns:mc="http://schemas.openxmlformats.org/markup-compatibility/2006">
              <mc:Choice xmlns:v="urn:schemas-microsoft-com:vml" Requires="v">
                <p:oleObj spid="_x0000_s565275" name="Equation" r:id="rId9" imgW="139680" imgH="266400" progId="Equation.DSMT4">
                  <p:embed/>
                </p:oleObj>
              </mc:Choice>
              <mc:Fallback>
                <p:oleObj name="Equation" r:id="rId9" imgW="139680" imgH="266400" progId="Equation.DSMT4">
                  <p:embed/>
                  <p:pic>
                    <p:nvPicPr>
                      <p:cNvPr id="0" name=""/>
                      <p:cNvPicPr/>
                      <p:nvPr/>
                    </p:nvPicPr>
                    <p:blipFill>
                      <a:blip r:embed="rId10"/>
                      <a:stretch>
                        <a:fillRect/>
                      </a:stretch>
                    </p:blipFill>
                    <p:spPr>
                      <a:xfrm>
                        <a:off x="1547664" y="2337092"/>
                        <a:ext cx="139700" cy="266700"/>
                      </a:xfrm>
                      <a:prstGeom prst="rect">
                        <a:avLst/>
                      </a:prstGeom>
                    </p:spPr>
                  </p:pic>
                </p:oleObj>
              </mc:Fallback>
            </mc:AlternateContent>
          </a:graphicData>
        </a:graphic>
      </p:graphicFrame>
    </p:spTree>
    <p:extLst>
      <p:ext uri="{BB962C8B-B14F-4D97-AF65-F5344CB8AC3E}">
        <p14:creationId xmlns:p14="http://schemas.microsoft.com/office/powerpoint/2010/main" val="4137676073"/>
      </p:ext>
    </p:extLst>
  </p:cSld>
  <p:clrMapOvr>
    <a:masterClrMapping/>
  </p:clrMapOvr>
  <p:timing>
    <p:tnLst>
      <p:par>
        <p:cTn xmlns:p14="http://schemas.microsoft.com/office/powerpoint/2010/mai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780284" cy="1000108"/>
          </a:xfrm>
        </p:spPr>
        <p:txBody>
          <a:bodyPr/>
          <a:lstStyle/>
          <a:p>
            <a:r>
              <a:rPr lang="en-US" dirty="0" err="1" smtClean="0"/>
              <a:t>Neighbourhood</a:t>
            </a:r>
            <a:r>
              <a:rPr lang="en-US" dirty="0" smtClean="0"/>
              <a:t> approximation, </a:t>
            </a:r>
            <a:r>
              <a:rPr lang="en-US" i="1" dirty="0" smtClean="0"/>
              <a:t>n </a:t>
            </a:r>
            <a:r>
              <a:rPr lang="en-US" dirty="0" smtClean="0"/>
              <a:t>=</a:t>
            </a:r>
            <a:r>
              <a:rPr lang="en-US" i="1" dirty="0" smtClean="0"/>
              <a:t> </a:t>
            </a:r>
            <a:r>
              <a:rPr lang="en-US" dirty="0"/>
              <a:t>2</a:t>
            </a:r>
          </a:p>
        </p:txBody>
      </p:sp>
      <p:sp>
        <p:nvSpPr>
          <p:cNvPr id="3" name="Content Placeholder 2"/>
          <p:cNvSpPr>
            <a:spLocks noGrp="1"/>
          </p:cNvSpPr>
          <p:nvPr>
            <p:ph idx="1"/>
          </p:nvPr>
        </p:nvSpPr>
        <p:spPr/>
        <p:txBody>
          <a:bodyPr/>
          <a:lstStyle/>
          <a:p>
            <a:r>
              <a:rPr lang="en-US" dirty="0" smtClean="0"/>
              <a:t>Equations for nodes with state of </a:t>
            </a:r>
            <a:r>
              <a:rPr lang="en-US" dirty="0" err="1" smtClean="0"/>
              <a:t>neighbours</a:t>
            </a:r>
            <a:endParaRPr lang="en-US" dirty="0" smtClean="0"/>
          </a:p>
          <a:p>
            <a:endParaRPr lang="en-US" dirty="0"/>
          </a:p>
          <a:p>
            <a:endParaRPr lang="en-US" dirty="0" smtClean="0"/>
          </a:p>
          <a:p>
            <a:endParaRPr lang="en-US" dirty="0"/>
          </a:p>
          <a:p>
            <a:endParaRPr lang="en-US" dirty="0" smtClean="0"/>
          </a:p>
          <a:p>
            <a:pPr lvl="1"/>
            <a:endParaRPr lang="en-US" dirty="0"/>
          </a:p>
          <a:p>
            <a:pPr lvl="1"/>
            <a:endParaRPr lang="en-US" dirty="0" smtClean="0"/>
          </a:p>
          <a:p>
            <a:r>
              <a:rPr lang="en-US" dirty="0" smtClean="0"/>
              <a:t>With FOI from outside the </a:t>
            </a:r>
            <a:r>
              <a:rPr lang="en-US" dirty="0" err="1" smtClean="0"/>
              <a:t>neighbourhood</a:t>
            </a:r>
            <a:r>
              <a:rPr lang="en-US" dirty="0" smtClean="0"/>
              <a:t>:</a:t>
            </a:r>
            <a:endParaRPr lang="en-US" dirty="0"/>
          </a:p>
        </p:txBody>
      </p:sp>
      <p:graphicFrame>
        <p:nvGraphicFramePr>
          <p:cNvPr id="16" name="Object 2"/>
          <p:cNvGraphicFramePr>
            <a:graphicFrameLocks noChangeAspect="1"/>
          </p:cNvGraphicFramePr>
          <p:nvPr>
            <p:extLst>
              <p:ext uri="{D42A27DB-BD31-4B8C-83A1-F6EECF244321}">
                <p14:modId xmlns:p14="http://schemas.microsoft.com/office/powerpoint/2010/main" val="219145545"/>
              </p:ext>
            </p:extLst>
          </p:nvPr>
        </p:nvGraphicFramePr>
        <p:xfrm>
          <a:off x="971600" y="2138536"/>
          <a:ext cx="5740400" cy="2514600"/>
        </p:xfrm>
        <a:graphic>
          <a:graphicData uri="http://schemas.openxmlformats.org/presentationml/2006/ole">
            <mc:AlternateContent xmlns:mc="http://schemas.openxmlformats.org/markup-compatibility/2006">
              <mc:Choice xmlns:v="urn:schemas-microsoft-com:vml" Requires="v">
                <p:oleObj spid="_x0000_s566289" name="Equation" r:id="rId3" imgW="5740400" imgH="2514600" progId="Equation.DSMT4">
                  <p:embed/>
                </p:oleObj>
              </mc:Choice>
              <mc:Fallback>
                <p:oleObj name="Equation" r:id="rId3" imgW="5740400" imgH="2514600" progId="Equation.DSMT4">
                  <p:embed/>
                  <p:pic>
                    <p:nvPicPr>
                      <p:cNvPr id="0" name=""/>
                      <p:cNvPicPr>
                        <a:picLocks noChangeAspect="1" noChangeArrowheads="1"/>
                      </p:cNvPicPr>
                      <p:nvPr/>
                    </p:nvPicPr>
                    <p:blipFill>
                      <a:blip r:embed="rId4"/>
                      <a:srcRect/>
                      <a:stretch>
                        <a:fillRect/>
                      </a:stretch>
                    </p:blipFill>
                    <p:spPr bwMode="auto">
                      <a:xfrm>
                        <a:off x="971600" y="2138536"/>
                        <a:ext cx="5740400" cy="2514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2"/>
          <p:cNvGraphicFramePr>
            <a:graphicFrameLocks noChangeAspect="1"/>
          </p:cNvGraphicFramePr>
          <p:nvPr>
            <p:extLst>
              <p:ext uri="{D42A27DB-BD31-4B8C-83A1-F6EECF244321}">
                <p14:modId xmlns:p14="http://schemas.microsoft.com/office/powerpoint/2010/main" val="1051186661"/>
              </p:ext>
            </p:extLst>
          </p:nvPr>
        </p:nvGraphicFramePr>
        <p:xfrm>
          <a:off x="1597025" y="5432425"/>
          <a:ext cx="5575300" cy="1092200"/>
        </p:xfrm>
        <a:graphic>
          <a:graphicData uri="http://schemas.openxmlformats.org/presentationml/2006/ole">
            <mc:AlternateContent xmlns:mc="http://schemas.openxmlformats.org/markup-compatibility/2006">
              <mc:Choice xmlns:v="urn:schemas-microsoft-com:vml" Requires="v">
                <p:oleObj spid="_x0000_s566290" name="Equation" r:id="rId5" imgW="5575300" imgH="1092200" progId="Equation.DSMT4">
                  <p:embed/>
                </p:oleObj>
              </mc:Choice>
              <mc:Fallback>
                <p:oleObj name="Equation" r:id="rId5" imgW="5575300" imgH="1092200" progId="Equation.DSMT4">
                  <p:embed/>
                  <p:pic>
                    <p:nvPicPr>
                      <p:cNvPr id="0" name=""/>
                      <p:cNvPicPr>
                        <a:picLocks noChangeAspect="1" noChangeArrowheads="1"/>
                      </p:cNvPicPr>
                      <p:nvPr/>
                    </p:nvPicPr>
                    <p:blipFill>
                      <a:blip r:embed="rId6"/>
                      <a:srcRect/>
                      <a:stretch>
                        <a:fillRect/>
                      </a:stretch>
                    </p:blipFill>
                    <p:spPr bwMode="auto">
                      <a:xfrm>
                        <a:off x="1597025" y="5432425"/>
                        <a:ext cx="5575300"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 name="Group 17"/>
          <p:cNvGrpSpPr/>
          <p:nvPr/>
        </p:nvGrpSpPr>
        <p:grpSpPr>
          <a:xfrm>
            <a:off x="7092280" y="1412776"/>
            <a:ext cx="1462836" cy="1282529"/>
            <a:chOff x="5882649" y="1424056"/>
            <a:chExt cx="2117262" cy="1856292"/>
          </a:xfrm>
        </p:grpSpPr>
        <p:grpSp>
          <p:nvGrpSpPr>
            <p:cNvPr id="19" name="Group 18"/>
            <p:cNvGrpSpPr/>
            <p:nvPr/>
          </p:nvGrpSpPr>
          <p:grpSpPr>
            <a:xfrm rot="18012993">
              <a:off x="6671877" y="1274912"/>
              <a:ext cx="341430" cy="639717"/>
              <a:chOff x="7502864" y="3837881"/>
              <a:chExt cx="341430" cy="639717"/>
            </a:xfrm>
          </p:grpSpPr>
          <p:cxnSp>
            <p:nvCxnSpPr>
              <p:cNvPr id="37" name="Straight Connector 36"/>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rot="3607051">
              <a:off x="7509338" y="2653110"/>
              <a:ext cx="341430" cy="639717"/>
              <a:chOff x="7502864" y="3837881"/>
              <a:chExt cx="341430" cy="639717"/>
            </a:xfrm>
          </p:grpSpPr>
          <p:cxnSp>
            <p:nvCxnSpPr>
              <p:cNvPr id="35" name="Straight Connector 34"/>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rot="10800000">
              <a:off x="5882649" y="2640631"/>
              <a:ext cx="341430" cy="639717"/>
              <a:chOff x="7502864" y="3837881"/>
              <a:chExt cx="341430" cy="639717"/>
            </a:xfrm>
          </p:grpSpPr>
          <p:cxnSp>
            <p:nvCxnSpPr>
              <p:cNvPr id="33" name="Straight Connector 32"/>
              <p:cNvCxnSpPr/>
              <p:nvPr/>
            </p:nvCxnSpPr>
            <p:spPr>
              <a:xfrm flipV="1">
                <a:off x="7502864" y="3837881"/>
                <a:ext cx="14" cy="424637"/>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flipV="1">
                <a:off x="7503067" y="4276006"/>
                <a:ext cx="341227" cy="20159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6013871" y="1619215"/>
              <a:ext cx="1675238" cy="1296283"/>
              <a:chOff x="4701471" y="4243845"/>
              <a:chExt cx="2085079" cy="1613414"/>
            </a:xfrm>
          </p:grpSpPr>
          <p:grpSp>
            <p:nvGrpSpPr>
              <p:cNvPr id="23" name="Group 22"/>
              <p:cNvGrpSpPr/>
              <p:nvPr/>
            </p:nvGrpSpPr>
            <p:grpSpPr>
              <a:xfrm rot="7201188">
                <a:off x="6011721" y="5082430"/>
                <a:ext cx="433783" cy="1115875"/>
                <a:chOff x="8125553" y="1872626"/>
                <a:chExt cx="433783" cy="1115875"/>
              </a:xfrm>
            </p:grpSpPr>
            <p:cxnSp>
              <p:nvCxnSpPr>
                <p:cNvPr id="31" name="Straight Connector 30"/>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24" name="Group 23"/>
              <p:cNvGrpSpPr/>
              <p:nvPr/>
            </p:nvGrpSpPr>
            <p:grpSpPr>
              <a:xfrm rot="14403913">
                <a:off x="5042517" y="5073705"/>
                <a:ext cx="433783" cy="1115875"/>
                <a:chOff x="8125553" y="1872626"/>
                <a:chExt cx="433783" cy="1115875"/>
              </a:xfrm>
            </p:grpSpPr>
            <p:cxnSp>
              <p:nvCxnSpPr>
                <p:cNvPr id="29" name="Straight Connector 28"/>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nvGrpSpPr>
              <p:cNvPr id="25" name="Group 24"/>
              <p:cNvGrpSpPr/>
              <p:nvPr/>
            </p:nvGrpSpPr>
            <p:grpSpPr>
              <a:xfrm>
                <a:off x="5526430" y="4243845"/>
                <a:ext cx="434037" cy="1331876"/>
                <a:chOff x="8125299" y="1872626"/>
                <a:chExt cx="434037" cy="1331876"/>
              </a:xfrm>
            </p:grpSpPr>
            <p:cxnSp>
              <p:nvCxnSpPr>
                <p:cNvPr id="26" name="Straight Connector 25"/>
                <p:cNvCxnSpPr/>
                <p:nvPr/>
              </p:nvCxnSpPr>
              <p:spPr>
                <a:xfrm rot="16200000">
                  <a:off x="7892192" y="2538502"/>
                  <a:ext cx="89999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8125299" y="2772502"/>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sp>
              <p:nvSpPr>
                <p:cNvPr id="28" name="Oval 27"/>
                <p:cNvSpPr/>
                <p:nvPr/>
              </p:nvSpPr>
              <p:spPr>
                <a:xfrm>
                  <a:off x="8125553" y="1872626"/>
                  <a:ext cx="433783" cy="432000"/>
                </a:xfrm>
                <a:prstGeom prst="ellipse">
                  <a:avLst/>
                </a:prstGeom>
                <a:solidFill>
                  <a:schemeClr val="bg1"/>
                </a:solid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cmpd="sng">
                      <a:solidFill>
                        <a:srgbClr val="000000"/>
                      </a:solidFill>
                    </a:ln>
                    <a:solidFill>
                      <a:srgbClr val="FFFFFF"/>
                    </a:solidFill>
                    <a:latin typeface="Arial"/>
                  </a:endParaRPr>
                </a:p>
              </p:txBody>
            </p:sp>
          </p:grpSp>
        </p:grpSp>
      </p:grpSp>
    </p:spTree>
    <p:extLst>
      <p:ext uri="{BB962C8B-B14F-4D97-AF65-F5344CB8AC3E}">
        <p14:creationId xmlns:p14="http://schemas.microsoft.com/office/powerpoint/2010/main" val="2143307670"/>
      </p:ext>
    </p:extLst>
  </p:cSld>
  <p:clrMapOvr>
    <a:masterClrMapping/>
  </p:clrMapOvr>
  <p:timing>
    <p:tnLst>
      <p:par>
        <p:cTn xmlns:p14="http://schemas.microsoft.com/office/powerpoint/2010/mai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SIS on large </a:t>
            </a:r>
            <a:r>
              <a:rPr lang="en-US" sz="3200" dirty="0" err="1" smtClean="0">
                <a:solidFill>
                  <a:srgbClr val="0033CC"/>
                </a:solidFill>
                <a:latin typeface="Arial" charset="0"/>
                <a:ea typeface="ＭＳ Ｐゴシック" pitchFamily="34" charset="-128"/>
                <a:cs typeface="+mn-cs"/>
              </a:rPr>
              <a:t>unclustered</a:t>
            </a:r>
            <a:r>
              <a:rPr lang="en-US" sz="3200" dirty="0" smtClean="0">
                <a:solidFill>
                  <a:srgbClr val="0033CC"/>
                </a:solidFill>
                <a:latin typeface="Arial" charset="0"/>
                <a:ea typeface="ＭＳ Ｐゴシック" pitchFamily="34" charset="-128"/>
                <a:cs typeface="+mn-cs"/>
              </a:rPr>
              <a:t>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rgbClr val="BFBFBF"/>
                </a:solidFill>
                <a:latin typeface="Arial" charset="0"/>
                <a:ea typeface="ＭＳ Ｐゴシック" pitchFamily="34" charset="-128"/>
              </a:rPr>
              <a:t>Motivation</a:t>
            </a:r>
          </a:p>
          <a:p>
            <a:r>
              <a:rPr lang="en-US" dirty="0" smtClean="0">
                <a:solidFill>
                  <a:srgbClr val="BFBFBF"/>
                </a:solidFill>
                <a:latin typeface="Arial" charset="0"/>
                <a:ea typeface="ＭＳ Ｐゴシック" pitchFamily="34" charset="-128"/>
              </a:rPr>
              <a:t>Systematic approximations</a:t>
            </a:r>
          </a:p>
          <a:p>
            <a:r>
              <a:rPr lang="en-US" dirty="0" smtClean="0">
                <a:solidFill>
                  <a:srgbClr val="BFBFBF"/>
                </a:solidFill>
                <a:latin typeface="Arial" charset="0"/>
                <a:ea typeface="ＭＳ Ｐゴシック" pitchFamily="34" charset="-128"/>
              </a:rPr>
              <a:t>Results</a:t>
            </a:r>
          </a:p>
          <a:p>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4108195774"/>
      </p:ext>
    </p:extLst>
  </p:cSld>
  <p:clrMapOvr>
    <a:masterClrMapping/>
  </p:clrMapOvr>
  <p:timing>
    <p:tnLst>
      <p:par>
        <p:cTn xmlns:p14="http://schemas.microsoft.com/office/powerpoint/2010/mai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21696"/>
            <a:ext cx="4563538" cy="2736304"/>
          </a:xfrm>
          <a:prstGeom prst="rect">
            <a:avLst/>
          </a:prstGeom>
        </p:spPr>
      </p:pic>
      <p:pic>
        <p:nvPicPr>
          <p:cNvPr id="3" name="Picture 2" descr="Fig4_Legend-eps-converted-to.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3761"/>
            <a:ext cx="5664200" cy="1016000"/>
          </a:xfrm>
          <a:prstGeom prst="rect">
            <a:avLst/>
          </a:prstGeom>
        </p:spPr>
      </p:pic>
      <p:pic>
        <p:nvPicPr>
          <p:cNvPr id="5" name="Picture 4" descr="Figure4d-eps-converted-to.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0255" y="4007137"/>
            <a:ext cx="4355977" cy="2850863"/>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78" y="1196753"/>
            <a:ext cx="4495122" cy="2808312"/>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90006" y="1216536"/>
            <a:ext cx="4553994" cy="2788528"/>
          </a:xfrm>
          <a:prstGeom prst="rect">
            <a:avLst/>
          </a:prstGeom>
        </p:spPr>
      </p:pic>
    </p:spTree>
    <p:extLst>
      <p:ext uri="{BB962C8B-B14F-4D97-AF65-F5344CB8AC3E}">
        <p14:creationId xmlns:p14="http://schemas.microsoft.com/office/powerpoint/2010/main" val="352272201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0"/>
          </p:nvPr>
        </p:nvSpPr>
        <p:spPr>
          <a:xfrm>
            <a:off x="428596" y="1428736"/>
            <a:ext cx="6519668" cy="5240624"/>
          </a:xfrm>
        </p:spPr>
        <p:txBody>
          <a:bodyPr/>
          <a:lstStyle/>
          <a:p>
            <a:pPr marL="0" indent="0">
              <a:buNone/>
            </a:pPr>
            <a:r>
              <a:rPr lang="en-US" dirty="0" smtClean="0"/>
              <a:t>Equations:</a:t>
            </a:r>
            <a:endParaRPr lang="en-US" dirty="0"/>
          </a:p>
          <a:p>
            <a:pPr lvl="1"/>
            <a:endParaRPr lang="en-US" dirty="0"/>
          </a:p>
          <a:p>
            <a:pPr lvl="1"/>
            <a:endParaRPr lang="en-US" dirty="0"/>
          </a:p>
          <a:p>
            <a:endParaRPr lang="en-US" dirty="0" smtClean="0"/>
          </a:p>
          <a:p>
            <a:endParaRPr lang="en-US" dirty="0"/>
          </a:p>
          <a:p>
            <a:endParaRPr lang="en-US" dirty="0"/>
          </a:p>
          <a:p>
            <a:endParaRPr lang="en-US" dirty="0" smtClean="0"/>
          </a:p>
          <a:p>
            <a:r>
              <a:rPr lang="en-US" dirty="0" smtClean="0"/>
              <a:t>Assumptions</a:t>
            </a:r>
            <a:r>
              <a:rPr lang="en-US" dirty="0"/>
              <a:t>:</a:t>
            </a:r>
          </a:p>
          <a:p>
            <a:pPr lvl="1"/>
            <a:r>
              <a:rPr lang="en-US" dirty="0"/>
              <a:t>Homogeneous mixing</a:t>
            </a:r>
          </a:p>
          <a:p>
            <a:pPr lvl="1"/>
            <a:r>
              <a:rPr lang="en-US" dirty="0"/>
              <a:t>Constant </a:t>
            </a:r>
            <a:r>
              <a:rPr lang="en-US" dirty="0" smtClean="0"/>
              <a:t>recovering rate</a:t>
            </a:r>
          </a:p>
          <a:p>
            <a:r>
              <a:rPr lang="en-US" dirty="0" smtClean="0"/>
              <a:t>Many possible variations on the same theme</a:t>
            </a:r>
            <a:r>
              <a:rPr lang="is-IS" dirty="0" smtClean="0"/>
              <a:t>…</a:t>
            </a:r>
            <a:endParaRPr lang="en-US" dirty="0"/>
          </a:p>
        </p:txBody>
      </p:sp>
      <p:sp>
        <p:nvSpPr>
          <p:cNvPr id="3" name="Content Placeholder 2"/>
          <p:cNvSpPr>
            <a:spLocks noGrp="1"/>
          </p:cNvSpPr>
          <p:nvPr>
            <p:ph sz="quarter" idx="4"/>
          </p:nvPr>
        </p:nvSpPr>
        <p:spPr>
          <a:xfrm>
            <a:off x="5508104" y="1428736"/>
            <a:ext cx="3178696" cy="5000660"/>
          </a:xfrm>
        </p:spPr>
        <p:txBody>
          <a:bodyPr/>
          <a:lstStyle/>
          <a:p>
            <a:pPr marL="0" indent="0">
              <a:buNone/>
            </a:pPr>
            <a:r>
              <a:rPr lang="en-US" dirty="0" smtClean="0"/>
              <a:t>Initial conditions:</a:t>
            </a:r>
          </a:p>
          <a:p>
            <a:pPr lvl="1"/>
            <a:endParaRPr lang="en-US" dirty="0"/>
          </a:p>
          <a:p>
            <a:pPr lvl="1"/>
            <a:endParaRPr lang="en-US" dirty="0" smtClean="0"/>
          </a:p>
          <a:p>
            <a:pPr lvl="1"/>
            <a:endParaRPr lang="en-US" dirty="0" smtClean="0"/>
          </a:p>
          <a:p>
            <a:pPr marL="0" indent="0">
              <a:buNone/>
            </a:pPr>
            <a:endParaRPr lang="en-US" dirty="0" smtClean="0"/>
          </a:p>
          <a:p>
            <a:pPr marL="0" indent="0">
              <a:buNone/>
            </a:pPr>
            <a:endParaRPr lang="en-US" dirty="0" smtClean="0"/>
          </a:p>
          <a:p>
            <a:pPr marL="0" indent="0">
              <a:buNone/>
            </a:pPr>
            <a:r>
              <a:rPr lang="en-US" dirty="0" smtClean="0"/>
              <a:t>Parameters</a:t>
            </a:r>
            <a:r>
              <a:rPr lang="en-US" dirty="0"/>
              <a:t>:</a:t>
            </a:r>
            <a:endParaRPr lang="en-US" dirty="0" smtClean="0"/>
          </a:p>
        </p:txBody>
      </p:sp>
      <p:sp>
        <p:nvSpPr>
          <p:cNvPr id="2" name="Title 1"/>
          <p:cNvSpPr>
            <a:spLocks noGrp="1"/>
          </p:cNvSpPr>
          <p:nvPr>
            <p:ph type="title"/>
          </p:nvPr>
        </p:nvSpPr>
        <p:spPr/>
        <p:txBody>
          <a:bodyPr/>
          <a:lstStyle/>
          <a:p>
            <a:r>
              <a:rPr lang="en-US" dirty="0" smtClean="0"/>
              <a:t>The equations</a:t>
            </a:r>
            <a:endParaRPr lang="en-US" dirty="0"/>
          </a:p>
        </p:txBody>
      </p:sp>
      <p:graphicFrame>
        <p:nvGraphicFramePr>
          <p:cNvPr id="12" name="Object 2"/>
          <p:cNvGraphicFramePr>
            <a:graphicFrameLocks noChangeAspect="1"/>
          </p:cNvGraphicFramePr>
          <p:nvPr>
            <p:extLst>
              <p:ext uri="{D42A27DB-BD31-4B8C-83A1-F6EECF244321}">
                <p14:modId xmlns:p14="http://schemas.microsoft.com/office/powerpoint/2010/main" val="3590641026"/>
              </p:ext>
            </p:extLst>
          </p:nvPr>
        </p:nvGraphicFramePr>
        <p:xfrm>
          <a:off x="889000" y="1992313"/>
          <a:ext cx="2806700" cy="2667000"/>
        </p:xfrm>
        <a:graphic>
          <a:graphicData uri="http://schemas.openxmlformats.org/presentationml/2006/ole">
            <mc:AlternateContent xmlns:mc="http://schemas.openxmlformats.org/markup-compatibility/2006">
              <mc:Choice xmlns:v="urn:schemas-microsoft-com:vml" Requires="v">
                <p:oleObj spid="_x0000_s408604" name="Equation" r:id="rId3" imgW="2806700" imgH="2667000" progId="Equation.DSMT4">
                  <p:embed/>
                </p:oleObj>
              </mc:Choice>
              <mc:Fallback>
                <p:oleObj name="Equation" r:id="rId3" imgW="2806700" imgH="2667000" progId="Equation.DSMT4">
                  <p:embed/>
                  <p:pic>
                    <p:nvPicPr>
                      <p:cNvPr id="0" name=""/>
                      <p:cNvPicPr>
                        <a:picLocks noChangeAspect="1" noChangeArrowheads="1"/>
                      </p:cNvPicPr>
                      <p:nvPr/>
                    </p:nvPicPr>
                    <p:blipFill>
                      <a:blip r:embed="rId4"/>
                      <a:srcRect/>
                      <a:stretch>
                        <a:fillRect/>
                      </a:stretch>
                    </p:blipFill>
                    <p:spPr bwMode="auto">
                      <a:xfrm>
                        <a:off x="889000" y="1992313"/>
                        <a:ext cx="2806700" cy="266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3"/>
          <p:cNvGraphicFramePr>
            <a:graphicFrameLocks noChangeAspect="1"/>
          </p:cNvGraphicFramePr>
          <p:nvPr>
            <p:extLst>
              <p:ext uri="{D42A27DB-BD31-4B8C-83A1-F6EECF244321}">
                <p14:modId xmlns:p14="http://schemas.microsoft.com/office/powerpoint/2010/main" val="1430599232"/>
              </p:ext>
            </p:extLst>
          </p:nvPr>
        </p:nvGraphicFramePr>
        <p:xfrm>
          <a:off x="5877396" y="2348880"/>
          <a:ext cx="1358900" cy="1257300"/>
        </p:xfrm>
        <a:graphic>
          <a:graphicData uri="http://schemas.openxmlformats.org/presentationml/2006/ole">
            <mc:AlternateContent xmlns:mc="http://schemas.openxmlformats.org/markup-compatibility/2006">
              <mc:Choice xmlns:v="urn:schemas-microsoft-com:vml" Requires="v">
                <p:oleObj spid="_x0000_s408605" name="Equation" r:id="rId5" imgW="1358640" imgH="1257120" progId="Equation.DSMT4">
                  <p:embed/>
                </p:oleObj>
              </mc:Choice>
              <mc:Fallback>
                <p:oleObj name="Equation" r:id="rId5" imgW="1358640" imgH="1257120" progId="Equation.DSMT4">
                  <p:embed/>
                  <p:pic>
                    <p:nvPicPr>
                      <p:cNvPr id="0" name=""/>
                      <p:cNvPicPr>
                        <a:picLocks noChangeAspect="1" noChangeArrowheads="1"/>
                      </p:cNvPicPr>
                      <p:nvPr/>
                    </p:nvPicPr>
                    <p:blipFill>
                      <a:blip r:embed="rId6"/>
                      <a:srcRect/>
                      <a:stretch>
                        <a:fillRect/>
                      </a:stretch>
                    </p:blipFill>
                    <p:spPr bwMode="auto">
                      <a:xfrm>
                        <a:off x="5877396" y="2348880"/>
                        <a:ext cx="1358900" cy="1257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4"/>
          <p:cNvGraphicFramePr>
            <a:graphicFrameLocks noChangeAspect="1"/>
          </p:cNvGraphicFramePr>
          <p:nvPr>
            <p:extLst>
              <p:ext uri="{D42A27DB-BD31-4B8C-83A1-F6EECF244321}">
                <p14:modId xmlns:p14="http://schemas.microsoft.com/office/powerpoint/2010/main" val="1608517403"/>
              </p:ext>
            </p:extLst>
          </p:nvPr>
        </p:nvGraphicFramePr>
        <p:xfrm>
          <a:off x="6003925" y="4900613"/>
          <a:ext cx="800100" cy="863600"/>
        </p:xfrm>
        <a:graphic>
          <a:graphicData uri="http://schemas.openxmlformats.org/presentationml/2006/ole">
            <mc:AlternateContent xmlns:mc="http://schemas.openxmlformats.org/markup-compatibility/2006">
              <mc:Choice xmlns:v="urn:schemas-microsoft-com:vml" Requires="v">
                <p:oleObj spid="_x0000_s408606" name="Equation" r:id="rId7" imgW="800100" imgH="863600" progId="Equation.DSMT4">
                  <p:embed/>
                </p:oleObj>
              </mc:Choice>
              <mc:Fallback>
                <p:oleObj name="Equation" r:id="rId7" imgW="800100" imgH="863600" progId="Equation.DSMT4">
                  <p:embed/>
                  <p:pic>
                    <p:nvPicPr>
                      <p:cNvPr id="0" name=""/>
                      <p:cNvPicPr>
                        <a:picLocks noChangeAspect="1" noChangeArrowheads="1"/>
                      </p:cNvPicPr>
                      <p:nvPr/>
                    </p:nvPicPr>
                    <p:blipFill>
                      <a:blip r:embed="rId8"/>
                      <a:srcRect/>
                      <a:stretch>
                        <a:fillRect/>
                      </a:stretch>
                    </p:blipFill>
                    <p:spPr bwMode="auto">
                      <a:xfrm>
                        <a:off x="6003925" y="4900613"/>
                        <a:ext cx="8001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06969352"/>
      </p:ext>
    </p:extLst>
  </p:cSld>
  <p:clrMapOvr>
    <a:masterClrMapping/>
  </p:clrMapOvr>
  <p:timing>
    <p:tnLst>
      <p:par>
        <p:cTn xmlns:p14="http://schemas.microsoft.com/office/powerpoint/2010/mai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78" y="1196752"/>
            <a:ext cx="4563538" cy="2736304"/>
          </a:xfrm>
          <a:prstGeom prst="rect">
            <a:avLst/>
          </a:prstGeom>
        </p:spPr>
      </p:pic>
      <p:pic>
        <p:nvPicPr>
          <p:cNvPr id="3" name="Picture 2" descr="Fig4_Legend-eps-converted-to.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3761"/>
            <a:ext cx="5664200" cy="1016000"/>
          </a:xfrm>
          <a:prstGeom prst="rect">
            <a:avLst/>
          </a:prstGeom>
        </p:spPr>
      </p:pic>
      <p:pic>
        <p:nvPicPr>
          <p:cNvPr id="5" name="Picture 4" descr="Figure4d-eps-converted-to.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3" y="1082192"/>
            <a:ext cx="4355977" cy="2850863"/>
          </a:xfrm>
          <a:prstGeom prst="rect">
            <a:avLst/>
          </a:prstGeom>
        </p:spPr>
      </p:pic>
      <p:pic>
        <p:nvPicPr>
          <p:cNvPr id="6" name="Picture 5" descr="Figure4e_kis6-eps-converted-to.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001" y="4149080"/>
            <a:ext cx="4517867" cy="2708920"/>
          </a:xfrm>
          <a:prstGeom prst="rect">
            <a:avLst/>
          </a:prstGeom>
        </p:spPr>
      </p:pic>
      <p:pic>
        <p:nvPicPr>
          <p:cNvPr id="7" name="Picture 6" descr="Figure4f_kis6-eps-converted-to.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8024" y="4007138"/>
            <a:ext cx="4355975" cy="2850862"/>
          </a:xfrm>
          <a:prstGeom prst="rect">
            <a:avLst/>
          </a:prstGeom>
        </p:spPr>
      </p:pic>
      <p:sp>
        <p:nvSpPr>
          <p:cNvPr id="8" name="Rectangle 7"/>
          <p:cNvSpPr/>
          <p:nvPr/>
        </p:nvSpPr>
        <p:spPr>
          <a:xfrm>
            <a:off x="72008" y="1556792"/>
            <a:ext cx="323528" cy="504056"/>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Calibri"/>
            </a:endParaRPr>
          </a:p>
        </p:txBody>
      </p:sp>
      <p:sp>
        <p:nvSpPr>
          <p:cNvPr id="9" name="Rectangle 8"/>
          <p:cNvSpPr/>
          <p:nvPr/>
        </p:nvSpPr>
        <p:spPr>
          <a:xfrm>
            <a:off x="4716016" y="1430919"/>
            <a:ext cx="323528" cy="504056"/>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Calibri"/>
            </a:endParaRPr>
          </a:p>
        </p:txBody>
      </p:sp>
    </p:spTree>
    <p:extLst>
      <p:ext uri="{BB962C8B-B14F-4D97-AF65-F5344CB8AC3E}">
        <p14:creationId xmlns:p14="http://schemas.microsoft.com/office/powerpoint/2010/main" val="2805105373"/>
      </p:ext>
    </p:extLst>
  </p:cSld>
  <p:clrMapOvr>
    <a:masterClrMapping/>
  </p:clrMapOvr>
  <p:timing>
    <p:tnLst>
      <p:par>
        <p:cTn xmlns:p14="http://schemas.microsoft.com/office/powerpoint/2010/mai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78" y="1196752"/>
            <a:ext cx="4563538" cy="2736304"/>
          </a:xfrm>
          <a:prstGeom prst="rect">
            <a:avLst/>
          </a:prstGeom>
        </p:spPr>
      </p:pic>
      <p:pic>
        <p:nvPicPr>
          <p:cNvPr id="3" name="Picture 2" descr="Fig4_Legend-eps-converted-to.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3761"/>
            <a:ext cx="5664200" cy="1016000"/>
          </a:xfrm>
          <a:prstGeom prst="rect">
            <a:avLst/>
          </a:prstGeom>
        </p:spPr>
      </p:pic>
      <p:pic>
        <p:nvPicPr>
          <p:cNvPr id="5" name="Picture 4" descr="Figure4d-eps-converted-to.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8023" y="1082192"/>
            <a:ext cx="4355977" cy="2850863"/>
          </a:xfrm>
          <a:prstGeom prst="rect">
            <a:avLst/>
          </a:prstGeom>
        </p:spPr>
      </p:pic>
      <p:pic>
        <p:nvPicPr>
          <p:cNvPr id="6" name="Picture 5" descr="Figure4e_kis6-eps-converted-to.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001" y="4149080"/>
            <a:ext cx="4517867" cy="2708920"/>
          </a:xfrm>
          <a:prstGeom prst="rect">
            <a:avLst/>
          </a:prstGeom>
        </p:spPr>
      </p:pic>
      <p:pic>
        <p:nvPicPr>
          <p:cNvPr id="7" name="Picture 6" descr="Figure4f_kis6-eps-converted-to.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88024" y="4007138"/>
            <a:ext cx="4355975" cy="2850862"/>
          </a:xfrm>
          <a:prstGeom prst="rect">
            <a:avLst/>
          </a:prstGeom>
        </p:spPr>
      </p:pic>
      <p:sp>
        <p:nvSpPr>
          <p:cNvPr id="8" name="Rectangle 7"/>
          <p:cNvSpPr/>
          <p:nvPr/>
        </p:nvSpPr>
        <p:spPr>
          <a:xfrm>
            <a:off x="72008" y="4509120"/>
            <a:ext cx="323528" cy="504056"/>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Calibri"/>
            </a:endParaRPr>
          </a:p>
        </p:txBody>
      </p:sp>
      <p:sp>
        <p:nvSpPr>
          <p:cNvPr id="9" name="Rectangle 8"/>
          <p:cNvSpPr/>
          <p:nvPr/>
        </p:nvSpPr>
        <p:spPr>
          <a:xfrm>
            <a:off x="4716016" y="4365104"/>
            <a:ext cx="323528" cy="504056"/>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Calibri"/>
            </a:endParaRPr>
          </a:p>
        </p:txBody>
      </p:sp>
    </p:spTree>
    <p:extLst>
      <p:ext uri="{BB962C8B-B14F-4D97-AF65-F5344CB8AC3E}">
        <p14:creationId xmlns:p14="http://schemas.microsoft.com/office/powerpoint/2010/main" val="4073637137"/>
      </p:ext>
    </p:extLst>
  </p:cSld>
  <p:clrMapOvr>
    <a:masterClrMapping/>
  </p:clrMapOvr>
  <p:timing>
    <p:tnLst>
      <p:par>
        <p:cTn xmlns:p14="http://schemas.microsoft.com/office/powerpoint/2010/mai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234" y="0"/>
            <a:ext cx="8802278" cy="6858000"/>
          </a:xfrm>
          <a:prstGeom prst="rect">
            <a:avLst/>
          </a:prstGeom>
        </p:spPr>
      </p:pic>
      <p:pic>
        <p:nvPicPr>
          <p:cNvPr id="5" name="Picture 4" descr="k=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7615" y="1667664"/>
            <a:ext cx="627888" cy="262128"/>
          </a:xfrm>
          <a:prstGeom prst="rect">
            <a:avLst/>
          </a:prstGeom>
        </p:spPr>
      </p:pic>
      <p:pic>
        <p:nvPicPr>
          <p:cNvPr id="6" name="Picture 5" descr="k=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8471" y="4826872"/>
            <a:ext cx="603504" cy="256032"/>
          </a:xfrm>
          <a:prstGeom prst="rect">
            <a:avLst/>
          </a:prstGeom>
        </p:spPr>
      </p:pic>
      <p:pic>
        <p:nvPicPr>
          <p:cNvPr id="7" name="Content Placeholder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226" y="112869"/>
            <a:ext cx="4157789" cy="3301532"/>
          </a:xfrm>
          <a:prstGeom prst="rect">
            <a:avLst/>
          </a:prstGeom>
        </p:spPr>
      </p:pic>
      <p:sp>
        <p:nvSpPr>
          <p:cNvPr id="9" name="Rectangle 8"/>
          <p:cNvSpPr/>
          <p:nvPr/>
        </p:nvSpPr>
        <p:spPr>
          <a:xfrm>
            <a:off x="36286" y="1412776"/>
            <a:ext cx="467544" cy="792088"/>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FFFF"/>
              </a:solidFill>
              <a:latin typeface="Arial"/>
            </a:endParaRPr>
          </a:p>
        </p:txBody>
      </p:sp>
    </p:spTree>
    <p:extLst>
      <p:ext uri="{BB962C8B-B14F-4D97-AF65-F5344CB8AC3E}">
        <p14:creationId xmlns:p14="http://schemas.microsoft.com/office/powerpoint/2010/main" val="385023256"/>
      </p:ext>
    </p:extLst>
  </p:cSld>
  <p:clrMapOvr>
    <a:masterClrMapping/>
  </p:clrMapOvr>
  <p:timing>
    <p:tnLst>
      <p:par>
        <p:cTn xmlns:p14="http://schemas.microsoft.com/office/powerpoint/2010/mai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234" y="0"/>
            <a:ext cx="8802278" cy="6858000"/>
          </a:xfrm>
          <a:prstGeom prst="rect">
            <a:avLst/>
          </a:prstGeom>
        </p:spPr>
      </p:pic>
      <p:pic>
        <p:nvPicPr>
          <p:cNvPr id="5" name="Picture 4" descr="k=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7615" y="1667664"/>
            <a:ext cx="627888" cy="262128"/>
          </a:xfrm>
          <a:prstGeom prst="rect">
            <a:avLst/>
          </a:prstGeom>
        </p:spPr>
      </p:pic>
      <p:pic>
        <p:nvPicPr>
          <p:cNvPr id="6" name="Picture 5" descr="k=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8471" y="4826872"/>
            <a:ext cx="603504" cy="256032"/>
          </a:xfrm>
          <a:prstGeom prst="rect">
            <a:avLst/>
          </a:prstGeom>
        </p:spPr>
      </p:pic>
      <p:pic>
        <p:nvPicPr>
          <p:cNvPr id="7" name="Content Placeholder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226" y="112869"/>
            <a:ext cx="4157789" cy="3301532"/>
          </a:xfrm>
          <a:prstGeom prst="rect">
            <a:avLst/>
          </a:prstGeom>
        </p:spPr>
      </p:pic>
      <p:sp>
        <p:nvSpPr>
          <p:cNvPr id="10" name="Rectangle 9"/>
          <p:cNvSpPr/>
          <p:nvPr/>
        </p:nvSpPr>
        <p:spPr>
          <a:xfrm>
            <a:off x="30989" y="4545406"/>
            <a:ext cx="467544" cy="792088"/>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FFFF"/>
              </a:solidFill>
              <a:latin typeface="Arial"/>
            </a:endParaRPr>
          </a:p>
        </p:txBody>
      </p:sp>
    </p:spTree>
    <p:extLst>
      <p:ext uri="{BB962C8B-B14F-4D97-AF65-F5344CB8AC3E}">
        <p14:creationId xmlns:p14="http://schemas.microsoft.com/office/powerpoint/2010/main" val="3945930496"/>
      </p:ext>
    </p:extLst>
  </p:cSld>
  <p:clrMapOvr>
    <a:masterClrMapping/>
  </p:clrMapOvr>
  <p:timing>
    <p:tnLst>
      <p:par>
        <p:cTn xmlns:p14="http://schemas.microsoft.com/office/powerpoint/2010/mai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 Conclusions</a:t>
            </a:r>
            <a:endParaRPr lang="en-US" dirty="0"/>
          </a:p>
        </p:txBody>
      </p:sp>
      <p:sp>
        <p:nvSpPr>
          <p:cNvPr id="3" name="Content Placeholder 2"/>
          <p:cNvSpPr>
            <a:spLocks noGrp="1"/>
          </p:cNvSpPr>
          <p:nvPr>
            <p:ph idx="1"/>
          </p:nvPr>
        </p:nvSpPr>
        <p:spPr>
          <a:xfrm>
            <a:off x="457200" y="1428736"/>
            <a:ext cx="8219256" cy="5000660"/>
          </a:xfrm>
        </p:spPr>
        <p:txBody>
          <a:bodyPr/>
          <a:lstStyle/>
          <a:p>
            <a:r>
              <a:rPr lang="en-US" dirty="0" smtClean="0"/>
              <a:t>For SIS infections on networks:</a:t>
            </a:r>
          </a:p>
          <a:p>
            <a:pPr lvl="1"/>
            <a:r>
              <a:rPr lang="en-US" dirty="0" smtClean="0"/>
              <a:t>exact results are really hard to obtain, even in simplest cases</a:t>
            </a:r>
          </a:p>
          <a:p>
            <a:pPr lvl="1"/>
            <a:r>
              <a:rPr lang="en-US" dirty="0" smtClean="0"/>
              <a:t>local correlations are strongest for low, homogeneous degree</a:t>
            </a:r>
          </a:p>
          <a:p>
            <a:r>
              <a:rPr lang="en-US" dirty="0" smtClean="0"/>
              <a:t>Systematic approximations:</a:t>
            </a:r>
          </a:p>
          <a:p>
            <a:pPr lvl="1"/>
            <a:r>
              <a:rPr lang="en-US" dirty="0" smtClean="0"/>
              <a:t>Motif or </a:t>
            </a:r>
            <a:r>
              <a:rPr lang="en-US" dirty="0" err="1" smtClean="0"/>
              <a:t>neighbourhood</a:t>
            </a:r>
            <a:endParaRPr lang="en-US" dirty="0" smtClean="0"/>
          </a:p>
          <a:p>
            <a:pPr lvl="1"/>
            <a:r>
              <a:rPr lang="en-US" dirty="0" smtClean="0"/>
              <a:t>Reinfection counting</a:t>
            </a:r>
          </a:p>
          <a:p>
            <a:r>
              <a:rPr lang="en-US" dirty="0" smtClean="0"/>
              <a:t>Results:</a:t>
            </a:r>
          </a:p>
          <a:p>
            <a:pPr lvl="1"/>
            <a:r>
              <a:rPr lang="en-US" dirty="0" smtClean="0"/>
              <a:t>Reinfection counting is key for good approximation of</a:t>
            </a:r>
          </a:p>
          <a:p>
            <a:pPr lvl="1"/>
            <a:r>
              <a:rPr lang="en-US" dirty="0" smtClean="0"/>
              <a:t>Endemic prevalence quite accurate with all methods, but in particular with the </a:t>
            </a:r>
            <a:r>
              <a:rPr lang="en-US" dirty="0" err="1" smtClean="0"/>
              <a:t>neighbourhood</a:t>
            </a:r>
            <a:r>
              <a:rPr lang="en-US" dirty="0" smtClean="0"/>
              <a:t> approximation</a:t>
            </a:r>
          </a:p>
          <a:p>
            <a:pPr lvl="1"/>
            <a:r>
              <a:rPr lang="en-US" dirty="0" err="1" smtClean="0"/>
              <a:t>Neighbourhood</a:t>
            </a:r>
            <a:r>
              <a:rPr lang="en-US" dirty="0"/>
              <a:t> </a:t>
            </a:r>
            <a:r>
              <a:rPr lang="en-US" dirty="0" smtClean="0"/>
              <a:t>+ reinfection counting very accurate for both outputs, but high dimensional</a:t>
            </a:r>
          </a:p>
          <a:p>
            <a:pPr lvl="1"/>
            <a:r>
              <a:rPr lang="en-US" dirty="0" smtClean="0"/>
              <a:t>Maybe easier to use different models for different outputs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288749625"/>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67342" name="Equation" r:id="rId4" imgW="177800" imgH="304800" progId="Equation.DSMT4">
                  <p:embed/>
                </p:oleObj>
              </mc:Choice>
              <mc:Fallback>
                <p:oleObj name="Equation" r:id="rId4"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508271032"/>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67343" name="Equation" r:id="rId6" imgW="177800" imgH="304800" progId="Equation.DSMT4">
                  <p:embed/>
                </p:oleObj>
              </mc:Choice>
              <mc:Fallback>
                <p:oleObj name="Equation" r:id="rId6"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09578126"/>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67344" name="Equation" r:id="rId7" imgW="177800" imgH="304800" progId="Equation.DSMT4">
                  <p:embed/>
                </p:oleObj>
              </mc:Choice>
              <mc:Fallback>
                <p:oleObj name="Equation" r:id="rId7"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1208515"/>
              </p:ext>
            </p:extLst>
          </p:nvPr>
        </p:nvGraphicFramePr>
        <p:xfrm>
          <a:off x="5168900" y="3365500"/>
          <a:ext cx="177800" cy="304800"/>
        </p:xfrm>
        <a:graphic>
          <a:graphicData uri="http://schemas.openxmlformats.org/presentationml/2006/ole">
            <mc:AlternateContent xmlns:mc="http://schemas.openxmlformats.org/markup-compatibility/2006">
              <mc:Choice xmlns:v="urn:schemas-microsoft-com:vml" Requires="v">
                <p:oleObj spid="_x0000_s567345" name="Equation" r:id="rId8" imgW="177800" imgH="304800" progId="Equation.DSMT4">
                  <p:embed/>
                </p:oleObj>
              </mc:Choice>
              <mc:Fallback>
                <p:oleObj name="Equation" r:id="rId8" imgW="177800" imgH="304800" progId="Equation.DSMT4">
                  <p:embed/>
                  <p:pic>
                    <p:nvPicPr>
                      <p:cNvPr id="0" name=""/>
                      <p:cNvPicPr/>
                      <p:nvPr/>
                    </p:nvPicPr>
                    <p:blipFill>
                      <a:blip r:embed="rId5"/>
                      <a:stretch>
                        <a:fillRect/>
                      </a:stretch>
                    </p:blipFill>
                    <p:spPr>
                      <a:xfrm>
                        <a:off x="5168900" y="3365500"/>
                        <a:ext cx="177800" cy="3048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974101438"/>
              </p:ext>
            </p:extLst>
          </p:nvPr>
        </p:nvGraphicFramePr>
        <p:xfrm>
          <a:off x="7397891" y="4527263"/>
          <a:ext cx="165100" cy="190500"/>
        </p:xfrm>
        <a:graphic>
          <a:graphicData uri="http://schemas.openxmlformats.org/presentationml/2006/ole">
            <mc:AlternateContent xmlns:mc="http://schemas.openxmlformats.org/markup-compatibility/2006">
              <mc:Choice xmlns:v="urn:schemas-microsoft-com:vml" Requires="v">
                <p:oleObj spid="_x0000_s567346" name="Equation" r:id="rId9" imgW="165100" imgH="190500" progId="Equation.DSMT4">
                  <p:embed/>
                </p:oleObj>
              </mc:Choice>
              <mc:Fallback>
                <p:oleObj name="Equation" r:id="rId9" imgW="165100" imgH="190500" progId="Equation.DSMT4">
                  <p:embed/>
                  <p:pic>
                    <p:nvPicPr>
                      <p:cNvPr id="0" name=""/>
                      <p:cNvPicPr/>
                      <p:nvPr/>
                    </p:nvPicPr>
                    <p:blipFill>
                      <a:blip r:embed="rId10"/>
                      <a:stretch>
                        <a:fillRect/>
                      </a:stretch>
                    </p:blipFill>
                    <p:spPr>
                      <a:xfrm>
                        <a:off x="7397891" y="4527263"/>
                        <a:ext cx="165100" cy="190500"/>
                      </a:xfrm>
                      <a:prstGeom prst="rect">
                        <a:avLst/>
                      </a:prstGeom>
                    </p:spPr>
                  </p:pic>
                </p:oleObj>
              </mc:Fallback>
            </mc:AlternateContent>
          </a:graphicData>
        </a:graphic>
      </p:graphicFrame>
    </p:spTree>
    <p:extLst>
      <p:ext uri="{BB962C8B-B14F-4D97-AF65-F5344CB8AC3E}">
        <p14:creationId xmlns:p14="http://schemas.microsoft.com/office/powerpoint/2010/main" val="160119"/>
      </p:ext>
    </p:extLst>
  </p:cSld>
  <p:clrMapOvr>
    <a:masterClrMapping/>
  </p:clrMapOvr>
  <p:timing>
    <p:tnLst>
      <p:par>
        <p:cTn xmlns:p14="http://schemas.microsoft.com/office/powerpoint/2010/mai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Conclusions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2879746647"/>
      </p:ext>
    </p:extLst>
  </p:cSld>
  <p:clrMapOvr>
    <a:masterClrMapping/>
  </p:clrMapOvr>
  <p:timing>
    <p:tnLst>
      <p:par>
        <p:cTn xmlns:p14="http://schemas.microsoft.com/office/powerpoint/2010/mai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conclusions</a:t>
            </a:r>
            <a:endParaRPr lang="en-US" dirty="0"/>
          </a:p>
        </p:txBody>
      </p:sp>
      <p:sp>
        <p:nvSpPr>
          <p:cNvPr id="3" name="Content Placeholder 2"/>
          <p:cNvSpPr>
            <a:spLocks noGrp="1"/>
          </p:cNvSpPr>
          <p:nvPr>
            <p:ph idx="1"/>
          </p:nvPr>
        </p:nvSpPr>
        <p:spPr>
          <a:xfrm>
            <a:off x="457200" y="1428736"/>
            <a:ext cx="8219256" cy="5000660"/>
          </a:xfrm>
        </p:spPr>
        <p:txBody>
          <a:bodyPr/>
          <a:lstStyle/>
          <a:p>
            <a:r>
              <a:rPr lang="en-US" dirty="0" smtClean="0"/>
              <a:t>Simplest epidemic models assume homogeneous mixing</a:t>
            </a:r>
            <a:r>
              <a:rPr lang="en-US" dirty="0" smtClean="0"/>
              <a:t>:</a:t>
            </a:r>
            <a:endParaRPr lang="en-US" dirty="0" smtClean="0"/>
          </a:p>
          <a:p>
            <a:r>
              <a:rPr lang="en-US" dirty="0" smtClean="0"/>
              <a:t>Ways of relaxing this assumption:</a:t>
            </a:r>
            <a:endParaRPr lang="en-US" dirty="0" smtClean="0"/>
          </a:p>
          <a:p>
            <a:pPr lvl="1"/>
            <a:r>
              <a:rPr lang="en-US" dirty="0" smtClean="0"/>
              <a:t>Heterogeneous mixing</a:t>
            </a:r>
          </a:p>
          <a:p>
            <a:pPr lvl="1"/>
            <a:r>
              <a:rPr lang="en-US" dirty="0" smtClean="0"/>
              <a:t>Households models</a:t>
            </a:r>
            <a:endParaRPr lang="en-US" dirty="0" smtClean="0"/>
          </a:p>
          <a:p>
            <a:pPr lvl="1"/>
            <a:r>
              <a:rPr lang="en-US" dirty="0" smtClean="0"/>
              <a:t>Network models</a:t>
            </a:r>
            <a:endParaRPr lang="en-US" dirty="0" smtClean="0"/>
          </a:p>
          <a:p>
            <a:r>
              <a:rPr lang="en-US" dirty="0" smtClean="0"/>
              <a:t>Many analytical results for SIR on networks:</a:t>
            </a:r>
            <a:endParaRPr lang="en-US" dirty="0" smtClean="0"/>
          </a:p>
          <a:p>
            <a:pPr lvl="1"/>
            <a:r>
              <a:rPr lang="en-US" dirty="0" smtClean="0"/>
              <a:t>Exact on </a:t>
            </a:r>
            <a:r>
              <a:rPr lang="en-US" dirty="0" err="1" smtClean="0"/>
              <a:t>unclustered</a:t>
            </a:r>
            <a:r>
              <a:rPr lang="en-US" dirty="0" smtClean="0"/>
              <a:t> networks</a:t>
            </a:r>
            <a:endParaRPr lang="en-US" dirty="0" smtClean="0"/>
          </a:p>
          <a:p>
            <a:pPr lvl="1"/>
            <a:r>
              <a:rPr lang="en-US" dirty="0" smtClean="0"/>
              <a:t>Approximate on clustered networks, but typically proved bounds</a:t>
            </a:r>
          </a:p>
          <a:p>
            <a:r>
              <a:rPr lang="en-US" dirty="0" smtClean="0"/>
              <a:t>Almost no analytical results for SIS on networks</a:t>
            </a:r>
            <a:r>
              <a:rPr lang="en-US" dirty="0" smtClean="0"/>
              <a:t> </a:t>
            </a:r>
            <a:endParaRPr lang="en-US" dirty="0" smtClean="0"/>
          </a:p>
          <a:p>
            <a:pPr lvl="1"/>
            <a:r>
              <a:rPr lang="en-US" dirty="0" smtClean="0"/>
              <a:t>Approximations are needed</a:t>
            </a:r>
            <a:endParaRPr lang="en-US" dirty="0" smtClean="0"/>
          </a:p>
          <a:p>
            <a:pPr lvl="1"/>
            <a:r>
              <a:rPr lang="en-US" dirty="0" smtClean="0"/>
              <a:t>Moment-closure </a:t>
            </a:r>
            <a:r>
              <a:rPr lang="en-US" dirty="0" smtClean="0"/>
              <a:t>techniques very flexible</a:t>
            </a:r>
          </a:p>
          <a:p>
            <a:pPr lvl="1"/>
            <a:r>
              <a:rPr lang="en-US" dirty="0" smtClean="0"/>
              <a:t>Difficult to control the quality of the approximation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848897765"/>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89846" name="Equation" r:id="rId4" imgW="177800" imgH="304800" progId="Equation.DSMT4">
                  <p:embed/>
                </p:oleObj>
              </mc:Choice>
              <mc:Fallback>
                <p:oleObj name="Equation" r:id="rId4"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48237856"/>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89847" name="Equation" r:id="rId6" imgW="177800" imgH="304800" progId="Equation.DSMT4">
                  <p:embed/>
                </p:oleObj>
              </mc:Choice>
              <mc:Fallback>
                <p:oleObj name="Equation" r:id="rId6"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36374147"/>
              </p:ext>
            </p:extLst>
          </p:nvPr>
        </p:nvGraphicFramePr>
        <p:xfrm>
          <a:off x="6096000" y="3479800"/>
          <a:ext cx="177800" cy="304800"/>
        </p:xfrm>
        <a:graphic>
          <a:graphicData uri="http://schemas.openxmlformats.org/presentationml/2006/ole">
            <mc:AlternateContent xmlns:mc="http://schemas.openxmlformats.org/markup-compatibility/2006">
              <mc:Choice xmlns:v="urn:schemas-microsoft-com:vml" Requires="v">
                <p:oleObj spid="_x0000_s589848" name="Equation" r:id="rId7" imgW="177800" imgH="304800" progId="Equation.DSMT4">
                  <p:embed/>
                </p:oleObj>
              </mc:Choice>
              <mc:Fallback>
                <p:oleObj name="Equation" r:id="rId7" imgW="177800" imgH="304800" progId="Equation.DSMT4">
                  <p:embed/>
                  <p:pic>
                    <p:nvPicPr>
                      <p:cNvPr id="0" name=""/>
                      <p:cNvPicPr/>
                      <p:nvPr/>
                    </p:nvPicPr>
                    <p:blipFill>
                      <a:blip r:embed="rId5"/>
                      <a:stretch>
                        <a:fillRect/>
                      </a:stretch>
                    </p:blipFill>
                    <p:spPr>
                      <a:xfrm>
                        <a:off x="6096000" y="3479800"/>
                        <a:ext cx="177800" cy="3048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977067126"/>
              </p:ext>
            </p:extLst>
          </p:nvPr>
        </p:nvGraphicFramePr>
        <p:xfrm>
          <a:off x="5168900" y="3365500"/>
          <a:ext cx="177800" cy="304800"/>
        </p:xfrm>
        <a:graphic>
          <a:graphicData uri="http://schemas.openxmlformats.org/presentationml/2006/ole">
            <mc:AlternateContent xmlns:mc="http://schemas.openxmlformats.org/markup-compatibility/2006">
              <mc:Choice xmlns:v="urn:schemas-microsoft-com:vml" Requires="v">
                <p:oleObj spid="_x0000_s589849" name="Equation" r:id="rId8" imgW="177800" imgH="304800" progId="Equation.DSMT4">
                  <p:embed/>
                </p:oleObj>
              </mc:Choice>
              <mc:Fallback>
                <p:oleObj name="Equation" r:id="rId8" imgW="177800" imgH="304800" progId="Equation.DSMT4">
                  <p:embed/>
                  <p:pic>
                    <p:nvPicPr>
                      <p:cNvPr id="0" name=""/>
                      <p:cNvPicPr/>
                      <p:nvPr/>
                    </p:nvPicPr>
                    <p:blipFill>
                      <a:blip r:embed="rId5"/>
                      <a:stretch>
                        <a:fillRect/>
                      </a:stretch>
                    </p:blipFill>
                    <p:spPr>
                      <a:xfrm>
                        <a:off x="5168900" y="3365500"/>
                        <a:ext cx="177800" cy="304800"/>
                      </a:xfrm>
                      <a:prstGeom prst="rect">
                        <a:avLst/>
                      </a:prstGeom>
                    </p:spPr>
                  </p:pic>
                </p:oleObj>
              </mc:Fallback>
            </mc:AlternateContent>
          </a:graphicData>
        </a:graphic>
      </p:graphicFrame>
    </p:spTree>
    <p:extLst>
      <p:ext uri="{BB962C8B-B14F-4D97-AF65-F5344CB8AC3E}">
        <p14:creationId xmlns:p14="http://schemas.microsoft.com/office/powerpoint/2010/main" val="207768548"/>
      </p:ext>
    </p:extLst>
  </p:cSld>
  <p:clrMapOvr>
    <a:masterClrMapping/>
  </p:clrMapOvr>
  <p:timing>
    <p:tnLst>
      <p:par>
        <p:cTn xmlns:p14="http://schemas.microsoft.com/office/powerpoint/2010/mai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813" y="0"/>
            <a:ext cx="7143750" cy="1000125"/>
          </a:xfrm>
        </p:spPr>
        <p:txBody>
          <a:bodyPr/>
          <a:lstStyle/>
          <a:p>
            <a:pPr eaLnBrk="1" hangingPunct="1">
              <a:defRPr/>
            </a:pPr>
            <a:r>
              <a:rPr lang="it-IT" dirty="0" smtClean="0"/>
              <a:t>Acknowledgements</a:t>
            </a:r>
            <a:endParaRPr lang="it-IT" dirty="0"/>
          </a:p>
        </p:txBody>
      </p:sp>
      <p:sp>
        <p:nvSpPr>
          <p:cNvPr id="8195" name="Content Placeholder 2"/>
          <p:cNvSpPr>
            <a:spLocks noGrp="1"/>
          </p:cNvSpPr>
          <p:nvPr>
            <p:ph idx="1"/>
          </p:nvPr>
        </p:nvSpPr>
        <p:spPr bwMode="auto">
          <a:xfrm>
            <a:off x="457200" y="1428750"/>
            <a:ext cx="3178696" cy="1568202"/>
          </a:xfrm>
          <a:noFill/>
          <a:ln>
            <a:miter lim="800000"/>
            <a:headEnd/>
            <a:tailEnd/>
          </a:ln>
        </p:spPr>
        <p:txBody>
          <a:bodyPr vert="horz" wrap="square" lIns="91440" tIns="45720" rIns="91440" bIns="45720" numCol="1" anchor="t" anchorCtr="0" compatLnSpc="1">
            <a:prstTxWarp prst="textNoShape">
              <a:avLst/>
            </a:prstTxWarp>
          </a:bodyPr>
          <a:lstStyle/>
          <a:p>
            <a:r>
              <a:rPr lang="en-US" dirty="0"/>
              <a:t>Matt Keeling</a:t>
            </a:r>
          </a:p>
          <a:p>
            <a:r>
              <a:rPr lang="en-US" dirty="0"/>
              <a:t>Thomas House</a:t>
            </a:r>
          </a:p>
          <a:p>
            <a:r>
              <a:rPr lang="en-US" dirty="0"/>
              <a:t>Alison Cooper</a:t>
            </a:r>
          </a:p>
        </p:txBody>
      </p:sp>
      <p:pic>
        <p:nvPicPr>
          <p:cNvPr id="4" name="Picture 3" descr="yawning baby.jpg"/>
          <p:cNvPicPr>
            <a:picLocks noChangeAspect="1"/>
          </p:cNvPicPr>
          <p:nvPr/>
        </p:nvPicPr>
        <p:blipFill>
          <a:blip r:embed="rId2" cstate="print"/>
          <a:srcRect/>
          <a:stretch>
            <a:fillRect/>
          </a:stretch>
        </p:blipFill>
        <p:spPr bwMode="auto">
          <a:xfrm>
            <a:off x="3779912" y="1268760"/>
            <a:ext cx="5075237" cy="4224337"/>
          </a:xfrm>
          <a:prstGeom prst="rect">
            <a:avLst/>
          </a:prstGeom>
          <a:noFill/>
          <a:ln w="9525">
            <a:noFill/>
            <a:miter lim="800000"/>
            <a:headEnd/>
            <a:tailEnd/>
          </a:ln>
        </p:spPr>
      </p:pic>
      <p:sp>
        <p:nvSpPr>
          <p:cNvPr id="5" name="TextBox 4"/>
          <p:cNvSpPr txBox="1"/>
          <p:nvPr/>
        </p:nvSpPr>
        <p:spPr>
          <a:xfrm>
            <a:off x="1403350" y="5373216"/>
            <a:ext cx="6913563" cy="1322387"/>
          </a:xfrm>
          <a:prstGeom prst="rect">
            <a:avLst/>
          </a:prstGeom>
          <a:noFill/>
        </p:spPr>
        <p:txBody>
          <a:bodyPr>
            <a:spAutoFit/>
          </a:bodyPr>
          <a:lstStyle/>
          <a:p>
            <a:pPr>
              <a:defRPr/>
            </a:pPr>
            <a:r>
              <a:rPr lang="it-IT" sz="8000" b="1" dirty="0">
                <a:solidFill>
                  <a:srgbClr val="FF0000"/>
                </a:solidFill>
                <a:effectLst>
                  <a:outerShdw blurRad="38100" dist="38100" dir="2700000" algn="tl">
                    <a:srgbClr val="000000">
                      <a:alpha val="43137"/>
                    </a:srgbClr>
                  </a:outerShdw>
                </a:effectLst>
                <a:latin typeface="Snell Roundhand"/>
                <a:cs typeface="Snell Roundhand"/>
              </a:rPr>
              <a:t>Thank you all!</a:t>
            </a:r>
          </a:p>
        </p:txBody>
      </p:sp>
      <p:pic>
        <p:nvPicPr>
          <p:cNvPr id="6" name="Picture 5" descr="EPSRC.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212976"/>
            <a:ext cx="2880320" cy="1148893"/>
          </a:xfrm>
          <a:prstGeom prst="rect">
            <a:avLst/>
          </a:prstGeom>
        </p:spPr>
      </p:pic>
    </p:spTree>
    <p:extLst>
      <p:ext uri="{BB962C8B-B14F-4D97-AF65-F5344CB8AC3E}">
        <p14:creationId xmlns:p14="http://schemas.microsoft.com/office/powerpoint/2010/main" val="12820637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26"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80">
                                          <p:stCondLst>
                                            <p:cond delay="0"/>
                                          </p:stCondLst>
                                        </p:cTn>
                                        <p:tgtEl>
                                          <p:spTgt spid="5"/>
                                        </p:tgtEl>
                                      </p:cBhvr>
                                    </p:animEffect>
                                    <p:anim calcmode="lin" valueType="num">
                                      <p:cBhvr>
                                        <p:cTn id="11"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6" dur="26">
                                          <p:stCondLst>
                                            <p:cond delay="650"/>
                                          </p:stCondLst>
                                        </p:cTn>
                                        <p:tgtEl>
                                          <p:spTgt spid="5"/>
                                        </p:tgtEl>
                                      </p:cBhvr>
                                      <p:to x="100000" y="60000"/>
                                    </p:animScale>
                                    <p:animScale>
                                      <p:cBhvr>
                                        <p:cTn id="17" dur="166" decel="50000">
                                          <p:stCondLst>
                                            <p:cond delay="676"/>
                                          </p:stCondLst>
                                        </p:cTn>
                                        <p:tgtEl>
                                          <p:spTgt spid="5"/>
                                        </p:tgtEl>
                                      </p:cBhvr>
                                      <p:to x="100000" y="100000"/>
                                    </p:animScale>
                                    <p:animScale>
                                      <p:cBhvr>
                                        <p:cTn id="18" dur="26">
                                          <p:stCondLst>
                                            <p:cond delay="1312"/>
                                          </p:stCondLst>
                                        </p:cTn>
                                        <p:tgtEl>
                                          <p:spTgt spid="5"/>
                                        </p:tgtEl>
                                      </p:cBhvr>
                                      <p:to x="100000" y="80000"/>
                                    </p:animScale>
                                    <p:animScale>
                                      <p:cBhvr>
                                        <p:cTn id="19" dur="166" decel="50000">
                                          <p:stCondLst>
                                            <p:cond delay="1338"/>
                                          </p:stCondLst>
                                        </p:cTn>
                                        <p:tgtEl>
                                          <p:spTgt spid="5"/>
                                        </p:tgtEl>
                                      </p:cBhvr>
                                      <p:to x="100000" y="100000"/>
                                    </p:animScale>
                                    <p:animScale>
                                      <p:cBhvr>
                                        <p:cTn id="20" dur="26">
                                          <p:stCondLst>
                                            <p:cond delay="1642"/>
                                          </p:stCondLst>
                                        </p:cTn>
                                        <p:tgtEl>
                                          <p:spTgt spid="5"/>
                                        </p:tgtEl>
                                      </p:cBhvr>
                                      <p:to x="100000" y="90000"/>
                                    </p:animScale>
                                    <p:animScale>
                                      <p:cBhvr>
                                        <p:cTn id="21" dur="166" decel="50000">
                                          <p:stCondLst>
                                            <p:cond delay="1668"/>
                                          </p:stCondLst>
                                        </p:cTn>
                                        <p:tgtEl>
                                          <p:spTgt spid="5"/>
                                        </p:tgtEl>
                                      </p:cBhvr>
                                      <p:to x="100000" y="100000"/>
                                    </p:animScale>
                                    <p:animScale>
                                      <p:cBhvr>
                                        <p:cTn id="22" dur="26">
                                          <p:stCondLst>
                                            <p:cond delay="1808"/>
                                          </p:stCondLst>
                                        </p:cTn>
                                        <p:tgtEl>
                                          <p:spTgt spid="5"/>
                                        </p:tgtEl>
                                      </p:cBhvr>
                                      <p:to x="100000" y="95000"/>
                                    </p:animScale>
                                    <p:animScale>
                                      <p:cBhvr>
                                        <p:cTn id="23"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60619"/>
      </p:ext>
    </p:extLst>
  </p:cSld>
  <p:clrMapOvr>
    <a:masterClrMapping/>
  </p:clrMapOvr>
  <p:timing>
    <p:tnLst>
      <p:par>
        <p:cTn xmlns:p14="http://schemas.microsoft.com/office/powerpoint/2010/mai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1139998"/>
            <a:ext cx="7254856" cy="5718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Other closures</a:t>
            </a:r>
            <a:endParaRPr lang="en-US" dirty="0"/>
          </a:p>
        </p:txBody>
      </p:sp>
      <p:sp>
        <p:nvSpPr>
          <p:cNvPr id="3" name="Content Placeholder 2"/>
          <p:cNvSpPr>
            <a:spLocks noGrp="1"/>
          </p:cNvSpPr>
          <p:nvPr>
            <p:ph idx="1"/>
          </p:nvPr>
        </p:nvSpPr>
        <p:spPr>
          <a:xfrm>
            <a:off x="457200" y="1428736"/>
            <a:ext cx="1810544" cy="5000660"/>
          </a:xfrm>
        </p:spPr>
        <p:txBody>
          <a:bodyPr/>
          <a:lstStyle/>
          <a:p>
            <a:pPr marL="457200" indent="-457200">
              <a:buAutoNum type="arabicPeriod"/>
            </a:pPr>
            <a:r>
              <a:rPr lang="en-US" dirty="0" smtClean="0"/>
              <a:t>Kirkwood</a:t>
            </a:r>
          </a:p>
          <a:p>
            <a:pPr marL="457200" indent="-457200">
              <a:buAutoNum type="arabicPeriod"/>
            </a:pPr>
            <a:r>
              <a:rPr lang="en-US" dirty="0" smtClean="0"/>
              <a:t>1-step maximum entropy</a:t>
            </a:r>
          </a:p>
          <a:p>
            <a:pPr marL="457200" indent="-457200">
              <a:buAutoNum type="arabicPeriod"/>
            </a:pPr>
            <a:r>
              <a:rPr lang="en-US" dirty="0" smtClean="0"/>
              <a:t>Maximum entropy</a:t>
            </a:r>
          </a:p>
          <a:p>
            <a:pPr marL="0" indent="0">
              <a:buNone/>
            </a:pPr>
            <a:r>
              <a:rPr lang="en-US" dirty="0" smtClean="0"/>
              <a:t>Conclusions:</a:t>
            </a:r>
          </a:p>
          <a:p>
            <a:r>
              <a:rPr lang="en-US" dirty="0" smtClean="0"/>
              <a:t>None is uniformly better</a:t>
            </a:r>
          </a:p>
          <a:p>
            <a:r>
              <a:rPr lang="en-US" dirty="0" smtClean="0"/>
              <a:t>ME seem generally better</a:t>
            </a:r>
          </a:p>
        </p:txBody>
      </p:sp>
    </p:spTree>
    <p:extLst>
      <p:ext uri="{BB962C8B-B14F-4D97-AF65-F5344CB8AC3E}">
        <p14:creationId xmlns:p14="http://schemas.microsoft.com/office/powerpoint/2010/main" val="169827126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ea typeface="+mj-ea"/>
              </a:rPr>
              <a:t>Linear </a:t>
            </a:r>
            <a:r>
              <a:rPr lang="en-GB" i="1" dirty="0" smtClean="0">
                <a:ea typeface="+mj-ea"/>
              </a:rPr>
              <a:t>SIR</a:t>
            </a:r>
            <a:r>
              <a:rPr lang="en-GB" dirty="0" smtClean="0">
                <a:ea typeface="+mj-ea"/>
              </a:rPr>
              <a:t>: Malthusian growth</a:t>
            </a:r>
            <a:endParaRPr lang="en-GB" dirty="0">
              <a:ea typeface="+mj-ea"/>
            </a:endParaRPr>
          </a:p>
        </p:txBody>
      </p:sp>
      <p:sp>
        <p:nvSpPr>
          <p:cNvPr id="3080"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2"/>
            <a:endParaRPr lang="it-IT" dirty="0" smtClean="0"/>
          </a:p>
          <a:p>
            <a:r>
              <a:rPr lang="it-IT" dirty="0" smtClean="0"/>
              <a:t> </a:t>
            </a:r>
          </a:p>
          <a:p>
            <a:pPr lvl="2"/>
            <a:endParaRPr lang="it-IT" dirty="0" smtClean="0"/>
          </a:p>
          <a:p>
            <a:r>
              <a:rPr lang="en-GB" dirty="0">
                <a:latin typeface="Arial" charset="0"/>
              </a:rPr>
              <a:t>If            , at the beginning the number of cases increases exponentially, with </a:t>
            </a:r>
            <a:r>
              <a:rPr lang="en-GB" dirty="0" smtClean="0">
                <a:latin typeface="Arial" charset="0"/>
              </a:rPr>
              <a:t>exponent</a:t>
            </a:r>
          </a:p>
          <a:p>
            <a:endParaRPr lang="en-GB" dirty="0">
              <a:latin typeface="Arial" charset="0"/>
            </a:endParaRPr>
          </a:p>
          <a:p>
            <a:r>
              <a:rPr lang="en-GB" dirty="0">
                <a:latin typeface="Arial" charset="0"/>
              </a:rPr>
              <a:t>If            , the number of cases decreases and the epidemic “dies out”</a:t>
            </a:r>
          </a:p>
          <a:p>
            <a:r>
              <a:rPr lang="it-IT" dirty="0" smtClean="0"/>
              <a:t>     </a:t>
            </a:r>
            <a:r>
              <a:rPr lang="en-GB" dirty="0">
                <a:latin typeface="Arial" charset="0"/>
              </a:rPr>
              <a:t>is called </a:t>
            </a:r>
            <a:r>
              <a:rPr lang="en-GB" dirty="0">
                <a:solidFill>
                  <a:srgbClr val="FF0000"/>
                </a:solidFill>
                <a:latin typeface="Arial" charset="0"/>
              </a:rPr>
              <a:t>Malthusian </a:t>
            </a:r>
            <a:r>
              <a:rPr lang="en-GB" dirty="0" smtClean="0">
                <a:solidFill>
                  <a:srgbClr val="FF0000"/>
                </a:solidFill>
                <a:latin typeface="Arial" charset="0"/>
              </a:rPr>
              <a:t>parameter</a:t>
            </a:r>
            <a:r>
              <a:rPr lang="en-GB" dirty="0" smtClean="0">
                <a:latin typeface="Arial" charset="0"/>
              </a:rPr>
              <a:t>, or</a:t>
            </a:r>
            <a:r>
              <a:rPr lang="en-GB" dirty="0" smtClean="0">
                <a:solidFill>
                  <a:srgbClr val="FF0000"/>
                </a:solidFill>
                <a:latin typeface="Arial" charset="0"/>
              </a:rPr>
              <a:t> real-time growth rate</a:t>
            </a:r>
          </a:p>
        </p:txBody>
      </p:sp>
      <p:graphicFrame>
        <p:nvGraphicFramePr>
          <p:cNvPr id="9" name="Object 2"/>
          <p:cNvGraphicFramePr>
            <a:graphicFrameLocks noChangeAspect="1"/>
          </p:cNvGraphicFramePr>
          <p:nvPr>
            <p:extLst>
              <p:ext uri="{D42A27DB-BD31-4B8C-83A1-F6EECF244321}">
                <p14:modId xmlns:p14="http://schemas.microsoft.com/office/powerpoint/2010/main" val="3376445849"/>
              </p:ext>
            </p:extLst>
          </p:nvPr>
        </p:nvGraphicFramePr>
        <p:xfrm>
          <a:off x="1043608" y="5110708"/>
          <a:ext cx="165100" cy="190500"/>
        </p:xfrm>
        <a:graphic>
          <a:graphicData uri="http://schemas.openxmlformats.org/presentationml/2006/ole">
            <mc:AlternateContent xmlns:mc="http://schemas.openxmlformats.org/markup-compatibility/2006">
              <mc:Choice xmlns:v="urn:schemas-microsoft-com:vml" Requires="v">
                <p:oleObj spid="_x0000_s391234" name="Equation" r:id="rId3" imgW="165100" imgH="190500" progId="Equation.DSMT4">
                  <p:embed/>
                </p:oleObj>
              </mc:Choice>
              <mc:Fallback>
                <p:oleObj name="Equation" r:id="rId3" imgW="165100" imgH="190500" progId="Equation.DSMT4">
                  <p:embed/>
                  <p:pic>
                    <p:nvPicPr>
                      <p:cNvPr id="0" name=""/>
                      <p:cNvPicPr>
                        <a:picLocks noChangeAspect="1" noChangeArrowheads="1"/>
                      </p:cNvPicPr>
                      <p:nvPr/>
                    </p:nvPicPr>
                    <p:blipFill>
                      <a:blip r:embed="rId4"/>
                      <a:srcRect/>
                      <a:stretch>
                        <a:fillRect/>
                      </a:stretch>
                    </p:blipFill>
                    <p:spPr bwMode="auto">
                      <a:xfrm>
                        <a:off x="1043608" y="5110708"/>
                        <a:ext cx="1651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2"/>
          <p:cNvGraphicFramePr>
            <a:graphicFrameLocks noChangeAspect="1"/>
          </p:cNvGraphicFramePr>
          <p:nvPr>
            <p:extLst>
              <p:ext uri="{D42A27DB-BD31-4B8C-83A1-F6EECF244321}">
                <p14:modId xmlns:p14="http://schemas.microsoft.com/office/powerpoint/2010/main" val="1124027016"/>
              </p:ext>
            </p:extLst>
          </p:nvPr>
        </p:nvGraphicFramePr>
        <p:xfrm>
          <a:off x="1547664" y="1722388"/>
          <a:ext cx="5016500" cy="698500"/>
        </p:xfrm>
        <a:graphic>
          <a:graphicData uri="http://schemas.openxmlformats.org/presentationml/2006/ole">
            <mc:AlternateContent xmlns:mc="http://schemas.openxmlformats.org/markup-compatibility/2006">
              <mc:Choice xmlns:v="urn:schemas-microsoft-com:vml" Requires="v">
                <p:oleObj spid="_x0000_s391235" name="Equation" r:id="rId5" imgW="5016500" imgH="698500" progId="Equation.DSMT4">
                  <p:embed/>
                </p:oleObj>
              </mc:Choice>
              <mc:Fallback>
                <p:oleObj name="Equation" r:id="rId5" imgW="5016500" imgH="698500" progId="Equation.DSMT4">
                  <p:embed/>
                  <p:pic>
                    <p:nvPicPr>
                      <p:cNvPr id="0" name=""/>
                      <p:cNvPicPr>
                        <a:picLocks noChangeAspect="1" noChangeArrowheads="1"/>
                      </p:cNvPicPr>
                      <p:nvPr/>
                    </p:nvPicPr>
                    <p:blipFill>
                      <a:blip r:embed="rId6"/>
                      <a:srcRect/>
                      <a:stretch>
                        <a:fillRect/>
                      </a:stretch>
                    </p:blipFill>
                    <p:spPr bwMode="auto">
                      <a:xfrm>
                        <a:off x="1547664" y="1722388"/>
                        <a:ext cx="50165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2"/>
          <p:cNvGraphicFramePr>
            <a:graphicFrameLocks noChangeAspect="1"/>
          </p:cNvGraphicFramePr>
          <p:nvPr>
            <p:extLst>
              <p:ext uri="{D42A27DB-BD31-4B8C-83A1-F6EECF244321}">
                <p14:modId xmlns:p14="http://schemas.microsoft.com/office/powerpoint/2010/main" val="2899584557"/>
              </p:ext>
            </p:extLst>
          </p:nvPr>
        </p:nvGraphicFramePr>
        <p:xfrm>
          <a:off x="1259632" y="2834793"/>
          <a:ext cx="685800" cy="342900"/>
        </p:xfrm>
        <a:graphic>
          <a:graphicData uri="http://schemas.openxmlformats.org/presentationml/2006/ole">
            <mc:AlternateContent xmlns:mc="http://schemas.openxmlformats.org/markup-compatibility/2006">
              <mc:Choice xmlns:v="urn:schemas-microsoft-com:vml" Requires="v">
                <p:oleObj spid="_x0000_s391236" name="Equation" r:id="rId7" imgW="685800" imgH="342900" progId="Equation.DSMT4">
                  <p:embed/>
                </p:oleObj>
              </mc:Choice>
              <mc:Fallback>
                <p:oleObj name="Equation" r:id="rId7" imgW="685800" imgH="342900" progId="Equation.DSMT4">
                  <p:embed/>
                  <p:pic>
                    <p:nvPicPr>
                      <p:cNvPr id="0" name=""/>
                      <p:cNvPicPr>
                        <a:picLocks noChangeAspect="1" noChangeArrowheads="1"/>
                      </p:cNvPicPr>
                      <p:nvPr/>
                    </p:nvPicPr>
                    <p:blipFill>
                      <a:blip r:embed="rId8"/>
                      <a:srcRect/>
                      <a:stretch>
                        <a:fillRect/>
                      </a:stretch>
                    </p:blipFill>
                    <p:spPr bwMode="auto">
                      <a:xfrm>
                        <a:off x="1259632" y="2834793"/>
                        <a:ext cx="685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2"/>
          <p:cNvGraphicFramePr>
            <a:graphicFrameLocks noChangeAspect="1"/>
          </p:cNvGraphicFramePr>
          <p:nvPr>
            <p:extLst>
              <p:ext uri="{D42A27DB-BD31-4B8C-83A1-F6EECF244321}">
                <p14:modId xmlns:p14="http://schemas.microsoft.com/office/powerpoint/2010/main" val="3705833688"/>
              </p:ext>
            </p:extLst>
          </p:nvPr>
        </p:nvGraphicFramePr>
        <p:xfrm>
          <a:off x="3779912" y="3645024"/>
          <a:ext cx="1079500" cy="342900"/>
        </p:xfrm>
        <a:graphic>
          <a:graphicData uri="http://schemas.openxmlformats.org/presentationml/2006/ole">
            <mc:AlternateContent xmlns:mc="http://schemas.openxmlformats.org/markup-compatibility/2006">
              <mc:Choice xmlns:v="urn:schemas-microsoft-com:vml" Requires="v">
                <p:oleObj spid="_x0000_s391237" name="Equation" r:id="rId9" imgW="1079500" imgH="342900" progId="Equation.DSMT4">
                  <p:embed/>
                </p:oleObj>
              </mc:Choice>
              <mc:Fallback>
                <p:oleObj name="Equation" r:id="rId9" imgW="1079500" imgH="342900" progId="Equation.DSMT4">
                  <p:embed/>
                  <p:pic>
                    <p:nvPicPr>
                      <p:cNvPr id="0" name=""/>
                      <p:cNvPicPr>
                        <a:picLocks noChangeAspect="1" noChangeArrowheads="1"/>
                      </p:cNvPicPr>
                      <p:nvPr/>
                    </p:nvPicPr>
                    <p:blipFill>
                      <a:blip r:embed="rId10"/>
                      <a:srcRect/>
                      <a:stretch>
                        <a:fillRect/>
                      </a:stretch>
                    </p:blipFill>
                    <p:spPr bwMode="auto">
                      <a:xfrm>
                        <a:off x="3779912" y="3645024"/>
                        <a:ext cx="1079500" cy="342900"/>
                      </a:xfrm>
                      <a:prstGeom prst="rect">
                        <a:avLst/>
                      </a:prstGeom>
                      <a:noFill/>
                      <a:extLst/>
                    </p:spPr>
                  </p:pic>
                </p:oleObj>
              </mc:Fallback>
            </mc:AlternateContent>
          </a:graphicData>
        </a:graphic>
      </p:graphicFrame>
      <p:graphicFrame>
        <p:nvGraphicFramePr>
          <p:cNvPr id="13" name="Object 2"/>
          <p:cNvGraphicFramePr>
            <a:graphicFrameLocks noChangeAspect="1"/>
          </p:cNvGraphicFramePr>
          <p:nvPr>
            <p:extLst>
              <p:ext uri="{D42A27DB-BD31-4B8C-83A1-F6EECF244321}">
                <p14:modId xmlns:p14="http://schemas.microsoft.com/office/powerpoint/2010/main" val="1965500471"/>
              </p:ext>
            </p:extLst>
          </p:nvPr>
        </p:nvGraphicFramePr>
        <p:xfrm>
          <a:off x="1259632" y="4202945"/>
          <a:ext cx="685800" cy="342900"/>
        </p:xfrm>
        <a:graphic>
          <a:graphicData uri="http://schemas.openxmlformats.org/presentationml/2006/ole">
            <mc:AlternateContent xmlns:mc="http://schemas.openxmlformats.org/markup-compatibility/2006">
              <mc:Choice xmlns:v="urn:schemas-microsoft-com:vml" Requires="v">
                <p:oleObj spid="_x0000_s391238" name="Equation" r:id="rId11" imgW="685800" imgH="342900" progId="Equation.DSMT4">
                  <p:embed/>
                </p:oleObj>
              </mc:Choice>
              <mc:Fallback>
                <p:oleObj name="Equation" r:id="rId11" imgW="685800" imgH="342900" progId="Equation.DSMT4">
                  <p:embed/>
                  <p:pic>
                    <p:nvPicPr>
                      <p:cNvPr id="0" name=""/>
                      <p:cNvPicPr>
                        <a:picLocks noChangeAspect="1" noChangeArrowheads="1"/>
                      </p:cNvPicPr>
                      <p:nvPr/>
                    </p:nvPicPr>
                    <p:blipFill>
                      <a:blip r:embed="rId12"/>
                      <a:srcRect/>
                      <a:stretch>
                        <a:fillRect/>
                      </a:stretch>
                    </p:blipFill>
                    <p:spPr bwMode="auto">
                      <a:xfrm>
                        <a:off x="1259632" y="4202945"/>
                        <a:ext cx="685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6312753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a:defRPr/>
            </a:pPr>
            <a:r>
              <a:rPr lang="it-IT" dirty="0" smtClean="0">
                <a:ea typeface="+mj-ea"/>
              </a:rPr>
              <a:t>Key epidemiological quantities</a:t>
            </a:r>
            <a:endParaRPr lang="it-IT" dirty="0">
              <a:ea typeface="+mj-ea"/>
            </a:endParaRPr>
          </a:p>
        </p:txBody>
      </p:sp>
      <p:sp>
        <p:nvSpPr>
          <p:cNvPr id="3" name="Content Placeholder 2"/>
          <p:cNvSpPr>
            <a:spLocks noGrp="1"/>
          </p:cNvSpPr>
          <p:nvPr>
            <p:ph idx="1"/>
          </p:nvPr>
        </p:nvSpPr>
        <p:spPr/>
        <p:txBody>
          <a:bodyPr/>
          <a:lstStyle/>
          <a:p>
            <a:pPr>
              <a:buFont typeface="Wingdings" pitchFamily="2" charset="2"/>
              <a:buNone/>
              <a:defRPr/>
            </a:pPr>
            <a:r>
              <a:rPr lang="it-IT" dirty="0" smtClean="0">
                <a:solidFill>
                  <a:schemeClr val="bg1">
                    <a:lumMod val="75000"/>
                  </a:schemeClr>
                </a:solidFill>
                <a:ea typeface="+mn-ea"/>
              </a:rPr>
              <a:t>Can we provide summary information of the full dynamics? </a:t>
            </a:r>
          </a:p>
          <a:p>
            <a:pPr>
              <a:defRPr/>
            </a:pPr>
            <a:r>
              <a:rPr lang="it-IT" dirty="0" smtClean="0">
                <a:solidFill>
                  <a:schemeClr val="bg1">
                    <a:lumMod val="75000"/>
                  </a:schemeClr>
                </a:solidFill>
                <a:ea typeface="+mn-ea"/>
              </a:rPr>
              <a:t>Real-time growth rate</a:t>
            </a:r>
          </a:p>
          <a:p>
            <a:pPr>
              <a:defRPr/>
            </a:pPr>
            <a:r>
              <a:rPr lang="it-IT" dirty="0" smtClean="0">
                <a:ea typeface="+mn-ea"/>
              </a:rPr>
              <a:t>Threshold condition</a:t>
            </a:r>
          </a:p>
          <a:p>
            <a:pPr>
              <a:defRPr/>
            </a:pPr>
            <a:r>
              <a:rPr lang="it-IT" dirty="0" smtClean="0">
                <a:solidFill>
                  <a:schemeClr val="bg1">
                    <a:lumMod val="75000"/>
                  </a:schemeClr>
                </a:solidFill>
                <a:ea typeface="+mn-ea"/>
              </a:rPr>
              <a:t>Epidemic final size</a:t>
            </a:r>
          </a:p>
          <a:p>
            <a:pPr>
              <a:defRPr/>
            </a:pPr>
            <a:r>
              <a:rPr lang="it-IT" dirty="0" smtClean="0">
                <a:solidFill>
                  <a:schemeClr val="bg1">
                    <a:lumMod val="75000"/>
                  </a:schemeClr>
                </a:solidFill>
                <a:ea typeface="+mn-ea"/>
              </a:rPr>
              <a:t>...</a:t>
            </a:r>
          </a:p>
          <a:p>
            <a:pPr>
              <a:defRPr/>
            </a:pPr>
            <a:endParaRPr lang="it-IT" dirty="0">
              <a:ea typeface="+mn-ea"/>
            </a:endParaRPr>
          </a:p>
        </p:txBody>
      </p:sp>
    </p:spTree>
    <p:extLst>
      <p:ext uri="{BB962C8B-B14F-4D97-AF65-F5344CB8AC3E}">
        <p14:creationId xmlns:p14="http://schemas.microsoft.com/office/powerpoint/2010/main" val="165098030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eaLnBrk="1" hangingPunct="1">
              <a:defRPr/>
            </a:pPr>
            <a:r>
              <a:rPr lang="en-GB" dirty="0" smtClean="0">
                <a:ea typeface="+mj-ea"/>
              </a:rPr>
              <a:t>Threshold condition</a:t>
            </a:r>
            <a:endParaRPr lang="en-GB" dirty="0">
              <a:ea typeface="+mj-ea"/>
            </a:endParaRPr>
          </a:p>
        </p:txBody>
      </p:sp>
      <p:sp>
        <p:nvSpPr>
          <p:cNvPr id="4103"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Wingdings" charset="0"/>
              <a:buChar char="§"/>
            </a:pPr>
            <a:r>
              <a:rPr lang="en-GB" dirty="0">
                <a:latin typeface="Arial" charset="0"/>
              </a:rPr>
              <a:t>A large epidemic occurs if and only if </a:t>
            </a:r>
          </a:p>
          <a:p>
            <a:pPr eaLnBrk="1" hangingPunct="1">
              <a:buFont typeface="Wingdings" charset="0"/>
              <a:buChar char="§"/>
            </a:pPr>
            <a:endParaRPr lang="en-GB" dirty="0">
              <a:latin typeface="Arial" charset="0"/>
            </a:endParaRPr>
          </a:p>
          <a:p>
            <a:pPr eaLnBrk="1" hangingPunct="1">
              <a:buFont typeface="Wingdings" charset="0"/>
              <a:buChar char="§"/>
            </a:pPr>
            <a:r>
              <a:rPr lang="en-GB" dirty="0">
                <a:latin typeface="Arial" charset="0"/>
              </a:rPr>
              <a:t>For roughly 50 years, the same condition was expressed by mathematicians as</a:t>
            </a:r>
          </a:p>
          <a:p>
            <a:pPr eaLnBrk="1" hangingPunct="1">
              <a:buFont typeface="Wingdings" charset="0"/>
              <a:buChar char="§"/>
            </a:pPr>
            <a:endParaRPr lang="en-GB" dirty="0">
              <a:latin typeface="Arial" charset="0"/>
            </a:endParaRPr>
          </a:p>
          <a:p>
            <a:pPr eaLnBrk="1" hangingPunct="1">
              <a:buFont typeface="Wingdings" charset="0"/>
              <a:buNone/>
            </a:pPr>
            <a:r>
              <a:rPr lang="en-GB" dirty="0">
                <a:latin typeface="Arial" charset="0"/>
              </a:rPr>
              <a:t>	where            was called </a:t>
            </a:r>
            <a:r>
              <a:rPr lang="en-GB" dirty="0">
                <a:solidFill>
                  <a:srgbClr val="FF0000"/>
                </a:solidFill>
                <a:latin typeface="Arial" charset="0"/>
              </a:rPr>
              <a:t>relative removal rate</a:t>
            </a:r>
          </a:p>
          <a:p>
            <a:pPr eaLnBrk="1" hangingPunct="1">
              <a:buFont typeface="Wingdings" charset="0"/>
              <a:buChar char="§"/>
            </a:pPr>
            <a:r>
              <a:rPr lang="en-GB" dirty="0">
                <a:latin typeface="Arial" charset="0"/>
              </a:rPr>
              <a:t>During the ’80s (HIV epidemic), biologists and epidemiologists stepped in, interpreting it as:                 </a:t>
            </a:r>
          </a:p>
          <a:p>
            <a:pPr eaLnBrk="1" hangingPunct="1">
              <a:buFont typeface="Wingdings" charset="0"/>
              <a:buChar char="§"/>
            </a:pPr>
            <a:endParaRPr lang="en-GB" dirty="0">
              <a:latin typeface="Arial" charset="0"/>
            </a:endParaRPr>
          </a:p>
          <a:p>
            <a:pPr eaLnBrk="1" hangingPunct="1">
              <a:buFont typeface="Wingdings" charset="0"/>
              <a:buChar char="§"/>
            </a:pPr>
            <a:r>
              <a:rPr lang="en-GB" dirty="0">
                <a:latin typeface="Arial" charset="0"/>
              </a:rPr>
              <a:t>Clearly it is the same thing, but...</a:t>
            </a:r>
          </a:p>
        </p:txBody>
      </p:sp>
      <p:graphicFrame>
        <p:nvGraphicFramePr>
          <p:cNvPr id="4098" name="Object 2"/>
          <p:cNvGraphicFramePr>
            <a:graphicFrameLocks noChangeAspect="1"/>
          </p:cNvGraphicFramePr>
          <p:nvPr>
            <p:extLst>
              <p:ext uri="{D42A27DB-BD31-4B8C-83A1-F6EECF244321}">
                <p14:modId xmlns:p14="http://schemas.microsoft.com/office/powerpoint/2010/main" val="1187322730"/>
              </p:ext>
            </p:extLst>
          </p:nvPr>
        </p:nvGraphicFramePr>
        <p:xfrm>
          <a:off x="3563888" y="2005980"/>
          <a:ext cx="685800" cy="342900"/>
        </p:xfrm>
        <a:graphic>
          <a:graphicData uri="http://schemas.openxmlformats.org/presentationml/2006/ole">
            <mc:AlternateContent xmlns:mc="http://schemas.openxmlformats.org/markup-compatibility/2006">
              <mc:Choice xmlns:v="urn:schemas-microsoft-com:vml" Requires="v">
                <p:oleObj spid="_x0000_s397365" name="Equation" r:id="rId3" imgW="685800" imgH="342900" progId="Equation.DSMT4">
                  <p:embed/>
                </p:oleObj>
              </mc:Choice>
              <mc:Fallback>
                <p:oleObj name="Equation" r:id="rId3" imgW="685800" imgH="342900" progId="Equation.DSMT4">
                  <p:embed/>
                  <p:pic>
                    <p:nvPicPr>
                      <p:cNvPr id="0" name=""/>
                      <p:cNvPicPr>
                        <a:picLocks noChangeAspect="1" noChangeArrowheads="1"/>
                      </p:cNvPicPr>
                      <p:nvPr/>
                    </p:nvPicPr>
                    <p:blipFill>
                      <a:blip r:embed="rId4"/>
                      <a:srcRect/>
                      <a:stretch>
                        <a:fillRect/>
                      </a:stretch>
                    </p:blipFill>
                    <p:spPr bwMode="auto">
                      <a:xfrm>
                        <a:off x="3563888" y="2005980"/>
                        <a:ext cx="685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3"/>
          <p:cNvGraphicFramePr>
            <a:graphicFrameLocks noChangeAspect="1"/>
          </p:cNvGraphicFramePr>
          <p:nvPr>
            <p:extLst>
              <p:ext uri="{D42A27DB-BD31-4B8C-83A1-F6EECF244321}">
                <p14:modId xmlns:p14="http://schemas.microsoft.com/office/powerpoint/2010/main" val="2812471903"/>
              </p:ext>
            </p:extLst>
          </p:nvPr>
        </p:nvGraphicFramePr>
        <p:xfrm>
          <a:off x="3563888" y="3374132"/>
          <a:ext cx="965200" cy="342900"/>
        </p:xfrm>
        <a:graphic>
          <a:graphicData uri="http://schemas.openxmlformats.org/presentationml/2006/ole">
            <mc:AlternateContent xmlns:mc="http://schemas.openxmlformats.org/markup-compatibility/2006">
              <mc:Choice xmlns:v="urn:schemas-microsoft-com:vml" Requires="v">
                <p:oleObj spid="_x0000_s397366" name="Equation" r:id="rId5" imgW="965200" imgH="342900" progId="Equation.DSMT4">
                  <p:embed/>
                </p:oleObj>
              </mc:Choice>
              <mc:Fallback>
                <p:oleObj name="Equation" r:id="rId5" imgW="965200" imgH="342900" progId="Equation.DSMT4">
                  <p:embed/>
                  <p:pic>
                    <p:nvPicPr>
                      <p:cNvPr id="0" name=""/>
                      <p:cNvPicPr>
                        <a:picLocks noChangeAspect="1" noChangeArrowheads="1"/>
                      </p:cNvPicPr>
                      <p:nvPr/>
                    </p:nvPicPr>
                    <p:blipFill>
                      <a:blip r:embed="rId6"/>
                      <a:srcRect/>
                      <a:stretch>
                        <a:fillRect/>
                      </a:stretch>
                    </p:blipFill>
                    <p:spPr bwMode="auto">
                      <a:xfrm>
                        <a:off x="3563888" y="3374132"/>
                        <a:ext cx="9652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4"/>
          <p:cNvGraphicFramePr>
            <a:graphicFrameLocks noChangeAspect="1"/>
          </p:cNvGraphicFramePr>
          <p:nvPr>
            <p:extLst>
              <p:ext uri="{D42A27DB-BD31-4B8C-83A1-F6EECF244321}">
                <p14:modId xmlns:p14="http://schemas.microsoft.com/office/powerpoint/2010/main" val="3947991983"/>
              </p:ext>
            </p:extLst>
          </p:nvPr>
        </p:nvGraphicFramePr>
        <p:xfrm>
          <a:off x="1802160" y="3933056"/>
          <a:ext cx="609600" cy="342900"/>
        </p:xfrm>
        <a:graphic>
          <a:graphicData uri="http://schemas.openxmlformats.org/presentationml/2006/ole">
            <mc:AlternateContent xmlns:mc="http://schemas.openxmlformats.org/markup-compatibility/2006">
              <mc:Choice xmlns:v="urn:schemas-microsoft-com:vml" Requires="v">
                <p:oleObj spid="_x0000_s397367" name="Equation" r:id="rId7" imgW="609600" imgH="342900" progId="Equation.DSMT4">
                  <p:embed/>
                </p:oleObj>
              </mc:Choice>
              <mc:Fallback>
                <p:oleObj name="Equation" r:id="rId7" imgW="609600" imgH="342900" progId="Equation.DSMT4">
                  <p:embed/>
                  <p:pic>
                    <p:nvPicPr>
                      <p:cNvPr id="0" name=""/>
                      <p:cNvPicPr>
                        <a:picLocks noChangeAspect="1" noChangeArrowheads="1"/>
                      </p:cNvPicPr>
                      <p:nvPr/>
                    </p:nvPicPr>
                    <p:blipFill>
                      <a:blip r:embed="rId8"/>
                      <a:srcRect/>
                      <a:stretch>
                        <a:fillRect/>
                      </a:stretch>
                    </p:blipFill>
                    <p:spPr bwMode="auto">
                      <a:xfrm>
                        <a:off x="1802160" y="3933056"/>
                        <a:ext cx="6096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1" name="Object 5"/>
          <p:cNvGraphicFramePr>
            <a:graphicFrameLocks noChangeAspect="1"/>
          </p:cNvGraphicFramePr>
          <p:nvPr>
            <p:extLst>
              <p:ext uri="{D42A27DB-BD31-4B8C-83A1-F6EECF244321}">
                <p14:modId xmlns:p14="http://schemas.microsoft.com/office/powerpoint/2010/main" val="2767006471"/>
              </p:ext>
            </p:extLst>
          </p:nvPr>
        </p:nvGraphicFramePr>
        <p:xfrm>
          <a:off x="3635896" y="5318348"/>
          <a:ext cx="965200" cy="342900"/>
        </p:xfrm>
        <a:graphic>
          <a:graphicData uri="http://schemas.openxmlformats.org/presentationml/2006/ole">
            <mc:AlternateContent xmlns:mc="http://schemas.openxmlformats.org/markup-compatibility/2006">
              <mc:Choice xmlns:v="urn:schemas-microsoft-com:vml" Requires="v">
                <p:oleObj spid="_x0000_s397368" name="Equation" r:id="rId9" imgW="965200" imgH="342900" progId="Equation.DSMT4">
                  <p:embed/>
                </p:oleObj>
              </mc:Choice>
              <mc:Fallback>
                <p:oleObj name="Equation" r:id="rId9" imgW="965200" imgH="342900" progId="Equation.DSMT4">
                  <p:embed/>
                  <p:pic>
                    <p:nvPicPr>
                      <p:cNvPr id="0" name=""/>
                      <p:cNvPicPr>
                        <a:picLocks noChangeAspect="1" noChangeArrowheads="1"/>
                      </p:cNvPicPr>
                      <p:nvPr/>
                    </p:nvPicPr>
                    <p:blipFill>
                      <a:blip r:embed="rId10"/>
                      <a:srcRect/>
                      <a:stretch>
                        <a:fillRect/>
                      </a:stretch>
                    </p:blipFill>
                    <p:spPr bwMode="auto">
                      <a:xfrm>
                        <a:off x="3635896" y="5318348"/>
                        <a:ext cx="9652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2782970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eaLnBrk="1" hangingPunct="1">
              <a:defRPr/>
            </a:pPr>
            <a:r>
              <a:rPr lang="en-GB" dirty="0" smtClean="0">
                <a:ea typeface="+mj-ea"/>
              </a:rPr>
              <a:t>Basic reproduction number R</a:t>
            </a:r>
            <a:r>
              <a:rPr lang="en-GB" baseline="-25000" dirty="0" smtClean="0">
                <a:ea typeface="+mj-ea"/>
              </a:rPr>
              <a:t>0</a:t>
            </a:r>
            <a:endParaRPr lang="en-GB" dirty="0">
              <a:ea typeface="+mj-ea"/>
            </a:endParaRPr>
          </a:p>
        </p:txBody>
      </p:sp>
      <p:sp>
        <p:nvSpPr>
          <p:cNvPr id="5127" name="Content Placeholder 2"/>
          <p:cNvSpPr>
            <a:spLocks noGrp="1"/>
          </p:cNvSpPr>
          <p:nvPr>
            <p:ph idx="1"/>
          </p:nvPr>
        </p:nvSpPr>
        <p:spPr bwMode="auto">
          <a:xfrm>
            <a:off x="1928813" y="3786188"/>
            <a:ext cx="6757987" cy="2339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Wingdings" charset="0"/>
              <a:buChar char="Ø"/>
            </a:pPr>
            <a:r>
              <a:rPr lang="en-GB" dirty="0">
                <a:latin typeface="Arial" charset="0"/>
              </a:rPr>
              <a:t>Called </a:t>
            </a:r>
            <a:r>
              <a:rPr lang="en-GB" dirty="0">
                <a:solidFill>
                  <a:srgbClr val="FF0000"/>
                </a:solidFill>
                <a:latin typeface="Arial" charset="0"/>
              </a:rPr>
              <a:t>basic reproduction number</a:t>
            </a:r>
          </a:p>
          <a:p>
            <a:pPr eaLnBrk="1" hangingPunct="1">
              <a:buFont typeface="Wingdings" charset="0"/>
              <a:buChar char="Ø"/>
            </a:pPr>
            <a:r>
              <a:rPr lang="en-GB" dirty="0" smtClean="0">
                <a:latin typeface="Arial" charset="0"/>
              </a:rPr>
              <a:t>Defined as the </a:t>
            </a:r>
            <a:r>
              <a:rPr lang="en-GB" dirty="0">
                <a:latin typeface="Arial" charset="0"/>
              </a:rPr>
              <a:t>average number of new cases, generated by a single case, throughout the infectious period, in a totally susceptible population</a:t>
            </a:r>
          </a:p>
          <a:p>
            <a:pPr eaLnBrk="1" hangingPunct="1">
              <a:buFont typeface="Wingdings" charset="0"/>
              <a:buChar char="Ø"/>
            </a:pPr>
            <a:r>
              <a:rPr lang="en-GB" dirty="0">
                <a:latin typeface="Arial" charset="0"/>
              </a:rPr>
              <a:t>An epidemic occurs if and only if</a:t>
            </a:r>
          </a:p>
        </p:txBody>
      </p:sp>
      <p:grpSp>
        <p:nvGrpSpPr>
          <p:cNvPr id="5128" name="Group 6"/>
          <p:cNvGrpSpPr>
            <a:grpSpLocks/>
          </p:cNvGrpSpPr>
          <p:nvPr/>
        </p:nvGrpSpPr>
        <p:grpSpPr bwMode="auto">
          <a:xfrm>
            <a:off x="752475" y="1500188"/>
            <a:ext cx="7677150" cy="1200150"/>
            <a:chOff x="752448" y="1500172"/>
            <a:chExt cx="7677204" cy="1200507"/>
          </a:xfrm>
        </p:grpSpPr>
        <p:sp>
          <p:nvSpPr>
            <p:cNvPr id="5132" name="TextBox 3"/>
            <p:cNvSpPr txBox="1">
              <a:spLocks noChangeArrowheads="1"/>
            </p:cNvSpPr>
            <p:nvPr/>
          </p:nvSpPr>
          <p:spPr bwMode="auto">
            <a:xfrm>
              <a:off x="1714480" y="1500172"/>
              <a:ext cx="6715172" cy="1200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GB" sz="2400"/>
                <a:t>Average number of new cases generate by a single case, per unit of time, in a totally susceptible population</a:t>
              </a:r>
            </a:p>
          </p:txBody>
        </p:sp>
        <p:sp>
          <p:nvSpPr>
            <p:cNvPr id="5133" name="TextBox 4"/>
            <p:cNvSpPr txBox="1">
              <a:spLocks noChangeArrowheads="1"/>
            </p:cNvSpPr>
            <p:nvPr/>
          </p:nvSpPr>
          <p:spPr bwMode="auto">
            <a:xfrm>
              <a:off x="1194569" y="1500174"/>
              <a:ext cx="3571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GB" sz="2400" dirty="0"/>
                <a:t>=</a:t>
              </a:r>
            </a:p>
          </p:txBody>
        </p:sp>
        <p:graphicFrame>
          <p:nvGraphicFramePr>
            <p:cNvPr id="5125" name="Object 2"/>
            <p:cNvGraphicFramePr>
              <a:graphicFrameLocks noChangeAspect="1"/>
            </p:cNvGraphicFramePr>
            <p:nvPr>
              <p:extLst>
                <p:ext uri="{D42A27DB-BD31-4B8C-83A1-F6EECF244321}">
                  <p14:modId xmlns:p14="http://schemas.microsoft.com/office/powerpoint/2010/main" val="3598939438"/>
                </p:ext>
              </p:extLst>
            </p:nvPr>
          </p:nvGraphicFramePr>
          <p:xfrm>
            <a:off x="752448" y="1603390"/>
            <a:ext cx="241302" cy="343002"/>
          </p:xfrm>
          <a:graphic>
            <a:graphicData uri="http://schemas.openxmlformats.org/presentationml/2006/ole">
              <mc:AlternateContent xmlns:mc="http://schemas.openxmlformats.org/markup-compatibility/2006">
                <mc:Choice xmlns:v="urn:schemas-microsoft-com:vml" Requires="v">
                  <p:oleObj spid="_x0000_s398385" name="Equation" r:id="rId3" imgW="241300" imgH="342900" progId="Equation.DSMT4">
                    <p:embed/>
                  </p:oleObj>
                </mc:Choice>
                <mc:Fallback>
                  <p:oleObj name="Equation" r:id="rId3" imgW="241300" imgH="342900" progId="Equation.DSMT4">
                    <p:embed/>
                    <p:pic>
                      <p:nvPicPr>
                        <p:cNvPr id="0" name=""/>
                        <p:cNvPicPr>
                          <a:picLocks noChangeAspect="1" noChangeArrowheads="1"/>
                        </p:cNvPicPr>
                        <p:nvPr/>
                      </p:nvPicPr>
                      <p:blipFill>
                        <a:blip r:embed="rId4"/>
                        <a:srcRect/>
                        <a:stretch>
                          <a:fillRect/>
                        </a:stretch>
                      </p:blipFill>
                      <p:spPr bwMode="auto">
                        <a:xfrm>
                          <a:off x="752448" y="1603390"/>
                          <a:ext cx="241302" cy="3430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129" name="Group 7"/>
          <p:cNvGrpSpPr>
            <a:grpSpLocks/>
          </p:cNvGrpSpPr>
          <p:nvPr/>
        </p:nvGrpSpPr>
        <p:grpSpPr bwMode="auto">
          <a:xfrm>
            <a:off x="739775" y="2595563"/>
            <a:ext cx="7689850" cy="774700"/>
            <a:chOff x="739775" y="1387468"/>
            <a:chExt cx="7689877" cy="774700"/>
          </a:xfrm>
        </p:grpSpPr>
        <p:sp>
          <p:nvSpPr>
            <p:cNvPr id="5130" name="TextBox 8"/>
            <p:cNvSpPr txBox="1">
              <a:spLocks noChangeArrowheads="1"/>
            </p:cNvSpPr>
            <p:nvPr/>
          </p:nvSpPr>
          <p:spPr bwMode="auto">
            <a:xfrm>
              <a:off x="1714480" y="1500174"/>
              <a:ext cx="6715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GB" sz="2400"/>
                <a:t>Average duration of the infectious period</a:t>
              </a:r>
            </a:p>
          </p:txBody>
        </p:sp>
        <p:sp>
          <p:nvSpPr>
            <p:cNvPr id="5131" name="TextBox 9"/>
            <p:cNvSpPr txBox="1">
              <a:spLocks noChangeArrowheads="1"/>
            </p:cNvSpPr>
            <p:nvPr/>
          </p:nvSpPr>
          <p:spPr bwMode="auto">
            <a:xfrm>
              <a:off x="1194569" y="1500174"/>
              <a:ext cx="3571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GB" sz="2400"/>
                <a:t>=</a:t>
              </a:r>
            </a:p>
          </p:txBody>
        </p:sp>
        <p:graphicFrame>
          <p:nvGraphicFramePr>
            <p:cNvPr id="5124" name="Object 3"/>
            <p:cNvGraphicFramePr>
              <a:graphicFrameLocks noChangeAspect="1"/>
            </p:cNvGraphicFramePr>
            <p:nvPr>
              <p:extLst>
                <p:ext uri="{D42A27DB-BD31-4B8C-83A1-F6EECF244321}">
                  <p14:modId xmlns:p14="http://schemas.microsoft.com/office/powerpoint/2010/main" val="1399524295"/>
                </p:ext>
              </p:extLst>
            </p:nvPr>
          </p:nvGraphicFramePr>
          <p:xfrm>
            <a:off x="739775" y="1387468"/>
            <a:ext cx="266701" cy="774700"/>
          </p:xfrm>
          <a:graphic>
            <a:graphicData uri="http://schemas.openxmlformats.org/presentationml/2006/ole">
              <mc:AlternateContent xmlns:mc="http://schemas.openxmlformats.org/markup-compatibility/2006">
                <mc:Choice xmlns:v="urn:schemas-microsoft-com:vml" Requires="v">
                  <p:oleObj spid="_x0000_s398386" name="Equation" r:id="rId5" imgW="266700" imgH="774700" progId="Equation.DSMT4">
                    <p:embed/>
                  </p:oleObj>
                </mc:Choice>
                <mc:Fallback>
                  <p:oleObj name="Equation" r:id="rId5" imgW="266700" imgH="774700" progId="Equation.DSMT4">
                    <p:embed/>
                    <p:pic>
                      <p:nvPicPr>
                        <p:cNvPr id="0" name=""/>
                        <p:cNvPicPr>
                          <a:picLocks noChangeAspect="1" noChangeArrowheads="1"/>
                        </p:cNvPicPr>
                        <p:nvPr/>
                      </p:nvPicPr>
                      <p:blipFill>
                        <a:blip r:embed="rId6"/>
                        <a:srcRect/>
                        <a:stretch>
                          <a:fillRect/>
                        </a:stretch>
                      </p:blipFill>
                      <p:spPr bwMode="auto">
                        <a:xfrm>
                          <a:off x="739775" y="1387468"/>
                          <a:ext cx="266701"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5122" name="Object 4"/>
          <p:cNvGraphicFramePr>
            <a:graphicFrameLocks noChangeAspect="1"/>
          </p:cNvGraphicFramePr>
          <p:nvPr>
            <p:extLst>
              <p:ext uri="{D42A27DB-BD31-4B8C-83A1-F6EECF244321}">
                <p14:modId xmlns:p14="http://schemas.microsoft.com/office/powerpoint/2010/main" val="2133014710"/>
              </p:ext>
            </p:extLst>
          </p:nvPr>
        </p:nvGraphicFramePr>
        <p:xfrm>
          <a:off x="756072" y="3878436"/>
          <a:ext cx="863600" cy="774700"/>
        </p:xfrm>
        <a:graphic>
          <a:graphicData uri="http://schemas.openxmlformats.org/presentationml/2006/ole">
            <mc:AlternateContent xmlns:mc="http://schemas.openxmlformats.org/markup-compatibility/2006">
              <mc:Choice xmlns:v="urn:schemas-microsoft-com:vml" Requires="v">
                <p:oleObj spid="_x0000_s398387" name="Equation" r:id="rId7" imgW="863600" imgH="774700" progId="Equation.DSMT4">
                  <p:embed/>
                </p:oleObj>
              </mc:Choice>
              <mc:Fallback>
                <p:oleObj name="Equation" r:id="rId7" imgW="863600" imgH="774700" progId="Equation.DSMT4">
                  <p:embed/>
                  <p:pic>
                    <p:nvPicPr>
                      <p:cNvPr id="0" name=""/>
                      <p:cNvPicPr>
                        <a:picLocks noChangeAspect="1" noChangeArrowheads="1"/>
                      </p:cNvPicPr>
                      <p:nvPr/>
                    </p:nvPicPr>
                    <p:blipFill>
                      <a:blip r:embed="rId8"/>
                      <a:srcRect/>
                      <a:stretch>
                        <a:fillRect/>
                      </a:stretch>
                    </p:blipFill>
                    <p:spPr bwMode="auto">
                      <a:xfrm>
                        <a:off x="756072" y="3878436"/>
                        <a:ext cx="863600" cy="7747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7"/>
          <p:cNvGraphicFramePr>
            <a:graphicFrameLocks noChangeAspect="1"/>
          </p:cNvGraphicFramePr>
          <p:nvPr>
            <p:extLst>
              <p:ext uri="{D42A27DB-BD31-4B8C-83A1-F6EECF244321}">
                <p14:modId xmlns:p14="http://schemas.microsoft.com/office/powerpoint/2010/main" val="3859755677"/>
              </p:ext>
            </p:extLst>
          </p:nvPr>
        </p:nvGraphicFramePr>
        <p:xfrm>
          <a:off x="4572000" y="6021288"/>
          <a:ext cx="711200" cy="406400"/>
        </p:xfrm>
        <a:graphic>
          <a:graphicData uri="http://schemas.openxmlformats.org/presentationml/2006/ole">
            <mc:AlternateContent xmlns:mc="http://schemas.openxmlformats.org/markup-compatibility/2006">
              <mc:Choice xmlns:v="urn:schemas-microsoft-com:vml" Requires="v">
                <p:oleObj spid="_x0000_s398388" name="Equation" r:id="rId9" imgW="711200" imgH="406400" progId="Equation.DSMT4">
                  <p:embed/>
                </p:oleObj>
              </mc:Choice>
              <mc:Fallback>
                <p:oleObj name="Equation" r:id="rId9" imgW="711200" imgH="406400" progId="Equation.DSMT4">
                  <p:embed/>
                  <p:pic>
                    <p:nvPicPr>
                      <p:cNvPr id="0" name=""/>
                      <p:cNvPicPr>
                        <a:picLocks noChangeAspect="1" noChangeArrowheads="1"/>
                      </p:cNvPicPr>
                      <p:nvPr/>
                    </p:nvPicPr>
                    <p:blipFill>
                      <a:blip r:embed="rId10"/>
                      <a:srcRect/>
                      <a:stretch>
                        <a:fillRect/>
                      </a:stretch>
                    </p:blipFill>
                    <p:spPr bwMode="auto">
                      <a:xfrm>
                        <a:off x="4572000" y="6021288"/>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320696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Introduction</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chemeClr val="tx1"/>
                </a:solidFill>
                <a:latin typeface="Arial" charset="0"/>
                <a:ea typeface="ＭＳ Ｐゴシック" pitchFamily="34" charset="-128"/>
              </a:rPr>
              <a:t>Basic </a:t>
            </a:r>
            <a:r>
              <a:rPr lang="en-US" dirty="0" smtClean="0">
                <a:solidFill>
                  <a:schemeClr val="tx1"/>
                </a:solidFill>
                <a:latin typeface="Arial" charset="0"/>
                <a:ea typeface="ＭＳ Ｐゴシック" pitchFamily="34" charset="-128"/>
              </a:rPr>
              <a:t>SIR and SIS</a:t>
            </a:r>
          </a:p>
          <a:p>
            <a:r>
              <a:rPr lang="en-US" dirty="0" smtClean="0">
                <a:solidFill>
                  <a:schemeClr val="tx1"/>
                </a:solidFill>
                <a:latin typeface="Arial" charset="0"/>
                <a:ea typeface="ＭＳ Ｐゴシック" pitchFamily="34" charset="-128"/>
              </a:rPr>
              <a:t>Key epidemiological quantities</a:t>
            </a:r>
          </a:p>
          <a:p>
            <a:r>
              <a:rPr lang="en-US" dirty="0" smtClean="0">
                <a:solidFill>
                  <a:schemeClr val="tx1"/>
                </a:solidFill>
                <a:latin typeface="Arial" charset="0"/>
                <a:ea typeface="ＭＳ Ｐゴシック" pitchFamily="34" charset="-128"/>
              </a:rPr>
              <a:t>Relaxing basic assumptions</a:t>
            </a:r>
          </a:p>
          <a:p>
            <a:r>
              <a:rPr lang="en-US" dirty="0" smtClean="0">
                <a:solidFill>
                  <a:schemeClr val="tx1"/>
                </a:solidFill>
                <a:latin typeface="Arial" charset="0"/>
                <a:ea typeface="ＭＳ Ｐゴシック" pitchFamily="34" charset="-128"/>
              </a:rPr>
              <a:t> </a:t>
            </a:r>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9857076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a:defRPr/>
            </a:pPr>
            <a:r>
              <a:rPr lang="it-IT" dirty="0" smtClean="0">
                <a:ea typeface="+mj-ea"/>
              </a:rPr>
              <a:t>Key epidemiological quantities</a:t>
            </a:r>
            <a:endParaRPr lang="it-IT" dirty="0">
              <a:ea typeface="+mj-ea"/>
            </a:endParaRPr>
          </a:p>
        </p:txBody>
      </p:sp>
      <p:sp>
        <p:nvSpPr>
          <p:cNvPr id="3" name="Content Placeholder 2"/>
          <p:cNvSpPr>
            <a:spLocks noGrp="1"/>
          </p:cNvSpPr>
          <p:nvPr>
            <p:ph idx="1"/>
          </p:nvPr>
        </p:nvSpPr>
        <p:spPr/>
        <p:txBody>
          <a:bodyPr/>
          <a:lstStyle/>
          <a:p>
            <a:pPr>
              <a:buFont typeface="Wingdings" pitchFamily="2" charset="2"/>
              <a:buNone/>
              <a:defRPr/>
            </a:pPr>
            <a:r>
              <a:rPr lang="it-IT" dirty="0" smtClean="0">
                <a:solidFill>
                  <a:schemeClr val="bg1">
                    <a:lumMod val="75000"/>
                  </a:schemeClr>
                </a:solidFill>
                <a:ea typeface="+mn-ea"/>
              </a:rPr>
              <a:t>Can we provide summary information of the full dynamics? </a:t>
            </a:r>
          </a:p>
          <a:p>
            <a:pPr>
              <a:defRPr/>
            </a:pPr>
            <a:r>
              <a:rPr lang="it-IT" dirty="0" smtClean="0">
                <a:solidFill>
                  <a:schemeClr val="bg1">
                    <a:lumMod val="75000"/>
                  </a:schemeClr>
                </a:solidFill>
                <a:ea typeface="+mn-ea"/>
              </a:rPr>
              <a:t>Real-time growth rate</a:t>
            </a:r>
          </a:p>
          <a:p>
            <a:pPr>
              <a:defRPr/>
            </a:pPr>
            <a:r>
              <a:rPr lang="it-IT" dirty="0" smtClean="0">
                <a:solidFill>
                  <a:srgbClr val="BFBFBF"/>
                </a:solidFill>
                <a:ea typeface="+mn-ea"/>
              </a:rPr>
              <a:t>Threshold condition</a:t>
            </a:r>
          </a:p>
          <a:p>
            <a:pPr>
              <a:defRPr/>
            </a:pPr>
            <a:r>
              <a:rPr lang="it-IT" dirty="0" smtClean="0">
                <a:ea typeface="+mn-ea"/>
              </a:rPr>
              <a:t>Epidemic final size</a:t>
            </a:r>
          </a:p>
          <a:p>
            <a:pPr>
              <a:defRPr/>
            </a:pPr>
            <a:r>
              <a:rPr lang="it-IT" dirty="0" smtClean="0">
                <a:solidFill>
                  <a:schemeClr val="bg1">
                    <a:lumMod val="75000"/>
                  </a:schemeClr>
                </a:solidFill>
                <a:ea typeface="+mn-ea"/>
              </a:rPr>
              <a:t>...</a:t>
            </a:r>
          </a:p>
          <a:p>
            <a:pPr>
              <a:defRPr/>
            </a:pPr>
            <a:endParaRPr lang="it-IT" dirty="0">
              <a:ea typeface="+mn-ea"/>
            </a:endParaRPr>
          </a:p>
        </p:txBody>
      </p:sp>
    </p:spTree>
    <p:extLst>
      <p:ext uri="{BB962C8B-B14F-4D97-AF65-F5344CB8AC3E}">
        <p14:creationId xmlns:p14="http://schemas.microsoft.com/office/powerpoint/2010/main" val="26556830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Epidemic final size</a:t>
            </a:r>
            <a:endParaRPr lang="en-GB" dirty="0"/>
          </a:p>
        </p:txBody>
      </p:sp>
      <p:sp>
        <p:nvSpPr>
          <p:cNvPr id="3" name="Content Placeholder 2"/>
          <p:cNvSpPr>
            <a:spLocks noGrp="1"/>
          </p:cNvSpPr>
          <p:nvPr>
            <p:ph idx="1"/>
          </p:nvPr>
        </p:nvSpPr>
        <p:spPr/>
        <p:txBody>
          <a:bodyPr/>
          <a:lstStyle/>
          <a:p>
            <a:r>
              <a:rPr lang="en-GB" dirty="0" smtClean="0"/>
              <a:t>Largest solution of</a:t>
            </a:r>
            <a:endParaRPr lang="en-GB" dirty="0"/>
          </a:p>
        </p:txBody>
      </p:sp>
      <p:graphicFrame>
        <p:nvGraphicFramePr>
          <p:cNvPr id="4" name="Object 8"/>
          <p:cNvGraphicFramePr>
            <a:graphicFrameLocks noChangeAspect="1"/>
          </p:cNvGraphicFramePr>
          <p:nvPr>
            <p:extLst>
              <p:ext uri="{D42A27DB-BD31-4B8C-83A1-F6EECF244321}">
                <p14:modId xmlns:p14="http://schemas.microsoft.com/office/powerpoint/2010/main" val="787415974"/>
              </p:ext>
            </p:extLst>
          </p:nvPr>
        </p:nvGraphicFramePr>
        <p:xfrm>
          <a:off x="3563888" y="2052588"/>
          <a:ext cx="1308100" cy="368300"/>
        </p:xfrm>
        <a:graphic>
          <a:graphicData uri="http://schemas.openxmlformats.org/presentationml/2006/ole">
            <mc:AlternateContent xmlns:mc="http://schemas.openxmlformats.org/markup-compatibility/2006">
              <mc:Choice xmlns:v="urn:schemas-microsoft-com:vml" Requires="v">
                <p:oleObj spid="_x0000_s595977" name="Equation" r:id="rId3" imgW="1308100" imgH="368300" progId="Equation.DSMT4">
                  <p:embed/>
                </p:oleObj>
              </mc:Choice>
              <mc:Fallback>
                <p:oleObj name="Equation" r:id="rId3" imgW="1308100" imgH="368300" progId="Equation.DSMT4">
                  <p:embed/>
                  <p:pic>
                    <p:nvPicPr>
                      <p:cNvPr id="0" name=""/>
                      <p:cNvPicPr>
                        <a:picLocks noChangeAspect="1" noChangeArrowheads="1"/>
                      </p:cNvPicPr>
                      <p:nvPr/>
                    </p:nvPicPr>
                    <p:blipFill>
                      <a:blip r:embed="rId4"/>
                      <a:srcRect/>
                      <a:stretch>
                        <a:fillRect/>
                      </a:stretch>
                    </p:blipFill>
                    <p:spPr bwMode="auto">
                      <a:xfrm>
                        <a:off x="3563888" y="2052588"/>
                        <a:ext cx="13081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8" descr="Final size H model.emf"/>
          <p:cNvPicPr>
            <a:picLocks noChangeAspect="1"/>
          </p:cNvPicPr>
          <p:nvPr/>
        </p:nvPicPr>
        <p:blipFill>
          <a:blip r:embed="rId5" cstate="print"/>
          <a:srcRect/>
          <a:stretch>
            <a:fillRect/>
          </a:stretch>
        </p:blipFill>
        <p:spPr bwMode="auto">
          <a:xfrm>
            <a:off x="35496" y="2780928"/>
            <a:ext cx="4236655" cy="3717032"/>
          </a:xfrm>
          <a:prstGeom prst="rect">
            <a:avLst/>
          </a:prstGeom>
          <a:noFill/>
          <a:ln w="9525">
            <a:noFill/>
            <a:miter lim="800000"/>
            <a:headEnd/>
            <a:tailEnd/>
          </a:ln>
        </p:spPr>
      </p:pic>
      <p:graphicFrame>
        <p:nvGraphicFramePr>
          <p:cNvPr id="6" name="Object 8"/>
          <p:cNvGraphicFramePr>
            <a:graphicFrameLocks noChangeAspect="1"/>
          </p:cNvGraphicFramePr>
          <p:nvPr>
            <p:extLst>
              <p:ext uri="{D42A27DB-BD31-4B8C-83A1-F6EECF244321}">
                <p14:modId xmlns:p14="http://schemas.microsoft.com/office/powerpoint/2010/main" val="2957066121"/>
              </p:ext>
            </p:extLst>
          </p:nvPr>
        </p:nvGraphicFramePr>
        <p:xfrm>
          <a:off x="1979712" y="6525344"/>
          <a:ext cx="165100" cy="215900"/>
        </p:xfrm>
        <a:graphic>
          <a:graphicData uri="http://schemas.openxmlformats.org/presentationml/2006/ole">
            <mc:AlternateContent xmlns:mc="http://schemas.openxmlformats.org/markup-compatibility/2006">
              <mc:Choice xmlns:v="urn:schemas-microsoft-com:vml" Requires="v">
                <p:oleObj spid="_x0000_s595978" name="Equation" r:id="rId6" imgW="165100" imgH="215900" progId="Equation.DSMT4">
                  <p:embed/>
                </p:oleObj>
              </mc:Choice>
              <mc:Fallback>
                <p:oleObj name="Equation" r:id="rId6" imgW="165100" imgH="215900" progId="Equation.DSMT4">
                  <p:embed/>
                  <p:pic>
                    <p:nvPicPr>
                      <p:cNvPr id="0" name=""/>
                      <p:cNvPicPr>
                        <a:picLocks noChangeAspect="1" noChangeArrowheads="1"/>
                      </p:cNvPicPr>
                      <p:nvPr/>
                    </p:nvPicPr>
                    <p:blipFill>
                      <a:blip r:embed="rId7"/>
                      <a:srcRect/>
                      <a:stretch>
                        <a:fillRect/>
                      </a:stretch>
                    </p:blipFill>
                    <p:spPr bwMode="auto">
                      <a:xfrm>
                        <a:off x="1979712" y="6525344"/>
                        <a:ext cx="1651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4157756" y="2924944"/>
            <a:ext cx="4986244" cy="3739682"/>
          </a:xfrm>
          <a:prstGeom prst="rect">
            <a:avLst/>
          </a:prstGeom>
          <a:noFill/>
          <a:ln w="9525">
            <a:noFill/>
            <a:miter lim="800000"/>
            <a:headEnd/>
            <a:tailEnd/>
          </a:ln>
        </p:spPr>
      </p:pic>
    </p:spTree>
    <p:extLst>
      <p:ext uri="{BB962C8B-B14F-4D97-AF65-F5344CB8AC3E}">
        <p14:creationId xmlns:p14="http://schemas.microsoft.com/office/powerpoint/2010/main" val="23378667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Properties of </a:t>
            </a:r>
            <a:r>
              <a:rPr lang="en-GB" i="1" dirty="0" smtClean="0"/>
              <a:t>R</a:t>
            </a:r>
            <a:r>
              <a:rPr lang="en-GB" baseline="-25000" dirty="0" smtClean="0"/>
              <a:t>0</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only large epidemics</a:t>
            </a:r>
          </a:p>
          <a:p>
            <a:pPr lvl="1"/>
            <a:endParaRPr lang="en-GB" dirty="0" smtClean="0"/>
          </a:p>
          <a:p>
            <a:pPr lvl="1"/>
            <a:endParaRPr lang="en-GB" dirty="0" smtClean="0"/>
          </a:p>
          <a:p>
            <a:endParaRPr lang="en-GB" dirty="0"/>
          </a:p>
        </p:txBody>
      </p:sp>
      <p:graphicFrame>
        <p:nvGraphicFramePr>
          <p:cNvPr id="46088" name="Object 8"/>
          <p:cNvGraphicFramePr>
            <a:graphicFrameLocks noChangeAspect="1"/>
          </p:cNvGraphicFramePr>
          <p:nvPr>
            <p:extLst>
              <p:ext uri="{D42A27DB-BD31-4B8C-83A1-F6EECF244321}">
                <p14:modId xmlns:p14="http://schemas.microsoft.com/office/powerpoint/2010/main" val="4064478122"/>
              </p:ext>
            </p:extLst>
          </p:nvPr>
        </p:nvGraphicFramePr>
        <p:xfrm>
          <a:off x="1541463" y="1819275"/>
          <a:ext cx="711200" cy="406400"/>
        </p:xfrm>
        <a:graphic>
          <a:graphicData uri="http://schemas.openxmlformats.org/presentationml/2006/ole">
            <mc:AlternateContent xmlns:mc="http://schemas.openxmlformats.org/markup-compatibility/2006">
              <mc:Choice xmlns:v="urn:schemas-microsoft-com:vml" Requires="v">
                <p:oleObj spid="_x0000_s400413" name="Equation" r:id="rId3" imgW="711200" imgH="406400" progId="Equation.DSMT4">
                  <p:embed/>
                </p:oleObj>
              </mc:Choice>
              <mc:Fallback>
                <p:oleObj name="Equation" r:id="rId3" imgW="711200" imgH="406400" progId="Equation.DSMT4">
                  <p:embed/>
                  <p:pic>
                    <p:nvPicPr>
                      <p:cNvPr id="0" name=""/>
                      <p:cNvPicPr>
                        <a:picLocks noChangeAspect="1" noChangeArrowheads="1"/>
                      </p:cNvPicPr>
                      <p:nvPr/>
                    </p:nvPicPr>
                    <p:blipFill>
                      <a:blip r:embed="rId4"/>
                      <a:srcRect/>
                      <a:stretch>
                        <a:fillRect/>
                      </a:stretch>
                    </p:blipFill>
                    <p:spPr bwMode="auto">
                      <a:xfrm>
                        <a:off x="1541463" y="1819275"/>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9" name="Object 9"/>
          <p:cNvGraphicFramePr>
            <a:graphicFrameLocks noChangeAspect="1"/>
          </p:cNvGraphicFramePr>
          <p:nvPr/>
        </p:nvGraphicFramePr>
        <p:xfrm>
          <a:off x="1547813" y="2247396"/>
          <a:ext cx="698500" cy="342900"/>
        </p:xfrm>
        <a:graphic>
          <a:graphicData uri="http://schemas.openxmlformats.org/presentationml/2006/ole">
            <mc:AlternateContent xmlns:mc="http://schemas.openxmlformats.org/markup-compatibility/2006">
              <mc:Choice xmlns:v="urn:schemas-microsoft-com:vml" Requires="v">
                <p:oleObj spid="_x0000_s400414" name="Equation" r:id="rId5" imgW="698197" imgH="342751" progId="Equation.DSMT4">
                  <p:embed/>
                </p:oleObj>
              </mc:Choice>
              <mc:Fallback>
                <p:oleObj name="Equation" r:id="rId5" imgW="698197" imgH="342751"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813" y="2247396"/>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4692636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Properties of </a:t>
            </a:r>
            <a:r>
              <a:rPr lang="en-GB" dirty="0" smtClean="0"/>
              <a:t>R</a:t>
            </a:r>
            <a:r>
              <a:rPr lang="en-GB" baseline="-25000" dirty="0" smtClean="0"/>
              <a:t>0</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a:t>
            </a:r>
            <a:r>
              <a:rPr lang="en-GB" dirty="0" smtClean="0"/>
              <a:t>only large </a:t>
            </a:r>
            <a:r>
              <a:rPr lang="en-GB" dirty="0" smtClean="0"/>
              <a:t>epidemics</a:t>
            </a:r>
          </a:p>
          <a:p>
            <a:endParaRPr lang="en-GB" dirty="0" smtClean="0"/>
          </a:p>
          <a:p>
            <a:r>
              <a:rPr lang="en-GB" dirty="0" smtClean="0"/>
              <a:t>Average final size:</a:t>
            </a:r>
          </a:p>
          <a:p>
            <a:endParaRPr lang="en-GB" dirty="0" smtClean="0"/>
          </a:p>
          <a:p>
            <a:endParaRPr lang="en-GB" dirty="0" smtClean="0"/>
          </a:p>
          <a:p>
            <a:endParaRPr lang="en-GB" dirty="0" smtClean="0"/>
          </a:p>
          <a:p>
            <a:endParaRPr lang="en-GB" dirty="0"/>
          </a:p>
        </p:txBody>
      </p:sp>
      <p:graphicFrame>
        <p:nvGraphicFramePr>
          <p:cNvPr id="142344" name="Object 8"/>
          <p:cNvGraphicFramePr>
            <a:graphicFrameLocks noChangeAspect="1"/>
          </p:cNvGraphicFramePr>
          <p:nvPr>
            <p:extLst>
              <p:ext uri="{D42A27DB-BD31-4B8C-83A1-F6EECF244321}">
                <p14:modId xmlns:p14="http://schemas.microsoft.com/office/powerpoint/2010/main" val="500161711"/>
              </p:ext>
            </p:extLst>
          </p:nvPr>
        </p:nvGraphicFramePr>
        <p:xfrm>
          <a:off x="2278063" y="4025900"/>
          <a:ext cx="1308100" cy="368300"/>
        </p:xfrm>
        <a:graphic>
          <a:graphicData uri="http://schemas.openxmlformats.org/presentationml/2006/ole">
            <mc:AlternateContent xmlns:mc="http://schemas.openxmlformats.org/markup-compatibility/2006">
              <mc:Choice xmlns:v="urn:schemas-microsoft-com:vml" Requires="v">
                <p:oleObj spid="_x0000_s416816" name="Equation" r:id="rId3" imgW="1308100" imgH="368300" progId="Equation.DSMT4">
                  <p:embed/>
                </p:oleObj>
              </mc:Choice>
              <mc:Fallback>
                <p:oleObj name="Equation" r:id="rId3" imgW="1308100" imgH="368300" progId="Equation.DSMT4">
                  <p:embed/>
                  <p:pic>
                    <p:nvPicPr>
                      <p:cNvPr id="0" name=""/>
                      <p:cNvPicPr>
                        <a:picLocks noChangeAspect="1" noChangeArrowheads="1"/>
                      </p:cNvPicPr>
                      <p:nvPr/>
                    </p:nvPicPr>
                    <p:blipFill>
                      <a:blip r:embed="rId4"/>
                      <a:srcRect/>
                      <a:stretch>
                        <a:fillRect/>
                      </a:stretch>
                    </p:blipFill>
                    <p:spPr bwMode="auto">
                      <a:xfrm>
                        <a:off x="2278063" y="4025900"/>
                        <a:ext cx="13081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6" name="Object 10"/>
          <p:cNvGraphicFramePr>
            <a:graphicFrameLocks noChangeAspect="1"/>
          </p:cNvGraphicFramePr>
          <p:nvPr>
            <p:extLst>
              <p:ext uri="{D42A27DB-BD31-4B8C-83A1-F6EECF244321}">
                <p14:modId xmlns:p14="http://schemas.microsoft.com/office/powerpoint/2010/main" val="3974369057"/>
              </p:ext>
            </p:extLst>
          </p:nvPr>
        </p:nvGraphicFramePr>
        <p:xfrm>
          <a:off x="1541463" y="1830388"/>
          <a:ext cx="711200" cy="406400"/>
        </p:xfrm>
        <a:graphic>
          <a:graphicData uri="http://schemas.openxmlformats.org/presentationml/2006/ole">
            <mc:AlternateContent xmlns:mc="http://schemas.openxmlformats.org/markup-compatibility/2006">
              <mc:Choice xmlns:v="urn:schemas-microsoft-com:vml" Requires="v">
                <p:oleObj spid="_x0000_s416817" name="Equation" r:id="rId5" imgW="711200" imgH="406400" progId="Equation.DSMT4">
                  <p:embed/>
                </p:oleObj>
              </mc:Choice>
              <mc:Fallback>
                <p:oleObj name="Equation" r:id="rId5" imgW="711200" imgH="406400" progId="Equation.DSMT4">
                  <p:embed/>
                  <p:pic>
                    <p:nvPicPr>
                      <p:cNvPr id="0" name=""/>
                      <p:cNvPicPr>
                        <a:picLocks noChangeAspect="1" noChangeArrowheads="1"/>
                      </p:cNvPicPr>
                      <p:nvPr/>
                    </p:nvPicPr>
                    <p:blipFill>
                      <a:blip r:embed="rId6"/>
                      <a:srcRect/>
                      <a:stretch>
                        <a:fillRect/>
                      </a:stretch>
                    </p:blipFill>
                    <p:spPr bwMode="auto">
                      <a:xfrm>
                        <a:off x="1541463" y="1830388"/>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7" name="Object 11"/>
          <p:cNvGraphicFramePr>
            <a:graphicFrameLocks noChangeAspect="1"/>
          </p:cNvGraphicFramePr>
          <p:nvPr/>
        </p:nvGraphicFramePr>
        <p:xfrm>
          <a:off x="1547813" y="2247900"/>
          <a:ext cx="698500" cy="342900"/>
        </p:xfrm>
        <a:graphic>
          <a:graphicData uri="http://schemas.openxmlformats.org/presentationml/2006/ole">
            <mc:AlternateContent xmlns:mc="http://schemas.openxmlformats.org/markup-compatibility/2006">
              <mc:Choice xmlns:v="urn:schemas-microsoft-com:vml" Requires="v">
                <p:oleObj spid="_x0000_s416818" name="Equation" r:id="rId7" imgW="698197" imgH="342751" progId="Equation.DSMT4">
                  <p:embed/>
                </p:oleObj>
              </mc:Choice>
              <mc:Fallback>
                <p:oleObj name="Equation" r:id="rId7" imgW="698197" imgH="34275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813" y="2247900"/>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5316082" y="1124744"/>
            <a:ext cx="3936438" cy="2952328"/>
          </a:xfrm>
          <a:prstGeom prst="rect">
            <a:avLst/>
          </a:prstGeom>
          <a:noFill/>
          <a:ln w="9525">
            <a:noFill/>
            <a:miter lim="800000"/>
            <a:headEnd/>
            <a:tailEnd/>
          </a:ln>
        </p:spPr>
      </p:pic>
    </p:spTree>
    <p:extLst>
      <p:ext uri="{BB962C8B-B14F-4D97-AF65-F5344CB8AC3E}">
        <p14:creationId xmlns:p14="http://schemas.microsoft.com/office/powerpoint/2010/main" val="21769241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Properties of </a:t>
            </a:r>
            <a:r>
              <a:rPr lang="en-GB" dirty="0" smtClean="0"/>
              <a:t>R</a:t>
            </a:r>
            <a:r>
              <a:rPr lang="en-GB" baseline="-25000" dirty="0" smtClean="0"/>
              <a:t>0</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a:t>
            </a:r>
            <a:r>
              <a:rPr lang="en-GB" dirty="0" smtClean="0"/>
              <a:t>only large </a:t>
            </a:r>
            <a:r>
              <a:rPr lang="en-GB" dirty="0" smtClean="0"/>
              <a:t>epidemics</a:t>
            </a:r>
          </a:p>
          <a:p>
            <a:endParaRPr lang="en-GB" dirty="0" smtClean="0"/>
          </a:p>
          <a:p>
            <a:r>
              <a:rPr lang="en-GB" dirty="0" smtClean="0"/>
              <a:t>Average final size:</a:t>
            </a:r>
          </a:p>
          <a:p>
            <a:endParaRPr lang="en-GB" dirty="0" smtClean="0"/>
          </a:p>
          <a:p>
            <a:endParaRPr lang="en-GB" dirty="0" smtClean="0"/>
          </a:p>
          <a:p>
            <a:r>
              <a:rPr lang="en-GB" dirty="0" smtClean="0"/>
              <a:t>Critical vaccination coverage:</a:t>
            </a:r>
          </a:p>
          <a:p>
            <a:endParaRPr lang="en-GB" dirty="0" smtClean="0"/>
          </a:p>
          <a:p>
            <a:endParaRPr lang="en-GB" dirty="0"/>
          </a:p>
        </p:txBody>
      </p:sp>
      <p:grpSp>
        <p:nvGrpSpPr>
          <p:cNvPr id="4" name="Group 26"/>
          <p:cNvGrpSpPr>
            <a:grpSpLocks/>
          </p:cNvGrpSpPr>
          <p:nvPr/>
        </p:nvGrpSpPr>
        <p:grpSpPr bwMode="auto">
          <a:xfrm>
            <a:off x="6533331" y="4455939"/>
            <a:ext cx="2143125" cy="2357437"/>
            <a:chOff x="642938" y="1571625"/>
            <a:chExt cx="2143125" cy="2357438"/>
          </a:xfrm>
        </p:grpSpPr>
        <p:pic>
          <p:nvPicPr>
            <p:cNvPr id="7"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1714500" y="1571625"/>
              <a:ext cx="428625" cy="428625"/>
            </a:xfrm>
            <a:prstGeom prst="rect">
              <a:avLst/>
            </a:prstGeom>
            <a:noFill/>
            <a:ln w="9525">
              <a:noFill/>
              <a:miter lim="800000"/>
              <a:headEnd/>
              <a:tailEnd/>
            </a:ln>
          </p:spPr>
        </p:pic>
        <p:pic>
          <p:nvPicPr>
            <p:cNvPr id="8"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2357438" y="2357438"/>
              <a:ext cx="428625" cy="428625"/>
            </a:xfrm>
            <a:prstGeom prst="rect">
              <a:avLst/>
            </a:prstGeom>
            <a:noFill/>
            <a:ln w="9525">
              <a:noFill/>
              <a:miter lim="800000"/>
              <a:headEnd/>
              <a:tailEnd/>
            </a:ln>
          </p:spPr>
        </p:pic>
        <p:pic>
          <p:nvPicPr>
            <p:cNvPr id="9"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1000125" y="2357438"/>
              <a:ext cx="428625" cy="428625"/>
            </a:xfrm>
            <a:prstGeom prst="rect">
              <a:avLst/>
            </a:prstGeom>
            <a:noFill/>
            <a:ln w="9525">
              <a:noFill/>
              <a:miter lim="800000"/>
              <a:headEnd/>
              <a:tailEnd/>
            </a:ln>
          </p:spPr>
        </p:pic>
        <p:pic>
          <p:nvPicPr>
            <p:cNvPr id="10"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2000250" y="3143250"/>
              <a:ext cx="428625" cy="428625"/>
            </a:xfrm>
            <a:prstGeom prst="rect">
              <a:avLst/>
            </a:prstGeom>
            <a:noFill/>
            <a:ln w="9525">
              <a:noFill/>
              <a:miter lim="800000"/>
              <a:headEnd/>
              <a:tailEnd/>
            </a:ln>
          </p:spPr>
        </p:pic>
        <p:pic>
          <p:nvPicPr>
            <p:cNvPr id="11"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1285875" y="3143250"/>
              <a:ext cx="428625" cy="428625"/>
            </a:xfrm>
            <a:prstGeom prst="rect">
              <a:avLst/>
            </a:prstGeom>
            <a:noFill/>
            <a:ln w="9525">
              <a:noFill/>
              <a:miter lim="800000"/>
              <a:headEnd/>
              <a:tailEnd/>
            </a:ln>
          </p:spPr>
        </p:pic>
        <p:pic>
          <p:nvPicPr>
            <p:cNvPr id="12"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642938" y="3143250"/>
              <a:ext cx="428625" cy="428625"/>
            </a:xfrm>
            <a:prstGeom prst="rect">
              <a:avLst/>
            </a:prstGeom>
            <a:noFill/>
            <a:ln w="9525">
              <a:noFill/>
              <a:miter lim="800000"/>
              <a:headEnd/>
              <a:tailEnd/>
            </a:ln>
          </p:spPr>
        </p:pic>
        <p:pic>
          <p:nvPicPr>
            <p:cNvPr id="13" name="Picture 2" descr="C:\Temp\Temporary Internet Files\Content.IE5\Q5IWF7HZ\MCj04326250000[1].png"/>
            <p:cNvPicPr>
              <a:picLocks noChangeAspect="1" noChangeArrowheads="1"/>
            </p:cNvPicPr>
            <p:nvPr/>
          </p:nvPicPr>
          <p:blipFill>
            <a:blip r:embed="rId3" cstate="print"/>
            <a:srcRect/>
            <a:stretch>
              <a:fillRect/>
            </a:stretch>
          </p:blipFill>
          <p:spPr bwMode="auto">
            <a:xfrm>
              <a:off x="1677988" y="2357438"/>
              <a:ext cx="428625" cy="428625"/>
            </a:xfrm>
            <a:prstGeom prst="rect">
              <a:avLst/>
            </a:prstGeom>
            <a:noFill/>
            <a:ln w="9525">
              <a:noFill/>
              <a:miter lim="800000"/>
              <a:headEnd/>
              <a:tailEnd/>
            </a:ln>
          </p:spPr>
        </p:pic>
        <p:cxnSp>
          <p:nvCxnSpPr>
            <p:cNvPr id="14" name="Straight Arrow Connector 13"/>
            <p:cNvCxnSpPr/>
            <p:nvPr/>
          </p:nvCxnSpPr>
          <p:spPr bwMode="auto">
            <a:xfrm rot="10800000" flipV="1">
              <a:off x="1357313" y="2000250"/>
              <a:ext cx="285750"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bwMode="auto">
            <a:xfrm rot="5400000">
              <a:off x="1821656" y="2178844"/>
              <a:ext cx="214313"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bwMode="auto">
            <a:xfrm rot="5400000">
              <a:off x="857251"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bwMode="auto">
            <a:xfrm rot="16200000" flipH="1">
              <a:off x="1285876"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rot="5400000">
              <a:off x="2214563"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bwMode="auto">
            <a:xfrm rot="5400000">
              <a:off x="571501"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bwMode="auto">
            <a:xfrm rot="5400000">
              <a:off x="1214438"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bwMode="auto">
            <a:xfrm rot="16200000" flipH="1">
              <a:off x="1428751"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bwMode="auto">
            <a:xfrm rot="5400000">
              <a:off x="1750219" y="3679032"/>
              <a:ext cx="357187"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bwMode="auto">
            <a:xfrm rot="5400000">
              <a:off x="2000250" y="3786188"/>
              <a:ext cx="28575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bwMode="auto">
            <a:xfrm rot="5400000">
              <a:off x="2214563" y="3786188"/>
              <a:ext cx="28575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bwMode="auto">
            <a:xfrm rot="16200000" flipH="1">
              <a:off x="2393156" y="3607595"/>
              <a:ext cx="357187"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bwMode="auto">
            <a:xfrm rot="16200000" flipH="1">
              <a:off x="2143125" y="2000250"/>
              <a:ext cx="285750"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grpSp>
      <p:graphicFrame>
        <p:nvGraphicFramePr>
          <p:cNvPr id="142344" name="Object 8"/>
          <p:cNvGraphicFramePr>
            <a:graphicFrameLocks noChangeAspect="1"/>
          </p:cNvGraphicFramePr>
          <p:nvPr>
            <p:extLst>
              <p:ext uri="{D42A27DB-BD31-4B8C-83A1-F6EECF244321}">
                <p14:modId xmlns:p14="http://schemas.microsoft.com/office/powerpoint/2010/main" val="2371044613"/>
              </p:ext>
            </p:extLst>
          </p:nvPr>
        </p:nvGraphicFramePr>
        <p:xfrm>
          <a:off x="2278063" y="4025900"/>
          <a:ext cx="1308100" cy="368300"/>
        </p:xfrm>
        <a:graphic>
          <a:graphicData uri="http://schemas.openxmlformats.org/presentationml/2006/ole">
            <mc:AlternateContent xmlns:mc="http://schemas.openxmlformats.org/markup-compatibility/2006">
              <mc:Choice xmlns:v="urn:schemas-microsoft-com:vml" Requires="v">
                <p:oleObj spid="_x0000_s421944" name="Equation" r:id="rId4" imgW="1308100" imgH="368300" progId="Equation.DSMT4">
                  <p:embed/>
                </p:oleObj>
              </mc:Choice>
              <mc:Fallback>
                <p:oleObj name="Equation" r:id="rId4" imgW="1308100" imgH="368300" progId="Equation.DSMT4">
                  <p:embed/>
                  <p:pic>
                    <p:nvPicPr>
                      <p:cNvPr id="0" name=""/>
                      <p:cNvPicPr>
                        <a:picLocks noChangeAspect="1" noChangeArrowheads="1"/>
                      </p:cNvPicPr>
                      <p:nvPr/>
                    </p:nvPicPr>
                    <p:blipFill>
                      <a:blip r:embed="rId5"/>
                      <a:srcRect/>
                      <a:stretch>
                        <a:fillRect/>
                      </a:stretch>
                    </p:blipFill>
                    <p:spPr bwMode="auto">
                      <a:xfrm>
                        <a:off x="2278063" y="4025900"/>
                        <a:ext cx="13081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5" name="Object 9"/>
          <p:cNvGraphicFramePr>
            <a:graphicFrameLocks noChangeAspect="1"/>
          </p:cNvGraphicFramePr>
          <p:nvPr/>
        </p:nvGraphicFramePr>
        <p:xfrm>
          <a:off x="3695948" y="5572125"/>
          <a:ext cx="1308100" cy="736600"/>
        </p:xfrm>
        <a:graphic>
          <a:graphicData uri="http://schemas.openxmlformats.org/presentationml/2006/ole">
            <mc:AlternateContent xmlns:mc="http://schemas.openxmlformats.org/markup-compatibility/2006">
              <mc:Choice xmlns:v="urn:schemas-microsoft-com:vml" Requires="v">
                <p:oleObj spid="_x0000_s421945" name="Equation" r:id="rId6" imgW="1308100" imgH="736600" progId="Equation.DSMT4">
                  <p:embed/>
                </p:oleObj>
              </mc:Choice>
              <mc:Fallback>
                <p:oleObj name="Equation" r:id="rId6" imgW="1308100" imgH="7366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5948" y="5572125"/>
                        <a:ext cx="130810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6" name="Object 10"/>
          <p:cNvGraphicFramePr>
            <a:graphicFrameLocks noChangeAspect="1"/>
          </p:cNvGraphicFramePr>
          <p:nvPr>
            <p:extLst>
              <p:ext uri="{D42A27DB-BD31-4B8C-83A1-F6EECF244321}">
                <p14:modId xmlns:p14="http://schemas.microsoft.com/office/powerpoint/2010/main" val="1620087341"/>
              </p:ext>
            </p:extLst>
          </p:nvPr>
        </p:nvGraphicFramePr>
        <p:xfrm>
          <a:off x="1541463" y="1830388"/>
          <a:ext cx="711200" cy="406400"/>
        </p:xfrm>
        <a:graphic>
          <a:graphicData uri="http://schemas.openxmlformats.org/presentationml/2006/ole">
            <mc:AlternateContent xmlns:mc="http://schemas.openxmlformats.org/markup-compatibility/2006">
              <mc:Choice xmlns:v="urn:schemas-microsoft-com:vml" Requires="v">
                <p:oleObj spid="_x0000_s421946" name="Equation" r:id="rId8" imgW="711200" imgH="406400" progId="Equation.DSMT4">
                  <p:embed/>
                </p:oleObj>
              </mc:Choice>
              <mc:Fallback>
                <p:oleObj name="Equation" r:id="rId8" imgW="711200" imgH="406400" progId="Equation.DSMT4">
                  <p:embed/>
                  <p:pic>
                    <p:nvPicPr>
                      <p:cNvPr id="0" name=""/>
                      <p:cNvPicPr>
                        <a:picLocks noChangeAspect="1" noChangeArrowheads="1"/>
                      </p:cNvPicPr>
                      <p:nvPr/>
                    </p:nvPicPr>
                    <p:blipFill>
                      <a:blip r:embed="rId9"/>
                      <a:srcRect/>
                      <a:stretch>
                        <a:fillRect/>
                      </a:stretch>
                    </p:blipFill>
                    <p:spPr bwMode="auto">
                      <a:xfrm>
                        <a:off x="1541463" y="1830388"/>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7" name="Object 11"/>
          <p:cNvGraphicFramePr>
            <a:graphicFrameLocks noChangeAspect="1"/>
          </p:cNvGraphicFramePr>
          <p:nvPr/>
        </p:nvGraphicFramePr>
        <p:xfrm>
          <a:off x="1547813" y="2247900"/>
          <a:ext cx="698500" cy="342900"/>
        </p:xfrm>
        <a:graphic>
          <a:graphicData uri="http://schemas.openxmlformats.org/presentationml/2006/ole">
            <mc:AlternateContent xmlns:mc="http://schemas.openxmlformats.org/markup-compatibility/2006">
              <mc:Choice xmlns:v="urn:schemas-microsoft-com:vml" Requires="v">
                <p:oleObj spid="_x0000_s421947" name="Equation" r:id="rId10" imgW="698197" imgH="342751" progId="Equation.DSMT4">
                  <p:embed/>
                </p:oleObj>
              </mc:Choice>
              <mc:Fallback>
                <p:oleObj name="Equation" r:id="rId10" imgW="698197" imgH="342751"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47813" y="2247900"/>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8" name="Object 12"/>
          <p:cNvGraphicFramePr>
            <a:graphicFrameLocks noChangeAspect="1"/>
          </p:cNvGraphicFramePr>
          <p:nvPr/>
        </p:nvGraphicFramePr>
        <p:xfrm>
          <a:off x="7235825" y="4233863"/>
          <a:ext cx="165100" cy="203200"/>
        </p:xfrm>
        <a:graphic>
          <a:graphicData uri="http://schemas.openxmlformats.org/presentationml/2006/ole">
            <mc:AlternateContent xmlns:mc="http://schemas.openxmlformats.org/markup-compatibility/2006">
              <mc:Choice xmlns:v="urn:schemas-microsoft-com:vml" Requires="v">
                <p:oleObj spid="_x0000_s421948" name="Equation" r:id="rId12" imgW="164957" imgH="203024" progId="Equation.DSMT4">
                  <p:embed/>
                </p:oleObj>
              </mc:Choice>
              <mc:Fallback>
                <p:oleObj name="Equation" r:id="rId12" imgW="164957" imgH="203024"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5825" y="4233863"/>
                        <a:ext cx="1651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1"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auto">
          <a:xfrm>
            <a:off x="5316082" y="1124744"/>
            <a:ext cx="3936438" cy="2952328"/>
          </a:xfrm>
          <a:prstGeom prst="rect">
            <a:avLst/>
          </a:prstGeom>
          <a:noFill/>
          <a:ln w="9525">
            <a:noFill/>
            <a:miter lim="800000"/>
            <a:headEnd/>
            <a:tailEnd/>
          </a:ln>
        </p:spPr>
      </p:pic>
    </p:spTree>
    <p:extLst>
      <p:ext uri="{BB962C8B-B14F-4D97-AF65-F5344CB8AC3E}">
        <p14:creationId xmlns:p14="http://schemas.microsoft.com/office/powerpoint/2010/main" val="165760039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Properties of </a:t>
            </a:r>
            <a:r>
              <a:rPr lang="en-GB" dirty="0" smtClean="0"/>
              <a:t>R</a:t>
            </a:r>
            <a:r>
              <a:rPr lang="en-GB" baseline="-25000" dirty="0" smtClean="0"/>
              <a:t>0</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a:t>
            </a:r>
            <a:r>
              <a:rPr lang="en-GB" dirty="0" smtClean="0"/>
              <a:t>only large </a:t>
            </a:r>
            <a:r>
              <a:rPr lang="en-GB" dirty="0" smtClean="0"/>
              <a:t>epidemics</a:t>
            </a:r>
          </a:p>
          <a:p>
            <a:endParaRPr lang="en-GB" dirty="0" smtClean="0"/>
          </a:p>
          <a:p>
            <a:r>
              <a:rPr lang="en-GB" dirty="0" smtClean="0"/>
              <a:t>Average final size:</a:t>
            </a:r>
          </a:p>
          <a:p>
            <a:endParaRPr lang="en-GB" dirty="0" smtClean="0"/>
          </a:p>
          <a:p>
            <a:endParaRPr lang="en-GB" dirty="0" smtClean="0"/>
          </a:p>
          <a:p>
            <a:r>
              <a:rPr lang="en-GB" dirty="0" smtClean="0"/>
              <a:t>Critical vaccination coverage:</a:t>
            </a:r>
          </a:p>
          <a:p>
            <a:endParaRPr lang="en-GB" dirty="0" smtClean="0"/>
          </a:p>
          <a:p>
            <a:endParaRPr lang="en-GB" dirty="0"/>
          </a:p>
        </p:txBody>
      </p:sp>
      <p:graphicFrame>
        <p:nvGraphicFramePr>
          <p:cNvPr id="142345" name="Object 9"/>
          <p:cNvGraphicFramePr>
            <a:graphicFrameLocks noChangeAspect="1"/>
          </p:cNvGraphicFramePr>
          <p:nvPr/>
        </p:nvGraphicFramePr>
        <p:xfrm>
          <a:off x="3695948" y="5572125"/>
          <a:ext cx="1308100" cy="736600"/>
        </p:xfrm>
        <a:graphic>
          <a:graphicData uri="http://schemas.openxmlformats.org/presentationml/2006/ole">
            <mc:AlternateContent xmlns:mc="http://schemas.openxmlformats.org/markup-compatibility/2006">
              <mc:Choice xmlns:v="urn:schemas-microsoft-com:vml" Requires="v">
                <p:oleObj spid="_x0000_s417848" name="Equation" r:id="rId3" imgW="1308100" imgH="736600" progId="Equation.DSMT4">
                  <p:embed/>
                </p:oleObj>
              </mc:Choice>
              <mc:Fallback>
                <p:oleObj name="Equation" r:id="rId3" imgW="1308100" imgH="736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5948" y="5572125"/>
                        <a:ext cx="130810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6" name="Object 10"/>
          <p:cNvGraphicFramePr>
            <a:graphicFrameLocks noChangeAspect="1"/>
          </p:cNvGraphicFramePr>
          <p:nvPr>
            <p:extLst>
              <p:ext uri="{D42A27DB-BD31-4B8C-83A1-F6EECF244321}">
                <p14:modId xmlns:p14="http://schemas.microsoft.com/office/powerpoint/2010/main" val="3590607067"/>
              </p:ext>
            </p:extLst>
          </p:nvPr>
        </p:nvGraphicFramePr>
        <p:xfrm>
          <a:off x="1541463" y="1819275"/>
          <a:ext cx="711200" cy="406400"/>
        </p:xfrm>
        <a:graphic>
          <a:graphicData uri="http://schemas.openxmlformats.org/presentationml/2006/ole">
            <mc:AlternateContent xmlns:mc="http://schemas.openxmlformats.org/markup-compatibility/2006">
              <mc:Choice xmlns:v="urn:schemas-microsoft-com:vml" Requires="v">
                <p:oleObj spid="_x0000_s417849" name="Equation" r:id="rId5" imgW="711200" imgH="406400" progId="Equation.DSMT4">
                  <p:embed/>
                </p:oleObj>
              </mc:Choice>
              <mc:Fallback>
                <p:oleObj name="Equation" r:id="rId5" imgW="711200" imgH="406400" progId="Equation.DSMT4">
                  <p:embed/>
                  <p:pic>
                    <p:nvPicPr>
                      <p:cNvPr id="0" name=""/>
                      <p:cNvPicPr>
                        <a:picLocks noChangeAspect="1" noChangeArrowheads="1"/>
                      </p:cNvPicPr>
                      <p:nvPr/>
                    </p:nvPicPr>
                    <p:blipFill>
                      <a:blip r:embed="rId6"/>
                      <a:srcRect/>
                      <a:stretch>
                        <a:fillRect/>
                      </a:stretch>
                    </p:blipFill>
                    <p:spPr bwMode="auto">
                      <a:xfrm>
                        <a:off x="1541463" y="1819275"/>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7" name="Object 11"/>
          <p:cNvGraphicFramePr>
            <a:graphicFrameLocks noChangeAspect="1"/>
          </p:cNvGraphicFramePr>
          <p:nvPr/>
        </p:nvGraphicFramePr>
        <p:xfrm>
          <a:off x="1547813" y="2247900"/>
          <a:ext cx="698500" cy="342900"/>
        </p:xfrm>
        <a:graphic>
          <a:graphicData uri="http://schemas.openxmlformats.org/presentationml/2006/ole">
            <mc:AlternateContent xmlns:mc="http://schemas.openxmlformats.org/markup-compatibility/2006">
              <mc:Choice xmlns:v="urn:schemas-microsoft-com:vml" Requires="v">
                <p:oleObj spid="_x0000_s417850" name="Equation" r:id="rId7" imgW="698197" imgH="342751" progId="Equation.DSMT4">
                  <p:embed/>
                </p:oleObj>
              </mc:Choice>
              <mc:Fallback>
                <p:oleObj name="Equation" r:id="rId7" imgW="698197" imgH="34275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813" y="2247900"/>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8" name="Object 12"/>
          <p:cNvGraphicFramePr>
            <a:graphicFrameLocks noChangeAspect="1"/>
          </p:cNvGraphicFramePr>
          <p:nvPr/>
        </p:nvGraphicFramePr>
        <p:xfrm>
          <a:off x="7235825" y="4233863"/>
          <a:ext cx="165100" cy="203200"/>
        </p:xfrm>
        <a:graphic>
          <a:graphicData uri="http://schemas.openxmlformats.org/presentationml/2006/ole">
            <mc:AlternateContent xmlns:mc="http://schemas.openxmlformats.org/markup-compatibility/2006">
              <mc:Choice xmlns:v="urn:schemas-microsoft-com:vml" Requires="v">
                <p:oleObj spid="_x0000_s417851" name="Equation" r:id="rId9" imgW="164957" imgH="203024" progId="Equation.DSMT4">
                  <p:embed/>
                </p:oleObj>
              </mc:Choice>
              <mc:Fallback>
                <p:oleObj name="Equation" r:id="rId9" imgW="164957" imgH="203024"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825" y="4233863"/>
                        <a:ext cx="1651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 name="Group 26"/>
          <p:cNvGrpSpPr>
            <a:grpSpLocks/>
          </p:cNvGrpSpPr>
          <p:nvPr/>
        </p:nvGrpSpPr>
        <p:grpSpPr bwMode="auto">
          <a:xfrm>
            <a:off x="6533331" y="4455939"/>
            <a:ext cx="2143125" cy="2357437"/>
            <a:chOff x="642938" y="1571625"/>
            <a:chExt cx="2143125" cy="2357438"/>
          </a:xfrm>
        </p:grpSpPr>
        <p:pic>
          <p:nvPicPr>
            <p:cNvPr id="32"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1714500" y="1571625"/>
              <a:ext cx="428625" cy="428625"/>
            </a:xfrm>
            <a:prstGeom prst="rect">
              <a:avLst/>
            </a:prstGeom>
            <a:noFill/>
            <a:ln w="9525">
              <a:noFill/>
              <a:miter lim="800000"/>
              <a:headEnd/>
              <a:tailEnd/>
            </a:ln>
          </p:spPr>
        </p:pic>
        <p:pic>
          <p:nvPicPr>
            <p:cNvPr id="33"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2357438" y="2357438"/>
              <a:ext cx="428625" cy="428625"/>
            </a:xfrm>
            <a:prstGeom prst="rect">
              <a:avLst/>
            </a:prstGeom>
            <a:noFill/>
            <a:ln w="9525">
              <a:noFill/>
              <a:miter lim="800000"/>
              <a:headEnd/>
              <a:tailEnd/>
            </a:ln>
          </p:spPr>
        </p:pic>
        <p:pic>
          <p:nvPicPr>
            <p:cNvPr id="34"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1000125" y="2357438"/>
              <a:ext cx="428625" cy="428625"/>
            </a:xfrm>
            <a:prstGeom prst="rect">
              <a:avLst/>
            </a:prstGeom>
            <a:noFill/>
            <a:ln w="9525">
              <a:noFill/>
              <a:miter lim="800000"/>
              <a:headEnd/>
              <a:tailEnd/>
            </a:ln>
          </p:spPr>
        </p:pic>
        <p:pic>
          <p:nvPicPr>
            <p:cNvPr id="35"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1285875" y="3143250"/>
              <a:ext cx="428625" cy="428625"/>
            </a:xfrm>
            <a:prstGeom prst="rect">
              <a:avLst/>
            </a:prstGeom>
            <a:noFill/>
            <a:ln w="9525">
              <a:noFill/>
              <a:miter lim="800000"/>
              <a:headEnd/>
              <a:tailEnd/>
            </a:ln>
          </p:spPr>
        </p:pic>
        <p:pic>
          <p:nvPicPr>
            <p:cNvPr id="36"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642938" y="3143250"/>
              <a:ext cx="428625" cy="428625"/>
            </a:xfrm>
            <a:prstGeom prst="rect">
              <a:avLst/>
            </a:prstGeom>
            <a:noFill/>
            <a:ln w="9525">
              <a:noFill/>
              <a:miter lim="800000"/>
              <a:headEnd/>
              <a:tailEnd/>
            </a:ln>
          </p:spPr>
        </p:pic>
        <p:pic>
          <p:nvPicPr>
            <p:cNvPr id="37"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1677988" y="2357438"/>
              <a:ext cx="428625" cy="428625"/>
            </a:xfrm>
            <a:prstGeom prst="rect">
              <a:avLst/>
            </a:prstGeom>
            <a:noFill/>
            <a:ln w="9525">
              <a:noFill/>
              <a:miter lim="800000"/>
              <a:headEnd/>
              <a:tailEnd/>
            </a:ln>
          </p:spPr>
        </p:pic>
        <p:cxnSp>
          <p:nvCxnSpPr>
            <p:cNvPr id="38" name="Straight Arrow Connector 37"/>
            <p:cNvCxnSpPr/>
            <p:nvPr/>
          </p:nvCxnSpPr>
          <p:spPr bwMode="auto">
            <a:xfrm rot="10800000" flipV="1">
              <a:off x="1357313" y="2000250"/>
              <a:ext cx="285750"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rot="5400000">
              <a:off x="1821656" y="2178844"/>
              <a:ext cx="214313" cy="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bwMode="auto">
            <a:xfrm rot="5400000">
              <a:off x="857251"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rot="16200000" flipH="1">
              <a:off x="1285876" y="2857500"/>
              <a:ext cx="285750" cy="142875"/>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bwMode="auto">
            <a:xfrm rot="5400000">
              <a:off x="571501"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rot="16200000" flipH="1">
              <a:off x="2143125" y="2000250"/>
              <a:ext cx="285750" cy="28575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aphicFrame>
        <p:nvGraphicFramePr>
          <p:cNvPr id="23" name="Object 8"/>
          <p:cNvGraphicFramePr>
            <a:graphicFrameLocks noChangeAspect="1"/>
          </p:cNvGraphicFramePr>
          <p:nvPr>
            <p:extLst>
              <p:ext uri="{D42A27DB-BD31-4B8C-83A1-F6EECF244321}">
                <p14:modId xmlns:p14="http://schemas.microsoft.com/office/powerpoint/2010/main" val="2599699193"/>
              </p:ext>
            </p:extLst>
          </p:nvPr>
        </p:nvGraphicFramePr>
        <p:xfrm>
          <a:off x="2278063" y="4025900"/>
          <a:ext cx="1308100" cy="368300"/>
        </p:xfrm>
        <a:graphic>
          <a:graphicData uri="http://schemas.openxmlformats.org/presentationml/2006/ole">
            <mc:AlternateContent xmlns:mc="http://schemas.openxmlformats.org/markup-compatibility/2006">
              <mc:Choice xmlns:v="urn:schemas-microsoft-com:vml" Requires="v">
                <p:oleObj spid="_x0000_s417852" name="Equation" r:id="rId12" imgW="1308100" imgH="368300" progId="Equation.DSMT4">
                  <p:embed/>
                </p:oleObj>
              </mc:Choice>
              <mc:Fallback>
                <p:oleObj name="Equation" r:id="rId12" imgW="1308100" imgH="368300" progId="Equation.DSMT4">
                  <p:embed/>
                  <p:pic>
                    <p:nvPicPr>
                      <p:cNvPr id="0" name=""/>
                      <p:cNvPicPr>
                        <a:picLocks noChangeAspect="1" noChangeArrowheads="1"/>
                      </p:cNvPicPr>
                      <p:nvPr/>
                    </p:nvPicPr>
                    <p:blipFill>
                      <a:blip r:embed="rId13"/>
                      <a:srcRect/>
                      <a:stretch>
                        <a:fillRect/>
                      </a:stretch>
                    </p:blipFill>
                    <p:spPr bwMode="auto">
                      <a:xfrm>
                        <a:off x="2278063" y="4025900"/>
                        <a:ext cx="13081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4"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auto">
          <a:xfrm>
            <a:off x="5316082" y="1124744"/>
            <a:ext cx="3936438" cy="2952328"/>
          </a:xfrm>
          <a:prstGeom prst="rect">
            <a:avLst/>
          </a:prstGeom>
          <a:noFill/>
          <a:ln w="9525">
            <a:noFill/>
            <a:miter lim="800000"/>
            <a:headEnd/>
            <a:tailEnd/>
          </a:ln>
        </p:spPr>
      </p:pic>
    </p:spTree>
    <p:extLst>
      <p:ext uri="{BB962C8B-B14F-4D97-AF65-F5344CB8AC3E}">
        <p14:creationId xmlns:p14="http://schemas.microsoft.com/office/powerpoint/2010/main" val="224440952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Introduction</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chemeClr val="bg1">
                    <a:lumMod val="75000"/>
                  </a:schemeClr>
                </a:solidFill>
                <a:latin typeface="Arial" charset="0"/>
                <a:ea typeface="ＭＳ Ｐゴシック" pitchFamily="34" charset="-128"/>
              </a:rPr>
              <a:t>Basic </a:t>
            </a:r>
            <a:r>
              <a:rPr lang="en-US" dirty="0" smtClean="0">
                <a:solidFill>
                  <a:schemeClr val="bg1">
                    <a:lumMod val="75000"/>
                  </a:schemeClr>
                </a:solidFill>
                <a:latin typeface="Arial" charset="0"/>
                <a:ea typeface="ＭＳ Ｐゴシック" pitchFamily="34" charset="-128"/>
              </a:rPr>
              <a:t>SIR and SIS</a:t>
            </a:r>
          </a:p>
          <a:p>
            <a:r>
              <a:rPr lang="en-US" dirty="0" smtClean="0">
                <a:solidFill>
                  <a:schemeClr val="bg1">
                    <a:lumMod val="75000"/>
                  </a:schemeClr>
                </a:solidFill>
                <a:latin typeface="Arial" charset="0"/>
                <a:ea typeface="ＭＳ Ｐゴシック" pitchFamily="34" charset="-128"/>
              </a:rPr>
              <a:t>Key epidemiological quantities</a:t>
            </a:r>
          </a:p>
          <a:p>
            <a:r>
              <a:rPr lang="en-US" dirty="0" smtClean="0">
                <a:solidFill>
                  <a:schemeClr val="tx1"/>
                </a:solidFill>
                <a:latin typeface="Arial" charset="0"/>
                <a:ea typeface="ＭＳ Ｐゴシック" pitchFamily="34" charset="-128"/>
              </a:rPr>
              <a:t>Relaxing basic assumptions</a:t>
            </a:r>
          </a:p>
          <a:p>
            <a:r>
              <a:rPr lang="en-US" dirty="0" smtClean="0">
                <a:solidFill>
                  <a:schemeClr val="tx1"/>
                </a:solidFill>
                <a:latin typeface="Arial" charset="0"/>
                <a:ea typeface="ＭＳ Ｐゴシック" pitchFamily="34" charset="-128"/>
              </a:rPr>
              <a:t> </a:t>
            </a:r>
            <a:endParaRPr lang="en-US" dirty="0" smtClean="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0347074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t>Deterministic model:</a:t>
            </a:r>
          </a:p>
          <a:p>
            <a:pPr lvl="1"/>
            <a:r>
              <a:rPr lang="en-GB" dirty="0" smtClean="0"/>
              <a:t>Make it stochastic</a:t>
            </a:r>
          </a:p>
          <a:p>
            <a:r>
              <a:rPr lang="en-GB" dirty="0" smtClean="0"/>
              <a:t>Constant infectivity and recovery rate:</a:t>
            </a:r>
          </a:p>
          <a:p>
            <a:pPr lvl="1"/>
            <a:r>
              <a:rPr lang="en-GB" dirty="0" smtClean="0"/>
              <a:t>Constant infectivity, any duration of infectious period</a:t>
            </a:r>
          </a:p>
          <a:p>
            <a:pPr lvl="1"/>
            <a:r>
              <a:rPr lang="en-GB" dirty="0" smtClean="0"/>
              <a:t>Time-varying infectivity</a:t>
            </a:r>
          </a:p>
          <a:p>
            <a:r>
              <a:rPr lang="en-GB" dirty="0" smtClean="0"/>
              <a:t>Homogeneous mixing:</a:t>
            </a:r>
          </a:p>
          <a:p>
            <a:pPr lvl="1"/>
            <a:r>
              <a:rPr lang="en-GB" dirty="0" smtClean="0"/>
              <a:t>Heterogeneous mixing</a:t>
            </a:r>
          </a:p>
          <a:p>
            <a:pPr lvl="1"/>
            <a:r>
              <a:rPr lang="en-GB" dirty="0" smtClean="0"/>
              <a:t>Households models</a:t>
            </a:r>
          </a:p>
          <a:p>
            <a:pPr lvl="1"/>
            <a:r>
              <a:rPr lang="en-GB" dirty="0" smtClean="0"/>
              <a:t>Network models</a:t>
            </a:r>
            <a:endParaRPr lang="en-GB" dirty="0"/>
          </a:p>
          <a:p>
            <a:pPr lvl="1"/>
            <a:endParaRPr lang="en-GB" dirty="0"/>
          </a:p>
        </p:txBody>
      </p:sp>
    </p:spTree>
    <p:extLst>
      <p:ext uri="{BB962C8B-B14F-4D97-AF65-F5344CB8AC3E}">
        <p14:creationId xmlns:p14="http://schemas.microsoft.com/office/powerpoint/2010/main" val="152532337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t>Deterministic model:</a:t>
            </a:r>
          </a:p>
          <a:p>
            <a:pPr lvl="1"/>
            <a:r>
              <a:rPr lang="en-GB" dirty="0" smtClean="0"/>
              <a:t>Make it stochastic</a:t>
            </a:r>
          </a:p>
          <a:p>
            <a:r>
              <a:rPr lang="en-GB" dirty="0" smtClean="0">
                <a:solidFill>
                  <a:srgbClr val="BFBFBF"/>
                </a:solidFill>
              </a:rPr>
              <a:t>Constant infectivity and recovery rate:</a:t>
            </a:r>
          </a:p>
          <a:p>
            <a:pPr lvl="1"/>
            <a:r>
              <a:rPr lang="en-GB" dirty="0" smtClean="0">
                <a:solidFill>
                  <a:srgbClr val="BFBFBF"/>
                </a:solidFill>
              </a:rPr>
              <a:t>Constant infectivity, any duration of infectious period</a:t>
            </a:r>
          </a:p>
          <a:p>
            <a:pPr lvl="1"/>
            <a:r>
              <a:rPr lang="en-GB" dirty="0" smtClean="0">
                <a:solidFill>
                  <a:srgbClr val="BFBFBF"/>
                </a:solidFill>
              </a:rPr>
              <a:t>Time-varying infectivity</a:t>
            </a:r>
          </a:p>
          <a:p>
            <a:r>
              <a:rPr lang="en-GB" dirty="0" smtClean="0">
                <a:solidFill>
                  <a:srgbClr val="BFBFBF"/>
                </a:solidFill>
              </a:rPr>
              <a:t>Homogeneous mixing:</a:t>
            </a:r>
          </a:p>
          <a:p>
            <a:pPr lvl="1"/>
            <a:r>
              <a:rPr lang="en-GB" dirty="0" smtClean="0">
                <a:solidFill>
                  <a:srgbClr val="BFBFBF"/>
                </a:solidFill>
              </a:rPr>
              <a:t>Heterogeneous mixing</a:t>
            </a:r>
          </a:p>
          <a:p>
            <a:pPr lvl="1"/>
            <a:r>
              <a:rPr lang="en-GB" dirty="0" smtClean="0">
                <a:solidFill>
                  <a:srgbClr val="BFBFBF"/>
                </a:solidFill>
              </a:rPr>
              <a:t>Households models</a:t>
            </a:r>
          </a:p>
          <a:p>
            <a:pPr lvl="1"/>
            <a:r>
              <a:rPr lang="en-GB" dirty="0" smtClean="0">
                <a:solidFill>
                  <a:srgbClr val="BFBFBF"/>
                </a:solidFill>
              </a:rPr>
              <a:t>Network models</a:t>
            </a:r>
            <a:endParaRPr lang="en-GB" dirty="0">
              <a:solidFill>
                <a:srgbClr val="BFBFBF"/>
              </a:solidFill>
            </a:endParaRPr>
          </a:p>
          <a:p>
            <a:pPr lvl="1"/>
            <a:endParaRPr lang="en-GB" dirty="0"/>
          </a:p>
        </p:txBody>
      </p:sp>
    </p:spTree>
    <p:extLst>
      <p:ext uri="{BB962C8B-B14F-4D97-AF65-F5344CB8AC3E}">
        <p14:creationId xmlns:p14="http://schemas.microsoft.com/office/powerpoint/2010/main" val="256279743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7492252" cy="1000108"/>
          </a:xfrm>
        </p:spPr>
        <p:txBody>
          <a:bodyPr/>
          <a:lstStyle/>
          <a:p>
            <a:r>
              <a:rPr lang="en-GB" dirty="0" err="1" smtClean="0"/>
              <a:t>Markovian</a:t>
            </a:r>
            <a:r>
              <a:rPr lang="en-GB" dirty="0" smtClean="0"/>
              <a:t> stochastic </a:t>
            </a:r>
            <a:r>
              <a:rPr lang="en-GB" i="1" dirty="0" smtClean="0"/>
              <a:t>SIR</a:t>
            </a:r>
            <a:r>
              <a:rPr lang="en-GB" dirty="0" smtClean="0"/>
              <a:t> </a:t>
            </a:r>
            <a:r>
              <a:rPr lang="en-GB" dirty="0" smtClean="0"/>
              <a:t>model</a:t>
            </a:r>
            <a:endParaRPr lang="en-GB" dirty="0"/>
          </a:p>
        </p:txBody>
      </p:sp>
      <p:sp>
        <p:nvSpPr>
          <p:cNvPr id="3" name="Content Placeholder 2"/>
          <p:cNvSpPr>
            <a:spLocks noGrp="1"/>
          </p:cNvSpPr>
          <p:nvPr>
            <p:ph idx="1"/>
          </p:nvPr>
        </p:nvSpPr>
        <p:spPr/>
        <p:txBody>
          <a:bodyPr/>
          <a:lstStyle/>
          <a:p>
            <a:r>
              <a:rPr lang="en-GB" dirty="0" smtClean="0"/>
              <a:t>Population of      individuals</a:t>
            </a:r>
          </a:p>
          <a:p>
            <a:r>
              <a:rPr lang="en-GB" dirty="0" smtClean="0"/>
              <a:t>Upon infection, each case   :</a:t>
            </a:r>
          </a:p>
          <a:p>
            <a:pPr lvl="1"/>
            <a:r>
              <a:rPr lang="en-GB" dirty="0" smtClean="0"/>
              <a:t>remains infectious for a duration            </a:t>
            </a:r>
            <a:r>
              <a:rPr lang="en-GB" dirty="0" smtClean="0"/>
              <a:t>,         ,</a:t>
            </a:r>
            <a:endParaRPr lang="en-GB" dirty="0" smtClean="0"/>
          </a:p>
          <a:p>
            <a:pPr lvl="1"/>
            <a:r>
              <a:rPr lang="en-GB" dirty="0" smtClean="0"/>
              <a:t>makes infectious contacts with each person in the population at the points of a homogeneous Poisson process with rate</a:t>
            </a:r>
          </a:p>
          <a:p>
            <a:r>
              <a:rPr lang="en-GB" dirty="0" smtClean="0"/>
              <a:t>Contacted individuals, if susceptible, become infected</a:t>
            </a:r>
          </a:p>
          <a:p>
            <a:r>
              <a:rPr lang="en-GB" dirty="0" smtClean="0"/>
              <a:t>Recovered individuals are immune to further </a:t>
            </a:r>
            <a:r>
              <a:rPr lang="en-GB" dirty="0" smtClean="0"/>
              <a:t>infection</a:t>
            </a:r>
          </a:p>
          <a:p>
            <a:pPr lvl="2"/>
            <a:endParaRPr lang="en-GB" dirty="0" smtClean="0"/>
          </a:p>
          <a:p>
            <a:endParaRPr lang="en-GB" dirty="0"/>
          </a:p>
        </p:txBody>
      </p:sp>
      <p:graphicFrame>
        <p:nvGraphicFramePr>
          <p:cNvPr id="49154" name="Object 2"/>
          <p:cNvGraphicFramePr>
            <a:graphicFrameLocks noChangeAspect="1"/>
          </p:cNvGraphicFramePr>
          <p:nvPr>
            <p:extLst>
              <p:ext uri="{D42A27DB-BD31-4B8C-83A1-F6EECF244321}">
                <p14:modId xmlns:p14="http://schemas.microsoft.com/office/powerpoint/2010/main" val="155579313"/>
              </p:ext>
            </p:extLst>
          </p:nvPr>
        </p:nvGraphicFramePr>
        <p:xfrm>
          <a:off x="7626548" y="3079271"/>
          <a:ext cx="977900" cy="342900"/>
        </p:xfrm>
        <a:graphic>
          <a:graphicData uri="http://schemas.openxmlformats.org/presentationml/2006/ole">
            <mc:AlternateContent xmlns:mc="http://schemas.openxmlformats.org/markup-compatibility/2006">
              <mc:Choice xmlns:v="urn:schemas-microsoft-com:vml" Requires="v">
                <p:oleObj spid="_x0000_s404628" name="Equation" r:id="rId3" imgW="977760" imgH="342720" progId="Equation.DSMT4">
                  <p:embed/>
                </p:oleObj>
              </mc:Choice>
              <mc:Fallback>
                <p:oleObj name="Equation" r:id="rId3" imgW="977760" imgH="342720" progId="Equation.DSMT4">
                  <p:embed/>
                  <p:pic>
                    <p:nvPicPr>
                      <p:cNvPr id="0" name=""/>
                      <p:cNvPicPr>
                        <a:picLocks noChangeAspect="1" noChangeArrowheads="1"/>
                      </p:cNvPicPr>
                      <p:nvPr/>
                    </p:nvPicPr>
                    <p:blipFill>
                      <a:blip r:embed="rId4"/>
                      <a:srcRect/>
                      <a:stretch>
                        <a:fillRect/>
                      </a:stretch>
                    </p:blipFill>
                    <p:spPr bwMode="auto">
                      <a:xfrm>
                        <a:off x="7626548" y="3079271"/>
                        <a:ext cx="9779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5" name="Object 3"/>
          <p:cNvGraphicFramePr>
            <a:graphicFrameLocks noChangeAspect="1"/>
          </p:cNvGraphicFramePr>
          <p:nvPr>
            <p:extLst>
              <p:ext uri="{D42A27DB-BD31-4B8C-83A1-F6EECF244321}">
                <p14:modId xmlns:p14="http://schemas.microsoft.com/office/powerpoint/2010/main" val="1759415494"/>
              </p:ext>
            </p:extLst>
          </p:nvPr>
        </p:nvGraphicFramePr>
        <p:xfrm>
          <a:off x="4000252" y="2032000"/>
          <a:ext cx="139700" cy="266700"/>
        </p:xfrm>
        <a:graphic>
          <a:graphicData uri="http://schemas.openxmlformats.org/presentationml/2006/ole">
            <mc:AlternateContent xmlns:mc="http://schemas.openxmlformats.org/markup-compatibility/2006">
              <mc:Choice xmlns:v="urn:schemas-microsoft-com:vml" Requires="v">
                <p:oleObj spid="_x0000_s404629" name="Equation" r:id="rId5" imgW="139680" imgH="266400" progId="Equation.DSMT4">
                  <p:embed/>
                </p:oleObj>
              </mc:Choice>
              <mc:Fallback>
                <p:oleObj name="Equation" r:id="rId5" imgW="139680" imgH="266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0252" y="2032000"/>
                        <a:ext cx="1397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6" name="Object 4"/>
          <p:cNvGraphicFramePr>
            <a:graphicFrameLocks noChangeAspect="1"/>
          </p:cNvGraphicFramePr>
          <p:nvPr>
            <p:extLst>
              <p:ext uri="{D42A27DB-BD31-4B8C-83A1-F6EECF244321}">
                <p14:modId xmlns:p14="http://schemas.microsoft.com/office/powerpoint/2010/main" val="30145714"/>
              </p:ext>
            </p:extLst>
          </p:nvPr>
        </p:nvGraphicFramePr>
        <p:xfrm>
          <a:off x="5040334" y="2359025"/>
          <a:ext cx="1397000" cy="406400"/>
        </p:xfrm>
        <a:graphic>
          <a:graphicData uri="http://schemas.openxmlformats.org/presentationml/2006/ole">
            <mc:AlternateContent xmlns:mc="http://schemas.openxmlformats.org/markup-compatibility/2006">
              <mc:Choice xmlns:v="urn:schemas-microsoft-com:vml" Requires="v">
                <p:oleObj spid="_x0000_s404630" name="Equation" r:id="rId7" imgW="1397000" imgH="406400" progId="Equation.DSMT4">
                  <p:embed/>
                </p:oleObj>
              </mc:Choice>
              <mc:Fallback>
                <p:oleObj name="Equation" r:id="rId7" imgW="1397000" imgH="406400" progId="Equation.DSMT4">
                  <p:embed/>
                  <p:pic>
                    <p:nvPicPr>
                      <p:cNvPr id="0" name=""/>
                      <p:cNvPicPr>
                        <a:picLocks noChangeAspect="1" noChangeArrowheads="1"/>
                      </p:cNvPicPr>
                      <p:nvPr/>
                    </p:nvPicPr>
                    <p:blipFill>
                      <a:blip r:embed="rId8"/>
                      <a:srcRect/>
                      <a:stretch>
                        <a:fillRect/>
                      </a:stretch>
                    </p:blipFill>
                    <p:spPr bwMode="auto">
                      <a:xfrm>
                        <a:off x="5040334" y="2359025"/>
                        <a:ext cx="1397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7" name="Object 5"/>
          <p:cNvGraphicFramePr>
            <a:graphicFrameLocks noChangeAspect="1"/>
          </p:cNvGraphicFramePr>
          <p:nvPr>
            <p:extLst>
              <p:ext uri="{D42A27DB-BD31-4B8C-83A1-F6EECF244321}">
                <p14:modId xmlns:p14="http://schemas.microsoft.com/office/powerpoint/2010/main" val="14638253"/>
              </p:ext>
            </p:extLst>
          </p:nvPr>
        </p:nvGraphicFramePr>
        <p:xfrm>
          <a:off x="6702772" y="2409825"/>
          <a:ext cx="317500" cy="266700"/>
        </p:xfrm>
        <a:graphic>
          <a:graphicData uri="http://schemas.openxmlformats.org/presentationml/2006/ole">
            <mc:AlternateContent xmlns:mc="http://schemas.openxmlformats.org/markup-compatibility/2006">
              <mc:Choice xmlns:v="urn:schemas-microsoft-com:vml" Requires="v">
                <p:oleObj spid="_x0000_s404631" name="Equation" r:id="rId9" imgW="317160" imgH="266400" progId="Equation.DSMT4">
                  <p:embed/>
                </p:oleObj>
              </mc:Choice>
              <mc:Fallback>
                <p:oleObj name="Equation" r:id="rId9" imgW="317160" imgH="2664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02772" y="2409825"/>
                        <a:ext cx="3175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55884509"/>
              </p:ext>
            </p:extLst>
          </p:nvPr>
        </p:nvGraphicFramePr>
        <p:xfrm>
          <a:off x="2591933" y="1556792"/>
          <a:ext cx="190500" cy="203200"/>
        </p:xfrm>
        <a:graphic>
          <a:graphicData uri="http://schemas.openxmlformats.org/presentationml/2006/ole">
            <mc:AlternateContent xmlns:mc="http://schemas.openxmlformats.org/markup-compatibility/2006">
              <mc:Choice xmlns:v="urn:schemas-microsoft-com:vml" Requires="v">
                <p:oleObj spid="_x0000_s404632" name="Equation" r:id="rId11" imgW="190440" imgH="203040" progId="Equation.DSMT4">
                  <p:embed/>
                </p:oleObj>
              </mc:Choice>
              <mc:Fallback>
                <p:oleObj name="Equation" r:id="rId11" imgW="190440" imgH="203040" progId="Equation.DSMT4">
                  <p:embed/>
                  <p:pic>
                    <p:nvPicPr>
                      <p:cNvPr id="0" name=""/>
                      <p:cNvPicPr>
                        <a:picLocks noChangeAspect="1" noChangeArrowheads="1"/>
                      </p:cNvPicPr>
                      <p:nvPr/>
                    </p:nvPicPr>
                    <p:blipFill>
                      <a:blip r:embed="rId12"/>
                      <a:srcRect/>
                      <a:stretch>
                        <a:fillRect/>
                      </a:stretch>
                    </p:blipFill>
                    <p:spPr bwMode="auto">
                      <a:xfrm>
                        <a:off x="2591933" y="1556792"/>
                        <a:ext cx="1905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102963522"/>
              </p:ext>
            </p:extLst>
          </p:nvPr>
        </p:nvGraphicFramePr>
        <p:xfrm>
          <a:off x="8938628" y="2348880"/>
          <a:ext cx="177800" cy="190500"/>
        </p:xfrm>
        <a:graphic>
          <a:graphicData uri="http://schemas.openxmlformats.org/presentationml/2006/ole">
            <mc:AlternateContent xmlns:mc="http://schemas.openxmlformats.org/markup-compatibility/2006">
              <mc:Choice xmlns:v="urn:schemas-microsoft-com:vml" Requires="v">
                <p:oleObj spid="_x0000_s404633" name="Equation" r:id="rId13" imgW="177480" imgH="190440" progId="Equation.DSMT4">
                  <p:embed/>
                </p:oleObj>
              </mc:Choice>
              <mc:Fallback>
                <p:oleObj name="Equation" r:id="rId13" imgW="177480" imgH="190440" progId="Equation.DSMT4">
                  <p:embed/>
                  <p:pic>
                    <p:nvPicPr>
                      <p:cNvPr id="0" name=""/>
                      <p:cNvPicPr/>
                      <p:nvPr/>
                    </p:nvPicPr>
                    <p:blipFill>
                      <a:blip r:embed="rId14"/>
                      <a:stretch>
                        <a:fillRect/>
                      </a:stretch>
                    </p:blipFill>
                    <p:spPr>
                      <a:xfrm>
                        <a:off x="8938628" y="2348880"/>
                        <a:ext cx="177800" cy="190500"/>
                      </a:xfrm>
                      <a:prstGeom prst="rect">
                        <a:avLst/>
                      </a:prstGeom>
                    </p:spPr>
                  </p:pic>
                </p:oleObj>
              </mc:Fallback>
            </mc:AlternateContent>
          </a:graphicData>
        </a:graphic>
      </p:graphicFrame>
      <p:grpSp>
        <p:nvGrpSpPr>
          <p:cNvPr id="5" name="Group 4"/>
          <p:cNvGrpSpPr/>
          <p:nvPr/>
        </p:nvGrpSpPr>
        <p:grpSpPr>
          <a:xfrm>
            <a:off x="2987824" y="4869160"/>
            <a:ext cx="2998639" cy="1350449"/>
            <a:chOff x="2987824" y="4869160"/>
            <a:chExt cx="2998639" cy="1350449"/>
          </a:xfrm>
        </p:grpSpPr>
        <p:grpSp>
          <p:nvGrpSpPr>
            <p:cNvPr id="4" name="Group 3"/>
            <p:cNvGrpSpPr/>
            <p:nvPr/>
          </p:nvGrpSpPr>
          <p:grpSpPr>
            <a:xfrm>
              <a:off x="2987824" y="4869160"/>
              <a:ext cx="2890580" cy="1338040"/>
              <a:chOff x="5940152" y="1232756"/>
              <a:chExt cx="2890580" cy="1338040"/>
            </a:xfrm>
          </p:grpSpPr>
          <p:grpSp>
            <p:nvGrpSpPr>
              <p:cNvPr id="28" name="Group 27"/>
              <p:cNvGrpSpPr/>
              <p:nvPr/>
            </p:nvGrpSpPr>
            <p:grpSpPr>
              <a:xfrm>
                <a:off x="6310452" y="1232756"/>
                <a:ext cx="2520280" cy="1066272"/>
                <a:chOff x="5580112" y="1340768"/>
                <a:chExt cx="1872208" cy="792088"/>
              </a:xfrm>
            </p:grpSpPr>
            <p:cxnSp>
              <p:nvCxnSpPr>
                <p:cNvPr id="10" name="Straight Arrow Connector 9"/>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30" name="Object 29"/>
              <p:cNvGraphicFramePr>
                <a:graphicFrameLocks noChangeAspect="1"/>
              </p:cNvGraphicFramePr>
              <p:nvPr>
                <p:extLst>
                  <p:ext uri="{D42A27DB-BD31-4B8C-83A1-F6EECF244321}">
                    <p14:modId xmlns:p14="http://schemas.microsoft.com/office/powerpoint/2010/main" val="1804884009"/>
                  </p:ext>
                </p:extLst>
              </p:nvPr>
            </p:nvGraphicFramePr>
            <p:xfrm>
              <a:off x="5940152" y="1461741"/>
              <a:ext cx="241300" cy="317500"/>
            </p:xfrm>
            <a:graphic>
              <a:graphicData uri="http://schemas.openxmlformats.org/presentationml/2006/ole">
                <mc:AlternateContent xmlns:mc="http://schemas.openxmlformats.org/markup-compatibility/2006">
                  <mc:Choice xmlns:v="urn:schemas-microsoft-com:vml" Requires="v">
                    <p:oleObj spid="_x0000_s404634" name="Equation" r:id="rId15" imgW="241200" imgH="317160" progId="Equation.DSMT4">
                      <p:embed/>
                    </p:oleObj>
                  </mc:Choice>
                  <mc:Fallback>
                    <p:oleObj name="Equation" r:id="rId15" imgW="241200" imgH="317160" progId="Equation.DSMT4">
                      <p:embed/>
                      <p:pic>
                        <p:nvPicPr>
                          <p:cNvPr id="0" name=""/>
                          <p:cNvPicPr>
                            <a:picLocks noChangeAspect="1" noChangeArrowheads="1"/>
                          </p:cNvPicPr>
                          <p:nvPr/>
                        </p:nvPicPr>
                        <p:blipFill>
                          <a:blip r:embed="rId16"/>
                          <a:srcRect/>
                          <a:stretch>
                            <a:fillRect/>
                          </a:stretch>
                        </p:blipFill>
                        <p:spPr bwMode="auto">
                          <a:xfrm>
                            <a:off x="5940152" y="1461741"/>
                            <a:ext cx="2413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3287628360"/>
                  </p:ext>
                </p:extLst>
              </p:nvPr>
            </p:nvGraphicFramePr>
            <p:xfrm>
              <a:off x="7631993" y="2329496"/>
              <a:ext cx="190500" cy="241300"/>
            </p:xfrm>
            <a:graphic>
              <a:graphicData uri="http://schemas.openxmlformats.org/presentationml/2006/ole">
                <mc:AlternateContent xmlns:mc="http://schemas.openxmlformats.org/markup-compatibility/2006">
                  <mc:Choice xmlns:v="urn:schemas-microsoft-com:vml" Requires="v">
                    <p:oleObj spid="_x0000_s404635" name="Equation" r:id="rId17" imgW="190440" imgH="241200" progId="Equation.DSMT4">
                      <p:embed/>
                    </p:oleObj>
                  </mc:Choice>
                  <mc:Fallback>
                    <p:oleObj name="Equation" r:id="rId17" imgW="190440" imgH="241200" progId="Equation.DSMT4">
                      <p:embed/>
                      <p:pic>
                        <p:nvPicPr>
                          <p:cNvPr id="0" name=""/>
                          <p:cNvPicPr/>
                          <p:nvPr/>
                        </p:nvPicPr>
                        <p:blipFill>
                          <a:blip r:embed="rId18"/>
                          <a:stretch>
                            <a:fillRect/>
                          </a:stretch>
                        </p:blipFill>
                        <p:spPr>
                          <a:xfrm>
                            <a:off x="7631993" y="2329496"/>
                            <a:ext cx="190500" cy="241300"/>
                          </a:xfrm>
                          <a:prstGeom prst="rect">
                            <a:avLst/>
                          </a:prstGeom>
                        </p:spPr>
                      </p:pic>
                    </p:oleObj>
                  </mc:Fallback>
                </mc:AlternateContent>
              </a:graphicData>
            </a:graphic>
          </p:graphicFrame>
        </p:grpSp>
        <p:graphicFrame>
          <p:nvGraphicFramePr>
            <p:cNvPr id="34" name="Object 33"/>
            <p:cNvGraphicFramePr>
              <a:graphicFrameLocks noChangeAspect="1"/>
            </p:cNvGraphicFramePr>
            <p:nvPr>
              <p:extLst>
                <p:ext uri="{D42A27DB-BD31-4B8C-83A1-F6EECF244321}">
                  <p14:modId xmlns:p14="http://schemas.microsoft.com/office/powerpoint/2010/main" val="360387104"/>
                </p:ext>
              </p:extLst>
            </p:nvPr>
          </p:nvGraphicFramePr>
          <p:xfrm>
            <a:off x="5795963" y="6003709"/>
            <a:ext cx="190500" cy="215900"/>
          </p:xfrm>
          <a:graphic>
            <a:graphicData uri="http://schemas.openxmlformats.org/presentationml/2006/ole">
              <mc:AlternateContent xmlns:mc="http://schemas.openxmlformats.org/markup-compatibility/2006">
                <mc:Choice xmlns:v="urn:schemas-microsoft-com:vml" Requires="v">
                  <p:oleObj spid="_x0000_s404636" name="Equation" r:id="rId19" imgW="190500" imgH="215900" progId="Equation.DSMT4">
                    <p:embed/>
                  </p:oleObj>
                </mc:Choice>
                <mc:Fallback>
                  <p:oleObj name="Equation" r:id="rId19" imgW="190500" imgH="215900" progId="Equation.DSMT4">
                    <p:embed/>
                    <p:pic>
                      <p:nvPicPr>
                        <p:cNvPr id="0" name=""/>
                        <p:cNvPicPr/>
                        <p:nvPr/>
                      </p:nvPicPr>
                      <p:blipFill>
                        <a:blip r:embed="rId20"/>
                        <a:stretch>
                          <a:fillRect/>
                        </a:stretch>
                      </p:blipFill>
                      <p:spPr>
                        <a:xfrm>
                          <a:off x="5795963" y="6003709"/>
                          <a:ext cx="190500" cy="215900"/>
                        </a:xfrm>
                        <a:prstGeom prst="rect">
                          <a:avLst/>
                        </a:prstGeom>
                      </p:spPr>
                    </p:pic>
                  </p:oleObj>
                </mc:Fallback>
              </mc:AlternateContent>
            </a:graphicData>
          </a:graphic>
        </p:graphicFrame>
      </p:grpSp>
    </p:spTree>
    <p:extLst>
      <p:ext uri="{BB962C8B-B14F-4D97-AF65-F5344CB8AC3E}">
        <p14:creationId xmlns:p14="http://schemas.microsoft.com/office/powerpoint/2010/main" val="7854404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Introduction</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smtClean="0">
                <a:solidFill>
                  <a:schemeClr val="tx1"/>
                </a:solidFill>
                <a:latin typeface="Arial" charset="0"/>
                <a:ea typeface="ＭＳ Ｐゴシック" pitchFamily="34" charset="-128"/>
              </a:rPr>
              <a:t>Basic </a:t>
            </a:r>
            <a:r>
              <a:rPr lang="en-US" dirty="0" smtClean="0">
                <a:solidFill>
                  <a:schemeClr val="tx1"/>
                </a:solidFill>
                <a:latin typeface="Arial" charset="0"/>
                <a:ea typeface="ＭＳ Ｐゴシック" pitchFamily="34" charset="-128"/>
              </a:rPr>
              <a:t>SIR and SIS</a:t>
            </a:r>
          </a:p>
          <a:p>
            <a:r>
              <a:rPr lang="en-US" dirty="0" smtClean="0">
                <a:solidFill>
                  <a:schemeClr val="bg1">
                    <a:lumMod val="75000"/>
                  </a:schemeClr>
                </a:solidFill>
                <a:latin typeface="Arial" charset="0"/>
                <a:ea typeface="ＭＳ Ｐゴシック" pitchFamily="34" charset="-128"/>
              </a:rPr>
              <a:t>Key epidemiological quantities</a:t>
            </a:r>
          </a:p>
          <a:p>
            <a:r>
              <a:rPr lang="en-US" dirty="0" smtClean="0">
                <a:solidFill>
                  <a:schemeClr val="bg1">
                    <a:lumMod val="75000"/>
                  </a:schemeClr>
                </a:solidFill>
                <a:latin typeface="Arial" charset="0"/>
                <a:ea typeface="ＭＳ Ｐゴシック" pitchFamily="34" charset="-128"/>
              </a:rPr>
              <a:t>Relaxing basic assumptions</a:t>
            </a:r>
          </a:p>
          <a:p>
            <a:r>
              <a:rPr lang="en-US" dirty="0" smtClean="0">
                <a:solidFill>
                  <a:schemeClr val="bg1">
                    <a:lumMod val="75000"/>
                  </a:schemeClr>
                </a:solidFill>
                <a:latin typeface="Arial" charset="0"/>
                <a:ea typeface="ＭＳ Ｐゴシック" pitchFamily="34" charset="-128"/>
              </a:rPr>
              <a:t> </a:t>
            </a:r>
            <a:endParaRPr lang="en-US" dirty="0" smtClean="0">
              <a:solidFill>
                <a:schemeClr val="bg1">
                  <a:lumMod val="75000"/>
                </a:schemeClr>
              </a:solidFill>
              <a:latin typeface="Arial" charset="0"/>
              <a:ea typeface="ＭＳ Ｐゴシック" pitchFamily="34" charset="-128"/>
            </a:endParaRPr>
          </a:p>
        </p:txBody>
      </p:sp>
    </p:spTree>
    <p:extLst>
      <p:ext uri="{BB962C8B-B14F-4D97-AF65-F5344CB8AC3E}">
        <p14:creationId xmlns:p14="http://schemas.microsoft.com/office/powerpoint/2010/main" val="1034707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sz="half" idx="10"/>
          </p:nvPr>
        </p:nvSpPr>
        <p:spPr/>
        <p:txBody>
          <a:bodyPr/>
          <a:lstStyle/>
          <a:p>
            <a:endParaRPr lang="en-GB" dirty="0"/>
          </a:p>
        </p:txBody>
      </p:sp>
      <p:sp>
        <p:nvSpPr>
          <p:cNvPr id="8" name="Text Placeholder 7"/>
          <p:cNvSpPr>
            <a:spLocks noGrp="1"/>
          </p:cNvSpPr>
          <p:nvPr>
            <p:ph sz="quarter" idx="4"/>
          </p:nvPr>
        </p:nvSpPr>
        <p:spPr>
          <a:xfrm>
            <a:off x="4932040" y="1428736"/>
            <a:ext cx="3754760" cy="5000660"/>
          </a:xfrm>
        </p:spPr>
        <p:txBody>
          <a:bodyPr/>
          <a:lstStyle/>
          <a:p>
            <a:r>
              <a:rPr lang="en-GB" dirty="0" smtClean="0"/>
              <a:t>Random delays</a:t>
            </a:r>
          </a:p>
          <a:p>
            <a:pPr lvl="1"/>
            <a:r>
              <a:rPr lang="en-GB" dirty="0" smtClean="0"/>
              <a:t>But when the epidemic takes off, a deterministic approximation is very reasonable (CLT) </a:t>
            </a:r>
            <a:endParaRPr lang="en-GB" dirty="0"/>
          </a:p>
          <a:p>
            <a:endParaRPr lang="en-GB" dirty="0" smtClean="0"/>
          </a:p>
          <a:p>
            <a:r>
              <a:rPr lang="en-GB" dirty="0" smtClean="0"/>
              <a:t>Early extinction</a:t>
            </a:r>
            <a:endParaRPr lang="en-GB" dirty="0"/>
          </a:p>
        </p:txBody>
      </p:sp>
      <p:sp>
        <p:nvSpPr>
          <p:cNvPr id="7" name="Title 6"/>
          <p:cNvSpPr>
            <a:spLocks noGrp="1"/>
          </p:cNvSpPr>
          <p:nvPr>
            <p:ph type="title"/>
          </p:nvPr>
        </p:nvSpPr>
        <p:spPr/>
        <p:txBody>
          <a:bodyPr/>
          <a:lstStyle/>
          <a:p>
            <a:r>
              <a:rPr lang="en-GB" dirty="0" smtClean="0"/>
              <a:t>Effects of </a:t>
            </a:r>
            <a:r>
              <a:rPr lang="en-GB" dirty="0" err="1" smtClean="0"/>
              <a:t>stochasticity</a:t>
            </a:r>
            <a:endParaRPr lang="en-GB" dirty="0"/>
          </a:p>
        </p:txBody>
      </p:sp>
      <p:pic>
        <p:nvPicPr>
          <p:cNvPr id="12" name="Picture 11" descr="SIR_trajectories.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1124743"/>
            <a:ext cx="4800534" cy="3600401"/>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0343" y="4493895"/>
            <a:ext cx="7223657" cy="2364105"/>
          </a:xfrm>
          <a:prstGeom prst="rect">
            <a:avLst/>
          </a:prstGeom>
        </p:spPr>
      </p:pic>
    </p:spTree>
    <p:extLst>
      <p:ext uri="{BB962C8B-B14F-4D97-AF65-F5344CB8AC3E}">
        <p14:creationId xmlns:p14="http://schemas.microsoft.com/office/powerpoint/2010/main" val="202967756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Branching process approximation</a:t>
            </a:r>
            <a:endParaRPr lang="en-GB" dirty="0"/>
          </a:p>
        </p:txBody>
      </p:sp>
      <p:sp>
        <p:nvSpPr>
          <p:cNvPr id="3" name="Content Placeholder 2"/>
          <p:cNvSpPr>
            <a:spLocks noGrp="1"/>
          </p:cNvSpPr>
          <p:nvPr>
            <p:ph idx="1"/>
          </p:nvPr>
        </p:nvSpPr>
        <p:spPr/>
        <p:txBody>
          <a:bodyPr/>
          <a:lstStyle/>
          <a:p>
            <a:r>
              <a:rPr lang="en-GB" dirty="0" smtClean="0"/>
              <a:t>Follow the epidemic in generations:</a:t>
            </a:r>
          </a:p>
          <a:p>
            <a:pPr lvl="1"/>
            <a:r>
              <a:rPr lang="en-GB" dirty="0" smtClean="0"/>
              <a:t>              number of infected cases in generation     (pop. size     )</a:t>
            </a:r>
          </a:p>
          <a:p>
            <a:pPr lvl="1"/>
            <a:r>
              <a:rPr lang="en-GB" dirty="0" smtClean="0"/>
              <a:t>For every fixed    ,                           </a:t>
            </a:r>
          </a:p>
          <a:p>
            <a:pPr lvl="1"/>
            <a:endParaRPr lang="en-GB" dirty="0" smtClean="0"/>
          </a:p>
          <a:p>
            <a:pPr lvl="1">
              <a:buNone/>
            </a:pPr>
            <a:r>
              <a:rPr lang="en-GB" dirty="0" smtClean="0"/>
              <a:t>	</a:t>
            </a:r>
          </a:p>
          <a:p>
            <a:pPr lvl="1">
              <a:buNone/>
            </a:pPr>
            <a:r>
              <a:rPr lang="en-GB" dirty="0" smtClean="0"/>
              <a:t>	where       is the    -</a:t>
            </a:r>
            <a:r>
              <a:rPr lang="en-GB" dirty="0" err="1" smtClean="0"/>
              <a:t>th</a:t>
            </a:r>
            <a:r>
              <a:rPr lang="en-GB" dirty="0" smtClean="0"/>
              <a:t> generation of a simple Galton-Watson branching process (BP)</a:t>
            </a:r>
          </a:p>
          <a:p>
            <a:r>
              <a:rPr lang="en-GB" dirty="0" smtClean="0"/>
              <a:t>Let       be the random number of children of an individual in the BP, and let                                             be the offspring distribution.</a:t>
            </a:r>
          </a:p>
          <a:p>
            <a:r>
              <a:rPr lang="en-GB" dirty="0" smtClean="0"/>
              <a:t>Define</a:t>
            </a:r>
          </a:p>
          <a:p>
            <a:endParaRPr lang="en-GB" dirty="0" smtClean="0"/>
          </a:p>
          <a:p>
            <a:r>
              <a:rPr lang="en-GB" dirty="0" smtClean="0"/>
              <a:t>We have “</a:t>
            </a:r>
            <a:r>
              <a:rPr lang="en-GB" dirty="0" err="1" smtClean="0"/>
              <a:t>linearised</a:t>
            </a:r>
            <a:r>
              <a:rPr lang="en-GB" dirty="0" smtClean="0"/>
              <a:t>” the early phase of the epidemic</a:t>
            </a:r>
          </a:p>
        </p:txBody>
      </p:sp>
      <p:graphicFrame>
        <p:nvGraphicFramePr>
          <p:cNvPr id="4" name="Object 3"/>
          <p:cNvGraphicFramePr>
            <a:graphicFrameLocks noChangeAspect="1"/>
          </p:cNvGraphicFramePr>
          <p:nvPr>
            <p:extLst>
              <p:ext uri="{D42A27DB-BD31-4B8C-83A1-F6EECF244321}">
                <p14:modId xmlns:p14="http://schemas.microsoft.com/office/powerpoint/2010/main" val="3217462979"/>
              </p:ext>
            </p:extLst>
          </p:nvPr>
        </p:nvGraphicFramePr>
        <p:xfrm>
          <a:off x="1298228" y="1834042"/>
          <a:ext cx="825500" cy="381000"/>
        </p:xfrm>
        <a:graphic>
          <a:graphicData uri="http://schemas.openxmlformats.org/presentationml/2006/ole">
            <mc:AlternateContent xmlns:mc="http://schemas.openxmlformats.org/markup-compatibility/2006">
              <mc:Choice xmlns:v="urn:schemas-microsoft-com:vml" Requires="v">
                <p:oleObj spid="_x0000_s1095" name="Equation" r:id="rId3" imgW="825480" imgH="380880" progId="Equation.DSMT4">
                  <p:embed/>
                </p:oleObj>
              </mc:Choice>
              <mc:Fallback>
                <p:oleObj name="Equation" r:id="rId3" imgW="825480" imgH="380880" progId="Equation.DSMT4">
                  <p:embed/>
                  <p:pic>
                    <p:nvPicPr>
                      <p:cNvPr id="0" name=""/>
                      <p:cNvPicPr>
                        <a:picLocks noChangeAspect="1" noChangeArrowheads="1"/>
                      </p:cNvPicPr>
                      <p:nvPr/>
                    </p:nvPicPr>
                    <p:blipFill>
                      <a:blip r:embed="rId4"/>
                      <a:srcRect/>
                      <a:stretch>
                        <a:fillRect/>
                      </a:stretch>
                    </p:blipFill>
                    <p:spPr bwMode="auto">
                      <a:xfrm>
                        <a:off x="1298228" y="1834042"/>
                        <a:ext cx="825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2000368"/>
              </p:ext>
            </p:extLst>
          </p:nvPr>
        </p:nvGraphicFramePr>
        <p:xfrm>
          <a:off x="6732240" y="1876789"/>
          <a:ext cx="203200" cy="266700"/>
        </p:xfrm>
        <a:graphic>
          <a:graphicData uri="http://schemas.openxmlformats.org/presentationml/2006/ole">
            <mc:AlternateContent xmlns:mc="http://schemas.openxmlformats.org/markup-compatibility/2006">
              <mc:Choice xmlns:v="urn:schemas-microsoft-com:vml" Requires="v">
                <p:oleObj spid="_x0000_s1096" name="Equation" r:id="rId5" imgW="203040" imgH="266400" progId="Equation.DSMT4">
                  <p:embed/>
                </p:oleObj>
              </mc:Choice>
              <mc:Fallback>
                <p:oleObj name="Equation" r:id="rId5" imgW="203040" imgH="266400" progId="Equation.DSMT4">
                  <p:embed/>
                  <p:pic>
                    <p:nvPicPr>
                      <p:cNvPr id="0" name=""/>
                      <p:cNvPicPr>
                        <a:picLocks noChangeAspect="1" noChangeArrowheads="1"/>
                      </p:cNvPicPr>
                      <p:nvPr/>
                    </p:nvPicPr>
                    <p:blipFill>
                      <a:blip r:embed="rId6"/>
                      <a:srcRect/>
                      <a:stretch>
                        <a:fillRect/>
                      </a:stretch>
                    </p:blipFill>
                    <p:spPr bwMode="auto">
                      <a:xfrm>
                        <a:off x="6732240" y="1876789"/>
                        <a:ext cx="2032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622600735"/>
              </p:ext>
            </p:extLst>
          </p:nvPr>
        </p:nvGraphicFramePr>
        <p:xfrm>
          <a:off x="8147066" y="1880923"/>
          <a:ext cx="292100" cy="241300"/>
        </p:xfrm>
        <a:graphic>
          <a:graphicData uri="http://schemas.openxmlformats.org/presentationml/2006/ole">
            <mc:AlternateContent xmlns:mc="http://schemas.openxmlformats.org/markup-compatibility/2006">
              <mc:Choice xmlns:v="urn:schemas-microsoft-com:vml" Requires="v">
                <p:oleObj spid="_x0000_s1097" name="Equation" r:id="rId7" imgW="291960" imgH="241200" progId="Equation.DSMT4">
                  <p:embed/>
                </p:oleObj>
              </mc:Choice>
              <mc:Fallback>
                <p:oleObj name="Equation" r:id="rId7" imgW="291960" imgH="2412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47066" y="1880923"/>
                        <a:ext cx="2921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30307405"/>
              </p:ext>
            </p:extLst>
          </p:nvPr>
        </p:nvGraphicFramePr>
        <p:xfrm>
          <a:off x="3270250" y="2708275"/>
          <a:ext cx="1689100" cy="469900"/>
        </p:xfrm>
        <a:graphic>
          <a:graphicData uri="http://schemas.openxmlformats.org/presentationml/2006/ole">
            <mc:AlternateContent xmlns:mc="http://schemas.openxmlformats.org/markup-compatibility/2006">
              <mc:Choice xmlns:v="urn:schemas-microsoft-com:vml" Requires="v">
                <p:oleObj spid="_x0000_s1098" name="Equation" r:id="rId9" imgW="1688760" imgH="469800" progId="Equation.DSMT4">
                  <p:embed/>
                </p:oleObj>
              </mc:Choice>
              <mc:Fallback>
                <p:oleObj name="Equation" r:id="rId9" imgW="1688760" imgH="469800" progId="Equation.DSMT4">
                  <p:embed/>
                  <p:pic>
                    <p:nvPicPr>
                      <p:cNvPr id="0" name=""/>
                      <p:cNvPicPr>
                        <a:picLocks noChangeAspect="1" noChangeArrowheads="1"/>
                      </p:cNvPicPr>
                      <p:nvPr/>
                    </p:nvPicPr>
                    <p:blipFill>
                      <a:blip r:embed="rId10"/>
                      <a:srcRect/>
                      <a:stretch>
                        <a:fillRect/>
                      </a:stretch>
                    </p:blipFill>
                    <p:spPr bwMode="auto">
                      <a:xfrm>
                        <a:off x="3270250" y="2708275"/>
                        <a:ext cx="16891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8" name="Object 6"/>
          <p:cNvGraphicFramePr>
            <a:graphicFrameLocks noChangeAspect="1"/>
          </p:cNvGraphicFramePr>
          <p:nvPr>
            <p:extLst>
              <p:ext uri="{D42A27DB-BD31-4B8C-83A1-F6EECF244321}">
                <p14:modId xmlns:p14="http://schemas.microsoft.com/office/powerpoint/2010/main" val="2322088228"/>
              </p:ext>
            </p:extLst>
          </p:nvPr>
        </p:nvGraphicFramePr>
        <p:xfrm>
          <a:off x="3072656" y="2266305"/>
          <a:ext cx="203200" cy="266700"/>
        </p:xfrm>
        <a:graphic>
          <a:graphicData uri="http://schemas.openxmlformats.org/presentationml/2006/ole">
            <mc:AlternateContent xmlns:mc="http://schemas.openxmlformats.org/markup-compatibility/2006">
              <mc:Choice xmlns:v="urn:schemas-microsoft-com:vml" Requires="v">
                <p:oleObj spid="_x0000_s1099" name="Equation" r:id="rId11" imgW="203040" imgH="266400" progId="Equation.DSMT4">
                  <p:embed/>
                </p:oleObj>
              </mc:Choice>
              <mc:Fallback>
                <p:oleObj name="Equation" r:id="rId11" imgW="203040" imgH="266400" progId="Equation.DSMT4">
                  <p:embed/>
                  <p:pic>
                    <p:nvPicPr>
                      <p:cNvPr id="0" name=""/>
                      <p:cNvPicPr>
                        <a:picLocks noChangeAspect="1" noChangeArrowheads="1"/>
                      </p:cNvPicPr>
                      <p:nvPr/>
                    </p:nvPicPr>
                    <p:blipFill>
                      <a:blip r:embed="rId12"/>
                      <a:srcRect/>
                      <a:stretch>
                        <a:fillRect/>
                      </a:stretch>
                    </p:blipFill>
                    <p:spPr bwMode="auto">
                      <a:xfrm>
                        <a:off x="3072656" y="2266305"/>
                        <a:ext cx="2032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65808187"/>
              </p:ext>
            </p:extLst>
          </p:nvPr>
        </p:nvGraphicFramePr>
        <p:xfrm>
          <a:off x="2051720" y="3378258"/>
          <a:ext cx="368300" cy="342900"/>
        </p:xfrm>
        <a:graphic>
          <a:graphicData uri="http://schemas.openxmlformats.org/presentationml/2006/ole">
            <mc:AlternateContent xmlns:mc="http://schemas.openxmlformats.org/markup-compatibility/2006">
              <mc:Choice xmlns:v="urn:schemas-microsoft-com:vml" Requires="v">
                <p:oleObj spid="_x0000_s1100" name="Equation" r:id="rId13" imgW="368280" imgH="342720" progId="Equation.DSMT4">
                  <p:embed/>
                </p:oleObj>
              </mc:Choice>
              <mc:Fallback>
                <p:oleObj name="Equation" r:id="rId13" imgW="368280" imgH="342720" progId="Equation.DSMT4">
                  <p:embed/>
                  <p:pic>
                    <p:nvPicPr>
                      <p:cNvPr id="0" name=""/>
                      <p:cNvPicPr>
                        <a:picLocks noChangeAspect="1" noChangeArrowheads="1"/>
                      </p:cNvPicPr>
                      <p:nvPr/>
                    </p:nvPicPr>
                    <p:blipFill>
                      <a:blip r:embed="rId14"/>
                      <a:srcRect/>
                      <a:stretch>
                        <a:fillRect/>
                      </a:stretch>
                    </p:blipFill>
                    <p:spPr bwMode="auto">
                      <a:xfrm>
                        <a:off x="2051720" y="3378258"/>
                        <a:ext cx="368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840661201"/>
              </p:ext>
            </p:extLst>
          </p:nvPr>
        </p:nvGraphicFramePr>
        <p:xfrm>
          <a:off x="3152874" y="3399524"/>
          <a:ext cx="203200" cy="266700"/>
        </p:xfrm>
        <a:graphic>
          <a:graphicData uri="http://schemas.openxmlformats.org/presentationml/2006/ole">
            <mc:AlternateContent xmlns:mc="http://schemas.openxmlformats.org/markup-compatibility/2006">
              <mc:Choice xmlns:v="urn:schemas-microsoft-com:vml" Requires="v">
                <p:oleObj spid="_x0000_s1101" name="Equation" r:id="rId15" imgW="203040" imgH="266400" progId="Equation.DSMT4">
                  <p:embed/>
                </p:oleObj>
              </mc:Choice>
              <mc:Fallback>
                <p:oleObj name="Equation" r:id="rId15" imgW="203040" imgH="266400" progId="Equation.DSMT4">
                  <p:embed/>
                  <p:pic>
                    <p:nvPicPr>
                      <p:cNvPr id="0" name=""/>
                      <p:cNvPicPr>
                        <a:picLocks noChangeAspect="1" noChangeArrowheads="1"/>
                      </p:cNvPicPr>
                      <p:nvPr/>
                    </p:nvPicPr>
                    <p:blipFill>
                      <a:blip r:embed="rId16"/>
                      <a:srcRect/>
                      <a:stretch>
                        <a:fillRect/>
                      </a:stretch>
                    </p:blipFill>
                    <p:spPr bwMode="auto">
                      <a:xfrm>
                        <a:off x="3152874" y="3399524"/>
                        <a:ext cx="2032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245445935"/>
              </p:ext>
            </p:extLst>
          </p:nvPr>
        </p:nvGraphicFramePr>
        <p:xfrm>
          <a:off x="1901825" y="4508500"/>
          <a:ext cx="2921000" cy="393700"/>
        </p:xfrm>
        <a:graphic>
          <a:graphicData uri="http://schemas.openxmlformats.org/presentationml/2006/ole">
            <mc:AlternateContent xmlns:mc="http://schemas.openxmlformats.org/markup-compatibility/2006">
              <mc:Choice xmlns:v="urn:schemas-microsoft-com:vml" Requires="v">
                <p:oleObj spid="_x0000_s1102" name="Equation" r:id="rId17" imgW="2920680" imgH="393480" progId="Equation.DSMT4">
                  <p:embed/>
                </p:oleObj>
              </mc:Choice>
              <mc:Fallback>
                <p:oleObj name="Equation" r:id="rId17" imgW="2920680" imgH="393480" progId="Equation.DSMT4">
                  <p:embed/>
                  <p:pic>
                    <p:nvPicPr>
                      <p:cNvPr id="0" name=""/>
                      <p:cNvPicPr>
                        <a:picLocks noChangeAspect="1" noChangeArrowheads="1"/>
                      </p:cNvPicPr>
                      <p:nvPr/>
                    </p:nvPicPr>
                    <p:blipFill>
                      <a:blip r:embed="rId18"/>
                      <a:srcRect/>
                      <a:stretch>
                        <a:fillRect/>
                      </a:stretch>
                    </p:blipFill>
                    <p:spPr bwMode="auto">
                      <a:xfrm>
                        <a:off x="1901825" y="4508500"/>
                        <a:ext cx="29210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345749580"/>
              </p:ext>
            </p:extLst>
          </p:nvPr>
        </p:nvGraphicFramePr>
        <p:xfrm>
          <a:off x="3608388" y="5445125"/>
          <a:ext cx="1181100" cy="393700"/>
        </p:xfrm>
        <a:graphic>
          <a:graphicData uri="http://schemas.openxmlformats.org/presentationml/2006/ole">
            <mc:AlternateContent xmlns:mc="http://schemas.openxmlformats.org/markup-compatibility/2006">
              <mc:Choice xmlns:v="urn:schemas-microsoft-com:vml" Requires="v">
                <p:oleObj spid="_x0000_s1103" name="Equation" r:id="rId19" imgW="1180800" imgH="393480" progId="Equation.DSMT4">
                  <p:embed/>
                </p:oleObj>
              </mc:Choice>
              <mc:Fallback>
                <p:oleObj name="Equation" r:id="rId19" imgW="1180800" imgH="393480" progId="Equation.DSMT4">
                  <p:embed/>
                  <p:pic>
                    <p:nvPicPr>
                      <p:cNvPr id="0" name=""/>
                      <p:cNvPicPr>
                        <a:picLocks noChangeAspect="1" noChangeArrowheads="1"/>
                      </p:cNvPicPr>
                      <p:nvPr/>
                    </p:nvPicPr>
                    <p:blipFill>
                      <a:blip r:embed="rId20"/>
                      <a:srcRect/>
                      <a:stretch>
                        <a:fillRect/>
                      </a:stretch>
                    </p:blipFill>
                    <p:spPr bwMode="auto">
                      <a:xfrm>
                        <a:off x="3608388" y="5445125"/>
                        <a:ext cx="11811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272024281"/>
              </p:ext>
            </p:extLst>
          </p:nvPr>
        </p:nvGraphicFramePr>
        <p:xfrm>
          <a:off x="1488480" y="4231721"/>
          <a:ext cx="203200" cy="317500"/>
        </p:xfrm>
        <a:graphic>
          <a:graphicData uri="http://schemas.openxmlformats.org/presentationml/2006/ole">
            <mc:AlternateContent xmlns:mc="http://schemas.openxmlformats.org/markup-compatibility/2006">
              <mc:Choice xmlns:v="urn:schemas-microsoft-com:vml" Requires="v">
                <p:oleObj spid="_x0000_s1104" name="Equation" r:id="rId21" imgW="203040" imgH="317160" progId="Equation.DSMT4">
                  <p:embed/>
                </p:oleObj>
              </mc:Choice>
              <mc:Fallback>
                <p:oleObj name="Equation" r:id="rId21" imgW="203040" imgH="317160" progId="Equation.DSMT4">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488480" y="4231721"/>
                        <a:ext cx="2032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6516216" y="6550223"/>
            <a:ext cx="2627784" cy="307777"/>
          </a:xfrm>
          <a:prstGeom prst="rect">
            <a:avLst/>
          </a:prstGeom>
          <a:noFill/>
        </p:spPr>
        <p:txBody>
          <a:bodyPr wrap="square" rtlCol="0">
            <a:spAutoFit/>
          </a:bodyPr>
          <a:lstStyle/>
          <a:p>
            <a:pPr marL="0" lvl="1"/>
            <a:r>
              <a:rPr lang="en-GB" sz="1400" b="1" i="1" dirty="0" err="1" smtClean="0"/>
              <a:t>Pellis</a:t>
            </a:r>
            <a:r>
              <a:rPr lang="en-GB" sz="1400" b="1" i="1" dirty="0" smtClean="0"/>
              <a:t>, Ball &amp; </a:t>
            </a:r>
            <a:r>
              <a:rPr lang="en-GB" sz="1400" b="1" i="1" dirty="0" err="1" smtClean="0"/>
              <a:t>Trapman</a:t>
            </a:r>
            <a:r>
              <a:rPr lang="en-GB" sz="1400" b="1" i="1" dirty="0" smtClean="0"/>
              <a:t> </a:t>
            </a:r>
            <a:r>
              <a:rPr lang="en-GB" sz="1400" i="1" dirty="0" smtClean="0"/>
              <a:t>(2012)</a:t>
            </a:r>
            <a:endParaRPr lang="en-GB" sz="1400" i="1" dirty="0"/>
          </a:p>
        </p:txBody>
      </p:sp>
    </p:spTree>
    <p:extLst>
      <p:ext uri="{BB962C8B-B14F-4D97-AF65-F5344CB8AC3E}">
        <p14:creationId xmlns:p14="http://schemas.microsoft.com/office/powerpoint/2010/main" val="361672806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Properties of R</a:t>
            </a:r>
            <a:r>
              <a:rPr lang="en-GB" baseline="-25000" dirty="0" smtClean="0"/>
              <a:t>0</a:t>
            </a:r>
            <a:r>
              <a:rPr lang="en-GB" dirty="0" smtClean="0"/>
              <a:t> - </a:t>
            </a:r>
            <a:r>
              <a:rPr lang="en-GB" dirty="0" smtClean="0"/>
              <a:t>deterministic</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a:t>
            </a:r>
            <a:r>
              <a:rPr lang="en-GB" dirty="0" smtClean="0"/>
              <a:t>only large </a:t>
            </a:r>
            <a:r>
              <a:rPr lang="en-GB" dirty="0" smtClean="0"/>
              <a:t>epidemics</a:t>
            </a:r>
          </a:p>
          <a:p>
            <a:endParaRPr lang="en-GB" dirty="0" smtClean="0"/>
          </a:p>
          <a:p>
            <a:r>
              <a:rPr lang="en-GB" dirty="0" smtClean="0"/>
              <a:t>Average final size:</a:t>
            </a:r>
          </a:p>
          <a:p>
            <a:endParaRPr lang="en-GB" dirty="0" smtClean="0"/>
          </a:p>
          <a:p>
            <a:endParaRPr lang="en-GB" dirty="0" smtClean="0"/>
          </a:p>
          <a:p>
            <a:r>
              <a:rPr lang="en-GB" dirty="0" smtClean="0"/>
              <a:t>Critical vaccination coverage:</a:t>
            </a:r>
          </a:p>
          <a:p>
            <a:endParaRPr lang="en-GB" dirty="0" smtClean="0"/>
          </a:p>
          <a:p>
            <a:endParaRPr lang="en-GB" dirty="0"/>
          </a:p>
        </p:txBody>
      </p:sp>
      <p:graphicFrame>
        <p:nvGraphicFramePr>
          <p:cNvPr id="142345" name="Object 9"/>
          <p:cNvGraphicFramePr>
            <a:graphicFrameLocks noChangeAspect="1"/>
          </p:cNvGraphicFramePr>
          <p:nvPr/>
        </p:nvGraphicFramePr>
        <p:xfrm>
          <a:off x="3695948" y="5572125"/>
          <a:ext cx="1308100" cy="736600"/>
        </p:xfrm>
        <a:graphic>
          <a:graphicData uri="http://schemas.openxmlformats.org/presentationml/2006/ole">
            <mc:AlternateContent xmlns:mc="http://schemas.openxmlformats.org/markup-compatibility/2006">
              <mc:Choice xmlns:v="urn:schemas-microsoft-com:vml" Requires="v">
                <p:oleObj spid="_x0000_s422963" name="Equation" r:id="rId3" imgW="1308100" imgH="736600" progId="Equation.DSMT4">
                  <p:embed/>
                </p:oleObj>
              </mc:Choice>
              <mc:Fallback>
                <p:oleObj name="Equation" r:id="rId3" imgW="1308100" imgH="736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5948" y="5572125"/>
                        <a:ext cx="130810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6" name="Object 10"/>
          <p:cNvGraphicFramePr>
            <a:graphicFrameLocks noChangeAspect="1"/>
          </p:cNvGraphicFramePr>
          <p:nvPr>
            <p:extLst>
              <p:ext uri="{D42A27DB-BD31-4B8C-83A1-F6EECF244321}">
                <p14:modId xmlns:p14="http://schemas.microsoft.com/office/powerpoint/2010/main" val="1578169387"/>
              </p:ext>
            </p:extLst>
          </p:nvPr>
        </p:nvGraphicFramePr>
        <p:xfrm>
          <a:off x="1541463" y="1819275"/>
          <a:ext cx="711200" cy="406400"/>
        </p:xfrm>
        <a:graphic>
          <a:graphicData uri="http://schemas.openxmlformats.org/presentationml/2006/ole">
            <mc:AlternateContent xmlns:mc="http://schemas.openxmlformats.org/markup-compatibility/2006">
              <mc:Choice xmlns:v="urn:schemas-microsoft-com:vml" Requires="v">
                <p:oleObj spid="_x0000_s422964" name="Equation" r:id="rId5" imgW="711200" imgH="406400" progId="Equation.DSMT4">
                  <p:embed/>
                </p:oleObj>
              </mc:Choice>
              <mc:Fallback>
                <p:oleObj name="Equation" r:id="rId5" imgW="711200" imgH="406400" progId="Equation.DSMT4">
                  <p:embed/>
                  <p:pic>
                    <p:nvPicPr>
                      <p:cNvPr id="0" name=""/>
                      <p:cNvPicPr>
                        <a:picLocks noChangeAspect="1" noChangeArrowheads="1"/>
                      </p:cNvPicPr>
                      <p:nvPr/>
                    </p:nvPicPr>
                    <p:blipFill>
                      <a:blip r:embed="rId6"/>
                      <a:srcRect/>
                      <a:stretch>
                        <a:fillRect/>
                      </a:stretch>
                    </p:blipFill>
                    <p:spPr bwMode="auto">
                      <a:xfrm>
                        <a:off x="1541463" y="1819275"/>
                        <a:ext cx="711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7" name="Object 11"/>
          <p:cNvGraphicFramePr>
            <a:graphicFrameLocks noChangeAspect="1"/>
          </p:cNvGraphicFramePr>
          <p:nvPr/>
        </p:nvGraphicFramePr>
        <p:xfrm>
          <a:off x="1547813" y="2247900"/>
          <a:ext cx="698500" cy="342900"/>
        </p:xfrm>
        <a:graphic>
          <a:graphicData uri="http://schemas.openxmlformats.org/presentationml/2006/ole">
            <mc:AlternateContent xmlns:mc="http://schemas.openxmlformats.org/markup-compatibility/2006">
              <mc:Choice xmlns:v="urn:schemas-microsoft-com:vml" Requires="v">
                <p:oleObj spid="_x0000_s422965" name="Equation" r:id="rId7" imgW="698197" imgH="342751" progId="Equation.DSMT4">
                  <p:embed/>
                </p:oleObj>
              </mc:Choice>
              <mc:Fallback>
                <p:oleObj name="Equation" r:id="rId7" imgW="698197" imgH="34275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813" y="2247900"/>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8" name="Object 12"/>
          <p:cNvGraphicFramePr>
            <a:graphicFrameLocks noChangeAspect="1"/>
          </p:cNvGraphicFramePr>
          <p:nvPr/>
        </p:nvGraphicFramePr>
        <p:xfrm>
          <a:off x="7235825" y="4233863"/>
          <a:ext cx="165100" cy="203200"/>
        </p:xfrm>
        <a:graphic>
          <a:graphicData uri="http://schemas.openxmlformats.org/presentationml/2006/ole">
            <mc:AlternateContent xmlns:mc="http://schemas.openxmlformats.org/markup-compatibility/2006">
              <mc:Choice xmlns:v="urn:schemas-microsoft-com:vml" Requires="v">
                <p:oleObj spid="_x0000_s422966" name="Equation" r:id="rId9" imgW="164957" imgH="203024" progId="Equation.DSMT4">
                  <p:embed/>
                </p:oleObj>
              </mc:Choice>
              <mc:Fallback>
                <p:oleObj name="Equation" r:id="rId9" imgW="164957" imgH="203024"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825" y="4233863"/>
                        <a:ext cx="1651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 name="Group 26"/>
          <p:cNvGrpSpPr>
            <a:grpSpLocks/>
          </p:cNvGrpSpPr>
          <p:nvPr/>
        </p:nvGrpSpPr>
        <p:grpSpPr bwMode="auto">
          <a:xfrm>
            <a:off x="6533331" y="4455939"/>
            <a:ext cx="2143125" cy="2357437"/>
            <a:chOff x="642938" y="1571625"/>
            <a:chExt cx="2143125" cy="2357438"/>
          </a:xfrm>
        </p:grpSpPr>
        <p:pic>
          <p:nvPicPr>
            <p:cNvPr id="32"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1714500" y="1571625"/>
              <a:ext cx="428625" cy="428625"/>
            </a:xfrm>
            <a:prstGeom prst="rect">
              <a:avLst/>
            </a:prstGeom>
            <a:noFill/>
            <a:ln w="9525">
              <a:noFill/>
              <a:miter lim="800000"/>
              <a:headEnd/>
              <a:tailEnd/>
            </a:ln>
          </p:spPr>
        </p:pic>
        <p:pic>
          <p:nvPicPr>
            <p:cNvPr id="33"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2357438" y="2357438"/>
              <a:ext cx="428625" cy="428625"/>
            </a:xfrm>
            <a:prstGeom prst="rect">
              <a:avLst/>
            </a:prstGeom>
            <a:noFill/>
            <a:ln w="9525">
              <a:noFill/>
              <a:miter lim="800000"/>
              <a:headEnd/>
              <a:tailEnd/>
            </a:ln>
          </p:spPr>
        </p:pic>
        <p:pic>
          <p:nvPicPr>
            <p:cNvPr id="34"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1000125" y="2357438"/>
              <a:ext cx="428625" cy="428625"/>
            </a:xfrm>
            <a:prstGeom prst="rect">
              <a:avLst/>
            </a:prstGeom>
            <a:noFill/>
            <a:ln w="9525">
              <a:noFill/>
              <a:miter lim="800000"/>
              <a:headEnd/>
              <a:tailEnd/>
            </a:ln>
          </p:spPr>
        </p:pic>
        <p:pic>
          <p:nvPicPr>
            <p:cNvPr id="35"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1285875" y="3143250"/>
              <a:ext cx="428625" cy="428625"/>
            </a:xfrm>
            <a:prstGeom prst="rect">
              <a:avLst/>
            </a:prstGeom>
            <a:noFill/>
            <a:ln w="9525">
              <a:noFill/>
              <a:miter lim="800000"/>
              <a:headEnd/>
              <a:tailEnd/>
            </a:ln>
          </p:spPr>
        </p:pic>
        <p:pic>
          <p:nvPicPr>
            <p:cNvPr id="36" name="Picture 2" descr="C:\Temp\Temporary Internet Files\Content.IE5\Q5IWF7HZ\MCj04326250000[1].png"/>
            <p:cNvPicPr>
              <a:picLocks noChangeAspect="1" noChangeArrowheads="1"/>
            </p:cNvPicPr>
            <p:nvPr/>
          </p:nvPicPr>
          <p:blipFill>
            <a:blip r:embed="rId11" cstate="print"/>
            <a:srcRect/>
            <a:stretch>
              <a:fillRect/>
            </a:stretch>
          </p:blipFill>
          <p:spPr bwMode="auto">
            <a:xfrm>
              <a:off x="642938" y="3143250"/>
              <a:ext cx="428625" cy="428625"/>
            </a:xfrm>
            <a:prstGeom prst="rect">
              <a:avLst/>
            </a:prstGeom>
            <a:noFill/>
            <a:ln w="9525">
              <a:noFill/>
              <a:miter lim="800000"/>
              <a:headEnd/>
              <a:tailEnd/>
            </a:ln>
          </p:spPr>
        </p:pic>
        <p:pic>
          <p:nvPicPr>
            <p:cNvPr id="37" name="Picture 2" descr="C:\Temp\Temporary Internet Files\Content.IE5\Q5IWF7HZ\MCj04326250000[1].png"/>
            <p:cNvPicPr>
              <a:picLocks noChangeAspect="1" noChangeArrowheads="1"/>
            </p:cNvPicPr>
            <p:nvPr/>
          </p:nvPicPr>
          <p:blipFill>
            <a:blip r:embed="rId11" cstate="print">
              <a:duotone>
                <a:schemeClr val="accent3">
                  <a:shade val="45000"/>
                  <a:satMod val="135000"/>
                </a:schemeClr>
                <a:prstClr val="white"/>
              </a:duotone>
            </a:blip>
            <a:srcRect/>
            <a:stretch>
              <a:fillRect/>
            </a:stretch>
          </p:blipFill>
          <p:spPr bwMode="auto">
            <a:xfrm>
              <a:off x="1677988" y="2357438"/>
              <a:ext cx="428625" cy="428625"/>
            </a:xfrm>
            <a:prstGeom prst="rect">
              <a:avLst/>
            </a:prstGeom>
            <a:noFill/>
            <a:ln w="9525">
              <a:noFill/>
              <a:miter lim="800000"/>
              <a:headEnd/>
              <a:tailEnd/>
            </a:ln>
          </p:spPr>
        </p:pic>
        <p:cxnSp>
          <p:nvCxnSpPr>
            <p:cNvPr id="38" name="Straight Arrow Connector 37"/>
            <p:cNvCxnSpPr/>
            <p:nvPr/>
          </p:nvCxnSpPr>
          <p:spPr bwMode="auto">
            <a:xfrm rot="10800000" flipV="1">
              <a:off x="1357313" y="2000250"/>
              <a:ext cx="285750"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rot="5400000">
              <a:off x="1821656" y="2178844"/>
              <a:ext cx="214313" cy="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bwMode="auto">
            <a:xfrm rot="5400000">
              <a:off x="857251"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rot="16200000" flipH="1">
              <a:off x="1285876" y="2857500"/>
              <a:ext cx="285750" cy="142875"/>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bwMode="auto">
            <a:xfrm rot="5400000">
              <a:off x="571501"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rot="16200000" flipH="1">
              <a:off x="2143125" y="2000250"/>
              <a:ext cx="285750" cy="28575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graphicFrame>
        <p:nvGraphicFramePr>
          <p:cNvPr id="23" name="Object 8"/>
          <p:cNvGraphicFramePr>
            <a:graphicFrameLocks noChangeAspect="1"/>
          </p:cNvGraphicFramePr>
          <p:nvPr>
            <p:extLst>
              <p:ext uri="{D42A27DB-BD31-4B8C-83A1-F6EECF244321}">
                <p14:modId xmlns:p14="http://schemas.microsoft.com/office/powerpoint/2010/main" val="704560099"/>
              </p:ext>
            </p:extLst>
          </p:nvPr>
        </p:nvGraphicFramePr>
        <p:xfrm>
          <a:off x="2278063" y="4025900"/>
          <a:ext cx="1308100" cy="368300"/>
        </p:xfrm>
        <a:graphic>
          <a:graphicData uri="http://schemas.openxmlformats.org/presentationml/2006/ole">
            <mc:AlternateContent xmlns:mc="http://schemas.openxmlformats.org/markup-compatibility/2006">
              <mc:Choice xmlns:v="urn:schemas-microsoft-com:vml" Requires="v">
                <p:oleObj spid="_x0000_s422967" name="Equation" r:id="rId12" imgW="1308100" imgH="368300" progId="Equation.DSMT4">
                  <p:embed/>
                </p:oleObj>
              </mc:Choice>
              <mc:Fallback>
                <p:oleObj name="Equation" r:id="rId12" imgW="1308100" imgH="368300" progId="Equation.DSMT4">
                  <p:embed/>
                  <p:pic>
                    <p:nvPicPr>
                      <p:cNvPr id="0" name=""/>
                      <p:cNvPicPr>
                        <a:picLocks noChangeAspect="1" noChangeArrowheads="1"/>
                      </p:cNvPicPr>
                      <p:nvPr/>
                    </p:nvPicPr>
                    <p:blipFill>
                      <a:blip r:embed="rId13"/>
                      <a:srcRect/>
                      <a:stretch>
                        <a:fillRect/>
                      </a:stretch>
                    </p:blipFill>
                    <p:spPr bwMode="auto">
                      <a:xfrm>
                        <a:off x="2278063" y="4025900"/>
                        <a:ext cx="13081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5"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auto">
          <a:xfrm>
            <a:off x="5316082" y="1124744"/>
            <a:ext cx="3936438" cy="2952328"/>
          </a:xfrm>
          <a:prstGeom prst="rect">
            <a:avLst/>
          </a:prstGeom>
          <a:noFill/>
          <a:ln w="9525">
            <a:noFill/>
            <a:miter lim="800000"/>
            <a:headEnd/>
            <a:tailEnd/>
          </a:ln>
        </p:spPr>
      </p:pic>
    </p:spTree>
    <p:extLst>
      <p:ext uri="{BB962C8B-B14F-4D97-AF65-F5344CB8AC3E}">
        <p14:creationId xmlns:p14="http://schemas.microsoft.com/office/powerpoint/2010/main" val="418470837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316082" y="1124744"/>
            <a:ext cx="3936438" cy="2952328"/>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Properties of R</a:t>
            </a:r>
            <a:r>
              <a:rPr lang="en-GB" baseline="-25000" dirty="0" smtClean="0"/>
              <a:t>0</a:t>
            </a:r>
            <a:r>
              <a:rPr lang="en-GB" dirty="0" smtClean="0"/>
              <a:t> - stochastic</a:t>
            </a:r>
            <a:endParaRPr lang="en-GB" baseline="-25000" dirty="0"/>
          </a:p>
        </p:txBody>
      </p:sp>
      <p:sp>
        <p:nvSpPr>
          <p:cNvPr id="3" name="Content Placeholder 2"/>
          <p:cNvSpPr>
            <a:spLocks noGrp="1"/>
          </p:cNvSpPr>
          <p:nvPr>
            <p:ph idx="1"/>
          </p:nvPr>
        </p:nvSpPr>
        <p:spPr/>
        <p:txBody>
          <a:bodyPr/>
          <a:lstStyle/>
          <a:p>
            <a:r>
              <a:rPr lang="en-GB" dirty="0" smtClean="0"/>
              <a:t>Threshold parameter:</a:t>
            </a:r>
          </a:p>
          <a:p>
            <a:pPr lvl="1"/>
            <a:r>
              <a:rPr lang="en-GB" dirty="0" smtClean="0"/>
              <a:t>If            , only small epidemics</a:t>
            </a:r>
          </a:p>
          <a:p>
            <a:pPr lvl="1"/>
            <a:r>
              <a:rPr lang="en-GB" dirty="0" smtClean="0"/>
              <a:t>If            , possible large epidemics</a:t>
            </a:r>
          </a:p>
          <a:p>
            <a:endParaRPr lang="en-GB" dirty="0" smtClean="0"/>
          </a:p>
          <a:p>
            <a:r>
              <a:rPr lang="en-GB" dirty="0" smtClean="0"/>
              <a:t>Average final </a:t>
            </a:r>
            <a:r>
              <a:rPr lang="en-GB" dirty="0" smtClean="0"/>
              <a:t>size (</a:t>
            </a:r>
            <a:r>
              <a:rPr lang="en-GB" dirty="0" err="1" smtClean="0"/>
              <a:t>cond</a:t>
            </a:r>
            <a:r>
              <a:rPr lang="en-GB" dirty="0" smtClean="0"/>
              <a:t> on</a:t>
            </a:r>
            <a:r>
              <a:rPr lang="en-GB" dirty="0" smtClean="0"/>
              <a:t> non-extinct):</a:t>
            </a:r>
            <a:endParaRPr lang="en-GB" dirty="0" smtClean="0"/>
          </a:p>
          <a:p>
            <a:endParaRPr lang="en-GB" dirty="0" smtClean="0"/>
          </a:p>
          <a:p>
            <a:endParaRPr lang="en-GB" dirty="0" smtClean="0"/>
          </a:p>
          <a:p>
            <a:r>
              <a:rPr lang="en-GB" dirty="0" smtClean="0"/>
              <a:t>Critical vaccination coverage:</a:t>
            </a:r>
          </a:p>
          <a:p>
            <a:endParaRPr lang="en-GB" dirty="0" smtClean="0"/>
          </a:p>
          <a:p>
            <a:endParaRPr lang="en-GB" dirty="0"/>
          </a:p>
        </p:txBody>
      </p:sp>
      <p:graphicFrame>
        <p:nvGraphicFramePr>
          <p:cNvPr id="142344" name="Object 8"/>
          <p:cNvGraphicFramePr>
            <a:graphicFrameLocks noChangeAspect="1"/>
          </p:cNvGraphicFramePr>
          <p:nvPr/>
        </p:nvGraphicFramePr>
        <p:xfrm>
          <a:off x="931540" y="3911600"/>
          <a:ext cx="4000500" cy="596900"/>
        </p:xfrm>
        <a:graphic>
          <a:graphicData uri="http://schemas.openxmlformats.org/presentationml/2006/ole">
            <mc:AlternateContent xmlns:mc="http://schemas.openxmlformats.org/markup-compatibility/2006">
              <mc:Choice xmlns:v="urn:schemas-microsoft-com:vml" Requires="v">
                <p:oleObj spid="_x0000_s402513" name="Equation" r:id="rId4" imgW="4000320" imgH="596880" progId="Equation.DSMT4">
                  <p:embed/>
                </p:oleObj>
              </mc:Choice>
              <mc:Fallback>
                <p:oleObj name="Equation" r:id="rId4" imgW="4000320" imgH="5968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1540" y="3911600"/>
                        <a:ext cx="40005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5" name="Object 9"/>
          <p:cNvGraphicFramePr>
            <a:graphicFrameLocks noChangeAspect="1"/>
          </p:cNvGraphicFramePr>
          <p:nvPr/>
        </p:nvGraphicFramePr>
        <p:xfrm>
          <a:off x="3695948" y="5572125"/>
          <a:ext cx="1308100" cy="736600"/>
        </p:xfrm>
        <a:graphic>
          <a:graphicData uri="http://schemas.openxmlformats.org/presentationml/2006/ole">
            <mc:AlternateContent xmlns:mc="http://schemas.openxmlformats.org/markup-compatibility/2006">
              <mc:Choice xmlns:v="urn:schemas-microsoft-com:vml" Requires="v">
                <p:oleObj spid="_x0000_s402514" name="Equation" r:id="rId6" imgW="1308100" imgH="736600" progId="Equation.DSMT4">
                  <p:embed/>
                </p:oleObj>
              </mc:Choice>
              <mc:Fallback>
                <p:oleObj name="Equation" r:id="rId6" imgW="1308100" imgH="7366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5948" y="5572125"/>
                        <a:ext cx="130810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6" name="Object 10"/>
          <p:cNvGraphicFramePr>
            <a:graphicFrameLocks noChangeAspect="1"/>
          </p:cNvGraphicFramePr>
          <p:nvPr/>
        </p:nvGraphicFramePr>
        <p:xfrm>
          <a:off x="1547813" y="1861964"/>
          <a:ext cx="698500" cy="342900"/>
        </p:xfrm>
        <a:graphic>
          <a:graphicData uri="http://schemas.openxmlformats.org/presentationml/2006/ole">
            <mc:AlternateContent xmlns:mc="http://schemas.openxmlformats.org/markup-compatibility/2006">
              <mc:Choice xmlns:v="urn:schemas-microsoft-com:vml" Requires="v">
                <p:oleObj spid="_x0000_s402515" name="Equation" r:id="rId8" imgW="698400" imgH="342720" progId="Equation.DSMT4">
                  <p:embed/>
                </p:oleObj>
              </mc:Choice>
              <mc:Fallback>
                <p:oleObj name="Equation" r:id="rId8" imgW="698400" imgH="34272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7813" y="1861964"/>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7" name="Object 11"/>
          <p:cNvGraphicFramePr>
            <a:graphicFrameLocks noChangeAspect="1"/>
          </p:cNvGraphicFramePr>
          <p:nvPr/>
        </p:nvGraphicFramePr>
        <p:xfrm>
          <a:off x="1547813" y="2247900"/>
          <a:ext cx="698500" cy="342900"/>
        </p:xfrm>
        <a:graphic>
          <a:graphicData uri="http://schemas.openxmlformats.org/presentationml/2006/ole">
            <mc:AlternateContent xmlns:mc="http://schemas.openxmlformats.org/markup-compatibility/2006">
              <mc:Choice xmlns:v="urn:schemas-microsoft-com:vml" Requires="v">
                <p:oleObj spid="_x0000_s402516" name="Equation" r:id="rId10" imgW="698197" imgH="342751" progId="Equation.DSMT4">
                  <p:embed/>
                </p:oleObj>
              </mc:Choice>
              <mc:Fallback>
                <p:oleObj name="Equation" r:id="rId10" imgW="698197" imgH="342751"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47813" y="2247900"/>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8" name="Object 12"/>
          <p:cNvGraphicFramePr>
            <a:graphicFrameLocks noChangeAspect="1"/>
          </p:cNvGraphicFramePr>
          <p:nvPr/>
        </p:nvGraphicFramePr>
        <p:xfrm>
          <a:off x="7235825" y="4233863"/>
          <a:ext cx="165100" cy="203200"/>
        </p:xfrm>
        <a:graphic>
          <a:graphicData uri="http://schemas.openxmlformats.org/presentationml/2006/ole">
            <mc:AlternateContent xmlns:mc="http://schemas.openxmlformats.org/markup-compatibility/2006">
              <mc:Choice xmlns:v="urn:schemas-microsoft-com:vml" Requires="v">
                <p:oleObj spid="_x0000_s402517" name="Equation" r:id="rId12" imgW="164957" imgH="203024" progId="Equation.DSMT4">
                  <p:embed/>
                </p:oleObj>
              </mc:Choice>
              <mc:Fallback>
                <p:oleObj name="Equation" r:id="rId12" imgW="164957" imgH="203024"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5825" y="4233863"/>
                        <a:ext cx="1651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 name="Group 26"/>
          <p:cNvGrpSpPr>
            <a:grpSpLocks/>
          </p:cNvGrpSpPr>
          <p:nvPr/>
        </p:nvGrpSpPr>
        <p:grpSpPr bwMode="auto">
          <a:xfrm>
            <a:off x="6533331" y="4455939"/>
            <a:ext cx="2143125" cy="2357437"/>
            <a:chOff x="642938" y="1571625"/>
            <a:chExt cx="2143125" cy="2357438"/>
          </a:xfrm>
        </p:grpSpPr>
        <p:pic>
          <p:nvPicPr>
            <p:cNvPr id="32" name="Picture 2" descr="C:\Temp\Temporary Internet Files\Content.IE5\Q5IWF7HZ\MCj04326250000[1].png"/>
            <p:cNvPicPr>
              <a:picLocks noChangeAspect="1" noChangeArrowheads="1"/>
            </p:cNvPicPr>
            <p:nvPr/>
          </p:nvPicPr>
          <p:blipFill>
            <a:blip r:embed="rId14" cstate="print"/>
            <a:srcRect/>
            <a:stretch>
              <a:fillRect/>
            </a:stretch>
          </p:blipFill>
          <p:spPr bwMode="auto">
            <a:xfrm>
              <a:off x="1714500" y="1571625"/>
              <a:ext cx="428625" cy="428625"/>
            </a:xfrm>
            <a:prstGeom prst="rect">
              <a:avLst/>
            </a:prstGeom>
            <a:noFill/>
            <a:ln w="9525">
              <a:noFill/>
              <a:miter lim="800000"/>
              <a:headEnd/>
              <a:tailEnd/>
            </a:ln>
          </p:spPr>
        </p:pic>
        <p:pic>
          <p:nvPicPr>
            <p:cNvPr id="33" name="Picture 2" descr="C:\Temp\Temporary Internet Files\Content.IE5\Q5IWF7HZ\MCj04326250000[1].png"/>
            <p:cNvPicPr>
              <a:picLocks noChangeAspect="1" noChangeArrowheads="1"/>
            </p:cNvPicPr>
            <p:nvPr/>
          </p:nvPicPr>
          <p:blipFill>
            <a:blip r:embed="rId14" cstate="print">
              <a:duotone>
                <a:schemeClr val="accent3">
                  <a:shade val="45000"/>
                  <a:satMod val="135000"/>
                </a:schemeClr>
                <a:prstClr val="white"/>
              </a:duotone>
            </a:blip>
            <a:srcRect/>
            <a:stretch>
              <a:fillRect/>
            </a:stretch>
          </p:blipFill>
          <p:spPr bwMode="auto">
            <a:xfrm>
              <a:off x="2357438" y="2357438"/>
              <a:ext cx="428625" cy="428625"/>
            </a:xfrm>
            <a:prstGeom prst="rect">
              <a:avLst/>
            </a:prstGeom>
            <a:noFill/>
            <a:ln w="9525">
              <a:noFill/>
              <a:miter lim="800000"/>
              <a:headEnd/>
              <a:tailEnd/>
            </a:ln>
          </p:spPr>
        </p:pic>
        <p:pic>
          <p:nvPicPr>
            <p:cNvPr id="34" name="Picture 2" descr="C:\Temp\Temporary Internet Files\Content.IE5\Q5IWF7HZ\MCj04326250000[1].png"/>
            <p:cNvPicPr>
              <a:picLocks noChangeAspect="1" noChangeArrowheads="1"/>
            </p:cNvPicPr>
            <p:nvPr/>
          </p:nvPicPr>
          <p:blipFill>
            <a:blip r:embed="rId14" cstate="print"/>
            <a:srcRect/>
            <a:stretch>
              <a:fillRect/>
            </a:stretch>
          </p:blipFill>
          <p:spPr bwMode="auto">
            <a:xfrm>
              <a:off x="1000125" y="2357438"/>
              <a:ext cx="428625" cy="428625"/>
            </a:xfrm>
            <a:prstGeom prst="rect">
              <a:avLst/>
            </a:prstGeom>
            <a:noFill/>
            <a:ln w="9525">
              <a:noFill/>
              <a:miter lim="800000"/>
              <a:headEnd/>
              <a:tailEnd/>
            </a:ln>
          </p:spPr>
        </p:pic>
        <p:pic>
          <p:nvPicPr>
            <p:cNvPr id="35" name="Picture 2" descr="C:\Temp\Temporary Internet Files\Content.IE5\Q5IWF7HZ\MCj04326250000[1].png"/>
            <p:cNvPicPr>
              <a:picLocks noChangeAspect="1" noChangeArrowheads="1"/>
            </p:cNvPicPr>
            <p:nvPr/>
          </p:nvPicPr>
          <p:blipFill>
            <a:blip r:embed="rId14" cstate="print">
              <a:duotone>
                <a:schemeClr val="accent3">
                  <a:shade val="45000"/>
                  <a:satMod val="135000"/>
                </a:schemeClr>
                <a:prstClr val="white"/>
              </a:duotone>
            </a:blip>
            <a:srcRect/>
            <a:stretch>
              <a:fillRect/>
            </a:stretch>
          </p:blipFill>
          <p:spPr bwMode="auto">
            <a:xfrm>
              <a:off x="1285875" y="3143250"/>
              <a:ext cx="428625" cy="428625"/>
            </a:xfrm>
            <a:prstGeom prst="rect">
              <a:avLst/>
            </a:prstGeom>
            <a:noFill/>
            <a:ln w="9525">
              <a:noFill/>
              <a:miter lim="800000"/>
              <a:headEnd/>
              <a:tailEnd/>
            </a:ln>
          </p:spPr>
        </p:pic>
        <p:pic>
          <p:nvPicPr>
            <p:cNvPr id="36" name="Picture 2" descr="C:\Temp\Temporary Internet Files\Content.IE5\Q5IWF7HZ\MCj04326250000[1].png"/>
            <p:cNvPicPr>
              <a:picLocks noChangeAspect="1" noChangeArrowheads="1"/>
            </p:cNvPicPr>
            <p:nvPr/>
          </p:nvPicPr>
          <p:blipFill>
            <a:blip r:embed="rId14" cstate="print"/>
            <a:srcRect/>
            <a:stretch>
              <a:fillRect/>
            </a:stretch>
          </p:blipFill>
          <p:spPr bwMode="auto">
            <a:xfrm>
              <a:off x="642938" y="3143250"/>
              <a:ext cx="428625" cy="428625"/>
            </a:xfrm>
            <a:prstGeom prst="rect">
              <a:avLst/>
            </a:prstGeom>
            <a:noFill/>
            <a:ln w="9525">
              <a:noFill/>
              <a:miter lim="800000"/>
              <a:headEnd/>
              <a:tailEnd/>
            </a:ln>
          </p:spPr>
        </p:pic>
        <p:pic>
          <p:nvPicPr>
            <p:cNvPr id="37" name="Picture 2" descr="C:\Temp\Temporary Internet Files\Content.IE5\Q5IWF7HZ\MCj04326250000[1].png"/>
            <p:cNvPicPr>
              <a:picLocks noChangeAspect="1" noChangeArrowheads="1"/>
            </p:cNvPicPr>
            <p:nvPr/>
          </p:nvPicPr>
          <p:blipFill>
            <a:blip r:embed="rId14" cstate="print">
              <a:duotone>
                <a:schemeClr val="accent3">
                  <a:shade val="45000"/>
                  <a:satMod val="135000"/>
                </a:schemeClr>
                <a:prstClr val="white"/>
              </a:duotone>
            </a:blip>
            <a:srcRect/>
            <a:stretch>
              <a:fillRect/>
            </a:stretch>
          </p:blipFill>
          <p:spPr bwMode="auto">
            <a:xfrm>
              <a:off x="1677988" y="2357438"/>
              <a:ext cx="428625" cy="428625"/>
            </a:xfrm>
            <a:prstGeom prst="rect">
              <a:avLst/>
            </a:prstGeom>
            <a:noFill/>
            <a:ln w="9525">
              <a:noFill/>
              <a:miter lim="800000"/>
              <a:headEnd/>
              <a:tailEnd/>
            </a:ln>
          </p:spPr>
        </p:pic>
        <p:cxnSp>
          <p:nvCxnSpPr>
            <p:cNvPr id="38" name="Straight Arrow Connector 37"/>
            <p:cNvCxnSpPr/>
            <p:nvPr/>
          </p:nvCxnSpPr>
          <p:spPr bwMode="auto">
            <a:xfrm rot="10800000" flipV="1">
              <a:off x="1357313" y="2000250"/>
              <a:ext cx="285750" cy="28575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rot="5400000">
              <a:off x="1821656" y="2178844"/>
              <a:ext cx="214313" cy="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bwMode="auto">
            <a:xfrm rot="5400000">
              <a:off x="857251" y="285750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rot="16200000" flipH="1">
              <a:off x="1285876" y="2857500"/>
              <a:ext cx="285750" cy="142875"/>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bwMode="auto">
            <a:xfrm rot="5400000">
              <a:off x="571501" y="3714750"/>
              <a:ext cx="285750" cy="142875"/>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rot="16200000" flipH="1">
              <a:off x="2143125" y="2000250"/>
              <a:ext cx="285750" cy="285750"/>
            </a:xfrm>
            <a:prstGeom prst="straightConnector1">
              <a:avLst/>
            </a:prstGeom>
            <a:ln w="25400">
              <a:solidFill>
                <a:schemeClr val="bg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41736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solidFill>
                  <a:srgbClr val="BFBFBF"/>
                </a:solidFill>
              </a:rPr>
              <a:t>Deterministic model:</a:t>
            </a:r>
          </a:p>
          <a:p>
            <a:pPr lvl="1"/>
            <a:r>
              <a:rPr lang="en-GB" dirty="0" smtClean="0">
                <a:solidFill>
                  <a:srgbClr val="BFBFBF"/>
                </a:solidFill>
              </a:rPr>
              <a:t>Make it stochastic</a:t>
            </a:r>
          </a:p>
          <a:p>
            <a:r>
              <a:rPr lang="en-GB" dirty="0" smtClean="0"/>
              <a:t>Constant infectivity and recovery rate:</a:t>
            </a:r>
          </a:p>
          <a:p>
            <a:pPr lvl="1"/>
            <a:r>
              <a:rPr lang="en-GB" dirty="0" smtClean="0"/>
              <a:t>Constant infectivity, any duration of infectious period</a:t>
            </a:r>
          </a:p>
          <a:p>
            <a:pPr lvl="1"/>
            <a:r>
              <a:rPr lang="en-GB" dirty="0" smtClean="0"/>
              <a:t>Time-varying infectivity</a:t>
            </a:r>
          </a:p>
          <a:p>
            <a:r>
              <a:rPr lang="en-GB" dirty="0" smtClean="0"/>
              <a:t>Homogeneous mixing:</a:t>
            </a:r>
          </a:p>
          <a:p>
            <a:pPr lvl="1"/>
            <a:r>
              <a:rPr lang="en-GB" dirty="0" smtClean="0"/>
              <a:t>Heterogeneous mixing</a:t>
            </a:r>
          </a:p>
          <a:p>
            <a:pPr lvl="1"/>
            <a:r>
              <a:rPr lang="en-GB" dirty="0" smtClean="0"/>
              <a:t>Households models</a:t>
            </a:r>
          </a:p>
          <a:p>
            <a:pPr lvl="1"/>
            <a:r>
              <a:rPr lang="en-GB" dirty="0" smtClean="0"/>
              <a:t>Network models</a:t>
            </a:r>
            <a:endParaRPr lang="en-GB" dirty="0"/>
          </a:p>
          <a:p>
            <a:pPr lvl="1"/>
            <a:endParaRPr lang="en-GB" dirty="0"/>
          </a:p>
        </p:txBody>
      </p:sp>
    </p:spTree>
    <p:extLst>
      <p:ext uri="{BB962C8B-B14F-4D97-AF65-F5344CB8AC3E}">
        <p14:creationId xmlns:p14="http://schemas.microsoft.com/office/powerpoint/2010/main" val="256279743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0"/>
            <a:ext cx="7492252" cy="1000108"/>
          </a:xfrm>
        </p:spPr>
        <p:txBody>
          <a:bodyPr/>
          <a:lstStyle/>
          <a:p>
            <a:r>
              <a:rPr lang="en-GB" dirty="0" smtClean="0"/>
              <a:t>Standard stochastic </a:t>
            </a:r>
            <a:r>
              <a:rPr lang="en-GB" i="1" dirty="0" smtClean="0"/>
              <a:t>SIR</a:t>
            </a:r>
            <a:r>
              <a:rPr lang="en-GB" dirty="0" smtClean="0"/>
              <a:t> model (</a:t>
            </a:r>
            <a:r>
              <a:rPr lang="en-GB" dirty="0" err="1" smtClean="0"/>
              <a:t>sSIR</a:t>
            </a:r>
            <a:r>
              <a:rPr lang="en-GB" dirty="0" smtClean="0"/>
              <a:t>)</a:t>
            </a:r>
            <a:endParaRPr lang="en-GB" dirty="0"/>
          </a:p>
        </p:txBody>
      </p:sp>
      <p:sp>
        <p:nvSpPr>
          <p:cNvPr id="3" name="Content Placeholder 2"/>
          <p:cNvSpPr>
            <a:spLocks noGrp="1"/>
          </p:cNvSpPr>
          <p:nvPr>
            <p:ph idx="1"/>
          </p:nvPr>
        </p:nvSpPr>
        <p:spPr/>
        <p:txBody>
          <a:bodyPr/>
          <a:lstStyle/>
          <a:p>
            <a:r>
              <a:rPr lang="en-GB" dirty="0" smtClean="0"/>
              <a:t>Population of      individuals</a:t>
            </a:r>
          </a:p>
          <a:p>
            <a:r>
              <a:rPr lang="en-GB" dirty="0" smtClean="0"/>
              <a:t>Upon infection, each case   :</a:t>
            </a:r>
          </a:p>
          <a:p>
            <a:pPr lvl="1"/>
            <a:r>
              <a:rPr lang="en-GB" dirty="0" smtClean="0"/>
              <a:t>remains infectious for a duration            , </a:t>
            </a:r>
            <a:r>
              <a:rPr lang="en-GB" dirty="0" err="1" smtClean="0"/>
              <a:t>iid</a:t>
            </a:r>
            <a:r>
              <a:rPr lang="en-GB" dirty="0" smtClean="0"/>
              <a:t>    </a:t>
            </a:r>
          </a:p>
          <a:p>
            <a:pPr lvl="1"/>
            <a:r>
              <a:rPr lang="en-GB" dirty="0" smtClean="0"/>
              <a:t>makes infectious contacts with each person in the population at the points of a homogeneous Poisson process with rate</a:t>
            </a:r>
          </a:p>
          <a:p>
            <a:r>
              <a:rPr lang="en-GB" dirty="0" smtClean="0"/>
              <a:t>Contacted individuals, if susceptible, become infected</a:t>
            </a:r>
          </a:p>
          <a:p>
            <a:r>
              <a:rPr lang="en-GB" dirty="0" smtClean="0"/>
              <a:t>Recovered individuals are immune to further </a:t>
            </a:r>
            <a:r>
              <a:rPr lang="en-GB" dirty="0" smtClean="0"/>
              <a:t>infection</a:t>
            </a:r>
          </a:p>
          <a:p>
            <a:pPr lvl="2"/>
            <a:endParaRPr lang="en-GB" dirty="0" smtClean="0"/>
          </a:p>
          <a:p>
            <a:r>
              <a:rPr lang="en-GB" dirty="0" smtClean="0"/>
              <a:t>Even more realistic</a:t>
            </a:r>
            <a:r>
              <a:rPr lang="en-GB" dirty="0" smtClean="0"/>
              <a:t>:</a:t>
            </a:r>
            <a:endParaRPr lang="en-GB" dirty="0"/>
          </a:p>
          <a:p>
            <a:endParaRPr lang="en-GB" dirty="0"/>
          </a:p>
        </p:txBody>
      </p:sp>
      <p:graphicFrame>
        <p:nvGraphicFramePr>
          <p:cNvPr id="49154" name="Object 2"/>
          <p:cNvGraphicFramePr>
            <a:graphicFrameLocks noChangeAspect="1"/>
          </p:cNvGraphicFramePr>
          <p:nvPr>
            <p:extLst>
              <p:ext uri="{D42A27DB-BD31-4B8C-83A1-F6EECF244321}">
                <p14:modId xmlns:p14="http://schemas.microsoft.com/office/powerpoint/2010/main" val="2131081941"/>
              </p:ext>
            </p:extLst>
          </p:nvPr>
        </p:nvGraphicFramePr>
        <p:xfrm>
          <a:off x="7626548" y="3079271"/>
          <a:ext cx="977900" cy="342900"/>
        </p:xfrm>
        <a:graphic>
          <a:graphicData uri="http://schemas.openxmlformats.org/presentationml/2006/ole">
            <mc:AlternateContent xmlns:mc="http://schemas.openxmlformats.org/markup-compatibility/2006">
              <mc:Choice xmlns:v="urn:schemas-microsoft-com:vml" Requires="v">
                <p:oleObj spid="_x0000_s410733" name="Equation" r:id="rId3" imgW="977760" imgH="342720" progId="Equation.DSMT4">
                  <p:embed/>
                </p:oleObj>
              </mc:Choice>
              <mc:Fallback>
                <p:oleObj name="Equation" r:id="rId3" imgW="977760" imgH="342720" progId="Equation.DSMT4">
                  <p:embed/>
                  <p:pic>
                    <p:nvPicPr>
                      <p:cNvPr id="0" name=""/>
                      <p:cNvPicPr>
                        <a:picLocks noChangeAspect="1" noChangeArrowheads="1"/>
                      </p:cNvPicPr>
                      <p:nvPr/>
                    </p:nvPicPr>
                    <p:blipFill>
                      <a:blip r:embed="rId4"/>
                      <a:srcRect/>
                      <a:stretch>
                        <a:fillRect/>
                      </a:stretch>
                    </p:blipFill>
                    <p:spPr bwMode="auto">
                      <a:xfrm>
                        <a:off x="7626548" y="3079271"/>
                        <a:ext cx="9779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5" name="Object 3"/>
          <p:cNvGraphicFramePr>
            <a:graphicFrameLocks noChangeAspect="1"/>
          </p:cNvGraphicFramePr>
          <p:nvPr>
            <p:extLst>
              <p:ext uri="{D42A27DB-BD31-4B8C-83A1-F6EECF244321}">
                <p14:modId xmlns:p14="http://schemas.microsoft.com/office/powerpoint/2010/main" val="4065020855"/>
              </p:ext>
            </p:extLst>
          </p:nvPr>
        </p:nvGraphicFramePr>
        <p:xfrm>
          <a:off x="4000252" y="2032000"/>
          <a:ext cx="139700" cy="266700"/>
        </p:xfrm>
        <a:graphic>
          <a:graphicData uri="http://schemas.openxmlformats.org/presentationml/2006/ole">
            <mc:AlternateContent xmlns:mc="http://schemas.openxmlformats.org/markup-compatibility/2006">
              <mc:Choice xmlns:v="urn:schemas-microsoft-com:vml" Requires="v">
                <p:oleObj spid="_x0000_s410734" name="Equation" r:id="rId5" imgW="139680" imgH="266400" progId="Equation.DSMT4">
                  <p:embed/>
                </p:oleObj>
              </mc:Choice>
              <mc:Fallback>
                <p:oleObj name="Equation" r:id="rId5" imgW="139680" imgH="266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0252" y="2032000"/>
                        <a:ext cx="1397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6" name="Object 4"/>
          <p:cNvGraphicFramePr>
            <a:graphicFrameLocks noChangeAspect="1"/>
          </p:cNvGraphicFramePr>
          <p:nvPr/>
        </p:nvGraphicFramePr>
        <p:xfrm>
          <a:off x="5026025" y="2390775"/>
          <a:ext cx="698500" cy="342900"/>
        </p:xfrm>
        <a:graphic>
          <a:graphicData uri="http://schemas.openxmlformats.org/presentationml/2006/ole">
            <mc:AlternateContent xmlns:mc="http://schemas.openxmlformats.org/markup-compatibility/2006">
              <mc:Choice xmlns:v="urn:schemas-microsoft-com:vml" Requires="v">
                <p:oleObj spid="_x0000_s410735" name="Equation" r:id="rId7" imgW="698400" imgH="342720" progId="Equation.DSMT4">
                  <p:embed/>
                </p:oleObj>
              </mc:Choice>
              <mc:Fallback>
                <p:oleObj name="Equation" r:id="rId7" imgW="698400" imgH="34272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6025" y="2390775"/>
                        <a:ext cx="698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7" name="Object 5"/>
          <p:cNvGraphicFramePr>
            <a:graphicFrameLocks noChangeAspect="1"/>
          </p:cNvGraphicFramePr>
          <p:nvPr/>
        </p:nvGraphicFramePr>
        <p:xfrm>
          <a:off x="6270625" y="2409825"/>
          <a:ext cx="317500" cy="266700"/>
        </p:xfrm>
        <a:graphic>
          <a:graphicData uri="http://schemas.openxmlformats.org/presentationml/2006/ole">
            <mc:AlternateContent xmlns:mc="http://schemas.openxmlformats.org/markup-compatibility/2006">
              <mc:Choice xmlns:v="urn:schemas-microsoft-com:vml" Requires="v">
                <p:oleObj spid="_x0000_s410736" name="Equation" r:id="rId9" imgW="317160" imgH="266400" progId="Equation.DSMT4">
                  <p:embed/>
                </p:oleObj>
              </mc:Choice>
              <mc:Fallback>
                <p:oleObj name="Equation" r:id="rId9" imgW="317160" imgH="2664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70625" y="2409825"/>
                        <a:ext cx="3175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17413547"/>
              </p:ext>
            </p:extLst>
          </p:nvPr>
        </p:nvGraphicFramePr>
        <p:xfrm>
          <a:off x="2591933" y="1556792"/>
          <a:ext cx="190500" cy="203200"/>
        </p:xfrm>
        <a:graphic>
          <a:graphicData uri="http://schemas.openxmlformats.org/presentationml/2006/ole">
            <mc:AlternateContent xmlns:mc="http://schemas.openxmlformats.org/markup-compatibility/2006">
              <mc:Choice xmlns:v="urn:schemas-microsoft-com:vml" Requires="v">
                <p:oleObj spid="_x0000_s410737" name="Equation" r:id="rId11" imgW="190440" imgH="203040" progId="Equation.DSMT4">
                  <p:embed/>
                </p:oleObj>
              </mc:Choice>
              <mc:Fallback>
                <p:oleObj name="Equation" r:id="rId11" imgW="190440" imgH="203040" progId="Equation.DSMT4">
                  <p:embed/>
                  <p:pic>
                    <p:nvPicPr>
                      <p:cNvPr id="0" name=""/>
                      <p:cNvPicPr>
                        <a:picLocks noChangeAspect="1" noChangeArrowheads="1"/>
                      </p:cNvPicPr>
                      <p:nvPr/>
                    </p:nvPicPr>
                    <p:blipFill>
                      <a:blip r:embed="rId12"/>
                      <a:srcRect/>
                      <a:stretch>
                        <a:fillRect/>
                      </a:stretch>
                    </p:blipFill>
                    <p:spPr bwMode="auto">
                      <a:xfrm>
                        <a:off x="2591933" y="1556792"/>
                        <a:ext cx="1905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8" name="Group 27"/>
          <p:cNvGrpSpPr/>
          <p:nvPr/>
        </p:nvGrpSpPr>
        <p:grpSpPr>
          <a:xfrm>
            <a:off x="6310452" y="1232756"/>
            <a:ext cx="2520280" cy="1066272"/>
            <a:chOff x="5580112" y="1340768"/>
            <a:chExt cx="1872208" cy="792088"/>
          </a:xfrm>
        </p:grpSpPr>
        <p:cxnSp>
          <p:nvCxnSpPr>
            <p:cNvPr id="10" name="Straight Arrow Connector 9"/>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30" name="Object 29"/>
          <p:cNvGraphicFramePr>
            <a:graphicFrameLocks noChangeAspect="1"/>
          </p:cNvGraphicFramePr>
          <p:nvPr>
            <p:extLst>
              <p:ext uri="{D42A27DB-BD31-4B8C-83A1-F6EECF244321}">
                <p14:modId xmlns:p14="http://schemas.microsoft.com/office/powerpoint/2010/main" val="1299056848"/>
              </p:ext>
            </p:extLst>
          </p:nvPr>
        </p:nvGraphicFramePr>
        <p:xfrm>
          <a:off x="5940152" y="1461741"/>
          <a:ext cx="241300" cy="317500"/>
        </p:xfrm>
        <a:graphic>
          <a:graphicData uri="http://schemas.openxmlformats.org/presentationml/2006/ole">
            <mc:AlternateContent xmlns:mc="http://schemas.openxmlformats.org/markup-compatibility/2006">
              <mc:Choice xmlns:v="urn:schemas-microsoft-com:vml" Requires="v">
                <p:oleObj spid="_x0000_s410738" name="Equation" r:id="rId13" imgW="241200" imgH="317160" progId="Equation.DSMT4">
                  <p:embed/>
                </p:oleObj>
              </mc:Choice>
              <mc:Fallback>
                <p:oleObj name="Equation" r:id="rId13" imgW="241200" imgH="317160" progId="Equation.DSMT4">
                  <p:embed/>
                  <p:pic>
                    <p:nvPicPr>
                      <p:cNvPr id="0" name=""/>
                      <p:cNvPicPr>
                        <a:picLocks noChangeAspect="1" noChangeArrowheads="1"/>
                      </p:cNvPicPr>
                      <p:nvPr/>
                    </p:nvPicPr>
                    <p:blipFill>
                      <a:blip r:embed="rId14"/>
                      <a:srcRect/>
                      <a:stretch>
                        <a:fillRect/>
                      </a:stretch>
                    </p:blipFill>
                    <p:spPr bwMode="auto">
                      <a:xfrm>
                        <a:off x="5940152" y="1461741"/>
                        <a:ext cx="2413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338394722"/>
              </p:ext>
            </p:extLst>
          </p:nvPr>
        </p:nvGraphicFramePr>
        <p:xfrm>
          <a:off x="8938628" y="2348880"/>
          <a:ext cx="177800" cy="190500"/>
        </p:xfrm>
        <a:graphic>
          <a:graphicData uri="http://schemas.openxmlformats.org/presentationml/2006/ole">
            <mc:AlternateContent xmlns:mc="http://schemas.openxmlformats.org/markup-compatibility/2006">
              <mc:Choice xmlns:v="urn:schemas-microsoft-com:vml" Requires="v">
                <p:oleObj spid="_x0000_s410739" name="Equation" r:id="rId15" imgW="177480" imgH="190440" progId="Equation.DSMT4">
                  <p:embed/>
                </p:oleObj>
              </mc:Choice>
              <mc:Fallback>
                <p:oleObj name="Equation" r:id="rId15" imgW="177480" imgH="190440" progId="Equation.DSMT4">
                  <p:embed/>
                  <p:pic>
                    <p:nvPicPr>
                      <p:cNvPr id="0" name=""/>
                      <p:cNvPicPr/>
                      <p:nvPr/>
                    </p:nvPicPr>
                    <p:blipFill>
                      <a:blip r:embed="rId16"/>
                      <a:stretch>
                        <a:fillRect/>
                      </a:stretch>
                    </p:blipFill>
                    <p:spPr>
                      <a:xfrm>
                        <a:off x="8938628" y="2348880"/>
                        <a:ext cx="177800" cy="190500"/>
                      </a:xfrm>
                      <a:prstGeom prst="rect">
                        <a:avLst/>
                      </a:prstGeom>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423418880"/>
              </p:ext>
            </p:extLst>
          </p:nvPr>
        </p:nvGraphicFramePr>
        <p:xfrm>
          <a:off x="7631993" y="2329496"/>
          <a:ext cx="190500" cy="241300"/>
        </p:xfrm>
        <a:graphic>
          <a:graphicData uri="http://schemas.openxmlformats.org/presentationml/2006/ole">
            <mc:AlternateContent xmlns:mc="http://schemas.openxmlformats.org/markup-compatibility/2006">
              <mc:Choice xmlns:v="urn:schemas-microsoft-com:vml" Requires="v">
                <p:oleObj spid="_x0000_s410740" name="Equation" r:id="rId17" imgW="190440" imgH="241200" progId="Equation.DSMT4">
                  <p:embed/>
                </p:oleObj>
              </mc:Choice>
              <mc:Fallback>
                <p:oleObj name="Equation" r:id="rId17" imgW="190440" imgH="241200" progId="Equation.DSMT4">
                  <p:embed/>
                  <p:pic>
                    <p:nvPicPr>
                      <p:cNvPr id="0" name=""/>
                      <p:cNvPicPr/>
                      <p:nvPr/>
                    </p:nvPicPr>
                    <p:blipFill>
                      <a:blip r:embed="rId18"/>
                      <a:stretch>
                        <a:fillRect/>
                      </a:stretch>
                    </p:blipFill>
                    <p:spPr>
                      <a:xfrm>
                        <a:off x="7631993" y="2329496"/>
                        <a:ext cx="190500" cy="241300"/>
                      </a:xfrm>
                      <a:prstGeom prst="rect">
                        <a:avLst/>
                      </a:prstGeom>
                    </p:spPr>
                  </p:pic>
                </p:oleObj>
              </mc:Fallback>
            </mc:AlternateContent>
          </a:graphicData>
        </a:graphic>
      </p:graphicFrame>
      <p:grpSp>
        <p:nvGrpSpPr>
          <p:cNvPr id="22" name="Group 21"/>
          <p:cNvGrpSpPr/>
          <p:nvPr/>
        </p:nvGrpSpPr>
        <p:grpSpPr>
          <a:xfrm>
            <a:off x="1192065" y="5517232"/>
            <a:ext cx="3235919" cy="1192496"/>
            <a:chOff x="5076057" y="1628794"/>
            <a:chExt cx="3235919" cy="1192496"/>
          </a:xfrm>
        </p:grpSpPr>
        <p:pic>
          <p:nvPicPr>
            <p:cNvPr id="24" name="Picture 9" descr="gamma_distr.emf"/>
            <p:cNvPicPr>
              <a:picLocks noChangeAspect="1"/>
            </p:cNvPicPr>
            <p:nvPr/>
          </p:nvPicPr>
          <p:blipFill>
            <a:blip r:embed="rId19" cstate="print"/>
            <a:srcRect/>
            <a:stretch>
              <a:fillRect/>
            </a:stretch>
          </p:blipFill>
          <p:spPr bwMode="auto">
            <a:xfrm>
              <a:off x="5076057" y="1628794"/>
              <a:ext cx="2914103" cy="1097246"/>
            </a:xfrm>
            <a:prstGeom prst="rect">
              <a:avLst/>
            </a:prstGeom>
            <a:noFill/>
            <a:ln w="9525">
              <a:noFill/>
              <a:miter lim="800000"/>
              <a:headEnd/>
              <a:tailEnd/>
            </a:ln>
          </p:spPr>
        </p:pic>
        <p:graphicFrame>
          <p:nvGraphicFramePr>
            <p:cNvPr id="25" name="Object 24"/>
            <p:cNvGraphicFramePr>
              <a:graphicFrameLocks noChangeAspect="1"/>
            </p:cNvGraphicFramePr>
            <p:nvPr>
              <p:extLst>
                <p:ext uri="{D42A27DB-BD31-4B8C-83A1-F6EECF244321}">
                  <p14:modId xmlns:p14="http://schemas.microsoft.com/office/powerpoint/2010/main" val="1883079727"/>
                </p:ext>
              </p:extLst>
            </p:nvPr>
          </p:nvGraphicFramePr>
          <p:xfrm>
            <a:off x="8134176" y="2630790"/>
            <a:ext cx="177800" cy="190500"/>
          </p:xfrm>
          <a:graphic>
            <a:graphicData uri="http://schemas.openxmlformats.org/presentationml/2006/ole">
              <mc:AlternateContent xmlns:mc="http://schemas.openxmlformats.org/markup-compatibility/2006">
                <mc:Choice xmlns:v="urn:schemas-microsoft-com:vml" Requires="v">
                  <p:oleObj spid="_x0000_s410741" name="Equation" r:id="rId20" imgW="177480" imgH="190440" progId="Equation.DSMT4">
                    <p:embed/>
                  </p:oleObj>
                </mc:Choice>
                <mc:Fallback>
                  <p:oleObj name="Equation" r:id="rId20" imgW="177480" imgH="190440"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134176" y="2630790"/>
                          <a:ext cx="1778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2776834110"/>
                </p:ext>
              </p:extLst>
            </p:nvPr>
          </p:nvGraphicFramePr>
          <p:xfrm>
            <a:off x="6533108" y="2011523"/>
            <a:ext cx="595312" cy="331787"/>
          </p:xfrm>
          <a:graphic>
            <a:graphicData uri="http://schemas.openxmlformats.org/presentationml/2006/ole">
              <mc:AlternateContent xmlns:mc="http://schemas.openxmlformats.org/markup-compatibility/2006">
                <mc:Choice xmlns:v="urn:schemas-microsoft-com:vml" Requires="v">
                  <p:oleObj spid="_x0000_s410742" name="Equation" r:id="rId22" imgW="583693" imgH="317225" progId="Equation.DSMT4">
                    <p:embed/>
                  </p:oleObj>
                </mc:Choice>
                <mc:Fallback>
                  <p:oleObj name="Equation" r:id="rId22" imgW="583693" imgH="317225" progId="Equation.DSMT4">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533108" y="2011523"/>
                          <a:ext cx="595312"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8" name="Group 37"/>
          <p:cNvGrpSpPr/>
          <p:nvPr/>
        </p:nvGrpSpPr>
        <p:grpSpPr>
          <a:xfrm>
            <a:off x="5004048" y="5517232"/>
            <a:ext cx="3235919" cy="1192496"/>
            <a:chOff x="5867156" y="1149128"/>
            <a:chExt cx="3235919" cy="1192496"/>
          </a:xfrm>
        </p:grpSpPr>
        <p:grpSp>
          <p:nvGrpSpPr>
            <p:cNvPr id="39" name="Group 38"/>
            <p:cNvGrpSpPr/>
            <p:nvPr/>
          </p:nvGrpSpPr>
          <p:grpSpPr>
            <a:xfrm>
              <a:off x="5867156" y="1149128"/>
              <a:ext cx="3235919" cy="1192496"/>
              <a:chOff x="5076057" y="1628794"/>
              <a:chExt cx="3235919" cy="1192496"/>
            </a:xfrm>
          </p:grpSpPr>
          <p:pic>
            <p:nvPicPr>
              <p:cNvPr id="42" name="Picture 9" descr="gamma_distr.emf"/>
              <p:cNvPicPr>
                <a:picLocks noChangeAspect="1"/>
              </p:cNvPicPr>
              <p:nvPr/>
            </p:nvPicPr>
            <p:blipFill>
              <a:blip r:embed="rId19" cstate="print"/>
              <a:srcRect/>
              <a:stretch>
                <a:fillRect/>
              </a:stretch>
            </p:blipFill>
            <p:spPr bwMode="auto">
              <a:xfrm>
                <a:off x="5076057" y="1628794"/>
                <a:ext cx="2914103" cy="1097246"/>
              </a:xfrm>
              <a:prstGeom prst="rect">
                <a:avLst/>
              </a:prstGeom>
              <a:noFill/>
              <a:ln w="9525">
                <a:noFill/>
                <a:miter lim="800000"/>
                <a:headEnd/>
                <a:tailEnd/>
              </a:ln>
            </p:spPr>
          </p:pic>
          <p:graphicFrame>
            <p:nvGraphicFramePr>
              <p:cNvPr id="43" name="Object 42"/>
              <p:cNvGraphicFramePr>
                <a:graphicFrameLocks noChangeAspect="1"/>
              </p:cNvGraphicFramePr>
              <p:nvPr>
                <p:extLst>
                  <p:ext uri="{D42A27DB-BD31-4B8C-83A1-F6EECF244321}">
                    <p14:modId xmlns:p14="http://schemas.microsoft.com/office/powerpoint/2010/main" val="3716531931"/>
                  </p:ext>
                </p:extLst>
              </p:nvPr>
            </p:nvGraphicFramePr>
            <p:xfrm>
              <a:off x="8134176" y="2630790"/>
              <a:ext cx="177800" cy="190500"/>
            </p:xfrm>
            <a:graphic>
              <a:graphicData uri="http://schemas.openxmlformats.org/presentationml/2006/ole">
                <mc:AlternateContent xmlns:mc="http://schemas.openxmlformats.org/markup-compatibility/2006">
                  <mc:Choice xmlns:v="urn:schemas-microsoft-com:vml" Requires="v">
                    <p:oleObj spid="_x0000_s410743" name="Equation" r:id="rId24" imgW="177480" imgH="190440" progId="Equation.DSMT4">
                      <p:embed/>
                    </p:oleObj>
                  </mc:Choice>
                  <mc:Fallback>
                    <p:oleObj name="Equation" r:id="rId24" imgW="177480" imgH="190440"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134176" y="2630790"/>
                            <a:ext cx="1778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1363551823"/>
                  </p:ext>
                </p:extLst>
              </p:nvPr>
            </p:nvGraphicFramePr>
            <p:xfrm>
              <a:off x="6533108" y="2011523"/>
              <a:ext cx="595312" cy="331787"/>
            </p:xfrm>
            <a:graphic>
              <a:graphicData uri="http://schemas.openxmlformats.org/presentationml/2006/ole">
                <mc:AlternateContent xmlns:mc="http://schemas.openxmlformats.org/markup-compatibility/2006">
                  <mc:Choice xmlns:v="urn:schemas-microsoft-com:vml" Requires="v">
                    <p:oleObj spid="_x0000_s410744" name="Equation" r:id="rId25" imgW="583920" imgH="317160" progId="Equation.DSMT4">
                      <p:embed/>
                    </p:oleObj>
                  </mc:Choice>
                  <mc:Fallback>
                    <p:oleObj name="Equation" r:id="rId25" imgW="583920" imgH="317160" progId="Equation.DSMT4">
                      <p:embed/>
                      <p:pic>
                        <p:nvPicPr>
                          <p:cNvPr id="0" name=""/>
                          <p:cNvPicPr>
                            <a:picLocks noChangeAspect="1" noChangeArrowheads="1"/>
                          </p:cNvPicPr>
                          <p:nvPr/>
                        </p:nvPicPr>
                        <p:blipFill>
                          <a:blip r:embed="rId26"/>
                          <a:srcRect/>
                          <a:stretch>
                            <a:fillRect/>
                          </a:stretch>
                        </p:blipFill>
                        <p:spPr bwMode="auto">
                          <a:xfrm>
                            <a:off x="6533108" y="2011523"/>
                            <a:ext cx="595312"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0" name="Freeform 39"/>
            <p:cNvSpPr/>
            <p:nvPr/>
          </p:nvSpPr>
          <p:spPr bwMode="auto">
            <a:xfrm>
              <a:off x="5890437" y="1697751"/>
              <a:ext cx="2477386" cy="495718"/>
            </a:xfrm>
            <a:custGeom>
              <a:avLst/>
              <a:gdLst>
                <a:gd name="connsiteX0" fmla="*/ 0 w 2477386"/>
                <a:gd name="connsiteY0" fmla="*/ 776183 h 789978"/>
                <a:gd name="connsiteX1" fmla="*/ 159489 w 2477386"/>
                <a:gd name="connsiteY1" fmla="*/ 712388 h 789978"/>
                <a:gd name="connsiteX2" fmla="*/ 404037 w 2477386"/>
                <a:gd name="connsiteY2" fmla="*/ 180760 h 789978"/>
                <a:gd name="connsiteX3" fmla="*/ 616689 w 2477386"/>
                <a:gd name="connsiteY3" fmla="*/ 10639 h 789978"/>
                <a:gd name="connsiteX4" fmla="*/ 754912 w 2477386"/>
                <a:gd name="connsiteY4" fmla="*/ 53169 h 789978"/>
                <a:gd name="connsiteX5" fmla="*/ 1084521 w 2477386"/>
                <a:gd name="connsiteY5" fmla="*/ 340249 h 789978"/>
                <a:gd name="connsiteX6" fmla="*/ 1488558 w 2477386"/>
                <a:gd name="connsiteY6" fmla="*/ 616695 h 789978"/>
                <a:gd name="connsiteX7" fmla="*/ 1913861 w 2477386"/>
                <a:gd name="connsiteY7" fmla="*/ 744286 h 789978"/>
                <a:gd name="connsiteX8" fmla="*/ 2477386 w 2477386"/>
                <a:gd name="connsiteY8" fmla="*/ 776183 h 78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7386" h="789978">
                  <a:moveTo>
                    <a:pt x="0" y="776183"/>
                  </a:moveTo>
                  <a:cubicBezTo>
                    <a:pt x="46075" y="793904"/>
                    <a:pt x="92150" y="811625"/>
                    <a:pt x="159489" y="712388"/>
                  </a:cubicBezTo>
                  <a:cubicBezTo>
                    <a:pt x="226828" y="613151"/>
                    <a:pt x="327837" y="297718"/>
                    <a:pt x="404037" y="180760"/>
                  </a:cubicBezTo>
                  <a:cubicBezTo>
                    <a:pt x="480237" y="63802"/>
                    <a:pt x="558210" y="31904"/>
                    <a:pt x="616689" y="10639"/>
                  </a:cubicBezTo>
                  <a:cubicBezTo>
                    <a:pt x="675168" y="-10626"/>
                    <a:pt x="676940" y="-1766"/>
                    <a:pt x="754912" y="53169"/>
                  </a:cubicBezTo>
                  <a:cubicBezTo>
                    <a:pt x="832884" y="108104"/>
                    <a:pt x="962247" y="246328"/>
                    <a:pt x="1084521" y="340249"/>
                  </a:cubicBezTo>
                  <a:cubicBezTo>
                    <a:pt x="1206795" y="434170"/>
                    <a:pt x="1350335" y="549356"/>
                    <a:pt x="1488558" y="616695"/>
                  </a:cubicBezTo>
                  <a:cubicBezTo>
                    <a:pt x="1626781" y="684034"/>
                    <a:pt x="1749056" y="717705"/>
                    <a:pt x="1913861" y="744286"/>
                  </a:cubicBezTo>
                  <a:cubicBezTo>
                    <a:pt x="2078666" y="770867"/>
                    <a:pt x="2278026" y="773525"/>
                    <a:pt x="2477386" y="776183"/>
                  </a:cubicBezTo>
                </a:path>
              </a:pathLst>
            </a:custGeom>
            <a:noFill/>
            <a:ln w="19050">
              <a:solidFill>
                <a:schemeClr val="tx1"/>
              </a:solidFill>
              <a:prstDash val="dash"/>
              <a:round/>
              <a:headEnd/>
              <a:tailEnd/>
            </a:ln>
          </p:spPr>
          <p:txBody>
            <a:bodyPr rtlCol="0" anchor="ctr"/>
            <a:lstStyle/>
            <a:p>
              <a:pPr algn="ctr"/>
              <a:endParaRPr lang="en-US"/>
            </a:p>
          </p:txBody>
        </p:sp>
        <p:sp>
          <p:nvSpPr>
            <p:cNvPr id="41" name="Freeform 40"/>
            <p:cNvSpPr/>
            <p:nvPr/>
          </p:nvSpPr>
          <p:spPr bwMode="auto">
            <a:xfrm>
              <a:off x="5890437" y="1268760"/>
              <a:ext cx="1705899" cy="924709"/>
            </a:xfrm>
            <a:custGeom>
              <a:avLst/>
              <a:gdLst>
                <a:gd name="connsiteX0" fmla="*/ 0 w 2477386"/>
                <a:gd name="connsiteY0" fmla="*/ 776183 h 789978"/>
                <a:gd name="connsiteX1" fmla="*/ 159489 w 2477386"/>
                <a:gd name="connsiteY1" fmla="*/ 712388 h 789978"/>
                <a:gd name="connsiteX2" fmla="*/ 404037 w 2477386"/>
                <a:gd name="connsiteY2" fmla="*/ 180760 h 789978"/>
                <a:gd name="connsiteX3" fmla="*/ 616689 w 2477386"/>
                <a:gd name="connsiteY3" fmla="*/ 10639 h 789978"/>
                <a:gd name="connsiteX4" fmla="*/ 754912 w 2477386"/>
                <a:gd name="connsiteY4" fmla="*/ 53169 h 789978"/>
                <a:gd name="connsiteX5" fmla="*/ 1084521 w 2477386"/>
                <a:gd name="connsiteY5" fmla="*/ 340249 h 789978"/>
                <a:gd name="connsiteX6" fmla="*/ 1488558 w 2477386"/>
                <a:gd name="connsiteY6" fmla="*/ 616695 h 789978"/>
                <a:gd name="connsiteX7" fmla="*/ 1913861 w 2477386"/>
                <a:gd name="connsiteY7" fmla="*/ 744286 h 789978"/>
                <a:gd name="connsiteX8" fmla="*/ 2477386 w 2477386"/>
                <a:gd name="connsiteY8" fmla="*/ 776183 h 78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7386" h="789978">
                  <a:moveTo>
                    <a:pt x="0" y="776183"/>
                  </a:moveTo>
                  <a:cubicBezTo>
                    <a:pt x="46075" y="793904"/>
                    <a:pt x="92150" y="811625"/>
                    <a:pt x="159489" y="712388"/>
                  </a:cubicBezTo>
                  <a:cubicBezTo>
                    <a:pt x="226828" y="613151"/>
                    <a:pt x="327837" y="297718"/>
                    <a:pt x="404037" y="180760"/>
                  </a:cubicBezTo>
                  <a:cubicBezTo>
                    <a:pt x="480237" y="63802"/>
                    <a:pt x="558210" y="31904"/>
                    <a:pt x="616689" y="10639"/>
                  </a:cubicBezTo>
                  <a:cubicBezTo>
                    <a:pt x="675168" y="-10626"/>
                    <a:pt x="676940" y="-1766"/>
                    <a:pt x="754912" y="53169"/>
                  </a:cubicBezTo>
                  <a:cubicBezTo>
                    <a:pt x="832884" y="108104"/>
                    <a:pt x="962247" y="246328"/>
                    <a:pt x="1084521" y="340249"/>
                  </a:cubicBezTo>
                  <a:cubicBezTo>
                    <a:pt x="1206795" y="434170"/>
                    <a:pt x="1350335" y="549356"/>
                    <a:pt x="1488558" y="616695"/>
                  </a:cubicBezTo>
                  <a:cubicBezTo>
                    <a:pt x="1626781" y="684034"/>
                    <a:pt x="1749056" y="717705"/>
                    <a:pt x="1913861" y="744286"/>
                  </a:cubicBezTo>
                  <a:cubicBezTo>
                    <a:pt x="2078666" y="770867"/>
                    <a:pt x="2278026" y="773525"/>
                    <a:pt x="2477386" y="776183"/>
                  </a:cubicBezTo>
                </a:path>
              </a:pathLst>
            </a:custGeom>
            <a:noFill/>
            <a:ln w="19050">
              <a:solidFill>
                <a:schemeClr val="tx1"/>
              </a:solidFill>
              <a:prstDash val="dash"/>
              <a:round/>
              <a:headEnd/>
              <a:tailEnd/>
            </a:ln>
          </p:spPr>
          <p:txBody>
            <a:bodyPr rtlCol="0" anchor="ctr"/>
            <a:lstStyle/>
            <a:p>
              <a:pPr algn="ctr"/>
              <a:endParaRPr lang="en-US"/>
            </a:p>
          </p:txBody>
        </p:sp>
      </p:grpSp>
    </p:spTree>
    <p:extLst>
      <p:ext uri="{BB962C8B-B14F-4D97-AF65-F5344CB8AC3E}">
        <p14:creationId xmlns:p14="http://schemas.microsoft.com/office/powerpoint/2010/main" val="140288464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solidFill>
                  <a:srgbClr val="BFBFBF"/>
                </a:solidFill>
              </a:rPr>
              <a:t>Deterministic model:</a:t>
            </a:r>
          </a:p>
          <a:p>
            <a:pPr lvl="1"/>
            <a:r>
              <a:rPr lang="en-GB" dirty="0" smtClean="0">
                <a:solidFill>
                  <a:srgbClr val="BFBFBF"/>
                </a:solidFill>
              </a:rPr>
              <a:t>Make it stochastic</a:t>
            </a:r>
          </a:p>
          <a:p>
            <a:r>
              <a:rPr lang="en-GB" dirty="0" smtClean="0">
                <a:solidFill>
                  <a:srgbClr val="BFBFBF"/>
                </a:solidFill>
              </a:rPr>
              <a:t>Constant infectivity and recovery rate:</a:t>
            </a:r>
          </a:p>
          <a:p>
            <a:pPr lvl="1"/>
            <a:r>
              <a:rPr lang="en-GB" dirty="0" smtClean="0">
                <a:solidFill>
                  <a:srgbClr val="BFBFBF"/>
                </a:solidFill>
              </a:rPr>
              <a:t>Constant infectivity, any duration of infectious period</a:t>
            </a:r>
          </a:p>
          <a:p>
            <a:pPr lvl="1"/>
            <a:r>
              <a:rPr lang="en-GB" dirty="0" smtClean="0">
                <a:solidFill>
                  <a:srgbClr val="BFBFBF"/>
                </a:solidFill>
              </a:rPr>
              <a:t>Time-varying infectivity</a:t>
            </a:r>
          </a:p>
          <a:p>
            <a:r>
              <a:rPr lang="en-GB" dirty="0" smtClean="0"/>
              <a:t>Homogeneous mixing:</a:t>
            </a:r>
          </a:p>
          <a:p>
            <a:pPr lvl="1"/>
            <a:r>
              <a:rPr lang="en-GB" dirty="0" smtClean="0"/>
              <a:t>Heterogeneous mixing</a:t>
            </a:r>
          </a:p>
          <a:p>
            <a:pPr lvl="1"/>
            <a:r>
              <a:rPr lang="en-GB" dirty="0" smtClean="0">
                <a:solidFill>
                  <a:srgbClr val="BFBFBF"/>
                </a:solidFill>
              </a:rPr>
              <a:t>Households models</a:t>
            </a:r>
          </a:p>
          <a:p>
            <a:pPr lvl="1"/>
            <a:r>
              <a:rPr lang="en-GB" dirty="0" smtClean="0">
                <a:solidFill>
                  <a:srgbClr val="BFBFBF"/>
                </a:solidFill>
              </a:rPr>
              <a:t>Network models</a:t>
            </a:r>
            <a:endParaRPr lang="en-GB" dirty="0">
              <a:solidFill>
                <a:srgbClr val="BFBFBF"/>
              </a:solidFill>
            </a:endParaRPr>
          </a:p>
          <a:p>
            <a:pPr lvl="1"/>
            <a:endParaRPr lang="en-GB" dirty="0"/>
          </a:p>
        </p:txBody>
      </p:sp>
    </p:spTree>
    <p:extLst>
      <p:ext uri="{BB962C8B-B14F-4D97-AF65-F5344CB8AC3E}">
        <p14:creationId xmlns:p14="http://schemas.microsoft.com/office/powerpoint/2010/main" val="256279743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Multitype</a:t>
            </a:r>
            <a:r>
              <a:rPr lang="en-GB" dirty="0" smtClean="0"/>
              <a:t> epidemic model</a:t>
            </a:r>
            <a:endParaRPr lang="en-GB" dirty="0"/>
          </a:p>
        </p:txBody>
      </p:sp>
      <p:sp>
        <p:nvSpPr>
          <p:cNvPr id="3" name="Content Placeholder 2"/>
          <p:cNvSpPr>
            <a:spLocks noGrp="1"/>
          </p:cNvSpPr>
          <p:nvPr>
            <p:ph idx="1"/>
          </p:nvPr>
        </p:nvSpPr>
        <p:spPr/>
        <p:txBody>
          <a:bodyPr/>
          <a:lstStyle/>
          <a:p>
            <a:r>
              <a:rPr lang="en-GB" dirty="0" smtClean="0"/>
              <a:t>Different types of individuals</a:t>
            </a:r>
          </a:p>
          <a:p>
            <a:r>
              <a:rPr lang="en-GB" dirty="0" smtClean="0"/>
              <a:t>Define the next generation matrix (NGM):</a:t>
            </a:r>
          </a:p>
          <a:p>
            <a:endParaRPr lang="en-GB" dirty="0" smtClean="0"/>
          </a:p>
          <a:p>
            <a:endParaRPr lang="en-GB" dirty="0" smtClean="0"/>
          </a:p>
          <a:p>
            <a:pPr>
              <a:buNone/>
            </a:pPr>
            <a:r>
              <a:rPr lang="en-GB" dirty="0" smtClean="0"/>
              <a:t>	</a:t>
            </a:r>
          </a:p>
          <a:p>
            <a:pPr>
              <a:buNone/>
            </a:pPr>
            <a:r>
              <a:rPr lang="en-GB" dirty="0" smtClean="0"/>
              <a:t>	where       is the average number of type-   cases generated by a type-   case, throughout the entire infectious period, in a fully susceptible population</a:t>
            </a:r>
          </a:p>
          <a:p>
            <a:pPr>
              <a:buNone/>
            </a:pPr>
            <a:r>
              <a:rPr lang="en-GB" dirty="0" smtClean="0"/>
              <a:t>Properties of the NGM:</a:t>
            </a:r>
          </a:p>
          <a:p>
            <a:pPr lvl="1"/>
            <a:r>
              <a:rPr lang="en-GB" dirty="0" smtClean="0"/>
              <a:t>Non-negative elements</a:t>
            </a:r>
          </a:p>
          <a:p>
            <a:pPr lvl="1"/>
            <a:r>
              <a:rPr lang="en-GB" dirty="0" smtClean="0"/>
              <a:t>We assume positive regularity</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718660238"/>
              </p:ext>
            </p:extLst>
          </p:nvPr>
        </p:nvGraphicFramePr>
        <p:xfrm>
          <a:off x="2767013" y="2292350"/>
          <a:ext cx="3187700" cy="1905000"/>
        </p:xfrm>
        <a:graphic>
          <a:graphicData uri="http://schemas.openxmlformats.org/presentationml/2006/ole">
            <mc:AlternateContent xmlns:mc="http://schemas.openxmlformats.org/markup-compatibility/2006">
              <mc:Choice xmlns:v="urn:schemas-microsoft-com:vml" Requires="v">
                <p:oleObj spid="_x0000_s580637" name="Equation" r:id="rId3" imgW="3187700" imgH="1905000" progId="Equation.DSMT4">
                  <p:embed/>
                </p:oleObj>
              </mc:Choice>
              <mc:Fallback>
                <p:oleObj name="Equation" r:id="rId3" imgW="3187700" imgH="1905000" progId="Equation.DSMT4">
                  <p:embed/>
                  <p:pic>
                    <p:nvPicPr>
                      <p:cNvPr id="0" name=""/>
                      <p:cNvPicPr>
                        <a:picLocks noChangeAspect="1" noChangeArrowheads="1"/>
                      </p:cNvPicPr>
                      <p:nvPr/>
                    </p:nvPicPr>
                    <p:blipFill>
                      <a:blip r:embed="rId4"/>
                      <a:srcRect/>
                      <a:stretch>
                        <a:fillRect/>
                      </a:stretch>
                    </p:blipFill>
                    <p:spPr bwMode="auto">
                      <a:xfrm>
                        <a:off x="2767013" y="2292350"/>
                        <a:ext cx="3187700"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1820995" y="4160019"/>
          <a:ext cx="292100" cy="381000"/>
        </p:xfrm>
        <a:graphic>
          <a:graphicData uri="http://schemas.openxmlformats.org/presentationml/2006/ole">
            <mc:AlternateContent xmlns:mc="http://schemas.openxmlformats.org/markup-compatibility/2006">
              <mc:Choice xmlns:v="urn:schemas-microsoft-com:vml" Requires="v">
                <p:oleObj spid="_x0000_s580638" name="Equation" r:id="rId5" imgW="291960" imgH="380880" progId="Equation.DSMT4">
                  <p:embed/>
                </p:oleObj>
              </mc:Choice>
              <mc:Fallback>
                <p:oleObj name="Equation" r:id="rId5" imgW="291960" imgH="38088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0995" y="4160019"/>
                        <a:ext cx="292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5601378" y="4170412"/>
          <a:ext cx="139700" cy="266700"/>
        </p:xfrm>
        <a:graphic>
          <a:graphicData uri="http://schemas.openxmlformats.org/presentationml/2006/ole">
            <mc:AlternateContent xmlns:mc="http://schemas.openxmlformats.org/markup-compatibility/2006">
              <mc:Choice xmlns:v="urn:schemas-microsoft-com:vml" Requires="v">
                <p:oleObj spid="_x0000_s580639" name="Equation" r:id="rId7" imgW="139680" imgH="266400" progId="Equation.DSMT4">
                  <p:embed/>
                </p:oleObj>
              </mc:Choice>
              <mc:Fallback>
                <p:oleObj name="Equation" r:id="rId7" imgW="139680" imgH="2664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1378" y="4170412"/>
                        <a:ext cx="1397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1537031" y="4479652"/>
          <a:ext cx="177800" cy="317500"/>
        </p:xfrm>
        <a:graphic>
          <a:graphicData uri="http://schemas.openxmlformats.org/presentationml/2006/ole">
            <mc:AlternateContent xmlns:mc="http://schemas.openxmlformats.org/markup-compatibility/2006">
              <mc:Choice xmlns:v="urn:schemas-microsoft-com:vml" Requires="v">
                <p:oleObj spid="_x0000_s580640" name="Equation" r:id="rId9" imgW="177480" imgH="317160" progId="Equation.DSMT4">
                  <p:embed/>
                </p:oleObj>
              </mc:Choice>
              <mc:Fallback>
                <p:oleObj name="Equation" r:id="rId9" imgW="177480" imgH="31716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37031" y="4479652"/>
                        <a:ext cx="1778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5262330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Basic reproduction number </a:t>
            </a:r>
            <a:r>
              <a:rPr lang="en-GB" i="1" dirty="0" smtClean="0"/>
              <a:t>R</a:t>
            </a:r>
            <a:r>
              <a:rPr lang="en-GB" baseline="-25000" dirty="0" smtClean="0"/>
              <a:t>0</a:t>
            </a:r>
            <a:endParaRPr lang="en-GB" baseline="-25000" dirty="0"/>
          </a:p>
        </p:txBody>
      </p:sp>
      <p:sp>
        <p:nvSpPr>
          <p:cNvPr id="3" name="Content Placeholder 2"/>
          <p:cNvSpPr>
            <a:spLocks noGrp="1"/>
          </p:cNvSpPr>
          <p:nvPr>
            <p:ph idx="1"/>
          </p:nvPr>
        </p:nvSpPr>
        <p:spPr/>
        <p:txBody>
          <a:bodyPr/>
          <a:lstStyle/>
          <a:p>
            <a:pPr>
              <a:buNone/>
            </a:pPr>
            <a:r>
              <a:rPr lang="en-GB" dirty="0" smtClean="0"/>
              <a:t>Naïve definition:</a:t>
            </a:r>
          </a:p>
          <a:p>
            <a:pPr>
              <a:buNone/>
            </a:pPr>
            <a:r>
              <a:rPr lang="en-GB" dirty="0" smtClean="0"/>
              <a:t>	</a:t>
            </a:r>
            <a:r>
              <a:rPr lang="en-GB" i="1" dirty="0" smtClean="0"/>
              <a:t>“    Average number of new cases generated by a </a:t>
            </a:r>
            <a:r>
              <a:rPr lang="en-GB" b="1" i="1" dirty="0" smtClean="0"/>
              <a:t>typical</a:t>
            </a:r>
            <a:r>
              <a:rPr lang="en-GB" i="1" dirty="0" smtClean="0"/>
              <a:t> case, throughout the entire infectious period, in a large and otherwise </a:t>
            </a:r>
            <a:r>
              <a:rPr lang="en-GB" b="1" i="1" dirty="0" smtClean="0"/>
              <a:t>fully susceptible </a:t>
            </a:r>
            <a:r>
              <a:rPr lang="en-GB" i="1" dirty="0" smtClean="0"/>
              <a:t>population    ”</a:t>
            </a:r>
          </a:p>
          <a:p>
            <a:pPr>
              <a:buNone/>
            </a:pPr>
            <a:endParaRPr lang="en-GB" dirty="0" smtClean="0"/>
          </a:p>
          <a:p>
            <a:pPr marL="457200" indent="-457200">
              <a:buNone/>
            </a:pPr>
            <a:r>
              <a:rPr lang="en-GB" dirty="0" smtClean="0"/>
              <a:t>What is a </a:t>
            </a:r>
            <a:r>
              <a:rPr lang="en-GB" b="1" dirty="0" smtClean="0"/>
              <a:t>typical</a:t>
            </a:r>
            <a:r>
              <a:rPr lang="en-GB" dirty="0" smtClean="0"/>
              <a:t> case? </a:t>
            </a:r>
          </a:p>
          <a:p>
            <a:pPr marL="457200" indent="-457200">
              <a:buNone/>
            </a:pPr>
            <a:r>
              <a:rPr lang="en-GB" dirty="0" smtClean="0"/>
              <a:t>What do we mean by </a:t>
            </a:r>
            <a:r>
              <a:rPr lang="en-GB" b="1" dirty="0" smtClean="0"/>
              <a:t>fully susceptible</a:t>
            </a:r>
            <a:r>
              <a:rPr lang="en-GB" dirty="0" smtClean="0"/>
              <a:t> population?</a:t>
            </a:r>
          </a:p>
          <a:p>
            <a:pPr>
              <a:buNone/>
            </a:pPr>
            <a:endParaRPr lang="en-GB" dirty="0"/>
          </a:p>
        </p:txBody>
      </p:sp>
    </p:spTree>
    <p:extLst>
      <p:ext uri="{BB962C8B-B14F-4D97-AF65-F5344CB8AC3E}">
        <p14:creationId xmlns:p14="http://schemas.microsoft.com/office/powerpoint/2010/main" val="64149748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Multitype</a:t>
            </a:r>
            <a:r>
              <a:rPr lang="en-GB" dirty="0" smtClean="0"/>
              <a:t> epidemic model</a:t>
            </a:r>
            <a:endParaRPr lang="en-GB" dirty="0"/>
          </a:p>
        </p:txBody>
      </p:sp>
      <p:sp>
        <p:nvSpPr>
          <p:cNvPr id="3" name="Content Placeholder 2"/>
          <p:cNvSpPr>
            <a:spLocks noGrp="1"/>
          </p:cNvSpPr>
          <p:nvPr>
            <p:ph idx="1"/>
          </p:nvPr>
        </p:nvSpPr>
        <p:spPr/>
        <p:txBody>
          <a:bodyPr/>
          <a:lstStyle/>
          <a:p>
            <a:r>
              <a:rPr lang="en-GB" dirty="0" smtClean="0"/>
              <a:t>Different types of individuals</a:t>
            </a:r>
          </a:p>
          <a:p>
            <a:r>
              <a:rPr lang="en-GB" dirty="0" smtClean="0"/>
              <a:t>Define the next generation matrix (NGM):</a:t>
            </a:r>
          </a:p>
          <a:p>
            <a:endParaRPr lang="en-GB" dirty="0" smtClean="0"/>
          </a:p>
          <a:p>
            <a:endParaRPr lang="en-GB" dirty="0" smtClean="0"/>
          </a:p>
          <a:p>
            <a:pPr>
              <a:buNone/>
            </a:pPr>
            <a:r>
              <a:rPr lang="en-GB" dirty="0" smtClean="0"/>
              <a:t>	</a:t>
            </a:r>
          </a:p>
          <a:p>
            <a:pPr>
              <a:buNone/>
            </a:pPr>
            <a:r>
              <a:rPr lang="en-GB" dirty="0" smtClean="0"/>
              <a:t>	where       is the average number of type-   cases generated by a type-   case, throughout the entire infectious period, in a fully susceptible population</a:t>
            </a:r>
          </a:p>
          <a:p>
            <a:pPr>
              <a:buNone/>
            </a:pPr>
            <a:r>
              <a:rPr lang="en-GB" dirty="0" smtClean="0"/>
              <a:t>Properties of the NGM:</a:t>
            </a:r>
          </a:p>
          <a:p>
            <a:pPr lvl="1"/>
            <a:r>
              <a:rPr lang="en-GB" dirty="0" smtClean="0"/>
              <a:t>Non-negative elements</a:t>
            </a:r>
          </a:p>
          <a:p>
            <a:pPr lvl="1"/>
            <a:r>
              <a:rPr lang="en-GB" dirty="0" smtClean="0"/>
              <a:t>We assume positive regularity</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3827234477"/>
              </p:ext>
            </p:extLst>
          </p:nvPr>
        </p:nvGraphicFramePr>
        <p:xfrm>
          <a:off x="2767013" y="2292350"/>
          <a:ext cx="3187700" cy="1905000"/>
        </p:xfrm>
        <a:graphic>
          <a:graphicData uri="http://schemas.openxmlformats.org/presentationml/2006/ole">
            <mc:AlternateContent xmlns:mc="http://schemas.openxmlformats.org/markup-compatibility/2006">
              <mc:Choice xmlns:v="urn:schemas-microsoft-com:vml" Requires="v">
                <p:oleObj spid="_x0000_s584733" name="Equation" r:id="rId3" imgW="3187700" imgH="1905000" progId="Equation.DSMT4">
                  <p:embed/>
                </p:oleObj>
              </mc:Choice>
              <mc:Fallback>
                <p:oleObj name="Equation" r:id="rId3" imgW="3187700" imgH="1905000" progId="Equation.DSMT4">
                  <p:embed/>
                  <p:pic>
                    <p:nvPicPr>
                      <p:cNvPr id="0" name=""/>
                      <p:cNvPicPr>
                        <a:picLocks noChangeAspect="1" noChangeArrowheads="1"/>
                      </p:cNvPicPr>
                      <p:nvPr/>
                    </p:nvPicPr>
                    <p:blipFill>
                      <a:blip r:embed="rId4"/>
                      <a:srcRect/>
                      <a:stretch>
                        <a:fillRect/>
                      </a:stretch>
                    </p:blipFill>
                    <p:spPr bwMode="auto">
                      <a:xfrm>
                        <a:off x="2767013" y="2292350"/>
                        <a:ext cx="3187700"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1820995" y="4160019"/>
          <a:ext cx="292100" cy="381000"/>
        </p:xfrm>
        <a:graphic>
          <a:graphicData uri="http://schemas.openxmlformats.org/presentationml/2006/ole">
            <mc:AlternateContent xmlns:mc="http://schemas.openxmlformats.org/markup-compatibility/2006">
              <mc:Choice xmlns:v="urn:schemas-microsoft-com:vml" Requires="v">
                <p:oleObj spid="_x0000_s584734" name="Equation" r:id="rId5" imgW="291960" imgH="380880" progId="Equation.DSMT4">
                  <p:embed/>
                </p:oleObj>
              </mc:Choice>
              <mc:Fallback>
                <p:oleObj name="Equation" r:id="rId5" imgW="291960" imgH="38088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0995" y="4160019"/>
                        <a:ext cx="2921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5601378" y="4170412"/>
          <a:ext cx="139700" cy="266700"/>
        </p:xfrm>
        <a:graphic>
          <a:graphicData uri="http://schemas.openxmlformats.org/presentationml/2006/ole">
            <mc:AlternateContent xmlns:mc="http://schemas.openxmlformats.org/markup-compatibility/2006">
              <mc:Choice xmlns:v="urn:schemas-microsoft-com:vml" Requires="v">
                <p:oleObj spid="_x0000_s584735" name="Equation" r:id="rId7" imgW="139680" imgH="266400" progId="Equation.DSMT4">
                  <p:embed/>
                </p:oleObj>
              </mc:Choice>
              <mc:Fallback>
                <p:oleObj name="Equation" r:id="rId7" imgW="139680" imgH="2664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1378" y="4170412"/>
                        <a:ext cx="1397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1537031" y="4479652"/>
          <a:ext cx="177800" cy="317500"/>
        </p:xfrm>
        <a:graphic>
          <a:graphicData uri="http://schemas.openxmlformats.org/presentationml/2006/ole">
            <mc:AlternateContent xmlns:mc="http://schemas.openxmlformats.org/markup-compatibility/2006">
              <mc:Choice xmlns:v="urn:schemas-microsoft-com:vml" Requires="v">
                <p:oleObj spid="_x0000_s584736" name="Equation" r:id="rId9" imgW="177480" imgH="317160" progId="Equation.DSMT4">
                  <p:embed/>
                </p:oleObj>
              </mc:Choice>
              <mc:Fallback>
                <p:oleObj name="Equation" r:id="rId9" imgW="177480" imgH="31716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37031" y="4479652"/>
                        <a:ext cx="1778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178461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it-IT" dirty="0" smtClean="0"/>
              <a:t>Framework</a:t>
            </a:r>
            <a:endParaRPr lang="it-IT" dirty="0"/>
          </a:p>
        </p:txBody>
      </p:sp>
      <p:sp>
        <p:nvSpPr>
          <p:cNvPr id="54275" name="Content Placeholder 2"/>
          <p:cNvSpPr>
            <a:spLocks noGrp="1"/>
          </p:cNvSpPr>
          <p:nvPr>
            <p:ph idx="1"/>
          </p:nvPr>
        </p:nvSpPr>
        <p:spPr bwMode="auto">
          <a:ln>
            <a:miter lim="800000"/>
            <a:headEnd/>
            <a:tailEnd/>
          </a:ln>
        </p:spPr>
        <p:txBody>
          <a:bodyPr vert="horz" wrap="square" lIns="91440" tIns="45720" rIns="91440" bIns="45720" numCol="1" anchor="t" anchorCtr="0" compatLnSpc="1">
            <a:prstTxWarp prst="textNoShape">
              <a:avLst/>
            </a:prstTxWarp>
          </a:bodyPr>
          <a:lstStyle/>
          <a:p>
            <a:pPr marL="449263" indent="-449263" eaLnBrk="1" hangingPunct="1">
              <a:defRPr/>
            </a:pPr>
            <a:r>
              <a:rPr lang="it-IT" i="1" dirty="0" smtClean="0"/>
              <a:t>SIR</a:t>
            </a:r>
            <a:r>
              <a:rPr lang="it-IT" dirty="0" smtClean="0"/>
              <a:t> epidemic model</a:t>
            </a:r>
          </a:p>
          <a:p>
            <a:pPr marL="449263" indent="-449263" eaLnBrk="1" hangingPunct="1">
              <a:defRPr/>
            </a:pPr>
            <a:endParaRPr lang="it-IT" dirty="0" smtClean="0"/>
          </a:p>
          <a:p>
            <a:pPr marL="449263" indent="-449263" eaLnBrk="1" hangingPunct="1">
              <a:defRPr/>
            </a:pPr>
            <a:endParaRPr lang="it-IT" dirty="0" smtClean="0"/>
          </a:p>
          <a:p>
            <a:pPr marL="449263" indent="-449263" eaLnBrk="1" hangingPunct="1">
              <a:defRPr/>
            </a:pPr>
            <a:r>
              <a:rPr lang="it-IT" dirty="0" smtClean="0"/>
              <a:t>Large population</a:t>
            </a:r>
          </a:p>
          <a:p>
            <a:pPr marL="449263" indent="-449263" eaLnBrk="1" hangingPunct="1">
              <a:defRPr/>
            </a:pPr>
            <a:r>
              <a:rPr lang="it-IT" dirty="0" smtClean="0"/>
              <a:t>Single initial case </a:t>
            </a:r>
          </a:p>
          <a:p>
            <a:pPr marL="449263" indent="-449263" eaLnBrk="1" hangingPunct="1">
              <a:defRPr/>
            </a:pPr>
            <a:r>
              <a:rPr lang="it-IT" dirty="0" smtClean="0"/>
              <a:t>Rest of the population is fully susceptible</a:t>
            </a:r>
          </a:p>
          <a:p>
            <a:pPr eaLnBrk="1" hangingPunct="1">
              <a:spcBef>
                <a:spcPct val="0"/>
              </a:spcBef>
              <a:buNone/>
              <a:defRPr/>
            </a:pPr>
            <a:endParaRPr lang="it-IT" dirty="0" smtClean="0"/>
          </a:p>
          <a:p>
            <a:pPr eaLnBrk="1" hangingPunct="1">
              <a:spcBef>
                <a:spcPct val="0"/>
              </a:spcBef>
              <a:buNone/>
              <a:defRPr/>
            </a:pPr>
            <a:r>
              <a:rPr lang="it-IT" dirty="0" smtClean="0"/>
              <a:t>Examples:</a:t>
            </a:r>
          </a:p>
          <a:p>
            <a:pPr marL="742213" lvl="1" indent="-449263" eaLnBrk="1" hangingPunct="1">
              <a:defRPr/>
            </a:pPr>
            <a:r>
              <a:rPr lang="it-IT" dirty="0" smtClean="0"/>
              <a:t>Influenza pandemics</a:t>
            </a:r>
          </a:p>
          <a:p>
            <a:pPr marL="742213" lvl="1" indent="-449263" eaLnBrk="1" hangingPunct="1">
              <a:defRPr/>
            </a:pPr>
            <a:r>
              <a:rPr lang="it-IT" dirty="0" smtClean="0"/>
              <a:t>SARS</a:t>
            </a:r>
          </a:p>
          <a:p>
            <a:pPr marL="742213" lvl="1" indent="-449263" eaLnBrk="1" hangingPunct="1">
              <a:defRPr/>
            </a:pPr>
            <a:r>
              <a:rPr lang="it-IT" dirty="0" smtClean="0"/>
              <a:t>Ebola</a:t>
            </a:r>
          </a:p>
          <a:p>
            <a:pPr eaLnBrk="1" hangingPunct="1">
              <a:spcBef>
                <a:spcPct val="0"/>
              </a:spcBef>
              <a:buNone/>
              <a:defRPr/>
            </a:pPr>
            <a:endParaRPr lang="it-IT" dirty="0" smtClean="0"/>
          </a:p>
          <a:p>
            <a:pPr eaLnBrk="1" hangingPunct="1">
              <a:spcBef>
                <a:spcPct val="0"/>
              </a:spcBef>
              <a:buNone/>
              <a:defRPr/>
            </a:pPr>
            <a:endParaRPr lang="it-IT" dirty="0" smtClean="0"/>
          </a:p>
          <a:p>
            <a:pPr eaLnBrk="1" hangingPunct="1">
              <a:spcBef>
                <a:spcPct val="0"/>
              </a:spcBef>
              <a:defRPr/>
            </a:pPr>
            <a:endParaRPr lang="it-IT" dirty="0" smtClean="0"/>
          </a:p>
          <a:p>
            <a:pPr lvl="1" eaLnBrk="1" hangingPunct="1">
              <a:spcBef>
                <a:spcPct val="0"/>
              </a:spcBef>
              <a:defRPr/>
            </a:pPr>
            <a:endParaRPr lang="it-IT" dirty="0" smtClean="0"/>
          </a:p>
        </p:txBody>
      </p:sp>
      <p:grpSp>
        <p:nvGrpSpPr>
          <p:cNvPr id="3" name="Group 14"/>
          <p:cNvGrpSpPr/>
          <p:nvPr/>
        </p:nvGrpSpPr>
        <p:grpSpPr>
          <a:xfrm>
            <a:off x="2051720" y="2053879"/>
            <a:ext cx="4680520" cy="727049"/>
            <a:chOff x="1259632" y="2050215"/>
            <a:chExt cx="4680520" cy="727049"/>
          </a:xfrm>
        </p:grpSpPr>
        <p:sp>
          <p:nvSpPr>
            <p:cNvPr id="4" name="TextBox 3"/>
            <p:cNvSpPr txBox="1"/>
            <p:nvPr/>
          </p:nvSpPr>
          <p:spPr>
            <a:xfrm>
              <a:off x="1259632" y="2050215"/>
              <a:ext cx="936104" cy="727049"/>
            </a:xfrm>
            <a:prstGeom prst="rect">
              <a:avLst/>
            </a:prstGeom>
            <a:noFill/>
            <a:ln w="25400">
              <a:solidFill>
                <a:schemeClr val="tx1"/>
              </a:solidFill>
            </a:ln>
          </p:spPr>
          <p:txBody>
            <a:bodyPr wrap="square" rtlCol="0" anchor="ctr">
              <a:noAutofit/>
            </a:bodyPr>
            <a:lstStyle/>
            <a:p>
              <a:pPr algn="ctr"/>
              <a:r>
                <a:rPr lang="en-GB" dirty="0" smtClean="0">
                  <a:solidFill>
                    <a:srgbClr val="000000"/>
                  </a:solidFill>
                  <a:latin typeface="Arial" charset="0"/>
                  <a:ea typeface="ＭＳ Ｐゴシック" pitchFamily="34" charset="-128"/>
                  <a:cs typeface="+mn-cs"/>
                </a:rPr>
                <a:t>S</a:t>
              </a:r>
              <a:endParaRPr lang="en-GB" dirty="0">
                <a:solidFill>
                  <a:srgbClr val="000000"/>
                </a:solidFill>
                <a:latin typeface="Arial" charset="0"/>
                <a:ea typeface="ＭＳ Ｐゴシック" pitchFamily="34" charset="-128"/>
                <a:cs typeface="+mn-cs"/>
              </a:endParaRPr>
            </a:p>
          </p:txBody>
        </p:sp>
        <p:sp>
          <p:nvSpPr>
            <p:cNvPr id="5" name="TextBox 4"/>
            <p:cNvSpPr txBox="1"/>
            <p:nvPr/>
          </p:nvSpPr>
          <p:spPr>
            <a:xfrm>
              <a:off x="3131840" y="2050215"/>
              <a:ext cx="936104" cy="727049"/>
            </a:xfrm>
            <a:prstGeom prst="rect">
              <a:avLst/>
            </a:prstGeom>
            <a:noFill/>
            <a:ln w="25400">
              <a:solidFill>
                <a:schemeClr val="tx1"/>
              </a:solidFill>
            </a:ln>
          </p:spPr>
          <p:txBody>
            <a:bodyPr wrap="square" rtlCol="0" anchor="ctr">
              <a:noAutofit/>
            </a:bodyPr>
            <a:lstStyle/>
            <a:p>
              <a:pPr algn="ctr"/>
              <a:r>
                <a:rPr lang="en-GB" dirty="0">
                  <a:solidFill>
                    <a:srgbClr val="000000"/>
                  </a:solidFill>
                  <a:latin typeface="Arial" charset="0"/>
                  <a:ea typeface="ＭＳ Ｐゴシック" pitchFamily="34" charset="-128"/>
                  <a:cs typeface="+mn-cs"/>
                </a:rPr>
                <a:t>I</a:t>
              </a:r>
            </a:p>
          </p:txBody>
        </p:sp>
        <p:sp>
          <p:nvSpPr>
            <p:cNvPr id="6" name="TextBox 5"/>
            <p:cNvSpPr txBox="1"/>
            <p:nvPr/>
          </p:nvSpPr>
          <p:spPr>
            <a:xfrm>
              <a:off x="5004048" y="2050215"/>
              <a:ext cx="936104" cy="727049"/>
            </a:xfrm>
            <a:prstGeom prst="rect">
              <a:avLst/>
            </a:prstGeom>
            <a:noFill/>
            <a:ln w="25400">
              <a:solidFill>
                <a:schemeClr val="tx1"/>
              </a:solidFill>
            </a:ln>
          </p:spPr>
          <p:txBody>
            <a:bodyPr wrap="square" rtlCol="0" anchor="ctr">
              <a:noAutofit/>
            </a:bodyPr>
            <a:lstStyle/>
            <a:p>
              <a:pPr algn="ctr"/>
              <a:r>
                <a:rPr lang="en-GB" dirty="0" smtClean="0">
                  <a:solidFill>
                    <a:srgbClr val="000000"/>
                  </a:solidFill>
                  <a:latin typeface="Arial" charset="0"/>
                  <a:ea typeface="ＭＳ Ｐゴシック" pitchFamily="34" charset="-128"/>
                  <a:cs typeface="+mn-cs"/>
                </a:rPr>
                <a:t>R</a:t>
              </a:r>
              <a:endParaRPr lang="en-GB" dirty="0">
                <a:solidFill>
                  <a:srgbClr val="000000"/>
                </a:solidFill>
                <a:latin typeface="Arial" charset="0"/>
                <a:ea typeface="ＭＳ Ｐゴシック" pitchFamily="34" charset="-128"/>
                <a:cs typeface="+mn-cs"/>
              </a:endParaRPr>
            </a:p>
          </p:txBody>
        </p:sp>
        <p:cxnSp>
          <p:nvCxnSpPr>
            <p:cNvPr id="8" name="Straight Arrow Connector 7"/>
            <p:cNvCxnSpPr>
              <a:stCxn id="4" idx="3"/>
              <a:endCxn id="5" idx="1"/>
            </p:cNvCxnSpPr>
            <p:nvPr/>
          </p:nvCxnSpPr>
          <p:spPr>
            <a:xfrm>
              <a:off x="2195736" y="2413740"/>
              <a:ext cx="936104" cy="1588"/>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3"/>
              <a:endCxn id="6" idx="1"/>
            </p:cNvCxnSpPr>
            <p:nvPr/>
          </p:nvCxnSpPr>
          <p:spPr>
            <a:xfrm>
              <a:off x="4067944" y="2413740"/>
              <a:ext cx="936104" cy="1588"/>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23351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Perron-Frobenius</a:t>
            </a:r>
            <a:r>
              <a:rPr lang="en-GB" dirty="0" smtClean="0"/>
              <a:t> theory</a:t>
            </a:r>
            <a:endParaRPr lang="en-GB" dirty="0"/>
          </a:p>
        </p:txBody>
      </p:sp>
      <p:sp>
        <p:nvSpPr>
          <p:cNvPr id="3" name="Content Placeholder 2"/>
          <p:cNvSpPr>
            <a:spLocks noGrp="1"/>
          </p:cNvSpPr>
          <p:nvPr>
            <p:ph idx="1"/>
          </p:nvPr>
        </p:nvSpPr>
        <p:spPr/>
        <p:txBody>
          <a:bodyPr/>
          <a:lstStyle/>
          <a:p>
            <a:r>
              <a:rPr lang="en-GB" dirty="0" smtClean="0"/>
              <a:t>Single dominant </a:t>
            </a:r>
            <a:r>
              <a:rPr lang="en-GB" dirty="0" err="1" smtClean="0"/>
              <a:t>eigenvalue</a:t>
            </a:r>
            <a:r>
              <a:rPr lang="en-GB" dirty="0" smtClean="0"/>
              <a:t>    , which is positive and real</a:t>
            </a:r>
          </a:p>
          <a:p>
            <a:r>
              <a:rPr lang="en-GB" dirty="0" smtClean="0"/>
              <a:t>“Dominant” eigenvector      has non-negative components</a:t>
            </a:r>
          </a:p>
          <a:p>
            <a:r>
              <a:rPr lang="en-GB" dirty="0" smtClean="0"/>
              <a:t>For every starting condition, after a few generations, the proportions of cases of each type in a generation converge to the components of the dominant eigenvector     , with per-generation multiplicative factor </a:t>
            </a:r>
          </a:p>
          <a:p>
            <a:endParaRPr lang="en-GB" dirty="0" smtClean="0"/>
          </a:p>
          <a:p>
            <a:endParaRPr lang="en-GB" dirty="0" smtClean="0"/>
          </a:p>
        </p:txBody>
      </p:sp>
      <p:graphicFrame>
        <p:nvGraphicFramePr>
          <p:cNvPr id="4" name="Object 3"/>
          <p:cNvGraphicFramePr>
            <a:graphicFrameLocks noChangeAspect="1"/>
          </p:cNvGraphicFramePr>
          <p:nvPr/>
        </p:nvGraphicFramePr>
        <p:xfrm>
          <a:off x="4173984" y="1506050"/>
          <a:ext cx="254000" cy="241300"/>
        </p:xfrm>
        <a:graphic>
          <a:graphicData uri="http://schemas.openxmlformats.org/presentationml/2006/ole">
            <mc:AlternateContent xmlns:mc="http://schemas.openxmlformats.org/markup-compatibility/2006">
              <mc:Choice xmlns:v="urn:schemas-microsoft-com:vml" Requires="v">
                <p:oleObj spid="_x0000_s581661" name="Equation" r:id="rId3" imgW="253786" imgH="241124" progId="Equation.DSMT4">
                  <p:embed/>
                </p:oleObj>
              </mc:Choice>
              <mc:Fallback>
                <p:oleObj name="Equation" r:id="rId3" imgW="253786" imgH="241124"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3984" y="1506050"/>
                        <a:ext cx="254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743656" y="2080733"/>
          <a:ext cx="177800" cy="203200"/>
        </p:xfrm>
        <a:graphic>
          <a:graphicData uri="http://schemas.openxmlformats.org/presentationml/2006/ole">
            <mc:AlternateContent xmlns:mc="http://schemas.openxmlformats.org/markup-compatibility/2006">
              <mc:Choice xmlns:v="urn:schemas-microsoft-com:vml" Requires="v">
                <p:oleObj spid="_x0000_s581662" name="Equation" r:id="rId5" imgW="177480" imgH="203040" progId="Equation.DSMT4">
                  <p:embed/>
                </p:oleObj>
              </mc:Choice>
              <mc:Fallback>
                <p:oleObj name="Equation" r:id="rId5" imgW="177480" imgH="2030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3656" y="2080733"/>
                        <a:ext cx="177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6" name="Object 4"/>
          <p:cNvGraphicFramePr>
            <a:graphicFrameLocks noChangeAspect="1"/>
          </p:cNvGraphicFramePr>
          <p:nvPr/>
        </p:nvGraphicFramePr>
        <p:xfrm>
          <a:off x="5690344" y="3225800"/>
          <a:ext cx="177800" cy="203200"/>
        </p:xfrm>
        <a:graphic>
          <a:graphicData uri="http://schemas.openxmlformats.org/presentationml/2006/ole">
            <mc:AlternateContent xmlns:mc="http://schemas.openxmlformats.org/markup-compatibility/2006">
              <mc:Choice xmlns:v="urn:schemas-microsoft-com:vml" Requires="v">
                <p:oleObj spid="_x0000_s581663" name="Equation" r:id="rId7" imgW="177480" imgH="203040" progId="Equation.DSMT4">
                  <p:embed/>
                </p:oleObj>
              </mc:Choice>
              <mc:Fallback>
                <p:oleObj name="Equation" r:id="rId7" imgW="177480" imgH="2030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0344" y="3225800"/>
                        <a:ext cx="177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7" name="Object 5"/>
          <p:cNvGraphicFramePr>
            <a:graphicFrameLocks noChangeAspect="1"/>
          </p:cNvGraphicFramePr>
          <p:nvPr/>
        </p:nvGraphicFramePr>
        <p:xfrm>
          <a:off x="3275856" y="3501008"/>
          <a:ext cx="254000" cy="241300"/>
        </p:xfrm>
        <a:graphic>
          <a:graphicData uri="http://schemas.openxmlformats.org/presentationml/2006/ole">
            <mc:AlternateContent xmlns:mc="http://schemas.openxmlformats.org/markup-compatibility/2006">
              <mc:Choice xmlns:v="urn:schemas-microsoft-com:vml" Requires="v">
                <p:oleObj spid="_x0000_s581664" name="Equation" r:id="rId9" imgW="253786" imgH="241124" progId="Equation.DSMT4">
                  <p:embed/>
                </p:oleObj>
              </mc:Choice>
              <mc:Fallback>
                <p:oleObj name="Equation" r:id="rId9" imgW="253786" imgH="241124"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501008"/>
                        <a:ext cx="254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3073728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First few generations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						where</a:t>
            </a:r>
          </a:p>
          <a:p>
            <a:endParaRPr lang="en-US" dirty="0" smtClean="0"/>
          </a:p>
          <a:p>
            <a:endParaRPr lang="en-US" dirty="0" smtClean="0"/>
          </a:p>
          <a:p>
            <a:endParaRPr lang="en-US" dirty="0" smtClean="0"/>
          </a:p>
          <a:p>
            <a:endParaRPr lang="en-US" dirty="0"/>
          </a:p>
        </p:txBody>
      </p:sp>
      <p:graphicFrame>
        <p:nvGraphicFramePr>
          <p:cNvPr id="4" name="Object 3"/>
          <p:cNvGraphicFramePr>
            <a:graphicFrameLocks noChangeAspect="1"/>
          </p:cNvGraphicFramePr>
          <p:nvPr/>
        </p:nvGraphicFramePr>
        <p:xfrm>
          <a:off x="391988" y="1412875"/>
          <a:ext cx="8572500" cy="800100"/>
        </p:xfrm>
        <a:graphic>
          <a:graphicData uri="http://schemas.openxmlformats.org/presentationml/2006/ole">
            <mc:AlternateContent xmlns:mc="http://schemas.openxmlformats.org/markup-compatibility/2006">
              <mc:Choice xmlns:v="urn:schemas-microsoft-com:vml" Requires="v">
                <p:oleObj spid="_x0000_s582706" name="Equation" r:id="rId3" imgW="8572500" imgH="800100" progId="Equation.DSMT4">
                  <p:embed/>
                </p:oleObj>
              </mc:Choice>
              <mc:Fallback>
                <p:oleObj name="Equation" r:id="rId3" imgW="8572500" imgH="8001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988" y="1412875"/>
                        <a:ext cx="85725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1547664" y="2348880"/>
          <a:ext cx="7467600" cy="800100"/>
        </p:xfrm>
        <a:graphic>
          <a:graphicData uri="http://schemas.openxmlformats.org/presentationml/2006/ole">
            <mc:AlternateContent xmlns:mc="http://schemas.openxmlformats.org/markup-compatibility/2006">
              <mc:Choice xmlns:v="urn:schemas-microsoft-com:vml" Requires="v">
                <p:oleObj spid="_x0000_s582707" name="Equation" r:id="rId5" imgW="7466222" imgH="799756" progId="Equation.DSMT4">
                  <p:embed/>
                </p:oleObj>
              </mc:Choice>
              <mc:Fallback>
                <p:oleObj name="Equation" r:id="rId5" imgW="7466222" imgH="799756"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664" y="2348880"/>
                        <a:ext cx="74676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8356" name="Object 4"/>
          <p:cNvGraphicFramePr>
            <a:graphicFrameLocks noChangeAspect="1"/>
          </p:cNvGraphicFramePr>
          <p:nvPr/>
        </p:nvGraphicFramePr>
        <p:xfrm>
          <a:off x="827584" y="3284538"/>
          <a:ext cx="8191500" cy="800100"/>
        </p:xfrm>
        <a:graphic>
          <a:graphicData uri="http://schemas.openxmlformats.org/presentationml/2006/ole">
            <mc:AlternateContent xmlns:mc="http://schemas.openxmlformats.org/markup-compatibility/2006">
              <mc:Choice xmlns:v="urn:schemas-microsoft-com:vml" Requires="v">
                <p:oleObj spid="_x0000_s582708" name="Equation" r:id="rId7" imgW="8188657" imgH="800100" progId="Equation.DSMT4">
                  <p:embed/>
                </p:oleObj>
              </mc:Choice>
              <mc:Fallback>
                <p:oleObj name="Equation" r:id="rId7" imgW="8188657" imgH="8001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3284538"/>
                        <a:ext cx="81915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8357" name="Object 5"/>
          <p:cNvGraphicFramePr>
            <a:graphicFrameLocks noChangeAspect="1"/>
          </p:cNvGraphicFramePr>
          <p:nvPr/>
        </p:nvGraphicFramePr>
        <p:xfrm>
          <a:off x="251520" y="4221163"/>
          <a:ext cx="8788400" cy="800100"/>
        </p:xfrm>
        <a:graphic>
          <a:graphicData uri="http://schemas.openxmlformats.org/presentationml/2006/ole">
            <mc:AlternateContent xmlns:mc="http://schemas.openxmlformats.org/markup-compatibility/2006">
              <mc:Choice xmlns:v="urn:schemas-microsoft-com:vml" Requires="v">
                <p:oleObj spid="_x0000_s582709" name="Equation" r:id="rId9" imgW="8789960" imgH="800253" progId="Equation.DSMT4">
                  <p:embed/>
                </p:oleObj>
              </mc:Choice>
              <mc:Fallback>
                <p:oleObj name="Equation" r:id="rId9" imgW="8789960" imgH="800253"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520" y="4221163"/>
                        <a:ext cx="87884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1286396" y="5365204"/>
          <a:ext cx="2349500" cy="381000"/>
        </p:xfrm>
        <a:graphic>
          <a:graphicData uri="http://schemas.openxmlformats.org/presentationml/2006/ole">
            <mc:AlternateContent xmlns:mc="http://schemas.openxmlformats.org/markup-compatibility/2006">
              <mc:Choice xmlns:v="urn:schemas-microsoft-com:vml" Requires="v">
                <p:oleObj spid="_x0000_s582710" name="Equation" r:id="rId11" imgW="2349110" imgH="380862" progId="Equation.DSMT4">
                  <p:embed/>
                </p:oleObj>
              </mc:Choice>
              <mc:Fallback>
                <p:oleObj name="Equation" r:id="rId11" imgW="2349110" imgH="380862"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86396" y="5365204"/>
                        <a:ext cx="2349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1331640" y="5869260"/>
          <a:ext cx="2463800" cy="800100"/>
        </p:xfrm>
        <a:graphic>
          <a:graphicData uri="http://schemas.openxmlformats.org/presentationml/2006/ole">
            <mc:AlternateContent xmlns:mc="http://schemas.openxmlformats.org/markup-compatibility/2006">
              <mc:Choice xmlns:v="urn:schemas-microsoft-com:vml" Requires="v">
                <p:oleObj spid="_x0000_s582711" name="Equation" r:id="rId13" imgW="2463203" imgH="799756" progId="Equation.DSMT4">
                  <p:embed/>
                </p:oleObj>
              </mc:Choice>
              <mc:Fallback>
                <p:oleObj name="Equation" r:id="rId13" imgW="2463203" imgH="799756"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31640" y="5869260"/>
                        <a:ext cx="24638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6934200" y="5788025"/>
          <a:ext cx="990600" cy="254000"/>
        </p:xfrm>
        <a:graphic>
          <a:graphicData uri="http://schemas.openxmlformats.org/presentationml/2006/ole">
            <mc:AlternateContent xmlns:mc="http://schemas.openxmlformats.org/markup-compatibility/2006">
              <mc:Choice xmlns:v="urn:schemas-microsoft-com:vml" Requires="v">
                <p:oleObj spid="_x0000_s582712" name="Equation" r:id="rId15" imgW="989866" imgH="253939" progId="Equation.DSMT4">
                  <p:embed/>
                </p:oleObj>
              </mc:Choice>
              <mc:Fallback>
                <p:oleObj name="Equation" r:id="rId15" imgW="989866" imgH="253939"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34200" y="5788025"/>
                        <a:ext cx="9906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2074879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Perron-Frobenius</a:t>
            </a:r>
            <a:r>
              <a:rPr lang="en-GB" dirty="0" smtClean="0"/>
              <a:t> theory</a:t>
            </a:r>
            <a:endParaRPr lang="en-GB" dirty="0"/>
          </a:p>
        </p:txBody>
      </p:sp>
      <p:sp>
        <p:nvSpPr>
          <p:cNvPr id="3" name="Content Placeholder 2"/>
          <p:cNvSpPr>
            <a:spLocks noGrp="1"/>
          </p:cNvSpPr>
          <p:nvPr>
            <p:ph idx="1"/>
          </p:nvPr>
        </p:nvSpPr>
        <p:spPr/>
        <p:txBody>
          <a:bodyPr/>
          <a:lstStyle/>
          <a:p>
            <a:r>
              <a:rPr lang="en-GB" dirty="0" smtClean="0"/>
              <a:t>Single dominant </a:t>
            </a:r>
            <a:r>
              <a:rPr lang="en-GB" dirty="0" err="1" smtClean="0"/>
              <a:t>eigenvalue</a:t>
            </a:r>
            <a:r>
              <a:rPr lang="en-GB" dirty="0" smtClean="0"/>
              <a:t>    , which is positive and real</a:t>
            </a:r>
          </a:p>
          <a:p>
            <a:r>
              <a:rPr lang="en-GB" dirty="0" smtClean="0"/>
              <a:t>“Dominant” eigenvector      has non-negative components</a:t>
            </a:r>
          </a:p>
          <a:p>
            <a:r>
              <a:rPr lang="en-GB" dirty="0" smtClean="0"/>
              <a:t>For every starting condition, after a few generations, the proportions of cases of each type in a generation converge to the components of the dominant eigenvector     , with per-generation multiplicative factor </a:t>
            </a:r>
          </a:p>
          <a:p>
            <a:endParaRPr lang="en-GB" dirty="0" smtClean="0"/>
          </a:p>
          <a:p>
            <a:endParaRPr lang="en-GB" dirty="0" smtClean="0"/>
          </a:p>
          <a:p>
            <a:r>
              <a:rPr lang="en-GB" dirty="0" smtClean="0"/>
              <a:t>Define </a:t>
            </a:r>
          </a:p>
          <a:p>
            <a:r>
              <a:rPr lang="en-GB" dirty="0" smtClean="0"/>
              <a:t>Interpret “typical” case as a linear combination of cases of each type given by </a:t>
            </a:r>
            <a:endParaRPr lang="en-GB" dirty="0"/>
          </a:p>
        </p:txBody>
      </p:sp>
      <p:graphicFrame>
        <p:nvGraphicFramePr>
          <p:cNvPr id="4" name="Object 3"/>
          <p:cNvGraphicFramePr>
            <a:graphicFrameLocks noChangeAspect="1"/>
          </p:cNvGraphicFramePr>
          <p:nvPr/>
        </p:nvGraphicFramePr>
        <p:xfrm>
          <a:off x="4173984" y="1506050"/>
          <a:ext cx="254000" cy="241300"/>
        </p:xfrm>
        <a:graphic>
          <a:graphicData uri="http://schemas.openxmlformats.org/presentationml/2006/ole">
            <mc:AlternateContent xmlns:mc="http://schemas.openxmlformats.org/markup-compatibility/2006">
              <mc:Choice xmlns:v="urn:schemas-microsoft-com:vml" Requires="v">
                <p:oleObj spid="_x0000_s583723" name="Equation" r:id="rId3" imgW="253786" imgH="241124" progId="Equation.DSMT4">
                  <p:embed/>
                </p:oleObj>
              </mc:Choice>
              <mc:Fallback>
                <p:oleObj name="Equation" r:id="rId3" imgW="253786" imgH="241124"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3984" y="1506050"/>
                        <a:ext cx="254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743656" y="2080733"/>
          <a:ext cx="177800" cy="203200"/>
        </p:xfrm>
        <a:graphic>
          <a:graphicData uri="http://schemas.openxmlformats.org/presentationml/2006/ole">
            <mc:AlternateContent xmlns:mc="http://schemas.openxmlformats.org/markup-compatibility/2006">
              <mc:Choice xmlns:v="urn:schemas-microsoft-com:vml" Requires="v">
                <p:oleObj spid="_x0000_s583724" name="Equation" r:id="rId5" imgW="177480" imgH="203040" progId="Equation.DSMT4">
                  <p:embed/>
                </p:oleObj>
              </mc:Choice>
              <mc:Fallback>
                <p:oleObj name="Equation" r:id="rId5" imgW="177480" imgH="2030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3656" y="2080733"/>
                        <a:ext cx="177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6" name="Object 4"/>
          <p:cNvGraphicFramePr>
            <a:graphicFrameLocks noChangeAspect="1"/>
          </p:cNvGraphicFramePr>
          <p:nvPr/>
        </p:nvGraphicFramePr>
        <p:xfrm>
          <a:off x="5690344" y="3225800"/>
          <a:ext cx="177800" cy="203200"/>
        </p:xfrm>
        <a:graphic>
          <a:graphicData uri="http://schemas.openxmlformats.org/presentationml/2006/ole">
            <mc:AlternateContent xmlns:mc="http://schemas.openxmlformats.org/markup-compatibility/2006">
              <mc:Choice xmlns:v="urn:schemas-microsoft-com:vml" Requires="v">
                <p:oleObj spid="_x0000_s583725" name="Equation" r:id="rId7" imgW="177480" imgH="203040" progId="Equation.DSMT4">
                  <p:embed/>
                </p:oleObj>
              </mc:Choice>
              <mc:Fallback>
                <p:oleObj name="Equation" r:id="rId7" imgW="177480" imgH="2030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0344" y="3225800"/>
                        <a:ext cx="177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7" name="Object 5"/>
          <p:cNvGraphicFramePr>
            <a:graphicFrameLocks noChangeAspect="1"/>
          </p:cNvGraphicFramePr>
          <p:nvPr/>
        </p:nvGraphicFramePr>
        <p:xfrm>
          <a:off x="3275856" y="3501008"/>
          <a:ext cx="254000" cy="241300"/>
        </p:xfrm>
        <a:graphic>
          <a:graphicData uri="http://schemas.openxmlformats.org/presentationml/2006/ole">
            <mc:AlternateContent xmlns:mc="http://schemas.openxmlformats.org/markup-compatibility/2006">
              <mc:Choice xmlns:v="urn:schemas-microsoft-com:vml" Requires="v">
                <p:oleObj spid="_x0000_s583726" name="Equation" r:id="rId9" imgW="253786" imgH="241124" progId="Equation.DSMT4">
                  <p:embed/>
                </p:oleObj>
              </mc:Choice>
              <mc:Fallback>
                <p:oleObj name="Equation" r:id="rId9" imgW="253786" imgH="241124"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501008"/>
                        <a:ext cx="254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1835696" y="5059792"/>
          <a:ext cx="825500" cy="342900"/>
        </p:xfrm>
        <a:graphic>
          <a:graphicData uri="http://schemas.openxmlformats.org/presentationml/2006/ole">
            <mc:AlternateContent xmlns:mc="http://schemas.openxmlformats.org/markup-compatibility/2006">
              <mc:Choice xmlns:v="urn:schemas-microsoft-com:vml" Requires="v">
                <p:oleObj spid="_x0000_s583727" name="Equation" r:id="rId10" imgW="825110" imgH="342831" progId="Equation.DSMT4">
                  <p:embed/>
                </p:oleObj>
              </mc:Choice>
              <mc:Fallback>
                <p:oleObj name="Equation" r:id="rId10" imgW="825110" imgH="342831"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35696" y="5059792"/>
                        <a:ext cx="825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9" name="Object 7"/>
          <p:cNvGraphicFramePr>
            <a:graphicFrameLocks noChangeAspect="1"/>
          </p:cNvGraphicFramePr>
          <p:nvPr/>
        </p:nvGraphicFramePr>
        <p:xfrm>
          <a:off x="2606518" y="5972737"/>
          <a:ext cx="177800" cy="203200"/>
        </p:xfrm>
        <a:graphic>
          <a:graphicData uri="http://schemas.openxmlformats.org/presentationml/2006/ole">
            <mc:AlternateContent xmlns:mc="http://schemas.openxmlformats.org/markup-compatibility/2006">
              <mc:Choice xmlns:v="urn:schemas-microsoft-com:vml" Requires="v">
                <p:oleObj spid="_x0000_s583728" name="Equation" r:id="rId12" imgW="177480" imgH="203040" progId="Equation.DSMT4">
                  <p:embed/>
                </p:oleObj>
              </mc:Choice>
              <mc:Fallback>
                <p:oleObj name="Equation" r:id="rId12" imgW="177480" imgH="203040"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06518" y="5972737"/>
                        <a:ext cx="177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Down Arrow 9"/>
          <p:cNvSpPr/>
          <p:nvPr/>
        </p:nvSpPr>
        <p:spPr>
          <a:xfrm>
            <a:off x="3995936" y="3933056"/>
            <a:ext cx="504056" cy="936104"/>
          </a:xfrm>
          <a:prstGeom prst="downArrow">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135864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solidFill>
                  <a:srgbClr val="BFBFBF"/>
                </a:solidFill>
              </a:rPr>
              <a:t>Deterministic model:</a:t>
            </a:r>
          </a:p>
          <a:p>
            <a:pPr lvl="1"/>
            <a:r>
              <a:rPr lang="en-GB" dirty="0" smtClean="0">
                <a:solidFill>
                  <a:srgbClr val="BFBFBF"/>
                </a:solidFill>
              </a:rPr>
              <a:t>Make it stochastic</a:t>
            </a:r>
          </a:p>
          <a:p>
            <a:r>
              <a:rPr lang="en-GB" dirty="0" smtClean="0">
                <a:solidFill>
                  <a:srgbClr val="BFBFBF"/>
                </a:solidFill>
              </a:rPr>
              <a:t>Constant infectivity and recovery rate:</a:t>
            </a:r>
          </a:p>
          <a:p>
            <a:pPr lvl="1"/>
            <a:r>
              <a:rPr lang="en-GB" dirty="0" smtClean="0">
                <a:solidFill>
                  <a:srgbClr val="BFBFBF"/>
                </a:solidFill>
              </a:rPr>
              <a:t>Constant infectivity, any duration of infectious period</a:t>
            </a:r>
          </a:p>
          <a:p>
            <a:pPr lvl="1"/>
            <a:r>
              <a:rPr lang="en-GB" dirty="0" smtClean="0">
                <a:solidFill>
                  <a:srgbClr val="BFBFBF"/>
                </a:solidFill>
              </a:rPr>
              <a:t>Time-varying infectivity</a:t>
            </a:r>
          </a:p>
          <a:p>
            <a:r>
              <a:rPr lang="en-GB" dirty="0" smtClean="0"/>
              <a:t>Homogeneous mixing:</a:t>
            </a:r>
          </a:p>
          <a:p>
            <a:pPr lvl="1"/>
            <a:r>
              <a:rPr lang="en-GB" dirty="0" smtClean="0">
                <a:solidFill>
                  <a:srgbClr val="BFBFBF"/>
                </a:solidFill>
              </a:rPr>
              <a:t>Heterogeneous mixing</a:t>
            </a:r>
          </a:p>
          <a:p>
            <a:pPr lvl="1"/>
            <a:r>
              <a:rPr lang="en-GB" dirty="0" smtClean="0"/>
              <a:t>Households models</a:t>
            </a:r>
          </a:p>
          <a:p>
            <a:pPr lvl="1"/>
            <a:r>
              <a:rPr lang="en-GB" dirty="0" smtClean="0">
                <a:solidFill>
                  <a:srgbClr val="BFBFBF"/>
                </a:solidFill>
              </a:rPr>
              <a:t>Network models</a:t>
            </a:r>
            <a:endParaRPr lang="en-GB" dirty="0">
              <a:solidFill>
                <a:srgbClr val="BFBFBF"/>
              </a:solidFill>
            </a:endParaRPr>
          </a:p>
          <a:p>
            <a:pPr lvl="1"/>
            <a:endParaRPr lang="en-GB" dirty="0"/>
          </a:p>
        </p:txBody>
      </p:sp>
    </p:spTree>
    <p:extLst>
      <p:ext uri="{BB962C8B-B14F-4D97-AF65-F5344CB8AC3E}">
        <p14:creationId xmlns:p14="http://schemas.microsoft.com/office/powerpoint/2010/main" val="256279743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Model illustration</a:t>
            </a:r>
            <a:endParaRPr lang="en-GB" dirty="0"/>
          </a:p>
        </p:txBody>
      </p:sp>
      <p:grpSp>
        <p:nvGrpSpPr>
          <p:cNvPr id="5" name="Group 4"/>
          <p:cNvGrpSpPr/>
          <p:nvPr/>
        </p:nvGrpSpPr>
        <p:grpSpPr>
          <a:xfrm>
            <a:off x="1187624" y="2996952"/>
            <a:ext cx="1440160" cy="1008112"/>
            <a:chOff x="1187624" y="2996952"/>
            <a:chExt cx="1440160" cy="1008112"/>
          </a:xfrm>
        </p:grpSpPr>
        <p:sp>
          <p:nvSpPr>
            <p:cNvPr id="3" name="Oval 2"/>
            <p:cNvSpPr/>
            <p:nvPr/>
          </p:nvSpPr>
          <p:spPr bwMode="auto">
            <a:xfrm>
              <a:off x="1187624" y="2996952"/>
              <a:ext cx="1440160" cy="1008112"/>
            </a:xfrm>
            <a:prstGeom prst="ellipse">
              <a:avLst/>
            </a:prstGeom>
            <a:noFill/>
            <a:ln w="19050">
              <a:solidFill>
                <a:schemeClr val="tx1"/>
              </a:solidFill>
              <a:round/>
              <a:headEnd/>
              <a:tailEnd/>
            </a:ln>
          </p:spPr>
          <p:txBody>
            <a:bodyPr wrap="none" rtlCol="0" anchor="ctr"/>
            <a:lstStyle/>
            <a:p>
              <a:pPr algn="ctr"/>
              <a:endParaRPr lang="en-US"/>
            </a:p>
          </p:txBody>
        </p:sp>
        <p:sp>
          <p:nvSpPr>
            <p:cNvPr id="4" name="Oval 3"/>
            <p:cNvSpPr/>
            <p:nvPr/>
          </p:nvSpPr>
          <p:spPr bwMode="auto">
            <a:xfrm>
              <a:off x="1619672"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6" name="Oval 5"/>
            <p:cNvSpPr/>
            <p:nvPr/>
          </p:nvSpPr>
          <p:spPr bwMode="auto">
            <a:xfrm>
              <a:off x="2123728"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7" name="Oval 6"/>
            <p:cNvSpPr/>
            <p:nvPr/>
          </p:nvSpPr>
          <p:spPr bwMode="auto">
            <a:xfrm>
              <a:off x="1907704" y="3212976"/>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8" name="Oval 7"/>
            <p:cNvSpPr/>
            <p:nvPr/>
          </p:nvSpPr>
          <p:spPr bwMode="auto">
            <a:xfrm>
              <a:off x="2267744" y="3356992"/>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9" name="Oval 8"/>
            <p:cNvSpPr/>
            <p:nvPr/>
          </p:nvSpPr>
          <p:spPr bwMode="auto">
            <a:xfrm>
              <a:off x="1475656" y="3361998"/>
              <a:ext cx="72008" cy="72008"/>
            </a:xfrm>
            <a:prstGeom prst="ellipse">
              <a:avLst/>
            </a:prstGeom>
            <a:solidFill>
              <a:schemeClr val="tx1"/>
            </a:solidFill>
            <a:ln w="19050">
              <a:solidFill>
                <a:schemeClr val="tx1"/>
              </a:solidFill>
              <a:round/>
              <a:headEnd/>
              <a:tailEnd/>
            </a:ln>
          </p:spPr>
          <p:txBody>
            <a:bodyPr wrap="none" rtlCol="0" anchor="ctr"/>
            <a:lstStyle/>
            <a:p>
              <a:pPr algn="ctr"/>
              <a:endParaRPr lang="en-US"/>
            </a:p>
          </p:txBody>
        </p:sp>
      </p:grpSp>
      <p:grpSp>
        <p:nvGrpSpPr>
          <p:cNvPr id="11" name="Group 10"/>
          <p:cNvGrpSpPr/>
          <p:nvPr/>
        </p:nvGrpSpPr>
        <p:grpSpPr>
          <a:xfrm>
            <a:off x="2416929" y="2141240"/>
            <a:ext cx="1440160" cy="1008112"/>
            <a:chOff x="1187624" y="2996952"/>
            <a:chExt cx="1440160" cy="1008112"/>
          </a:xfrm>
        </p:grpSpPr>
        <p:sp>
          <p:nvSpPr>
            <p:cNvPr id="12" name="Oval 11"/>
            <p:cNvSpPr/>
            <p:nvPr/>
          </p:nvSpPr>
          <p:spPr bwMode="auto">
            <a:xfrm>
              <a:off x="1187624" y="2996952"/>
              <a:ext cx="1440160" cy="1008112"/>
            </a:xfrm>
            <a:prstGeom prst="ellipse">
              <a:avLst/>
            </a:prstGeom>
            <a:noFill/>
            <a:ln w="19050">
              <a:solidFill>
                <a:schemeClr val="tx1"/>
              </a:solidFill>
              <a:round/>
              <a:headEnd/>
              <a:tailEnd/>
            </a:ln>
          </p:spPr>
          <p:txBody>
            <a:bodyPr wrap="none" rtlCol="0" anchor="ctr"/>
            <a:lstStyle/>
            <a:p>
              <a:pPr algn="ctr"/>
              <a:endParaRPr lang="en-US"/>
            </a:p>
          </p:txBody>
        </p:sp>
        <p:sp>
          <p:nvSpPr>
            <p:cNvPr id="13" name="Oval 12"/>
            <p:cNvSpPr/>
            <p:nvPr/>
          </p:nvSpPr>
          <p:spPr bwMode="auto">
            <a:xfrm>
              <a:off x="1619672"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14" name="Oval 13"/>
            <p:cNvSpPr/>
            <p:nvPr/>
          </p:nvSpPr>
          <p:spPr bwMode="auto">
            <a:xfrm>
              <a:off x="2123728"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15" name="Oval 14"/>
            <p:cNvSpPr/>
            <p:nvPr/>
          </p:nvSpPr>
          <p:spPr bwMode="auto">
            <a:xfrm>
              <a:off x="1907704" y="3212976"/>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16" name="Oval 15"/>
            <p:cNvSpPr/>
            <p:nvPr/>
          </p:nvSpPr>
          <p:spPr bwMode="auto">
            <a:xfrm>
              <a:off x="2267744" y="3356992"/>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17" name="Oval 16"/>
            <p:cNvSpPr/>
            <p:nvPr/>
          </p:nvSpPr>
          <p:spPr bwMode="auto">
            <a:xfrm>
              <a:off x="1475656" y="3361998"/>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grpSp>
      <p:grpSp>
        <p:nvGrpSpPr>
          <p:cNvPr id="18" name="Group 17"/>
          <p:cNvGrpSpPr/>
          <p:nvPr/>
        </p:nvGrpSpPr>
        <p:grpSpPr>
          <a:xfrm>
            <a:off x="3059832" y="3361998"/>
            <a:ext cx="1440160" cy="1008112"/>
            <a:chOff x="1187624" y="2996952"/>
            <a:chExt cx="1440160" cy="1008112"/>
          </a:xfrm>
        </p:grpSpPr>
        <p:sp>
          <p:nvSpPr>
            <p:cNvPr id="19" name="Oval 18"/>
            <p:cNvSpPr/>
            <p:nvPr/>
          </p:nvSpPr>
          <p:spPr bwMode="auto">
            <a:xfrm>
              <a:off x="1187624" y="2996952"/>
              <a:ext cx="1440160" cy="1008112"/>
            </a:xfrm>
            <a:prstGeom prst="ellipse">
              <a:avLst/>
            </a:prstGeom>
            <a:noFill/>
            <a:ln w="19050">
              <a:solidFill>
                <a:schemeClr val="tx1"/>
              </a:solidFill>
              <a:round/>
              <a:headEnd/>
              <a:tailEnd/>
            </a:ln>
          </p:spPr>
          <p:txBody>
            <a:bodyPr wrap="none" rtlCol="0" anchor="ctr"/>
            <a:lstStyle/>
            <a:p>
              <a:pPr algn="ctr"/>
              <a:endParaRPr lang="en-US"/>
            </a:p>
          </p:txBody>
        </p:sp>
        <p:sp>
          <p:nvSpPr>
            <p:cNvPr id="20" name="Oval 19"/>
            <p:cNvSpPr/>
            <p:nvPr/>
          </p:nvSpPr>
          <p:spPr bwMode="auto">
            <a:xfrm>
              <a:off x="1619672"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1" name="Oval 20"/>
            <p:cNvSpPr/>
            <p:nvPr/>
          </p:nvSpPr>
          <p:spPr bwMode="auto">
            <a:xfrm>
              <a:off x="2123728"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2" name="Oval 21"/>
            <p:cNvSpPr/>
            <p:nvPr/>
          </p:nvSpPr>
          <p:spPr bwMode="auto">
            <a:xfrm>
              <a:off x="1907704" y="3212976"/>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3" name="Oval 22"/>
            <p:cNvSpPr/>
            <p:nvPr/>
          </p:nvSpPr>
          <p:spPr bwMode="auto">
            <a:xfrm>
              <a:off x="2267744" y="3356992"/>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4" name="Oval 23"/>
            <p:cNvSpPr/>
            <p:nvPr/>
          </p:nvSpPr>
          <p:spPr bwMode="auto">
            <a:xfrm>
              <a:off x="1475656" y="3361998"/>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grpSp>
      <p:grpSp>
        <p:nvGrpSpPr>
          <p:cNvPr id="32" name="Group 31"/>
          <p:cNvGrpSpPr/>
          <p:nvPr/>
        </p:nvGrpSpPr>
        <p:grpSpPr>
          <a:xfrm>
            <a:off x="3275856" y="4725144"/>
            <a:ext cx="1440160" cy="1008112"/>
            <a:chOff x="1187624" y="2996952"/>
            <a:chExt cx="1440160" cy="1008112"/>
          </a:xfrm>
        </p:grpSpPr>
        <p:sp>
          <p:nvSpPr>
            <p:cNvPr id="33" name="Oval 32"/>
            <p:cNvSpPr/>
            <p:nvPr/>
          </p:nvSpPr>
          <p:spPr bwMode="auto">
            <a:xfrm>
              <a:off x="1187624" y="2996952"/>
              <a:ext cx="1440160" cy="1008112"/>
            </a:xfrm>
            <a:prstGeom prst="ellipse">
              <a:avLst/>
            </a:prstGeom>
            <a:noFill/>
            <a:ln w="19050">
              <a:solidFill>
                <a:schemeClr val="tx1"/>
              </a:solidFill>
              <a:round/>
              <a:headEnd/>
              <a:tailEnd/>
            </a:ln>
          </p:spPr>
          <p:txBody>
            <a:bodyPr wrap="none" rtlCol="0" anchor="ctr"/>
            <a:lstStyle/>
            <a:p>
              <a:pPr algn="ctr"/>
              <a:endParaRPr lang="en-US"/>
            </a:p>
          </p:txBody>
        </p:sp>
        <p:sp>
          <p:nvSpPr>
            <p:cNvPr id="34" name="Oval 33"/>
            <p:cNvSpPr/>
            <p:nvPr/>
          </p:nvSpPr>
          <p:spPr bwMode="auto">
            <a:xfrm>
              <a:off x="1619672"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5" name="Oval 34"/>
            <p:cNvSpPr/>
            <p:nvPr/>
          </p:nvSpPr>
          <p:spPr bwMode="auto">
            <a:xfrm>
              <a:off x="2123728"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6" name="Oval 35"/>
            <p:cNvSpPr/>
            <p:nvPr/>
          </p:nvSpPr>
          <p:spPr bwMode="auto">
            <a:xfrm>
              <a:off x="1907704" y="3212976"/>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7" name="Oval 36"/>
            <p:cNvSpPr/>
            <p:nvPr/>
          </p:nvSpPr>
          <p:spPr bwMode="auto">
            <a:xfrm>
              <a:off x="2267744" y="3356992"/>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8" name="Oval 37"/>
            <p:cNvSpPr/>
            <p:nvPr/>
          </p:nvSpPr>
          <p:spPr bwMode="auto">
            <a:xfrm>
              <a:off x="1475656" y="3361998"/>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grpSp>
      <p:sp>
        <p:nvSpPr>
          <p:cNvPr id="10" name="Oval 9"/>
          <p:cNvSpPr/>
          <p:nvPr/>
        </p:nvSpPr>
        <p:spPr bwMode="auto">
          <a:xfrm>
            <a:off x="4211960" y="2132856"/>
            <a:ext cx="1440160" cy="1016496"/>
          </a:xfrm>
          <a:prstGeom prst="ellipse">
            <a:avLst/>
          </a:prstGeom>
          <a:noFill/>
          <a:ln w="19050">
            <a:solidFill>
              <a:schemeClr val="tx1"/>
            </a:solidFill>
            <a:prstDash val="dash"/>
            <a:round/>
            <a:headEnd/>
            <a:tailEnd/>
          </a:ln>
        </p:spPr>
        <p:txBody>
          <a:bodyPr wrap="none" rtlCol="0" anchor="ctr"/>
          <a:lstStyle/>
          <a:p>
            <a:pPr algn="ctr"/>
            <a:endParaRPr lang="en-US"/>
          </a:p>
        </p:txBody>
      </p:sp>
      <p:sp>
        <p:nvSpPr>
          <p:cNvPr id="47" name="Oval 46"/>
          <p:cNvSpPr/>
          <p:nvPr/>
        </p:nvSpPr>
        <p:spPr bwMode="auto">
          <a:xfrm>
            <a:off x="4788024" y="3429000"/>
            <a:ext cx="1440160" cy="1016496"/>
          </a:xfrm>
          <a:prstGeom prst="ellipse">
            <a:avLst/>
          </a:prstGeom>
          <a:noFill/>
          <a:ln w="19050">
            <a:solidFill>
              <a:schemeClr val="tx1"/>
            </a:solidFill>
            <a:prstDash val="dash"/>
            <a:round/>
            <a:headEnd/>
            <a:tailEnd/>
          </a:ln>
        </p:spPr>
        <p:txBody>
          <a:bodyPr wrap="none" rtlCol="0" anchor="ctr"/>
          <a:lstStyle/>
          <a:p>
            <a:pPr algn="ctr"/>
            <a:endParaRPr lang="en-US"/>
          </a:p>
        </p:txBody>
      </p:sp>
      <p:sp>
        <p:nvSpPr>
          <p:cNvPr id="48" name="Oval 47"/>
          <p:cNvSpPr/>
          <p:nvPr/>
        </p:nvSpPr>
        <p:spPr bwMode="auto">
          <a:xfrm>
            <a:off x="5004048" y="4725144"/>
            <a:ext cx="1440160" cy="1016496"/>
          </a:xfrm>
          <a:prstGeom prst="ellipse">
            <a:avLst/>
          </a:prstGeom>
          <a:noFill/>
          <a:ln w="19050">
            <a:solidFill>
              <a:schemeClr val="tx1"/>
            </a:solidFill>
            <a:prstDash val="dash"/>
            <a:round/>
            <a:headEnd/>
            <a:tailEnd/>
          </a:ln>
        </p:spPr>
        <p:txBody>
          <a:bodyPr wrap="none" rtlCol="0" anchor="ctr"/>
          <a:lstStyle/>
          <a:p>
            <a:pPr algn="ctr"/>
            <a:endParaRPr lang="en-US"/>
          </a:p>
        </p:txBody>
      </p:sp>
      <p:cxnSp>
        <p:nvCxnSpPr>
          <p:cNvPr id="49" name="Straight Arrow Connector 48"/>
          <p:cNvCxnSpPr>
            <a:stCxn id="9" idx="7"/>
            <a:endCxn id="7" idx="3"/>
          </p:cNvCxnSpPr>
          <p:nvPr/>
        </p:nvCxnSpPr>
        <p:spPr>
          <a:xfrm flipV="1">
            <a:off x="1537119" y="3274439"/>
            <a:ext cx="381130" cy="98104"/>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5"/>
            <a:endCxn id="6" idx="1"/>
          </p:cNvCxnSpPr>
          <p:nvPr/>
        </p:nvCxnSpPr>
        <p:spPr>
          <a:xfrm>
            <a:off x="1537119" y="3423461"/>
            <a:ext cx="597154" cy="232108"/>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6" idx="7"/>
            <a:endCxn id="8" idx="3"/>
          </p:cNvCxnSpPr>
          <p:nvPr/>
        </p:nvCxnSpPr>
        <p:spPr>
          <a:xfrm flipV="1">
            <a:off x="2185191" y="3418455"/>
            <a:ext cx="93098" cy="237114"/>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29" idx="3"/>
            <a:endCxn id="27" idx="7"/>
          </p:cNvCxnSpPr>
          <p:nvPr/>
        </p:nvCxnSpPr>
        <p:spPr>
          <a:xfrm flipH="1">
            <a:off x="2179601" y="4434951"/>
            <a:ext cx="237114" cy="381130"/>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29" idx="5"/>
            <a:endCxn id="30" idx="1"/>
          </p:cNvCxnSpPr>
          <p:nvPr/>
        </p:nvCxnSpPr>
        <p:spPr>
          <a:xfrm>
            <a:off x="2467633" y="4434951"/>
            <a:ext cx="309122" cy="93098"/>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17" idx="7"/>
            <a:endCxn id="15" idx="2"/>
          </p:cNvCxnSpPr>
          <p:nvPr/>
        </p:nvCxnSpPr>
        <p:spPr>
          <a:xfrm flipV="1">
            <a:off x="2766424" y="2393268"/>
            <a:ext cx="370585" cy="123563"/>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15" idx="6"/>
            <a:endCxn id="16" idx="0"/>
          </p:cNvCxnSpPr>
          <p:nvPr/>
        </p:nvCxnSpPr>
        <p:spPr>
          <a:xfrm>
            <a:off x="3209017" y="2393268"/>
            <a:ext cx="324036" cy="108012"/>
          </a:xfrm>
          <a:prstGeom prst="straightConnector1">
            <a:avLst/>
          </a:prstGeom>
          <a:ln w="190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0188" name="Curved Connector 50187"/>
          <p:cNvCxnSpPr>
            <a:stCxn id="9" idx="0"/>
            <a:endCxn id="17" idx="2"/>
          </p:cNvCxnSpPr>
          <p:nvPr/>
        </p:nvCxnSpPr>
        <p:spPr>
          <a:xfrm rot="5400000" flipH="1" flipV="1">
            <a:off x="1698456" y="2355494"/>
            <a:ext cx="819708" cy="1193301"/>
          </a:xfrm>
          <a:prstGeom prst="curvedConnector2">
            <a:avLst/>
          </a:prstGeom>
          <a:ln w="19050">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80" name="Curved Connector 79"/>
          <p:cNvCxnSpPr>
            <a:stCxn id="8" idx="6"/>
            <a:endCxn id="14" idx="4"/>
          </p:cNvCxnSpPr>
          <p:nvPr/>
        </p:nvCxnSpPr>
        <p:spPr>
          <a:xfrm flipV="1">
            <a:off x="2339752" y="2861320"/>
            <a:ext cx="1049285" cy="531676"/>
          </a:xfrm>
          <a:prstGeom prst="curvedConnector2">
            <a:avLst/>
          </a:prstGeom>
          <a:ln w="19050">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84" name="Curved Connector 83"/>
          <p:cNvCxnSpPr>
            <a:stCxn id="6" idx="7"/>
            <a:endCxn id="22" idx="2"/>
          </p:cNvCxnSpPr>
          <p:nvPr/>
        </p:nvCxnSpPr>
        <p:spPr>
          <a:xfrm rot="5400000" flipH="1" flipV="1">
            <a:off x="2961780" y="2837438"/>
            <a:ext cx="41543" cy="1594721"/>
          </a:xfrm>
          <a:prstGeom prst="curvedConnector2">
            <a:avLst/>
          </a:prstGeom>
          <a:ln w="19050">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88" name="Curved Connector 87"/>
          <p:cNvCxnSpPr>
            <a:stCxn id="6" idx="6"/>
            <a:endCxn id="29" idx="0"/>
          </p:cNvCxnSpPr>
          <p:nvPr/>
        </p:nvCxnSpPr>
        <p:spPr>
          <a:xfrm>
            <a:off x="2195736" y="3681028"/>
            <a:ext cx="246438" cy="692460"/>
          </a:xfrm>
          <a:prstGeom prst="curvedConnector2">
            <a:avLst/>
          </a:prstGeom>
          <a:ln w="19050">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sp>
        <p:nvSpPr>
          <p:cNvPr id="50201" name="Oval 50200"/>
          <p:cNvSpPr/>
          <p:nvPr/>
        </p:nvSpPr>
        <p:spPr bwMode="auto">
          <a:xfrm>
            <a:off x="683568" y="1628800"/>
            <a:ext cx="7789863" cy="4552950"/>
          </a:xfrm>
          <a:prstGeom prst="ellipse">
            <a:avLst/>
          </a:prstGeom>
          <a:noFill/>
          <a:ln w="19050">
            <a:solidFill>
              <a:schemeClr val="tx1"/>
            </a:solidFill>
            <a:round/>
            <a:headEnd/>
            <a:tailEnd/>
          </a:ln>
        </p:spPr>
        <p:txBody>
          <a:bodyPr wrap="none" rtlCol="0" anchor="ctr"/>
          <a:lstStyle/>
          <a:p>
            <a:pPr algn="ctr"/>
            <a:endParaRPr lang="en-US"/>
          </a:p>
        </p:txBody>
      </p:sp>
      <p:grpSp>
        <p:nvGrpSpPr>
          <p:cNvPr id="25" name="Group 24"/>
          <p:cNvGrpSpPr/>
          <p:nvPr/>
        </p:nvGrpSpPr>
        <p:grpSpPr>
          <a:xfrm>
            <a:off x="1686090" y="4157464"/>
            <a:ext cx="1440160" cy="1008112"/>
            <a:chOff x="1187624" y="2996952"/>
            <a:chExt cx="1440160" cy="1008112"/>
          </a:xfrm>
        </p:grpSpPr>
        <p:sp>
          <p:nvSpPr>
            <p:cNvPr id="26" name="Oval 25"/>
            <p:cNvSpPr/>
            <p:nvPr/>
          </p:nvSpPr>
          <p:spPr bwMode="auto">
            <a:xfrm>
              <a:off x="1187624" y="2996952"/>
              <a:ext cx="1440160" cy="1008112"/>
            </a:xfrm>
            <a:prstGeom prst="ellipse">
              <a:avLst/>
            </a:prstGeom>
            <a:noFill/>
            <a:ln w="19050">
              <a:solidFill>
                <a:schemeClr val="tx1"/>
              </a:solidFill>
              <a:round/>
              <a:headEnd/>
              <a:tailEnd/>
            </a:ln>
          </p:spPr>
          <p:txBody>
            <a:bodyPr wrap="none" rtlCol="0" anchor="ctr"/>
            <a:lstStyle/>
            <a:p>
              <a:pPr algn="ctr"/>
              <a:endParaRPr lang="en-US"/>
            </a:p>
          </p:txBody>
        </p:sp>
        <p:sp>
          <p:nvSpPr>
            <p:cNvPr id="27" name="Oval 26"/>
            <p:cNvSpPr/>
            <p:nvPr/>
          </p:nvSpPr>
          <p:spPr bwMode="auto">
            <a:xfrm>
              <a:off x="1619672"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8" name="Oval 27"/>
            <p:cNvSpPr/>
            <p:nvPr/>
          </p:nvSpPr>
          <p:spPr bwMode="auto">
            <a:xfrm>
              <a:off x="2123728" y="3645024"/>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29" name="Oval 28"/>
            <p:cNvSpPr/>
            <p:nvPr/>
          </p:nvSpPr>
          <p:spPr bwMode="auto">
            <a:xfrm>
              <a:off x="1907704" y="3212976"/>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0" name="Oval 29"/>
            <p:cNvSpPr/>
            <p:nvPr/>
          </p:nvSpPr>
          <p:spPr bwMode="auto">
            <a:xfrm>
              <a:off x="2267744" y="3356992"/>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sp>
          <p:nvSpPr>
            <p:cNvPr id="31" name="Oval 30"/>
            <p:cNvSpPr/>
            <p:nvPr/>
          </p:nvSpPr>
          <p:spPr bwMode="auto">
            <a:xfrm>
              <a:off x="1475656" y="3361998"/>
              <a:ext cx="72008" cy="72008"/>
            </a:xfrm>
            <a:prstGeom prst="ellipse">
              <a:avLst/>
            </a:prstGeom>
            <a:solidFill>
              <a:schemeClr val="bg1"/>
            </a:solidFill>
            <a:ln w="19050">
              <a:solidFill>
                <a:schemeClr val="tx1"/>
              </a:solidFill>
              <a:round/>
              <a:headEnd/>
              <a:tailEnd/>
            </a:ln>
          </p:spPr>
          <p:txBody>
            <a:bodyPr wrap="none" rtlCol="0" anchor="ctr"/>
            <a:lstStyle/>
            <a:p>
              <a:pPr algn="ctr"/>
              <a:endParaRPr lang="en-US"/>
            </a:p>
          </p:txBody>
        </p:sp>
      </p:grpSp>
      <p:cxnSp>
        <p:nvCxnSpPr>
          <p:cNvPr id="96" name="Curved Connector 95"/>
          <p:cNvCxnSpPr>
            <a:stCxn id="17" idx="4"/>
            <a:endCxn id="13" idx="2"/>
          </p:cNvCxnSpPr>
          <p:nvPr/>
        </p:nvCxnSpPr>
        <p:spPr>
          <a:xfrm rot="16200000" flipH="1">
            <a:off x="2671460" y="2647799"/>
            <a:ext cx="247022" cy="108012"/>
          </a:xfrm>
          <a:prstGeom prst="curvedConnector2">
            <a:avLst/>
          </a:prstGeom>
          <a:ln w="19050">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156176" y="6550223"/>
            <a:ext cx="2987824" cy="307777"/>
          </a:xfrm>
          <a:prstGeom prst="rect">
            <a:avLst/>
          </a:prstGeom>
          <a:noFill/>
        </p:spPr>
        <p:txBody>
          <a:bodyPr wrap="square" rtlCol="0">
            <a:spAutoFit/>
          </a:bodyPr>
          <a:lstStyle/>
          <a:p>
            <a:pPr marL="0" lvl="1"/>
            <a:r>
              <a:rPr lang="en-GB" sz="1400" b="1" i="1" dirty="0" err="1" smtClean="0"/>
              <a:t>Pellis</a:t>
            </a:r>
            <a:r>
              <a:rPr lang="en-GB" sz="1400" b="1" i="1" dirty="0" smtClean="0"/>
              <a:t>, Ferguson &amp; Fraser </a:t>
            </a:r>
            <a:r>
              <a:rPr lang="en-GB" sz="1400" i="1" dirty="0" smtClean="0"/>
              <a:t>(2009)</a:t>
            </a:r>
            <a:endParaRPr lang="en-GB" sz="1400" i="1" dirty="0"/>
          </a:p>
        </p:txBody>
      </p:sp>
    </p:spTree>
    <p:extLst>
      <p:ext uri="{BB962C8B-B14F-4D97-AF65-F5344CB8AC3E}">
        <p14:creationId xmlns:p14="http://schemas.microsoft.com/office/powerpoint/2010/main" val="351212752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Household reproduction number R*</a:t>
            </a:r>
            <a:endParaRPr lang="en-GB" dirty="0"/>
          </a:p>
        </p:txBody>
      </p:sp>
      <p:sp>
        <p:nvSpPr>
          <p:cNvPr id="3" name="Content Placeholder 2"/>
          <p:cNvSpPr>
            <a:spLocks noGrp="1"/>
          </p:cNvSpPr>
          <p:nvPr>
            <p:ph idx="1"/>
          </p:nvPr>
        </p:nvSpPr>
        <p:spPr>
          <a:xfrm>
            <a:off x="457200" y="1428736"/>
            <a:ext cx="5050904" cy="5000660"/>
          </a:xfrm>
        </p:spPr>
        <p:txBody>
          <a:bodyPr/>
          <a:lstStyle/>
          <a:p>
            <a:r>
              <a:rPr lang="en-GB" dirty="0" smtClean="0"/>
              <a:t>Consider a within-household epidemic started by one initial case </a:t>
            </a:r>
          </a:p>
          <a:p>
            <a:r>
              <a:rPr lang="en-GB" dirty="0" smtClean="0"/>
              <a:t>Define:</a:t>
            </a:r>
          </a:p>
          <a:p>
            <a:pPr lvl="1"/>
            <a:r>
              <a:rPr lang="en-GB" dirty="0" smtClean="0"/>
              <a:t>          average household final size, excluding the initial case</a:t>
            </a:r>
          </a:p>
          <a:p>
            <a:pPr lvl="1"/>
            <a:r>
              <a:rPr lang="en-GB" dirty="0" smtClean="0"/>
              <a:t>          average number of global infections an individual makes</a:t>
            </a:r>
          </a:p>
          <a:p>
            <a:r>
              <a:rPr lang="en-GB" dirty="0" smtClean="0"/>
              <a:t>“</a:t>
            </a:r>
            <a:r>
              <a:rPr lang="en-GB" dirty="0" err="1" smtClean="0"/>
              <a:t>Linearise</a:t>
            </a:r>
            <a:r>
              <a:rPr lang="en-GB" dirty="0" smtClean="0"/>
              <a:t>” the epidemic process at the level of households:</a:t>
            </a:r>
          </a:p>
          <a:p>
            <a:endParaRPr lang="en-GB" dirty="0"/>
          </a:p>
        </p:txBody>
      </p:sp>
      <p:grpSp>
        <p:nvGrpSpPr>
          <p:cNvPr id="7" name="Group 19"/>
          <p:cNvGrpSpPr>
            <a:grpSpLocks/>
          </p:cNvGrpSpPr>
          <p:nvPr/>
        </p:nvGrpSpPr>
        <p:grpSpPr bwMode="auto">
          <a:xfrm>
            <a:off x="6156176" y="2276872"/>
            <a:ext cx="2663825" cy="3313112"/>
            <a:chOff x="567" y="1071"/>
            <a:chExt cx="1678" cy="2087"/>
          </a:xfrm>
        </p:grpSpPr>
        <p:sp>
          <p:nvSpPr>
            <p:cNvPr id="8" name="Oval 20"/>
            <p:cNvSpPr>
              <a:spLocks noChangeArrowheads="1"/>
            </p:cNvSpPr>
            <p:nvPr/>
          </p:nvSpPr>
          <p:spPr bwMode="auto">
            <a:xfrm>
              <a:off x="567" y="1616"/>
              <a:ext cx="1134" cy="771"/>
            </a:xfrm>
            <a:prstGeom prst="ellipse">
              <a:avLst/>
            </a:prstGeom>
            <a:solidFill>
              <a:schemeClr val="bg1"/>
            </a:solidFill>
            <a:ln w="9525">
              <a:solidFill>
                <a:schemeClr val="tx1"/>
              </a:solidFill>
              <a:round/>
              <a:headEnd/>
              <a:tailEnd/>
            </a:ln>
          </p:spPr>
          <p:txBody>
            <a:bodyPr wrap="none" anchor="ctr"/>
            <a:lstStyle/>
            <a:p>
              <a:endParaRPr lang="it-IT"/>
            </a:p>
          </p:txBody>
        </p:sp>
        <p:sp>
          <p:nvSpPr>
            <p:cNvPr id="9" name="Oval 21"/>
            <p:cNvSpPr>
              <a:spLocks noChangeArrowheads="1"/>
            </p:cNvSpPr>
            <p:nvPr/>
          </p:nvSpPr>
          <p:spPr bwMode="auto">
            <a:xfrm>
              <a:off x="930" y="1752"/>
              <a:ext cx="90" cy="90"/>
            </a:xfrm>
            <a:prstGeom prst="ellipse">
              <a:avLst/>
            </a:prstGeom>
            <a:solidFill>
              <a:srgbClr val="C0C0C0"/>
            </a:solidFill>
            <a:ln w="9525">
              <a:solidFill>
                <a:schemeClr val="tx1"/>
              </a:solidFill>
              <a:round/>
              <a:headEnd/>
              <a:tailEnd/>
            </a:ln>
          </p:spPr>
          <p:txBody>
            <a:bodyPr wrap="none" anchor="ctr"/>
            <a:lstStyle/>
            <a:p>
              <a:endParaRPr lang="it-IT"/>
            </a:p>
          </p:txBody>
        </p:sp>
        <p:sp>
          <p:nvSpPr>
            <p:cNvPr id="10" name="Oval 22"/>
            <p:cNvSpPr>
              <a:spLocks noChangeArrowheads="1"/>
            </p:cNvSpPr>
            <p:nvPr/>
          </p:nvSpPr>
          <p:spPr bwMode="auto">
            <a:xfrm>
              <a:off x="1156" y="1933"/>
              <a:ext cx="90" cy="90"/>
            </a:xfrm>
            <a:prstGeom prst="ellipse">
              <a:avLst/>
            </a:prstGeom>
            <a:solidFill>
              <a:srgbClr val="C0C0C0"/>
            </a:solidFill>
            <a:ln w="9525">
              <a:solidFill>
                <a:schemeClr val="tx1"/>
              </a:solidFill>
              <a:round/>
              <a:headEnd/>
              <a:tailEnd/>
            </a:ln>
          </p:spPr>
          <p:txBody>
            <a:bodyPr wrap="none" anchor="ctr"/>
            <a:lstStyle/>
            <a:p>
              <a:endParaRPr lang="en-US"/>
            </a:p>
          </p:txBody>
        </p:sp>
        <p:sp>
          <p:nvSpPr>
            <p:cNvPr id="11" name="Oval 23"/>
            <p:cNvSpPr>
              <a:spLocks noChangeArrowheads="1"/>
            </p:cNvSpPr>
            <p:nvPr/>
          </p:nvSpPr>
          <p:spPr bwMode="auto">
            <a:xfrm>
              <a:off x="1111" y="2205"/>
              <a:ext cx="90" cy="90"/>
            </a:xfrm>
            <a:prstGeom prst="ellipse">
              <a:avLst/>
            </a:prstGeom>
            <a:solidFill>
              <a:srgbClr val="C0C0C0"/>
            </a:solidFill>
            <a:ln w="9525">
              <a:solidFill>
                <a:schemeClr val="tx1"/>
              </a:solidFill>
              <a:round/>
              <a:headEnd/>
              <a:tailEnd/>
            </a:ln>
          </p:spPr>
          <p:txBody>
            <a:bodyPr wrap="none" anchor="ctr"/>
            <a:lstStyle/>
            <a:p>
              <a:endParaRPr lang="it-IT"/>
            </a:p>
          </p:txBody>
        </p:sp>
        <p:sp>
          <p:nvSpPr>
            <p:cNvPr id="12" name="Oval 24"/>
            <p:cNvSpPr>
              <a:spLocks noChangeArrowheads="1"/>
            </p:cNvSpPr>
            <p:nvPr/>
          </p:nvSpPr>
          <p:spPr bwMode="auto">
            <a:xfrm>
              <a:off x="1338" y="1752"/>
              <a:ext cx="90" cy="90"/>
            </a:xfrm>
            <a:prstGeom prst="ellipse">
              <a:avLst/>
            </a:prstGeom>
            <a:solidFill>
              <a:schemeClr val="bg1"/>
            </a:solidFill>
            <a:ln w="9525">
              <a:solidFill>
                <a:schemeClr val="tx1"/>
              </a:solidFill>
              <a:round/>
              <a:headEnd/>
              <a:tailEnd/>
            </a:ln>
          </p:spPr>
          <p:txBody>
            <a:bodyPr wrap="none" anchor="ctr"/>
            <a:lstStyle/>
            <a:p>
              <a:endParaRPr lang="it-IT"/>
            </a:p>
          </p:txBody>
        </p:sp>
        <p:sp>
          <p:nvSpPr>
            <p:cNvPr id="13" name="Oval 25"/>
            <p:cNvSpPr>
              <a:spLocks noChangeArrowheads="1"/>
            </p:cNvSpPr>
            <p:nvPr/>
          </p:nvSpPr>
          <p:spPr bwMode="auto">
            <a:xfrm>
              <a:off x="1519" y="1979"/>
              <a:ext cx="90" cy="90"/>
            </a:xfrm>
            <a:prstGeom prst="ellipse">
              <a:avLst/>
            </a:prstGeom>
            <a:solidFill>
              <a:schemeClr val="bg1"/>
            </a:solidFill>
            <a:ln w="9525">
              <a:solidFill>
                <a:schemeClr val="tx1"/>
              </a:solidFill>
              <a:round/>
              <a:headEnd/>
              <a:tailEnd/>
            </a:ln>
          </p:spPr>
          <p:txBody>
            <a:bodyPr wrap="none" anchor="ctr"/>
            <a:lstStyle/>
            <a:p>
              <a:endParaRPr lang="it-IT"/>
            </a:p>
          </p:txBody>
        </p:sp>
        <p:sp>
          <p:nvSpPr>
            <p:cNvPr id="14" name="Oval 26"/>
            <p:cNvSpPr>
              <a:spLocks noChangeArrowheads="1"/>
            </p:cNvSpPr>
            <p:nvPr/>
          </p:nvSpPr>
          <p:spPr bwMode="auto">
            <a:xfrm>
              <a:off x="793" y="2069"/>
              <a:ext cx="90" cy="90"/>
            </a:xfrm>
            <a:prstGeom prst="ellipse">
              <a:avLst/>
            </a:prstGeom>
            <a:solidFill>
              <a:schemeClr val="tx1"/>
            </a:solidFill>
            <a:ln w="9525">
              <a:solidFill>
                <a:schemeClr val="tx1"/>
              </a:solidFill>
              <a:round/>
              <a:headEnd/>
              <a:tailEnd/>
            </a:ln>
          </p:spPr>
          <p:txBody>
            <a:bodyPr wrap="none" anchor="ctr"/>
            <a:lstStyle/>
            <a:p>
              <a:endParaRPr lang="it-IT"/>
            </a:p>
          </p:txBody>
        </p:sp>
        <p:cxnSp>
          <p:nvCxnSpPr>
            <p:cNvPr id="15" name="AutoShape 27"/>
            <p:cNvCxnSpPr>
              <a:cxnSpLocks noChangeShapeType="1"/>
              <a:stCxn id="9" idx="0"/>
            </p:cNvCxnSpPr>
            <p:nvPr/>
          </p:nvCxnSpPr>
          <p:spPr bwMode="auto">
            <a:xfrm rot="-5400000">
              <a:off x="1269" y="777"/>
              <a:ext cx="681" cy="1270"/>
            </a:xfrm>
            <a:prstGeom prst="curvedConnector2">
              <a:avLst/>
            </a:prstGeom>
            <a:noFill/>
            <a:ln w="9525">
              <a:solidFill>
                <a:srgbClr val="0000FF"/>
              </a:solidFill>
              <a:round/>
              <a:headEnd/>
              <a:tailEnd type="triangle" w="med" len="med"/>
            </a:ln>
          </p:spPr>
        </p:cxnSp>
        <p:cxnSp>
          <p:nvCxnSpPr>
            <p:cNvPr id="16" name="AutoShape 28"/>
            <p:cNvCxnSpPr>
              <a:cxnSpLocks noChangeShapeType="1"/>
              <a:stCxn id="10" idx="7"/>
            </p:cNvCxnSpPr>
            <p:nvPr/>
          </p:nvCxnSpPr>
          <p:spPr bwMode="auto">
            <a:xfrm rot="-5400000">
              <a:off x="1664" y="1366"/>
              <a:ext cx="149" cy="1012"/>
            </a:xfrm>
            <a:prstGeom prst="curvedConnector2">
              <a:avLst/>
            </a:prstGeom>
            <a:noFill/>
            <a:ln w="9525">
              <a:solidFill>
                <a:srgbClr val="0000FF"/>
              </a:solidFill>
              <a:round/>
              <a:headEnd/>
              <a:tailEnd type="triangle" w="med" len="med"/>
            </a:ln>
          </p:spPr>
        </p:cxnSp>
        <p:cxnSp>
          <p:nvCxnSpPr>
            <p:cNvPr id="17" name="AutoShape 29"/>
            <p:cNvCxnSpPr>
              <a:cxnSpLocks noChangeShapeType="1"/>
              <a:stCxn id="11" idx="5"/>
            </p:cNvCxnSpPr>
            <p:nvPr/>
          </p:nvCxnSpPr>
          <p:spPr bwMode="auto">
            <a:xfrm rot="16200000" flipH="1">
              <a:off x="1642" y="1828"/>
              <a:ext cx="150" cy="1057"/>
            </a:xfrm>
            <a:prstGeom prst="curvedConnector2">
              <a:avLst/>
            </a:prstGeom>
            <a:noFill/>
            <a:ln w="9525">
              <a:solidFill>
                <a:srgbClr val="0000FF"/>
              </a:solidFill>
              <a:round/>
              <a:headEnd/>
              <a:tailEnd type="triangle" w="med" len="med"/>
            </a:ln>
          </p:spPr>
        </p:cxnSp>
        <p:cxnSp>
          <p:nvCxnSpPr>
            <p:cNvPr id="18" name="AutoShape 30"/>
            <p:cNvCxnSpPr>
              <a:cxnSpLocks noChangeShapeType="1"/>
              <a:stCxn id="14" idx="5"/>
            </p:cNvCxnSpPr>
            <p:nvPr/>
          </p:nvCxnSpPr>
          <p:spPr bwMode="auto">
            <a:xfrm rot="16200000" flipH="1">
              <a:off x="1143" y="1873"/>
              <a:ext cx="830" cy="1375"/>
            </a:xfrm>
            <a:prstGeom prst="curvedConnector2">
              <a:avLst/>
            </a:prstGeom>
            <a:noFill/>
            <a:ln w="9525">
              <a:solidFill>
                <a:srgbClr val="0000FF"/>
              </a:solidFill>
              <a:round/>
              <a:headEnd/>
              <a:tailEnd type="triangle" w="med" len="med"/>
            </a:ln>
          </p:spPr>
        </p:cxnSp>
        <p:cxnSp>
          <p:nvCxnSpPr>
            <p:cNvPr id="19" name="AutoShape 31"/>
            <p:cNvCxnSpPr>
              <a:cxnSpLocks noChangeShapeType="1"/>
              <a:stCxn id="14" idx="7"/>
              <a:endCxn id="9" idx="3"/>
            </p:cNvCxnSpPr>
            <p:nvPr/>
          </p:nvCxnSpPr>
          <p:spPr bwMode="auto">
            <a:xfrm flipV="1">
              <a:off x="870" y="1829"/>
              <a:ext cx="73" cy="253"/>
            </a:xfrm>
            <a:prstGeom prst="straightConnector1">
              <a:avLst/>
            </a:prstGeom>
            <a:noFill/>
            <a:ln w="9525">
              <a:solidFill>
                <a:srgbClr val="FF0000"/>
              </a:solidFill>
              <a:round/>
              <a:headEnd/>
              <a:tailEnd type="triangle" w="med" len="med"/>
            </a:ln>
          </p:spPr>
        </p:cxnSp>
        <p:cxnSp>
          <p:nvCxnSpPr>
            <p:cNvPr id="20" name="AutoShape 32"/>
            <p:cNvCxnSpPr>
              <a:cxnSpLocks noChangeShapeType="1"/>
              <a:stCxn id="9" idx="5"/>
              <a:endCxn id="10" idx="2"/>
            </p:cNvCxnSpPr>
            <p:nvPr/>
          </p:nvCxnSpPr>
          <p:spPr bwMode="auto">
            <a:xfrm rot="16200000" flipH="1">
              <a:off x="1007" y="1829"/>
              <a:ext cx="149" cy="149"/>
            </a:xfrm>
            <a:prstGeom prst="straightConnector1">
              <a:avLst/>
            </a:prstGeom>
            <a:noFill/>
            <a:ln w="9525">
              <a:solidFill>
                <a:srgbClr val="FF0000"/>
              </a:solidFill>
              <a:round/>
              <a:headEnd/>
              <a:tailEnd type="triangle" w="med" len="med"/>
            </a:ln>
          </p:spPr>
        </p:cxnSp>
        <p:cxnSp>
          <p:nvCxnSpPr>
            <p:cNvPr id="21" name="AutoShape 33"/>
            <p:cNvCxnSpPr>
              <a:cxnSpLocks noChangeShapeType="1"/>
              <a:stCxn id="14" idx="6"/>
              <a:endCxn id="11" idx="2"/>
            </p:cNvCxnSpPr>
            <p:nvPr/>
          </p:nvCxnSpPr>
          <p:spPr bwMode="auto">
            <a:xfrm>
              <a:off x="883" y="2114"/>
              <a:ext cx="228" cy="136"/>
            </a:xfrm>
            <a:prstGeom prst="straightConnector1">
              <a:avLst/>
            </a:prstGeom>
            <a:noFill/>
            <a:ln w="9525">
              <a:solidFill>
                <a:srgbClr val="FF0000"/>
              </a:solidFill>
              <a:round/>
              <a:headEnd/>
              <a:tailEnd type="triangle" w="med" len="med"/>
            </a:ln>
          </p:spPr>
        </p:cxnSp>
        <p:cxnSp>
          <p:nvCxnSpPr>
            <p:cNvPr id="22" name="AutoShape 34"/>
            <p:cNvCxnSpPr>
              <a:cxnSpLocks noChangeShapeType="1"/>
              <a:stCxn id="9" idx="7"/>
            </p:cNvCxnSpPr>
            <p:nvPr/>
          </p:nvCxnSpPr>
          <p:spPr bwMode="auto">
            <a:xfrm rot="-5400000">
              <a:off x="1415" y="936"/>
              <a:ext cx="421" cy="1238"/>
            </a:xfrm>
            <a:prstGeom prst="curvedConnector2">
              <a:avLst/>
            </a:prstGeom>
            <a:noFill/>
            <a:ln w="9525">
              <a:solidFill>
                <a:srgbClr val="0000FF"/>
              </a:solidFill>
              <a:round/>
              <a:headEnd/>
              <a:tailEnd type="triangle" w="med" len="med"/>
            </a:ln>
          </p:spPr>
        </p:cxnSp>
        <p:cxnSp>
          <p:nvCxnSpPr>
            <p:cNvPr id="23" name="AutoShape 35"/>
            <p:cNvCxnSpPr>
              <a:cxnSpLocks noChangeShapeType="1"/>
              <a:stCxn id="11" idx="6"/>
            </p:cNvCxnSpPr>
            <p:nvPr/>
          </p:nvCxnSpPr>
          <p:spPr bwMode="auto">
            <a:xfrm>
              <a:off x="1201" y="2250"/>
              <a:ext cx="1044" cy="1"/>
            </a:xfrm>
            <a:prstGeom prst="curvedConnector3">
              <a:avLst>
                <a:gd name="adj1" fmla="val 50000"/>
              </a:avLst>
            </a:prstGeom>
            <a:noFill/>
            <a:ln w="9525">
              <a:solidFill>
                <a:srgbClr val="0000FF"/>
              </a:solidFill>
              <a:round/>
              <a:headEnd/>
              <a:tailEnd type="triangle" w="med" len="med"/>
            </a:ln>
          </p:spPr>
        </p:cxnSp>
        <p:cxnSp>
          <p:nvCxnSpPr>
            <p:cNvPr id="24" name="AutoShape 36"/>
            <p:cNvCxnSpPr>
              <a:cxnSpLocks noChangeShapeType="1"/>
              <a:stCxn id="11" idx="4"/>
            </p:cNvCxnSpPr>
            <p:nvPr/>
          </p:nvCxnSpPr>
          <p:spPr bwMode="auto">
            <a:xfrm rot="16200000" flipH="1">
              <a:off x="1541" y="1910"/>
              <a:ext cx="319" cy="1089"/>
            </a:xfrm>
            <a:prstGeom prst="curvedConnector2">
              <a:avLst/>
            </a:prstGeom>
            <a:noFill/>
            <a:ln w="9525">
              <a:solidFill>
                <a:srgbClr val="0000FF"/>
              </a:solidFill>
              <a:round/>
              <a:headEnd/>
              <a:tailEnd type="triangle" w="med" len="med"/>
            </a:ln>
          </p:spPr>
        </p:cxnSp>
        <p:cxnSp>
          <p:nvCxnSpPr>
            <p:cNvPr id="25" name="AutoShape 37"/>
            <p:cNvCxnSpPr>
              <a:cxnSpLocks noChangeShapeType="1"/>
              <a:stCxn id="14" idx="4"/>
            </p:cNvCxnSpPr>
            <p:nvPr/>
          </p:nvCxnSpPr>
          <p:spPr bwMode="auto">
            <a:xfrm rot="16200000" flipH="1">
              <a:off x="1042" y="1955"/>
              <a:ext cx="999" cy="1407"/>
            </a:xfrm>
            <a:prstGeom prst="curvedConnector2">
              <a:avLst/>
            </a:prstGeom>
            <a:noFill/>
            <a:ln w="9525">
              <a:solidFill>
                <a:srgbClr val="0000FF"/>
              </a:solidFill>
              <a:round/>
              <a:headEnd/>
              <a:tailEnd type="triangle" w="med" len="med"/>
            </a:ln>
          </p:spPr>
        </p:cxnSp>
      </p:grpSp>
      <p:graphicFrame>
        <p:nvGraphicFramePr>
          <p:cNvPr id="6" name="Object 5"/>
          <p:cNvGraphicFramePr>
            <a:graphicFrameLocks noChangeAspect="1"/>
          </p:cNvGraphicFramePr>
          <p:nvPr>
            <p:extLst>
              <p:ext uri="{D42A27DB-BD31-4B8C-83A1-F6EECF244321}">
                <p14:modId xmlns:p14="http://schemas.microsoft.com/office/powerpoint/2010/main" val="182523174"/>
              </p:ext>
            </p:extLst>
          </p:nvPr>
        </p:nvGraphicFramePr>
        <p:xfrm>
          <a:off x="1320800" y="2698750"/>
          <a:ext cx="558800" cy="342900"/>
        </p:xfrm>
        <a:graphic>
          <a:graphicData uri="http://schemas.openxmlformats.org/presentationml/2006/ole">
            <mc:AlternateContent xmlns:mc="http://schemas.openxmlformats.org/markup-compatibility/2006">
              <mc:Choice xmlns:v="urn:schemas-microsoft-com:vml" Requires="v">
                <p:oleObj spid="_x0000_s587798" name="Equation" r:id="rId3" imgW="558558" imgH="342751" progId="Equation.DSMT4">
                  <p:embed/>
                </p:oleObj>
              </mc:Choice>
              <mc:Fallback>
                <p:oleObj name="Equation" r:id="rId3" imgW="558558" imgH="34275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0800" y="2698750"/>
                        <a:ext cx="5588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2224277735"/>
              </p:ext>
            </p:extLst>
          </p:nvPr>
        </p:nvGraphicFramePr>
        <p:xfrm>
          <a:off x="1325563" y="3378200"/>
          <a:ext cx="571500" cy="342900"/>
        </p:xfrm>
        <a:graphic>
          <a:graphicData uri="http://schemas.openxmlformats.org/presentationml/2006/ole">
            <mc:AlternateContent xmlns:mc="http://schemas.openxmlformats.org/markup-compatibility/2006">
              <mc:Choice xmlns:v="urn:schemas-microsoft-com:vml" Requires="v">
                <p:oleObj spid="_x0000_s587799" name="Equation" r:id="rId5" imgW="571252" imgH="342751" progId="Equation.DSMT4">
                  <p:embed/>
                </p:oleObj>
              </mc:Choice>
              <mc:Fallback>
                <p:oleObj name="Equation" r:id="rId5" imgW="571252" imgH="342751"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5563" y="3378200"/>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3416379452"/>
              </p:ext>
            </p:extLst>
          </p:nvPr>
        </p:nvGraphicFramePr>
        <p:xfrm>
          <a:off x="2286000" y="5267325"/>
          <a:ext cx="1854200" cy="393700"/>
        </p:xfrm>
        <a:graphic>
          <a:graphicData uri="http://schemas.openxmlformats.org/presentationml/2006/ole">
            <mc:AlternateContent xmlns:mc="http://schemas.openxmlformats.org/markup-compatibility/2006">
              <mc:Choice xmlns:v="urn:schemas-microsoft-com:vml" Requires="v">
                <p:oleObj spid="_x0000_s587800" name="Equation" r:id="rId7" imgW="1854200" imgH="393700" progId="Equation.DSMT4">
                  <p:embed/>
                </p:oleObj>
              </mc:Choice>
              <mc:Fallback>
                <p:oleObj name="Equation" r:id="rId7" imgW="1854200" imgH="3937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267325"/>
                        <a:ext cx="1854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 name="TextBox 28"/>
          <p:cNvSpPr txBox="1"/>
          <p:nvPr/>
        </p:nvSpPr>
        <p:spPr>
          <a:xfrm>
            <a:off x="6516216" y="6550223"/>
            <a:ext cx="2627784" cy="307777"/>
          </a:xfrm>
          <a:prstGeom prst="rect">
            <a:avLst/>
          </a:prstGeom>
          <a:noFill/>
        </p:spPr>
        <p:txBody>
          <a:bodyPr wrap="square" rtlCol="0">
            <a:spAutoFit/>
          </a:bodyPr>
          <a:lstStyle/>
          <a:p>
            <a:pPr marL="0" lvl="1"/>
            <a:r>
              <a:rPr lang="en-GB" sz="1400" b="1" i="1" dirty="0" err="1" smtClean="0"/>
              <a:t>Pellis</a:t>
            </a:r>
            <a:r>
              <a:rPr lang="en-GB" sz="1400" b="1" i="1" dirty="0" smtClean="0"/>
              <a:t>, Ball &amp; </a:t>
            </a:r>
            <a:r>
              <a:rPr lang="en-GB" sz="1400" b="1" i="1" dirty="0" err="1" smtClean="0"/>
              <a:t>Trapman</a:t>
            </a:r>
            <a:r>
              <a:rPr lang="en-GB" sz="1400" b="1" i="1" dirty="0" smtClean="0"/>
              <a:t> </a:t>
            </a:r>
            <a:r>
              <a:rPr lang="en-GB" sz="1400" i="1" dirty="0" smtClean="0"/>
              <a:t>(2012)</a:t>
            </a:r>
            <a:endParaRPr lang="en-GB" sz="1400" i="1" dirty="0"/>
          </a:p>
        </p:txBody>
      </p:sp>
    </p:spTree>
    <p:extLst>
      <p:ext uri="{BB962C8B-B14F-4D97-AF65-F5344CB8AC3E}">
        <p14:creationId xmlns:p14="http://schemas.microsoft.com/office/powerpoint/2010/main" val="408470500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Household reproduction number R*</a:t>
            </a:r>
            <a:endParaRPr lang="en-GB" dirty="0"/>
          </a:p>
        </p:txBody>
      </p:sp>
      <p:sp>
        <p:nvSpPr>
          <p:cNvPr id="3" name="Content Placeholder 2"/>
          <p:cNvSpPr>
            <a:spLocks noGrp="1"/>
          </p:cNvSpPr>
          <p:nvPr>
            <p:ph idx="1"/>
          </p:nvPr>
        </p:nvSpPr>
        <p:spPr>
          <a:xfrm>
            <a:off x="457200" y="1428736"/>
            <a:ext cx="5050904" cy="5000660"/>
          </a:xfrm>
        </p:spPr>
        <p:txBody>
          <a:bodyPr/>
          <a:lstStyle/>
          <a:p>
            <a:r>
              <a:rPr lang="en-GB" dirty="0" smtClean="0"/>
              <a:t>Consider a within-household epidemic started by one initial case </a:t>
            </a:r>
          </a:p>
          <a:p>
            <a:r>
              <a:rPr lang="en-GB" dirty="0" smtClean="0"/>
              <a:t>Define:</a:t>
            </a:r>
          </a:p>
          <a:p>
            <a:pPr lvl="1"/>
            <a:r>
              <a:rPr lang="en-GB" dirty="0" smtClean="0"/>
              <a:t>          average household final size, excluding the initial case</a:t>
            </a:r>
          </a:p>
          <a:p>
            <a:pPr lvl="1"/>
            <a:r>
              <a:rPr lang="en-GB" dirty="0" smtClean="0"/>
              <a:t>          average number of global infections an individual makes</a:t>
            </a:r>
          </a:p>
          <a:p>
            <a:r>
              <a:rPr lang="en-GB" dirty="0" smtClean="0"/>
              <a:t>“</a:t>
            </a:r>
            <a:r>
              <a:rPr lang="en-GB" dirty="0" err="1" smtClean="0"/>
              <a:t>Linearise</a:t>
            </a:r>
            <a:r>
              <a:rPr lang="en-GB" dirty="0" smtClean="0"/>
              <a:t>” the epidemic process at the level of households:</a:t>
            </a:r>
          </a:p>
          <a:p>
            <a:endParaRPr lang="en-GB" dirty="0"/>
          </a:p>
        </p:txBody>
      </p:sp>
      <p:grpSp>
        <p:nvGrpSpPr>
          <p:cNvPr id="6" name="Group 19"/>
          <p:cNvGrpSpPr>
            <a:grpSpLocks/>
          </p:cNvGrpSpPr>
          <p:nvPr/>
        </p:nvGrpSpPr>
        <p:grpSpPr bwMode="auto">
          <a:xfrm>
            <a:off x="6156176" y="2276872"/>
            <a:ext cx="2665413" cy="3313112"/>
            <a:chOff x="567" y="1071"/>
            <a:chExt cx="1679" cy="2087"/>
          </a:xfrm>
        </p:grpSpPr>
        <p:sp>
          <p:nvSpPr>
            <p:cNvPr id="8" name="Oval 20"/>
            <p:cNvSpPr>
              <a:spLocks noChangeArrowheads="1"/>
            </p:cNvSpPr>
            <p:nvPr/>
          </p:nvSpPr>
          <p:spPr bwMode="auto">
            <a:xfrm>
              <a:off x="567" y="1616"/>
              <a:ext cx="1134" cy="771"/>
            </a:xfrm>
            <a:prstGeom prst="ellipse">
              <a:avLst/>
            </a:prstGeom>
            <a:solidFill>
              <a:schemeClr val="bg1"/>
            </a:solidFill>
            <a:ln w="9525">
              <a:solidFill>
                <a:schemeClr val="tx1"/>
              </a:solidFill>
              <a:round/>
              <a:headEnd/>
              <a:tailEnd/>
            </a:ln>
          </p:spPr>
          <p:txBody>
            <a:bodyPr wrap="none" anchor="ctr"/>
            <a:lstStyle/>
            <a:p>
              <a:endParaRPr lang="it-IT"/>
            </a:p>
          </p:txBody>
        </p:sp>
        <p:sp>
          <p:nvSpPr>
            <p:cNvPr id="9" name="Oval 21"/>
            <p:cNvSpPr>
              <a:spLocks noChangeArrowheads="1"/>
            </p:cNvSpPr>
            <p:nvPr/>
          </p:nvSpPr>
          <p:spPr bwMode="auto">
            <a:xfrm>
              <a:off x="930" y="1752"/>
              <a:ext cx="90" cy="90"/>
            </a:xfrm>
            <a:prstGeom prst="ellipse">
              <a:avLst/>
            </a:prstGeom>
            <a:solidFill>
              <a:srgbClr val="C0C0C0"/>
            </a:solidFill>
            <a:ln w="9525">
              <a:solidFill>
                <a:schemeClr val="tx1"/>
              </a:solidFill>
              <a:round/>
              <a:headEnd/>
              <a:tailEnd/>
            </a:ln>
          </p:spPr>
          <p:txBody>
            <a:bodyPr wrap="none" anchor="ctr"/>
            <a:lstStyle/>
            <a:p>
              <a:endParaRPr lang="it-IT"/>
            </a:p>
          </p:txBody>
        </p:sp>
        <p:sp>
          <p:nvSpPr>
            <p:cNvPr id="10" name="Oval 22"/>
            <p:cNvSpPr>
              <a:spLocks noChangeArrowheads="1"/>
            </p:cNvSpPr>
            <p:nvPr/>
          </p:nvSpPr>
          <p:spPr bwMode="auto">
            <a:xfrm>
              <a:off x="1156" y="1933"/>
              <a:ext cx="90" cy="90"/>
            </a:xfrm>
            <a:prstGeom prst="ellipse">
              <a:avLst/>
            </a:prstGeom>
            <a:solidFill>
              <a:srgbClr val="C0C0C0"/>
            </a:solidFill>
            <a:ln w="9525">
              <a:solidFill>
                <a:schemeClr val="tx1"/>
              </a:solidFill>
              <a:round/>
              <a:headEnd/>
              <a:tailEnd/>
            </a:ln>
          </p:spPr>
          <p:txBody>
            <a:bodyPr wrap="none" anchor="ctr"/>
            <a:lstStyle/>
            <a:p>
              <a:endParaRPr lang="en-US"/>
            </a:p>
          </p:txBody>
        </p:sp>
        <p:sp>
          <p:nvSpPr>
            <p:cNvPr id="11" name="Oval 23"/>
            <p:cNvSpPr>
              <a:spLocks noChangeArrowheads="1"/>
            </p:cNvSpPr>
            <p:nvPr/>
          </p:nvSpPr>
          <p:spPr bwMode="auto">
            <a:xfrm>
              <a:off x="1111" y="2205"/>
              <a:ext cx="90" cy="90"/>
            </a:xfrm>
            <a:prstGeom prst="ellipse">
              <a:avLst/>
            </a:prstGeom>
            <a:solidFill>
              <a:srgbClr val="C0C0C0"/>
            </a:solidFill>
            <a:ln w="9525">
              <a:solidFill>
                <a:schemeClr val="tx1"/>
              </a:solidFill>
              <a:round/>
              <a:headEnd/>
              <a:tailEnd/>
            </a:ln>
          </p:spPr>
          <p:txBody>
            <a:bodyPr wrap="none" anchor="ctr"/>
            <a:lstStyle/>
            <a:p>
              <a:endParaRPr lang="it-IT"/>
            </a:p>
          </p:txBody>
        </p:sp>
        <p:sp>
          <p:nvSpPr>
            <p:cNvPr id="12" name="Oval 24"/>
            <p:cNvSpPr>
              <a:spLocks noChangeArrowheads="1"/>
            </p:cNvSpPr>
            <p:nvPr/>
          </p:nvSpPr>
          <p:spPr bwMode="auto">
            <a:xfrm>
              <a:off x="1338" y="1752"/>
              <a:ext cx="90" cy="90"/>
            </a:xfrm>
            <a:prstGeom prst="ellipse">
              <a:avLst/>
            </a:prstGeom>
            <a:solidFill>
              <a:schemeClr val="bg1"/>
            </a:solidFill>
            <a:ln w="9525">
              <a:solidFill>
                <a:schemeClr val="tx1"/>
              </a:solidFill>
              <a:round/>
              <a:headEnd/>
              <a:tailEnd/>
            </a:ln>
          </p:spPr>
          <p:txBody>
            <a:bodyPr wrap="none" anchor="ctr"/>
            <a:lstStyle/>
            <a:p>
              <a:endParaRPr lang="it-IT"/>
            </a:p>
          </p:txBody>
        </p:sp>
        <p:sp>
          <p:nvSpPr>
            <p:cNvPr id="13" name="Oval 25"/>
            <p:cNvSpPr>
              <a:spLocks noChangeArrowheads="1"/>
            </p:cNvSpPr>
            <p:nvPr/>
          </p:nvSpPr>
          <p:spPr bwMode="auto">
            <a:xfrm>
              <a:off x="1519" y="1979"/>
              <a:ext cx="90" cy="90"/>
            </a:xfrm>
            <a:prstGeom prst="ellipse">
              <a:avLst/>
            </a:prstGeom>
            <a:solidFill>
              <a:schemeClr val="bg1"/>
            </a:solidFill>
            <a:ln w="9525">
              <a:solidFill>
                <a:schemeClr val="tx1"/>
              </a:solidFill>
              <a:round/>
              <a:headEnd/>
              <a:tailEnd/>
            </a:ln>
          </p:spPr>
          <p:txBody>
            <a:bodyPr wrap="none" anchor="ctr"/>
            <a:lstStyle/>
            <a:p>
              <a:endParaRPr lang="it-IT"/>
            </a:p>
          </p:txBody>
        </p:sp>
        <p:sp>
          <p:nvSpPr>
            <p:cNvPr id="14" name="Oval 26"/>
            <p:cNvSpPr>
              <a:spLocks noChangeArrowheads="1"/>
            </p:cNvSpPr>
            <p:nvPr/>
          </p:nvSpPr>
          <p:spPr bwMode="auto">
            <a:xfrm>
              <a:off x="793" y="2069"/>
              <a:ext cx="90" cy="90"/>
            </a:xfrm>
            <a:prstGeom prst="ellipse">
              <a:avLst/>
            </a:prstGeom>
            <a:solidFill>
              <a:schemeClr val="tx1"/>
            </a:solidFill>
            <a:ln w="9525">
              <a:solidFill>
                <a:schemeClr val="tx1"/>
              </a:solidFill>
              <a:round/>
              <a:headEnd/>
              <a:tailEnd/>
            </a:ln>
          </p:spPr>
          <p:txBody>
            <a:bodyPr wrap="none" anchor="ctr"/>
            <a:lstStyle/>
            <a:p>
              <a:endParaRPr lang="it-IT"/>
            </a:p>
          </p:txBody>
        </p:sp>
        <p:cxnSp>
          <p:nvCxnSpPr>
            <p:cNvPr id="15" name="AutoShape 27"/>
            <p:cNvCxnSpPr>
              <a:cxnSpLocks noChangeShapeType="1"/>
              <a:stCxn id="14" idx="0"/>
            </p:cNvCxnSpPr>
            <p:nvPr/>
          </p:nvCxnSpPr>
          <p:spPr bwMode="auto">
            <a:xfrm rot="5400000" flipH="1" flipV="1">
              <a:off x="1043" y="867"/>
              <a:ext cx="997" cy="1406"/>
            </a:xfrm>
            <a:prstGeom prst="curvedConnector2">
              <a:avLst/>
            </a:prstGeom>
            <a:noFill/>
            <a:ln w="9525">
              <a:solidFill>
                <a:srgbClr val="0000FF"/>
              </a:solidFill>
              <a:round/>
              <a:headEnd/>
              <a:tailEnd type="triangle" w="med" len="med"/>
            </a:ln>
          </p:spPr>
        </p:cxnSp>
        <p:cxnSp>
          <p:nvCxnSpPr>
            <p:cNvPr id="16" name="AutoShape 28"/>
            <p:cNvCxnSpPr>
              <a:cxnSpLocks noChangeShapeType="1"/>
              <a:stCxn id="14" idx="0"/>
            </p:cNvCxnSpPr>
            <p:nvPr/>
          </p:nvCxnSpPr>
          <p:spPr bwMode="auto">
            <a:xfrm rot="5400000" flipH="1" flipV="1">
              <a:off x="1405" y="1230"/>
              <a:ext cx="271" cy="1406"/>
            </a:xfrm>
            <a:prstGeom prst="curvedConnector2">
              <a:avLst/>
            </a:prstGeom>
            <a:noFill/>
            <a:ln w="9525">
              <a:solidFill>
                <a:srgbClr val="0000FF"/>
              </a:solidFill>
              <a:round/>
              <a:headEnd/>
              <a:tailEnd type="triangle" w="med" len="med"/>
            </a:ln>
          </p:spPr>
        </p:cxnSp>
        <p:cxnSp>
          <p:nvCxnSpPr>
            <p:cNvPr id="17" name="AutoShape 29"/>
            <p:cNvCxnSpPr>
              <a:cxnSpLocks noChangeShapeType="1"/>
              <a:stCxn id="14" idx="4"/>
            </p:cNvCxnSpPr>
            <p:nvPr/>
          </p:nvCxnSpPr>
          <p:spPr bwMode="auto">
            <a:xfrm rot="16200000" flipH="1">
              <a:off x="1406" y="1591"/>
              <a:ext cx="272" cy="1408"/>
            </a:xfrm>
            <a:prstGeom prst="curvedConnector2">
              <a:avLst/>
            </a:prstGeom>
            <a:noFill/>
            <a:ln w="9525">
              <a:solidFill>
                <a:srgbClr val="0000FF"/>
              </a:solidFill>
              <a:round/>
              <a:headEnd/>
              <a:tailEnd type="triangle" w="med" len="med"/>
            </a:ln>
          </p:spPr>
        </p:cxnSp>
        <p:cxnSp>
          <p:nvCxnSpPr>
            <p:cNvPr id="18" name="AutoShape 30"/>
            <p:cNvCxnSpPr>
              <a:cxnSpLocks noChangeShapeType="1"/>
              <a:stCxn id="14" idx="4"/>
            </p:cNvCxnSpPr>
            <p:nvPr/>
          </p:nvCxnSpPr>
          <p:spPr bwMode="auto">
            <a:xfrm rot="16200000" flipH="1">
              <a:off x="1133" y="1864"/>
              <a:ext cx="817" cy="1407"/>
            </a:xfrm>
            <a:prstGeom prst="curvedConnector2">
              <a:avLst/>
            </a:prstGeom>
            <a:noFill/>
            <a:ln w="9525">
              <a:solidFill>
                <a:srgbClr val="0000FF"/>
              </a:solidFill>
              <a:round/>
              <a:headEnd/>
              <a:tailEnd type="triangle" w="med" len="med"/>
            </a:ln>
          </p:spPr>
        </p:cxnSp>
        <p:cxnSp>
          <p:nvCxnSpPr>
            <p:cNvPr id="22" name="AutoShape 34"/>
            <p:cNvCxnSpPr>
              <a:cxnSpLocks noChangeShapeType="1"/>
              <a:stCxn id="14" idx="0"/>
            </p:cNvCxnSpPr>
            <p:nvPr/>
          </p:nvCxnSpPr>
          <p:spPr bwMode="auto">
            <a:xfrm rot="5400000" flipH="1" flipV="1">
              <a:off x="1179" y="1004"/>
              <a:ext cx="724" cy="1406"/>
            </a:xfrm>
            <a:prstGeom prst="curvedConnector2">
              <a:avLst/>
            </a:prstGeom>
            <a:noFill/>
            <a:ln w="9525">
              <a:solidFill>
                <a:srgbClr val="0000FF"/>
              </a:solidFill>
              <a:round/>
              <a:headEnd/>
              <a:tailEnd type="triangle" w="med" len="med"/>
            </a:ln>
          </p:spPr>
        </p:cxnSp>
        <p:cxnSp>
          <p:nvCxnSpPr>
            <p:cNvPr id="23" name="AutoShape 35"/>
            <p:cNvCxnSpPr>
              <a:cxnSpLocks noChangeShapeType="1"/>
              <a:stCxn id="14" idx="4"/>
            </p:cNvCxnSpPr>
            <p:nvPr/>
          </p:nvCxnSpPr>
          <p:spPr bwMode="auto">
            <a:xfrm rot="16200000" flipH="1">
              <a:off x="1496" y="1501"/>
              <a:ext cx="92" cy="1407"/>
            </a:xfrm>
            <a:prstGeom prst="curvedConnector2">
              <a:avLst/>
            </a:prstGeom>
            <a:noFill/>
            <a:ln w="9525">
              <a:solidFill>
                <a:srgbClr val="0000FF"/>
              </a:solidFill>
              <a:round/>
              <a:headEnd/>
              <a:tailEnd type="triangle" w="med" len="med"/>
            </a:ln>
          </p:spPr>
        </p:cxnSp>
        <p:cxnSp>
          <p:nvCxnSpPr>
            <p:cNvPr id="24" name="AutoShape 36"/>
            <p:cNvCxnSpPr>
              <a:cxnSpLocks noChangeShapeType="1"/>
              <a:stCxn id="14" idx="4"/>
            </p:cNvCxnSpPr>
            <p:nvPr/>
          </p:nvCxnSpPr>
          <p:spPr bwMode="auto">
            <a:xfrm rot="16200000" flipH="1">
              <a:off x="1314" y="1683"/>
              <a:ext cx="455" cy="1407"/>
            </a:xfrm>
            <a:prstGeom prst="curvedConnector2">
              <a:avLst/>
            </a:prstGeom>
            <a:noFill/>
            <a:ln w="9525">
              <a:solidFill>
                <a:srgbClr val="0000FF"/>
              </a:solidFill>
              <a:round/>
              <a:headEnd/>
              <a:tailEnd type="triangle" w="med" len="med"/>
            </a:ln>
          </p:spPr>
        </p:cxnSp>
        <p:cxnSp>
          <p:nvCxnSpPr>
            <p:cNvPr id="25" name="AutoShape 37"/>
            <p:cNvCxnSpPr>
              <a:cxnSpLocks noChangeShapeType="1"/>
              <a:stCxn id="14" idx="4"/>
            </p:cNvCxnSpPr>
            <p:nvPr/>
          </p:nvCxnSpPr>
          <p:spPr bwMode="auto">
            <a:xfrm rot="16200000" flipH="1">
              <a:off x="1042" y="1955"/>
              <a:ext cx="999" cy="1407"/>
            </a:xfrm>
            <a:prstGeom prst="curvedConnector2">
              <a:avLst/>
            </a:prstGeom>
            <a:noFill/>
            <a:ln w="9525">
              <a:solidFill>
                <a:srgbClr val="0000FF"/>
              </a:solidFill>
              <a:round/>
              <a:headEnd/>
              <a:tailEnd type="triangle" w="med" len="med"/>
            </a:ln>
          </p:spPr>
        </p:cxnSp>
      </p:grpSp>
      <p:graphicFrame>
        <p:nvGraphicFramePr>
          <p:cNvPr id="7" name="Object 6"/>
          <p:cNvGraphicFramePr>
            <a:graphicFrameLocks noChangeAspect="1"/>
          </p:cNvGraphicFramePr>
          <p:nvPr>
            <p:extLst>
              <p:ext uri="{D42A27DB-BD31-4B8C-83A1-F6EECF244321}">
                <p14:modId xmlns:p14="http://schemas.microsoft.com/office/powerpoint/2010/main" val="2024569605"/>
              </p:ext>
            </p:extLst>
          </p:nvPr>
        </p:nvGraphicFramePr>
        <p:xfrm>
          <a:off x="1320800" y="2698750"/>
          <a:ext cx="558800" cy="342900"/>
        </p:xfrm>
        <a:graphic>
          <a:graphicData uri="http://schemas.openxmlformats.org/presentationml/2006/ole">
            <mc:AlternateContent xmlns:mc="http://schemas.openxmlformats.org/markup-compatibility/2006">
              <mc:Choice xmlns:v="urn:schemas-microsoft-com:vml" Requires="v">
                <p:oleObj spid="_x0000_s585750" name="Equation" r:id="rId3" imgW="558558" imgH="342751" progId="Equation.DSMT4">
                  <p:embed/>
                </p:oleObj>
              </mc:Choice>
              <mc:Fallback>
                <p:oleObj name="Equation" r:id="rId3" imgW="558558" imgH="34275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0800" y="2698750"/>
                        <a:ext cx="5588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774242655"/>
              </p:ext>
            </p:extLst>
          </p:nvPr>
        </p:nvGraphicFramePr>
        <p:xfrm>
          <a:off x="1325563" y="3378200"/>
          <a:ext cx="571500" cy="342900"/>
        </p:xfrm>
        <a:graphic>
          <a:graphicData uri="http://schemas.openxmlformats.org/presentationml/2006/ole">
            <mc:AlternateContent xmlns:mc="http://schemas.openxmlformats.org/markup-compatibility/2006">
              <mc:Choice xmlns:v="urn:schemas-microsoft-com:vml" Requires="v">
                <p:oleObj spid="_x0000_s585751" name="Equation" r:id="rId5" imgW="571252" imgH="342751" progId="Equation.DSMT4">
                  <p:embed/>
                </p:oleObj>
              </mc:Choice>
              <mc:Fallback>
                <p:oleObj name="Equation" r:id="rId5" imgW="571252" imgH="342751"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5563" y="3378200"/>
                        <a:ext cx="571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1358176647"/>
              </p:ext>
            </p:extLst>
          </p:nvPr>
        </p:nvGraphicFramePr>
        <p:xfrm>
          <a:off x="2286000" y="5267325"/>
          <a:ext cx="1854200" cy="393700"/>
        </p:xfrm>
        <a:graphic>
          <a:graphicData uri="http://schemas.openxmlformats.org/presentationml/2006/ole">
            <mc:AlternateContent xmlns:mc="http://schemas.openxmlformats.org/markup-compatibility/2006">
              <mc:Choice xmlns:v="urn:schemas-microsoft-com:vml" Requires="v">
                <p:oleObj spid="_x0000_s585752" name="Equation" r:id="rId7" imgW="1854200" imgH="393700" progId="Equation.DSMT4">
                  <p:embed/>
                </p:oleObj>
              </mc:Choice>
              <mc:Fallback>
                <p:oleObj name="Equation" r:id="rId7" imgW="1854200" imgH="3937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267325"/>
                        <a:ext cx="1854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 name="TextBox 25"/>
          <p:cNvSpPr txBox="1"/>
          <p:nvPr/>
        </p:nvSpPr>
        <p:spPr>
          <a:xfrm>
            <a:off x="6516216" y="6550223"/>
            <a:ext cx="2627784" cy="307777"/>
          </a:xfrm>
          <a:prstGeom prst="rect">
            <a:avLst/>
          </a:prstGeom>
          <a:noFill/>
        </p:spPr>
        <p:txBody>
          <a:bodyPr wrap="square" rtlCol="0">
            <a:spAutoFit/>
          </a:bodyPr>
          <a:lstStyle/>
          <a:p>
            <a:pPr marL="0" lvl="1"/>
            <a:r>
              <a:rPr lang="en-GB" sz="1400" b="1" i="1" dirty="0" err="1" smtClean="0"/>
              <a:t>Pellis</a:t>
            </a:r>
            <a:r>
              <a:rPr lang="en-GB" sz="1400" b="1" i="1" dirty="0" smtClean="0"/>
              <a:t>, Ball &amp; </a:t>
            </a:r>
            <a:r>
              <a:rPr lang="en-GB" sz="1400" b="1" i="1" dirty="0" err="1" smtClean="0"/>
              <a:t>Trapman</a:t>
            </a:r>
            <a:r>
              <a:rPr lang="en-GB" sz="1400" b="1" i="1" dirty="0" smtClean="0"/>
              <a:t> </a:t>
            </a:r>
            <a:r>
              <a:rPr lang="en-GB" sz="1400" i="1" dirty="0" smtClean="0"/>
              <a:t>(2012)</a:t>
            </a:r>
            <a:endParaRPr lang="en-GB" sz="1400" i="1" dirty="0"/>
          </a:p>
        </p:txBody>
      </p:sp>
    </p:spTree>
    <p:extLst>
      <p:ext uri="{BB962C8B-B14F-4D97-AF65-F5344CB8AC3E}">
        <p14:creationId xmlns:p14="http://schemas.microsoft.com/office/powerpoint/2010/main" val="64261160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Relaxing assumptions</a:t>
            </a:r>
            <a:endParaRPr lang="en-GB" dirty="0"/>
          </a:p>
        </p:txBody>
      </p:sp>
      <p:sp>
        <p:nvSpPr>
          <p:cNvPr id="3" name="Content Placeholder 2"/>
          <p:cNvSpPr>
            <a:spLocks noGrp="1"/>
          </p:cNvSpPr>
          <p:nvPr>
            <p:ph idx="1"/>
          </p:nvPr>
        </p:nvSpPr>
        <p:spPr/>
        <p:txBody>
          <a:bodyPr/>
          <a:lstStyle/>
          <a:p>
            <a:r>
              <a:rPr lang="en-GB" dirty="0" smtClean="0">
                <a:solidFill>
                  <a:srgbClr val="BFBFBF"/>
                </a:solidFill>
              </a:rPr>
              <a:t>Deterministic model:</a:t>
            </a:r>
          </a:p>
          <a:p>
            <a:pPr lvl="1"/>
            <a:r>
              <a:rPr lang="en-GB" dirty="0" smtClean="0">
                <a:solidFill>
                  <a:srgbClr val="BFBFBF"/>
                </a:solidFill>
              </a:rPr>
              <a:t>Make it stochastic</a:t>
            </a:r>
          </a:p>
          <a:p>
            <a:r>
              <a:rPr lang="en-GB" dirty="0" smtClean="0">
                <a:solidFill>
                  <a:srgbClr val="BFBFBF"/>
                </a:solidFill>
              </a:rPr>
              <a:t>Constant infectivity and recovery rate:</a:t>
            </a:r>
          </a:p>
          <a:p>
            <a:pPr lvl="1"/>
            <a:r>
              <a:rPr lang="en-GB" dirty="0" smtClean="0">
                <a:solidFill>
                  <a:srgbClr val="BFBFBF"/>
                </a:solidFill>
              </a:rPr>
              <a:t>Constant infectivity, any duration of infectious period</a:t>
            </a:r>
          </a:p>
          <a:p>
            <a:pPr lvl="1"/>
            <a:r>
              <a:rPr lang="en-GB" dirty="0" smtClean="0">
                <a:solidFill>
                  <a:srgbClr val="BFBFBF"/>
                </a:solidFill>
              </a:rPr>
              <a:t>Time-varying infectivity</a:t>
            </a:r>
          </a:p>
          <a:p>
            <a:r>
              <a:rPr lang="en-GB" dirty="0" smtClean="0"/>
              <a:t>Homogeneous mixing:</a:t>
            </a:r>
          </a:p>
          <a:p>
            <a:pPr lvl="1"/>
            <a:r>
              <a:rPr lang="en-GB" dirty="0" smtClean="0">
                <a:solidFill>
                  <a:srgbClr val="BFBFBF"/>
                </a:solidFill>
              </a:rPr>
              <a:t>Heterogeneous mixing</a:t>
            </a:r>
          </a:p>
          <a:p>
            <a:pPr lvl="1"/>
            <a:r>
              <a:rPr lang="en-GB" dirty="0" smtClean="0">
                <a:solidFill>
                  <a:srgbClr val="BFBFBF"/>
                </a:solidFill>
              </a:rPr>
              <a:t>Households models</a:t>
            </a:r>
          </a:p>
          <a:p>
            <a:pPr lvl="1"/>
            <a:r>
              <a:rPr lang="en-GB" dirty="0" smtClean="0"/>
              <a:t>Network models</a:t>
            </a:r>
            <a:endParaRPr lang="en-GB" dirty="0"/>
          </a:p>
          <a:p>
            <a:pPr lvl="1"/>
            <a:endParaRPr lang="en-GB" dirty="0"/>
          </a:p>
        </p:txBody>
      </p:sp>
    </p:spTree>
    <p:extLst>
      <p:ext uri="{BB962C8B-B14F-4D97-AF65-F5344CB8AC3E}">
        <p14:creationId xmlns:p14="http://schemas.microsoft.com/office/powerpoint/2010/main" val="256279743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concepts</a:t>
            </a:r>
            <a:endParaRPr lang="en-US" dirty="0"/>
          </a:p>
        </p:txBody>
      </p:sp>
      <p:sp>
        <p:nvSpPr>
          <p:cNvPr id="3" name="Content Placeholder 2"/>
          <p:cNvSpPr>
            <a:spLocks noGrp="1"/>
          </p:cNvSpPr>
          <p:nvPr>
            <p:ph idx="1"/>
          </p:nvPr>
        </p:nvSpPr>
        <p:spPr/>
        <p:txBody>
          <a:bodyPr/>
          <a:lstStyle/>
          <a:p>
            <a:r>
              <a:rPr lang="en-US" dirty="0" smtClean="0"/>
              <a:t>What is a network?</a:t>
            </a:r>
          </a:p>
          <a:p>
            <a:pPr lvl="1"/>
            <a:r>
              <a:rPr lang="en-US" dirty="0" smtClean="0"/>
              <a:t>A pair (set of </a:t>
            </a:r>
            <a:r>
              <a:rPr lang="en-US" b="1" dirty="0" smtClean="0"/>
              <a:t>nodes</a:t>
            </a:r>
            <a:r>
              <a:rPr lang="en-US" dirty="0" smtClean="0"/>
              <a:t>, set of </a:t>
            </a:r>
            <a:r>
              <a:rPr lang="en-US" b="1" dirty="0" smtClean="0"/>
              <a:t>edges</a:t>
            </a:r>
            <a:r>
              <a:rPr lang="en-US" dirty="0" smtClean="0"/>
              <a:t>)</a:t>
            </a:r>
          </a:p>
          <a:p>
            <a:pPr lvl="1"/>
            <a:r>
              <a:rPr lang="en-US" dirty="0" smtClean="0"/>
              <a:t>Can be represented with an </a:t>
            </a:r>
            <a:r>
              <a:rPr lang="en-US" b="1" dirty="0" smtClean="0"/>
              <a:t>adjacency matrix</a:t>
            </a:r>
          </a:p>
          <a:p>
            <a:r>
              <a:rPr lang="en-US" dirty="0" smtClean="0"/>
              <a:t>What does it represent?</a:t>
            </a:r>
          </a:p>
          <a:p>
            <a:pPr lvl="1"/>
            <a:r>
              <a:rPr lang="en-US" dirty="0" smtClean="0"/>
              <a:t>Anything that involves actors and actor-actor interactions</a:t>
            </a:r>
          </a:p>
          <a:p>
            <a:pPr lvl="1"/>
            <a:r>
              <a:rPr lang="en-US" dirty="0" smtClean="0"/>
              <a:t>Nodes can be individuals, groups, households, cities, locations…</a:t>
            </a:r>
          </a:p>
          <a:p>
            <a:pPr lvl="1"/>
            <a:r>
              <a:rPr lang="en-US" dirty="0" smtClean="0"/>
              <a:t>Edges can be transmissions, friendships, flights routes…</a:t>
            </a:r>
          </a:p>
          <a:p>
            <a:r>
              <a:rPr lang="en-US" dirty="0" smtClean="0"/>
              <a:t>Some properties:</a:t>
            </a:r>
          </a:p>
          <a:p>
            <a:pPr lvl="1"/>
            <a:r>
              <a:rPr lang="en-US" dirty="0" smtClean="0"/>
              <a:t>Degree distribution</a:t>
            </a:r>
          </a:p>
          <a:p>
            <a:pPr lvl="1"/>
            <a:r>
              <a:rPr lang="en-US" dirty="0" err="1" smtClean="0"/>
              <a:t>Assortativity</a:t>
            </a:r>
            <a:r>
              <a:rPr lang="en-US" dirty="0" smtClean="0"/>
              <a:t> (degree correlation)</a:t>
            </a:r>
          </a:p>
          <a:p>
            <a:pPr lvl="1"/>
            <a:r>
              <a:rPr lang="en-US" dirty="0" smtClean="0"/>
              <a:t>Clustering</a:t>
            </a:r>
          </a:p>
          <a:p>
            <a:pPr lvl="1"/>
            <a:r>
              <a:rPr lang="en-US" dirty="0" smtClean="0"/>
              <a:t>Modularity</a:t>
            </a:r>
          </a:p>
          <a:p>
            <a:pPr lvl="1"/>
            <a:r>
              <a:rPr lang="en-US" dirty="0" err="1" smtClean="0"/>
              <a:t>Betweenness</a:t>
            </a:r>
            <a:r>
              <a:rPr lang="en-US" dirty="0" smtClean="0"/>
              <a:t> centrality</a:t>
            </a:r>
          </a:p>
        </p:txBody>
      </p:sp>
    </p:spTree>
    <p:extLst>
      <p:ext uri="{BB962C8B-B14F-4D97-AF65-F5344CB8AC3E}">
        <p14:creationId xmlns:p14="http://schemas.microsoft.com/office/powerpoint/2010/main" val="10383454"/>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 network</a:t>
            </a:r>
            <a:endParaRPr lang="en-US" dirty="0"/>
          </a:p>
        </p:txBody>
      </p:sp>
      <p:sp>
        <p:nvSpPr>
          <p:cNvPr id="3" name="Content Placeholder 2"/>
          <p:cNvSpPr>
            <a:spLocks noGrp="1"/>
          </p:cNvSpPr>
          <p:nvPr>
            <p:ph idx="1"/>
          </p:nvPr>
        </p:nvSpPr>
        <p:spPr>
          <a:xfrm>
            <a:off x="457200" y="1268760"/>
            <a:ext cx="8229600" cy="5000660"/>
          </a:xfrm>
        </p:spPr>
        <p:txBody>
          <a:bodyPr/>
          <a:lstStyle/>
          <a:p>
            <a:r>
              <a:rPr lang="en-US" dirty="0" smtClean="0"/>
              <a:t>Just draw one</a:t>
            </a:r>
          </a:p>
          <a:p>
            <a:r>
              <a:rPr lang="en-US" dirty="0" smtClean="0"/>
              <a:t>Direct measurement</a:t>
            </a:r>
          </a:p>
          <a:p>
            <a:r>
              <a:rPr lang="en-US" dirty="0" smtClean="0"/>
              <a:t>Deterministic algorithm</a:t>
            </a:r>
            <a:endParaRPr lang="en-US" dirty="0"/>
          </a:p>
          <a:p>
            <a:r>
              <a:rPr lang="en-US" dirty="0" smtClean="0"/>
              <a:t>Stochastic algorithm</a:t>
            </a:r>
          </a:p>
          <a:p>
            <a:pPr lvl="1"/>
            <a:r>
              <a:rPr lang="en-US" dirty="0" err="1" smtClean="0"/>
              <a:t>Erdös-Rényi</a:t>
            </a:r>
            <a:r>
              <a:rPr lang="en-US" dirty="0" smtClean="0"/>
              <a:t> random graph</a:t>
            </a:r>
          </a:p>
          <a:p>
            <a:pPr lvl="1"/>
            <a:r>
              <a:rPr lang="en-US" dirty="0" smtClean="0"/>
              <a:t>Configuration model</a:t>
            </a:r>
          </a:p>
          <a:p>
            <a:pPr lvl="1"/>
            <a:r>
              <a:rPr lang="en-US" dirty="0" smtClean="0"/>
              <a:t>Preferential attachment model (e.g. BA model</a:t>
            </a:r>
            <a:r>
              <a:rPr lang="en-US" dirty="0"/>
              <a:t>  </a:t>
            </a:r>
            <a:r>
              <a:rPr lang="en-US" dirty="0" smtClean="0"/>
              <a:t>    scale-free)</a:t>
            </a:r>
          </a:p>
          <a:p>
            <a:pPr lvl="1"/>
            <a:r>
              <a:rPr lang="en-US" dirty="0" smtClean="0"/>
              <a:t>Small world network</a:t>
            </a:r>
          </a:p>
          <a:p>
            <a:r>
              <a:rPr lang="en-US" dirty="0" smtClean="0"/>
              <a:t>A </a:t>
            </a:r>
            <a:r>
              <a:rPr lang="en-US" b="1" dirty="0" smtClean="0"/>
              <a:t>random graph</a:t>
            </a:r>
            <a:r>
              <a:rPr lang="en-US" dirty="0" smtClean="0"/>
              <a:t>:</a:t>
            </a:r>
          </a:p>
          <a:p>
            <a:pPr lvl="1"/>
            <a:r>
              <a:rPr lang="en-US" dirty="0" smtClean="0"/>
              <a:t>is </a:t>
            </a:r>
            <a:r>
              <a:rPr lang="en-US" dirty="0"/>
              <a:t>a </a:t>
            </a:r>
            <a:r>
              <a:rPr lang="en-US" b="1" dirty="0"/>
              <a:t>family</a:t>
            </a:r>
            <a:r>
              <a:rPr lang="en-US" dirty="0"/>
              <a:t> of graphs, specified by a random algorithm</a:t>
            </a:r>
          </a:p>
          <a:p>
            <a:pPr lvl="1"/>
            <a:r>
              <a:rPr lang="en-US" dirty="0" smtClean="0"/>
              <a:t>each </a:t>
            </a:r>
            <a:r>
              <a:rPr lang="en-US" dirty="0"/>
              <a:t>specific graph occurs with a certain probability</a:t>
            </a:r>
          </a:p>
          <a:p>
            <a:pPr lvl="1"/>
            <a:r>
              <a:rPr lang="en-US" dirty="0" smtClean="0"/>
              <a:t>its </a:t>
            </a:r>
            <a:r>
              <a:rPr lang="en-US" dirty="0"/>
              <a:t>properties are random variables (e.g. size of the largest connected component) or mean/variance of such variables</a:t>
            </a:r>
          </a:p>
          <a:p>
            <a:endParaRPr lang="en-US" dirty="0" smtClean="0"/>
          </a:p>
          <a:p>
            <a:pPr lvl="1"/>
            <a:endParaRPr lang="en-US" dirty="0"/>
          </a:p>
          <a:p>
            <a:pPr lvl="1"/>
            <a:endParaRPr lang="en-US" dirty="0"/>
          </a:p>
        </p:txBody>
      </p:sp>
      <p:sp>
        <p:nvSpPr>
          <p:cNvPr id="4" name="Right Arrow 3"/>
          <p:cNvSpPr/>
          <p:nvPr/>
        </p:nvSpPr>
        <p:spPr bwMode="auto">
          <a:xfrm>
            <a:off x="6516216" y="4221088"/>
            <a:ext cx="216024" cy="72008"/>
          </a:xfrm>
          <a:prstGeom prst="rightArrow">
            <a:avLst/>
          </a:prstGeom>
          <a:solidFill>
            <a:schemeClr val="bg1"/>
          </a:solidFill>
          <a:ln w="9525">
            <a:solidFill>
              <a:schemeClr val="tx1"/>
            </a:solidFill>
            <a:round/>
            <a:headEnd/>
            <a:tailEnd/>
          </a:ln>
        </p:spPr>
        <p:txBody>
          <a:bodyPr wrap="none" rtlCol="0" anchor="ctr"/>
          <a:lstStyle/>
          <a:p>
            <a:pPr algn="ctr"/>
            <a:endParaRPr lang="en-US" sz="1800">
              <a:solidFill>
                <a:srgbClr val="000000"/>
              </a:solidFill>
              <a:latin typeface="Arial" charset="0"/>
              <a:ea typeface="ＭＳ Ｐゴシック" pitchFamily="34" charset="-128"/>
              <a:cs typeface="+mn-cs"/>
            </a:endParaRPr>
          </a:p>
        </p:txBody>
      </p:sp>
    </p:spTree>
    <p:extLst>
      <p:ext uri="{BB962C8B-B14F-4D97-AF65-F5344CB8AC3E}">
        <p14:creationId xmlns:p14="http://schemas.microsoft.com/office/powerpoint/2010/main" val="29632429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0"/>
          </p:nvPr>
        </p:nvSpPr>
        <p:spPr>
          <a:xfrm>
            <a:off x="428596" y="1428736"/>
            <a:ext cx="6519668" cy="5240624"/>
          </a:xfrm>
        </p:spPr>
        <p:txBody>
          <a:bodyPr/>
          <a:lstStyle/>
          <a:p>
            <a:pPr marL="0" indent="0">
              <a:buNone/>
            </a:pPr>
            <a:r>
              <a:rPr lang="en-US" dirty="0" smtClean="0"/>
              <a:t>Equations:</a:t>
            </a:r>
            <a:endParaRPr lang="en-US" dirty="0"/>
          </a:p>
          <a:p>
            <a:pPr lvl="1"/>
            <a:endParaRPr lang="en-US" dirty="0"/>
          </a:p>
          <a:p>
            <a:pPr lvl="1"/>
            <a:endParaRPr lang="en-US" dirty="0"/>
          </a:p>
          <a:p>
            <a:endParaRPr lang="en-US" dirty="0" smtClean="0"/>
          </a:p>
          <a:p>
            <a:endParaRPr lang="en-US" dirty="0"/>
          </a:p>
          <a:p>
            <a:endParaRPr lang="en-US" dirty="0"/>
          </a:p>
          <a:p>
            <a:endParaRPr lang="en-US" dirty="0" smtClean="0"/>
          </a:p>
          <a:p>
            <a:r>
              <a:rPr lang="en-US" dirty="0" smtClean="0"/>
              <a:t>Assumptions</a:t>
            </a:r>
            <a:r>
              <a:rPr lang="en-US" dirty="0"/>
              <a:t>:</a:t>
            </a:r>
          </a:p>
          <a:p>
            <a:pPr lvl="1"/>
            <a:r>
              <a:rPr lang="en-US" dirty="0"/>
              <a:t>Homogeneous mixing</a:t>
            </a:r>
          </a:p>
          <a:p>
            <a:pPr lvl="1"/>
            <a:r>
              <a:rPr lang="en-US" dirty="0"/>
              <a:t>Constant </a:t>
            </a:r>
            <a:r>
              <a:rPr lang="en-US" dirty="0" smtClean="0"/>
              <a:t>recovering rate</a:t>
            </a:r>
          </a:p>
          <a:p>
            <a:r>
              <a:rPr lang="en-US" dirty="0" smtClean="0"/>
              <a:t>Many possible variations on the same theme</a:t>
            </a:r>
            <a:r>
              <a:rPr lang="is-IS" dirty="0" smtClean="0"/>
              <a:t>…</a:t>
            </a:r>
            <a:endParaRPr lang="en-US" dirty="0"/>
          </a:p>
        </p:txBody>
      </p:sp>
      <p:sp>
        <p:nvSpPr>
          <p:cNvPr id="3" name="Content Placeholder 2"/>
          <p:cNvSpPr>
            <a:spLocks noGrp="1"/>
          </p:cNvSpPr>
          <p:nvPr>
            <p:ph sz="quarter" idx="4"/>
          </p:nvPr>
        </p:nvSpPr>
        <p:spPr>
          <a:xfrm>
            <a:off x="5508104" y="1428736"/>
            <a:ext cx="3178696" cy="5000660"/>
          </a:xfrm>
        </p:spPr>
        <p:txBody>
          <a:bodyPr/>
          <a:lstStyle/>
          <a:p>
            <a:pPr marL="0" indent="0">
              <a:buNone/>
            </a:pPr>
            <a:r>
              <a:rPr lang="en-US" dirty="0" smtClean="0"/>
              <a:t>Initial conditions:</a:t>
            </a:r>
          </a:p>
          <a:p>
            <a:pPr lvl="1"/>
            <a:endParaRPr lang="en-US" dirty="0"/>
          </a:p>
          <a:p>
            <a:pPr lvl="1"/>
            <a:endParaRPr lang="en-US" dirty="0" smtClean="0"/>
          </a:p>
          <a:p>
            <a:pPr lvl="1"/>
            <a:endParaRPr lang="en-US" dirty="0" smtClean="0"/>
          </a:p>
          <a:p>
            <a:pPr marL="0" indent="0">
              <a:buNone/>
            </a:pPr>
            <a:endParaRPr lang="en-US" dirty="0" smtClean="0"/>
          </a:p>
          <a:p>
            <a:pPr marL="0" indent="0">
              <a:buNone/>
            </a:pPr>
            <a:endParaRPr lang="en-US" dirty="0" smtClean="0"/>
          </a:p>
          <a:p>
            <a:pPr marL="0" indent="0">
              <a:buNone/>
            </a:pPr>
            <a:r>
              <a:rPr lang="en-US" dirty="0" smtClean="0"/>
              <a:t>Parameters</a:t>
            </a:r>
            <a:r>
              <a:rPr lang="en-US" dirty="0"/>
              <a:t>:</a:t>
            </a:r>
            <a:endParaRPr lang="en-US" dirty="0" smtClean="0"/>
          </a:p>
        </p:txBody>
      </p:sp>
      <p:sp>
        <p:nvSpPr>
          <p:cNvPr id="2" name="Title 1"/>
          <p:cNvSpPr>
            <a:spLocks noGrp="1"/>
          </p:cNvSpPr>
          <p:nvPr>
            <p:ph type="title"/>
          </p:nvPr>
        </p:nvSpPr>
        <p:spPr/>
        <p:txBody>
          <a:bodyPr/>
          <a:lstStyle/>
          <a:p>
            <a:r>
              <a:rPr lang="en-US" dirty="0" smtClean="0"/>
              <a:t>The equations</a:t>
            </a:r>
            <a:endParaRPr lang="en-US" dirty="0"/>
          </a:p>
        </p:txBody>
      </p:sp>
      <p:graphicFrame>
        <p:nvGraphicFramePr>
          <p:cNvPr id="12" name="Object 2"/>
          <p:cNvGraphicFramePr>
            <a:graphicFrameLocks noChangeAspect="1"/>
          </p:cNvGraphicFramePr>
          <p:nvPr>
            <p:extLst>
              <p:ext uri="{D42A27DB-BD31-4B8C-83A1-F6EECF244321}">
                <p14:modId xmlns:p14="http://schemas.microsoft.com/office/powerpoint/2010/main" val="3319618070"/>
              </p:ext>
            </p:extLst>
          </p:nvPr>
        </p:nvGraphicFramePr>
        <p:xfrm>
          <a:off x="889000" y="1992313"/>
          <a:ext cx="2806700" cy="2667000"/>
        </p:xfrm>
        <a:graphic>
          <a:graphicData uri="http://schemas.openxmlformats.org/presentationml/2006/ole">
            <mc:AlternateContent xmlns:mc="http://schemas.openxmlformats.org/markup-compatibility/2006">
              <mc:Choice xmlns:v="urn:schemas-microsoft-com:vml" Requires="v">
                <p:oleObj spid="_x0000_s361529" name="Equation" r:id="rId3" imgW="2806700" imgH="2667000" progId="Equation.DSMT4">
                  <p:embed/>
                </p:oleObj>
              </mc:Choice>
              <mc:Fallback>
                <p:oleObj name="Equation" r:id="rId3" imgW="2806700" imgH="2667000" progId="Equation.DSMT4">
                  <p:embed/>
                  <p:pic>
                    <p:nvPicPr>
                      <p:cNvPr id="0" name=""/>
                      <p:cNvPicPr>
                        <a:picLocks noChangeAspect="1" noChangeArrowheads="1"/>
                      </p:cNvPicPr>
                      <p:nvPr/>
                    </p:nvPicPr>
                    <p:blipFill>
                      <a:blip r:embed="rId4"/>
                      <a:srcRect/>
                      <a:stretch>
                        <a:fillRect/>
                      </a:stretch>
                    </p:blipFill>
                    <p:spPr bwMode="auto">
                      <a:xfrm>
                        <a:off x="889000" y="1992313"/>
                        <a:ext cx="2806700" cy="266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3"/>
          <p:cNvGraphicFramePr>
            <a:graphicFrameLocks noChangeAspect="1"/>
          </p:cNvGraphicFramePr>
          <p:nvPr>
            <p:extLst>
              <p:ext uri="{D42A27DB-BD31-4B8C-83A1-F6EECF244321}">
                <p14:modId xmlns:p14="http://schemas.microsoft.com/office/powerpoint/2010/main" val="2154825842"/>
              </p:ext>
            </p:extLst>
          </p:nvPr>
        </p:nvGraphicFramePr>
        <p:xfrm>
          <a:off x="5877396" y="2348880"/>
          <a:ext cx="1358900" cy="1257300"/>
        </p:xfrm>
        <a:graphic>
          <a:graphicData uri="http://schemas.openxmlformats.org/presentationml/2006/ole">
            <mc:AlternateContent xmlns:mc="http://schemas.openxmlformats.org/markup-compatibility/2006">
              <mc:Choice xmlns:v="urn:schemas-microsoft-com:vml" Requires="v">
                <p:oleObj spid="_x0000_s361530" name="Equation" r:id="rId5" imgW="1358640" imgH="1257120" progId="Equation.DSMT4">
                  <p:embed/>
                </p:oleObj>
              </mc:Choice>
              <mc:Fallback>
                <p:oleObj name="Equation" r:id="rId5" imgW="1358640" imgH="1257120" progId="Equation.DSMT4">
                  <p:embed/>
                  <p:pic>
                    <p:nvPicPr>
                      <p:cNvPr id="0" name=""/>
                      <p:cNvPicPr>
                        <a:picLocks noChangeAspect="1" noChangeArrowheads="1"/>
                      </p:cNvPicPr>
                      <p:nvPr/>
                    </p:nvPicPr>
                    <p:blipFill>
                      <a:blip r:embed="rId6"/>
                      <a:srcRect/>
                      <a:stretch>
                        <a:fillRect/>
                      </a:stretch>
                    </p:blipFill>
                    <p:spPr bwMode="auto">
                      <a:xfrm>
                        <a:off x="5877396" y="2348880"/>
                        <a:ext cx="1358900" cy="1257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4"/>
          <p:cNvGraphicFramePr>
            <a:graphicFrameLocks noChangeAspect="1"/>
          </p:cNvGraphicFramePr>
          <p:nvPr>
            <p:extLst>
              <p:ext uri="{D42A27DB-BD31-4B8C-83A1-F6EECF244321}">
                <p14:modId xmlns:p14="http://schemas.microsoft.com/office/powerpoint/2010/main" val="3428692052"/>
              </p:ext>
            </p:extLst>
          </p:nvPr>
        </p:nvGraphicFramePr>
        <p:xfrm>
          <a:off x="6003925" y="4900613"/>
          <a:ext cx="800100" cy="863600"/>
        </p:xfrm>
        <a:graphic>
          <a:graphicData uri="http://schemas.openxmlformats.org/presentationml/2006/ole">
            <mc:AlternateContent xmlns:mc="http://schemas.openxmlformats.org/markup-compatibility/2006">
              <mc:Choice xmlns:v="urn:schemas-microsoft-com:vml" Requires="v">
                <p:oleObj spid="_x0000_s361531" name="Equation" r:id="rId7" imgW="800100" imgH="863600" progId="Equation.DSMT4">
                  <p:embed/>
                </p:oleObj>
              </mc:Choice>
              <mc:Fallback>
                <p:oleObj name="Equation" r:id="rId7" imgW="800100" imgH="863600" progId="Equation.DSMT4">
                  <p:embed/>
                  <p:pic>
                    <p:nvPicPr>
                      <p:cNvPr id="0" name=""/>
                      <p:cNvPicPr>
                        <a:picLocks noChangeAspect="1" noChangeArrowheads="1"/>
                      </p:cNvPicPr>
                      <p:nvPr/>
                    </p:nvPicPr>
                    <p:blipFill>
                      <a:blip r:embed="rId8"/>
                      <a:srcRect/>
                      <a:stretch>
                        <a:fillRect/>
                      </a:stretch>
                    </p:blipFill>
                    <p:spPr bwMode="auto">
                      <a:xfrm>
                        <a:off x="6003925" y="4900613"/>
                        <a:ext cx="8001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1384988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Epidemics on a network</a:t>
            </a:r>
            <a:endParaRPr lang="en-US" dirty="0"/>
          </a:p>
        </p:txBody>
      </p:sp>
      <p:sp>
        <p:nvSpPr>
          <p:cNvPr id="3" name="Content Placeholder 2"/>
          <p:cNvSpPr>
            <a:spLocks noGrp="1"/>
          </p:cNvSpPr>
          <p:nvPr>
            <p:ph idx="1"/>
          </p:nvPr>
        </p:nvSpPr>
        <p:spPr/>
        <p:txBody>
          <a:bodyPr/>
          <a:lstStyle/>
          <a:p>
            <a:r>
              <a:rPr lang="en-US" dirty="0" smtClean="0"/>
              <a:t>Some networks are </a:t>
            </a:r>
            <a:r>
              <a:rPr lang="en-US" b="1" dirty="0" err="1" smtClean="0"/>
              <a:t>labelled</a:t>
            </a:r>
            <a:r>
              <a:rPr lang="en-US" dirty="0" smtClean="0"/>
              <a:t> (e.g. age of nodes)</a:t>
            </a:r>
          </a:p>
          <a:p>
            <a:pPr lvl="1"/>
            <a:r>
              <a:rPr lang="en-US" dirty="0" smtClean="0"/>
              <a:t>In an epidemic, labels vary over time (e.g. S, I, R)</a:t>
            </a:r>
          </a:p>
          <a:p>
            <a:r>
              <a:rPr lang="en-US" dirty="0" smtClean="0"/>
              <a:t>If you run a stochastic epidemic on a random graph, results are random because of the epidemic process AND of the graph</a:t>
            </a:r>
          </a:p>
          <a:p>
            <a:r>
              <a:rPr lang="en-US" dirty="0" smtClean="0"/>
              <a:t>Usually one thinks:</a:t>
            </a:r>
          </a:p>
          <a:p>
            <a:endParaRPr lang="en-US" dirty="0"/>
          </a:p>
          <a:p>
            <a:pPr marL="0" indent="0">
              <a:buNone/>
            </a:pPr>
            <a:r>
              <a:rPr lang="en-US" dirty="0" smtClean="0"/>
              <a:t>but there might be better approaches:</a:t>
            </a:r>
          </a:p>
          <a:p>
            <a:pPr lvl="1"/>
            <a:r>
              <a:rPr lang="en-US" dirty="0" smtClean="0"/>
              <a:t>making the graph as the epidemic is running</a:t>
            </a:r>
          </a:p>
          <a:p>
            <a:pPr lvl="1"/>
            <a:r>
              <a:rPr lang="en-US" dirty="0" smtClean="0"/>
              <a:t>if possible, average over the graph family and only then over the epidemic process</a:t>
            </a:r>
          </a:p>
          <a:p>
            <a:pPr lvl="1"/>
            <a:r>
              <a:rPr lang="en-US" dirty="0" smtClean="0"/>
              <a:t>…</a:t>
            </a:r>
          </a:p>
        </p:txBody>
      </p:sp>
      <p:graphicFrame>
        <p:nvGraphicFramePr>
          <p:cNvPr id="4" name="Object 3"/>
          <p:cNvGraphicFramePr>
            <a:graphicFrameLocks noChangeAspect="1"/>
          </p:cNvGraphicFramePr>
          <p:nvPr>
            <p:extLst>
              <p:ext uri="{D42A27DB-BD31-4B8C-83A1-F6EECF244321}">
                <p14:modId xmlns:p14="http://schemas.microsoft.com/office/powerpoint/2010/main" val="691223752"/>
              </p:ext>
            </p:extLst>
          </p:nvPr>
        </p:nvGraphicFramePr>
        <p:xfrm>
          <a:off x="2051720" y="3645024"/>
          <a:ext cx="4597400" cy="444500"/>
        </p:xfrm>
        <a:graphic>
          <a:graphicData uri="http://schemas.openxmlformats.org/presentationml/2006/ole">
            <mc:AlternateContent xmlns:mc="http://schemas.openxmlformats.org/markup-compatibility/2006">
              <mc:Choice xmlns:v="urn:schemas-microsoft-com:vml" Requires="v">
                <p:oleObj spid="_x0000_s425993" name="Equation" r:id="rId4" imgW="4597200" imgH="444240" progId="Equation.DSMT4">
                  <p:embed/>
                </p:oleObj>
              </mc:Choice>
              <mc:Fallback>
                <p:oleObj name="Equation" r:id="rId4" imgW="4597200" imgH="444240" progId="Equation.DSMT4">
                  <p:embed/>
                  <p:pic>
                    <p:nvPicPr>
                      <p:cNvPr id="0" name=""/>
                      <p:cNvPicPr/>
                      <p:nvPr/>
                    </p:nvPicPr>
                    <p:blipFill>
                      <a:blip r:embed="rId5"/>
                      <a:stretch>
                        <a:fillRect/>
                      </a:stretch>
                    </p:blipFill>
                    <p:spPr>
                      <a:xfrm>
                        <a:off x="2051720" y="3645024"/>
                        <a:ext cx="4597400" cy="444500"/>
                      </a:xfrm>
                      <a:prstGeom prst="rect">
                        <a:avLst/>
                      </a:prstGeom>
                    </p:spPr>
                  </p:pic>
                </p:oleObj>
              </mc:Fallback>
            </mc:AlternateContent>
          </a:graphicData>
        </a:graphic>
      </p:graphicFrame>
    </p:spTree>
    <p:extLst>
      <p:ext uri="{BB962C8B-B14F-4D97-AF65-F5344CB8AC3E}">
        <p14:creationId xmlns:p14="http://schemas.microsoft.com/office/powerpoint/2010/main" val="285053410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VS complex networks</a:t>
            </a:r>
            <a:endParaRPr lang="en-US" dirty="0"/>
          </a:p>
        </p:txBody>
      </p:sp>
      <p:sp>
        <p:nvSpPr>
          <p:cNvPr id="3" name="Content Placeholder 2"/>
          <p:cNvSpPr>
            <a:spLocks noGrp="1"/>
          </p:cNvSpPr>
          <p:nvPr>
            <p:ph idx="1"/>
          </p:nvPr>
        </p:nvSpPr>
        <p:spPr/>
        <p:txBody>
          <a:bodyPr/>
          <a:lstStyle/>
          <a:p>
            <a:r>
              <a:rPr lang="en-US" dirty="0" smtClean="0"/>
              <a:t>Many different types:</a:t>
            </a:r>
          </a:p>
          <a:p>
            <a:pPr lvl="1"/>
            <a:r>
              <a:rPr lang="en-US" dirty="0" smtClean="0"/>
              <a:t>Static VS dynamic</a:t>
            </a:r>
          </a:p>
          <a:p>
            <a:pPr lvl="1"/>
            <a:r>
              <a:rPr lang="en-US" dirty="0" smtClean="0"/>
              <a:t>Small VS large</a:t>
            </a:r>
          </a:p>
          <a:p>
            <a:pPr lvl="1"/>
            <a:r>
              <a:rPr lang="en-US" dirty="0" smtClean="0"/>
              <a:t>Clustered VS </a:t>
            </a:r>
            <a:r>
              <a:rPr lang="en-US" dirty="0" err="1" smtClean="0"/>
              <a:t>unclustered</a:t>
            </a:r>
            <a:endParaRPr lang="en-US" dirty="0" smtClean="0"/>
          </a:p>
          <a:p>
            <a:pPr lvl="1"/>
            <a:r>
              <a:rPr lang="en-US" dirty="0" smtClean="0"/>
              <a:t>Correlated VS uncorrelated</a:t>
            </a:r>
          </a:p>
          <a:p>
            <a:pPr lvl="1"/>
            <a:r>
              <a:rPr lang="en-US" dirty="0" smtClean="0"/>
              <a:t>Weighted VS </a:t>
            </a:r>
            <a:r>
              <a:rPr lang="en-US" dirty="0" err="1" smtClean="0"/>
              <a:t>unweighted</a:t>
            </a:r>
            <a:endParaRPr lang="en-US" dirty="0" smtClean="0"/>
          </a:p>
          <a:p>
            <a:pPr lvl="1"/>
            <a:r>
              <a:rPr lang="en-US" dirty="0" err="1" smtClean="0"/>
              <a:t>Markovian</a:t>
            </a:r>
            <a:r>
              <a:rPr lang="en-US" dirty="0" smtClean="0"/>
              <a:t> VS non-</a:t>
            </a:r>
            <a:r>
              <a:rPr lang="en-US" dirty="0" err="1" smtClean="0"/>
              <a:t>Markovian</a:t>
            </a:r>
            <a:endParaRPr lang="en-US" dirty="0" smtClean="0"/>
          </a:p>
          <a:p>
            <a:pPr lvl="1"/>
            <a:r>
              <a:rPr lang="en-US" dirty="0" smtClean="0"/>
              <a:t>SIS VS SIR</a:t>
            </a:r>
          </a:p>
          <a:p>
            <a:r>
              <a:rPr lang="en-US" dirty="0" smtClean="0"/>
              <a:t>I focus on large </a:t>
            </a:r>
            <a:r>
              <a:rPr lang="en-US" b="1" dirty="0" smtClean="0"/>
              <a:t>simple</a:t>
            </a:r>
            <a:r>
              <a:rPr lang="en-US" dirty="0" smtClean="0"/>
              <a:t> networks, i.e. static and </a:t>
            </a:r>
            <a:r>
              <a:rPr lang="en-US" dirty="0" err="1" smtClean="0"/>
              <a:t>unweighted</a:t>
            </a:r>
            <a:r>
              <a:rPr lang="en-US" dirty="0" smtClean="0"/>
              <a:t>:</a:t>
            </a:r>
          </a:p>
          <a:p>
            <a:pPr lvl="1"/>
            <a:r>
              <a:rPr lang="en-US" dirty="0" smtClean="0"/>
              <a:t>tree-like (i.e. </a:t>
            </a:r>
            <a:r>
              <a:rPr lang="en-US" dirty="0" err="1" smtClean="0"/>
              <a:t>unclustered</a:t>
            </a:r>
            <a:r>
              <a:rPr lang="en-US" dirty="0" smtClean="0"/>
              <a:t>) VS with short loops</a:t>
            </a:r>
          </a:p>
          <a:p>
            <a:pPr lvl="1"/>
            <a:r>
              <a:rPr lang="en-US" dirty="0" smtClean="0"/>
              <a:t>no correlation other than that due to clustering</a:t>
            </a:r>
          </a:p>
          <a:p>
            <a:endParaRPr lang="en-US" dirty="0"/>
          </a:p>
        </p:txBody>
      </p:sp>
    </p:spTree>
    <p:extLst>
      <p:ext uri="{BB962C8B-B14F-4D97-AF65-F5344CB8AC3E}">
        <p14:creationId xmlns:p14="http://schemas.microsoft.com/office/powerpoint/2010/main" val="224144495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NETWORKS IN EPIDEMIOLOGY: Applications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Sexually transmitted infections</a:t>
            </a:r>
          </a:p>
          <a:p>
            <a:r>
              <a:rPr lang="en-US" dirty="0">
                <a:solidFill>
                  <a:schemeClr val="tx1"/>
                </a:solidFill>
                <a:latin typeface="Arial" charset="0"/>
                <a:ea typeface="ＭＳ Ｐゴシック" pitchFamily="34" charset="-128"/>
              </a:rPr>
              <a:t>Foot-and-mouth disease</a:t>
            </a:r>
          </a:p>
          <a:p>
            <a:r>
              <a:rPr lang="en-US" dirty="0">
                <a:solidFill>
                  <a:schemeClr val="tx1"/>
                </a:solidFill>
                <a:latin typeface="Arial" charset="0"/>
                <a:ea typeface="ＭＳ Ｐゴシック" pitchFamily="34" charset="-128"/>
              </a:rPr>
              <a:t>Social networks</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22273378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NETWORKS IN EPIDEMIOLOGY: Applications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Sexually transmitted infections</a:t>
            </a:r>
          </a:p>
          <a:p>
            <a:r>
              <a:rPr lang="en-US" dirty="0">
                <a:solidFill>
                  <a:srgbClr val="BFBFBF"/>
                </a:solidFill>
                <a:latin typeface="Arial" charset="0"/>
                <a:ea typeface="ＭＳ Ｐゴシック" pitchFamily="34" charset="-128"/>
              </a:rPr>
              <a:t>Foot-and-mouth disease</a:t>
            </a:r>
          </a:p>
          <a:p>
            <a:r>
              <a:rPr lang="en-US" dirty="0">
                <a:solidFill>
                  <a:srgbClr val="BFBFBF"/>
                </a:solidFill>
                <a:latin typeface="Arial" charset="0"/>
                <a:ea typeface="ＭＳ Ｐゴシック" pitchFamily="34" charset="-128"/>
              </a:rPr>
              <a:t>Social networks</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44120090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Pair-formation models</a:t>
            </a:r>
            <a:endParaRPr lang="en-US" dirty="0"/>
          </a:p>
        </p:txBody>
      </p:sp>
      <p:sp>
        <p:nvSpPr>
          <p:cNvPr id="3" name="Content Placeholder 2"/>
          <p:cNvSpPr>
            <a:spLocks noGrp="1"/>
          </p:cNvSpPr>
          <p:nvPr>
            <p:ph idx="1"/>
          </p:nvPr>
        </p:nvSpPr>
        <p:spPr>
          <a:xfrm>
            <a:off x="606127" y="1428736"/>
            <a:ext cx="2597721" cy="5000660"/>
          </a:xfrm>
        </p:spPr>
        <p:txBody>
          <a:bodyPr/>
          <a:lstStyle/>
          <a:p>
            <a:pPr marL="0" indent="0">
              <a:buNone/>
            </a:pPr>
            <a:r>
              <a:rPr lang="en-US" sz="1400" b="1" i="1" dirty="0" err="1" smtClean="0"/>
              <a:t>Kretzschmar</a:t>
            </a:r>
            <a:r>
              <a:rPr lang="en-US" sz="1400" b="1" i="1" dirty="0" smtClean="0"/>
              <a:t> </a:t>
            </a:r>
            <a:r>
              <a:rPr lang="en-US" sz="1400" i="1" dirty="0"/>
              <a:t>(2000</a:t>
            </a:r>
            <a:r>
              <a:rPr lang="en-US" sz="1400" i="1" dirty="0" smtClean="0"/>
              <a:t>)</a:t>
            </a:r>
          </a:p>
          <a:p>
            <a:pPr marL="0" indent="0">
              <a:buNone/>
            </a:pPr>
            <a:endParaRPr lang="en-US" sz="1400" b="1" i="1" dirty="0"/>
          </a:p>
          <a:p>
            <a:pPr marL="0" indent="0">
              <a:buNone/>
            </a:pPr>
            <a:endParaRPr lang="en-US" sz="1400" b="1" i="1" dirty="0" smtClean="0"/>
          </a:p>
          <a:p>
            <a:pPr marL="0" indent="0">
              <a:buNone/>
            </a:pPr>
            <a:endParaRPr lang="en-US" sz="1400" b="1" i="1" dirty="0"/>
          </a:p>
          <a:p>
            <a:pPr marL="0" indent="0">
              <a:buNone/>
            </a:pPr>
            <a:endParaRPr lang="en-US" sz="1400" b="1" i="1" dirty="0" smtClean="0"/>
          </a:p>
          <a:p>
            <a:pPr marL="0" indent="0">
              <a:buNone/>
            </a:pPr>
            <a:endParaRPr lang="en-US" sz="1400" b="1" i="1" dirty="0"/>
          </a:p>
          <a:p>
            <a:pPr marL="0" indent="0">
              <a:buNone/>
            </a:pPr>
            <a:r>
              <a:rPr lang="en-US" sz="1400" b="1" i="1" dirty="0" err="1" smtClean="0"/>
              <a:t>Kretzschmar</a:t>
            </a:r>
            <a:r>
              <a:rPr lang="en-US" sz="1400" b="1" i="1" dirty="0" smtClean="0"/>
              <a:t> &amp; Dietz </a:t>
            </a:r>
            <a:r>
              <a:rPr lang="en-US" sz="1400" i="1" dirty="0" smtClean="0"/>
              <a:t>(1998)</a:t>
            </a:r>
            <a:endParaRPr lang="en-US" dirty="0" smtClean="0"/>
          </a:p>
          <a:p>
            <a:endParaRPr lang="en-US" dirty="0"/>
          </a:p>
          <a:p>
            <a:endParaRPr lang="en-US" dirty="0" smtClean="0"/>
          </a:p>
          <a:p>
            <a:endParaRPr lang="en-US" dirty="0" smtClean="0"/>
          </a:p>
        </p:txBody>
      </p:sp>
      <p:pic>
        <p:nvPicPr>
          <p:cNvPr id="39833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3418" y="4034935"/>
            <a:ext cx="3836894"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8340"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020272" y="4959259"/>
            <a:ext cx="1981200" cy="589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9872" y="1244674"/>
            <a:ext cx="5548599" cy="2557612"/>
          </a:xfrm>
          <a:prstGeom prst="rect">
            <a:avLst/>
          </a:prstGeom>
        </p:spPr>
      </p:pic>
    </p:spTree>
    <p:extLst>
      <p:ext uri="{BB962C8B-B14F-4D97-AF65-F5344CB8AC3E}">
        <p14:creationId xmlns:p14="http://schemas.microsoft.com/office/powerpoint/2010/main" val="355344939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956" y="0"/>
            <a:ext cx="7917460" cy="1000108"/>
          </a:xfrm>
        </p:spPr>
        <p:txBody>
          <a:bodyPr/>
          <a:lstStyle/>
          <a:p>
            <a:r>
              <a:rPr lang="en-US" dirty="0" smtClean="0"/>
              <a:t>Comparison with homogeneous mixing</a:t>
            </a:r>
            <a:endParaRPr lang="en-US" dirty="0"/>
          </a:p>
        </p:txBody>
      </p:sp>
      <p:sp>
        <p:nvSpPr>
          <p:cNvPr id="3" name="Content Placeholder 2"/>
          <p:cNvSpPr>
            <a:spLocks noGrp="1"/>
          </p:cNvSpPr>
          <p:nvPr>
            <p:ph idx="1"/>
          </p:nvPr>
        </p:nvSpPr>
        <p:spPr>
          <a:xfrm>
            <a:off x="457200" y="1428736"/>
            <a:ext cx="8435280" cy="5000660"/>
          </a:xfrm>
        </p:spPr>
        <p:txBody>
          <a:bodyPr/>
          <a:lstStyle/>
          <a:p>
            <a:r>
              <a:rPr lang="en-US" dirty="0" smtClean="0"/>
              <a:t>Very fast pair dynamics lead back to homogeneous mixing</a:t>
            </a:r>
          </a:p>
          <a:p>
            <a:r>
              <a:rPr lang="en-US" dirty="0" smtClean="0"/>
              <a:t>Pairs reduce the spread (and     ) thanks to sequential infection:</a:t>
            </a:r>
          </a:p>
          <a:p>
            <a:pPr lvl="1"/>
            <a:r>
              <a:rPr lang="en-US" dirty="0" smtClean="0"/>
              <a:t>pairs of </a:t>
            </a:r>
            <a:r>
              <a:rPr lang="en-US" dirty="0" err="1" smtClean="0"/>
              <a:t>susceptibles</a:t>
            </a:r>
            <a:r>
              <a:rPr lang="en-US" dirty="0" smtClean="0"/>
              <a:t> are protected</a:t>
            </a:r>
          </a:p>
          <a:p>
            <a:pPr lvl="1"/>
            <a:r>
              <a:rPr lang="en-US" dirty="0" smtClean="0"/>
              <a:t>pairs of </a:t>
            </a:r>
            <a:r>
              <a:rPr lang="en-US" dirty="0" err="1" smtClean="0"/>
              <a:t>infectives</a:t>
            </a:r>
            <a:r>
              <a:rPr lang="en-US" dirty="0" smtClean="0"/>
              <a:t> “waste” infectivity</a:t>
            </a:r>
          </a:p>
          <a:p>
            <a:pPr marL="450000" lvl="1" indent="-450000">
              <a:spcBef>
                <a:spcPts val="1200"/>
              </a:spcBef>
              <a:buFont typeface="Wingdings" pitchFamily="2" charset="2"/>
              <a:buChar char="Ø"/>
            </a:pPr>
            <a:r>
              <a:rPr lang="en-US" dirty="0" smtClean="0"/>
              <a:t>Comparison at constant</a:t>
            </a:r>
          </a:p>
          <a:p>
            <a:pPr marL="457200" lvl="1" indent="0">
              <a:buNone/>
            </a:pPr>
            <a:r>
              <a:rPr lang="en-US" sz="1400" b="1" i="1" dirty="0" err="1" smtClean="0"/>
              <a:t>Kretzschmar</a:t>
            </a:r>
            <a:r>
              <a:rPr lang="en-US" sz="1400" b="1" i="1" dirty="0" smtClean="0"/>
              <a:t> &amp; Dietz </a:t>
            </a:r>
            <a:r>
              <a:rPr lang="en-US" sz="1400" i="1" dirty="0" smtClean="0"/>
              <a:t>(</a:t>
            </a:r>
            <a:r>
              <a:rPr lang="en-US" sz="1400" i="1" dirty="0"/>
              <a:t>1998), “The effect of pair formation and variable infectivity on the spread of an infection without </a:t>
            </a:r>
            <a:r>
              <a:rPr lang="en-US" sz="1400" i="1" dirty="0" smtClean="0"/>
              <a:t>recovery”</a:t>
            </a:r>
            <a:endParaRPr lang="en-US" sz="1400" dirty="0" smtClean="0"/>
          </a:p>
          <a:p>
            <a:pPr lvl="1"/>
            <a:r>
              <a:rPr lang="en-US" dirty="0" smtClean="0"/>
              <a:t>Endemic equilibrium is always higher </a:t>
            </a:r>
          </a:p>
          <a:p>
            <a:pPr lvl="1"/>
            <a:r>
              <a:rPr lang="en-US" dirty="0" smtClean="0"/>
              <a:t>The same       can have 2 growth rates and 2 endemic </a:t>
            </a:r>
            <a:r>
              <a:rPr lang="en-US" dirty="0" err="1" smtClean="0"/>
              <a:t>equilibria</a:t>
            </a:r>
            <a:r>
              <a:rPr lang="en-US" dirty="0" smtClean="0"/>
              <a:t>, so </a:t>
            </a:r>
            <a:r>
              <a:rPr lang="en-US" dirty="0"/>
              <a:t>o</a:t>
            </a:r>
            <a:r>
              <a:rPr lang="en-US" dirty="0" smtClean="0"/>
              <a:t>ne needs information about partnership dynamics (for both prediction and inference</a:t>
            </a:r>
            <a:r>
              <a:rPr lang="en-US" dirty="0" smtClean="0"/>
              <a:t>)</a:t>
            </a:r>
            <a:endParaRPr 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2035329233"/>
              </p:ext>
            </p:extLst>
          </p:nvPr>
        </p:nvGraphicFramePr>
        <p:xfrm>
          <a:off x="4313444" y="2005980"/>
          <a:ext cx="317500" cy="342900"/>
        </p:xfrm>
        <a:graphic>
          <a:graphicData uri="http://schemas.openxmlformats.org/presentationml/2006/ole">
            <mc:AlternateContent xmlns:mc="http://schemas.openxmlformats.org/markup-compatibility/2006">
              <mc:Choice xmlns:v="urn:schemas-microsoft-com:vml" Requires="v">
                <p:oleObj spid="_x0000_s427036" name="Equation" r:id="rId4" imgW="317160" imgH="342720" progId="Equation.DSMT4">
                  <p:embed/>
                </p:oleObj>
              </mc:Choice>
              <mc:Fallback>
                <p:oleObj name="Equation" r:id="rId4" imgW="317160" imgH="342720" progId="Equation.DSMT4">
                  <p:embed/>
                  <p:pic>
                    <p:nvPicPr>
                      <p:cNvPr id="0" name=""/>
                      <p:cNvPicPr/>
                      <p:nvPr/>
                    </p:nvPicPr>
                    <p:blipFill>
                      <a:blip r:embed="rId5"/>
                      <a:stretch>
                        <a:fillRect/>
                      </a:stretch>
                    </p:blipFill>
                    <p:spPr>
                      <a:xfrm>
                        <a:off x="4313444" y="2005980"/>
                        <a:ext cx="3175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44236875"/>
              </p:ext>
            </p:extLst>
          </p:nvPr>
        </p:nvGraphicFramePr>
        <p:xfrm>
          <a:off x="3769279" y="3306250"/>
          <a:ext cx="317500" cy="342900"/>
        </p:xfrm>
        <a:graphic>
          <a:graphicData uri="http://schemas.openxmlformats.org/presentationml/2006/ole">
            <mc:AlternateContent xmlns:mc="http://schemas.openxmlformats.org/markup-compatibility/2006">
              <mc:Choice xmlns:v="urn:schemas-microsoft-com:vml" Requires="v">
                <p:oleObj spid="_x0000_s427037" name="Equation" r:id="rId6" imgW="317160" imgH="342720" progId="Equation.DSMT4">
                  <p:embed/>
                </p:oleObj>
              </mc:Choice>
              <mc:Fallback>
                <p:oleObj name="Equation" r:id="rId6" imgW="317160" imgH="34272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9279" y="3306250"/>
                        <a:ext cx="317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56228641"/>
              </p:ext>
            </p:extLst>
          </p:nvPr>
        </p:nvGraphicFramePr>
        <p:xfrm>
          <a:off x="2505034" y="4577002"/>
          <a:ext cx="317500" cy="342900"/>
        </p:xfrm>
        <a:graphic>
          <a:graphicData uri="http://schemas.openxmlformats.org/presentationml/2006/ole">
            <mc:AlternateContent xmlns:mc="http://schemas.openxmlformats.org/markup-compatibility/2006">
              <mc:Choice xmlns:v="urn:schemas-microsoft-com:vml" Requires="v">
                <p:oleObj spid="_x0000_s427038" name="Equation" r:id="rId8" imgW="317225" imgH="342603" progId="Equation.DSMT4">
                  <p:embed/>
                </p:oleObj>
              </mc:Choice>
              <mc:Fallback>
                <p:oleObj name="Equation" r:id="rId8" imgW="317225" imgH="342603"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5034" y="4577002"/>
                        <a:ext cx="317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8698097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Concurrency</a:t>
            </a:r>
            <a:endParaRPr lang="en-US" dirty="0"/>
          </a:p>
        </p:txBody>
      </p:sp>
      <p:sp>
        <p:nvSpPr>
          <p:cNvPr id="3" name="Content Placeholder 2"/>
          <p:cNvSpPr>
            <a:spLocks noGrp="1"/>
          </p:cNvSpPr>
          <p:nvPr>
            <p:ph idx="1"/>
          </p:nvPr>
        </p:nvSpPr>
        <p:spPr>
          <a:xfrm>
            <a:off x="457200" y="1428736"/>
            <a:ext cx="8579296" cy="5000660"/>
          </a:xfrm>
        </p:spPr>
        <p:txBody>
          <a:bodyPr/>
          <a:lstStyle/>
          <a:p>
            <a:r>
              <a:rPr lang="en-US" dirty="0" smtClean="0"/>
              <a:t>Working definition:        the mean degree of the line graph</a:t>
            </a:r>
          </a:p>
          <a:p>
            <a:pPr marL="457200" lvl="1" indent="0">
              <a:buNone/>
            </a:pPr>
            <a:r>
              <a:rPr lang="en-US" sz="1400" b="1" i="1" dirty="0" smtClean="0"/>
              <a:t>Morris &amp; </a:t>
            </a:r>
            <a:r>
              <a:rPr lang="en-US" sz="1400" b="1" i="1" dirty="0" err="1" smtClean="0"/>
              <a:t>Kretzschmar</a:t>
            </a:r>
            <a:r>
              <a:rPr lang="en-US" sz="1400" b="1" i="1" dirty="0" smtClean="0"/>
              <a:t> </a:t>
            </a:r>
            <a:r>
              <a:rPr lang="en-US" sz="1400" i="1" dirty="0" smtClean="0"/>
              <a:t>(1997), </a:t>
            </a:r>
            <a:r>
              <a:rPr lang="en-US" sz="1400" i="1" dirty="0"/>
              <a:t>“Concurrent partnerships and the spread of HIV”</a:t>
            </a:r>
            <a:endParaRPr lang="en-US" sz="1400" i="1" dirty="0" smtClean="0"/>
          </a:p>
          <a:p>
            <a:endParaRPr lang="en-US" dirty="0" smtClean="0"/>
          </a:p>
          <a:p>
            <a:endParaRPr lang="en-US" dirty="0"/>
          </a:p>
          <a:p>
            <a:endParaRPr lang="en-US" dirty="0" smtClean="0"/>
          </a:p>
          <a:p>
            <a:pPr lvl="1"/>
            <a:endParaRPr lang="en-US" dirty="0" smtClean="0"/>
          </a:p>
          <a:p>
            <a:r>
              <a:rPr lang="en-US" dirty="0" smtClean="0"/>
              <a:t>Impact: always bad as it amplifies the impact of many partners</a:t>
            </a:r>
          </a:p>
          <a:p>
            <a:pPr lvl="1"/>
            <a:r>
              <a:rPr lang="en-US" dirty="0" smtClean="0"/>
              <a:t>Faster forward spread (no protective sequencing)</a:t>
            </a:r>
          </a:p>
          <a:p>
            <a:pPr lvl="1"/>
            <a:r>
              <a:rPr lang="en-US" dirty="0" smtClean="0"/>
              <a:t>Backwards spread</a:t>
            </a:r>
          </a:p>
          <a:p>
            <a:pPr lvl="1"/>
            <a:r>
              <a:rPr lang="en-US" dirty="0" smtClean="0"/>
              <a:t>Dramatic effect on connectivity and resilience of the sexual network</a:t>
            </a:r>
          </a:p>
          <a:p>
            <a:r>
              <a:rPr lang="en-US" dirty="0" smtClean="0"/>
              <a:t>Quantitative impact:</a:t>
            </a:r>
          </a:p>
          <a:p>
            <a:pPr lvl="1"/>
            <a:endParaRPr 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3303081427"/>
              </p:ext>
            </p:extLst>
          </p:nvPr>
        </p:nvGraphicFramePr>
        <p:xfrm>
          <a:off x="7236296" y="2883944"/>
          <a:ext cx="1625600" cy="762000"/>
        </p:xfrm>
        <a:graphic>
          <a:graphicData uri="http://schemas.openxmlformats.org/presentationml/2006/ole">
            <mc:AlternateContent xmlns:mc="http://schemas.openxmlformats.org/markup-compatibility/2006">
              <mc:Choice xmlns:v="urn:schemas-microsoft-com:vml" Requires="v">
                <p:oleObj spid="_x0000_s428057" name="Equation" r:id="rId3" imgW="1625400" imgH="761760" progId="Equation.DSMT4">
                  <p:embed/>
                </p:oleObj>
              </mc:Choice>
              <mc:Fallback>
                <p:oleObj name="Equation" r:id="rId3" imgW="1625400" imgH="761760" progId="Equation.DSMT4">
                  <p:embed/>
                  <p:pic>
                    <p:nvPicPr>
                      <p:cNvPr id="0" name=""/>
                      <p:cNvPicPr/>
                      <p:nvPr/>
                    </p:nvPicPr>
                    <p:blipFill>
                      <a:blip r:embed="rId4"/>
                      <a:stretch>
                        <a:fillRect/>
                      </a:stretch>
                    </p:blipFill>
                    <p:spPr>
                      <a:xfrm>
                        <a:off x="7236296" y="2883944"/>
                        <a:ext cx="1625600" cy="762000"/>
                      </a:xfrm>
                      <a:prstGeom prst="rect">
                        <a:avLst/>
                      </a:prstGeom>
                    </p:spPr>
                  </p:pic>
                </p:oleObj>
              </mc:Fallback>
            </mc:AlternateContent>
          </a:graphicData>
        </a:graphic>
      </p:graphicFrame>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7127" y="2359513"/>
            <a:ext cx="2873385" cy="1624255"/>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7584" y="2452816"/>
            <a:ext cx="3015922" cy="1624256"/>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3657020353"/>
              </p:ext>
            </p:extLst>
          </p:nvPr>
        </p:nvGraphicFramePr>
        <p:xfrm>
          <a:off x="1907704" y="6309320"/>
          <a:ext cx="6083300" cy="381000"/>
        </p:xfrm>
        <a:graphic>
          <a:graphicData uri="http://schemas.openxmlformats.org/presentationml/2006/ole">
            <mc:AlternateContent xmlns:mc="http://schemas.openxmlformats.org/markup-compatibility/2006">
              <mc:Choice xmlns:v="urn:schemas-microsoft-com:vml" Requires="v">
                <p:oleObj spid="_x0000_s428058" name="Equation" r:id="rId7" imgW="6083280" imgH="380880" progId="Equation.DSMT4">
                  <p:embed/>
                </p:oleObj>
              </mc:Choice>
              <mc:Fallback>
                <p:oleObj name="Equation" r:id="rId7" imgW="6083280" imgH="380880" progId="Equation.DSMT4">
                  <p:embed/>
                  <p:pic>
                    <p:nvPicPr>
                      <p:cNvPr id="0" name=""/>
                      <p:cNvPicPr>
                        <a:picLocks noChangeAspect="1" noChangeArrowheads="1"/>
                      </p:cNvPicPr>
                      <p:nvPr/>
                    </p:nvPicPr>
                    <p:blipFill>
                      <a:blip r:embed="rId8"/>
                      <a:srcRect/>
                      <a:stretch>
                        <a:fillRect/>
                      </a:stretch>
                    </p:blipFill>
                    <p:spPr bwMode="auto">
                      <a:xfrm>
                        <a:off x="1907704" y="6309320"/>
                        <a:ext cx="6083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896623794"/>
              </p:ext>
            </p:extLst>
          </p:nvPr>
        </p:nvGraphicFramePr>
        <p:xfrm>
          <a:off x="3142473" y="1556792"/>
          <a:ext cx="431800" cy="190500"/>
        </p:xfrm>
        <a:graphic>
          <a:graphicData uri="http://schemas.openxmlformats.org/presentationml/2006/ole">
            <mc:AlternateContent xmlns:mc="http://schemas.openxmlformats.org/markup-compatibility/2006">
              <mc:Choice xmlns:v="urn:schemas-microsoft-com:vml" Requires="v">
                <p:oleObj spid="_x0000_s428059" name="Equation" r:id="rId9" imgW="431640" imgH="190440" progId="Equation.DSMT4">
                  <p:embed/>
                </p:oleObj>
              </mc:Choice>
              <mc:Fallback>
                <p:oleObj name="Equation" r:id="rId9" imgW="431640" imgH="190440" progId="Equation.DSMT4">
                  <p:embed/>
                  <p:pic>
                    <p:nvPicPr>
                      <p:cNvPr id="0" name=""/>
                      <p:cNvPicPr/>
                      <p:nvPr/>
                    </p:nvPicPr>
                    <p:blipFill>
                      <a:blip r:embed="rId10"/>
                      <a:stretch>
                        <a:fillRect/>
                      </a:stretch>
                    </p:blipFill>
                    <p:spPr>
                      <a:xfrm>
                        <a:off x="3142473" y="1556792"/>
                        <a:ext cx="431800" cy="190500"/>
                      </a:xfrm>
                      <a:prstGeom prst="rect">
                        <a:avLst/>
                      </a:prstGeom>
                    </p:spPr>
                  </p:pic>
                </p:oleObj>
              </mc:Fallback>
            </mc:AlternateContent>
          </a:graphicData>
        </a:graphic>
      </p:graphicFrame>
    </p:spTree>
    <p:extLst>
      <p:ext uri="{BB962C8B-B14F-4D97-AF65-F5344CB8AC3E}">
        <p14:creationId xmlns:p14="http://schemas.microsoft.com/office/powerpoint/2010/main" val="1137128375"/>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NETWORKS IN EPIDEMIOLOGY: Applications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Sexually transmitted infections</a:t>
            </a:r>
          </a:p>
          <a:p>
            <a:r>
              <a:rPr lang="en-US" dirty="0">
                <a:solidFill>
                  <a:schemeClr val="tx1"/>
                </a:solidFill>
                <a:latin typeface="Arial" charset="0"/>
                <a:ea typeface="ＭＳ Ｐゴシック" pitchFamily="34" charset="-128"/>
              </a:rPr>
              <a:t>Foot-and-mouth disease</a:t>
            </a:r>
          </a:p>
          <a:p>
            <a:r>
              <a:rPr lang="en-US" dirty="0">
                <a:solidFill>
                  <a:srgbClr val="BFBFBF"/>
                </a:solidFill>
                <a:latin typeface="Arial" charset="0"/>
                <a:ea typeface="ＭＳ Ｐゴシック" pitchFamily="34" charset="-128"/>
              </a:rPr>
              <a:t>Social networks</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44120090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Foot-and-mouth disease</a:t>
            </a:r>
            <a:endParaRPr lang="en-US" dirty="0"/>
          </a:p>
        </p:txBody>
      </p:sp>
      <p:sp>
        <p:nvSpPr>
          <p:cNvPr id="3" name="Content Placeholder 2"/>
          <p:cNvSpPr>
            <a:spLocks noGrp="1"/>
          </p:cNvSpPr>
          <p:nvPr>
            <p:ph idx="1"/>
          </p:nvPr>
        </p:nvSpPr>
        <p:spPr>
          <a:xfrm>
            <a:off x="457200" y="1428736"/>
            <a:ext cx="5266928" cy="5000660"/>
          </a:xfrm>
        </p:spPr>
        <p:txBody>
          <a:bodyPr/>
          <a:lstStyle/>
          <a:p>
            <a:r>
              <a:rPr lang="en-US" dirty="0" smtClean="0"/>
              <a:t>Models involved a dispersal kernel</a:t>
            </a:r>
          </a:p>
          <a:p>
            <a:pPr marL="457200" lvl="1" indent="0">
              <a:buNone/>
            </a:pPr>
            <a:r>
              <a:rPr lang="en-US" sz="1400" b="1" i="1" dirty="0">
                <a:solidFill>
                  <a:srgbClr val="000000"/>
                </a:solidFill>
              </a:rPr>
              <a:t>Keeling </a:t>
            </a:r>
            <a:r>
              <a:rPr lang="en-US" sz="1400" i="1" dirty="0">
                <a:solidFill>
                  <a:srgbClr val="000000"/>
                </a:solidFill>
              </a:rPr>
              <a:t>et al (2001, 2003)</a:t>
            </a:r>
          </a:p>
          <a:p>
            <a:pPr marL="457200" lvl="1" indent="0">
              <a:buNone/>
            </a:pPr>
            <a:r>
              <a:rPr lang="en-US" sz="1400" b="1" i="1" dirty="0" smtClean="0">
                <a:solidFill>
                  <a:srgbClr val="000000"/>
                </a:solidFill>
              </a:rPr>
              <a:t>Ferguson, Donnelly </a:t>
            </a:r>
            <a:r>
              <a:rPr lang="en-US" sz="1400" i="1" dirty="0" smtClean="0">
                <a:solidFill>
                  <a:srgbClr val="000000"/>
                </a:solidFill>
              </a:rPr>
              <a:t>&amp;</a:t>
            </a:r>
            <a:r>
              <a:rPr lang="en-US" sz="1400" b="1" i="1" dirty="0" smtClean="0">
                <a:solidFill>
                  <a:srgbClr val="000000"/>
                </a:solidFill>
              </a:rPr>
              <a:t> Anderson</a:t>
            </a:r>
            <a:r>
              <a:rPr lang="en-US" sz="1400" i="1" dirty="0" smtClean="0">
                <a:solidFill>
                  <a:srgbClr val="000000"/>
                </a:solidFill>
              </a:rPr>
              <a:t> </a:t>
            </a:r>
            <a:r>
              <a:rPr lang="en-US" sz="1400" i="1" dirty="0">
                <a:solidFill>
                  <a:srgbClr val="000000"/>
                </a:solidFill>
              </a:rPr>
              <a:t>(</a:t>
            </a:r>
            <a:r>
              <a:rPr lang="en-US" sz="1400" i="1" dirty="0" smtClean="0">
                <a:solidFill>
                  <a:srgbClr val="000000"/>
                </a:solidFill>
              </a:rPr>
              <a:t>2001)</a:t>
            </a:r>
          </a:p>
          <a:p>
            <a:pPr marL="457200" lvl="1" indent="0">
              <a:buNone/>
            </a:pPr>
            <a:r>
              <a:rPr lang="en-US" sz="1400" b="1" i="1" dirty="0">
                <a:solidFill>
                  <a:srgbClr val="000000"/>
                </a:solidFill>
              </a:rPr>
              <a:t>Keeling </a:t>
            </a:r>
            <a:r>
              <a:rPr lang="en-US" sz="1400" i="1" dirty="0">
                <a:solidFill>
                  <a:srgbClr val="000000"/>
                </a:solidFill>
              </a:rPr>
              <a:t>(</a:t>
            </a:r>
            <a:r>
              <a:rPr lang="en-US" sz="1400" i="1" dirty="0" smtClean="0">
                <a:solidFill>
                  <a:srgbClr val="000000"/>
                </a:solidFill>
              </a:rPr>
              <a:t>2005)</a:t>
            </a:r>
            <a:endParaRPr lang="en-US" sz="1400" i="1" dirty="0">
              <a:solidFill>
                <a:srgbClr val="000000"/>
              </a:solidFill>
            </a:endParaRPr>
          </a:p>
          <a:p>
            <a:r>
              <a:rPr lang="en-US" dirty="0" smtClean="0"/>
              <a:t>Some models added a network of market connections</a:t>
            </a:r>
          </a:p>
          <a:p>
            <a:pPr marL="457200" lvl="1" indent="0">
              <a:buNone/>
            </a:pPr>
            <a:r>
              <a:rPr lang="en-US" sz="1400" b="1" i="1" dirty="0">
                <a:solidFill>
                  <a:srgbClr val="000000"/>
                </a:solidFill>
              </a:rPr>
              <a:t>Ferguson, Donnelly </a:t>
            </a:r>
            <a:r>
              <a:rPr lang="en-US" sz="1400" i="1" dirty="0">
                <a:solidFill>
                  <a:srgbClr val="000000"/>
                </a:solidFill>
              </a:rPr>
              <a:t>&amp;</a:t>
            </a:r>
            <a:r>
              <a:rPr lang="en-US" sz="1400" b="1" i="1" dirty="0">
                <a:solidFill>
                  <a:srgbClr val="000000"/>
                </a:solidFill>
              </a:rPr>
              <a:t> Anderson</a:t>
            </a:r>
            <a:r>
              <a:rPr lang="en-US" sz="1400" i="1" dirty="0">
                <a:solidFill>
                  <a:srgbClr val="000000"/>
                </a:solidFill>
              </a:rPr>
              <a:t> (2001</a:t>
            </a:r>
            <a:r>
              <a:rPr lang="en-US" sz="1400" i="1" dirty="0" smtClean="0">
                <a:solidFill>
                  <a:srgbClr val="000000"/>
                </a:solidFill>
              </a:rPr>
              <a:t>)</a:t>
            </a:r>
            <a:endParaRPr lang="en-US" dirty="0" smtClean="0"/>
          </a:p>
          <a:p>
            <a:endParaRPr lang="en-US" dirty="0"/>
          </a:p>
        </p:txBody>
      </p:sp>
      <p:pic>
        <p:nvPicPr>
          <p:cNvPr id="438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130006"/>
            <a:ext cx="3491880" cy="5785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160806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rgbClr val="0033CC"/>
                </a:solidFill>
                <a:latin typeface="Arial" charset="0"/>
                <a:ea typeface="ＭＳ Ｐゴシック" pitchFamily="34" charset="-128"/>
                <a:cs typeface="+mn-cs"/>
              </a:rPr>
              <a:t>NETWORKS IN EPIDEMIOLOGY: Applications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Sexually transmitted infections</a:t>
            </a:r>
          </a:p>
          <a:p>
            <a:r>
              <a:rPr lang="en-US" dirty="0">
                <a:solidFill>
                  <a:srgbClr val="BFBFBF"/>
                </a:solidFill>
                <a:latin typeface="Arial" charset="0"/>
                <a:ea typeface="ＭＳ Ｐゴシック" pitchFamily="34" charset="-128"/>
              </a:rPr>
              <a:t>Foot-and-mouth disease</a:t>
            </a:r>
          </a:p>
          <a:p>
            <a:r>
              <a:rPr lang="en-US" dirty="0">
                <a:solidFill>
                  <a:schemeClr val="tx1"/>
                </a:solidFill>
                <a:latin typeface="Arial" charset="0"/>
                <a:ea typeface="ＭＳ Ｐゴシック" pitchFamily="34" charset="-128"/>
              </a:rPr>
              <a:t>Social networks</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4412009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eaLnBrk="1" hangingPunct="1">
              <a:defRPr/>
            </a:pPr>
            <a:r>
              <a:rPr lang="en-GB" dirty="0" smtClean="0"/>
              <a:t>Full dynamics</a:t>
            </a:r>
            <a:endParaRPr lang="en-GB" dirty="0"/>
          </a:p>
        </p:txBody>
      </p:sp>
      <p:pic>
        <p:nvPicPr>
          <p:cNvPr id="55300" name="Picture 5">
            <a:hlinkClick r:id="rId2" action="ppaction://hlinkfile"/>
          </p:cNvPr>
          <p:cNvPicPr>
            <a:picLocks noChangeAspect="1" noChangeArrowheads="1"/>
          </p:cNvPicPr>
          <p:nvPr/>
        </p:nvPicPr>
        <p:blipFill>
          <a:blip r:embed="rId3" cstate="print"/>
          <a:srcRect/>
          <a:stretch>
            <a:fillRect/>
          </a:stretch>
        </p:blipFill>
        <p:spPr bwMode="auto">
          <a:xfrm>
            <a:off x="405014" y="1567088"/>
            <a:ext cx="8333972" cy="4526208"/>
          </a:xfrm>
          <a:prstGeom prst="rect">
            <a:avLst/>
          </a:prstGeom>
          <a:noFill/>
          <a:ln w="9525">
            <a:noFill/>
            <a:miter lim="800000"/>
            <a:headEnd/>
            <a:tailEnd/>
          </a:ln>
        </p:spPr>
      </p:pic>
    </p:spTree>
    <p:extLst>
      <p:ext uri="{BB962C8B-B14F-4D97-AF65-F5344CB8AC3E}">
        <p14:creationId xmlns:p14="http://schemas.microsoft.com/office/powerpoint/2010/main" val="170316813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4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 y="35175"/>
            <a:ext cx="7163962" cy="6840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804248" y="5517232"/>
            <a:ext cx="2232248" cy="523220"/>
          </a:xfrm>
          <a:prstGeom prst="rect">
            <a:avLst/>
          </a:prstGeom>
          <a:noFill/>
        </p:spPr>
        <p:txBody>
          <a:bodyPr wrap="square" rtlCol="0">
            <a:spAutoFit/>
          </a:bodyPr>
          <a:lstStyle/>
          <a:p>
            <a:pPr marL="0" lvl="1"/>
            <a:r>
              <a:rPr lang="en-US" sz="1400" b="1" i="1" dirty="0" err="1" smtClean="0"/>
              <a:t>Danon</a:t>
            </a:r>
            <a:r>
              <a:rPr lang="en-US" sz="1400" b="1" i="1" dirty="0" smtClean="0"/>
              <a:t>, Read, House, Vernon </a:t>
            </a:r>
            <a:r>
              <a:rPr lang="en-US" sz="1400" i="1" dirty="0" smtClean="0"/>
              <a:t>&amp;</a:t>
            </a:r>
            <a:r>
              <a:rPr lang="en-US" sz="1400" b="1" i="1" dirty="0" smtClean="0"/>
              <a:t> Keeling </a:t>
            </a:r>
            <a:r>
              <a:rPr lang="en-US" sz="1400" i="1" dirty="0" smtClean="0"/>
              <a:t>(2013)</a:t>
            </a:r>
            <a:endParaRPr lang="en-US" i="1" dirty="0"/>
          </a:p>
        </p:txBody>
      </p:sp>
    </p:spTree>
    <p:extLst>
      <p:ext uri="{BB962C8B-B14F-4D97-AF65-F5344CB8AC3E}">
        <p14:creationId xmlns:p14="http://schemas.microsoft.com/office/powerpoint/2010/main" val="180073916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a:t>
            </a:r>
            <a:endParaRPr lang="en-US" dirty="0"/>
          </a:p>
        </p:txBody>
      </p:sp>
      <p:sp>
        <p:nvSpPr>
          <p:cNvPr id="3" name="Content Placeholder 2"/>
          <p:cNvSpPr>
            <a:spLocks noGrp="1"/>
          </p:cNvSpPr>
          <p:nvPr>
            <p:ph idx="1"/>
          </p:nvPr>
        </p:nvSpPr>
        <p:spPr/>
        <p:txBody>
          <a:bodyPr/>
          <a:lstStyle/>
          <a:p>
            <a:r>
              <a:rPr lang="en-US" dirty="0" smtClean="0"/>
              <a:t>Basic network:</a:t>
            </a:r>
          </a:p>
          <a:p>
            <a:pPr lvl="1"/>
            <a:r>
              <a:rPr lang="en-US" dirty="0" smtClean="0"/>
              <a:t>Just use the data about degree distribution</a:t>
            </a:r>
          </a:p>
          <a:p>
            <a:r>
              <a:rPr lang="en-US" dirty="0" smtClean="0"/>
              <a:t>Advanced information:</a:t>
            </a:r>
          </a:p>
          <a:p>
            <a:pPr lvl="1"/>
            <a:r>
              <a:rPr lang="en-US" dirty="0" smtClean="0"/>
              <a:t>Use age of nodes --&gt; degree correlation</a:t>
            </a:r>
          </a:p>
          <a:p>
            <a:pPr lvl="1"/>
            <a:r>
              <a:rPr lang="en-US" dirty="0" smtClean="0"/>
              <a:t>Use clustering</a:t>
            </a:r>
          </a:p>
          <a:p>
            <a:pPr lvl="1"/>
            <a:endParaRPr lang="en-US" dirty="0"/>
          </a:p>
          <a:p>
            <a:pPr lvl="1"/>
            <a:endParaRPr lang="en-US" dirty="0"/>
          </a:p>
        </p:txBody>
      </p:sp>
    </p:spTree>
    <p:extLst>
      <p:ext uri="{BB962C8B-B14F-4D97-AF65-F5344CB8AC3E}">
        <p14:creationId xmlns:p14="http://schemas.microsoft.com/office/powerpoint/2010/main" val="646498415"/>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applications?</a:t>
            </a:r>
            <a:endParaRPr lang="en-US" dirty="0"/>
          </a:p>
        </p:txBody>
      </p:sp>
      <p:sp>
        <p:nvSpPr>
          <p:cNvPr id="3" name="Content Placeholder 2"/>
          <p:cNvSpPr>
            <a:spLocks noGrp="1"/>
          </p:cNvSpPr>
          <p:nvPr>
            <p:ph idx="1"/>
          </p:nvPr>
        </p:nvSpPr>
        <p:spPr/>
        <p:txBody>
          <a:bodyPr/>
          <a:lstStyle/>
          <a:p>
            <a:r>
              <a:rPr lang="en-US" dirty="0" smtClean="0"/>
              <a:t>Interventions:</a:t>
            </a:r>
          </a:p>
          <a:p>
            <a:pPr lvl="1"/>
            <a:r>
              <a:rPr lang="en-US" dirty="0" smtClean="0"/>
              <a:t>Remove high-degree nodes (more infectious and more </a:t>
            </a:r>
            <a:r>
              <a:rPr lang="en-US" dirty="0" err="1" smtClean="0"/>
              <a:t>susceptibles</a:t>
            </a:r>
            <a:r>
              <a:rPr lang="en-US" dirty="0" smtClean="0"/>
              <a:t>)</a:t>
            </a:r>
          </a:p>
          <a:p>
            <a:pPr lvl="1"/>
            <a:r>
              <a:rPr lang="en-US" dirty="0" smtClean="0"/>
              <a:t>Remove highly central nodes (break the network in disconnected subgroups)</a:t>
            </a:r>
          </a:p>
          <a:p>
            <a:pPr lvl="1"/>
            <a:r>
              <a:rPr lang="en-US" dirty="0" smtClean="0"/>
              <a:t>Contact </a:t>
            </a:r>
            <a:r>
              <a:rPr lang="en-US" dirty="0" smtClean="0"/>
              <a:t>tracing</a:t>
            </a:r>
          </a:p>
          <a:p>
            <a:pPr lvl="1"/>
            <a:r>
              <a:rPr lang="en-US" dirty="0" smtClean="0"/>
              <a:t>Degree-based sampling for treatment</a:t>
            </a:r>
            <a:endParaRPr lang="en-US" dirty="0" smtClean="0"/>
          </a:p>
          <a:p>
            <a:r>
              <a:rPr lang="en-US" dirty="0" smtClean="0"/>
              <a:t>… (your input here) …</a:t>
            </a:r>
          </a:p>
        </p:txBody>
      </p:sp>
    </p:spTree>
    <p:extLst>
      <p:ext uri="{BB962C8B-B14F-4D97-AF65-F5344CB8AC3E}">
        <p14:creationId xmlns:p14="http://schemas.microsoft.com/office/powerpoint/2010/main" val="2285855201"/>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Tree-like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Key epidemiological quantities</a:t>
            </a:r>
          </a:p>
          <a:p>
            <a:r>
              <a:rPr lang="en-US" dirty="0">
                <a:solidFill>
                  <a:schemeClr val="tx1"/>
                </a:solidFill>
                <a:latin typeface="Arial" charset="0"/>
                <a:ea typeface="ＭＳ Ｐゴシック" pitchFamily="34" charset="-128"/>
              </a:rPr>
              <a:t>Full dynamics</a:t>
            </a:r>
          </a:p>
          <a:p>
            <a:r>
              <a:rPr lang="en-US" dirty="0">
                <a:solidFill>
                  <a:schemeClr val="tx1"/>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4276007397"/>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Tree-like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Key epidemiological quantities</a:t>
            </a:r>
          </a:p>
          <a:p>
            <a:r>
              <a:rPr lang="en-US" dirty="0">
                <a:solidFill>
                  <a:srgbClr val="BFBFBF"/>
                </a:solidFill>
                <a:latin typeface="Arial" charset="0"/>
                <a:ea typeface="ＭＳ Ｐゴシック" pitchFamily="34" charset="-128"/>
              </a:rPr>
              <a:t>Full dynamics</a:t>
            </a:r>
          </a:p>
          <a:p>
            <a:r>
              <a:rPr lang="en-US" dirty="0">
                <a:solidFill>
                  <a:srgbClr val="BFBFBF"/>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88336908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a:t>
            </a:r>
            <a:r>
              <a:rPr lang="en-US" baseline="-25000" dirty="0" smtClean="0"/>
              <a:t>0</a:t>
            </a:r>
            <a:r>
              <a:rPr lang="en-US" dirty="0" smtClean="0"/>
              <a:t> – basics </a:t>
            </a:r>
            <a:endParaRPr lang="en-US" dirty="0"/>
          </a:p>
        </p:txBody>
      </p:sp>
      <p:sp>
        <p:nvSpPr>
          <p:cNvPr id="3" name="Content Placeholder 2"/>
          <p:cNvSpPr>
            <a:spLocks noGrp="1"/>
          </p:cNvSpPr>
          <p:nvPr>
            <p:ph idx="1"/>
          </p:nvPr>
        </p:nvSpPr>
        <p:spPr>
          <a:xfrm>
            <a:off x="457200" y="1268760"/>
            <a:ext cx="8229600" cy="5000660"/>
          </a:xfrm>
        </p:spPr>
        <p:txBody>
          <a:bodyPr/>
          <a:lstStyle/>
          <a:p>
            <a:r>
              <a:rPr lang="en-US" dirty="0" smtClean="0"/>
              <a:t>Simplest case:    - regular</a:t>
            </a:r>
          </a:p>
          <a:p>
            <a:endParaRPr lang="en-GB" dirty="0" smtClean="0"/>
          </a:p>
          <a:p>
            <a:r>
              <a:rPr lang="en-GB" dirty="0"/>
              <a:t> </a:t>
            </a:r>
            <a:r>
              <a:rPr lang="en-GB" dirty="0" smtClean="0"/>
              <a:t>     is bounded by</a:t>
            </a:r>
          </a:p>
          <a:p>
            <a:r>
              <a:rPr lang="en-GB" dirty="0" smtClean="0"/>
              <a:t>First infective is special:</a:t>
            </a:r>
          </a:p>
          <a:p>
            <a:pPr lvl="1"/>
            <a:r>
              <a:rPr lang="en-GB" dirty="0" smtClean="0"/>
              <a:t>All others have 1 link less to use</a:t>
            </a:r>
          </a:p>
          <a:p>
            <a:pPr lvl="1"/>
            <a:r>
              <a:rPr lang="en-GB" dirty="0" smtClean="0"/>
              <a:t>Formally:</a:t>
            </a:r>
          </a:p>
          <a:p>
            <a:pPr lvl="1"/>
            <a:endParaRPr lang="en-GB" dirty="0"/>
          </a:p>
          <a:p>
            <a:pPr lvl="1"/>
            <a:endParaRPr lang="en-GB" dirty="0" smtClean="0"/>
          </a:p>
          <a:p>
            <a:r>
              <a:rPr lang="en-GB" dirty="0" smtClean="0"/>
              <a:t>If      is the probability of transmitting across a link,</a:t>
            </a:r>
            <a:endParaRPr lang="en-GB" dirty="0"/>
          </a:p>
          <a:p>
            <a:pPr lvl="1"/>
            <a:endParaRPr lang="en-US" dirty="0"/>
          </a:p>
          <a:p>
            <a:pPr lvl="1"/>
            <a:endParaRPr lang="en-US" dirty="0" smtClean="0"/>
          </a:p>
        </p:txBody>
      </p:sp>
      <p:grpSp>
        <p:nvGrpSpPr>
          <p:cNvPr id="4" name="Group 3"/>
          <p:cNvGrpSpPr/>
          <p:nvPr/>
        </p:nvGrpSpPr>
        <p:grpSpPr>
          <a:xfrm>
            <a:off x="5747012" y="1772245"/>
            <a:ext cx="2994248" cy="2303115"/>
            <a:chOff x="5796136" y="2132856"/>
            <a:chExt cx="2994248" cy="2303115"/>
          </a:xfrm>
        </p:grpSpPr>
        <p:sp>
          <p:nvSpPr>
            <p:cNvPr id="5" name="Oval 24"/>
            <p:cNvSpPr>
              <a:spLocks noChangeArrowheads="1"/>
            </p:cNvSpPr>
            <p:nvPr/>
          </p:nvSpPr>
          <p:spPr bwMode="auto">
            <a:xfrm>
              <a:off x="6660232" y="278092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6" name="Oval 25"/>
            <p:cNvSpPr>
              <a:spLocks noChangeArrowheads="1"/>
            </p:cNvSpPr>
            <p:nvPr/>
          </p:nvSpPr>
          <p:spPr bwMode="auto">
            <a:xfrm>
              <a:off x="6516216" y="378904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7" name="Oval 26"/>
            <p:cNvSpPr>
              <a:spLocks noChangeArrowheads="1"/>
            </p:cNvSpPr>
            <p:nvPr/>
          </p:nvSpPr>
          <p:spPr bwMode="auto">
            <a:xfrm>
              <a:off x="7092280" y="3212976"/>
              <a:ext cx="142875" cy="142875"/>
            </a:xfrm>
            <a:prstGeom prst="ellipse">
              <a:avLst/>
            </a:prstGeom>
            <a:solidFill>
              <a:schemeClr val="tx1"/>
            </a:solidFill>
            <a:ln w="9525">
              <a:solidFill>
                <a:schemeClr val="tx1"/>
              </a:solidFill>
              <a:round/>
              <a:headEnd/>
              <a:tailEnd/>
            </a:ln>
          </p:spPr>
          <p:txBody>
            <a:bodyPr wrap="none" anchor="ctr"/>
            <a:lstStyle/>
            <a:p>
              <a:endParaRPr lang="it-IT"/>
            </a:p>
          </p:txBody>
        </p:sp>
        <p:sp>
          <p:nvSpPr>
            <p:cNvPr id="8" name="Oval 24"/>
            <p:cNvSpPr>
              <a:spLocks noChangeArrowheads="1"/>
            </p:cNvSpPr>
            <p:nvPr/>
          </p:nvSpPr>
          <p:spPr bwMode="auto">
            <a:xfrm>
              <a:off x="7884368" y="285293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 name="Oval 24"/>
            <p:cNvSpPr>
              <a:spLocks noChangeArrowheads="1"/>
            </p:cNvSpPr>
            <p:nvPr/>
          </p:nvSpPr>
          <p:spPr bwMode="auto">
            <a:xfrm>
              <a:off x="7596336" y="3645024"/>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0" name="Oval 24"/>
            <p:cNvSpPr>
              <a:spLocks noChangeArrowheads="1"/>
            </p:cNvSpPr>
            <p:nvPr/>
          </p:nvSpPr>
          <p:spPr bwMode="auto">
            <a:xfrm>
              <a:off x="8460432" y="24208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1" name="Oval 24"/>
            <p:cNvSpPr>
              <a:spLocks noChangeArrowheads="1"/>
            </p:cNvSpPr>
            <p:nvPr/>
          </p:nvSpPr>
          <p:spPr bwMode="auto">
            <a:xfrm>
              <a:off x="7668344" y="213285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2" name="Oval 24"/>
            <p:cNvSpPr>
              <a:spLocks noChangeArrowheads="1"/>
            </p:cNvSpPr>
            <p:nvPr/>
          </p:nvSpPr>
          <p:spPr bwMode="auto">
            <a:xfrm>
              <a:off x="8647509" y="325603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3" name="Oval 24"/>
            <p:cNvSpPr>
              <a:spLocks noChangeArrowheads="1"/>
            </p:cNvSpPr>
            <p:nvPr/>
          </p:nvSpPr>
          <p:spPr bwMode="auto">
            <a:xfrm>
              <a:off x="8388424" y="386104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4" name="Oval 24"/>
            <p:cNvSpPr>
              <a:spLocks noChangeArrowheads="1"/>
            </p:cNvSpPr>
            <p:nvPr/>
          </p:nvSpPr>
          <p:spPr bwMode="auto">
            <a:xfrm>
              <a:off x="7812360" y="414908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5" name="Oval 24"/>
            <p:cNvSpPr>
              <a:spLocks noChangeArrowheads="1"/>
            </p:cNvSpPr>
            <p:nvPr/>
          </p:nvSpPr>
          <p:spPr bwMode="auto">
            <a:xfrm>
              <a:off x="6876256" y="213285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16" name="Straight Connector 15"/>
            <p:cNvCxnSpPr>
              <a:stCxn id="7" idx="3"/>
              <a:endCxn id="6" idx="7"/>
            </p:cNvCxnSpPr>
            <p:nvPr/>
          </p:nvCxnSpPr>
          <p:spPr>
            <a:xfrm rot="5400000">
              <a:off x="6638168" y="3334927"/>
              <a:ext cx="475037" cy="475037"/>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7" idx="1"/>
              <a:endCxn id="5" idx="5"/>
            </p:cNvCxnSpPr>
            <p:nvPr/>
          </p:nvCxnSpPr>
          <p:spPr>
            <a:xfrm rot="16200000" flipV="1">
              <a:off x="6782184" y="2902879"/>
              <a:ext cx="331021" cy="331021"/>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7" idx="7"/>
              <a:endCxn id="8" idx="2"/>
            </p:cNvCxnSpPr>
            <p:nvPr/>
          </p:nvCxnSpPr>
          <p:spPr>
            <a:xfrm rot="5400000" flipH="1" flipV="1">
              <a:off x="7394536" y="2744069"/>
              <a:ext cx="309526" cy="670137"/>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7" idx="5"/>
              <a:endCxn id="9" idx="1"/>
            </p:cNvCxnSpPr>
            <p:nvPr/>
          </p:nvCxnSpPr>
          <p:spPr>
            <a:xfrm rot="16200000" flipH="1">
              <a:off x="7250235" y="3298922"/>
              <a:ext cx="331021" cy="403029"/>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8" idx="1"/>
              <a:endCxn id="11" idx="4"/>
            </p:cNvCxnSpPr>
            <p:nvPr/>
          </p:nvCxnSpPr>
          <p:spPr>
            <a:xfrm rot="16200000" flipV="1">
              <a:off x="7523473" y="2492041"/>
              <a:ext cx="598129" cy="165510"/>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8" idx="7"/>
              <a:endCxn id="10" idx="3"/>
            </p:cNvCxnSpPr>
            <p:nvPr/>
          </p:nvCxnSpPr>
          <p:spPr>
            <a:xfrm rot="5400000" flipH="1" flipV="1">
              <a:off x="8078327" y="2470832"/>
              <a:ext cx="331021" cy="475037"/>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8" idx="5"/>
              <a:endCxn id="12" idx="2"/>
            </p:cNvCxnSpPr>
            <p:nvPr/>
          </p:nvCxnSpPr>
          <p:spPr>
            <a:xfrm rot="16200000" flipH="1">
              <a:off x="8150620" y="2830586"/>
              <a:ext cx="352588" cy="641190"/>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7"/>
              <a:endCxn id="15" idx="4"/>
            </p:cNvCxnSpPr>
            <p:nvPr/>
          </p:nvCxnSpPr>
          <p:spPr>
            <a:xfrm rot="5400000" flipH="1" flipV="1">
              <a:off x="6601878" y="2456037"/>
              <a:ext cx="526121" cy="16551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Oval 24"/>
            <p:cNvSpPr>
              <a:spLocks noChangeArrowheads="1"/>
            </p:cNvSpPr>
            <p:nvPr/>
          </p:nvSpPr>
          <p:spPr bwMode="auto">
            <a:xfrm>
              <a:off x="7092280" y="42210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25" name="Straight Connector 24"/>
            <p:cNvCxnSpPr>
              <a:stCxn id="9" idx="3"/>
              <a:endCxn id="24" idx="7"/>
            </p:cNvCxnSpPr>
            <p:nvPr/>
          </p:nvCxnSpPr>
          <p:spPr>
            <a:xfrm rot="5400000">
              <a:off x="7178228" y="3802979"/>
              <a:ext cx="475037" cy="40302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5"/>
              <a:endCxn id="14" idx="0"/>
            </p:cNvCxnSpPr>
            <p:nvPr/>
          </p:nvCxnSpPr>
          <p:spPr>
            <a:xfrm rot="16200000" flipH="1">
              <a:off x="7609990" y="3875271"/>
              <a:ext cx="382105" cy="16551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9" idx="6"/>
              <a:endCxn id="13" idx="1"/>
            </p:cNvCxnSpPr>
            <p:nvPr/>
          </p:nvCxnSpPr>
          <p:spPr>
            <a:xfrm>
              <a:off x="7739211" y="3716462"/>
              <a:ext cx="670137" cy="16551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Oval 24"/>
            <p:cNvSpPr>
              <a:spLocks noChangeArrowheads="1"/>
            </p:cNvSpPr>
            <p:nvPr/>
          </p:nvSpPr>
          <p:spPr bwMode="auto">
            <a:xfrm>
              <a:off x="5796136" y="270892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29" name="Straight Connector 28"/>
            <p:cNvCxnSpPr>
              <a:stCxn id="5" idx="2"/>
              <a:endCxn id="28" idx="6"/>
            </p:cNvCxnSpPr>
            <p:nvPr/>
          </p:nvCxnSpPr>
          <p:spPr>
            <a:xfrm rot="10800000">
              <a:off x="5939012" y="2780358"/>
              <a:ext cx="721221" cy="7200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Oval 24"/>
            <p:cNvSpPr>
              <a:spLocks noChangeArrowheads="1"/>
            </p:cNvSpPr>
            <p:nvPr/>
          </p:nvSpPr>
          <p:spPr bwMode="auto">
            <a:xfrm>
              <a:off x="5868144" y="342900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1" name="Straight Connector 30"/>
            <p:cNvCxnSpPr>
              <a:stCxn id="5" idx="4"/>
              <a:endCxn id="30" idx="7"/>
            </p:cNvCxnSpPr>
            <p:nvPr/>
          </p:nvCxnSpPr>
          <p:spPr>
            <a:xfrm rot="5400000">
              <a:off x="6097823" y="2816076"/>
              <a:ext cx="526121" cy="74157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Oval 24"/>
            <p:cNvSpPr>
              <a:spLocks noChangeArrowheads="1"/>
            </p:cNvSpPr>
            <p:nvPr/>
          </p:nvSpPr>
          <p:spPr bwMode="auto">
            <a:xfrm>
              <a:off x="6300192" y="42210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3" name="Straight Connector 32"/>
            <p:cNvCxnSpPr>
              <a:stCxn id="6" idx="3"/>
              <a:endCxn id="32" idx="7"/>
            </p:cNvCxnSpPr>
            <p:nvPr/>
          </p:nvCxnSpPr>
          <p:spPr>
            <a:xfrm rot="5400000">
              <a:off x="6314132" y="4019003"/>
              <a:ext cx="331021" cy="11499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6804248" y="429309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5" name="Straight Connector 34"/>
            <p:cNvCxnSpPr>
              <a:stCxn id="6" idx="5"/>
              <a:endCxn id="34" idx="7"/>
            </p:cNvCxnSpPr>
            <p:nvPr/>
          </p:nvCxnSpPr>
          <p:spPr>
            <a:xfrm rot="16200000" flipH="1">
              <a:off x="6580669" y="3968489"/>
              <a:ext cx="403029" cy="28803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Oval 24"/>
            <p:cNvSpPr>
              <a:spLocks noChangeArrowheads="1"/>
            </p:cNvSpPr>
            <p:nvPr/>
          </p:nvSpPr>
          <p:spPr bwMode="auto">
            <a:xfrm>
              <a:off x="5890208" y="3955121"/>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7" name="Straight Connector 36"/>
            <p:cNvCxnSpPr>
              <a:stCxn id="6" idx="2"/>
              <a:endCxn id="36" idx="7"/>
            </p:cNvCxnSpPr>
            <p:nvPr/>
          </p:nvCxnSpPr>
          <p:spPr>
            <a:xfrm rot="10800000" flipV="1">
              <a:off x="6012160" y="3860477"/>
              <a:ext cx="504057" cy="11556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aphicFrame>
        <p:nvGraphicFramePr>
          <p:cNvPr id="39" name="Object 38"/>
          <p:cNvGraphicFramePr>
            <a:graphicFrameLocks noChangeAspect="1"/>
          </p:cNvGraphicFramePr>
          <p:nvPr>
            <p:extLst>
              <p:ext uri="{D42A27DB-BD31-4B8C-83A1-F6EECF244321}">
                <p14:modId xmlns:p14="http://schemas.microsoft.com/office/powerpoint/2010/main" val="3835894209"/>
              </p:ext>
            </p:extLst>
          </p:nvPr>
        </p:nvGraphicFramePr>
        <p:xfrm>
          <a:off x="2555776" y="4187428"/>
          <a:ext cx="2184400" cy="393700"/>
        </p:xfrm>
        <a:graphic>
          <a:graphicData uri="http://schemas.openxmlformats.org/presentationml/2006/ole">
            <mc:AlternateContent xmlns:mc="http://schemas.openxmlformats.org/markup-compatibility/2006">
              <mc:Choice xmlns:v="urn:schemas-microsoft-com:vml" Requires="v">
                <p:oleObj spid="_x0000_s463921" name="Equation" r:id="rId3" imgW="2184120" imgH="393480" progId="Equation.DSMT4">
                  <p:embed/>
                </p:oleObj>
              </mc:Choice>
              <mc:Fallback>
                <p:oleObj name="Equation" r:id="rId3" imgW="2184120" imgH="393480" progId="Equation.DSMT4">
                  <p:embed/>
                  <p:pic>
                    <p:nvPicPr>
                      <p:cNvPr id="0" name=""/>
                      <p:cNvPicPr>
                        <a:picLocks noChangeAspect="1" noChangeArrowheads="1"/>
                      </p:cNvPicPr>
                      <p:nvPr/>
                    </p:nvPicPr>
                    <p:blipFill>
                      <a:blip r:embed="rId4"/>
                      <a:srcRect/>
                      <a:stretch>
                        <a:fillRect/>
                      </a:stretch>
                    </p:blipFill>
                    <p:spPr bwMode="auto">
                      <a:xfrm>
                        <a:off x="2555776" y="4187428"/>
                        <a:ext cx="21844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2272250750"/>
              </p:ext>
            </p:extLst>
          </p:nvPr>
        </p:nvGraphicFramePr>
        <p:xfrm>
          <a:off x="1014140" y="2385284"/>
          <a:ext cx="317500" cy="342900"/>
        </p:xfrm>
        <a:graphic>
          <a:graphicData uri="http://schemas.openxmlformats.org/presentationml/2006/ole">
            <mc:AlternateContent xmlns:mc="http://schemas.openxmlformats.org/markup-compatibility/2006">
              <mc:Choice xmlns:v="urn:schemas-microsoft-com:vml" Requires="v">
                <p:oleObj spid="_x0000_s463922" name="Equation" r:id="rId5" imgW="317160" imgH="342720" progId="Equation.DSMT4">
                  <p:embed/>
                </p:oleObj>
              </mc:Choice>
              <mc:Fallback>
                <p:oleObj name="Equation" r:id="rId5" imgW="317160" imgH="342720" progId="Equation.DSMT4">
                  <p:embed/>
                  <p:pic>
                    <p:nvPicPr>
                      <p:cNvPr id="0" name=""/>
                      <p:cNvPicPr/>
                      <p:nvPr/>
                    </p:nvPicPr>
                    <p:blipFill>
                      <a:blip r:embed="rId6"/>
                      <a:stretch>
                        <a:fillRect/>
                      </a:stretch>
                    </p:blipFill>
                    <p:spPr>
                      <a:xfrm>
                        <a:off x="1014140" y="2385284"/>
                        <a:ext cx="317500" cy="342900"/>
                      </a:xfrm>
                      <a:prstGeom prst="rect">
                        <a:avLst/>
                      </a:prstGeom>
                    </p:spPr>
                  </p:pic>
                </p:oleObj>
              </mc:Fallback>
            </mc:AlternateContent>
          </a:graphicData>
        </a:graphic>
      </p:graphicFrame>
      <p:graphicFrame>
        <p:nvGraphicFramePr>
          <p:cNvPr id="46" name="Object 45"/>
          <p:cNvGraphicFramePr>
            <a:graphicFrameLocks noChangeAspect="1"/>
          </p:cNvGraphicFramePr>
          <p:nvPr>
            <p:extLst>
              <p:ext uri="{D42A27DB-BD31-4B8C-83A1-F6EECF244321}">
                <p14:modId xmlns:p14="http://schemas.microsoft.com/office/powerpoint/2010/main" val="3167009101"/>
              </p:ext>
            </p:extLst>
          </p:nvPr>
        </p:nvGraphicFramePr>
        <p:xfrm>
          <a:off x="2711366" y="1334981"/>
          <a:ext cx="203200" cy="266700"/>
        </p:xfrm>
        <a:graphic>
          <a:graphicData uri="http://schemas.openxmlformats.org/presentationml/2006/ole">
            <mc:AlternateContent xmlns:mc="http://schemas.openxmlformats.org/markup-compatibility/2006">
              <mc:Choice xmlns:v="urn:schemas-microsoft-com:vml" Requires="v">
                <p:oleObj spid="_x0000_s463923" name="Equation" r:id="rId7" imgW="203040" imgH="266400" progId="Equation.DSMT4">
                  <p:embed/>
                </p:oleObj>
              </mc:Choice>
              <mc:Fallback>
                <p:oleObj name="Equation" r:id="rId7" imgW="203040" imgH="266400" progId="Equation.DSMT4">
                  <p:embed/>
                  <p:pic>
                    <p:nvPicPr>
                      <p:cNvPr id="0" name=""/>
                      <p:cNvPicPr/>
                      <p:nvPr/>
                    </p:nvPicPr>
                    <p:blipFill>
                      <a:blip r:embed="rId8"/>
                      <a:stretch>
                        <a:fillRect/>
                      </a:stretch>
                    </p:blipFill>
                    <p:spPr>
                      <a:xfrm>
                        <a:off x="2711366" y="1334981"/>
                        <a:ext cx="203200" cy="266700"/>
                      </a:xfrm>
                      <a:prstGeom prst="rect">
                        <a:avLst/>
                      </a:prstGeom>
                    </p:spPr>
                  </p:pic>
                </p:oleObj>
              </mc:Fallback>
            </mc:AlternateContent>
          </a:graphicData>
        </a:graphic>
      </p:graphicFrame>
      <p:graphicFrame>
        <p:nvGraphicFramePr>
          <p:cNvPr id="38" name="Object 37"/>
          <p:cNvGraphicFramePr>
            <a:graphicFrameLocks noChangeAspect="1"/>
          </p:cNvGraphicFramePr>
          <p:nvPr>
            <p:extLst>
              <p:ext uri="{D42A27DB-BD31-4B8C-83A1-F6EECF244321}">
                <p14:modId xmlns:p14="http://schemas.microsoft.com/office/powerpoint/2010/main" val="2959704491"/>
              </p:ext>
            </p:extLst>
          </p:nvPr>
        </p:nvGraphicFramePr>
        <p:xfrm>
          <a:off x="3131840" y="2400963"/>
          <a:ext cx="203200" cy="266700"/>
        </p:xfrm>
        <a:graphic>
          <a:graphicData uri="http://schemas.openxmlformats.org/presentationml/2006/ole">
            <mc:AlternateContent xmlns:mc="http://schemas.openxmlformats.org/markup-compatibility/2006">
              <mc:Choice xmlns:v="urn:schemas-microsoft-com:vml" Requires="v">
                <p:oleObj spid="_x0000_s463924" name="Equation" r:id="rId9" imgW="203040" imgH="266400" progId="Equation.DSMT4">
                  <p:embed/>
                </p:oleObj>
              </mc:Choice>
              <mc:Fallback>
                <p:oleObj name="Equation" r:id="rId9" imgW="203040" imgH="2664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1840" y="2400963"/>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2656093491"/>
              </p:ext>
            </p:extLst>
          </p:nvPr>
        </p:nvGraphicFramePr>
        <p:xfrm>
          <a:off x="1247056" y="5053685"/>
          <a:ext cx="228600" cy="254000"/>
        </p:xfrm>
        <a:graphic>
          <a:graphicData uri="http://schemas.openxmlformats.org/presentationml/2006/ole">
            <mc:AlternateContent xmlns:mc="http://schemas.openxmlformats.org/markup-compatibility/2006">
              <mc:Choice xmlns:v="urn:schemas-microsoft-com:vml" Requires="v">
                <p:oleObj spid="_x0000_s463925" name="Equation" r:id="rId11" imgW="228600" imgH="253800" progId="Equation.DSMT4">
                  <p:embed/>
                </p:oleObj>
              </mc:Choice>
              <mc:Fallback>
                <p:oleObj name="Equation" r:id="rId11" imgW="228600" imgH="253800" progId="Equation.DSMT4">
                  <p:embed/>
                  <p:pic>
                    <p:nvPicPr>
                      <p:cNvPr id="0" name=""/>
                      <p:cNvPicPr/>
                      <p:nvPr/>
                    </p:nvPicPr>
                    <p:blipFill>
                      <a:blip r:embed="rId12"/>
                      <a:stretch>
                        <a:fillRect/>
                      </a:stretch>
                    </p:blipFill>
                    <p:spPr>
                      <a:xfrm>
                        <a:off x="1247056" y="5053685"/>
                        <a:ext cx="228600" cy="254000"/>
                      </a:xfrm>
                      <a:prstGeom prst="rect">
                        <a:avLst/>
                      </a:prstGeom>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538549250"/>
              </p:ext>
            </p:extLst>
          </p:nvPr>
        </p:nvGraphicFramePr>
        <p:xfrm>
          <a:off x="2627784" y="5606380"/>
          <a:ext cx="1511300" cy="342900"/>
        </p:xfrm>
        <a:graphic>
          <a:graphicData uri="http://schemas.openxmlformats.org/presentationml/2006/ole">
            <mc:AlternateContent xmlns:mc="http://schemas.openxmlformats.org/markup-compatibility/2006">
              <mc:Choice xmlns:v="urn:schemas-microsoft-com:vml" Requires="v">
                <p:oleObj spid="_x0000_s463926" name="Equation" r:id="rId13" imgW="1511280" imgH="342720" progId="Equation.DSMT4">
                  <p:embed/>
                </p:oleObj>
              </mc:Choice>
              <mc:Fallback>
                <p:oleObj name="Equation" r:id="rId13" imgW="1511280" imgH="342720" progId="Equation.DSMT4">
                  <p:embed/>
                  <p:pic>
                    <p:nvPicPr>
                      <p:cNvPr id="0" name=""/>
                      <p:cNvPicPr/>
                      <p:nvPr/>
                    </p:nvPicPr>
                    <p:blipFill>
                      <a:blip r:embed="rId14"/>
                      <a:stretch>
                        <a:fillRect/>
                      </a:stretch>
                    </p:blipFill>
                    <p:spPr>
                      <a:xfrm>
                        <a:off x="2627784" y="5606380"/>
                        <a:ext cx="1511300" cy="342900"/>
                      </a:xfrm>
                      <a:prstGeom prst="rect">
                        <a:avLst/>
                      </a:prstGeom>
                    </p:spPr>
                  </p:pic>
                </p:oleObj>
              </mc:Fallback>
            </mc:AlternateContent>
          </a:graphicData>
        </a:graphic>
      </p:graphicFrame>
    </p:spTree>
    <p:extLst>
      <p:ext uri="{BB962C8B-B14F-4D97-AF65-F5344CB8AC3E}">
        <p14:creationId xmlns:p14="http://schemas.microsoft.com/office/powerpoint/2010/main" val="520164112"/>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a:t>
            </a:r>
            <a:r>
              <a:rPr lang="en-US" baseline="-25000" dirty="0" smtClean="0"/>
              <a:t>0</a:t>
            </a:r>
            <a:r>
              <a:rPr lang="en-US" dirty="0" smtClean="0"/>
              <a:t> – basics </a:t>
            </a:r>
            <a:endParaRPr lang="en-US" dirty="0"/>
          </a:p>
        </p:txBody>
      </p:sp>
      <p:sp>
        <p:nvSpPr>
          <p:cNvPr id="3" name="Content Placeholder 2"/>
          <p:cNvSpPr>
            <a:spLocks noGrp="1"/>
          </p:cNvSpPr>
          <p:nvPr>
            <p:ph idx="1"/>
          </p:nvPr>
        </p:nvSpPr>
        <p:spPr>
          <a:xfrm>
            <a:off x="457200" y="1268760"/>
            <a:ext cx="8229600" cy="5000660"/>
          </a:xfrm>
        </p:spPr>
        <p:txBody>
          <a:bodyPr/>
          <a:lstStyle/>
          <a:p>
            <a:r>
              <a:rPr lang="en-US" dirty="0" smtClean="0"/>
              <a:t>Simplest case:    - regular</a:t>
            </a:r>
          </a:p>
          <a:p>
            <a:endParaRPr lang="en-GB" dirty="0" smtClean="0"/>
          </a:p>
          <a:p>
            <a:r>
              <a:rPr lang="en-GB" dirty="0"/>
              <a:t> </a:t>
            </a:r>
            <a:r>
              <a:rPr lang="en-GB" dirty="0" smtClean="0"/>
              <a:t>     is bounded by</a:t>
            </a:r>
          </a:p>
          <a:p>
            <a:r>
              <a:rPr lang="en-GB" dirty="0" smtClean="0"/>
              <a:t>First infective is special:</a:t>
            </a:r>
          </a:p>
          <a:p>
            <a:pPr lvl="1"/>
            <a:r>
              <a:rPr lang="en-GB" dirty="0" smtClean="0"/>
              <a:t>All others have 1 link less to use</a:t>
            </a:r>
          </a:p>
          <a:p>
            <a:pPr lvl="1"/>
            <a:r>
              <a:rPr lang="en-GB" dirty="0" smtClean="0"/>
              <a:t>Formally:</a:t>
            </a:r>
          </a:p>
          <a:p>
            <a:pPr lvl="1"/>
            <a:endParaRPr lang="en-GB" dirty="0"/>
          </a:p>
          <a:p>
            <a:pPr lvl="1"/>
            <a:endParaRPr lang="en-GB" dirty="0" smtClean="0"/>
          </a:p>
          <a:p>
            <a:r>
              <a:rPr lang="en-GB" dirty="0" smtClean="0"/>
              <a:t>If      is the probability of transmitting across a link,</a:t>
            </a:r>
            <a:endParaRPr lang="en-GB" dirty="0"/>
          </a:p>
          <a:p>
            <a:pPr lvl="1"/>
            <a:endParaRPr lang="en-US" dirty="0"/>
          </a:p>
          <a:p>
            <a:pPr lvl="1"/>
            <a:endParaRPr lang="en-US" dirty="0" smtClean="0"/>
          </a:p>
        </p:txBody>
      </p:sp>
      <p:grpSp>
        <p:nvGrpSpPr>
          <p:cNvPr id="4" name="Group 3"/>
          <p:cNvGrpSpPr/>
          <p:nvPr/>
        </p:nvGrpSpPr>
        <p:grpSpPr>
          <a:xfrm>
            <a:off x="5747012" y="1772245"/>
            <a:ext cx="2994248" cy="2303115"/>
            <a:chOff x="5796136" y="2132856"/>
            <a:chExt cx="2994248" cy="2303115"/>
          </a:xfrm>
        </p:grpSpPr>
        <p:sp>
          <p:nvSpPr>
            <p:cNvPr id="5" name="Oval 24"/>
            <p:cNvSpPr>
              <a:spLocks noChangeArrowheads="1"/>
            </p:cNvSpPr>
            <p:nvPr/>
          </p:nvSpPr>
          <p:spPr bwMode="auto">
            <a:xfrm>
              <a:off x="6660232" y="278092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6" name="Oval 25"/>
            <p:cNvSpPr>
              <a:spLocks noChangeArrowheads="1"/>
            </p:cNvSpPr>
            <p:nvPr/>
          </p:nvSpPr>
          <p:spPr bwMode="auto">
            <a:xfrm>
              <a:off x="6516216" y="378904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7" name="Oval 26"/>
            <p:cNvSpPr>
              <a:spLocks noChangeArrowheads="1"/>
            </p:cNvSpPr>
            <p:nvPr/>
          </p:nvSpPr>
          <p:spPr bwMode="auto">
            <a:xfrm>
              <a:off x="7092280" y="3212976"/>
              <a:ext cx="142875" cy="142875"/>
            </a:xfrm>
            <a:prstGeom prst="ellipse">
              <a:avLst/>
            </a:prstGeom>
            <a:solidFill>
              <a:schemeClr val="tx1"/>
            </a:solidFill>
            <a:ln w="9525">
              <a:solidFill>
                <a:schemeClr val="tx1"/>
              </a:solidFill>
              <a:round/>
              <a:headEnd/>
              <a:tailEnd/>
            </a:ln>
          </p:spPr>
          <p:txBody>
            <a:bodyPr wrap="none" anchor="ctr"/>
            <a:lstStyle/>
            <a:p>
              <a:endParaRPr lang="it-IT"/>
            </a:p>
          </p:txBody>
        </p:sp>
        <p:sp>
          <p:nvSpPr>
            <p:cNvPr id="8" name="Oval 24"/>
            <p:cNvSpPr>
              <a:spLocks noChangeArrowheads="1"/>
            </p:cNvSpPr>
            <p:nvPr/>
          </p:nvSpPr>
          <p:spPr bwMode="auto">
            <a:xfrm>
              <a:off x="7884368" y="285293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9" name="Oval 24"/>
            <p:cNvSpPr>
              <a:spLocks noChangeArrowheads="1"/>
            </p:cNvSpPr>
            <p:nvPr/>
          </p:nvSpPr>
          <p:spPr bwMode="auto">
            <a:xfrm>
              <a:off x="7596336" y="3645024"/>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0" name="Oval 24"/>
            <p:cNvSpPr>
              <a:spLocks noChangeArrowheads="1"/>
            </p:cNvSpPr>
            <p:nvPr/>
          </p:nvSpPr>
          <p:spPr bwMode="auto">
            <a:xfrm>
              <a:off x="8460432" y="24208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1" name="Oval 24"/>
            <p:cNvSpPr>
              <a:spLocks noChangeArrowheads="1"/>
            </p:cNvSpPr>
            <p:nvPr/>
          </p:nvSpPr>
          <p:spPr bwMode="auto">
            <a:xfrm>
              <a:off x="7668344" y="213285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2" name="Oval 24"/>
            <p:cNvSpPr>
              <a:spLocks noChangeArrowheads="1"/>
            </p:cNvSpPr>
            <p:nvPr/>
          </p:nvSpPr>
          <p:spPr bwMode="auto">
            <a:xfrm>
              <a:off x="8647509" y="325603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3" name="Oval 24"/>
            <p:cNvSpPr>
              <a:spLocks noChangeArrowheads="1"/>
            </p:cNvSpPr>
            <p:nvPr/>
          </p:nvSpPr>
          <p:spPr bwMode="auto">
            <a:xfrm>
              <a:off x="8388424" y="386104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4" name="Oval 24"/>
            <p:cNvSpPr>
              <a:spLocks noChangeArrowheads="1"/>
            </p:cNvSpPr>
            <p:nvPr/>
          </p:nvSpPr>
          <p:spPr bwMode="auto">
            <a:xfrm>
              <a:off x="7812360" y="414908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sp>
          <p:nvSpPr>
            <p:cNvPr id="15" name="Oval 24"/>
            <p:cNvSpPr>
              <a:spLocks noChangeArrowheads="1"/>
            </p:cNvSpPr>
            <p:nvPr/>
          </p:nvSpPr>
          <p:spPr bwMode="auto">
            <a:xfrm>
              <a:off x="6876256" y="213285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16" name="Straight Connector 15"/>
            <p:cNvCxnSpPr>
              <a:stCxn id="7" idx="3"/>
              <a:endCxn id="6" idx="7"/>
            </p:cNvCxnSpPr>
            <p:nvPr/>
          </p:nvCxnSpPr>
          <p:spPr>
            <a:xfrm rot="5400000">
              <a:off x="6638168" y="3334927"/>
              <a:ext cx="475037" cy="475037"/>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7" idx="1"/>
              <a:endCxn id="5" idx="5"/>
            </p:cNvCxnSpPr>
            <p:nvPr/>
          </p:nvCxnSpPr>
          <p:spPr>
            <a:xfrm rot="16200000" flipV="1">
              <a:off x="6782184" y="2902879"/>
              <a:ext cx="331021" cy="331021"/>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7" idx="7"/>
              <a:endCxn id="8" idx="2"/>
            </p:cNvCxnSpPr>
            <p:nvPr/>
          </p:nvCxnSpPr>
          <p:spPr>
            <a:xfrm rot="5400000" flipH="1" flipV="1">
              <a:off x="7394536" y="2744069"/>
              <a:ext cx="309526" cy="670137"/>
            </a:xfrm>
            <a:prstGeom prst="line">
              <a:avLst/>
            </a:prstGeom>
            <a:ln w="25400">
              <a:solidFill>
                <a:schemeClr val="tx1"/>
              </a:solidFill>
              <a:prstDash val="solid"/>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7" idx="5"/>
              <a:endCxn id="9" idx="1"/>
            </p:cNvCxnSpPr>
            <p:nvPr/>
          </p:nvCxnSpPr>
          <p:spPr>
            <a:xfrm rot="16200000" flipH="1">
              <a:off x="7250235" y="3298922"/>
              <a:ext cx="331021" cy="403029"/>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8" idx="1"/>
              <a:endCxn id="11" idx="4"/>
            </p:cNvCxnSpPr>
            <p:nvPr/>
          </p:nvCxnSpPr>
          <p:spPr>
            <a:xfrm rot="16200000" flipV="1">
              <a:off x="7523473" y="2492041"/>
              <a:ext cx="598129" cy="165510"/>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8" idx="7"/>
              <a:endCxn id="10" idx="3"/>
            </p:cNvCxnSpPr>
            <p:nvPr/>
          </p:nvCxnSpPr>
          <p:spPr>
            <a:xfrm rot="5400000" flipH="1" flipV="1">
              <a:off x="8078327" y="2470832"/>
              <a:ext cx="331021" cy="475037"/>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8" idx="5"/>
              <a:endCxn id="12" idx="2"/>
            </p:cNvCxnSpPr>
            <p:nvPr/>
          </p:nvCxnSpPr>
          <p:spPr>
            <a:xfrm rot="16200000" flipH="1">
              <a:off x="8150620" y="2830586"/>
              <a:ext cx="352588" cy="641190"/>
            </a:xfrm>
            <a:prstGeom prst="line">
              <a:avLst/>
            </a:prstGeom>
            <a:ln w="25400">
              <a:solidFill>
                <a:schemeClr val="tx1"/>
              </a:solidFill>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7"/>
              <a:endCxn id="15" idx="4"/>
            </p:cNvCxnSpPr>
            <p:nvPr/>
          </p:nvCxnSpPr>
          <p:spPr>
            <a:xfrm rot="5400000" flipH="1" flipV="1">
              <a:off x="6601878" y="2456037"/>
              <a:ext cx="526121" cy="16551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Oval 24"/>
            <p:cNvSpPr>
              <a:spLocks noChangeArrowheads="1"/>
            </p:cNvSpPr>
            <p:nvPr/>
          </p:nvSpPr>
          <p:spPr bwMode="auto">
            <a:xfrm>
              <a:off x="7092280" y="42210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25" name="Straight Connector 24"/>
            <p:cNvCxnSpPr>
              <a:stCxn id="9" idx="3"/>
              <a:endCxn id="24" idx="7"/>
            </p:cNvCxnSpPr>
            <p:nvPr/>
          </p:nvCxnSpPr>
          <p:spPr>
            <a:xfrm rot="5400000">
              <a:off x="7178228" y="3802979"/>
              <a:ext cx="475037" cy="40302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5"/>
              <a:endCxn id="14" idx="0"/>
            </p:cNvCxnSpPr>
            <p:nvPr/>
          </p:nvCxnSpPr>
          <p:spPr>
            <a:xfrm rot="16200000" flipH="1">
              <a:off x="7609990" y="3875271"/>
              <a:ext cx="382105" cy="16551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9" idx="6"/>
              <a:endCxn id="13" idx="1"/>
            </p:cNvCxnSpPr>
            <p:nvPr/>
          </p:nvCxnSpPr>
          <p:spPr>
            <a:xfrm>
              <a:off x="7739211" y="3716462"/>
              <a:ext cx="670137" cy="16551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Oval 24"/>
            <p:cNvSpPr>
              <a:spLocks noChangeArrowheads="1"/>
            </p:cNvSpPr>
            <p:nvPr/>
          </p:nvSpPr>
          <p:spPr bwMode="auto">
            <a:xfrm>
              <a:off x="5796136" y="270892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29" name="Straight Connector 28"/>
            <p:cNvCxnSpPr>
              <a:stCxn id="5" idx="2"/>
              <a:endCxn id="28" idx="6"/>
            </p:cNvCxnSpPr>
            <p:nvPr/>
          </p:nvCxnSpPr>
          <p:spPr>
            <a:xfrm rot="10800000">
              <a:off x="5939012" y="2780358"/>
              <a:ext cx="721221" cy="7200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Oval 24"/>
            <p:cNvSpPr>
              <a:spLocks noChangeArrowheads="1"/>
            </p:cNvSpPr>
            <p:nvPr/>
          </p:nvSpPr>
          <p:spPr bwMode="auto">
            <a:xfrm>
              <a:off x="5868144" y="3429000"/>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1" name="Straight Connector 30"/>
            <p:cNvCxnSpPr>
              <a:stCxn id="5" idx="4"/>
              <a:endCxn id="30" idx="7"/>
            </p:cNvCxnSpPr>
            <p:nvPr/>
          </p:nvCxnSpPr>
          <p:spPr>
            <a:xfrm rot="5400000">
              <a:off x="6097823" y="2816076"/>
              <a:ext cx="526121" cy="741575"/>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Oval 24"/>
            <p:cNvSpPr>
              <a:spLocks noChangeArrowheads="1"/>
            </p:cNvSpPr>
            <p:nvPr/>
          </p:nvSpPr>
          <p:spPr bwMode="auto">
            <a:xfrm>
              <a:off x="6300192" y="4221088"/>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3" name="Straight Connector 32"/>
            <p:cNvCxnSpPr>
              <a:stCxn id="6" idx="3"/>
              <a:endCxn id="32" idx="7"/>
            </p:cNvCxnSpPr>
            <p:nvPr/>
          </p:nvCxnSpPr>
          <p:spPr>
            <a:xfrm rot="5400000">
              <a:off x="6314132" y="4019003"/>
              <a:ext cx="331021" cy="11499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6804248" y="4293096"/>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5" name="Straight Connector 34"/>
            <p:cNvCxnSpPr>
              <a:stCxn id="6" idx="5"/>
              <a:endCxn id="34" idx="7"/>
            </p:cNvCxnSpPr>
            <p:nvPr/>
          </p:nvCxnSpPr>
          <p:spPr>
            <a:xfrm rot="16200000" flipH="1">
              <a:off x="6580669" y="3968489"/>
              <a:ext cx="403029" cy="28803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Oval 24"/>
            <p:cNvSpPr>
              <a:spLocks noChangeArrowheads="1"/>
            </p:cNvSpPr>
            <p:nvPr/>
          </p:nvSpPr>
          <p:spPr bwMode="auto">
            <a:xfrm>
              <a:off x="5890208" y="3955121"/>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7" name="Straight Connector 36"/>
            <p:cNvCxnSpPr>
              <a:stCxn id="6" idx="2"/>
              <a:endCxn id="36" idx="7"/>
            </p:cNvCxnSpPr>
            <p:nvPr/>
          </p:nvCxnSpPr>
          <p:spPr>
            <a:xfrm rot="10800000" flipV="1">
              <a:off x="6012160" y="3860477"/>
              <a:ext cx="504057" cy="115567"/>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aphicFrame>
        <p:nvGraphicFramePr>
          <p:cNvPr id="39" name="Object 38"/>
          <p:cNvGraphicFramePr>
            <a:graphicFrameLocks noChangeAspect="1"/>
          </p:cNvGraphicFramePr>
          <p:nvPr>
            <p:extLst>
              <p:ext uri="{D42A27DB-BD31-4B8C-83A1-F6EECF244321}">
                <p14:modId xmlns:p14="http://schemas.microsoft.com/office/powerpoint/2010/main" val="1309466505"/>
              </p:ext>
            </p:extLst>
          </p:nvPr>
        </p:nvGraphicFramePr>
        <p:xfrm>
          <a:off x="2555776" y="4187428"/>
          <a:ext cx="2184400" cy="393700"/>
        </p:xfrm>
        <a:graphic>
          <a:graphicData uri="http://schemas.openxmlformats.org/presentationml/2006/ole">
            <mc:AlternateContent xmlns:mc="http://schemas.openxmlformats.org/markup-compatibility/2006">
              <mc:Choice xmlns:v="urn:schemas-microsoft-com:vml" Requires="v">
                <p:oleObj spid="_x0000_s464945" name="Equation" r:id="rId3" imgW="2184120" imgH="393480" progId="Equation.DSMT4">
                  <p:embed/>
                </p:oleObj>
              </mc:Choice>
              <mc:Fallback>
                <p:oleObj name="Equation" r:id="rId3" imgW="2184120" imgH="393480" progId="Equation.DSMT4">
                  <p:embed/>
                  <p:pic>
                    <p:nvPicPr>
                      <p:cNvPr id="0" name=""/>
                      <p:cNvPicPr>
                        <a:picLocks noChangeAspect="1" noChangeArrowheads="1"/>
                      </p:cNvPicPr>
                      <p:nvPr/>
                    </p:nvPicPr>
                    <p:blipFill>
                      <a:blip r:embed="rId4"/>
                      <a:srcRect/>
                      <a:stretch>
                        <a:fillRect/>
                      </a:stretch>
                    </p:blipFill>
                    <p:spPr bwMode="auto">
                      <a:xfrm>
                        <a:off x="2555776" y="4187428"/>
                        <a:ext cx="21844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1716024850"/>
              </p:ext>
            </p:extLst>
          </p:nvPr>
        </p:nvGraphicFramePr>
        <p:xfrm>
          <a:off x="1014140" y="2385284"/>
          <a:ext cx="317500" cy="342900"/>
        </p:xfrm>
        <a:graphic>
          <a:graphicData uri="http://schemas.openxmlformats.org/presentationml/2006/ole">
            <mc:AlternateContent xmlns:mc="http://schemas.openxmlformats.org/markup-compatibility/2006">
              <mc:Choice xmlns:v="urn:schemas-microsoft-com:vml" Requires="v">
                <p:oleObj spid="_x0000_s464946" name="Equation" r:id="rId5" imgW="317160" imgH="342720" progId="Equation.DSMT4">
                  <p:embed/>
                </p:oleObj>
              </mc:Choice>
              <mc:Fallback>
                <p:oleObj name="Equation" r:id="rId5" imgW="317160" imgH="342720" progId="Equation.DSMT4">
                  <p:embed/>
                  <p:pic>
                    <p:nvPicPr>
                      <p:cNvPr id="0" name=""/>
                      <p:cNvPicPr/>
                      <p:nvPr/>
                    </p:nvPicPr>
                    <p:blipFill>
                      <a:blip r:embed="rId6"/>
                      <a:stretch>
                        <a:fillRect/>
                      </a:stretch>
                    </p:blipFill>
                    <p:spPr>
                      <a:xfrm>
                        <a:off x="1014140" y="2385284"/>
                        <a:ext cx="317500" cy="342900"/>
                      </a:xfrm>
                      <a:prstGeom prst="rect">
                        <a:avLst/>
                      </a:prstGeom>
                    </p:spPr>
                  </p:pic>
                </p:oleObj>
              </mc:Fallback>
            </mc:AlternateContent>
          </a:graphicData>
        </a:graphic>
      </p:graphicFrame>
      <p:graphicFrame>
        <p:nvGraphicFramePr>
          <p:cNvPr id="46" name="Object 45"/>
          <p:cNvGraphicFramePr>
            <a:graphicFrameLocks noChangeAspect="1"/>
          </p:cNvGraphicFramePr>
          <p:nvPr>
            <p:extLst>
              <p:ext uri="{D42A27DB-BD31-4B8C-83A1-F6EECF244321}">
                <p14:modId xmlns:p14="http://schemas.microsoft.com/office/powerpoint/2010/main" val="2885610522"/>
              </p:ext>
            </p:extLst>
          </p:nvPr>
        </p:nvGraphicFramePr>
        <p:xfrm>
          <a:off x="2711366" y="1334981"/>
          <a:ext cx="203200" cy="266700"/>
        </p:xfrm>
        <a:graphic>
          <a:graphicData uri="http://schemas.openxmlformats.org/presentationml/2006/ole">
            <mc:AlternateContent xmlns:mc="http://schemas.openxmlformats.org/markup-compatibility/2006">
              <mc:Choice xmlns:v="urn:schemas-microsoft-com:vml" Requires="v">
                <p:oleObj spid="_x0000_s464947" name="Equation" r:id="rId7" imgW="203040" imgH="266400" progId="Equation.DSMT4">
                  <p:embed/>
                </p:oleObj>
              </mc:Choice>
              <mc:Fallback>
                <p:oleObj name="Equation" r:id="rId7" imgW="203040" imgH="266400" progId="Equation.DSMT4">
                  <p:embed/>
                  <p:pic>
                    <p:nvPicPr>
                      <p:cNvPr id="0" name=""/>
                      <p:cNvPicPr/>
                      <p:nvPr/>
                    </p:nvPicPr>
                    <p:blipFill>
                      <a:blip r:embed="rId8"/>
                      <a:stretch>
                        <a:fillRect/>
                      </a:stretch>
                    </p:blipFill>
                    <p:spPr>
                      <a:xfrm>
                        <a:off x="2711366" y="1334981"/>
                        <a:ext cx="203200" cy="266700"/>
                      </a:xfrm>
                      <a:prstGeom prst="rect">
                        <a:avLst/>
                      </a:prstGeom>
                    </p:spPr>
                  </p:pic>
                </p:oleObj>
              </mc:Fallback>
            </mc:AlternateContent>
          </a:graphicData>
        </a:graphic>
      </p:graphicFrame>
      <p:graphicFrame>
        <p:nvGraphicFramePr>
          <p:cNvPr id="38" name="Object 37"/>
          <p:cNvGraphicFramePr>
            <a:graphicFrameLocks noChangeAspect="1"/>
          </p:cNvGraphicFramePr>
          <p:nvPr>
            <p:extLst>
              <p:ext uri="{D42A27DB-BD31-4B8C-83A1-F6EECF244321}">
                <p14:modId xmlns:p14="http://schemas.microsoft.com/office/powerpoint/2010/main" val="2967629919"/>
              </p:ext>
            </p:extLst>
          </p:nvPr>
        </p:nvGraphicFramePr>
        <p:xfrm>
          <a:off x="3131840" y="2400963"/>
          <a:ext cx="203200" cy="266700"/>
        </p:xfrm>
        <a:graphic>
          <a:graphicData uri="http://schemas.openxmlformats.org/presentationml/2006/ole">
            <mc:AlternateContent xmlns:mc="http://schemas.openxmlformats.org/markup-compatibility/2006">
              <mc:Choice xmlns:v="urn:schemas-microsoft-com:vml" Requires="v">
                <p:oleObj spid="_x0000_s464948" name="Equation" r:id="rId9" imgW="203040" imgH="266400" progId="Equation.DSMT4">
                  <p:embed/>
                </p:oleObj>
              </mc:Choice>
              <mc:Fallback>
                <p:oleObj name="Equation" r:id="rId9" imgW="203040" imgH="2664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1840" y="2400963"/>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1874953354"/>
              </p:ext>
            </p:extLst>
          </p:nvPr>
        </p:nvGraphicFramePr>
        <p:xfrm>
          <a:off x="1247056" y="5053685"/>
          <a:ext cx="228600" cy="254000"/>
        </p:xfrm>
        <a:graphic>
          <a:graphicData uri="http://schemas.openxmlformats.org/presentationml/2006/ole">
            <mc:AlternateContent xmlns:mc="http://schemas.openxmlformats.org/markup-compatibility/2006">
              <mc:Choice xmlns:v="urn:schemas-microsoft-com:vml" Requires="v">
                <p:oleObj spid="_x0000_s464949" name="Equation" r:id="rId11" imgW="228600" imgH="253800" progId="Equation.DSMT4">
                  <p:embed/>
                </p:oleObj>
              </mc:Choice>
              <mc:Fallback>
                <p:oleObj name="Equation" r:id="rId11" imgW="228600" imgH="253800" progId="Equation.DSMT4">
                  <p:embed/>
                  <p:pic>
                    <p:nvPicPr>
                      <p:cNvPr id="0" name=""/>
                      <p:cNvPicPr/>
                      <p:nvPr/>
                    </p:nvPicPr>
                    <p:blipFill>
                      <a:blip r:embed="rId12"/>
                      <a:stretch>
                        <a:fillRect/>
                      </a:stretch>
                    </p:blipFill>
                    <p:spPr>
                      <a:xfrm>
                        <a:off x="1247056" y="5053685"/>
                        <a:ext cx="228600" cy="254000"/>
                      </a:xfrm>
                      <a:prstGeom prst="rect">
                        <a:avLst/>
                      </a:prstGeom>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240927320"/>
              </p:ext>
            </p:extLst>
          </p:nvPr>
        </p:nvGraphicFramePr>
        <p:xfrm>
          <a:off x="2627784" y="5606380"/>
          <a:ext cx="1511300" cy="342900"/>
        </p:xfrm>
        <a:graphic>
          <a:graphicData uri="http://schemas.openxmlformats.org/presentationml/2006/ole">
            <mc:AlternateContent xmlns:mc="http://schemas.openxmlformats.org/markup-compatibility/2006">
              <mc:Choice xmlns:v="urn:schemas-microsoft-com:vml" Requires="v">
                <p:oleObj spid="_x0000_s464950" name="Equation" r:id="rId13" imgW="1511280" imgH="342720" progId="Equation.DSMT4">
                  <p:embed/>
                </p:oleObj>
              </mc:Choice>
              <mc:Fallback>
                <p:oleObj name="Equation" r:id="rId13" imgW="1511280" imgH="342720" progId="Equation.DSMT4">
                  <p:embed/>
                  <p:pic>
                    <p:nvPicPr>
                      <p:cNvPr id="0" name=""/>
                      <p:cNvPicPr/>
                      <p:nvPr/>
                    </p:nvPicPr>
                    <p:blipFill>
                      <a:blip r:embed="rId14"/>
                      <a:stretch>
                        <a:fillRect/>
                      </a:stretch>
                    </p:blipFill>
                    <p:spPr>
                      <a:xfrm>
                        <a:off x="2627784" y="5606380"/>
                        <a:ext cx="1511300" cy="342900"/>
                      </a:xfrm>
                      <a:prstGeom prst="rect">
                        <a:avLst/>
                      </a:prstGeom>
                    </p:spPr>
                  </p:pic>
                </p:oleObj>
              </mc:Fallback>
            </mc:AlternateContent>
          </a:graphicData>
        </a:graphic>
      </p:graphicFrame>
    </p:spTree>
    <p:extLst>
      <p:ext uri="{BB962C8B-B14F-4D97-AF65-F5344CB8AC3E}">
        <p14:creationId xmlns:p14="http://schemas.microsoft.com/office/powerpoint/2010/main" val="2167326485"/>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endParaRPr lang="en-US" dirty="0" smtClean="0"/>
          </a:p>
          <a:p>
            <a:endParaRPr lang="en-US" dirty="0" smtClean="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2781901394"/>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65961"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49205232"/>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5962"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95851099"/>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65963"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48" name="Group 47"/>
          <p:cNvGrpSpPr/>
          <p:nvPr/>
        </p:nvGrpSpPr>
        <p:grpSpPr>
          <a:xfrm>
            <a:off x="971600" y="2276872"/>
            <a:ext cx="3216102" cy="1217835"/>
            <a:chOff x="5076057" y="1628794"/>
            <a:chExt cx="3216102" cy="1217835"/>
          </a:xfrm>
        </p:grpSpPr>
        <p:pic>
          <p:nvPicPr>
            <p:cNvPr id="49" name="Picture 9" descr="gamma_distr.emf"/>
            <p:cNvPicPr>
              <a:picLocks noChangeAspect="1"/>
            </p:cNvPicPr>
            <p:nvPr/>
          </p:nvPicPr>
          <p:blipFill>
            <a:blip r:embed="rId9" cstate="print"/>
            <a:srcRect/>
            <a:stretch>
              <a:fillRect/>
            </a:stretch>
          </p:blipFill>
          <p:spPr bwMode="auto">
            <a:xfrm>
              <a:off x="5076057" y="1628794"/>
              <a:ext cx="2914103" cy="1097246"/>
            </a:xfrm>
            <a:prstGeom prst="rect">
              <a:avLst/>
            </a:prstGeom>
            <a:noFill/>
            <a:ln w="9525">
              <a:noFill/>
              <a:miter lim="800000"/>
              <a:headEnd/>
              <a:tailEnd/>
            </a:ln>
          </p:spPr>
        </p:pic>
        <p:graphicFrame>
          <p:nvGraphicFramePr>
            <p:cNvPr id="50" name="Object 49"/>
            <p:cNvGraphicFramePr>
              <a:graphicFrameLocks noChangeAspect="1"/>
            </p:cNvGraphicFramePr>
            <p:nvPr>
              <p:extLst>
                <p:ext uri="{D42A27DB-BD31-4B8C-83A1-F6EECF244321}">
                  <p14:modId xmlns:p14="http://schemas.microsoft.com/office/powerpoint/2010/main" val="3388647586"/>
                </p:ext>
              </p:extLst>
            </p:nvPr>
          </p:nvGraphicFramePr>
          <p:xfrm>
            <a:off x="8152459" y="2605329"/>
            <a:ext cx="139700" cy="241300"/>
          </p:xfrm>
          <a:graphic>
            <a:graphicData uri="http://schemas.openxmlformats.org/presentationml/2006/ole">
              <mc:AlternateContent xmlns:mc="http://schemas.openxmlformats.org/markup-compatibility/2006">
                <mc:Choice xmlns:v="urn:schemas-microsoft-com:vml" Requires="v">
                  <p:oleObj spid="_x0000_s465964" name="Equation" r:id="rId10" imgW="139680" imgH="241200" progId="Equation.DSMT4">
                    <p:embed/>
                  </p:oleObj>
                </mc:Choice>
                <mc:Fallback>
                  <p:oleObj name="Equation" r:id="rId10" imgW="139680" imgH="241200" progId="Equation.DSMT4">
                    <p:embed/>
                    <p:pic>
                      <p:nvPicPr>
                        <p:cNvPr id="0" name=""/>
                        <p:cNvPicPr>
                          <a:picLocks noChangeAspect="1" noChangeArrowheads="1"/>
                        </p:cNvPicPr>
                        <p:nvPr/>
                      </p:nvPicPr>
                      <p:blipFill>
                        <a:blip r:embed="rId11"/>
                        <a:srcRect/>
                        <a:stretch>
                          <a:fillRect/>
                        </a:stretch>
                      </p:blipFill>
                      <p:spPr bwMode="auto">
                        <a:xfrm>
                          <a:off x="8152459" y="2605329"/>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 name="Object 50"/>
            <p:cNvGraphicFramePr>
              <a:graphicFrameLocks noChangeAspect="1"/>
            </p:cNvGraphicFramePr>
            <p:nvPr>
              <p:extLst>
                <p:ext uri="{D42A27DB-BD31-4B8C-83A1-F6EECF244321}">
                  <p14:modId xmlns:p14="http://schemas.microsoft.com/office/powerpoint/2010/main" val="2906333260"/>
                </p:ext>
              </p:extLst>
            </p:nvPr>
          </p:nvGraphicFramePr>
          <p:xfrm>
            <a:off x="6565082" y="2011604"/>
            <a:ext cx="531813" cy="331788"/>
          </p:xfrm>
          <a:graphic>
            <a:graphicData uri="http://schemas.openxmlformats.org/presentationml/2006/ole">
              <mc:AlternateContent xmlns:mc="http://schemas.openxmlformats.org/markup-compatibility/2006">
                <mc:Choice xmlns:v="urn:schemas-microsoft-com:vml" Requires="v">
                  <p:oleObj spid="_x0000_s465965" name="Equation" r:id="rId12" imgW="520560" imgH="317160" progId="Equation.DSMT4">
                    <p:embed/>
                  </p:oleObj>
                </mc:Choice>
                <mc:Fallback>
                  <p:oleObj name="Equation" r:id="rId12" imgW="520560" imgH="317160" progId="Equation.DSMT4">
                    <p:embed/>
                    <p:pic>
                      <p:nvPicPr>
                        <p:cNvPr id="0" name=""/>
                        <p:cNvPicPr>
                          <a:picLocks noChangeAspect="1" noChangeArrowheads="1"/>
                        </p:cNvPicPr>
                        <p:nvPr/>
                      </p:nvPicPr>
                      <p:blipFill>
                        <a:blip r:embed="rId13"/>
                        <a:srcRect/>
                        <a:stretch>
                          <a:fillRect/>
                        </a:stretch>
                      </p:blipFill>
                      <p:spPr bwMode="auto">
                        <a:xfrm>
                          <a:off x="6565082" y="2011604"/>
                          <a:ext cx="531813"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3749424383"/>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endParaRPr lang="en-US" dirty="0" smtClean="0"/>
          </a:p>
          <a:p>
            <a:endParaRPr lang="en-US" dirty="0" smtClean="0"/>
          </a:p>
          <a:p>
            <a:pPr marL="0" indent="0">
              <a:buNone/>
            </a:pPr>
            <a:r>
              <a:rPr lang="en-US" dirty="0"/>
              <a:t>	</a:t>
            </a:r>
            <a:r>
              <a:rPr lang="en-US" dirty="0" smtClean="0"/>
              <a:t>          </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4224908473"/>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66993"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70505419"/>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6994"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72881134"/>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66995"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264154680"/>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66996"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362147698"/>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6997"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902513124"/>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66998"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3123837132"/>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endParaRPr lang="en-US" dirty="0" smtClean="0"/>
          </a:p>
          <a:p>
            <a:endParaRPr lang="en-US" dirty="0" smtClean="0"/>
          </a:p>
          <a:p>
            <a:pPr marL="0" indent="0">
              <a:buNone/>
            </a:pPr>
            <a:r>
              <a:rPr lang="en-US" dirty="0"/>
              <a:t>	</a:t>
            </a:r>
            <a:r>
              <a:rPr lang="en-US" dirty="0" smtClean="0"/>
              <a:t>          </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2001798899"/>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68041"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527665730"/>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8042"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08787582"/>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68043"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841723874"/>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68044"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924237057"/>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8045"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830740981"/>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68046"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2797093095"/>
              </p:ext>
            </p:extLst>
          </p:nvPr>
        </p:nvGraphicFramePr>
        <p:xfrm>
          <a:off x="952825" y="3789040"/>
          <a:ext cx="1295400" cy="368300"/>
        </p:xfrm>
        <a:graphic>
          <a:graphicData uri="http://schemas.openxmlformats.org/presentationml/2006/ole">
            <mc:AlternateContent xmlns:mc="http://schemas.openxmlformats.org/markup-compatibility/2006">
              <mc:Choice xmlns:v="urn:schemas-microsoft-com:vml" Requires="v">
                <p:oleObj spid="_x0000_s468047" name="Equation" r:id="rId13" imgW="1295280" imgH="368280" progId="Equation.DSMT4">
                  <p:embed/>
                </p:oleObj>
              </mc:Choice>
              <mc:Fallback>
                <p:oleObj name="Equation" r:id="rId13" imgW="1295280" imgH="368280" progId="Equation.DSMT4">
                  <p:embed/>
                  <p:pic>
                    <p:nvPicPr>
                      <p:cNvPr id="0" name=""/>
                      <p:cNvPicPr/>
                      <p:nvPr/>
                    </p:nvPicPr>
                    <p:blipFill>
                      <a:blip r:embed="rId14"/>
                      <a:stretch>
                        <a:fillRect/>
                      </a:stretch>
                    </p:blipFill>
                    <p:spPr>
                      <a:xfrm>
                        <a:off x="952825" y="3789040"/>
                        <a:ext cx="1295400" cy="3683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3579762026"/>
              </p:ext>
            </p:extLst>
          </p:nvPr>
        </p:nvGraphicFramePr>
        <p:xfrm>
          <a:off x="4965700" y="3803650"/>
          <a:ext cx="1803400" cy="482600"/>
        </p:xfrm>
        <a:graphic>
          <a:graphicData uri="http://schemas.openxmlformats.org/presentationml/2006/ole">
            <mc:AlternateContent xmlns:mc="http://schemas.openxmlformats.org/markup-compatibility/2006">
              <mc:Choice xmlns:v="urn:schemas-microsoft-com:vml" Requires="v">
                <p:oleObj spid="_x0000_s468048" name="Equation" r:id="rId15" imgW="1803400" imgH="482600" progId="Equation.DSMT4">
                  <p:embed/>
                </p:oleObj>
              </mc:Choice>
              <mc:Fallback>
                <p:oleObj name="Equation" r:id="rId15" imgW="1803400" imgH="482600" progId="Equation.DSMT4">
                  <p:embed/>
                  <p:pic>
                    <p:nvPicPr>
                      <p:cNvPr id="0" name=""/>
                      <p:cNvPicPr>
                        <a:picLocks noChangeAspect="1" noChangeArrowheads="1"/>
                      </p:cNvPicPr>
                      <p:nvPr/>
                    </p:nvPicPr>
                    <p:blipFill>
                      <a:blip r:embed="rId16"/>
                      <a:srcRect/>
                      <a:stretch>
                        <a:fillRect/>
                      </a:stretch>
                    </p:blipFill>
                    <p:spPr bwMode="auto">
                      <a:xfrm>
                        <a:off x="4965700" y="3803650"/>
                        <a:ext cx="1803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982137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it-IT" dirty="0" smtClean="0"/>
              <a:t>Alternative </a:t>
            </a:r>
            <a:r>
              <a:rPr lang="it-IT" dirty="0" err="1" smtClean="0"/>
              <a:t>f</a:t>
            </a:r>
            <a:r>
              <a:rPr lang="it-IT" dirty="0" err="1" smtClean="0"/>
              <a:t>ramework</a:t>
            </a:r>
            <a:endParaRPr lang="it-IT" dirty="0"/>
          </a:p>
        </p:txBody>
      </p:sp>
      <p:sp>
        <p:nvSpPr>
          <p:cNvPr id="54275" name="Content Placeholder 2"/>
          <p:cNvSpPr>
            <a:spLocks noGrp="1"/>
          </p:cNvSpPr>
          <p:nvPr>
            <p:ph idx="1"/>
          </p:nvPr>
        </p:nvSpPr>
        <p:spPr bwMode="auto">
          <a:ln>
            <a:miter lim="800000"/>
            <a:headEnd/>
            <a:tailEnd/>
          </a:ln>
        </p:spPr>
        <p:txBody>
          <a:bodyPr vert="horz" wrap="square" lIns="91440" tIns="45720" rIns="91440" bIns="45720" numCol="1" anchor="t" anchorCtr="0" compatLnSpc="1">
            <a:prstTxWarp prst="textNoShape">
              <a:avLst/>
            </a:prstTxWarp>
          </a:bodyPr>
          <a:lstStyle/>
          <a:p>
            <a:pPr marL="449263" indent="-449263" eaLnBrk="1" hangingPunct="1">
              <a:defRPr/>
            </a:pPr>
            <a:r>
              <a:rPr lang="it-IT" i="1" dirty="0" smtClean="0"/>
              <a:t>SIS</a:t>
            </a:r>
            <a:r>
              <a:rPr lang="it-IT" dirty="0" smtClean="0"/>
              <a:t> </a:t>
            </a:r>
            <a:r>
              <a:rPr lang="it-IT" dirty="0" smtClean="0"/>
              <a:t>epidemic model</a:t>
            </a:r>
          </a:p>
          <a:p>
            <a:pPr marL="449263" indent="-449263" eaLnBrk="1" hangingPunct="1">
              <a:defRPr/>
            </a:pPr>
            <a:endParaRPr lang="it-IT" dirty="0" smtClean="0"/>
          </a:p>
          <a:p>
            <a:pPr marL="449263" indent="-449263" eaLnBrk="1" hangingPunct="1">
              <a:defRPr/>
            </a:pPr>
            <a:endParaRPr lang="it-IT" dirty="0" smtClean="0"/>
          </a:p>
          <a:p>
            <a:pPr marL="449263" indent="-449263" eaLnBrk="1" hangingPunct="1">
              <a:defRPr/>
            </a:pPr>
            <a:r>
              <a:rPr lang="it-IT" dirty="0" smtClean="0"/>
              <a:t>Large population</a:t>
            </a:r>
          </a:p>
          <a:p>
            <a:pPr marL="449263" indent="-449263" eaLnBrk="1" hangingPunct="1">
              <a:defRPr/>
            </a:pPr>
            <a:r>
              <a:rPr lang="it-IT" dirty="0" smtClean="0"/>
              <a:t>Single initial case </a:t>
            </a:r>
          </a:p>
          <a:p>
            <a:pPr marL="449263" indent="-449263" eaLnBrk="1" hangingPunct="1">
              <a:defRPr/>
            </a:pPr>
            <a:r>
              <a:rPr lang="it-IT" dirty="0" smtClean="0"/>
              <a:t>Rest of the population is fully susceptible</a:t>
            </a:r>
          </a:p>
          <a:p>
            <a:pPr eaLnBrk="1" hangingPunct="1">
              <a:spcBef>
                <a:spcPct val="0"/>
              </a:spcBef>
              <a:buNone/>
              <a:defRPr/>
            </a:pPr>
            <a:endParaRPr lang="it-IT" dirty="0" smtClean="0"/>
          </a:p>
          <a:p>
            <a:pPr eaLnBrk="1" hangingPunct="1">
              <a:spcBef>
                <a:spcPct val="0"/>
              </a:spcBef>
              <a:buNone/>
              <a:defRPr/>
            </a:pPr>
            <a:r>
              <a:rPr lang="it-IT" dirty="0" smtClean="0"/>
              <a:t>Examples:</a:t>
            </a:r>
          </a:p>
          <a:p>
            <a:pPr marL="742213" lvl="1" indent="-449263" eaLnBrk="1" hangingPunct="1">
              <a:defRPr/>
            </a:pPr>
            <a:r>
              <a:rPr lang="it-IT" dirty="0" err="1" smtClean="0"/>
              <a:t>Chlamydia</a:t>
            </a:r>
            <a:endParaRPr lang="it-IT" dirty="0" smtClean="0"/>
          </a:p>
          <a:p>
            <a:pPr marL="742213" lvl="1" indent="-449263" eaLnBrk="1" hangingPunct="1">
              <a:defRPr/>
            </a:pPr>
            <a:r>
              <a:rPr lang="it-IT" dirty="0" smtClean="0"/>
              <a:t>Human papilloma virus</a:t>
            </a:r>
            <a:endParaRPr lang="it-IT" dirty="0" smtClean="0"/>
          </a:p>
          <a:p>
            <a:pPr marL="742213" lvl="1" indent="-449263" eaLnBrk="1" hangingPunct="1">
              <a:defRPr/>
            </a:pPr>
            <a:r>
              <a:rPr lang="it-IT" dirty="0" smtClean="0"/>
              <a:t>(</a:t>
            </a:r>
            <a:r>
              <a:rPr lang="it-IT" dirty="0" err="1" smtClean="0"/>
              <a:t>Respiratory</a:t>
            </a:r>
            <a:r>
              <a:rPr lang="it-IT" dirty="0" smtClean="0"/>
              <a:t> </a:t>
            </a:r>
            <a:r>
              <a:rPr lang="it-IT" dirty="0" err="1" smtClean="0"/>
              <a:t>syncytial</a:t>
            </a:r>
            <a:r>
              <a:rPr lang="it-IT" dirty="0" smtClean="0"/>
              <a:t> virus / influenza)</a:t>
            </a:r>
            <a:endParaRPr lang="it-IT" dirty="0" smtClean="0"/>
          </a:p>
          <a:p>
            <a:pPr eaLnBrk="1" hangingPunct="1">
              <a:spcBef>
                <a:spcPct val="0"/>
              </a:spcBef>
              <a:buNone/>
              <a:defRPr/>
            </a:pPr>
            <a:endParaRPr lang="it-IT" dirty="0" smtClean="0"/>
          </a:p>
          <a:p>
            <a:pPr eaLnBrk="1" hangingPunct="1">
              <a:spcBef>
                <a:spcPct val="0"/>
              </a:spcBef>
              <a:buNone/>
              <a:defRPr/>
            </a:pPr>
            <a:endParaRPr lang="it-IT" dirty="0" smtClean="0"/>
          </a:p>
          <a:p>
            <a:pPr eaLnBrk="1" hangingPunct="1">
              <a:spcBef>
                <a:spcPct val="0"/>
              </a:spcBef>
              <a:defRPr/>
            </a:pPr>
            <a:endParaRPr lang="it-IT" dirty="0" smtClean="0"/>
          </a:p>
          <a:p>
            <a:pPr lvl="1" eaLnBrk="1" hangingPunct="1">
              <a:spcBef>
                <a:spcPct val="0"/>
              </a:spcBef>
              <a:defRPr/>
            </a:pPr>
            <a:endParaRPr lang="it-IT" dirty="0" smtClean="0"/>
          </a:p>
        </p:txBody>
      </p:sp>
      <p:grpSp>
        <p:nvGrpSpPr>
          <p:cNvPr id="3" name="Group 14"/>
          <p:cNvGrpSpPr/>
          <p:nvPr/>
        </p:nvGrpSpPr>
        <p:grpSpPr>
          <a:xfrm>
            <a:off x="3059832" y="2053879"/>
            <a:ext cx="2808312" cy="727049"/>
            <a:chOff x="1259632" y="2050215"/>
            <a:chExt cx="2808312" cy="727049"/>
          </a:xfrm>
        </p:grpSpPr>
        <p:sp>
          <p:nvSpPr>
            <p:cNvPr id="4" name="TextBox 3"/>
            <p:cNvSpPr txBox="1"/>
            <p:nvPr/>
          </p:nvSpPr>
          <p:spPr>
            <a:xfrm>
              <a:off x="1259632" y="2050215"/>
              <a:ext cx="936104" cy="727049"/>
            </a:xfrm>
            <a:prstGeom prst="rect">
              <a:avLst/>
            </a:prstGeom>
            <a:noFill/>
            <a:ln w="25400">
              <a:solidFill>
                <a:schemeClr val="tx1"/>
              </a:solidFill>
            </a:ln>
          </p:spPr>
          <p:txBody>
            <a:bodyPr wrap="square" rtlCol="0" anchor="ctr">
              <a:noAutofit/>
            </a:bodyPr>
            <a:lstStyle/>
            <a:p>
              <a:pPr algn="ctr"/>
              <a:r>
                <a:rPr lang="en-GB" dirty="0" smtClean="0">
                  <a:solidFill>
                    <a:srgbClr val="000000"/>
                  </a:solidFill>
                  <a:latin typeface="Arial" charset="0"/>
                  <a:ea typeface="ＭＳ Ｐゴシック" pitchFamily="34" charset="-128"/>
                  <a:cs typeface="+mn-cs"/>
                </a:rPr>
                <a:t>S</a:t>
              </a:r>
              <a:endParaRPr lang="en-GB" dirty="0">
                <a:solidFill>
                  <a:srgbClr val="000000"/>
                </a:solidFill>
                <a:latin typeface="Arial" charset="0"/>
                <a:ea typeface="ＭＳ Ｐゴシック" pitchFamily="34" charset="-128"/>
                <a:cs typeface="+mn-cs"/>
              </a:endParaRPr>
            </a:p>
          </p:txBody>
        </p:sp>
        <p:sp>
          <p:nvSpPr>
            <p:cNvPr id="5" name="TextBox 4"/>
            <p:cNvSpPr txBox="1"/>
            <p:nvPr/>
          </p:nvSpPr>
          <p:spPr>
            <a:xfrm>
              <a:off x="3131840" y="2050215"/>
              <a:ext cx="936104" cy="727049"/>
            </a:xfrm>
            <a:prstGeom prst="rect">
              <a:avLst/>
            </a:prstGeom>
            <a:noFill/>
            <a:ln w="25400">
              <a:solidFill>
                <a:schemeClr val="tx1"/>
              </a:solidFill>
            </a:ln>
          </p:spPr>
          <p:txBody>
            <a:bodyPr wrap="square" rtlCol="0" anchor="ctr">
              <a:noAutofit/>
            </a:bodyPr>
            <a:lstStyle/>
            <a:p>
              <a:pPr algn="ctr"/>
              <a:r>
                <a:rPr lang="en-GB" dirty="0">
                  <a:solidFill>
                    <a:srgbClr val="000000"/>
                  </a:solidFill>
                  <a:latin typeface="Arial" charset="0"/>
                  <a:ea typeface="ＭＳ Ｐゴシック" pitchFamily="34" charset="-128"/>
                  <a:cs typeface="+mn-cs"/>
                </a:rPr>
                <a:t>I</a:t>
              </a:r>
            </a:p>
          </p:txBody>
        </p:sp>
        <p:cxnSp>
          <p:nvCxnSpPr>
            <p:cNvPr id="8" name="Straight Arrow Connector 7"/>
            <p:cNvCxnSpPr/>
            <p:nvPr/>
          </p:nvCxnSpPr>
          <p:spPr>
            <a:xfrm>
              <a:off x="2195736" y="2561240"/>
              <a:ext cx="936104" cy="1588"/>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2195736" y="2273208"/>
              <a:ext cx="936104" cy="0"/>
            </a:xfrm>
            <a:prstGeom prst="straightConnector1">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012114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pPr marL="0" indent="0">
              <a:buNone/>
            </a:pPr>
            <a:r>
              <a:rPr lang="en-US" dirty="0" smtClean="0"/>
              <a:t>	                       </a:t>
            </a:r>
            <a:r>
              <a:rPr lang="en-US" dirty="0" err="1" smtClean="0"/>
              <a:t>Markovian</a:t>
            </a:r>
            <a:r>
              <a:rPr lang="en-US" dirty="0" smtClean="0"/>
              <a:t>:</a:t>
            </a:r>
          </a:p>
          <a:p>
            <a:endParaRPr lang="en-US" dirty="0" smtClean="0"/>
          </a:p>
          <a:p>
            <a:endParaRPr lang="en-US" dirty="0" smtClean="0"/>
          </a:p>
          <a:p>
            <a:pPr marL="0" indent="0">
              <a:buNone/>
            </a:pPr>
            <a:r>
              <a:rPr lang="en-US" dirty="0"/>
              <a:t>	</a:t>
            </a:r>
            <a:r>
              <a:rPr lang="en-US" dirty="0" smtClean="0"/>
              <a:t>          </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1904726584"/>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69074"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138671554"/>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9075"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37710594"/>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69076"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544604152"/>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69077"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40089184"/>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69078"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209840744"/>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69079"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2131628378"/>
              </p:ext>
            </p:extLst>
          </p:nvPr>
        </p:nvGraphicFramePr>
        <p:xfrm>
          <a:off x="952825" y="3789040"/>
          <a:ext cx="1295400" cy="368300"/>
        </p:xfrm>
        <a:graphic>
          <a:graphicData uri="http://schemas.openxmlformats.org/presentationml/2006/ole">
            <mc:AlternateContent xmlns:mc="http://schemas.openxmlformats.org/markup-compatibility/2006">
              <mc:Choice xmlns:v="urn:schemas-microsoft-com:vml" Requires="v">
                <p:oleObj spid="_x0000_s469080" name="Equation" r:id="rId13" imgW="1295280" imgH="368280" progId="Equation.DSMT4">
                  <p:embed/>
                </p:oleObj>
              </mc:Choice>
              <mc:Fallback>
                <p:oleObj name="Equation" r:id="rId13" imgW="1295280" imgH="368280" progId="Equation.DSMT4">
                  <p:embed/>
                  <p:pic>
                    <p:nvPicPr>
                      <p:cNvPr id="0" name=""/>
                      <p:cNvPicPr/>
                      <p:nvPr/>
                    </p:nvPicPr>
                    <p:blipFill>
                      <a:blip r:embed="rId14"/>
                      <a:stretch>
                        <a:fillRect/>
                      </a:stretch>
                    </p:blipFill>
                    <p:spPr>
                      <a:xfrm>
                        <a:off x="952825" y="3789040"/>
                        <a:ext cx="1295400" cy="3683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598969767"/>
              </p:ext>
            </p:extLst>
          </p:nvPr>
        </p:nvGraphicFramePr>
        <p:xfrm>
          <a:off x="4965700" y="3803650"/>
          <a:ext cx="1803400" cy="482600"/>
        </p:xfrm>
        <a:graphic>
          <a:graphicData uri="http://schemas.openxmlformats.org/presentationml/2006/ole">
            <mc:AlternateContent xmlns:mc="http://schemas.openxmlformats.org/markup-compatibility/2006">
              <mc:Choice xmlns:v="urn:schemas-microsoft-com:vml" Requires="v">
                <p:oleObj spid="_x0000_s469081" name="Equation" r:id="rId15" imgW="1803400" imgH="482600" progId="Equation.DSMT4">
                  <p:embed/>
                </p:oleObj>
              </mc:Choice>
              <mc:Fallback>
                <p:oleObj name="Equation" r:id="rId15" imgW="1803400" imgH="482600" progId="Equation.DSMT4">
                  <p:embed/>
                  <p:pic>
                    <p:nvPicPr>
                      <p:cNvPr id="0" name=""/>
                      <p:cNvPicPr>
                        <a:picLocks noChangeAspect="1" noChangeArrowheads="1"/>
                      </p:cNvPicPr>
                      <p:nvPr/>
                    </p:nvPicPr>
                    <p:blipFill>
                      <a:blip r:embed="rId16"/>
                      <a:srcRect/>
                      <a:stretch>
                        <a:fillRect/>
                      </a:stretch>
                    </p:blipFill>
                    <p:spPr bwMode="auto">
                      <a:xfrm>
                        <a:off x="4965700" y="3803650"/>
                        <a:ext cx="1803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41269498"/>
              </p:ext>
            </p:extLst>
          </p:nvPr>
        </p:nvGraphicFramePr>
        <p:xfrm>
          <a:off x="7308304" y="4293096"/>
          <a:ext cx="1295400" cy="1130300"/>
        </p:xfrm>
        <a:graphic>
          <a:graphicData uri="http://schemas.openxmlformats.org/presentationml/2006/ole">
            <mc:AlternateContent xmlns:mc="http://schemas.openxmlformats.org/markup-compatibility/2006">
              <mc:Choice xmlns:v="urn:schemas-microsoft-com:vml" Requires="v">
                <p:oleObj spid="_x0000_s469082" name="Equation" r:id="rId17" imgW="1295280" imgH="1130040" progId="Equation.DSMT4">
                  <p:embed/>
                </p:oleObj>
              </mc:Choice>
              <mc:Fallback>
                <p:oleObj name="Equation" r:id="rId17" imgW="1295280" imgH="1130040" progId="Equation.DSMT4">
                  <p:embed/>
                  <p:pic>
                    <p:nvPicPr>
                      <p:cNvPr id="0" name=""/>
                      <p:cNvPicPr/>
                      <p:nvPr/>
                    </p:nvPicPr>
                    <p:blipFill>
                      <a:blip r:embed="rId18"/>
                      <a:stretch>
                        <a:fillRect/>
                      </a:stretch>
                    </p:blipFill>
                    <p:spPr>
                      <a:xfrm>
                        <a:off x="7308304" y="4293096"/>
                        <a:ext cx="1295400" cy="1130300"/>
                      </a:xfrm>
                      <a:prstGeom prst="rect">
                        <a:avLst/>
                      </a:prstGeom>
                    </p:spPr>
                  </p:pic>
                </p:oleObj>
              </mc:Fallback>
            </mc:AlternateContent>
          </a:graphicData>
        </a:graphic>
      </p:graphicFrame>
    </p:spTree>
    <p:extLst>
      <p:ext uri="{BB962C8B-B14F-4D97-AF65-F5344CB8AC3E}">
        <p14:creationId xmlns:p14="http://schemas.microsoft.com/office/powerpoint/2010/main" val="4116183333"/>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pPr marL="0" indent="0">
              <a:buNone/>
            </a:pPr>
            <a:r>
              <a:rPr lang="en-US" dirty="0" smtClean="0"/>
              <a:t>	                       </a:t>
            </a:r>
            <a:r>
              <a:rPr lang="en-US" dirty="0" err="1" smtClean="0"/>
              <a:t>Markovian</a:t>
            </a:r>
            <a:r>
              <a:rPr lang="en-US" dirty="0" smtClean="0"/>
              <a:t>:</a:t>
            </a:r>
          </a:p>
          <a:p>
            <a:endParaRPr lang="en-US" dirty="0" smtClean="0"/>
          </a:p>
          <a:p>
            <a:endParaRPr lang="en-US" dirty="0" smtClean="0"/>
          </a:p>
          <a:p>
            <a:pPr marL="0" indent="0">
              <a:buNone/>
            </a:pPr>
            <a:r>
              <a:rPr lang="en-US" dirty="0"/>
              <a:t>	</a:t>
            </a:r>
            <a:r>
              <a:rPr lang="en-US" dirty="0" smtClean="0"/>
              <a:t>          </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3510843948"/>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70125"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960416160"/>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0126"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671965183"/>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70127"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2807715749"/>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70128"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935278290"/>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0129"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373557432"/>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70130"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2997503836"/>
              </p:ext>
            </p:extLst>
          </p:nvPr>
        </p:nvGraphicFramePr>
        <p:xfrm>
          <a:off x="952825" y="3789040"/>
          <a:ext cx="1295400" cy="368300"/>
        </p:xfrm>
        <a:graphic>
          <a:graphicData uri="http://schemas.openxmlformats.org/presentationml/2006/ole">
            <mc:AlternateContent xmlns:mc="http://schemas.openxmlformats.org/markup-compatibility/2006">
              <mc:Choice xmlns:v="urn:schemas-microsoft-com:vml" Requires="v">
                <p:oleObj spid="_x0000_s470131" name="Equation" r:id="rId13" imgW="1295280" imgH="368280" progId="Equation.DSMT4">
                  <p:embed/>
                </p:oleObj>
              </mc:Choice>
              <mc:Fallback>
                <p:oleObj name="Equation" r:id="rId13" imgW="1295280" imgH="368280" progId="Equation.DSMT4">
                  <p:embed/>
                  <p:pic>
                    <p:nvPicPr>
                      <p:cNvPr id="0" name=""/>
                      <p:cNvPicPr/>
                      <p:nvPr/>
                    </p:nvPicPr>
                    <p:blipFill>
                      <a:blip r:embed="rId14"/>
                      <a:stretch>
                        <a:fillRect/>
                      </a:stretch>
                    </p:blipFill>
                    <p:spPr>
                      <a:xfrm>
                        <a:off x="952825" y="3789040"/>
                        <a:ext cx="1295400" cy="3683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429731294"/>
              </p:ext>
            </p:extLst>
          </p:nvPr>
        </p:nvGraphicFramePr>
        <p:xfrm>
          <a:off x="4965700" y="3803650"/>
          <a:ext cx="1803400" cy="482600"/>
        </p:xfrm>
        <a:graphic>
          <a:graphicData uri="http://schemas.openxmlformats.org/presentationml/2006/ole">
            <mc:AlternateContent xmlns:mc="http://schemas.openxmlformats.org/markup-compatibility/2006">
              <mc:Choice xmlns:v="urn:schemas-microsoft-com:vml" Requires="v">
                <p:oleObj spid="_x0000_s470132" name="Equation" r:id="rId15" imgW="1803400" imgH="482600" progId="Equation.DSMT4">
                  <p:embed/>
                </p:oleObj>
              </mc:Choice>
              <mc:Fallback>
                <p:oleObj name="Equation" r:id="rId15" imgW="1803400" imgH="482600" progId="Equation.DSMT4">
                  <p:embed/>
                  <p:pic>
                    <p:nvPicPr>
                      <p:cNvPr id="0" name=""/>
                      <p:cNvPicPr>
                        <a:picLocks noChangeAspect="1" noChangeArrowheads="1"/>
                      </p:cNvPicPr>
                      <p:nvPr/>
                    </p:nvPicPr>
                    <p:blipFill>
                      <a:blip r:embed="rId16"/>
                      <a:srcRect/>
                      <a:stretch>
                        <a:fillRect/>
                      </a:stretch>
                    </p:blipFill>
                    <p:spPr bwMode="auto">
                      <a:xfrm>
                        <a:off x="4965700" y="3803650"/>
                        <a:ext cx="1803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553012245"/>
              </p:ext>
            </p:extLst>
          </p:nvPr>
        </p:nvGraphicFramePr>
        <p:xfrm>
          <a:off x="7308304" y="4293096"/>
          <a:ext cx="1295400" cy="1130300"/>
        </p:xfrm>
        <a:graphic>
          <a:graphicData uri="http://schemas.openxmlformats.org/presentationml/2006/ole">
            <mc:AlternateContent xmlns:mc="http://schemas.openxmlformats.org/markup-compatibility/2006">
              <mc:Choice xmlns:v="urn:schemas-microsoft-com:vml" Requires="v">
                <p:oleObj spid="_x0000_s470133" name="Equation" r:id="rId17" imgW="1295280" imgH="1130040" progId="Equation.DSMT4">
                  <p:embed/>
                </p:oleObj>
              </mc:Choice>
              <mc:Fallback>
                <p:oleObj name="Equation" r:id="rId17" imgW="1295280" imgH="1130040" progId="Equation.DSMT4">
                  <p:embed/>
                  <p:pic>
                    <p:nvPicPr>
                      <p:cNvPr id="0" name=""/>
                      <p:cNvPicPr/>
                      <p:nvPr/>
                    </p:nvPicPr>
                    <p:blipFill>
                      <a:blip r:embed="rId18"/>
                      <a:stretch>
                        <a:fillRect/>
                      </a:stretch>
                    </p:blipFill>
                    <p:spPr>
                      <a:xfrm>
                        <a:off x="7308304" y="4293096"/>
                        <a:ext cx="1295400" cy="1130300"/>
                      </a:xfrm>
                      <a:prstGeom prst="rect">
                        <a:avLst/>
                      </a:prstGeom>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665911388"/>
              </p:ext>
            </p:extLst>
          </p:nvPr>
        </p:nvGraphicFramePr>
        <p:xfrm>
          <a:off x="3302620" y="4526260"/>
          <a:ext cx="2349500" cy="342900"/>
        </p:xfrm>
        <a:graphic>
          <a:graphicData uri="http://schemas.openxmlformats.org/presentationml/2006/ole">
            <mc:AlternateContent xmlns:mc="http://schemas.openxmlformats.org/markup-compatibility/2006">
              <mc:Choice xmlns:v="urn:schemas-microsoft-com:vml" Requires="v">
                <p:oleObj spid="_x0000_s470134" name="Equation" r:id="rId19" imgW="2349360" imgH="342720" progId="Equation.DSMT4">
                  <p:embed/>
                </p:oleObj>
              </mc:Choice>
              <mc:Fallback>
                <p:oleObj name="Equation" r:id="rId19" imgW="2349360" imgH="342720" progId="Equation.DSMT4">
                  <p:embed/>
                  <p:pic>
                    <p:nvPicPr>
                      <p:cNvPr id="0" name=""/>
                      <p:cNvPicPr/>
                      <p:nvPr/>
                    </p:nvPicPr>
                    <p:blipFill>
                      <a:blip r:embed="rId20"/>
                      <a:stretch>
                        <a:fillRect/>
                      </a:stretch>
                    </p:blipFill>
                    <p:spPr>
                      <a:xfrm>
                        <a:off x="3302620" y="4526260"/>
                        <a:ext cx="2349500" cy="342900"/>
                      </a:xfrm>
                      <a:prstGeom prst="rect">
                        <a:avLst/>
                      </a:prstGeom>
                    </p:spPr>
                  </p:pic>
                </p:oleObj>
              </mc:Fallback>
            </mc:AlternateContent>
          </a:graphicData>
        </a:graphic>
      </p:graphicFrame>
      <p:grpSp>
        <p:nvGrpSpPr>
          <p:cNvPr id="47" name="Group 46"/>
          <p:cNvGrpSpPr/>
          <p:nvPr/>
        </p:nvGrpSpPr>
        <p:grpSpPr>
          <a:xfrm>
            <a:off x="3707904" y="5013177"/>
            <a:ext cx="1363950" cy="792087"/>
            <a:chOff x="4079588" y="5013177"/>
            <a:chExt cx="1363950" cy="792087"/>
          </a:xfrm>
        </p:grpSpPr>
        <p:grpSp>
          <p:nvGrpSpPr>
            <p:cNvPr id="41" name="Group 40"/>
            <p:cNvGrpSpPr/>
            <p:nvPr/>
          </p:nvGrpSpPr>
          <p:grpSpPr>
            <a:xfrm>
              <a:off x="4211960" y="5013177"/>
              <a:ext cx="1079549" cy="792087"/>
              <a:chOff x="4211960" y="4797152"/>
              <a:chExt cx="1079549" cy="792087"/>
            </a:xfrm>
          </p:grpSpPr>
          <p:sp>
            <p:nvSpPr>
              <p:cNvPr id="31" name="Oval 24"/>
              <p:cNvSpPr>
                <a:spLocks noChangeArrowheads="1"/>
              </p:cNvSpPr>
              <p:nvPr/>
            </p:nvSpPr>
            <p:spPr bwMode="auto">
              <a:xfrm>
                <a:off x="5148634" y="4797152"/>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2" name="Straight Connector 31"/>
              <p:cNvCxnSpPr>
                <a:stCxn id="37" idx="7"/>
                <a:endCxn id="31" idx="4"/>
              </p:cNvCxnSpPr>
              <p:nvPr/>
            </p:nvCxnSpPr>
            <p:spPr>
              <a:xfrm flipV="1">
                <a:off x="4823564" y="4940027"/>
                <a:ext cx="396508" cy="52726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4211960" y="480667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5" name="Straight Connector 34"/>
              <p:cNvCxnSpPr>
                <a:stCxn id="37" idx="1"/>
                <a:endCxn id="34" idx="4"/>
              </p:cNvCxnSpPr>
              <p:nvPr/>
            </p:nvCxnSpPr>
            <p:spPr>
              <a:xfrm flipH="1" flipV="1">
                <a:off x="4283398" y="4949552"/>
                <a:ext cx="439139" cy="51773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Oval 24"/>
              <p:cNvSpPr>
                <a:spLocks noChangeArrowheads="1"/>
              </p:cNvSpPr>
              <p:nvPr/>
            </p:nvSpPr>
            <p:spPr bwMode="auto">
              <a:xfrm>
                <a:off x="4701613" y="5446364"/>
                <a:ext cx="142875" cy="142875"/>
              </a:xfrm>
              <a:prstGeom prst="ellipse">
                <a:avLst/>
              </a:prstGeom>
              <a:solidFill>
                <a:schemeClr val="tx1"/>
              </a:solidFill>
              <a:ln w="9525">
                <a:solidFill>
                  <a:schemeClr val="tx1"/>
                </a:solidFill>
                <a:round/>
                <a:headEnd/>
                <a:tailEnd/>
              </a:ln>
            </p:spPr>
            <p:txBody>
              <a:bodyPr wrap="none" anchor="ctr"/>
              <a:lstStyle/>
              <a:p>
                <a:endParaRPr lang="it-IT"/>
              </a:p>
            </p:txBody>
          </p:sp>
        </p:grpSp>
        <p:graphicFrame>
          <p:nvGraphicFramePr>
            <p:cNvPr id="42" name="Object 41"/>
            <p:cNvGraphicFramePr>
              <a:graphicFrameLocks noChangeAspect="1"/>
            </p:cNvGraphicFramePr>
            <p:nvPr>
              <p:extLst>
                <p:ext uri="{D42A27DB-BD31-4B8C-83A1-F6EECF244321}">
                  <p14:modId xmlns:p14="http://schemas.microsoft.com/office/powerpoint/2010/main" val="533792626"/>
                </p:ext>
              </p:extLst>
            </p:nvPr>
          </p:nvGraphicFramePr>
          <p:xfrm>
            <a:off x="4079588" y="5151604"/>
            <a:ext cx="127000" cy="254000"/>
          </p:xfrm>
          <a:graphic>
            <a:graphicData uri="http://schemas.openxmlformats.org/presentationml/2006/ole">
              <mc:AlternateContent xmlns:mc="http://schemas.openxmlformats.org/markup-compatibility/2006">
                <mc:Choice xmlns:v="urn:schemas-microsoft-com:vml" Requires="v">
                  <p:oleObj spid="_x0000_s470135" name="Equation" r:id="rId21" imgW="126720" imgH="253800" progId="Equation.DSMT4">
                    <p:embed/>
                  </p:oleObj>
                </mc:Choice>
                <mc:Fallback>
                  <p:oleObj name="Equation" r:id="rId21" imgW="126720" imgH="253800" progId="Equation.DSMT4">
                    <p:embed/>
                    <p:pic>
                      <p:nvPicPr>
                        <p:cNvPr id="0" name=""/>
                        <p:cNvPicPr/>
                        <p:nvPr/>
                      </p:nvPicPr>
                      <p:blipFill>
                        <a:blip r:embed="rId22"/>
                        <a:stretch>
                          <a:fillRect/>
                        </a:stretch>
                      </p:blipFill>
                      <p:spPr>
                        <a:xfrm>
                          <a:off x="4079588" y="5151604"/>
                          <a:ext cx="127000" cy="254000"/>
                        </a:xfrm>
                        <a:prstGeom prst="rect">
                          <a:avLst/>
                        </a:prstGeom>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48572114"/>
                </p:ext>
              </p:extLst>
            </p:nvPr>
          </p:nvGraphicFramePr>
          <p:xfrm>
            <a:off x="5265738" y="5170488"/>
            <a:ext cx="177800" cy="254000"/>
          </p:xfrm>
          <a:graphic>
            <a:graphicData uri="http://schemas.openxmlformats.org/presentationml/2006/ole">
              <mc:AlternateContent xmlns:mc="http://schemas.openxmlformats.org/markup-compatibility/2006">
                <mc:Choice xmlns:v="urn:schemas-microsoft-com:vml" Requires="v">
                  <p:oleObj spid="_x0000_s470136" name="Equation" r:id="rId23" imgW="177480" imgH="253800" progId="Equation.DSMT4">
                    <p:embed/>
                  </p:oleObj>
                </mc:Choice>
                <mc:Fallback>
                  <p:oleObj name="Equation" r:id="rId23" imgW="177480" imgH="253800" progId="Equation.DSMT4">
                    <p:embed/>
                    <p:pic>
                      <p:nvPicPr>
                        <p:cNvPr id="0" name=""/>
                        <p:cNvPicPr>
                          <a:picLocks noChangeAspect="1" noChangeArrowheads="1"/>
                        </p:cNvPicPr>
                        <p:nvPr/>
                      </p:nvPicPr>
                      <p:blipFill>
                        <a:blip r:embed="rId24"/>
                        <a:srcRect/>
                        <a:stretch>
                          <a:fillRect/>
                        </a:stretch>
                      </p:blipFill>
                      <p:spPr bwMode="auto">
                        <a:xfrm>
                          <a:off x="5265738" y="5170488"/>
                          <a:ext cx="177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254082233"/>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r>
              <a:rPr lang="en-US" dirty="0" smtClean="0"/>
              <a:t>    independent</a:t>
            </a:r>
            <a:endParaRPr lang="en-US" dirty="0"/>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pPr marL="0" indent="0">
              <a:buNone/>
            </a:pPr>
            <a:r>
              <a:rPr lang="en-US" dirty="0" smtClean="0"/>
              <a:t>	                       </a:t>
            </a:r>
            <a:r>
              <a:rPr lang="en-US" dirty="0" err="1" smtClean="0"/>
              <a:t>Markovian</a:t>
            </a:r>
            <a:r>
              <a:rPr lang="en-US" dirty="0" smtClean="0"/>
              <a:t>:</a:t>
            </a:r>
          </a:p>
          <a:p>
            <a:endParaRPr lang="en-US" dirty="0" smtClean="0"/>
          </a:p>
          <a:p>
            <a:endParaRPr lang="en-US" dirty="0" smtClean="0"/>
          </a:p>
          <a:p>
            <a:pPr marL="0" indent="0">
              <a:buNone/>
            </a:pPr>
            <a:r>
              <a:rPr lang="en-US" dirty="0"/>
              <a:t>	</a:t>
            </a:r>
            <a:r>
              <a:rPr lang="en-US" dirty="0" smtClean="0"/>
              <a:t>          NOT independent</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637731403"/>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71167"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083525588"/>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1168"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13538967"/>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71169"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3447675405"/>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71170"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88288768"/>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1171"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085959665"/>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71172"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3231889617"/>
              </p:ext>
            </p:extLst>
          </p:nvPr>
        </p:nvGraphicFramePr>
        <p:xfrm>
          <a:off x="952825" y="3789040"/>
          <a:ext cx="1295400" cy="368300"/>
        </p:xfrm>
        <a:graphic>
          <a:graphicData uri="http://schemas.openxmlformats.org/presentationml/2006/ole">
            <mc:AlternateContent xmlns:mc="http://schemas.openxmlformats.org/markup-compatibility/2006">
              <mc:Choice xmlns:v="urn:schemas-microsoft-com:vml" Requires="v">
                <p:oleObj spid="_x0000_s471173" name="Equation" r:id="rId13" imgW="1295280" imgH="368280" progId="Equation.DSMT4">
                  <p:embed/>
                </p:oleObj>
              </mc:Choice>
              <mc:Fallback>
                <p:oleObj name="Equation" r:id="rId13" imgW="1295280" imgH="368280" progId="Equation.DSMT4">
                  <p:embed/>
                  <p:pic>
                    <p:nvPicPr>
                      <p:cNvPr id="0" name=""/>
                      <p:cNvPicPr/>
                      <p:nvPr/>
                    </p:nvPicPr>
                    <p:blipFill>
                      <a:blip r:embed="rId14"/>
                      <a:stretch>
                        <a:fillRect/>
                      </a:stretch>
                    </p:blipFill>
                    <p:spPr>
                      <a:xfrm>
                        <a:off x="952825" y="3789040"/>
                        <a:ext cx="1295400" cy="3683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2666737166"/>
              </p:ext>
            </p:extLst>
          </p:nvPr>
        </p:nvGraphicFramePr>
        <p:xfrm>
          <a:off x="4965700" y="3803650"/>
          <a:ext cx="1803400" cy="482600"/>
        </p:xfrm>
        <a:graphic>
          <a:graphicData uri="http://schemas.openxmlformats.org/presentationml/2006/ole">
            <mc:AlternateContent xmlns:mc="http://schemas.openxmlformats.org/markup-compatibility/2006">
              <mc:Choice xmlns:v="urn:schemas-microsoft-com:vml" Requires="v">
                <p:oleObj spid="_x0000_s471174" name="Equation" r:id="rId15" imgW="1803400" imgH="482600" progId="Equation.DSMT4">
                  <p:embed/>
                </p:oleObj>
              </mc:Choice>
              <mc:Fallback>
                <p:oleObj name="Equation" r:id="rId15" imgW="1803400" imgH="482600" progId="Equation.DSMT4">
                  <p:embed/>
                  <p:pic>
                    <p:nvPicPr>
                      <p:cNvPr id="0" name=""/>
                      <p:cNvPicPr>
                        <a:picLocks noChangeAspect="1" noChangeArrowheads="1"/>
                      </p:cNvPicPr>
                      <p:nvPr/>
                    </p:nvPicPr>
                    <p:blipFill>
                      <a:blip r:embed="rId16"/>
                      <a:srcRect/>
                      <a:stretch>
                        <a:fillRect/>
                      </a:stretch>
                    </p:blipFill>
                    <p:spPr bwMode="auto">
                      <a:xfrm>
                        <a:off x="4965700" y="3803650"/>
                        <a:ext cx="1803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208729611"/>
              </p:ext>
            </p:extLst>
          </p:nvPr>
        </p:nvGraphicFramePr>
        <p:xfrm>
          <a:off x="7308304" y="4293096"/>
          <a:ext cx="1295400" cy="1130300"/>
        </p:xfrm>
        <a:graphic>
          <a:graphicData uri="http://schemas.openxmlformats.org/presentationml/2006/ole">
            <mc:AlternateContent xmlns:mc="http://schemas.openxmlformats.org/markup-compatibility/2006">
              <mc:Choice xmlns:v="urn:schemas-microsoft-com:vml" Requires="v">
                <p:oleObj spid="_x0000_s471175" name="Equation" r:id="rId17" imgW="1295280" imgH="1130040" progId="Equation.DSMT4">
                  <p:embed/>
                </p:oleObj>
              </mc:Choice>
              <mc:Fallback>
                <p:oleObj name="Equation" r:id="rId17" imgW="1295280" imgH="1130040" progId="Equation.DSMT4">
                  <p:embed/>
                  <p:pic>
                    <p:nvPicPr>
                      <p:cNvPr id="0" name=""/>
                      <p:cNvPicPr/>
                      <p:nvPr/>
                    </p:nvPicPr>
                    <p:blipFill>
                      <a:blip r:embed="rId18"/>
                      <a:stretch>
                        <a:fillRect/>
                      </a:stretch>
                    </p:blipFill>
                    <p:spPr>
                      <a:xfrm>
                        <a:off x="7308304" y="4293096"/>
                        <a:ext cx="1295400" cy="1130300"/>
                      </a:xfrm>
                      <a:prstGeom prst="rect">
                        <a:avLst/>
                      </a:prstGeom>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717281319"/>
              </p:ext>
            </p:extLst>
          </p:nvPr>
        </p:nvGraphicFramePr>
        <p:xfrm>
          <a:off x="3302620" y="4526260"/>
          <a:ext cx="2349500" cy="342900"/>
        </p:xfrm>
        <a:graphic>
          <a:graphicData uri="http://schemas.openxmlformats.org/presentationml/2006/ole">
            <mc:AlternateContent xmlns:mc="http://schemas.openxmlformats.org/markup-compatibility/2006">
              <mc:Choice xmlns:v="urn:schemas-microsoft-com:vml" Requires="v">
                <p:oleObj spid="_x0000_s471176" name="Equation" r:id="rId19" imgW="2349360" imgH="342720" progId="Equation.DSMT4">
                  <p:embed/>
                </p:oleObj>
              </mc:Choice>
              <mc:Fallback>
                <p:oleObj name="Equation" r:id="rId19" imgW="2349360" imgH="342720" progId="Equation.DSMT4">
                  <p:embed/>
                  <p:pic>
                    <p:nvPicPr>
                      <p:cNvPr id="0" name=""/>
                      <p:cNvPicPr/>
                      <p:nvPr/>
                    </p:nvPicPr>
                    <p:blipFill>
                      <a:blip r:embed="rId20"/>
                      <a:stretch>
                        <a:fillRect/>
                      </a:stretch>
                    </p:blipFill>
                    <p:spPr>
                      <a:xfrm>
                        <a:off x="3302620" y="4526260"/>
                        <a:ext cx="2349500" cy="342900"/>
                      </a:xfrm>
                      <a:prstGeom prst="rect">
                        <a:avLst/>
                      </a:prstGeom>
                    </p:spPr>
                  </p:pic>
                </p:oleObj>
              </mc:Fallback>
            </mc:AlternateContent>
          </a:graphicData>
        </a:graphic>
      </p:graphicFrame>
      <p:grpSp>
        <p:nvGrpSpPr>
          <p:cNvPr id="47" name="Group 46"/>
          <p:cNvGrpSpPr/>
          <p:nvPr/>
        </p:nvGrpSpPr>
        <p:grpSpPr>
          <a:xfrm>
            <a:off x="3707904" y="5013177"/>
            <a:ext cx="1363950" cy="792087"/>
            <a:chOff x="4079588" y="5013177"/>
            <a:chExt cx="1363950" cy="792087"/>
          </a:xfrm>
        </p:grpSpPr>
        <p:grpSp>
          <p:nvGrpSpPr>
            <p:cNvPr id="41" name="Group 40"/>
            <p:cNvGrpSpPr/>
            <p:nvPr/>
          </p:nvGrpSpPr>
          <p:grpSpPr>
            <a:xfrm>
              <a:off x="4211960" y="5013177"/>
              <a:ext cx="1079549" cy="792087"/>
              <a:chOff x="4211960" y="4797152"/>
              <a:chExt cx="1079549" cy="792087"/>
            </a:xfrm>
          </p:grpSpPr>
          <p:sp>
            <p:nvSpPr>
              <p:cNvPr id="31" name="Oval 24"/>
              <p:cNvSpPr>
                <a:spLocks noChangeArrowheads="1"/>
              </p:cNvSpPr>
              <p:nvPr/>
            </p:nvSpPr>
            <p:spPr bwMode="auto">
              <a:xfrm>
                <a:off x="5148634" y="4797152"/>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2" name="Straight Connector 31"/>
              <p:cNvCxnSpPr>
                <a:stCxn id="37" idx="7"/>
                <a:endCxn id="31" idx="4"/>
              </p:cNvCxnSpPr>
              <p:nvPr/>
            </p:nvCxnSpPr>
            <p:spPr>
              <a:xfrm flipV="1">
                <a:off x="4823564" y="4940027"/>
                <a:ext cx="396508" cy="52726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4211960" y="480667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5" name="Straight Connector 34"/>
              <p:cNvCxnSpPr>
                <a:stCxn id="37" idx="1"/>
                <a:endCxn id="34" idx="4"/>
              </p:cNvCxnSpPr>
              <p:nvPr/>
            </p:nvCxnSpPr>
            <p:spPr>
              <a:xfrm flipH="1" flipV="1">
                <a:off x="4283398" y="4949552"/>
                <a:ext cx="439139" cy="51773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Oval 24"/>
              <p:cNvSpPr>
                <a:spLocks noChangeArrowheads="1"/>
              </p:cNvSpPr>
              <p:nvPr/>
            </p:nvSpPr>
            <p:spPr bwMode="auto">
              <a:xfrm>
                <a:off x="4701613" y="5446364"/>
                <a:ext cx="142875" cy="142875"/>
              </a:xfrm>
              <a:prstGeom prst="ellipse">
                <a:avLst/>
              </a:prstGeom>
              <a:solidFill>
                <a:schemeClr val="tx1"/>
              </a:solidFill>
              <a:ln w="9525">
                <a:solidFill>
                  <a:schemeClr val="tx1"/>
                </a:solidFill>
                <a:round/>
                <a:headEnd/>
                <a:tailEnd/>
              </a:ln>
            </p:spPr>
            <p:txBody>
              <a:bodyPr wrap="none" anchor="ctr"/>
              <a:lstStyle/>
              <a:p>
                <a:endParaRPr lang="it-IT"/>
              </a:p>
            </p:txBody>
          </p:sp>
        </p:grpSp>
        <p:graphicFrame>
          <p:nvGraphicFramePr>
            <p:cNvPr id="42" name="Object 41"/>
            <p:cNvGraphicFramePr>
              <a:graphicFrameLocks noChangeAspect="1"/>
            </p:cNvGraphicFramePr>
            <p:nvPr>
              <p:extLst>
                <p:ext uri="{D42A27DB-BD31-4B8C-83A1-F6EECF244321}">
                  <p14:modId xmlns:p14="http://schemas.microsoft.com/office/powerpoint/2010/main" val="1101001937"/>
                </p:ext>
              </p:extLst>
            </p:nvPr>
          </p:nvGraphicFramePr>
          <p:xfrm>
            <a:off x="4079588" y="5151604"/>
            <a:ext cx="127000" cy="254000"/>
          </p:xfrm>
          <a:graphic>
            <a:graphicData uri="http://schemas.openxmlformats.org/presentationml/2006/ole">
              <mc:AlternateContent xmlns:mc="http://schemas.openxmlformats.org/markup-compatibility/2006">
                <mc:Choice xmlns:v="urn:schemas-microsoft-com:vml" Requires="v">
                  <p:oleObj spid="_x0000_s471177" name="Equation" r:id="rId21" imgW="126720" imgH="253800" progId="Equation.DSMT4">
                    <p:embed/>
                  </p:oleObj>
                </mc:Choice>
                <mc:Fallback>
                  <p:oleObj name="Equation" r:id="rId21" imgW="126720" imgH="253800" progId="Equation.DSMT4">
                    <p:embed/>
                    <p:pic>
                      <p:nvPicPr>
                        <p:cNvPr id="0" name=""/>
                        <p:cNvPicPr/>
                        <p:nvPr/>
                      </p:nvPicPr>
                      <p:blipFill>
                        <a:blip r:embed="rId22"/>
                        <a:stretch>
                          <a:fillRect/>
                        </a:stretch>
                      </p:blipFill>
                      <p:spPr>
                        <a:xfrm>
                          <a:off x="4079588" y="5151604"/>
                          <a:ext cx="127000" cy="254000"/>
                        </a:xfrm>
                        <a:prstGeom prst="rect">
                          <a:avLst/>
                        </a:prstGeom>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3436438767"/>
                </p:ext>
              </p:extLst>
            </p:nvPr>
          </p:nvGraphicFramePr>
          <p:xfrm>
            <a:off x="5265738" y="5170488"/>
            <a:ext cx="177800" cy="254000"/>
          </p:xfrm>
          <a:graphic>
            <a:graphicData uri="http://schemas.openxmlformats.org/presentationml/2006/ole">
              <mc:AlternateContent xmlns:mc="http://schemas.openxmlformats.org/markup-compatibility/2006">
                <mc:Choice xmlns:v="urn:schemas-microsoft-com:vml" Requires="v">
                  <p:oleObj spid="_x0000_s471178" name="Equation" r:id="rId23" imgW="177480" imgH="253800" progId="Equation.DSMT4">
                    <p:embed/>
                  </p:oleObj>
                </mc:Choice>
                <mc:Fallback>
                  <p:oleObj name="Equation" r:id="rId23" imgW="177480" imgH="253800" progId="Equation.DSMT4">
                    <p:embed/>
                    <p:pic>
                      <p:nvPicPr>
                        <p:cNvPr id="0" name=""/>
                        <p:cNvPicPr>
                          <a:picLocks noChangeAspect="1" noChangeArrowheads="1"/>
                        </p:cNvPicPr>
                        <p:nvPr/>
                      </p:nvPicPr>
                      <p:blipFill>
                        <a:blip r:embed="rId24"/>
                        <a:srcRect/>
                        <a:stretch>
                          <a:fillRect/>
                        </a:stretch>
                      </p:blipFill>
                      <p:spPr bwMode="auto">
                        <a:xfrm>
                          <a:off x="5265738" y="5170488"/>
                          <a:ext cx="177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45" name="Object 44"/>
          <p:cNvGraphicFramePr>
            <a:graphicFrameLocks noChangeAspect="1"/>
          </p:cNvGraphicFramePr>
          <p:nvPr>
            <p:extLst>
              <p:ext uri="{D42A27DB-BD31-4B8C-83A1-F6EECF244321}">
                <p14:modId xmlns:p14="http://schemas.microsoft.com/office/powerpoint/2010/main" val="415736411"/>
              </p:ext>
            </p:extLst>
          </p:nvPr>
        </p:nvGraphicFramePr>
        <p:xfrm>
          <a:off x="953934" y="5511863"/>
          <a:ext cx="584200" cy="342900"/>
        </p:xfrm>
        <a:graphic>
          <a:graphicData uri="http://schemas.openxmlformats.org/presentationml/2006/ole">
            <mc:AlternateContent xmlns:mc="http://schemas.openxmlformats.org/markup-compatibility/2006">
              <mc:Choice xmlns:v="urn:schemas-microsoft-com:vml" Requires="v">
                <p:oleObj spid="_x0000_s471179" name="Equation" r:id="rId25" imgW="583920" imgH="342720" progId="Equation.DSMT4">
                  <p:embed/>
                </p:oleObj>
              </mc:Choice>
              <mc:Fallback>
                <p:oleObj name="Equation" r:id="rId25" imgW="583920" imgH="342720" progId="Equation.DSMT4">
                  <p:embed/>
                  <p:pic>
                    <p:nvPicPr>
                      <p:cNvPr id="0" name=""/>
                      <p:cNvPicPr/>
                      <p:nvPr/>
                    </p:nvPicPr>
                    <p:blipFill>
                      <a:blip r:embed="rId26"/>
                      <a:stretch>
                        <a:fillRect/>
                      </a:stretch>
                    </p:blipFill>
                    <p:spPr>
                      <a:xfrm>
                        <a:off x="953934" y="5511863"/>
                        <a:ext cx="584200" cy="342900"/>
                      </a:xfrm>
                      <a:prstGeom prst="rect">
                        <a:avLst/>
                      </a:prstGeom>
                    </p:spPr>
                  </p:pic>
                </p:oleObj>
              </mc:Fallback>
            </mc:AlternateContent>
          </a:graphicData>
        </a:graphic>
      </p:graphicFrame>
      <p:graphicFrame>
        <p:nvGraphicFramePr>
          <p:cNvPr id="46" name="Object 45"/>
          <p:cNvGraphicFramePr>
            <a:graphicFrameLocks noChangeAspect="1"/>
          </p:cNvGraphicFramePr>
          <p:nvPr>
            <p:extLst>
              <p:ext uri="{D42A27DB-BD31-4B8C-83A1-F6EECF244321}">
                <p14:modId xmlns:p14="http://schemas.microsoft.com/office/powerpoint/2010/main" val="788831112"/>
              </p:ext>
            </p:extLst>
          </p:nvPr>
        </p:nvGraphicFramePr>
        <p:xfrm>
          <a:off x="5652120" y="5511863"/>
          <a:ext cx="584200" cy="342900"/>
        </p:xfrm>
        <a:graphic>
          <a:graphicData uri="http://schemas.openxmlformats.org/presentationml/2006/ole">
            <mc:AlternateContent xmlns:mc="http://schemas.openxmlformats.org/markup-compatibility/2006">
              <mc:Choice xmlns:v="urn:schemas-microsoft-com:vml" Requires="v">
                <p:oleObj spid="_x0000_s471180" name="Equation" r:id="rId27" imgW="583920" imgH="342720" progId="Equation.DSMT4">
                  <p:embed/>
                </p:oleObj>
              </mc:Choice>
              <mc:Fallback>
                <p:oleObj name="Equation" r:id="rId27" imgW="583920" imgH="342720" progId="Equation.DSMT4">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652120" y="5511863"/>
                        <a:ext cx="584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06304707"/>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p:txBody>
          <a:bodyPr/>
          <a:lstStyle/>
          <a:p>
            <a:r>
              <a:rPr lang="en-US" dirty="0" smtClean="0"/>
              <a:t>Time varying infectivity (TVI) model:</a:t>
            </a:r>
          </a:p>
          <a:p>
            <a:endParaRPr lang="en-US" dirty="0"/>
          </a:p>
          <a:p>
            <a:endParaRPr lang="en-US" dirty="0" smtClean="0"/>
          </a:p>
          <a:p>
            <a:endParaRPr lang="en-US" dirty="0"/>
          </a:p>
          <a:p>
            <a:endParaRPr lang="en-US" dirty="0" smtClean="0"/>
          </a:p>
          <a:p>
            <a:pPr marL="0" indent="0">
              <a:buNone/>
            </a:pPr>
            <a:r>
              <a:rPr lang="en-US" dirty="0" smtClean="0"/>
              <a:t> </a:t>
            </a:r>
            <a:endParaRPr lang="en-US" dirty="0"/>
          </a:p>
          <a:p>
            <a:endParaRPr lang="en-US" dirty="0" smtClean="0"/>
          </a:p>
          <a:p>
            <a:pPr marL="0" indent="0">
              <a:buNone/>
            </a:pPr>
            <a:r>
              <a:rPr lang="en-US" dirty="0"/>
              <a:t>	 </a:t>
            </a:r>
            <a:r>
              <a:rPr lang="en-US" dirty="0" smtClean="0"/>
              <a:t>   independent</a:t>
            </a:r>
            <a:endParaRPr lang="en-US" dirty="0"/>
          </a:p>
        </p:txBody>
      </p:sp>
      <p:sp>
        <p:nvSpPr>
          <p:cNvPr id="4" name="Content Placeholder 3"/>
          <p:cNvSpPr>
            <a:spLocks noGrp="1"/>
          </p:cNvSpPr>
          <p:nvPr>
            <p:ph sz="quarter" idx="4"/>
          </p:nvPr>
        </p:nvSpPr>
        <p:spPr/>
        <p:txBody>
          <a:bodyPr/>
          <a:lstStyle/>
          <a:p>
            <a:r>
              <a:rPr lang="en-US" dirty="0" smtClean="0"/>
              <a:t>Standard stochastic SIR (</a:t>
            </a:r>
            <a:r>
              <a:rPr lang="en-US" dirty="0" err="1" smtClean="0"/>
              <a:t>sSIR</a:t>
            </a:r>
            <a:r>
              <a:rPr lang="en-US" dirty="0" smtClean="0"/>
              <a:t>) model:</a:t>
            </a:r>
          </a:p>
          <a:p>
            <a:endParaRPr lang="en-US" dirty="0"/>
          </a:p>
          <a:p>
            <a:endParaRPr lang="en-US" dirty="0" smtClean="0"/>
          </a:p>
          <a:p>
            <a:endParaRPr lang="en-US" dirty="0"/>
          </a:p>
          <a:p>
            <a:pPr marL="0" indent="0">
              <a:buNone/>
            </a:pPr>
            <a:r>
              <a:rPr lang="en-US" dirty="0" smtClean="0"/>
              <a:t>	                       </a:t>
            </a:r>
            <a:r>
              <a:rPr lang="en-US" dirty="0" err="1" smtClean="0"/>
              <a:t>Markovian</a:t>
            </a:r>
            <a:r>
              <a:rPr lang="en-US" dirty="0" smtClean="0"/>
              <a:t>:</a:t>
            </a:r>
          </a:p>
          <a:p>
            <a:endParaRPr lang="en-US" dirty="0" smtClean="0"/>
          </a:p>
          <a:p>
            <a:endParaRPr lang="en-US" dirty="0" smtClean="0"/>
          </a:p>
          <a:p>
            <a:pPr marL="0" indent="0">
              <a:buNone/>
            </a:pPr>
            <a:r>
              <a:rPr lang="en-US" dirty="0"/>
              <a:t>	</a:t>
            </a:r>
            <a:r>
              <a:rPr lang="en-US" dirty="0" smtClean="0"/>
              <a:t>          NOT independent</a:t>
            </a:r>
            <a:endParaRPr lang="en-US" dirty="0"/>
          </a:p>
        </p:txBody>
      </p:sp>
      <p:sp>
        <p:nvSpPr>
          <p:cNvPr id="2" name="Title 1"/>
          <p:cNvSpPr>
            <a:spLocks noGrp="1"/>
          </p:cNvSpPr>
          <p:nvPr>
            <p:ph type="title"/>
          </p:nvPr>
        </p:nvSpPr>
        <p:spPr/>
        <p:txBody>
          <a:bodyPr/>
          <a:lstStyle/>
          <a:p>
            <a:r>
              <a:rPr lang="en-US" i="1" dirty="0"/>
              <a:t>R</a:t>
            </a:r>
            <a:r>
              <a:rPr lang="en-US" baseline="-25000" dirty="0"/>
              <a:t>0</a:t>
            </a:r>
            <a:r>
              <a:rPr lang="en-US" dirty="0"/>
              <a:t> – </a:t>
            </a:r>
            <a:r>
              <a:rPr lang="en-US" dirty="0" smtClean="0"/>
              <a:t>details</a:t>
            </a:r>
            <a:endParaRPr lang="en-US" dirty="0"/>
          </a:p>
        </p:txBody>
      </p:sp>
      <p:grpSp>
        <p:nvGrpSpPr>
          <p:cNvPr id="6" name="Group 5"/>
          <p:cNvGrpSpPr/>
          <p:nvPr/>
        </p:nvGrpSpPr>
        <p:grpSpPr>
          <a:xfrm>
            <a:off x="4860032" y="2276872"/>
            <a:ext cx="2950170" cy="1393428"/>
            <a:chOff x="4788024" y="5373216"/>
            <a:chExt cx="2950170" cy="1393428"/>
          </a:xfrm>
        </p:grpSpPr>
        <p:grpSp>
          <p:nvGrpSpPr>
            <p:cNvPr id="7" name="Group 6"/>
            <p:cNvGrpSpPr/>
            <p:nvPr/>
          </p:nvGrpSpPr>
          <p:grpSpPr>
            <a:xfrm>
              <a:off x="5148064" y="5373216"/>
              <a:ext cx="2520280" cy="1066272"/>
              <a:chOff x="5580112" y="1340768"/>
              <a:chExt cx="1872208" cy="792088"/>
            </a:xfrm>
          </p:grpSpPr>
          <p:cxnSp>
            <p:nvCxnSpPr>
              <p:cNvPr id="11" name="Straight Arrow Connector 10"/>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76256"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372200" y="1628800"/>
                <a:ext cx="0" cy="504056"/>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632585" y="1628800"/>
                <a:ext cx="243671" cy="0"/>
              </a:xfrm>
              <a:prstGeom prst="straightConnector1">
                <a:avLst/>
              </a:prstGeom>
              <a:ln w="25400">
                <a:solidFill>
                  <a:schemeClr val="tx1"/>
                </a:solidFill>
                <a:prstDash val="sysDot"/>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8" name="Object 7"/>
            <p:cNvGraphicFramePr>
              <a:graphicFrameLocks noChangeAspect="1"/>
            </p:cNvGraphicFramePr>
            <p:nvPr>
              <p:extLst>
                <p:ext uri="{D42A27DB-BD31-4B8C-83A1-F6EECF244321}">
                  <p14:modId xmlns:p14="http://schemas.microsoft.com/office/powerpoint/2010/main" val="69519060"/>
                </p:ext>
              </p:extLst>
            </p:nvPr>
          </p:nvGraphicFramePr>
          <p:xfrm>
            <a:off x="6469605" y="6525344"/>
            <a:ext cx="190500" cy="241300"/>
          </p:xfrm>
          <a:graphic>
            <a:graphicData uri="http://schemas.openxmlformats.org/presentationml/2006/ole">
              <mc:AlternateContent xmlns:mc="http://schemas.openxmlformats.org/markup-compatibility/2006">
                <mc:Choice xmlns:v="urn:schemas-microsoft-com:vml" Requires="v">
                  <p:oleObj spid="_x0000_s472200" name="Equation" r:id="rId3" imgW="190440" imgH="241200" progId="Equation.DSMT4">
                    <p:embed/>
                  </p:oleObj>
                </mc:Choice>
                <mc:Fallback>
                  <p:oleObj name="Equation" r:id="rId3" imgW="190440" imgH="241200" progId="Equation.DSMT4">
                    <p:embed/>
                    <p:pic>
                      <p:nvPicPr>
                        <p:cNvPr id="0" name=""/>
                        <p:cNvPicPr/>
                        <p:nvPr/>
                      </p:nvPicPr>
                      <p:blipFill>
                        <a:blip r:embed="rId4"/>
                        <a:stretch>
                          <a:fillRect/>
                        </a:stretch>
                      </p:blipFill>
                      <p:spPr>
                        <a:xfrm>
                          <a:off x="6469605" y="6525344"/>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068970255"/>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2201" name="Equation" r:id="rId5" imgW="215640" imgH="266400" progId="Equation.DSMT4">
                    <p:embed/>
                  </p:oleObj>
                </mc:Choice>
                <mc:Fallback>
                  <p:oleObj name="Equation" r:id="rId5"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52226511"/>
                </p:ext>
              </p:extLst>
            </p:nvPr>
          </p:nvGraphicFramePr>
          <p:xfrm>
            <a:off x="7598494" y="6525344"/>
            <a:ext cx="139700" cy="241300"/>
          </p:xfrm>
          <a:graphic>
            <a:graphicData uri="http://schemas.openxmlformats.org/presentationml/2006/ole">
              <mc:AlternateContent xmlns:mc="http://schemas.openxmlformats.org/markup-compatibility/2006">
                <mc:Choice xmlns:v="urn:schemas-microsoft-com:vml" Requires="v">
                  <p:oleObj spid="_x0000_s472202" name="Equation" r:id="rId7" imgW="139680" imgH="241200" progId="Equation.DSMT4">
                    <p:embed/>
                  </p:oleObj>
                </mc:Choice>
                <mc:Fallback>
                  <p:oleObj name="Equation" r:id="rId7" imgW="139680" imgH="241200" progId="Equation.DSMT4">
                    <p:embed/>
                    <p:pic>
                      <p:nvPicPr>
                        <p:cNvPr id="0" name=""/>
                        <p:cNvPicPr>
                          <a:picLocks noChangeAspect="1" noChangeArrowheads="1"/>
                        </p:cNvPicPr>
                        <p:nvPr/>
                      </p:nvPicPr>
                      <p:blipFill>
                        <a:blip r:embed="rId8"/>
                        <a:srcRect/>
                        <a:stretch>
                          <a:fillRect/>
                        </a:stretch>
                      </p:blipFill>
                      <p:spPr bwMode="auto">
                        <a:xfrm>
                          <a:off x="7598494" y="6525344"/>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8" name="Group 17"/>
          <p:cNvGrpSpPr/>
          <p:nvPr/>
        </p:nvGrpSpPr>
        <p:grpSpPr>
          <a:xfrm>
            <a:off x="652069" y="2265298"/>
            <a:ext cx="2950170" cy="1436987"/>
            <a:chOff x="4788024" y="5373216"/>
            <a:chExt cx="2950170" cy="1436987"/>
          </a:xfrm>
        </p:grpSpPr>
        <p:grpSp>
          <p:nvGrpSpPr>
            <p:cNvPr id="19" name="Group 18"/>
            <p:cNvGrpSpPr/>
            <p:nvPr/>
          </p:nvGrpSpPr>
          <p:grpSpPr>
            <a:xfrm>
              <a:off x="5148064" y="5373216"/>
              <a:ext cx="2520280" cy="1066272"/>
              <a:chOff x="5580112" y="1340768"/>
              <a:chExt cx="1872208" cy="792088"/>
            </a:xfrm>
          </p:grpSpPr>
          <p:cxnSp>
            <p:nvCxnSpPr>
              <p:cNvPr id="23" name="Straight Arrow Connector 22"/>
              <p:cNvCxnSpPr/>
              <p:nvPr/>
            </p:nvCxnSpPr>
            <p:spPr>
              <a:xfrm flipV="1">
                <a:off x="5580112" y="1340768"/>
                <a:ext cx="0" cy="792088"/>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80112" y="2132856"/>
                <a:ext cx="1872208" cy="0"/>
              </a:xfrm>
              <a:prstGeom prst="straightConnector1">
                <a:avLst/>
              </a:prstGeom>
              <a:ln w="25400">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80112" y="1628800"/>
                <a:ext cx="1052473" cy="0"/>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6632585" y="1628800"/>
                <a:ext cx="0" cy="504056"/>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grpSp>
        <p:graphicFrame>
          <p:nvGraphicFramePr>
            <p:cNvPr id="20" name="Object 19"/>
            <p:cNvGraphicFramePr>
              <a:graphicFrameLocks noChangeAspect="1"/>
            </p:cNvGraphicFramePr>
            <p:nvPr>
              <p:extLst>
                <p:ext uri="{D42A27DB-BD31-4B8C-83A1-F6EECF244321}">
                  <p14:modId xmlns:p14="http://schemas.microsoft.com/office/powerpoint/2010/main" val="2413691175"/>
                </p:ext>
              </p:extLst>
            </p:nvPr>
          </p:nvGraphicFramePr>
          <p:xfrm>
            <a:off x="6469605" y="6514326"/>
            <a:ext cx="190500" cy="241300"/>
          </p:xfrm>
          <a:graphic>
            <a:graphicData uri="http://schemas.openxmlformats.org/presentationml/2006/ole">
              <mc:AlternateContent xmlns:mc="http://schemas.openxmlformats.org/markup-compatibility/2006">
                <mc:Choice xmlns:v="urn:schemas-microsoft-com:vml" Requires="v">
                  <p:oleObj spid="_x0000_s472203" name="Equation" r:id="rId9" imgW="190440" imgH="241200" progId="Equation.DSMT4">
                    <p:embed/>
                  </p:oleObj>
                </mc:Choice>
                <mc:Fallback>
                  <p:oleObj name="Equation" r:id="rId9" imgW="190440" imgH="241200" progId="Equation.DSMT4">
                    <p:embed/>
                    <p:pic>
                      <p:nvPicPr>
                        <p:cNvPr id="0" name=""/>
                        <p:cNvPicPr/>
                        <p:nvPr/>
                      </p:nvPicPr>
                      <p:blipFill>
                        <a:blip r:embed="rId10"/>
                        <a:stretch>
                          <a:fillRect/>
                        </a:stretch>
                      </p:blipFill>
                      <p:spPr>
                        <a:xfrm>
                          <a:off x="6469605" y="6514326"/>
                          <a:ext cx="190500" cy="2413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1214712072"/>
                </p:ext>
              </p:extLst>
            </p:nvPr>
          </p:nvGraphicFramePr>
          <p:xfrm>
            <a:off x="4788024" y="5589240"/>
            <a:ext cx="215900" cy="266700"/>
          </p:xfrm>
          <a:graphic>
            <a:graphicData uri="http://schemas.openxmlformats.org/presentationml/2006/ole">
              <mc:AlternateContent xmlns:mc="http://schemas.openxmlformats.org/markup-compatibility/2006">
                <mc:Choice xmlns:v="urn:schemas-microsoft-com:vml" Requires="v">
                  <p:oleObj spid="_x0000_s472204" name="Equation" r:id="rId11" imgW="215640" imgH="266400" progId="Equation.DSMT4">
                    <p:embed/>
                  </p:oleObj>
                </mc:Choice>
                <mc:Fallback>
                  <p:oleObj name="Equation" r:id="rId11" imgW="215640" imgH="266400" progId="Equation.DSMT4">
                    <p:embed/>
                    <p:pic>
                      <p:nvPicPr>
                        <p:cNvPr id="0" name=""/>
                        <p:cNvPicPr/>
                        <p:nvPr/>
                      </p:nvPicPr>
                      <p:blipFill>
                        <a:blip r:embed="rId6"/>
                        <a:stretch>
                          <a:fillRect/>
                        </a:stretch>
                      </p:blipFill>
                      <p:spPr>
                        <a:xfrm>
                          <a:off x="4788024" y="5589240"/>
                          <a:ext cx="215900" cy="2667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202865090"/>
                </p:ext>
              </p:extLst>
            </p:nvPr>
          </p:nvGraphicFramePr>
          <p:xfrm>
            <a:off x="7598494" y="6568903"/>
            <a:ext cx="139700" cy="241300"/>
          </p:xfrm>
          <a:graphic>
            <a:graphicData uri="http://schemas.openxmlformats.org/presentationml/2006/ole">
              <mc:AlternateContent xmlns:mc="http://schemas.openxmlformats.org/markup-compatibility/2006">
                <mc:Choice xmlns:v="urn:schemas-microsoft-com:vml" Requires="v">
                  <p:oleObj spid="_x0000_s472205" name="Equation" r:id="rId12" imgW="139680" imgH="241200" progId="Equation.DSMT4">
                    <p:embed/>
                  </p:oleObj>
                </mc:Choice>
                <mc:Fallback>
                  <p:oleObj name="Equation" r:id="rId12" imgW="139680" imgH="241200" progId="Equation.DSMT4">
                    <p:embed/>
                    <p:pic>
                      <p:nvPicPr>
                        <p:cNvPr id="0" name=""/>
                        <p:cNvPicPr>
                          <a:picLocks noChangeAspect="1" noChangeArrowheads="1"/>
                        </p:cNvPicPr>
                        <p:nvPr/>
                      </p:nvPicPr>
                      <p:blipFill>
                        <a:blip r:embed="rId8"/>
                        <a:srcRect/>
                        <a:stretch>
                          <a:fillRect/>
                        </a:stretch>
                      </p:blipFill>
                      <p:spPr bwMode="auto">
                        <a:xfrm>
                          <a:off x="7598494" y="6568903"/>
                          <a:ext cx="139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7" name="Object 26"/>
          <p:cNvGraphicFramePr>
            <a:graphicFrameLocks noChangeAspect="1"/>
          </p:cNvGraphicFramePr>
          <p:nvPr>
            <p:extLst>
              <p:ext uri="{D42A27DB-BD31-4B8C-83A1-F6EECF244321}">
                <p14:modId xmlns:p14="http://schemas.microsoft.com/office/powerpoint/2010/main" val="701645924"/>
              </p:ext>
            </p:extLst>
          </p:nvPr>
        </p:nvGraphicFramePr>
        <p:xfrm>
          <a:off x="952825" y="3789040"/>
          <a:ext cx="1295400" cy="368300"/>
        </p:xfrm>
        <a:graphic>
          <a:graphicData uri="http://schemas.openxmlformats.org/presentationml/2006/ole">
            <mc:AlternateContent xmlns:mc="http://schemas.openxmlformats.org/markup-compatibility/2006">
              <mc:Choice xmlns:v="urn:schemas-microsoft-com:vml" Requires="v">
                <p:oleObj spid="_x0000_s472206" name="Equation" r:id="rId13" imgW="1295280" imgH="368280" progId="Equation.DSMT4">
                  <p:embed/>
                </p:oleObj>
              </mc:Choice>
              <mc:Fallback>
                <p:oleObj name="Equation" r:id="rId13" imgW="1295280" imgH="368280" progId="Equation.DSMT4">
                  <p:embed/>
                  <p:pic>
                    <p:nvPicPr>
                      <p:cNvPr id="0" name=""/>
                      <p:cNvPicPr/>
                      <p:nvPr/>
                    </p:nvPicPr>
                    <p:blipFill>
                      <a:blip r:embed="rId14"/>
                      <a:stretch>
                        <a:fillRect/>
                      </a:stretch>
                    </p:blipFill>
                    <p:spPr>
                      <a:xfrm>
                        <a:off x="952825" y="3789040"/>
                        <a:ext cx="1295400" cy="368300"/>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4095052308"/>
              </p:ext>
            </p:extLst>
          </p:nvPr>
        </p:nvGraphicFramePr>
        <p:xfrm>
          <a:off x="4965700" y="3803650"/>
          <a:ext cx="1803400" cy="482600"/>
        </p:xfrm>
        <a:graphic>
          <a:graphicData uri="http://schemas.openxmlformats.org/presentationml/2006/ole">
            <mc:AlternateContent xmlns:mc="http://schemas.openxmlformats.org/markup-compatibility/2006">
              <mc:Choice xmlns:v="urn:schemas-microsoft-com:vml" Requires="v">
                <p:oleObj spid="_x0000_s472207" name="Equation" r:id="rId15" imgW="1803400" imgH="482600" progId="Equation.DSMT4">
                  <p:embed/>
                </p:oleObj>
              </mc:Choice>
              <mc:Fallback>
                <p:oleObj name="Equation" r:id="rId15" imgW="1803400" imgH="482600" progId="Equation.DSMT4">
                  <p:embed/>
                  <p:pic>
                    <p:nvPicPr>
                      <p:cNvPr id="0" name=""/>
                      <p:cNvPicPr>
                        <a:picLocks noChangeAspect="1" noChangeArrowheads="1"/>
                      </p:cNvPicPr>
                      <p:nvPr/>
                    </p:nvPicPr>
                    <p:blipFill>
                      <a:blip r:embed="rId16"/>
                      <a:srcRect/>
                      <a:stretch>
                        <a:fillRect/>
                      </a:stretch>
                    </p:blipFill>
                    <p:spPr bwMode="auto">
                      <a:xfrm>
                        <a:off x="4965700" y="3803650"/>
                        <a:ext cx="18034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1998197265"/>
              </p:ext>
            </p:extLst>
          </p:nvPr>
        </p:nvGraphicFramePr>
        <p:xfrm>
          <a:off x="7308304" y="4293096"/>
          <a:ext cx="1295400" cy="1130300"/>
        </p:xfrm>
        <a:graphic>
          <a:graphicData uri="http://schemas.openxmlformats.org/presentationml/2006/ole">
            <mc:AlternateContent xmlns:mc="http://schemas.openxmlformats.org/markup-compatibility/2006">
              <mc:Choice xmlns:v="urn:schemas-microsoft-com:vml" Requires="v">
                <p:oleObj spid="_x0000_s472208" name="Equation" r:id="rId17" imgW="1295280" imgH="1130040" progId="Equation.DSMT4">
                  <p:embed/>
                </p:oleObj>
              </mc:Choice>
              <mc:Fallback>
                <p:oleObj name="Equation" r:id="rId17" imgW="1295280" imgH="1130040" progId="Equation.DSMT4">
                  <p:embed/>
                  <p:pic>
                    <p:nvPicPr>
                      <p:cNvPr id="0" name=""/>
                      <p:cNvPicPr/>
                      <p:nvPr/>
                    </p:nvPicPr>
                    <p:blipFill>
                      <a:blip r:embed="rId18"/>
                      <a:stretch>
                        <a:fillRect/>
                      </a:stretch>
                    </p:blipFill>
                    <p:spPr>
                      <a:xfrm>
                        <a:off x="7308304" y="4293096"/>
                        <a:ext cx="1295400" cy="1130300"/>
                      </a:xfrm>
                      <a:prstGeom prst="rect">
                        <a:avLst/>
                      </a:prstGeom>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687514350"/>
              </p:ext>
            </p:extLst>
          </p:nvPr>
        </p:nvGraphicFramePr>
        <p:xfrm>
          <a:off x="3302620" y="4526260"/>
          <a:ext cx="2349500" cy="342900"/>
        </p:xfrm>
        <a:graphic>
          <a:graphicData uri="http://schemas.openxmlformats.org/presentationml/2006/ole">
            <mc:AlternateContent xmlns:mc="http://schemas.openxmlformats.org/markup-compatibility/2006">
              <mc:Choice xmlns:v="urn:schemas-microsoft-com:vml" Requires="v">
                <p:oleObj spid="_x0000_s472209" name="Equation" r:id="rId19" imgW="2349360" imgH="342720" progId="Equation.DSMT4">
                  <p:embed/>
                </p:oleObj>
              </mc:Choice>
              <mc:Fallback>
                <p:oleObj name="Equation" r:id="rId19" imgW="2349360" imgH="342720" progId="Equation.DSMT4">
                  <p:embed/>
                  <p:pic>
                    <p:nvPicPr>
                      <p:cNvPr id="0" name=""/>
                      <p:cNvPicPr/>
                      <p:nvPr/>
                    </p:nvPicPr>
                    <p:blipFill>
                      <a:blip r:embed="rId20"/>
                      <a:stretch>
                        <a:fillRect/>
                      </a:stretch>
                    </p:blipFill>
                    <p:spPr>
                      <a:xfrm>
                        <a:off x="3302620" y="4526260"/>
                        <a:ext cx="2349500" cy="342900"/>
                      </a:xfrm>
                      <a:prstGeom prst="rect">
                        <a:avLst/>
                      </a:prstGeom>
                    </p:spPr>
                  </p:pic>
                </p:oleObj>
              </mc:Fallback>
            </mc:AlternateContent>
          </a:graphicData>
        </a:graphic>
      </p:graphicFrame>
      <p:grpSp>
        <p:nvGrpSpPr>
          <p:cNvPr id="47" name="Group 46"/>
          <p:cNvGrpSpPr/>
          <p:nvPr/>
        </p:nvGrpSpPr>
        <p:grpSpPr>
          <a:xfrm>
            <a:off x="3707904" y="5013177"/>
            <a:ext cx="1363950" cy="792087"/>
            <a:chOff x="4079588" y="5013177"/>
            <a:chExt cx="1363950" cy="792087"/>
          </a:xfrm>
        </p:grpSpPr>
        <p:grpSp>
          <p:nvGrpSpPr>
            <p:cNvPr id="41" name="Group 40"/>
            <p:cNvGrpSpPr/>
            <p:nvPr/>
          </p:nvGrpSpPr>
          <p:grpSpPr>
            <a:xfrm>
              <a:off x="4211960" y="5013177"/>
              <a:ext cx="1079549" cy="792087"/>
              <a:chOff x="4211960" y="4797152"/>
              <a:chExt cx="1079549" cy="792087"/>
            </a:xfrm>
          </p:grpSpPr>
          <p:sp>
            <p:nvSpPr>
              <p:cNvPr id="31" name="Oval 24"/>
              <p:cNvSpPr>
                <a:spLocks noChangeArrowheads="1"/>
              </p:cNvSpPr>
              <p:nvPr/>
            </p:nvSpPr>
            <p:spPr bwMode="auto">
              <a:xfrm>
                <a:off x="5148634" y="4797152"/>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2" name="Straight Connector 31"/>
              <p:cNvCxnSpPr>
                <a:stCxn id="37" idx="7"/>
                <a:endCxn id="31" idx="4"/>
              </p:cNvCxnSpPr>
              <p:nvPr/>
            </p:nvCxnSpPr>
            <p:spPr>
              <a:xfrm flipV="1">
                <a:off x="4823564" y="4940027"/>
                <a:ext cx="396508" cy="527261"/>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Oval 24"/>
              <p:cNvSpPr>
                <a:spLocks noChangeArrowheads="1"/>
              </p:cNvSpPr>
              <p:nvPr/>
            </p:nvSpPr>
            <p:spPr bwMode="auto">
              <a:xfrm>
                <a:off x="4211960" y="4806677"/>
                <a:ext cx="142875" cy="142875"/>
              </a:xfrm>
              <a:prstGeom prst="ellipse">
                <a:avLst/>
              </a:prstGeom>
              <a:solidFill>
                <a:schemeClr val="bg1"/>
              </a:solidFill>
              <a:ln w="9525">
                <a:solidFill>
                  <a:schemeClr val="tx1"/>
                </a:solidFill>
                <a:round/>
                <a:headEnd/>
                <a:tailEnd/>
              </a:ln>
            </p:spPr>
            <p:txBody>
              <a:bodyPr wrap="none" anchor="ctr"/>
              <a:lstStyle/>
              <a:p>
                <a:endParaRPr lang="it-IT"/>
              </a:p>
            </p:txBody>
          </p:sp>
          <p:cxnSp>
            <p:nvCxnSpPr>
              <p:cNvPr id="35" name="Straight Connector 34"/>
              <p:cNvCxnSpPr>
                <a:stCxn id="37" idx="1"/>
                <a:endCxn id="34" idx="4"/>
              </p:cNvCxnSpPr>
              <p:nvPr/>
            </p:nvCxnSpPr>
            <p:spPr>
              <a:xfrm flipH="1" flipV="1">
                <a:off x="4283398" y="4949552"/>
                <a:ext cx="439139" cy="51773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Oval 24"/>
              <p:cNvSpPr>
                <a:spLocks noChangeArrowheads="1"/>
              </p:cNvSpPr>
              <p:nvPr/>
            </p:nvSpPr>
            <p:spPr bwMode="auto">
              <a:xfrm>
                <a:off x="4701613" y="5446364"/>
                <a:ext cx="142875" cy="142875"/>
              </a:xfrm>
              <a:prstGeom prst="ellipse">
                <a:avLst/>
              </a:prstGeom>
              <a:solidFill>
                <a:schemeClr val="tx1"/>
              </a:solidFill>
              <a:ln w="9525">
                <a:solidFill>
                  <a:schemeClr val="tx1"/>
                </a:solidFill>
                <a:round/>
                <a:headEnd/>
                <a:tailEnd/>
              </a:ln>
            </p:spPr>
            <p:txBody>
              <a:bodyPr wrap="none" anchor="ctr"/>
              <a:lstStyle/>
              <a:p>
                <a:endParaRPr lang="it-IT"/>
              </a:p>
            </p:txBody>
          </p:sp>
        </p:grpSp>
        <p:graphicFrame>
          <p:nvGraphicFramePr>
            <p:cNvPr id="42" name="Object 41"/>
            <p:cNvGraphicFramePr>
              <a:graphicFrameLocks noChangeAspect="1"/>
            </p:cNvGraphicFramePr>
            <p:nvPr>
              <p:extLst>
                <p:ext uri="{D42A27DB-BD31-4B8C-83A1-F6EECF244321}">
                  <p14:modId xmlns:p14="http://schemas.microsoft.com/office/powerpoint/2010/main" val="3479581011"/>
                </p:ext>
              </p:extLst>
            </p:nvPr>
          </p:nvGraphicFramePr>
          <p:xfrm>
            <a:off x="4079588" y="5151604"/>
            <a:ext cx="127000" cy="254000"/>
          </p:xfrm>
          <a:graphic>
            <a:graphicData uri="http://schemas.openxmlformats.org/presentationml/2006/ole">
              <mc:AlternateContent xmlns:mc="http://schemas.openxmlformats.org/markup-compatibility/2006">
                <mc:Choice xmlns:v="urn:schemas-microsoft-com:vml" Requires="v">
                  <p:oleObj spid="_x0000_s472210" name="Equation" r:id="rId21" imgW="126720" imgH="253800" progId="Equation.DSMT4">
                    <p:embed/>
                  </p:oleObj>
                </mc:Choice>
                <mc:Fallback>
                  <p:oleObj name="Equation" r:id="rId21" imgW="126720" imgH="253800" progId="Equation.DSMT4">
                    <p:embed/>
                    <p:pic>
                      <p:nvPicPr>
                        <p:cNvPr id="0" name=""/>
                        <p:cNvPicPr/>
                        <p:nvPr/>
                      </p:nvPicPr>
                      <p:blipFill>
                        <a:blip r:embed="rId22"/>
                        <a:stretch>
                          <a:fillRect/>
                        </a:stretch>
                      </p:blipFill>
                      <p:spPr>
                        <a:xfrm>
                          <a:off x="4079588" y="5151604"/>
                          <a:ext cx="127000" cy="254000"/>
                        </a:xfrm>
                        <a:prstGeom prst="rect">
                          <a:avLst/>
                        </a:prstGeom>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4017312516"/>
                </p:ext>
              </p:extLst>
            </p:nvPr>
          </p:nvGraphicFramePr>
          <p:xfrm>
            <a:off x="5265738" y="5170488"/>
            <a:ext cx="177800" cy="254000"/>
          </p:xfrm>
          <a:graphic>
            <a:graphicData uri="http://schemas.openxmlformats.org/presentationml/2006/ole">
              <mc:AlternateContent xmlns:mc="http://schemas.openxmlformats.org/markup-compatibility/2006">
                <mc:Choice xmlns:v="urn:schemas-microsoft-com:vml" Requires="v">
                  <p:oleObj spid="_x0000_s472211" name="Equation" r:id="rId23" imgW="177480" imgH="253800" progId="Equation.DSMT4">
                    <p:embed/>
                  </p:oleObj>
                </mc:Choice>
                <mc:Fallback>
                  <p:oleObj name="Equation" r:id="rId23" imgW="177480" imgH="253800" progId="Equation.DSMT4">
                    <p:embed/>
                    <p:pic>
                      <p:nvPicPr>
                        <p:cNvPr id="0" name=""/>
                        <p:cNvPicPr>
                          <a:picLocks noChangeAspect="1" noChangeArrowheads="1"/>
                        </p:cNvPicPr>
                        <p:nvPr/>
                      </p:nvPicPr>
                      <p:blipFill>
                        <a:blip r:embed="rId24"/>
                        <a:srcRect/>
                        <a:stretch>
                          <a:fillRect/>
                        </a:stretch>
                      </p:blipFill>
                      <p:spPr bwMode="auto">
                        <a:xfrm>
                          <a:off x="5265738" y="5170488"/>
                          <a:ext cx="177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44" name="Object 43"/>
          <p:cNvGraphicFramePr>
            <a:graphicFrameLocks noChangeAspect="1"/>
          </p:cNvGraphicFramePr>
          <p:nvPr>
            <p:extLst>
              <p:ext uri="{D42A27DB-BD31-4B8C-83A1-F6EECF244321}">
                <p14:modId xmlns:p14="http://schemas.microsoft.com/office/powerpoint/2010/main" val="412920303"/>
              </p:ext>
            </p:extLst>
          </p:nvPr>
        </p:nvGraphicFramePr>
        <p:xfrm>
          <a:off x="2257425" y="6178550"/>
          <a:ext cx="4343400" cy="444500"/>
        </p:xfrm>
        <a:graphic>
          <a:graphicData uri="http://schemas.openxmlformats.org/presentationml/2006/ole">
            <mc:AlternateContent xmlns:mc="http://schemas.openxmlformats.org/markup-compatibility/2006">
              <mc:Choice xmlns:v="urn:schemas-microsoft-com:vml" Requires="v">
                <p:oleObj spid="_x0000_s472212" name="Equation" r:id="rId25" imgW="4343400" imgH="444500" progId="Equation.DSMT4">
                  <p:embed/>
                </p:oleObj>
              </mc:Choice>
              <mc:Fallback>
                <p:oleObj name="Equation" r:id="rId25" imgW="4343400" imgH="444500" progId="Equation.DSMT4">
                  <p:embed/>
                  <p:pic>
                    <p:nvPicPr>
                      <p:cNvPr id="0" name=""/>
                      <p:cNvPicPr/>
                      <p:nvPr/>
                    </p:nvPicPr>
                    <p:blipFill>
                      <a:blip r:embed="rId26"/>
                      <a:stretch>
                        <a:fillRect/>
                      </a:stretch>
                    </p:blipFill>
                    <p:spPr>
                      <a:xfrm>
                        <a:off x="2257425" y="6178550"/>
                        <a:ext cx="4343400" cy="444500"/>
                      </a:xfrm>
                      <a:prstGeom prst="rect">
                        <a:avLst/>
                      </a:prstGeom>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3201831680"/>
              </p:ext>
            </p:extLst>
          </p:nvPr>
        </p:nvGraphicFramePr>
        <p:xfrm>
          <a:off x="953934" y="5511863"/>
          <a:ext cx="584200" cy="342900"/>
        </p:xfrm>
        <a:graphic>
          <a:graphicData uri="http://schemas.openxmlformats.org/presentationml/2006/ole">
            <mc:AlternateContent xmlns:mc="http://schemas.openxmlformats.org/markup-compatibility/2006">
              <mc:Choice xmlns:v="urn:schemas-microsoft-com:vml" Requires="v">
                <p:oleObj spid="_x0000_s472213" name="Equation" r:id="rId27" imgW="583920" imgH="342720" progId="Equation.DSMT4">
                  <p:embed/>
                </p:oleObj>
              </mc:Choice>
              <mc:Fallback>
                <p:oleObj name="Equation" r:id="rId27" imgW="583920" imgH="342720" progId="Equation.DSMT4">
                  <p:embed/>
                  <p:pic>
                    <p:nvPicPr>
                      <p:cNvPr id="0" name=""/>
                      <p:cNvPicPr/>
                      <p:nvPr/>
                    </p:nvPicPr>
                    <p:blipFill>
                      <a:blip r:embed="rId28"/>
                      <a:stretch>
                        <a:fillRect/>
                      </a:stretch>
                    </p:blipFill>
                    <p:spPr>
                      <a:xfrm>
                        <a:off x="953934" y="5511863"/>
                        <a:ext cx="584200" cy="342900"/>
                      </a:xfrm>
                      <a:prstGeom prst="rect">
                        <a:avLst/>
                      </a:prstGeom>
                    </p:spPr>
                  </p:pic>
                </p:oleObj>
              </mc:Fallback>
            </mc:AlternateContent>
          </a:graphicData>
        </a:graphic>
      </p:graphicFrame>
      <p:graphicFrame>
        <p:nvGraphicFramePr>
          <p:cNvPr id="46" name="Object 45"/>
          <p:cNvGraphicFramePr>
            <a:graphicFrameLocks noChangeAspect="1"/>
          </p:cNvGraphicFramePr>
          <p:nvPr>
            <p:extLst>
              <p:ext uri="{D42A27DB-BD31-4B8C-83A1-F6EECF244321}">
                <p14:modId xmlns:p14="http://schemas.microsoft.com/office/powerpoint/2010/main" val="3903200074"/>
              </p:ext>
            </p:extLst>
          </p:nvPr>
        </p:nvGraphicFramePr>
        <p:xfrm>
          <a:off x="5652120" y="5511863"/>
          <a:ext cx="584200" cy="342900"/>
        </p:xfrm>
        <a:graphic>
          <a:graphicData uri="http://schemas.openxmlformats.org/presentationml/2006/ole">
            <mc:AlternateContent xmlns:mc="http://schemas.openxmlformats.org/markup-compatibility/2006">
              <mc:Choice xmlns:v="urn:schemas-microsoft-com:vml" Requires="v">
                <p:oleObj spid="_x0000_s472214" name="Equation" r:id="rId29" imgW="583920" imgH="342720" progId="Equation.DSMT4">
                  <p:embed/>
                </p:oleObj>
              </mc:Choice>
              <mc:Fallback>
                <p:oleObj name="Equation" r:id="rId29" imgW="583920" imgH="342720" progId="Equation.DSMT4">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652120" y="5511863"/>
                        <a:ext cx="584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48757761"/>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Degree-biased degree distribution</a:t>
            </a:r>
            <a:endParaRPr lang="en-US" dirty="0"/>
          </a:p>
        </p:txBody>
      </p:sp>
      <p:sp>
        <p:nvSpPr>
          <p:cNvPr id="6" name="Content Placeholder 5"/>
          <p:cNvSpPr>
            <a:spLocks noGrp="1"/>
          </p:cNvSpPr>
          <p:nvPr>
            <p:ph idx="1"/>
          </p:nvPr>
        </p:nvSpPr>
        <p:spPr/>
        <p:txBody>
          <a:bodyPr/>
          <a:lstStyle/>
          <a:p>
            <a:r>
              <a:rPr lang="en-US" dirty="0" smtClean="0"/>
              <a:t>Consider a degree distribution       </a:t>
            </a:r>
          </a:p>
          <a:p>
            <a:pPr lvl="1"/>
            <a:r>
              <a:rPr lang="en-US" dirty="0" smtClean="0"/>
              <a:t>Let       be the degree of a randomly selected node:</a:t>
            </a:r>
          </a:p>
          <a:p>
            <a:pPr lvl="1"/>
            <a:r>
              <a:rPr lang="en-US" dirty="0" smtClean="0"/>
              <a:t>A node of degree     is     times more likely to be reached by an edge than a node of degree 1</a:t>
            </a:r>
          </a:p>
          <a:p>
            <a:pPr lvl="1"/>
            <a:r>
              <a:rPr lang="en-US" dirty="0" smtClean="0"/>
              <a:t>The degree of a randomly selected </a:t>
            </a:r>
            <a:r>
              <a:rPr lang="en-US" b="1" dirty="0" smtClean="0"/>
              <a:t>infective</a:t>
            </a:r>
            <a:r>
              <a:rPr lang="en-US" dirty="0" smtClean="0"/>
              <a:t> is </a:t>
            </a:r>
            <a:r>
              <a:rPr lang="en-US" b="1" dirty="0" smtClean="0"/>
              <a:t>not</a:t>
            </a:r>
            <a:r>
              <a:rPr lang="en-US" dirty="0" smtClean="0"/>
              <a:t>      but    </a:t>
            </a:r>
          </a:p>
          <a:p>
            <a:pPr lvl="1"/>
            <a:r>
              <a:rPr lang="en-US" dirty="0" smtClean="0"/>
              <a:t>Let                          . Then:</a:t>
            </a:r>
          </a:p>
          <a:p>
            <a:pPr lvl="1"/>
            <a:endParaRPr lang="en-US" dirty="0" smtClean="0"/>
          </a:p>
          <a:p>
            <a:pPr lvl="1"/>
            <a:r>
              <a:rPr lang="en-US" dirty="0" smtClean="0"/>
              <a:t>A node of degree      is     times more susceptible and          times more infectious</a:t>
            </a:r>
          </a:p>
          <a:p>
            <a:pPr lvl="1"/>
            <a:r>
              <a:rPr lang="en-US" dirty="0" smtClean="0"/>
              <a:t>Mean degree of a typical infective:</a:t>
            </a:r>
          </a:p>
          <a:p>
            <a:endParaRPr lang="en-US" dirty="0" smtClean="0"/>
          </a:p>
          <a:p>
            <a:pPr lvl="1"/>
            <a:endParaRPr lang="en-US" dirty="0" smtClean="0"/>
          </a:p>
          <a:p>
            <a:pPr marL="450000" lvl="1" indent="-450000">
              <a:spcBef>
                <a:spcPts val="1200"/>
              </a:spcBef>
              <a:buFont typeface="Wingdings" pitchFamily="2" charset="2"/>
              <a:buChar char="Ø"/>
            </a:pPr>
            <a:r>
              <a:rPr lang="en-US" dirty="0"/>
              <a:t>So (     mean and       variance):</a:t>
            </a:r>
          </a:p>
          <a:p>
            <a:endParaRPr lang="en-US" dirty="0"/>
          </a:p>
        </p:txBody>
      </p:sp>
      <p:grpSp>
        <p:nvGrpSpPr>
          <p:cNvPr id="15" name="Group 14"/>
          <p:cNvGrpSpPr/>
          <p:nvPr/>
        </p:nvGrpSpPr>
        <p:grpSpPr>
          <a:xfrm>
            <a:off x="1487230" y="5966641"/>
            <a:ext cx="5937250" cy="825500"/>
            <a:chOff x="1763713" y="2997200"/>
            <a:chExt cx="5937250" cy="825500"/>
          </a:xfrm>
        </p:grpSpPr>
        <p:graphicFrame>
          <p:nvGraphicFramePr>
            <p:cNvPr id="7" name="Object 6"/>
            <p:cNvGraphicFramePr>
              <a:graphicFrameLocks noChangeAspect="1"/>
            </p:cNvGraphicFramePr>
            <p:nvPr>
              <p:extLst>
                <p:ext uri="{D42A27DB-BD31-4B8C-83A1-F6EECF244321}">
                  <p14:modId xmlns:p14="http://schemas.microsoft.com/office/powerpoint/2010/main" val="2823969489"/>
                </p:ext>
              </p:extLst>
            </p:nvPr>
          </p:nvGraphicFramePr>
          <p:xfrm>
            <a:off x="1763713" y="3224213"/>
            <a:ext cx="317500" cy="342900"/>
          </p:xfrm>
          <a:graphic>
            <a:graphicData uri="http://schemas.openxmlformats.org/presentationml/2006/ole">
              <mc:AlternateContent xmlns:mc="http://schemas.openxmlformats.org/markup-compatibility/2006">
                <mc:Choice xmlns:v="urn:schemas-microsoft-com:vml" Requires="v">
                  <p:oleObj spid="_x0000_s473233" name="Equation" r:id="rId3" imgW="317160" imgH="342720" progId="Equation.DSMT4">
                    <p:embed/>
                  </p:oleObj>
                </mc:Choice>
                <mc:Fallback>
                  <p:oleObj name="Equation" r:id="rId3" imgW="317160" imgH="342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3224213"/>
                          <a:ext cx="317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344995270"/>
                </p:ext>
              </p:extLst>
            </p:nvPr>
          </p:nvGraphicFramePr>
          <p:xfrm>
            <a:off x="3317875" y="3224213"/>
            <a:ext cx="317500" cy="342900"/>
          </p:xfrm>
          <a:graphic>
            <a:graphicData uri="http://schemas.openxmlformats.org/presentationml/2006/ole">
              <mc:AlternateContent xmlns:mc="http://schemas.openxmlformats.org/markup-compatibility/2006">
                <mc:Choice xmlns:v="urn:schemas-microsoft-com:vml" Requires="v">
                  <p:oleObj spid="_x0000_s473234" name="Equation" r:id="rId5" imgW="317160" imgH="342720" progId="Equation.DSMT4">
                    <p:embed/>
                  </p:oleObj>
                </mc:Choice>
                <mc:Fallback>
                  <p:oleObj name="Equation" r:id="rId5" imgW="317160" imgH="34272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7875" y="3224213"/>
                          <a:ext cx="3175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213178610"/>
                </p:ext>
              </p:extLst>
            </p:nvPr>
          </p:nvGraphicFramePr>
          <p:xfrm>
            <a:off x="5364163" y="2997200"/>
            <a:ext cx="2336800" cy="825500"/>
          </p:xfrm>
          <a:graphic>
            <a:graphicData uri="http://schemas.openxmlformats.org/presentationml/2006/ole">
              <mc:AlternateContent xmlns:mc="http://schemas.openxmlformats.org/markup-compatibility/2006">
                <mc:Choice xmlns:v="urn:schemas-microsoft-com:vml" Requires="v">
                  <p:oleObj spid="_x0000_s473235" name="Equation" r:id="rId7" imgW="2336760" imgH="825480" progId="Equation.DSMT4">
                    <p:embed/>
                  </p:oleObj>
                </mc:Choice>
                <mc:Fallback>
                  <p:oleObj name="Equation" r:id="rId7" imgW="2336760" imgH="82548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4163" y="2997200"/>
                          <a:ext cx="2336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7" name="Group 16"/>
          <p:cNvGrpSpPr/>
          <p:nvPr/>
        </p:nvGrpSpPr>
        <p:grpSpPr>
          <a:xfrm>
            <a:off x="3347864" y="4098404"/>
            <a:ext cx="4565848" cy="266700"/>
            <a:chOff x="3367088" y="2565400"/>
            <a:chExt cx="4565848" cy="266700"/>
          </a:xfrm>
        </p:grpSpPr>
        <p:graphicFrame>
          <p:nvGraphicFramePr>
            <p:cNvPr id="10" name="Object 9"/>
            <p:cNvGraphicFramePr>
              <a:graphicFrameLocks noChangeAspect="1"/>
            </p:cNvGraphicFramePr>
            <p:nvPr>
              <p:extLst>
                <p:ext uri="{D42A27DB-BD31-4B8C-83A1-F6EECF244321}">
                  <p14:modId xmlns:p14="http://schemas.microsoft.com/office/powerpoint/2010/main" val="1815577395"/>
                </p:ext>
              </p:extLst>
            </p:nvPr>
          </p:nvGraphicFramePr>
          <p:xfrm>
            <a:off x="3367088" y="2565400"/>
            <a:ext cx="203200" cy="266700"/>
          </p:xfrm>
          <a:graphic>
            <a:graphicData uri="http://schemas.openxmlformats.org/presentationml/2006/ole">
              <mc:AlternateContent xmlns:mc="http://schemas.openxmlformats.org/markup-compatibility/2006">
                <mc:Choice xmlns:v="urn:schemas-microsoft-com:vml" Requires="v">
                  <p:oleObj spid="_x0000_s473236" name="Equation" r:id="rId9" imgW="203024" imgH="266469" progId="Equation.DSMT4">
                    <p:embed/>
                  </p:oleObj>
                </mc:Choice>
                <mc:Fallback>
                  <p:oleObj name="Equation" r:id="rId9" imgW="203024" imgH="266469"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67088" y="2565400"/>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685133698"/>
                </p:ext>
              </p:extLst>
            </p:nvPr>
          </p:nvGraphicFramePr>
          <p:xfrm>
            <a:off x="3924300" y="2565400"/>
            <a:ext cx="203200" cy="266700"/>
          </p:xfrm>
          <a:graphic>
            <a:graphicData uri="http://schemas.openxmlformats.org/presentationml/2006/ole">
              <mc:AlternateContent xmlns:mc="http://schemas.openxmlformats.org/markup-compatibility/2006">
                <mc:Choice xmlns:v="urn:schemas-microsoft-com:vml" Requires="v">
                  <p:oleObj spid="_x0000_s473237" name="Equation" r:id="rId11" imgW="203024" imgH="266469" progId="Equation.DSMT4">
                    <p:embed/>
                  </p:oleObj>
                </mc:Choice>
                <mc:Fallback>
                  <p:oleObj name="Equation" r:id="rId11" imgW="203024" imgH="266469"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24300" y="2565400"/>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634235046"/>
                </p:ext>
              </p:extLst>
            </p:nvPr>
          </p:nvGraphicFramePr>
          <p:xfrm>
            <a:off x="7399536" y="2565400"/>
            <a:ext cx="533400" cy="266700"/>
          </p:xfrm>
          <a:graphic>
            <a:graphicData uri="http://schemas.openxmlformats.org/presentationml/2006/ole">
              <mc:AlternateContent xmlns:mc="http://schemas.openxmlformats.org/markup-compatibility/2006">
                <mc:Choice xmlns:v="urn:schemas-microsoft-com:vml" Requires="v">
                  <p:oleObj spid="_x0000_s473238" name="Equation" r:id="rId12" imgW="533160" imgH="266400" progId="Equation.DSMT4">
                    <p:embed/>
                  </p:oleObj>
                </mc:Choice>
                <mc:Fallback>
                  <p:oleObj name="Equation" r:id="rId12" imgW="533160" imgH="266400"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9536" y="2565400"/>
                          <a:ext cx="5334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6" name="Group 15"/>
          <p:cNvGrpSpPr/>
          <p:nvPr/>
        </p:nvGrpSpPr>
        <p:grpSpPr>
          <a:xfrm>
            <a:off x="3347864" y="2247937"/>
            <a:ext cx="720080" cy="266700"/>
            <a:chOff x="3432820" y="1855788"/>
            <a:chExt cx="720080" cy="266700"/>
          </a:xfrm>
        </p:grpSpPr>
        <p:graphicFrame>
          <p:nvGraphicFramePr>
            <p:cNvPr id="13" name="Object 12"/>
            <p:cNvGraphicFramePr>
              <a:graphicFrameLocks noChangeAspect="1"/>
            </p:cNvGraphicFramePr>
            <p:nvPr>
              <p:extLst>
                <p:ext uri="{D42A27DB-BD31-4B8C-83A1-F6EECF244321}">
                  <p14:modId xmlns:p14="http://schemas.microsoft.com/office/powerpoint/2010/main" val="2489738434"/>
                </p:ext>
              </p:extLst>
            </p:nvPr>
          </p:nvGraphicFramePr>
          <p:xfrm>
            <a:off x="3432820" y="1855788"/>
            <a:ext cx="203200" cy="266700"/>
          </p:xfrm>
          <a:graphic>
            <a:graphicData uri="http://schemas.openxmlformats.org/presentationml/2006/ole">
              <mc:AlternateContent xmlns:mc="http://schemas.openxmlformats.org/markup-compatibility/2006">
                <mc:Choice xmlns:v="urn:schemas-microsoft-com:vml" Requires="v">
                  <p:oleObj spid="_x0000_s473239" name="Equation" r:id="rId14" imgW="203040" imgH="266400" progId="Equation.DSMT4">
                    <p:embed/>
                  </p:oleObj>
                </mc:Choice>
                <mc:Fallback>
                  <p:oleObj name="Equation" r:id="rId14" imgW="203040" imgH="2664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32820" y="1855788"/>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171623440"/>
                </p:ext>
              </p:extLst>
            </p:nvPr>
          </p:nvGraphicFramePr>
          <p:xfrm>
            <a:off x="3949700" y="1855788"/>
            <a:ext cx="203200" cy="266700"/>
          </p:xfrm>
          <a:graphic>
            <a:graphicData uri="http://schemas.openxmlformats.org/presentationml/2006/ole">
              <mc:AlternateContent xmlns:mc="http://schemas.openxmlformats.org/markup-compatibility/2006">
                <mc:Choice xmlns:v="urn:schemas-microsoft-com:vml" Requires="v">
                  <p:oleObj spid="_x0000_s473240" name="Equation" r:id="rId15" imgW="203024" imgH="266469" progId="Equation.DSMT4">
                    <p:embed/>
                  </p:oleObj>
                </mc:Choice>
                <mc:Fallback>
                  <p:oleObj name="Equation" r:id="rId15" imgW="203024" imgH="266469"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49700" y="1855788"/>
                          <a:ext cx="203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18" name="Object 17"/>
          <p:cNvGraphicFramePr>
            <a:graphicFrameLocks noChangeAspect="1"/>
          </p:cNvGraphicFramePr>
          <p:nvPr>
            <p:extLst>
              <p:ext uri="{D42A27DB-BD31-4B8C-83A1-F6EECF244321}">
                <p14:modId xmlns:p14="http://schemas.microsoft.com/office/powerpoint/2010/main" val="2255132526"/>
              </p:ext>
            </p:extLst>
          </p:nvPr>
        </p:nvGraphicFramePr>
        <p:xfrm>
          <a:off x="4499992" y="1484784"/>
          <a:ext cx="546100" cy="342900"/>
        </p:xfrm>
        <a:graphic>
          <a:graphicData uri="http://schemas.openxmlformats.org/presentationml/2006/ole">
            <mc:AlternateContent xmlns:mc="http://schemas.openxmlformats.org/markup-compatibility/2006">
              <mc:Choice xmlns:v="urn:schemas-microsoft-com:vml" Requires="v">
                <p:oleObj spid="_x0000_s473241" name="Equation" r:id="rId16" imgW="545760" imgH="342720" progId="Equation.DSMT4">
                  <p:embed/>
                </p:oleObj>
              </mc:Choice>
              <mc:Fallback>
                <p:oleObj name="Equation" r:id="rId16" imgW="545760" imgH="342720" progId="Equation.DSMT4">
                  <p:embed/>
                  <p:pic>
                    <p:nvPicPr>
                      <p:cNvPr id="0" name=""/>
                      <p:cNvPicPr/>
                      <p:nvPr/>
                    </p:nvPicPr>
                    <p:blipFill>
                      <a:blip r:embed="rId17"/>
                      <a:stretch>
                        <a:fillRect/>
                      </a:stretch>
                    </p:blipFill>
                    <p:spPr>
                      <a:xfrm>
                        <a:off x="4499992" y="1484784"/>
                        <a:ext cx="546100" cy="3429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3843420670"/>
              </p:ext>
            </p:extLst>
          </p:nvPr>
        </p:nvGraphicFramePr>
        <p:xfrm>
          <a:off x="1763688" y="1891556"/>
          <a:ext cx="266700" cy="241300"/>
        </p:xfrm>
        <a:graphic>
          <a:graphicData uri="http://schemas.openxmlformats.org/presentationml/2006/ole">
            <mc:AlternateContent xmlns:mc="http://schemas.openxmlformats.org/markup-compatibility/2006">
              <mc:Choice xmlns:v="urn:schemas-microsoft-com:vml" Requires="v">
                <p:oleObj spid="_x0000_s473242" name="Equation" r:id="rId18" imgW="266400" imgH="241200" progId="Equation.DSMT4">
                  <p:embed/>
                </p:oleObj>
              </mc:Choice>
              <mc:Fallback>
                <p:oleObj name="Equation" r:id="rId18" imgW="266400" imgH="241200" progId="Equation.DSMT4">
                  <p:embed/>
                  <p:pic>
                    <p:nvPicPr>
                      <p:cNvPr id="0" name=""/>
                      <p:cNvPicPr/>
                      <p:nvPr/>
                    </p:nvPicPr>
                    <p:blipFill>
                      <a:blip r:embed="rId19"/>
                      <a:stretch>
                        <a:fillRect/>
                      </a:stretch>
                    </p:blipFill>
                    <p:spPr>
                      <a:xfrm>
                        <a:off x="1763688" y="1891556"/>
                        <a:ext cx="266700" cy="241300"/>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144967108"/>
              </p:ext>
            </p:extLst>
          </p:nvPr>
        </p:nvGraphicFramePr>
        <p:xfrm>
          <a:off x="7099300" y="1812925"/>
          <a:ext cx="1663700" cy="457200"/>
        </p:xfrm>
        <a:graphic>
          <a:graphicData uri="http://schemas.openxmlformats.org/presentationml/2006/ole">
            <mc:AlternateContent xmlns:mc="http://schemas.openxmlformats.org/markup-compatibility/2006">
              <mc:Choice xmlns:v="urn:schemas-microsoft-com:vml" Requires="v">
                <p:oleObj spid="_x0000_s473243" name="Equation" r:id="rId20" imgW="1663700" imgH="457200" progId="Equation.DSMT4">
                  <p:embed/>
                </p:oleObj>
              </mc:Choice>
              <mc:Fallback>
                <p:oleObj name="Equation" r:id="rId20" imgW="1663700" imgH="457200" progId="Equation.DSMT4">
                  <p:embed/>
                  <p:pic>
                    <p:nvPicPr>
                      <p:cNvPr id="0" name=""/>
                      <p:cNvPicPr/>
                      <p:nvPr/>
                    </p:nvPicPr>
                    <p:blipFill>
                      <a:blip r:embed="rId21"/>
                      <a:stretch>
                        <a:fillRect/>
                      </a:stretch>
                    </p:blipFill>
                    <p:spPr>
                      <a:xfrm>
                        <a:off x="7099300" y="1812925"/>
                        <a:ext cx="1663700" cy="4572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154286176"/>
              </p:ext>
            </p:extLst>
          </p:nvPr>
        </p:nvGraphicFramePr>
        <p:xfrm>
          <a:off x="7092280" y="2954315"/>
          <a:ext cx="266700" cy="241300"/>
        </p:xfrm>
        <a:graphic>
          <a:graphicData uri="http://schemas.openxmlformats.org/presentationml/2006/ole">
            <mc:AlternateContent xmlns:mc="http://schemas.openxmlformats.org/markup-compatibility/2006">
              <mc:Choice xmlns:v="urn:schemas-microsoft-com:vml" Requires="v">
                <p:oleObj spid="_x0000_s473244" name="Equation" r:id="rId22" imgW="266400" imgH="241200" progId="Equation.DSMT4">
                  <p:embed/>
                </p:oleObj>
              </mc:Choice>
              <mc:Fallback>
                <p:oleObj name="Equation" r:id="rId22" imgW="266400" imgH="241200" progId="Equation.DSMT4">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092280" y="2954315"/>
                        <a:ext cx="2667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2588852178"/>
              </p:ext>
            </p:extLst>
          </p:nvPr>
        </p:nvGraphicFramePr>
        <p:xfrm>
          <a:off x="7885113" y="2840038"/>
          <a:ext cx="266700" cy="368300"/>
        </p:xfrm>
        <a:graphic>
          <a:graphicData uri="http://schemas.openxmlformats.org/presentationml/2006/ole">
            <mc:AlternateContent xmlns:mc="http://schemas.openxmlformats.org/markup-compatibility/2006">
              <mc:Choice xmlns:v="urn:schemas-microsoft-com:vml" Requires="v">
                <p:oleObj spid="_x0000_s473245" name="Equation" r:id="rId24" imgW="266700" imgH="368300" progId="Equation.DSMT4">
                  <p:embed/>
                </p:oleObj>
              </mc:Choice>
              <mc:Fallback>
                <p:oleObj name="Equation" r:id="rId24" imgW="266700" imgH="368300" progId="Equation.DSMT4">
                  <p:embed/>
                  <p:pic>
                    <p:nvPicPr>
                      <p:cNvPr id="0" name=""/>
                      <p:cNvPicPr/>
                      <p:nvPr/>
                    </p:nvPicPr>
                    <p:blipFill>
                      <a:blip r:embed="rId25"/>
                      <a:stretch>
                        <a:fillRect/>
                      </a:stretch>
                    </p:blipFill>
                    <p:spPr>
                      <a:xfrm>
                        <a:off x="7885113" y="2840038"/>
                        <a:ext cx="266700" cy="3683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237862722"/>
              </p:ext>
            </p:extLst>
          </p:nvPr>
        </p:nvGraphicFramePr>
        <p:xfrm>
          <a:off x="1757363" y="3194050"/>
          <a:ext cx="1676400" cy="584200"/>
        </p:xfrm>
        <a:graphic>
          <a:graphicData uri="http://schemas.openxmlformats.org/presentationml/2006/ole">
            <mc:AlternateContent xmlns:mc="http://schemas.openxmlformats.org/markup-compatibility/2006">
              <mc:Choice xmlns:v="urn:schemas-microsoft-com:vml" Requires="v">
                <p:oleObj spid="_x0000_s473246" name="Equation" r:id="rId26" imgW="1676400" imgH="584200" progId="Equation.DSMT4">
                  <p:embed/>
                </p:oleObj>
              </mc:Choice>
              <mc:Fallback>
                <p:oleObj name="Equation" r:id="rId26" imgW="1676400" imgH="584200" progId="Equation.DSMT4">
                  <p:embed/>
                  <p:pic>
                    <p:nvPicPr>
                      <p:cNvPr id="0" name=""/>
                      <p:cNvPicPr/>
                      <p:nvPr/>
                    </p:nvPicPr>
                    <p:blipFill>
                      <a:blip r:embed="rId27"/>
                      <a:stretch>
                        <a:fillRect/>
                      </a:stretch>
                    </p:blipFill>
                    <p:spPr>
                      <a:xfrm>
                        <a:off x="1757363" y="3194050"/>
                        <a:ext cx="1676400" cy="584200"/>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636542462"/>
              </p:ext>
            </p:extLst>
          </p:nvPr>
        </p:nvGraphicFramePr>
        <p:xfrm>
          <a:off x="4710113" y="3257550"/>
          <a:ext cx="1524000" cy="838200"/>
        </p:xfrm>
        <a:graphic>
          <a:graphicData uri="http://schemas.openxmlformats.org/presentationml/2006/ole">
            <mc:AlternateContent xmlns:mc="http://schemas.openxmlformats.org/markup-compatibility/2006">
              <mc:Choice xmlns:v="urn:schemas-microsoft-com:vml" Requires="v">
                <p:oleObj spid="_x0000_s473247" name="Equation" r:id="rId28" imgW="1524000" imgH="838200" progId="Equation.DSMT4">
                  <p:embed/>
                </p:oleObj>
              </mc:Choice>
              <mc:Fallback>
                <p:oleObj name="Equation" r:id="rId28" imgW="1524000" imgH="838200" progId="Equation.DSMT4">
                  <p:embed/>
                  <p:pic>
                    <p:nvPicPr>
                      <p:cNvPr id="0" name=""/>
                      <p:cNvPicPr/>
                      <p:nvPr/>
                    </p:nvPicPr>
                    <p:blipFill>
                      <a:blip r:embed="rId29"/>
                      <a:stretch>
                        <a:fillRect/>
                      </a:stretch>
                    </p:blipFill>
                    <p:spPr>
                      <a:xfrm>
                        <a:off x="4710113" y="3257550"/>
                        <a:ext cx="1524000" cy="838200"/>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533102194"/>
              </p:ext>
            </p:extLst>
          </p:nvPr>
        </p:nvGraphicFramePr>
        <p:xfrm>
          <a:off x="2589213" y="5065713"/>
          <a:ext cx="4025900" cy="927100"/>
        </p:xfrm>
        <a:graphic>
          <a:graphicData uri="http://schemas.openxmlformats.org/presentationml/2006/ole">
            <mc:AlternateContent xmlns:mc="http://schemas.openxmlformats.org/markup-compatibility/2006">
              <mc:Choice xmlns:v="urn:schemas-microsoft-com:vml" Requires="v">
                <p:oleObj spid="_x0000_s473248" name="Equation" r:id="rId30" imgW="4025900" imgH="927100" progId="Equation.DSMT4">
                  <p:embed/>
                </p:oleObj>
              </mc:Choice>
              <mc:Fallback>
                <p:oleObj name="Equation" r:id="rId30" imgW="4025900" imgH="927100" progId="Equation.DSMT4">
                  <p:embed/>
                  <p:pic>
                    <p:nvPicPr>
                      <p:cNvPr id="0" name=""/>
                      <p:cNvPicPr/>
                      <p:nvPr/>
                    </p:nvPicPr>
                    <p:blipFill>
                      <a:blip r:embed="rId31"/>
                      <a:stretch>
                        <a:fillRect/>
                      </a:stretch>
                    </p:blipFill>
                    <p:spPr>
                      <a:xfrm>
                        <a:off x="2589213" y="5065713"/>
                        <a:ext cx="4025900" cy="927100"/>
                      </a:xfrm>
                      <a:prstGeom prst="rect">
                        <a:avLst/>
                      </a:prstGeom>
                    </p:spPr>
                  </p:pic>
                </p:oleObj>
              </mc:Fallback>
            </mc:AlternateContent>
          </a:graphicData>
        </a:graphic>
      </p:graphicFrame>
    </p:spTree>
    <p:extLst>
      <p:ext uri="{BB962C8B-B14F-4D97-AF65-F5344CB8AC3E}">
        <p14:creationId xmlns:p14="http://schemas.microsoft.com/office/powerpoint/2010/main" val="355592273"/>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size</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782709300"/>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
            </a:r>
            <a:r>
              <a:rPr lang="en-US" baseline="-25000" dirty="0" smtClean="0"/>
              <a:t>0</a:t>
            </a:r>
            <a:r>
              <a:rPr lang="en-US" dirty="0" smtClean="0"/>
              <a:t> VS final size</a:t>
            </a:r>
            <a:endParaRPr lang="en-US" dirty="0"/>
          </a:p>
        </p:txBody>
      </p:sp>
      <p:sp>
        <p:nvSpPr>
          <p:cNvPr id="3" name="Content Placeholder 2"/>
          <p:cNvSpPr>
            <a:spLocks noGrp="1"/>
          </p:cNvSpPr>
          <p:nvPr>
            <p:ph idx="1"/>
          </p:nvPr>
        </p:nvSpPr>
        <p:spPr/>
        <p:txBody>
          <a:bodyPr/>
          <a:lstStyle/>
          <a:p>
            <a:r>
              <a:rPr lang="en-US" dirty="0" smtClean="0"/>
              <a:t>Degree of a typical case infected early on comes from the size-biased distribution:</a:t>
            </a:r>
          </a:p>
          <a:p>
            <a:pPr lvl="1"/>
            <a:r>
              <a:rPr lang="en-US" dirty="0"/>
              <a:t> </a:t>
            </a:r>
            <a:r>
              <a:rPr lang="en-US" dirty="0" smtClean="0"/>
              <a:t>    </a:t>
            </a:r>
            <a:r>
              <a:rPr lang="en-US" dirty="0" smtClean="0"/>
              <a:t> </a:t>
            </a:r>
            <a:r>
              <a:rPr lang="en-US" dirty="0" smtClean="0"/>
              <a:t>and </a:t>
            </a:r>
            <a:r>
              <a:rPr lang="en-US" dirty="0" smtClean="0"/>
              <a:t>    </a:t>
            </a:r>
            <a:r>
              <a:rPr lang="en-US" dirty="0" smtClean="0"/>
              <a:t>are strongly affected by high degree nodes</a:t>
            </a:r>
          </a:p>
          <a:p>
            <a:endParaRPr lang="en-US" dirty="0" smtClean="0"/>
          </a:p>
          <a:p>
            <a:r>
              <a:rPr lang="en-US" dirty="0" smtClean="0"/>
              <a:t>On the contrary, the final size is mostly driven by the large number of low degree nodes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368688"/>
              </p:ext>
            </p:extLst>
          </p:nvPr>
        </p:nvGraphicFramePr>
        <p:xfrm>
          <a:off x="1259632" y="2186721"/>
          <a:ext cx="317500" cy="342900"/>
        </p:xfrm>
        <a:graphic>
          <a:graphicData uri="http://schemas.openxmlformats.org/presentationml/2006/ole">
            <mc:AlternateContent xmlns:mc="http://schemas.openxmlformats.org/markup-compatibility/2006">
              <mc:Choice xmlns:v="urn:schemas-microsoft-com:vml" Requires="v">
                <p:oleObj spid="_x0000_s596997" name="Equation" r:id="rId3" imgW="317160" imgH="342720" progId="Equation.DSMT4">
                  <p:embed/>
                </p:oleObj>
              </mc:Choice>
              <mc:Fallback>
                <p:oleObj name="Equation" r:id="rId3" imgW="317160" imgH="342720" progId="Equation.DSMT4">
                  <p:embed/>
                  <p:pic>
                    <p:nvPicPr>
                      <p:cNvPr id="0" name=""/>
                      <p:cNvPicPr/>
                      <p:nvPr/>
                    </p:nvPicPr>
                    <p:blipFill>
                      <a:blip r:embed="rId4"/>
                      <a:stretch>
                        <a:fillRect/>
                      </a:stretch>
                    </p:blipFill>
                    <p:spPr>
                      <a:xfrm>
                        <a:off x="1259632" y="2186721"/>
                        <a:ext cx="3175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70788275"/>
              </p:ext>
            </p:extLst>
          </p:nvPr>
        </p:nvGraphicFramePr>
        <p:xfrm>
          <a:off x="2213879" y="2248531"/>
          <a:ext cx="165100" cy="190500"/>
        </p:xfrm>
        <a:graphic>
          <a:graphicData uri="http://schemas.openxmlformats.org/presentationml/2006/ole">
            <mc:AlternateContent xmlns:mc="http://schemas.openxmlformats.org/markup-compatibility/2006">
              <mc:Choice xmlns:v="urn:schemas-microsoft-com:vml" Requires="v">
                <p:oleObj spid="_x0000_s596998" name="Equation" r:id="rId5" imgW="165100" imgH="190500" progId="Equation.DSMT4">
                  <p:embed/>
                </p:oleObj>
              </mc:Choice>
              <mc:Fallback>
                <p:oleObj name="Equation" r:id="rId5" imgW="165100" imgH="190500" progId="Equation.DSMT4">
                  <p:embed/>
                  <p:pic>
                    <p:nvPicPr>
                      <p:cNvPr id="0" name=""/>
                      <p:cNvPicPr/>
                      <p:nvPr/>
                    </p:nvPicPr>
                    <p:blipFill>
                      <a:blip r:embed="rId6"/>
                      <a:stretch>
                        <a:fillRect/>
                      </a:stretch>
                    </p:blipFill>
                    <p:spPr>
                      <a:xfrm>
                        <a:off x="2213879" y="2248531"/>
                        <a:ext cx="165100" cy="190500"/>
                      </a:xfrm>
                      <a:prstGeom prst="rect">
                        <a:avLst/>
                      </a:prstGeom>
                    </p:spPr>
                  </p:pic>
                </p:oleObj>
              </mc:Fallback>
            </mc:AlternateContent>
          </a:graphicData>
        </a:graphic>
      </p:graphicFrame>
    </p:spTree>
    <p:extLst>
      <p:ext uri="{BB962C8B-B14F-4D97-AF65-F5344CB8AC3E}">
        <p14:creationId xmlns:p14="http://schemas.microsoft.com/office/powerpoint/2010/main" val="299899585"/>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Tree-like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Key epidemiological quantities</a:t>
            </a:r>
          </a:p>
          <a:p>
            <a:r>
              <a:rPr lang="en-US" dirty="0">
                <a:solidFill>
                  <a:schemeClr val="tx1"/>
                </a:solidFill>
                <a:latin typeface="Arial" charset="0"/>
                <a:ea typeface="ＭＳ Ｐゴシック" pitchFamily="34" charset="-128"/>
              </a:rPr>
              <a:t>Full dynamics</a:t>
            </a:r>
          </a:p>
          <a:p>
            <a:r>
              <a:rPr lang="en-US" dirty="0">
                <a:solidFill>
                  <a:srgbClr val="BFBFBF"/>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433125200"/>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429" y="0"/>
            <a:ext cx="7590514" cy="1000108"/>
          </a:xfrm>
        </p:spPr>
        <p:txBody>
          <a:bodyPr/>
          <a:lstStyle/>
          <a:p>
            <a:r>
              <a:rPr lang="en-US" dirty="0"/>
              <a:t>D</a:t>
            </a:r>
            <a:r>
              <a:rPr lang="en-US" dirty="0" smtClean="0"/>
              <a:t>eterministic approaches for SIR</a:t>
            </a:r>
            <a:endParaRPr lang="en-US" dirty="0"/>
          </a:p>
        </p:txBody>
      </p:sp>
      <p:sp>
        <p:nvSpPr>
          <p:cNvPr id="5" name="Content Placeholder 4"/>
          <p:cNvSpPr>
            <a:spLocks noGrp="1"/>
          </p:cNvSpPr>
          <p:nvPr>
            <p:ph idx="1"/>
          </p:nvPr>
        </p:nvSpPr>
        <p:spPr>
          <a:xfrm>
            <a:off x="457200" y="1428736"/>
            <a:ext cx="8686800" cy="5000660"/>
          </a:xfrm>
        </p:spPr>
        <p:txBody>
          <a:bodyPr/>
          <a:lstStyle/>
          <a:p>
            <a:pPr marL="0" indent="0">
              <a:buNone/>
            </a:pPr>
            <a:r>
              <a:rPr lang="is-IS" dirty="0" smtClean="0"/>
              <a:t>Deterministic models for </a:t>
            </a:r>
            <a:r>
              <a:rPr lang="is-IS" b="1" dirty="0" smtClean="0"/>
              <a:t>full dynamics </a:t>
            </a:r>
            <a:r>
              <a:rPr lang="is-IS" dirty="0" smtClean="0"/>
              <a:t>(expected, </a:t>
            </a:r>
            <a:r>
              <a:rPr lang="is-IS" dirty="0" smtClean="0"/>
              <a:t>asymptotic)</a:t>
            </a:r>
            <a:r>
              <a:rPr lang="is-IS" dirty="0" smtClean="0"/>
              <a:t>:</a:t>
            </a:r>
            <a:endParaRPr lang="en-US" dirty="0" smtClean="0"/>
          </a:p>
          <a:p>
            <a:r>
              <a:rPr lang="en-US" dirty="0" smtClean="0"/>
              <a:t>Specific to SIR:</a:t>
            </a:r>
            <a:endParaRPr lang="en-US" dirty="0"/>
          </a:p>
          <a:p>
            <a:pPr marL="750150" lvl="1" indent="-457200">
              <a:buFont typeface="+mj-ea"/>
              <a:buAutoNum type="circleNumDbPlain"/>
            </a:pPr>
            <a:r>
              <a:rPr lang="en-US" dirty="0" smtClean="0"/>
              <a:t>Effective degree model: </a:t>
            </a:r>
            <a:r>
              <a:rPr lang="en-US" sz="1400" b="1" i="1" dirty="0" smtClean="0">
                <a:solidFill>
                  <a:srgbClr val="000000"/>
                </a:solidFill>
                <a:cs typeface="Arial" charset="0"/>
              </a:rPr>
              <a:t>Ball &amp; Neal</a:t>
            </a:r>
            <a:r>
              <a:rPr lang="en-US" sz="1400" i="1" dirty="0" smtClean="0">
                <a:solidFill>
                  <a:srgbClr val="000000"/>
                </a:solidFill>
                <a:cs typeface="Arial" charset="0"/>
              </a:rPr>
              <a:t> </a:t>
            </a:r>
            <a:r>
              <a:rPr lang="en-US" sz="1400" i="1" dirty="0">
                <a:solidFill>
                  <a:srgbClr val="000000"/>
                </a:solidFill>
                <a:cs typeface="Arial" charset="0"/>
              </a:rPr>
              <a:t>(</a:t>
            </a:r>
            <a:r>
              <a:rPr lang="en-US" sz="1400" i="1" dirty="0" smtClean="0">
                <a:solidFill>
                  <a:srgbClr val="000000"/>
                </a:solidFill>
                <a:cs typeface="Arial" charset="0"/>
              </a:rPr>
              <a:t>2008, </a:t>
            </a:r>
            <a:r>
              <a:rPr lang="en-US" sz="1400" i="1" dirty="0" err="1" smtClean="0">
                <a:solidFill>
                  <a:srgbClr val="000000"/>
                </a:solidFill>
                <a:cs typeface="Arial" charset="0"/>
              </a:rPr>
              <a:t>MathBiosci</a:t>
            </a:r>
            <a:r>
              <a:rPr lang="en-US" sz="1400" i="1" dirty="0" smtClean="0">
                <a:solidFill>
                  <a:srgbClr val="000000"/>
                </a:solidFill>
                <a:cs typeface="Arial" charset="0"/>
              </a:rPr>
              <a:t>)</a:t>
            </a:r>
            <a:endParaRPr lang="en-US" dirty="0" smtClean="0"/>
          </a:p>
          <a:p>
            <a:pPr marL="750150" lvl="1" indent="-457200">
              <a:buFont typeface="+mj-ea"/>
              <a:buAutoNum type="circleNumDbPlain"/>
            </a:pPr>
            <a:r>
              <a:rPr lang="en-US" dirty="0" err="1" smtClean="0"/>
              <a:t>Prob</a:t>
            </a:r>
            <a:r>
              <a:rPr lang="en-US" dirty="0" smtClean="0"/>
              <a:t> generating function model: </a:t>
            </a:r>
            <a:r>
              <a:rPr lang="en-US" sz="1400" b="1" i="1" dirty="0" err="1" smtClean="0">
                <a:solidFill>
                  <a:srgbClr val="000000"/>
                </a:solidFill>
                <a:cs typeface="Arial" charset="0"/>
              </a:rPr>
              <a:t>Volz</a:t>
            </a:r>
            <a:r>
              <a:rPr lang="en-US" sz="1400" i="1" dirty="0" smtClean="0">
                <a:solidFill>
                  <a:srgbClr val="000000"/>
                </a:solidFill>
                <a:cs typeface="Arial" charset="0"/>
              </a:rPr>
              <a:t> (2008, </a:t>
            </a:r>
            <a:r>
              <a:rPr lang="en-US" sz="1400" i="1" dirty="0" err="1" smtClean="0">
                <a:solidFill>
                  <a:srgbClr val="000000"/>
                </a:solidFill>
                <a:cs typeface="Arial" charset="0"/>
              </a:rPr>
              <a:t>JmathBiol</a:t>
            </a:r>
            <a:r>
              <a:rPr lang="en-US" sz="1400" i="1" dirty="0" smtClean="0">
                <a:solidFill>
                  <a:srgbClr val="000000"/>
                </a:solidFill>
                <a:cs typeface="Arial" charset="0"/>
              </a:rPr>
              <a:t>), </a:t>
            </a:r>
            <a:r>
              <a:rPr lang="en-US" sz="1400" b="1" i="1" dirty="0" smtClean="0">
                <a:solidFill>
                  <a:srgbClr val="000000"/>
                </a:solidFill>
                <a:cs typeface="Arial" charset="0"/>
              </a:rPr>
              <a:t>Miller </a:t>
            </a:r>
            <a:r>
              <a:rPr lang="en-US" sz="1400" i="1" dirty="0" smtClean="0">
                <a:solidFill>
                  <a:srgbClr val="000000"/>
                </a:solidFill>
                <a:cs typeface="Arial" charset="0"/>
              </a:rPr>
              <a:t>(2011, </a:t>
            </a:r>
            <a:r>
              <a:rPr lang="en-US" sz="1400" i="1" dirty="0" err="1" smtClean="0">
                <a:solidFill>
                  <a:srgbClr val="000000"/>
                </a:solidFill>
                <a:cs typeface="Arial" charset="0"/>
              </a:rPr>
              <a:t>JMathBiol</a:t>
            </a:r>
            <a:r>
              <a:rPr lang="en-US" sz="1400" i="1" dirty="0" smtClean="0">
                <a:solidFill>
                  <a:srgbClr val="000000"/>
                </a:solidFill>
                <a:cs typeface="Arial" charset="0"/>
              </a:rPr>
              <a:t>)</a:t>
            </a:r>
            <a:endParaRPr lang="en-US" dirty="0" smtClean="0"/>
          </a:p>
          <a:p>
            <a:r>
              <a:rPr lang="en-US" dirty="0" smtClean="0"/>
              <a:t>Can be extended to SIS (approximate):</a:t>
            </a:r>
            <a:endParaRPr lang="en-US" dirty="0"/>
          </a:p>
          <a:p>
            <a:pPr marL="750150" lvl="1" indent="-457200">
              <a:buFont typeface="+mj-ea"/>
              <a:buAutoNum type="circleNumDbPlain" startAt="3"/>
            </a:pPr>
            <a:r>
              <a:rPr lang="en-US" dirty="0" smtClean="0"/>
              <a:t>(Effective degree) </a:t>
            </a:r>
            <a:r>
              <a:rPr lang="en-US" dirty="0" err="1"/>
              <a:t>Neighbourhood</a:t>
            </a:r>
            <a:r>
              <a:rPr lang="en-US" dirty="0"/>
              <a:t> </a:t>
            </a:r>
            <a:r>
              <a:rPr lang="en-US" dirty="0" smtClean="0"/>
              <a:t>model: </a:t>
            </a:r>
            <a:r>
              <a:rPr lang="en-US" sz="1400" b="1" i="1" dirty="0" smtClean="0">
                <a:solidFill>
                  <a:srgbClr val="000000"/>
                </a:solidFill>
                <a:cs typeface="Arial" charset="0"/>
              </a:rPr>
              <a:t>Lindquist</a:t>
            </a:r>
            <a:r>
              <a:rPr lang="en-US" sz="1400" i="1" dirty="0" smtClean="0">
                <a:solidFill>
                  <a:srgbClr val="000000"/>
                </a:solidFill>
                <a:cs typeface="Arial" charset="0"/>
              </a:rPr>
              <a:t> </a:t>
            </a:r>
            <a:r>
              <a:rPr lang="en-US" sz="1400" i="1" dirty="0">
                <a:solidFill>
                  <a:srgbClr val="000000"/>
                </a:solidFill>
                <a:cs typeface="Arial" charset="0"/>
              </a:rPr>
              <a:t>et al (</a:t>
            </a:r>
            <a:r>
              <a:rPr lang="en-US" sz="1400" i="1" dirty="0" smtClean="0">
                <a:solidFill>
                  <a:srgbClr val="000000"/>
                </a:solidFill>
                <a:cs typeface="Arial" charset="0"/>
              </a:rPr>
              <a:t>2011, </a:t>
            </a:r>
            <a:r>
              <a:rPr lang="en-US" sz="1400" i="1" dirty="0" err="1" smtClean="0">
                <a:solidFill>
                  <a:srgbClr val="000000"/>
                </a:solidFill>
                <a:cs typeface="Arial" charset="0"/>
              </a:rPr>
              <a:t>JMathBiol</a:t>
            </a:r>
            <a:r>
              <a:rPr lang="en-US" sz="1400" i="1" dirty="0" smtClean="0">
                <a:solidFill>
                  <a:srgbClr val="000000"/>
                </a:solidFill>
                <a:cs typeface="Arial" charset="0"/>
              </a:rPr>
              <a:t>)</a:t>
            </a:r>
            <a:endParaRPr lang="en-US" dirty="0"/>
          </a:p>
          <a:p>
            <a:pPr marL="750150" lvl="1" indent="-457200">
              <a:buFont typeface="+mj-ea"/>
              <a:buAutoNum type="circleNumDbPlain" startAt="3"/>
            </a:pPr>
            <a:r>
              <a:rPr lang="en-US" dirty="0" smtClean="0"/>
              <a:t>Pair </a:t>
            </a:r>
            <a:r>
              <a:rPr lang="en-US" dirty="0"/>
              <a:t>approximation (moment closure</a:t>
            </a:r>
            <a:r>
              <a:rPr lang="en-US" dirty="0" smtClean="0"/>
              <a:t>): </a:t>
            </a:r>
            <a:r>
              <a:rPr lang="en-US" sz="1400" b="1" i="1" dirty="0" smtClean="0">
                <a:solidFill>
                  <a:srgbClr val="000000"/>
                </a:solidFill>
                <a:cs typeface="Arial" charset="0"/>
              </a:rPr>
              <a:t>Keeling</a:t>
            </a:r>
            <a:r>
              <a:rPr lang="en-US" sz="1400" i="1" dirty="0" smtClean="0">
                <a:solidFill>
                  <a:srgbClr val="000000"/>
                </a:solidFill>
                <a:cs typeface="Arial" charset="0"/>
              </a:rPr>
              <a:t> (1999, </a:t>
            </a:r>
            <a:r>
              <a:rPr lang="en-US" sz="1400" i="1" dirty="0" err="1" smtClean="0">
                <a:solidFill>
                  <a:srgbClr val="000000"/>
                </a:solidFill>
                <a:cs typeface="Arial" charset="0"/>
              </a:rPr>
              <a:t>ProcRoySocB</a:t>
            </a:r>
            <a:r>
              <a:rPr lang="en-US" sz="1400" i="1" dirty="0" smtClean="0">
                <a:solidFill>
                  <a:srgbClr val="000000"/>
                </a:solidFill>
                <a:cs typeface="Arial" charset="0"/>
              </a:rPr>
              <a:t>), </a:t>
            </a:r>
            <a:r>
              <a:rPr lang="en-US" sz="1400" b="1" i="1" dirty="0" smtClean="0">
                <a:solidFill>
                  <a:srgbClr val="000000"/>
                </a:solidFill>
                <a:cs typeface="Arial" charset="0"/>
              </a:rPr>
              <a:t>Eames &amp; Keeling</a:t>
            </a:r>
            <a:r>
              <a:rPr lang="en-US" sz="1400" i="1" dirty="0" smtClean="0">
                <a:solidFill>
                  <a:srgbClr val="000000"/>
                </a:solidFill>
                <a:cs typeface="Arial" charset="0"/>
              </a:rPr>
              <a:t> (2005, PNAS), </a:t>
            </a:r>
            <a:r>
              <a:rPr lang="en-US" sz="1400" b="1" i="1" dirty="0" smtClean="0">
                <a:solidFill>
                  <a:srgbClr val="000000"/>
                </a:solidFill>
                <a:cs typeface="Arial" charset="0"/>
              </a:rPr>
              <a:t>House &amp; Keeling</a:t>
            </a:r>
            <a:r>
              <a:rPr lang="en-US" sz="1400" i="1" dirty="0" smtClean="0">
                <a:solidFill>
                  <a:srgbClr val="000000"/>
                </a:solidFill>
                <a:cs typeface="Arial" charset="0"/>
              </a:rPr>
              <a:t> (2011, Interface)</a:t>
            </a:r>
            <a:endParaRPr lang="en-US" dirty="0"/>
          </a:p>
          <a:p>
            <a:r>
              <a:rPr lang="en-US" dirty="0" smtClean="0"/>
              <a:t>All four methods proved to be exact for SIR on </a:t>
            </a:r>
            <a:r>
              <a:rPr lang="en-US" dirty="0" err="1" smtClean="0"/>
              <a:t>unclustered</a:t>
            </a:r>
            <a:r>
              <a:rPr lang="en-US" dirty="0" smtClean="0"/>
              <a:t> networks</a:t>
            </a:r>
          </a:p>
          <a:p>
            <a:r>
              <a:rPr lang="en-US" dirty="0" smtClean="0"/>
              <a:t>They can capture degree heterogeneity</a:t>
            </a:r>
          </a:p>
        </p:txBody>
      </p:sp>
    </p:spTree>
    <p:extLst>
      <p:ext uri="{BB962C8B-B14F-4D97-AF65-F5344CB8AC3E}">
        <p14:creationId xmlns:p14="http://schemas.microsoft.com/office/powerpoint/2010/main" val="1159440651"/>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network models</a:t>
            </a:r>
            <a:endParaRPr lang="en-US" dirty="0"/>
          </a:p>
        </p:txBody>
      </p:sp>
      <p:sp>
        <p:nvSpPr>
          <p:cNvPr id="5" name="Content Placeholder 4"/>
          <p:cNvSpPr>
            <a:spLocks noGrp="1"/>
          </p:cNvSpPr>
          <p:nvPr>
            <p:ph idx="1"/>
          </p:nvPr>
        </p:nvSpPr>
        <p:spPr>
          <a:xfrm>
            <a:off x="457200" y="1428736"/>
            <a:ext cx="8686800" cy="5000660"/>
          </a:xfrm>
        </p:spPr>
        <p:txBody>
          <a:bodyPr/>
          <a:lstStyle/>
          <a:p>
            <a:r>
              <a:rPr lang="en-US" dirty="0"/>
              <a:t>Many results for SIR, even on networks that are:</a:t>
            </a:r>
          </a:p>
          <a:p>
            <a:pPr lvl="1"/>
            <a:r>
              <a:rPr lang="en-US" dirty="0" smtClean="0"/>
              <a:t>Dynamic: </a:t>
            </a:r>
            <a:r>
              <a:rPr lang="en-US" sz="1400" b="1" i="1" dirty="0" err="1" smtClean="0"/>
              <a:t>Volz</a:t>
            </a:r>
            <a:r>
              <a:rPr lang="en-US" sz="1400" b="1" i="1" dirty="0" smtClean="0"/>
              <a:t> &amp; Meyers </a:t>
            </a:r>
            <a:r>
              <a:rPr lang="en-US" sz="1400" i="1" dirty="0" smtClean="0"/>
              <a:t>(2007; </a:t>
            </a:r>
            <a:r>
              <a:rPr lang="en-US" sz="1400" i="1" dirty="0" err="1" smtClean="0"/>
              <a:t>ProcRSocB</a:t>
            </a:r>
            <a:r>
              <a:rPr lang="en-US" sz="1400" i="1" dirty="0" smtClean="0"/>
              <a:t>), </a:t>
            </a:r>
            <a:r>
              <a:rPr lang="en-US" sz="1400" b="1" i="1" dirty="0">
                <a:solidFill>
                  <a:srgbClr val="000000"/>
                </a:solidFill>
                <a:cs typeface="Arial" charset="0"/>
              </a:rPr>
              <a:t>Kamp </a:t>
            </a:r>
            <a:r>
              <a:rPr lang="en-US" sz="1400" i="1" dirty="0" smtClean="0">
                <a:solidFill>
                  <a:srgbClr val="000000"/>
                </a:solidFill>
                <a:cs typeface="Arial" charset="0"/>
              </a:rPr>
              <a:t>(2010, </a:t>
            </a:r>
            <a:r>
              <a:rPr lang="en-US" sz="1400" i="1" dirty="0" err="1">
                <a:solidFill>
                  <a:srgbClr val="000000"/>
                </a:solidFill>
                <a:cs typeface="Arial" charset="0"/>
              </a:rPr>
              <a:t>PlosCompBio</a:t>
            </a:r>
            <a:r>
              <a:rPr lang="en-US" sz="1400" i="1" dirty="0" smtClean="0">
                <a:solidFill>
                  <a:srgbClr val="000000"/>
                </a:solidFill>
                <a:cs typeface="Arial" charset="0"/>
              </a:rPr>
              <a:t>)</a:t>
            </a:r>
            <a:endParaRPr lang="en-US" dirty="0" smtClean="0"/>
          </a:p>
          <a:p>
            <a:pPr lvl="1"/>
            <a:r>
              <a:rPr lang="en-US" dirty="0" smtClean="0"/>
              <a:t>Weighted: </a:t>
            </a:r>
            <a:r>
              <a:rPr lang="en-US" sz="1400" b="1" i="1" dirty="0" smtClean="0">
                <a:solidFill>
                  <a:srgbClr val="000000"/>
                </a:solidFill>
                <a:cs typeface="Arial" charset="0"/>
              </a:rPr>
              <a:t>Kamp</a:t>
            </a:r>
            <a:r>
              <a:rPr lang="en-US" sz="1400" i="1" dirty="0" smtClean="0">
                <a:solidFill>
                  <a:srgbClr val="000000"/>
                </a:solidFill>
                <a:cs typeface="Arial" charset="0"/>
              </a:rPr>
              <a:t> et al </a:t>
            </a:r>
            <a:r>
              <a:rPr lang="en-US" sz="1400" i="1" dirty="0">
                <a:solidFill>
                  <a:srgbClr val="000000"/>
                </a:solidFill>
                <a:cs typeface="Arial" charset="0"/>
              </a:rPr>
              <a:t>(</a:t>
            </a:r>
            <a:r>
              <a:rPr lang="en-US" sz="1400" i="1" dirty="0" smtClean="0">
                <a:solidFill>
                  <a:srgbClr val="000000"/>
                </a:solidFill>
                <a:cs typeface="Arial" charset="0"/>
              </a:rPr>
              <a:t>2013, </a:t>
            </a:r>
            <a:r>
              <a:rPr lang="en-US" sz="1400" i="1" dirty="0" err="1" smtClean="0">
                <a:solidFill>
                  <a:srgbClr val="000000"/>
                </a:solidFill>
                <a:cs typeface="Arial" charset="0"/>
              </a:rPr>
              <a:t>PlosCompBio</a:t>
            </a:r>
            <a:r>
              <a:rPr lang="en-US" sz="1400" i="1" dirty="0" smtClean="0">
                <a:solidFill>
                  <a:srgbClr val="000000"/>
                </a:solidFill>
                <a:cs typeface="Arial" charset="0"/>
              </a:rPr>
              <a:t>)</a:t>
            </a:r>
            <a:endParaRPr lang="en-US" dirty="0" smtClean="0"/>
          </a:p>
          <a:p>
            <a:pPr lvl="1"/>
            <a:r>
              <a:rPr lang="en-US" dirty="0" smtClean="0"/>
              <a:t>Clustered (typically </a:t>
            </a:r>
            <a:r>
              <a:rPr lang="en-US" dirty="0" err="1" smtClean="0"/>
              <a:t>approx</a:t>
            </a:r>
            <a:r>
              <a:rPr lang="en-US" dirty="0" smtClean="0"/>
              <a:t>): </a:t>
            </a:r>
            <a:r>
              <a:rPr lang="en-US" sz="1400" b="1" i="1" dirty="0" smtClean="0"/>
              <a:t>Miller</a:t>
            </a:r>
            <a:r>
              <a:rPr lang="en-US" sz="1400" i="1" dirty="0" smtClean="0"/>
              <a:t> (2009, Interface)</a:t>
            </a:r>
            <a:r>
              <a:rPr lang="en-US" sz="1400" b="1" i="1" dirty="0" smtClean="0"/>
              <a:t> </a:t>
            </a:r>
            <a:r>
              <a:rPr lang="en-US" sz="1400" b="1" i="1" dirty="0" err="1" smtClean="0"/>
              <a:t>Volz</a:t>
            </a:r>
            <a:r>
              <a:rPr lang="en-US" sz="1400" i="1" dirty="0" smtClean="0"/>
              <a:t> et al </a:t>
            </a:r>
            <a:r>
              <a:rPr lang="en-US" sz="1400" i="1" dirty="0"/>
              <a:t>(</a:t>
            </a:r>
            <a:r>
              <a:rPr lang="en-US" sz="1400" i="1" dirty="0" smtClean="0"/>
              <a:t>2011, </a:t>
            </a:r>
            <a:r>
              <a:rPr lang="en-US" sz="1400" i="1" dirty="0" err="1" smtClean="0"/>
              <a:t>PlosCompBio</a:t>
            </a:r>
            <a:r>
              <a:rPr lang="en-US" sz="1400" i="1" dirty="0" smtClean="0"/>
              <a:t>) </a:t>
            </a:r>
            <a:endParaRPr lang="en-US" dirty="0" smtClean="0"/>
          </a:p>
          <a:p>
            <a:pPr lvl="1"/>
            <a:r>
              <a:rPr lang="en-US" dirty="0" smtClean="0"/>
              <a:t>Non-</a:t>
            </a:r>
            <a:r>
              <a:rPr lang="en-US" dirty="0" err="1" smtClean="0"/>
              <a:t>Markovian</a:t>
            </a:r>
            <a:r>
              <a:rPr lang="en-US" dirty="0" smtClean="0"/>
              <a:t> (‘message passing’): </a:t>
            </a:r>
            <a:r>
              <a:rPr lang="en-US" sz="1400" b="1" i="1" dirty="0" smtClean="0">
                <a:solidFill>
                  <a:srgbClr val="000000"/>
                </a:solidFill>
                <a:cs typeface="Arial" charset="0"/>
              </a:rPr>
              <a:t>Karrer &amp; Newman </a:t>
            </a:r>
            <a:r>
              <a:rPr lang="en-US" sz="1400" i="1" dirty="0" smtClean="0">
                <a:solidFill>
                  <a:srgbClr val="000000"/>
                </a:solidFill>
                <a:cs typeface="Arial" charset="0"/>
              </a:rPr>
              <a:t>(2010, </a:t>
            </a:r>
            <a:r>
              <a:rPr lang="en-US" sz="1400" i="1" dirty="0" err="1" smtClean="0">
                <a:solidFill>
                  <a:srgbClr val="000000"/>
                </a:solidFill>
                <a:cs typeface="Arial" charset="0"/>
              </a:rPr>
              <a:t>PhysRevE</a:t>
            </a:r>
            <a:r>
              <a:rPr lang="en-US" sz="1400" i="1" dirty="0" smtClean="0">
                <a:solidFill>
                  <a:srgbClr val="000000"/>
                </a:solidFill>
                <a:cs typeface="Arial" charset="0"/>
              </a:rPr>
              <a:t>)</a:t>
            </a:r>
            <a:endParaRPr lang="en-US" dirty="0" smtClean="0"/>
          </a:p>
          <a:p>
            <a:endParaRPr lang="en-US" dirty="0" smtClean="0"/>
          </a:p>
          <a:p>
            <a:r>
              <a:rPr lang="en-US" dirty="0" smtClean="0"/>
              <a:t>However</a:t>
            </a:r>
            <a:r>
              <a:rPr lang="en-US" dirty="0"/>
              <a:t>, here we consider only simple networks, i.e.:</a:t>
            </a:r>
          </a:p>
          <a:p>
            <a:pPr lvl="1"/>
            <a:r>
              <a:rPr lang="en-US" dirty="0" smtClean="0"/>
              <a:t>Static</a:t>
            </a:r>
          </a:p>
          <a:p>
            <a:pPr lvl="1"/>
            <a:r>
              <a:rPr lang="en-US" dirty="0" err="1" smtClean="0"/>
              <a:t>Unweighted</a:t>
            </a:r>
            <a:endParaRPr lang="en-US" dirty="0" smtClean="0"/>
          </a:p>
          <a:p>
            <a:pPr lvl="1"/>
            <a:r>
              <a:rPr lang="en-US" dirty="0" err="1" smtClean="0"/>
              <a:t>Unclustered</a:t>
            </a:r>
            <a:endParaRPr lang="en-US" dirty="0" smtClean="0"/>
          </a:p>
          <a:p>
            <a:pPr lvl="1"/>
            <a:r>
              <a:rPr lang="en-US" dirty="0" smtClean="0"/>
              <a:t>Undirected</a:t>
            </a:r>
          </a:p>
          <a:p>
            <a:pPr lvl="1"/>
            <a:r>
              <a:rPr lang="en-US" dirty="0" err="1" smtClean="0"/>
              <a:t>Markovian</a:t>
            </a:r>
            <a:endParaRPr lang="en-US" dirty="0"/>
          </a:p>
        </p:txBody>
      </p:sp>
    </p:spTree>
    <p:extLst>
      <p:ext uri="{BB962C8B-B14F-4D97-AF65-F5344CB8AC3E}">
        <p14:creationId xmlns:p14="http://schemas.microsoft.com/office/powerpoint/2010/main" val="3278812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0"/>
          </p:nvPr>
        </p:nvSpPr>
        <p:spPr>
          <a:xfrm>
            <a:off x="428596" y="1428736"/>
            <a:ext cx="6519668" cy="5240624"/>
          </a:xfrm>
        </p:spPr>
        <p:txBody>
          <a:bodyPr/>
          <a:lstStyle/>
          <a:p>
            <a:pPr marL="0" indent="0">
              <a:buNone/>
            </a:pPr>
            <a:r>
              <a:rPr lang="en-US" dirty="0" smtClean="0"/>
              <a:t>Equations:</a:t>
            </a:r>
            <a:endParaRPr lang="en-US" dirty="0"/>
          </a:p>
          <a:p>
            <a:pPr lvl="1"/>
            <a:endParaRPr lang="en-US" dirty="0"/>
          </a:p>
          <a:p>
            <a:pPr lvl="1"/>
            <a:endParaRPr lang="en-US" dirty="0"/>
          </a:p>
          <a:p>
            <a:endParaRPr lang="en-US" dirty="0" smtClean="0"/>
          </a:p>
          <a:p>
            <a:endParaRPr lang="en-US" dirty="0"/>
          </a:p>
          <a:p>
            <a:endParaRPr lang="en-US" dirty="0"/>
          </a:p>
          <a:p>
            <a:endParaRPr lang="en-US" dirty="0" smtClean="0"/>
          </a:p>
          <a:p>
            <a:r>
              <a:rPr lang="en-US" dirty="0" smtClean="0"/>
              <a:t>Assumptions</a:t>
            </a:r>
            <a:r>
              <a:rPr lang="en-US" dirty="0"/>
              <a:t>:</a:t>
            </a:r>
          </a:p>
          <a:p>
            <a:pPr lvl="1"/>
            <a:r>
              <a:rPr lang="en-US" dirty="0"/>
              <a:t>Homogeneous mixing</a:t>
            </a:r>
          </a:p>
          <a:p>
            <a:pPr lvl="1"/>
            <a:r>
              <a:rPr lang="en-US" dirty="0"/>
              <a:t>Constant </a:t>
            </a:r>
            <a:r>
              <a:rPr lang="en-US" dirty="0" smtClean="0"/>
              <a:t>recovering rate</a:t>
            </a:r>
          </a:p>
          <a:p>
            <a:r>
              <a:rPr lang="en-US" dirty="0" smtClean="0"/>
              <a:t>Many possible variations on the same theme</a:t>
            </a:r>
            <a:r>
              <a:rPr lang="is-IS" dirty="0" smtClean="0"/>
              <a:t>…</a:t>
            </a:r>
            <a:endParaRPr lang="en-US" dirty="0"/>
          </a:p>
        </p:txBody>
      </p:sp>
      <p:sp>
        <p:nvSpPr>
          <p:cNvPr id="3" name="Content Placeholder 2"/>
          <p:cNvSpPr>
            <a:spLocks noGrp="1"/>
          </p:cNvSpPr>
          <p:nvPr>
            <p:ph sz="quarter" idx="4"/>
          </p:nvPr>
        </p:nvSpPr>
        <p:spPr>
          <a:xfrm>
            <a:off x="5508104" y="1428736"/>
            <a:ext cx="3178696" cy="5000660"/>
          </a:xfrm>
        </p:spPr>
        <p:txBody>
          <a:bodyPr/>
          <a:lstStyle/>
          <a:p>
            <a:pPr marL="0" indent="0">
              <a:buNone/>
            </a:pPr>
            <a:r>
              <a:rPr lang="en-US" dirty="0" smtClean="0"/>
              <a:t>Initial conditions:</a:t>
            </a:r>
          </a:p>
          <a:p>
            <a:pPr lvl="1"/>
            <a:endParaRPr lang="en-US" dirty="0"/>
          </a:p>
          <a:p>
            <a:pPr lvl="1"/>
            <a:endParaRPr lang="en-US" dirty="0" smtClean="0"/>
          </a:p>
          <a:p>
            <a:pPr lvl="1"/>
            <a:endParaRPr lang="en-US" dirty="0" smtClean="0"/>
          </a:p>
          <a:p>
            <a:pPr marL="0" indent="0">
              <a:buNone/>
            </a:pPr>
            <a:endParaRPr lang="en-US" dirty="0" smtClean="0"/>
          </a:p>
          <a:p>
            <a:pPr marL="0" indent="0">
              <a:buNone/>
            </a:pPr>
            <a:endParaRPr lang="en-US" dirty="0" smtClean="0"/>
          </a:p>
          <a:p>
            <a:pPr marL="0" indent="0">
              <a:buNone/>
            </a:pPr>
            <a:r>
              <a:rPr lang="en-US" dirty="0" smtClean="0"/>
              <a:t>Parameters</a:t>
            </a:r>
            <a:r>
              <a:rPr lang="en-US" dirty="0"/>
              <a:t>:</a:t>
            </a:r>
            <a:endParaRPr lang="en-US" dirty="0" smtClean="0"/>
          </a:p>
        </p:txBody>
      </p:sp>
      <p:sp>
        <p:nvSpPr>
          <p:cNvPr id="2" name="Title 1"/>
          <p:cNvSpPr>
            <a:spLocks noGrp="1"/>
          </p:cNvSpPr>
          <p:nvPr>
            <p:ph type="title"/>
          </p:nvPr>
        </p:nvSpPr>
        <p:spPr/>
        <p:txBody>
          <a:bodyPr/>
          <a:lstStyle/>
          <a:p>
            <a:r>
              <a:rPr lang="en-US" dirty="0" smtClean="0"/>
              <a:t>The equations</a:t>
            </a:r>
            <a:endParaRPr lang="en-US" dirty="0"/>
          </a:p>
        </p:txBody>
      </p:sp>
      <p:graphicFrame>
        <p:nvGraphicFramePr>
          <p:cNvPr id="12" name="Object 2"/>
          <p:cNvGraphicFramePr>
            <a:graphicFrameLocks noChangeAspect="1"/>
          </p:cNvGraphicFramePr>
          <p:nvPr>
            <p:extLst>
              <p:ext uri="{D42A27DB-BD31-4B8C-83A1-F6EECF244321}">
                <p14:modId xmlns:p14="http://schemas.microsoft.com/office/powerpoint/2010/main" val="2186794359"/>
              </p:ext>
            </p:extLst>
          </p:nvPr>
        </p:nvGraphicFramePr>
        <p:xfrm>
          <a:off x="795338" y="2157413"/>
          <a:ext cx="2336800" cy="2336800"/>
        </p:xfrm>
        <a:graphic>
          <a:graphicData uri="http://schemas.openxmlformats.org/presentationml/2006/ole">
            <mc:AlternateContent xmlns:mc="http://schemas.openxmlformats.org/markup-compatibility/2006">
              <mc:Choice xmlns:v="urn:schemas-microsoft-com:vml" Requires="v">
                <p:oleObj spid="_x0000_s407586" name="Equation" r:id="rId3" imgW="2336800" imgH="2336800" progId="Equation.DSMT4">
                  <p:embed/>
                </p:oleObj>
              </mc:Choice>
              <mc:Fallback>
                <p:oleObj name="Equation" r:id="rId3" imgW="2336800" imgH="2336800" progId="Equation.DSMT4">
                  <p:embed/>
                  <p:pic>
                    <p:nvPicPr>
                      <p:cNvPr id="0" name=""/>
                      <p:cNvPicPr>
                        <a:picLocks noChangeAspect="1" noChangeArrowheads="1"/>
                      </p:cNvPicPr>
                      <p:nvPr/>
                    </p:nvPicPr>
                    <p:blipFill>
                      <a:blip r:embed="rId4"/>
                      <a:srcRect/>
                      <a:stretch>
                        <a:fillRect/>
                      </a:stretch>
                    </p:blipFill>
                    <p:spPr bwMode="auto">
                      <a:xfrm>
                        <a:off x="795338" y="2157413"/>
                        <a:ext cx="2336800" cy="233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3"/>
          <p:cNvGraphicFramePr>
            <a:graphicFrameLocks noChangeAspect="1"/>
          </p:cNvGraphicFramePr>
          <p:nvPr>
            <p:extLst>
              <p:ext uri="{D42A27DB-BD31-4B8C-83A1-F6EECF244321}">
                <p14:modId xmlns:p14="http://schemas.microsoft.com/office/powerpoint/2010/main" val="1123273795"/>
              </p:ext>
            </p:extLst>
          </p:nvPr>
        </p:nvGraphicFramePr>
        <p:xfrm>
          <a:off x="5895975" y="2533650"/>
          <a:ext cx="1320800" cy="889000"/>
        </p:xfrm>
        <a:graphic>
          <a:graphicData uri="http://schemas.openxmlformats.org/presentationml/2006/ole">
            <mc:AlternateContent xmlns:mc="http://schemas.openxmlformats.org/markup-compatibility/2006">
              <mc:Choice xmlns:v="urn:schemas-microsoft-com:vml" Requires="v">
                <p:oleObj spid="_x0000_s407587" name="Equation" r:id="rId5" imgW="1320800" imgH="889000" progId="Equation.DSMT4">
                  <p:embed/>
                </p:oleObj>
              </mc:Choice>
              <mc:Fallback>
                <p:oleObj name="Equation" r:id="rId5" imgW="1320800" imgH="889000" progId="Equation.DSMT4">
                  <p:embed/>
                  <p:pic>
                    <p:nvPicPr>
                      <p:cNvPr id="0" name=""/>
                      <p:cNvPicPr>
                        <a:picLocks noChangeAspect="1" noChangeArrowheads="1"/>
                      </p:cNvPicPr>
                      <p:nvPr/>
                    </p:nvPicPr>
                    <p:blipFill>
                      <a:blip r:embed="rId6"/>
                      <a:srcRect/>
                      <a:stretch>
                        <a:fillRect/>
                      </a:stretch>
                    </p:blipFill>
                    <p:spPr bwMode="auto">
                      <a:xfrm>
                        <a:off x="5895975" y="2533650"/>
                        <a:ext cx="1320800" cy="88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4"/>
          <p:cNvGraphicFramePr>
            <a:graphicFrameLocks noChangeAspect="1"/>
          </p:cNvGraphicFramePr>
          <p:nvPr>
            <p:extLst>
              <p:ext uri="{D42A27DB-BD31-4B8C-83A1-F6EECF244321}">
                <p14:modId xmlns:p14="http://schemas.microsoft.com/office/powerpoint/2010/main" val="1716829926"/>
              </p:ext>
            </p:extLst>
          </p:nvPr>
        </p:nvGraphicFramePr>
        <p:xfrm>
          <a:off x="6003925" y="4900613"/>
          <a:ext cx="800100" cy="863600"/>
        </p:xfrm>
        <a:graphic>
          <a:graphicData uri="http://schemas.openxmlformats.org/presentationml/2006/ole">
            <mc:AlternateContent xmlns:mc="http://schemas.openxmlformats.org/markup-compatibility/2006">
              <mc:Choice xmlns:v="urn:schemas-microsoft-com:vml" Requires="v">
                <p:oleObj spid="_x0000_s407588" name="Equation" r:id="rId7" imgW="800100" imgH="863600" progId="Equation.DSMT4">
                  <p:embed/>
                </p:oleObj>
              </mc:Choice>
              <mc:Fallback>
                <p:oleObj name="Equation" r:id="rId7" imgW="800100" imgH="863600" progId="Equation.DSMT4">
                  <p:embed/>
                  <p:pic>
                    <p:nvPicPr>
                      <p:cNvPr id="0" name=""/>
                      <p:cNvPicPr>
                        <a:picLocks noChangeAspect="1" noChangeArrowheads="1"/>
                      </p:cNvPicPr>
                      <p:nvPr/>
                    </p:nvPicPr>
                    <p:blipFill>
                      <a:blip r:embed="rId8"/>
                      <a:srcRect/>
                      <a:stretch>
                        <a:fillRect/>
                      </a:stretch>
                    </p:blipFill>
                    <p:spPr bwMode="auto">
                      <a:xfrm>
                        <a:off x="6003925" y="4900613"/>
                        <a:ext cx="8001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62969646"/>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429" y="0"/>
            <a:ext cx="7590514" cy="1000108"/>
          </a:xfrm>
        </p:spPr>
        <p:txBody>
          <a:bodyPr/>
          <a:lstStyle/>
          <a:p>
            <a:r>
              <a:rPr lang="en-US" dirty="0"/>
              <a:t>D</a:t>
            </a:r>
            <a:r>
              <a:rPr lang="en-US" dirty="0" smtClean="0"/>
              <a:t>eterministic approaches for SIR</a:t>
            </a:r>
            <a:endParaRPr lang="en-US" dirty="0"/>
          </a:p>
        </p:txBody>
      </p:sp>
      <p:sp>
        <p:nvSpPr>
          <p:cNvPr id="5" name="Content Placeholder 4"/>
          <p:cNvSpPr>
            <a:spLocks noGrp="1"/>
          </p:cNvSpPr>
          <p:nvPr>
            <p:ph idx="1"/>
          </p:nvPr>
        </p:nvSpPr>
        <p:spPr>
          <a:xfrm>
            <a:off x="457200" y="1428736"/>
            <a:ext cx="8686800" cy="5000660"/>
          </a:xfrm>
        </p:spPr>
        <p:txBody>
          <a:bodyPr/>
          <a:lstStyle/>
          <a:p>
            <a:pPr marL="0" indent="0">
              <a:buNone/>
            </a:pPr>
            <a:r>
              <a:rPr lang="is-IS" dirty="0" smtClean="0">
                <a:solidFill>
                  <a:srgbClr val="BFBFBF"/>
                </a:solidFill>
              </a:rPr>
              <a:t>Deterministic models for </a:t>
            </a:r>
            <a:r>
              <a:rPr lang="is-IS" b="1" dirty="0" smtClean="0">
                <a:solidFill>
                  <a:srgbClr val="BFBFBF"/>
                </a:solidFill>
              </a:rPr>
              <a:t>full dynamics </a:t>
            </a:r>
            <a:r>
              <a:rPr lang="is-IS" dirty="0" smtClean="0">
                <a:solidFill>
                  <a:srgbClr val="BFBFBF"/>
                </a:solidFill>
              </a:rPr>
              <a:t>(expected, </a:t>
            </a:r>
            <a:r>
              <a:rPr lang="is-IS" dirty="0" smtClean="0">
                <a:solidFill>
                  <a:srgbClr val="BFBFBF"/>
                </a:solidFill>
              </a:rPr>
              <a:t>asymptotic)</a:t>
            </a:r>
            <a:r>
              <a:rPr lang="is-IS" dirty="0" smtClean="0">
                <a:solidFill>
                  <a:srgbClr val="BFBFBF"/>
                </a:solidFill>
              </a:rPr>
              <a:t>:</a:t>
            </a:r>
            <a:endParaRPr lang="en-US" dirty="0" smtClean="0">
              <a:solidFill>
                <a:srgbClr val="BFBFBF"/>
              </a:solidFill>
            </a:endParaRPr>
          </a:p>
          <a:p>
            <a:r>
              <a:rPr lang="en-US" dirty="0" smtClean="0"/>
              <a:t>Specific to SIR:</a:t>
            </a:r>
            <a:endParaRPr lang="en-US" dirty="0"/>
          </a:p>
          <a:p>
            <a:pPr marL="750150" lvl="1" indent="-457200">
              <a:buFont typeface="+mj-ea"/>
              <a:buAutoNum type="circleNumDbPlain"/>
            </a:pPr>
            <a:r>
              <a:rPr lang="en-US" dirty="0" smtClean="0"/>
              <a:t>Effective degree model: </a:t>
            </a:r>
            <a:r>
              <a:rPr lang="en-US" sz="1400" b="1" i="1" dirty="0" smtClean="0">
                <a:solidFill>
                  <a:srgbClr val="000000"/>
                </a:solidFill>
                <a:cs typeface="Arial" charset="0"/>
              </a:rPr>
              <a:t>Ball &amp; Neal</a:t>
            </a:r>
            <a:r>
              <a:rPr lang="en-US" sz="1400" i="1" dirty="0" smtClean="0">
                <a:solidFill>
                  <a:srgbClr val="000000"/>
                </a:solidFill>
                <a:cs typeface="Arial" charset="0"/>
              </a:rPr>
              <a:t> </a:t>
            </a:r>
            <a:r>
              <a:rPr lang="en-US" sz="1400" i="1" dirty="0">
                <a:solidFill>
                  <a:srgbClr val="000000"/>
                </a:solidFill>
                <a:cs typeface="Arial" charset="0"/>
              </a:rPr>
              <a:t>(</a:t>
            </a:r>
            <a:r>
              <a:rPr lang="en-US" sz="1400" i="1" dirty="0" smtClean="0">
                <a:solidFill>
                  <a:srgbClr val="000000"/>
                </a:solidFill>
                <a:cs typeface="Arial" charset="0"/>
              </a:rPr>
              <a:t>2008, </a:t>
            </a:r>
            <a:r>
              <a:rPr lang="en-US" sz="1400" i="1" dirty="0" err="1" smtClean="0">
                <a:solidFill>
                  <a:srgbClr val="000000"/>
                </a:solidFill>
                <a:cs typeface="Arial" charset="0"/>
              </a:rPr>
              <a:t>MathBiosci</a:t>
            </a:r>
            <a:r>
              <a:rPr lang="en-US" sz="1400" i="1" dirty="0" smtClean="0">
                <a:solidFill>
                  <a:srgbClr val="000000"/>
                </a:solidFill>
                <a:cs typeface="Arial" charset="0"/>
              </a:rPr>
              <a:t>)</a:t>
            </a:r>
            <a:endParaRPr lang="en-US" dirty="0" smtClean="0"/>
          </a:p>
          <a:p>
            <a:pPr marL="750150" lvl="1" indent="-457200">
              <a:buFont typeface="+mj-ea"/>
              <a:buAutoNum type="circleNumDbPlain"/>
            </a:pPr>
            <a:r>
              <a:rPr lang="en-US" dirty="0" err="1" smtClean="0">
                <a:solidFill>
                  <a:srgbClr val="BFBFBF"/>
                </a:solidFill>
              </a:rPr>
              <a:t>Prob</a:t>
            </a:r>
            <a:r>
              <a:rPr lang="en-US" dirty="0" smtClean="0">
                <a:solidFill>
                  <a:srgbClr val="BFBFBF"/>
                </a:solidFill>
              </a:rPr>
              <a:t> generating function model: </a:t>
            </a:r>
            <a:r>
              <a:rPr lang="en-US" sz="1400" b="1" i="1" dirty="0" err="1" smtClean="0">
                <a:solidFill>
                  <a:srgbClr val="BFBFBF"/>
                </a:solidFill>
                <a:cs typeface="Arial" charset="0"/>
              </a:rPr>
              <a:t>Volz</a:t>
            </a:r>
            <a:r>
              <a:rPr lang="en-US" sz="1400" i="1" dirty="0" smtClean="0">
                <a:solidFill>
                  <a:srgbClr val="BFBFBF"/>
                </a:solidFill>
                <a:cs typeface="Arial" charset="0"/>
              </a:rPr>
              <a:t> (2008, </a:t>
            </a:r>
            <a:r>
              <a:rPr lang="en-US" sz="1400" i="1" dirty="0" err="1" smtClean="0">
                <a:solidFill>
                  <a:srgbClr val="BFBFBF"/>
                </a:solidFill>
                <a:cs typeface="Arial" charset="0"/>
              </a:rPr>
              <a:t>JmathBiol</a:t>
            </a:r>
            <a:r>
              <a:rPr lang="en-US" sz="1400" i="1" dirty="0" smtClean="0">
                <a:solidFill>
                  <a:srgbClr val="BFBFBF"/>
                </a:solidFill>
                <a:cs typeface="Arial" charset="0"/>
              </a:rPr>
              <a:t>), </a:t>
            </a:r>
            <a:r>
              <a:rPr lang="en-US" sz="1400" b="1" i="1" dirty="0" smtClean="0">
                <a:solidFill>
                  <a:srgbClr val="BFBFBF"/>
                </a:solidFill>
                <a:cs typeface="Arial" charset="0"/>
              </a:rPr>
              <a:t>Miller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smtClean="0">
              <a:solidFill>
                <a:srgbClr val="BFBFBF"/>
              </a:solidFill>
            </a:endParaRPr>
          </a:p>
          <a:p>
            <a:r>
              <a:rPr lang="en-US" dirty="0" smtClean="0">
                <a:solidFill>
                  <a:srgbClr val="BFBFBF"/>
                </a:solidFill>
              </a:rPr>
              <a:t>Can be extended to SIS (approximate):</a:t>
            </a:r>
            <a:endParaRPr lang="en-US" dirty="0">
              <a:solidFill>
                <a:srgbClr val="BFBFBF"/>
              </a:solidFill>
            </a:endParaRPr>
          </a:p>
          <a:p>
            <a:pPr marL="750150" lvl="1" indent="-457200">
              <a:buFont typeface="+mj-ea"/>
              <a:buAutoNum type="circleNumDbPlain" startAt="3"/>
            </a:pPr>
            <a:r>
              <a:rPr lang="en-US" dirty="0" smtClean="0">
                <a:solidFill>
                  <a:srgbClr val="BFBFBF"/>
                </a:solidFill>
              </a:rPr>
              <a:t>(Effective degree) </a:t>
            </a:r>
            <a:r>
              <a:rPr lang="en-US" dirty="0" err="1">
                <a:solidFill>
                  <a:srgbClr val="BFBFBF"/>
                </a:solidFill>
              </a:rPr>
              <a:t>Neighbourhood</a:t>
            </a:r>
            <a:r>
              <a:rPr lang="en-US" dirty="0">
                <a:solidFill>
                  <a:srgbClr val="BFBFBF"/>
                </a:solidFill>
              </a:rPr>
              <a:t> </a:t>
            </a:r>
            <a:r>
              <a:rPr lang="en-US" dirty="0" smtClean="0">
                <a:solidFill>
                  <a:srgbClr val="BFBFBF"/>
                </a:solidFill>
              </a:rPr>
              <a:t>model: </a:t>
            </a:r>
            <a:r>
              <a:rPr lang="en-US" sz="1400" b="1" i="1" dirty="0" smtClean="0">
                <a:solidFill>
                  <a:srgbClr val="BFBFBF"/>
                </a:solidFill>
                <a:cs typeface="Arial" charset="0"/>
              </a:rPr>
              <a:t>Lindquist</a:t>
            </a:r>
            <a:r>
              <a:rPr lang="en-US" sz="1400" i="1" dirty="0" smtClean="0">
                <a:solidFill>
                  <a:srgbClr val="BFBFBF"/>
                </a:solidFill>
                <a:cs typeface="Arial" charset="0"/>
              </a:rPr>
              <a:t> </a:t>
            </a:r>
            <a:r>
              <a:rPr lang="en-US" sz="1400" i="1" dirty="0">
                <a:solidFill>
                  <a:srgbClr val="BFBFBF"/>
                </a:solidFill>
                <a:cs typeface="Arial" charset="0"/>
              </a:rPr>
              <a:t>et al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a:solidFill>
                <a:srgbClr val="BFBFBF"/>
              </a:solidFill>
            </a:endParaRPr>
          </a:p>
          <a:p>
            <a:pPr marL="750150" lvl="1" indent="-457200">
              <a:buFont typeface="+mj-ea"/>
              <a:buAutoNum type="circleNumDbPlain" startAt="3"/>
            </a:pPr>
            <a:r>
              <a:rPr lang="en-US" dirty="0" smtClean="0">
                <a:solidFill>
                  <a:srgbClr val="BFBFBF"/>
                </a:solidFill>
              </a:rPr>
              <a:t>Pair </a:t>
            </a:r>
            <a:r>
              <a:rPr lang="en-US" dirty="0">
                <a:solidFill>
                  <a:srgbClr val="BFBFBF"/>
                </a:solidFill>
              </a:rPr>
              <a:t>approximation (moment closure</a:t>
            </a:r>
            <a:r>
              <a:rPr lang="en-US" dirty="0" smtClean="0">
                <a:solidFill>
                  <a:srgbClr val="BFBFBF"/>
                </a:solidFill>
              </a:rPr>
              <a:t>): </a:t>
            </a:r>
            <a:r>
              <a:rPr lang="en-US" sz="1400" b="1" i="1" dirty="0" smtClean="0">
                <a:solidFill>
                  <a:srgbClr val="BFBFBF"/>
                </a:solidFill>
                <a:cs typeface="Arial" charset="0"/>
              </a:rPr>
              <a:t>Keeling</a:t>
            </a:r>
            <a:r>
              <a:rPr lang="en-US" sz="1400" i="1" dirty="0" smtClean="0">
                <a:solidFill>
                  <a:srgbClr val="BFBFBF"/>
                </a:solidFill>
                <a:cs typeface="Arial" charset="0"/>
              </a:rPr>
              <a:t> (1999, </a:t>
            </a:r>
            <a:r>
              <a:rPr lang="en-US" sz="1400" i="1" dirty="0" err="1" smtClean="0">
                <a:solidFill>
                  <a:srgbClr val="BFBFBF"/>
                </a:solidFill>
                <a:cs typeface="Arial" charset="0"/>
              </a:rPr>
              <a:t>ProcRoySocB</a:t>
            </a:r>
            <a:r>
              <a:rPr lang="en-US" sz="1400" i="1" dirty="0" smtClean="0">
                <a:solidFill>
                  <a:srgbClr val="BFBFBF"/>
                </a:solidFill>
                <a:cs typeface="Arial" charset="0"/>
              </a:rPr>
              <a:t>), </a:t>
            </a:r>
            <a:r>
              <a:rPr lang="en-US" sz="1400" b="1" i="1" dirty="0" smtClean="0">
                <a:solidFill>
                  <a:srgbClr val="BFBFBF"/>
                </a:solidFill>
                <a:cs typeface="Arial" charset="0"/>
              </a:rPr>
              <a:t>Eames &amp; Keeling</a:t>
            </a:r>
            <a:r>
              <a:rPr lang="en-US" sz="1400" i="1" dirty="0" smtClean="0">
                <a:solidFill>
                  <a:srgbClr val="BFBFBF"/>
                </a:solidFill>
                <a:cs typeface="Arial" charset="0"/>
              </a:rPr>
              <a:t> (2005, PNAS), </a:t>
            </a:r>
            <a:r>
              <a:rPr lang="en-US" sz="1400" b="1" i="1" dirty="0" smtClean="0">
                <a:solidFill>
                  <a:srgbClr val="BFBFBF"/>
                </a:solidFill>
                <a:cs typeface="Arial" charset="0"/>
              </a:rPr>
              <a:t>House &amp; Keeling</a:t>
            </a:r>
            <a:r>
              <a:rPr lang="en-US" sz="1400" i="1" dirty="0" smtClean="0">
                <a:solidFill>
                  <a:srgbClr val="BFBFBF"/>
                </a:solidFill>
                <a:cs typeface="Arial" charset="0"/>
              </a:rPr>
              <a:t> (2011, Interface)</a:t>
            </a:r>
            <a:endParaRPr lang="en-US" dirty="0">
              <a:solidFill>
                <a:srgbClr val="BFBFBF"/>
              </a:solidFill>
            </a:endParaRPr>
          </a:p>
          <a:p>
            <a:r>
              <a:rPr lang="en-US" dirty="0" smtClean="0">
                <a:solidFill>
                  <a:srgbClr val="BFBFBF"/>
                </a:solidFill>
              </a:rPr>
              <a:t>All four methods proved to be exact for SIR on </a:t>
            </a:r>
            <a:r>
              <a:rPr lang="en-US" dirty="0" err="1" smtClean="0">
                <a:solidFill>
                  <a:srgbClr val="BFBFBF"/>
                </a:solidFill>
              </a:rPr>
              <a:t>unclustered</a:t>
            </a:r>
            <a:r>
              <a:rPr lang="en-US" dirty="0" smtClean="0">
                <a:solidFill>
                  <a:srgbClr val="BFBFBF"/>
                </a:solidFill>
              </a:rPr>
              <a:t> networks</a:t>
            </a:r>
          </a:p>
          <a:p>
            <a:r>
              <a:rPr lang="en-US" dirty="0" smtClean="0">
                <a:solidFill>
                  <a:srgbClr val="BFBFBF"/>
                </a:solidFill>
              </a:rPr>
              <a:t>They can capture degree heterogeneity</a:t>
            </a:r>
          </a:p>
        </p:txBody>
      </p:sp>
    </p:spTree>
    <p:extLst>
      <p:ext uri="{BB962C8B-B14F-4D97-AF65-F5344CB8AC3E}">
        <p14:creationId xmlns:p14="http://schemas.microsoft.com/office/powerpoint/2010/main" val="4048047295"/>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degree (ED) model</a:t>
            </a:r>
            <a:endParaRPr lang="en-US" dirty="0"/>
          </a:p>
        </p:txBody>
      </p:sp>
      <p:sp>
        <p:nvSpPr>
          <p:cNvPr id="3" name="Content Placeholder 2"/>
          <p:cNvSpPr>
            <a:spLocks noGrp="1"/>
          </p:cNvSpPr>
          <p:nvPr>
            <p:ph idx="1"/>
          </p:nvPr>
        </p:nvSpPr>
        <p:spPr/>
        <p:txBody>
          <a:bodyPr/>
          <a:lstStyle/>
          <a:p>
            <a:r>
              <a:rPr lang="en-US" dirty="0"/>
              <a:t>Proved to be exact (mean </a:t>
            </a:r>
            <a:r>
              <a:rPr lang="en-US" dirty="0" err="1"/>
              <a:t>behaviour</a:t>
            </a:r>
            <a:r>
              <a:rPr lang="en-US" dirty="0"/>
              <a:t>, conditional on non-extinction)</a:t>
            </a:r>
          </a:p>
          <a:p>
            <a:r>
              <a:rPr lang="en-US" dirty="0" smtClean="0"/>
              <a:t>Assumptions:</a:t>
            </a:r>
          </a:p>
          <a:p>
            <a:pPr lvl="1"/>
            <a:r>
              <a:rPr lang="en-US" dirty="0"/>
              <a:t> </a:t>
            </a:r>
            <a:r>
              <a:rPr lang="en-US" dirty="0" smtClean="0"/>
              <a:t>              number of S and I nodes of effective degree</a:t>
            </a:r>
          </a:p>
          <a:p>
            <a:pPr lvl="1"/>
            <a:r>
              <a:rPr lang="en-US" dirty="0" smtClean="0"/>
              <a:t>ED at    : number of links still available for transmission</a:t>
            </a:r>
          </a:p>
          <a:p>
            <a:pPr lvl="1"/>
            <a:r>
              <a:rPr lang="en-US" dirty="0" smtClean="0"/>
              <a:t>A node decreases its ED by one when infected by or transmitting to a </a:t>
            </a:r>
            <a:r>
              <a:rPr lang="en-US" dirty="0" err="1" smtClean="0"/>
              <a:t>neighbour</a:t>
            </a:r>
            <a:r>
              <a:rPr lang="en-US" dirty="0" smtClean="0"/>
              <a:t>, or when a </a:t>
            </a:r>
            <a:r>
              <a:rPr lang="en-US" dirty="0" err="1" smtClean="0"/>
              <a:t>neighbour</a:t>
            </a:r>
            <a:r>
              <a:rPr lang="en-US" dirty="0" smtClean="0"/>
              <a:t> recovers</a:t>
            </a:r>
          </a:p>
          <a:p>
            <a:endParaRPr lang="en-US" dirty="0"/>
          </a:p>
          <a:p>
            <a:endParaRPr lang="en-US" dirty="0" smtClean="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31376291"/>
              </p:ext>
            </p:extLst>
          </p:nvPr>
        </p:nvGraphicFramePr>
        <p:xfrm>
          <a:off x="1294392" y="2387286"/>
          <a:ext cx="914400" cy="342900"/>
        </p:xfrm>
        <a:graphic>
          <a:graphicData uri="http://schemas.openxmlformats.org/presentationml/2006/ole">
            <mc:AlternateContent xmlns:mc="http://schemas.openxmlformats.org/markup-compatibility/2006">
              <mc:Choice xmlns:v="urn:schemas-microsoft-com:vml" Requires="v">
                <p:oleObj spid="_x0000_s475173" name="Equation" r:id="rId4" imgW="914400" imgH="342720" progId="Equation.DSMT4">
                  <p:embed/>
                </p:oleObj>
              </mc:Choice>
              <mc:Fallback>
                <p:oleObj name="Equation" r:id="rId4" imgW="914400" imgH="342720" progId="Equation.DSMT4">
                  <p:embed/>
                  <p:pic>
                    <p:nvPicPr>
                      <p:cNvPr id="0" name=""/>
                      <p:cNvPicPr/>
                      <p:nvPr/>
                    </p:nvPicPr>
                    <p:blipFill>
                      <a:blip r:embed="rId5"/>
                      <a:stretch>
                        <a:fillRect/>
                      </a:stretch>
                    </p:blipFill>
                    <p:spPr>
                      <a:xfrm>
                        <a:off x="1294392" y="2387286"/>
                        <a:ext cx="9144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31781577"/>
              </p:ext>
            </p:extLst>
          </p:nvPr>
        </p:nvGraphicFramePr>
        <p:xfrm>
          <a:off x="7393136" y="2410255"/>
          <a:ext cx="203200" cy="266700"/>
        </p:xfrm>
        <a:graphic>
          <a:graphicData uri="http://schemas.openxmlformats.org/presentationml/2006/ole">
            <mc:AlternateContent xmlns:mc="http://schemas.openxmlformats.org/markup-compatibility/2006">
              <mc:Choice xmlns:v="urn:schemas-microsoft-com:vml" Requires="v">
                <p:oleObj spid="_x0000_s475174" name="Equation" r:id="rId6" imgW="203040" imgH="266400" progId="Equation.DSMT4">
                  <p:embed/>
                </p:oleObj>
              </mc:Choice>
              <mc:Fallback>
                <p:oleObj name="Equation" r:id="rId6" imgW="203040" imgH="266400" progId="Equation.DSMT4">
                  <p:embed/>
                  <p:pic>
                    <p:nvPicPr>
                      <p:cNvPr id="0" name=""/>
                      <p:cNvPicPr/>
                      <p:nvPr/>
                    </p:nvPicPr>
                    <p:blipFill>
                      <a:blip r:embed="rId7"/>
                      <a:stretch>
                        <a:fillRect/>
                      </a:stretch>
                    </p:blipFill>
                    <p:spPr>
                      <a:xfrm>
                        <a:off x="7393136" y="2410255"/>
                        <a:ext cx="2032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73911744"/>
              </p:ext>
            </p:extLst>
          </p:nvPr>
        </p:nvGraphicFramePr>
        <p:xfrm>
          <a:off x="2041087" y="2817027"/>
          <a:ext cx="139700" cy="241300"/>
        </p:xfrm>
        <a:graphic>
          <a:graphicData uri="http://schemas.openxmlformats.org/presentationml/2006/ole">
            <mc:AlternateContent xmlns:mc="http://schemas.openxmlformats.org/markup-compatibility/2006">
              <mc:Choice xmlns:v="urn:schemas-microsoft-com:vml" Requires="v">
                <p:oleObj spid="_x0000_s475175" name="Equation" r:id="rId8" imgW="139680" imgH="241200" progId="Equation.DSMT4">
                  <p:embed/>
                </p:oleObj>
              </mc:Choice>
              <mc:Fallback>
                <p:oleObj name="Equation" r:id="rId8" imgW="139680" imgH="241200" progId="Equation.DSMT4">
                  <p:embed/>
                  <p:pic>
                    <p:nvPicPr>
                      <p:cNvPr id="0" name=""/>
                      <p:cNvPicPr/>
                      <p:nvPr/>
                    </p:nvPicPr>
                    <p:blipFill>
                      <a:blip r:embed="rId9"/>
                      <a:stretch>
                        <a:fillRect/>
                      </a:stretch>
                    </p:blipFill>
                    <p:spPr>
                      <a:xfrm>
                        <a:off x="2041087" y="2817027"/>
                        <a:ext cx="139700" cy="241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406543255"/>
              </p:ext>
            </p:extLst>
          </p:nvPr>
        </p:nvGraphicFramePr>
        <p:xfrm>
          <a:off x="101600" y="4681538"/>
          <a:ext cx="8940800" cy="1600200"/>
        </p:xfrm>
        <a:graphic>
          <a:graphicData uri="http://schemas.openxmlformats.org/presentationml/2006/ole">
            <mc:AlternateContent xmlns:mc="http://schemas.openxmlformats.org/markup-compatibility/2006">
              <mc:Choice xmlns:v="urn:schemas-microsoft-com:vml" Requires="v">
                <p:oleObj spid="_x0000_s475176" name="Equation" r:id="rId10" imgW="8940800" imgH="1600200" progId="Equation.DSMT4">
                  <p:embed/>
                </p:oleObj>
              </mc:Choice>
              <mc:Fallback>
                <p:oleObj name="Equation" r:id="rId10" imgW="8940800" imgH="1600200" progId="Equation.DSMT4">
                  <p:embed/>
                  <p:pic>
                    <p:nvPicPr>
                      <p:cNvPr id="0" name=""/>
                      <p:cNvPicPr/>
                      <p:nvPr/>
                    </p:nvPicPr>
                    <p:blipFill>
                      <a:blip r:embed="rId11"/>
                      <a:stretch>
                        <a:fillRect/>
                      </a:stretch>
                    </p:blipFill>
                    <p:spPr>
                      <a:xfrm>
                        <a:off x="101600" y="4681538"/>
                        <a:ext cx="8940800" cy="1600200"/>
                      </a:xfrm>
                      <a:prstGeom prst="rect">
                        <a:avLst/>
                      </a:prstGeom>
                    </p:spPr>
                  </p:pic>
                </p:oleObj>
              </mc:Fallback>
            </mc:AlternateContent>
          </a:graphicData>
        </a:graphic>
      </p:graphicFrame>
    </p:spTree>
    <p:extLst>
      <p:ext uri="{BB962C8B-B14F-4D97-AF65-F5344CB8AC3E}">
        <p14:creationId xmlns:p14="http://schemas.microsoft.com/office/powerpoint/2010/main" val="4162775388"/>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degree (ED) model</a:t>
            </a:r>
            <a:endParaRPr lang="en-US" dirty="0"/>
          </a:p>
        </p:txBody>
      </p:sp>
      <p:sp>
        <p:nvSpPr>
          <p:cNvPr id="3" name="Content Placeholder 2"/>
          <p:cNvSpPr>
            <a:spLocks noGrp="1"/>
          </p:cNvSpPr>
          <p:nvPr>
            <p:ph idx="1"/>
          </p:nvPr>
        </p:nvSpPr>
        <p:spPr/>
        <p:txBody>
          <a:bodyPr/>
          <a:lstStyle/>
          <a:p>
            <a:r>
              <a:rPr lang="en-US" dirty="0"/>
              <a:t>Proved to be exact (mean </a:t>
            </a:r>
            <a:r>
              <a:rPr lang="en-US" dirty="0" err="1"/>
              <a:t>behaviour</a:t>
            </a:r>
            <a:r>
              <a:rPr lang="en-US" dirty="0"/>
              <a:t>, conditional on non-extinction)</a:t>
            </a:r>
          </a:p>
          <a:p>
            <a:r>
              <a:rPr lang="en-US" dirty="0" smtClean="0"/>
              <a:t>Assumptions:</a:t>
            </a:r>
          </a:p>
          <a:p>
            <a:pPr lvl="1"/>
            <a:r>
              <a:rPr lang="en-US" dirty="0"/>
              <a:t> </a:t>
            </a:r>
            <a:r>
              <a:rPr lang="en-US" dirty="0" smtClean="0"/>
              <a:t>              number of S and I nodes of effective degree</a:t>
            </a:r>
          </a:p>
          <a:p>
            <a:pPr lvl="1"/>
            <a:r>
              <a:rPr lang="en-US" dirty="0" smtClean="0"/>
              <a:t>ED at    : number of links still available for transmission</a:t>
            </a:r>
          </a:p>
          <a:p>
            <a:pPr lvl="1"/>
            <a:r>
              <a:rPr lang="en-US" dirty="0" smtClean="0"/>
              <a:t>A node decreases its ED by one when infected by or transmitting to a </a:t>
            </a:r>
            <a:r>
              <a:rPr lang="en-US" dirty="0" err="1" smtClean="0"/>
              <a:t>neighbour</a:t>
            </a:r>
            <a:r>
              <a:rPr lang="en-US" dirty="0" smtClean="0"/>
              <a:t>, or when a </a:t>
            </a:r>
            <a:r>
              <a:rPr lang="en-US" dirty="0" err="1" smtClean="0"/>
              <a:t>neighbour</a:t>
            </a:r>
            <a:r>
              <a:rPr lang="en-US" dirty="0" smtClean="0"/>
              <a:t> recovers</a:t>
            </a:r>
          </a:p>
          <a:p>
            <a:pPr marL="457200" lvl="1" indent="0">
              <a:buNone/>
            </a:pPr>
            <a:endParaRPr lang="en-US" dirty="0" smtClean="0">
              <a:solidFill>
                <a:srgbClr val="FF0000"/>
              </a:solidFill>
            </a:endParaRPr>
          </a:p>
          <a:p>
            <a:pPr marL="457200" lvl="1" indent="0">
              <a:buNone/>
            </a:pPr>
            <a:r>
              <a:rPr lang="en-US" dirty="0" smtClean="0">
                <a:solidFill>
                  <a:srgbClr val="FF0000"/>
                </a:solidFill>
              </a:rPr>
              <a:t>Infecting </a:t>
            </a:r>
            <a:r>
              <a:rPr lang="en-US" dirty="0" smtClean="0">
                <a:solidFill>
                  <a:schemeClr val="bg1"/>
                </a:solidFill>
              </a:rPr>
              <a:t>Being infected Being contacted </a:t>
            </a:r>
            <a:r>
              <a:rPr lang="en-US" dirty="0" err="1" smtClean="0">
                <a:solidFill>
                  <a:schemeClr val="bg1"/>
                </a:solidFill>
              </a:rPr>
              <a:t>Neighbour</a:t>
            </a:r>
            <a:r>
              <a:rPr lang="en-US" dirty="0" smtClean="0">
                <a:solidFill>
                  <a:schemeClr val="bg1"/>
                </a:solidFill>
              </a:rPr>
              <a:t> recovering</a:t>
            </a:r>
          </a:p>
          <a:p>
            <a:endParaRPr lang="en-US" dirty="0" smtClean="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29516412"/>
              </p:ext>
            </p:extLst>
          </p:nvPr>
        </p:nvGraphicFramePr>
        <p:xfrm>
          <a:off x="1294392" y="2387286"/>
          <a:ext cx="914400" cy="342900"/>
        </p:xfrm>
        <a:graphic>
          <a:graphicData uri="http://schemas.openxmlformats.org/presentationml/2006/ole">
            <mc:AlternateContent xmlns:mc="http://schemas.openxmlformats.org/markup-compatibility/2006">
              <mc:Choice xmlns:v="urn:schemas-microsoft-com:vml" Requires="v">
                <p:oleObj spid="_x0000_s476197" name="Equation" r:id="rId4" imgW="914400" imgH="342720" progId="Equation.DSMT4">
                  <p:embed/>
                </p:oleObj>
              </mc:Choice>
              <mc:Fallback>
                <p:oleObj name="Equation" r:id="rId4" imgW="914400" imgH="342720" progId="Equation.DSMT4">
                  <p:embed/>
                  <p:pic>
                    <p:nvPicPr>
                      <p:cNvPr id="0" name=""/>
                      <p:cNvPicPr/>
                      <p:nvPr/>
                    </p:nvPicPr>
                    <p:blipFill>
                      <a:blip r:embed="rId5"/>
                      <a:stretch>
                        <a:fillRect/>
                      </a:stretch>
                    </p:blipFill>
                    <p:spPr>
                      <a:xfrm>
                        <a:off x="1294392" y="2387286"/>
                        <a:ext cx="9144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41318780"/>
              </p:ext>
            </p:extLst>
          </p:nvPr>
        </p:nvGraphicFramePr>
        <p:xfrm>
          <a:off x="7393136" y="2410255"/>
          <a:ext cx="203200" cy="266700"/>
        </p:xfrm>
        <a:graphic>
          <a:graphicData uri="http://schemas.openxmlformats.org/presentationml/2006/ole">
            <mc:AlternateContent xmlns:mc="http://schemas.openxmlformats.org/markup-compatibility/2006">
              <mc:Choice xmlns:v="urn:schemas-microsoft-com:vml" Requires="v">
                <p:oleObj spid="_x0000_s476198" name="Equation" r:id="rId6" imgW="203040" imgH="266400" progId="Equation.DSMT4">
                  <p:embed/>
                </p:oleObj>
              </mc:Choice>
              <mc:Fallback>
                <p:oleObj name="Equation" r:id="rId6" imgW="203040" imgH="266400" progId="Equation.DSMT4">
                  <p:embed/>
                  <p:pic>
                    <p:nvPicPr>
                      <p:cNvPr id="0" name=""/>
                      <p:cNvPicPr/>
                      <p:nvPr/>
                    </p:nvPicPr>
                    <p:blipFill>
                      <a:blip r:embed="rId7"/>
                      <a:stretch>
                        <a:fillRect/>
                      </a:stretch>
                    </p:blipFill>
                    <p:spPr>
                      <a:xfrm>
                        <a:off x="7393136" y="2410255"/>
                        <a:ext cx="2032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040983325"/>
              </p:ext>
            </p:extLst>
          </p:nvPr>
        </p:nvGraphicFramePr>
        <p:xfrm>
          <a:off x="2041087" y="2817027"/>
          <a:ext cx="139700" cy="241300"/>
        </p:xfrm>
        <a:graphic>
          <a:graphicData uri="http://schemas.openxmlformats.org/presentationml/2006/ole">
            <mc:AlternateContent xmlns:mc="http://schemas.openxmlformats.org/markup-compatibility/2006">
              <mc:Choice xmlns:v="urn:schemas-microsoft-com:vml" Requires="v">
                <p:oleObj spid="_x0000_s476199" name="Equation" r:id="rId8" imgW="139680" imgH="241200" progId="Equation.DSMT4">
                  <p:embed/>
                </p:oleObj>
              </mc:Choice>
              <mc:Fallback>
                <p:oleObj name="Equation" r:id="rId8" imgW="139680" imgH="241200" progId="Equation.DSMT4">
                  <p:embed/>
                  <p:pic>
                    <p:nvPicPr>
                      <p:cNvPr id="0" name=""/>
                      <p:cNvPicPr/>
                      <p:nvPr/>
                    </p:nvPicPr>
                    <p:blipFill>
                      <a:blip r:embed="rId9"/>
                      <a:stretch>
                        <a:fillRect/>
                      </a:stretch>
                    </p:blipFill>
                    <p:spPr>
                      <a:xfrm>
                        <a:off x="2041087" y="2817027"/>
                        <a:ext cx="139700" cy="241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053913486"/>
              </p:ext>
            </p:extLst>
          </p:nvPr>
        </p:nvGraphicFramePr>
        <p:xfrm>
          <a:off x="101600" y="4679950"/>
          <a:ext cx="8940800" cy="1600200"/>
        </p:xfrm>
        <a:graphic>
          <a:graphicData uri="http://schemas.openxmlformats.org/presentationml/2006/ole">
            <mc:AlternateContent xmlns:mc="http://schemas.openxmlformats.org/markup-compatibility/2006">
              <mc:Choice xmlns:v="urn:schemas-microsoft-com:vml" Requires="v">
                <p:oleObj spid="_x0000_s476200" name="Equation" r:id="rId10" imgW="8940800" imgH="1600200" progId="Equation.DSMT4">
                  <p:embed/>
                </p:oleObj>
              </mc:Choice>
              <mc:Fallback>
                <p:oleObj name="Equation" r:id="rId10" imgW="8940800" imgH="1600200" progId="Equation.DSMT4">
                  <p:embed/>
                  <p:pic>
                    <p:nvPicPr>
                      <p:cNvPr id="0" name=""/>
                      <p:cNvPicPr/>
                      <p:nvPr/>
                    </p:nvPicPr>
                    <p:blipFill>
                      <a:blip r:embed="rId11"/>
                      <a:stretch>
                        <a:fillRect/>
                      </a:stretch>
                    </p:blipFill>
                    <p:spPr>
                      <a:xfrm>
                        <a:off x="101600" y="4679950"/>
                        <a:ext cx="8940800" cy="1600200"/>
                      </a:xfrm>
                      <a:prstGeom prst="rect">
                        <a:avLst/>
                      </a:prstGeom>
                    </p:spPr>
                  </p:pic>
                </p:oleObj>
              </mc:Fallback>
            </mc:AlternateContent>
          </a:graphicData>
        </a:graphic>
      </p:graphicFrame>
      <p:sp>
        <p:nvSpPr>
          <p:cNvPr id="8" name="Oval 7"/>
          <p:cNvSpPr/>
          <p:nvPr/>
        </p:nvSpPr>
        <p:spPr bwMode="auto">
          <a:xfrm>
            <a:off x="1619672" y="5733256"/>
            <a:ext cx="576064" cy="576064"/>
          </a:xfrm>
          <a:prstGeom prst="ellipse">
            <a:avLst/>
          </a:prstGeom>
          <a:noFill/>
          <a:ln w="19050">
            <a:solidFill>
              <a:srgbClr val="FF0000"/>
            </a:solidFill>
            <a:round/>
            <a:headEnd/>
            <a:tailEnd/>
          </a:ln>
        </p:spPr>
        <p:txBody>
          <a:bodyPr wrap="none" rtlCol="0" anchor="ctr"/>
          <a:lstStyle/>
          <a:p>
            <a:pPr algn="ctr"/>
            <a:endParaRPr lang="en-US"/>
          </a:p>
        </p:txBody>
      </p:sp>
      <p:cxnSp>
        <p:nvCxnSpPr>
          <p:cNvPr id="10" name="Straight Arrow Connector 9"/>
          <p:cNvCxnSpPr>
            <a:stCxn id="8" idx="0"/>
          </p:cNvCxnSpPr>
          <p:nvPr/>
        </p:nvCxnSpPr>
        <p:spPr>
          <a:xfrm flipH="1" flipV="1">
            <a:off x="1475656" y="4509120"/>
            <a:ext cx="432048" cy="1224136"/>
          </a:xfrm>
          <a:prstGeom prst="straightConnector1">
            <a:avLst/>
          </a:prstGeom>
          <a:noFill/>
          <a:ln w="19050">
            <a:solidFill>
              <a:srgbClr val="FF0000"/>
            </a:solidFill>
            <a:round/>
            <a:headEnd type="stealth"/>
            <a:tailEnd type="none" w="lg" len="lg"/>
          </a:ln>
        </p:spPr>
      </p:cxnSp>
      <p:sp>
        <p:nvSpPr>
          <p:cNvPr id="13" name="Oval 12"/>
          <p:cNvSpPr/>
          <p:nvPr/>
        </p:nvSpPr>
        <p:spPr bwMode="auto">
          <a:xfrm>
            <a:off x="5220072" y="5733256"/>
            <a:ext cx="576064" cy="576064"/>
          </a:xfrm>
          <a:prstGeom prst="ellipse">
            <a:avLst/>
          </a:prstGeom>
          <a:noFill/>
          <a:ln w="19050">
            <a:noFill/>
            <a:round/>
            <a:headEnd/>
            <a:tailEnd/>
          </a:ln>
        </p:spPr>
        <p:txBody>
          <a:bodyPr wrap="none" rtlCol="0" anchor="ctr"/>
          <a:lstStyle/>
          <a:p>
            <a:pPr algn="ctr"/>
            <a:endParaRPr lang="en-US"/>
          </a:p>
        </p:txBody>
      </p:sp>
      <p:cxnSp>
        <p:nvCxnSpPr>
          <p:cNvPr id="14" name="Straight Arrow Connector 13"/>
          <p:cNvCxnSpPr>
            <a:stCxn id="13" idx="1"/>
          </p:cNvCxnSpPr>
          <p:nvPr/>
        </p:nvCxnSpPr>
        <p:spPr>
          <a:xfrm flipH="1" flipV="1">
            <a:off x="2843808" y="4509120"/>
            <a:ext cx="2460627" cy="1308499"/>
          </a:xfrm>
          <a:prstGeom prst="straightConnector1">
            <a:avLst/>
          </a:prstGeom>
          <a:noFill/>
          <a:ln w="19050">
            <a:noFill/>
            <a:round/>
            <a:headEnd type="stealth"/>
            <a:tailEnd type="none" w="lg" len="lg"/>
          </a:ln>
        </p:spPr>
      </p:cxnSp>
      <p:sp>
        <p:nvSpPr>
          <p:cNvPr id="15" name="Oval 14"/>
          <p:cNvSpPr/>
          <p:nvPr/>
        </p:nvSpPr>
        <p:spPr bwMode="auto">
          <a:xfrm>
            <a:off x="5940152" y="5733256"/>
            <a:ext cx="576064" cy="576064"/>
          </a:xfrm>
          <a:prstGeom prst="ellipse">
            <a:avLst/>
          </a:prstGeom>
          <a:noFill/>
          <a:ln w="19050">
            <a:noFill/>
            <a:round/>
            <a:headEnd/>
            <a:tailEnd/>
          </a:ln>
        </p:spPr>
        <p:txBody>
          <a:bodyPr wrap="none" rtlCol="0" anchor="ctr"/>
          <a:lstStyle/>
          <a:p>
            <a:pPr algn="ctr"/>
            <a:endParaRPr lang="en-US"/>
          </a:p>
        </p:txBody>
      </p:sp>
      <p:cxnSp>
        <p:nvCxnSpPr>
          <p:cNvPr id="16" name="Straight Arrow Connector 15"/>
          <p:cNvCxnSpPr>
            <a:stCxn id="15" idx="1"/>
          </p:cNvCxnSpPr>
          <p:nvPr/>
        </p:nvCxnSpPr>
        <p:spPr>
          <a:xfrm flipH="1" flipV="1">
            <a:off x="4716016" y="4509120"/>
            <a:ext cx="1308499" cy="1308499"/>
          </a:xfrm>
          <a:prstGeom prst="straightConnector1">
            <a:avLst/>
          </a:prstGeom>
          <a:noFill/>
          <a:ln w="19050">
            <a:noFill/>
            <a:round/>
            <a:headEnd type="stealth"/>
            <a:tailEnd type="none" w="lg" len="lg"/>
          </a:ln>
        </p:spPr>
      </p:cxnSp>
      <p:sp>
        <p:nvSpPr>
          <p:cNvPr id="17" name="Oval 16"/>
          <p:cNvSpPr/>
          <p:nvPr/>
        </p:nvSpPr>
        <p:spPr bwMode="auto">
          <a:xfrm>
            <a:off x="6804248" y="5733256"/>
            <a:ext cx="576064" cy="576064"/>
          </a:xfrm>
          <a:prstGeom prst="ellipse">
            <a:avLst/>
          </a:prstGeom>
          <a:noFill/>
          <a:ln w="19050">
            <a:noFill/>
            <a:round/>
            <a:headEnd/>
            <a:tailEnd/>
          </a:ln>
        </p:spPr>
        <p:txBody>
          <a:bodyPr wrap="none" rtlCol="0" anchor="ctr"/>
          <a:lstStyle/>
          <a:p>
            <a:pPr algn="ctr"/>
            <a:endParaRPr lang="en-US"/>
          </a:p>
        </p:txBody>
      </p:sp>
      <p:cxnSp>
        <p:nvCxnSpPr>
          <p:cNvPr id="18" name="Straight Arrow Connector 17"/>
          <p:cNvCxnSpPr>
            <a:stCxn id="17" idx="0"/>
          </p:cNvCxnSpPr>
          <p:nvPr/>
        </p:nvCxnSpPr>
        <p:spPr>
          <a:xfrm flipH="1" flipV="1">
            <a:off x="6804248" y="4509120"/>
            <a:ext cx="288032" cy="1224136"/>
          </a:xfrm>
          <a:prstGeom prst="straightConnector1">
            <a:avLst/>
          </a:prstGeom>
          <a:noFill/>
          <a:ln w="19050">
            <a:noFill/>
            <a:round/>
            <a:headEnd type="stealth"/>
            <a:tailEnd type="none" w="lg" len="lg"/>
          </a:ln>
        </p:spPr>
      </p:cxnSp>
    </p:spTree>
    <p:extLst>
      <p:ext uri="{BB962C8B-B14F-4D97-AF65-F5344CB8AC3E}">
        <p14:creationId xmlns:p14="http://schemas.microsoft.com/office/powerpoint/2010/main" val="399428783"/>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degree (ED) model</a:t>
            </a:r>
            <a:endParaRPr lang="en-US" dirty="0"/>
          </a:p>
        </p:txBody>
      </p:sp>
      <p:sp>
        <p:nvSpPr>
          <p:cNvPr id="3" name="Content Placeholder 2"/>
          <p:cNvSpPr>
            <a:spLocks noGrp="1"/>
          </p:cNvSpPr>
          <p:nvPr>
            <p:ph idx="1"/>
          </p:nvPr>
        </p:nvSpPr>
        <p:spPr/>
        <p:txBody>
          <a:bodyPr/>
          <a:lstStyle/>
          <a:p>
            <a:r>
              <a:rPr lang="en-US" dirty="0"/>
              <a:t>Proved to be exact (mean </a:t>
            </a:r>
            <a:r>
              <a:rPr lang="en-US" dirty="0" err="1"/>
              <a:t>behaviour</a:t>
            </a:r>
            <a:r>
              <a:rPr lang="en-US" dirty="0"/>
              <a:t>, conditional on non-extinction)</a:t>
            </a:r>
          </a:p>
          <a:p>
            <a:r>
              <a:rPr lang="en-US" dirty="0" smtClean="0"/>
              <a:t>Assumptions:</a:t>
            </a:r>
          </a:p>
          <a:p>
            <a:pPr lvl="1"/>
            <a:r>
              <a:rPr lang="en-US" dirty="0"/>
              <a:t> </a:t>
            </a:r>
            <a:r>
              <a:rPr lang="en-US" dirty="0" smtClean="0"/>
              <a:t>              number of S and I nodes of effective degree</a:t>
            </a:r>
          </a:p>
          <a:p>
            <a:pPr lvl="1"/>
            <a:r>
              <a:rPr lang="en-US" dirty="0" smtClean="0"/>
              <a:t>ED at    : number of links still available for transmission</a:t>
            </a:r>
          </a:p>
          <a:p>
            <a:pPr lvl="1"/>
            <a:r>
              <a:rPr lang="en-US" dirty="0" smtClean="0"/>
              <a:t>A node decreases its ED by one when infected by or transmitting to a </a:t>
            </a:r>
            <a:r>
              <a:rPr lang="en-US" dirty="0" err="1" smtClean="0"/>
              <a:t>neighbour</a:t>
            </a:r>
            <a:r>
              <a:rPr lang="en-US" dirty="0" smtClean="0"/>
              <a:t>, or when a </a:t>
            </a:r>
            <a:r>
              <a:rPr lang="en-US" dirty="0" err="1" smtClean="0"/>
              <a:t>neighbour</a:t>
            </a:r>
            <a:r>
              <a:rPr lang="en-US" dirty="0" smtClean="0"/>
              <a:t> recovers</a:t>
            </a:r>
          </a:p>
          <a:p>
            <a:pPr marL="457200" lvl="1" indent="0">
              <a:buNone/>
            </a:pPr>
            <a:endParaRPr lang="en-US" dirty="0" smtClean="0">
              <a:solidFill>
                <a:srgbClr val="FF0000"/>
              </a:solidFill>
            </a:endParaRPr>
          </a:p>
          <a:p>
            <a:pPr marL="457200" lvl="1" indent="0">
              <a:buNone/>
            </a:pPr>
            <a:r>
              <a:rPr lang="en-US" dirty="0" smtClean="0">
                <a:solidFill>
                  <a:schemeClr val="bg1"/>
                </a:solidFill>
              </a:rPr>
              <a:t>Infecting</a:t>
            </a:r>
            <a:r>
              <a:rPr lang="en-US" dirty="0" smtClean="0">
                <a:solidFill>
                  <a:srgbClr val="FF0000"/>
                </a:solidFill>
              </a:rPr>
              <a:t> Being infected </a:t>
            </a:r>
            <a:r>
              <a:rPr lang="en-US" dirty="0" smtClean="0">
                <a:solidFill>
                  <a:schemeClr val="bg1"/>
                </a:solidFill>
              </a:rPr>
              <a:t>Being contacted </a:t>
            </a:r>
            <a:r>
              <a:rPr lang="en-US" dirty="0" err="1" smtClean="0">
                <a:solidFill>
                  <a:schemeClr val="bg1"/>
                </a:solidFill>
              </a:rPr>
              <a:t>Neighbour</a:t>
            </a:r>
            <a:r>
              <a:rPr lang="en-US" dirty="0" smtClean="0">
                <a:solidFill>
                  <a:schemeClr val="bg1"/>
                </a:solidFill>
              </a:rPr>
              <a:t> recovering</a:t>
            </a:r>
          </a:p>
          <a:p>
            <a:endParaRPr lang="en-US" dirty="0" smtClean="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38208089"/>
              </p:ext>
            </p:extLst>
          </p:nvPr>
        </p:nvGraphicFramePr>
        <p:xfrm>
          <a:off x="1294392" y="2387286"/>
          <a:ext cx="914400" cy="342900"/>
        </p:xfrm>
        <a:graphic>
          <a:graphicData uri="http://schemas.openxmlformats.org/presentationml/2006/ole">
            <mc:AlternateContent xmlns:mc="http://schemas.openxmlformats.org/markup-compatibility/2006">
              <mc:Choice xmlns:v="urn:schemas-microsoft-com:vml" Requires="v">
                <p:oleObj spid="_x0000_s477221" name="Equation" r:id="rId4" imgW="914400" imgH="342720" progId="Equation.DSMT4">
                  <p:embed/>
                </p:oleObj>
              </mc:Choice>
              <mc:Fallback>
                <p:oleObj name="Equation" r:id="rId4" imgW="914400" imgH="342720" progId="Equation.DSMT4">
                  <p:embed/>
                  <p:pic>
                    <p:nvPicPr>
                      <p:cNvPr id="0" name=""/>
                      <p:cNvPicPr/>
                      <p:nvPr/>
                    </p:nvPicPr>
                    <p:blipFill>
                      <a:blip r:embed="rId5"/>
                      <a:stretch>
                        <a:fillRect/>
                      </a:stretch>
                    </p:blipFill>
                    <p:spPr>
                      <a:xfrm>
                        <a:off x="1294392" y="2387286"/>
                        <a:ext cx="9144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595693364"/>
              </p:ext>
            </p:extLst>
          </p:nvPr>
        </p:nvGraphicFramePr>
        <p:xfrm>
          <a:off x="7393136" y="2410255"/>
          <a:ext cx="203200" cy="266700"/>
        </p:xfrm>
        <a:graphic>
          <a:graphicData uri="http://schemas.openxmlformats.org/presentationml/2006/ole">
            <mc:AlternateContent xmlns:mc="http://schemas.openxmlformats.org/markup-compatibility/2006">
              <mc:Choice xmlns:v="urn:schemas-microsoft-com:vml" Requires="v">
                <p:oleObj spid="_x0000_s477222" name="Equation" r:id="rId6" imgW="203040" imgH="266400" progId="Equation.DSMT4">
                  <p:embed/>
                </p:oleObj>
              </mc:Choice>
              <mc:Fallback>
                <p:oleObj name="Equation" r:id="rId6" imgW="203040" imgH="266400" progId="Equation.DSMT4">
                  <p:embed/>
                  <p:pic>
                    <p:nvPicPr>
                      <p:cNvPr id="0" name=""/>
                      <p:cNvPicPr/>
                      <p:nvPr/>
                    </p:nvPicPr>
                    <p:blipFill>
                      <a:blip r:embed="rId7"/>
                      <a:stretch>
                        <a:fillRect/>
                      </a:stretch>
                    </p:blipFill>
                    <p:spPr>
                      <a:xfrm>
                        <a:off x="7393136" y="2410255"/>
                        <a:ext cx="2032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87366312"/>
              </p:ext>
            </p:extLst>
          </p:nvPr>
        </p:nvGraphicFramePr>
        <p:xfrm>
          <a:off x="2041087" y="2817027"/>
          <a:ext cx="139700" cy="241300"/>
        </p:xfrm>
        <a:graphic>
          <a:graphicData uri="http://schemas.openxmlformats.org/presentationml/2006/ole">
            <mc:AlternateContent xmlns:mc="http://schemas.openxmlformats.org/markup-compatibility/2006">
              <mc:Choice xmlns:v="urn:schemas-microsoft-com:vml" Requires="v">
                <p:oleObj spid="_x0000_s477223" name="Equation" r:id="rId8" imgW="139680" imgH="241200" progId="Equation.DSMT4">
                  <p:embed/>
                </p:oleObj>
              </mc:Choice>
              <mc:Fallback>
                <p:oleObj name="Equation" r:id="rId8" imgW="139680" imgH="241200" progId="Equation.DSMT4">
                  <p:embed/>
                  <p:pic>
                    <p:nvPicPr>
                      <p:cNvPr id="0" name=""/>
                      <p:cNvPicPr/>
                      <p:nvPr/>
                    </p:nvPicPr>
                    <p:blipFill>
                      <a:blip r:embed="rId9"/>
                      <a:stretch>
                        <a:fillRect/>
                      </a:stretch>
                    </p:blipFill>
                    <p:spPr>
                      <a:xfrm>
                        <a:off x="2041087" y="2817027"/>
                        <a:ext cx="139700" cy="241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01585200"/>
              </p:ext>
            </p:extLst>
          </p:nvPr>
        </p:nvGraphicFramePr>
        <p:xfrm>
          <a:off x="101600" y="4679950"/>
          <a:ext cx="8940800" cy="1600200"/>
        </p:xfrm>
        <a:graphic>
          <a:graphicData uri="http://schemas.openxmlformats.org/presentationml/2006/ole">
            <mc:AlternateContent xmlns:mc="http://schemas.openxmlformats.org/markup-compatibility/2006">
              <mc:Choice xmlns:v="urn:schemas-microsoft-com:vml" Requires="v">
                <p:oleObj spid="_x0000_s477224" name="Equation" r:id="rId10" imgW="8940800" imgH="1600200" progId="Equation.DSMT4">
                  <p:embed/>
                </p:oleObj>
              </mc:Choice>
              <mc:Fallback>
                <p:oleObj name="Equation" r:id="rId10" imgW="8940800" imgH="1600200" progId="Equation.DSMT4">
                  <p:embed/>
                  <p:pic>
                    <p:nvPicPr>
                      <p:cNvPr id="0" name=""/>
                      <p:cNvPicPr/>
                      <p:nvPr/>
                    </p:nvPicPr>
                    <p:blipFill>
                      <a:blip r:embed="rId11"/>
                      <a:stretch>
                        <a:fillRect/>
                      </a:stretch>
                    </p:blipFill>
                    <p:spPr>
                      <a:xfrm>
                        <a:off x="101600" y="4679950"/>
                        <a:ext cx="8940800" cy="1600200"/>
                      </a:xfrm>
                      <a:prstGeom prst="rect">
                        <a:avLst/>
                      </a:prstGeom>
                    </p:spPr>
                  </p:pic>
                </p:oleObj>
              </mc:Fallback>
            </mc:AlternateContent>
          </a:graphicData>
        </a:graphic>
      </p:graphicFrame>
      <p:sp>
        <p:nvSpPr>
          <p:cNvPr id="8" name="Oval 7"/>
          <p:cNvSpPr/>
          <p:nvPr/>
        </p:nvSpPr>
        <p:spPr bwMode="auto">
          <a:xfrm>
            <a:off x="1619672" y="5733256"/>
            <a:ext cx="576064" cy="576064"/>
          </a:xfrm>
          <a:prstGeom prst="ellipse">
            <a:avLst/>
          </a:prstGeom>
          <a:noFill/>
          <a:ln w="19050">
            <a:noFill/>
            <a:round/>
            <a:headEnd/>
            <a:tailEnd/>
          </a:ln>
        </p:spPr>
        <p:txBody>
          <a:bodyPr wrap="none" rtlCol="0" anchor="ctr"/>
          <a:lstStyle/>
          <a:p>
            <a:pPr algn="ctr"/>
            <a:endParaRPr lang="en-US"/>
          </a:p>
        </p:txBody>
      </p:sp>
      <p:cxnSp>
        <p:nvCxnSpPr>
          <p:cNvPr id="10" name="Straight Arrow Connector 9"/>
          <p:cNvCxnSpPr>
            <a:stCxn id="8" idx="0"/>
          </p:cNvCxnSpPr>
          <p:nvPr/>
        </p:nvCxnSpPr>
        <p:spPr>
          <a:xfrm flipH="1" flipV="1">
            <a:off x="1475656" y="4509120"/>
            <a:ext cx="432048" cy="1224136"/>
          </a:xfrm>
          <a:prstGeom prst="straightConnector1">
            <a:avLst/>
          </a:prstGeom>
          <a:noFill/>
          <a:ln w="19050">
            <a:noFill/>
            <a:round/>
            <a:headEnd type="stealth"/>
            <a:tailEnd type="none" w="lg" len="lg"/>
          </a:ln>
        </p:spPr>
      </p:cxnSp>
      <p:sp>
        <p:nvSpPr>
          <p:cNvPr id="13" name="Oval 12"/>
          <p:cNvSpPr/>
          <p:nvPr/>
        </p:nvSpPr>
        <p:spPr bwMode="auto">
          <a:xfrm>
            <a:off x="5220072" y="5733256"/>
            <a:ext cx="576064" cy="576064"/>
          </a:xfrm>
          <a:prstGeom prst="ellipse">
            <a:avLst/>
          </a:prstGeom>
          <a:noFill/>
          <a:ln w="19050">
            <a:solidFill>
              <a:srgbClr val="FF0000"/>
            </a:solidFill>
            <a:round/>
            <a:headEnd/>
            <a:tailEnd/>
          </a:ln>
        </p:spPr>
        <p:txBody>
          <a:bodyPr wrap="none" rtlCol="0" anchor="ctr"/>
          <a:lstStyle/>
          <a:p>
            <a:pPr algn="ctr"/>
            <a:endParaRPr lang="en-US"/>
          </a:p>
        </p:txBody>
      </p:sp>
      <p:cxnSp>
        <p:nvCxnSpPr>
          <p:cNvPr id="14" name="Straight Arrow Connector 13"/>
          <p:cNvCxnSpPr>
            <a:stCxn id="13" idx="1"/>
          </p:cNvCxnSpPr>
          <p:nvPr/>
        </p:nvCxnSpPr>
        <p:spPr>
          <a:xfrm flipH="1" flipV="1">
            <a:off x="2843808" y="4509120"/>
            <a:ext cx="2460627" cy="1308499"/>
          </a:xfrm>
          <a:prstGeom prst="straightConnector1">
            <a:avLst/>
          </a:prstGeom>
          <a:noFill/>
          <a:ln w="19050">
            <a:solidFill>
              <a:srgbClr val="FF0000"/>
            </a:solidFill>
            <a:round/>
            <a:headEnd type="stealth"/>
            <a:tailEnd type="none" w="lg" len="lg"/>
          </a:ln>
        </p:spPr>
      </p:cxnSp>
      <p:sp>
        <p:nvSpPr>
          <p:cNvPr id="15" name="Oval 14"/>
          <p:cNvSpPr/>
          <p:nvPr/>
        </p:nvSpPr>
        <p:spPr bwMode="auto">
          <a:xfrm>
            <a:off x="5940152" y="5733256"/>
            <a:ext cx="576064" cy="576064"/>
          </a:xfrm>
          <a:prstGeom prst="ellipse">
            <a:avLst/>
          </a:prstGeom>
          <a:noFill/>
          <a:ln w="19050">
            <a:noFill/>
            <a:round/>
            <a:headEnd/>
            <a:tailEnd/>
          </a:ln>
        </p:spPr>
        <p:txBody>
          <a:bodyPr wrap="none" rtlCol="0" anchor="ctr"/>
          <a:lstStyle/>
          <a:p>
            <a:pPr algn="ctr"/>
            <a:endParaRPr lang="en-US"/>
          </a:p>
        </p:txBody>
      </p:sp>
      <p:cxnSp>
        <p:nvCxnSpPr>
          <p:cNvPr id="16" name="Straight Arrow Connector 15"/>
          <p:cNvCxnSpPr>
            <a:stCxn id="15" idx="1"/>
          </p:cNvCxnSpPr>
          <p:nvPr/>
        </p:nvCxnSpPr>
        <p:spPr>
          <a:xfrm flipH="1" flipV="1">
            <a:off x="4716016" y="4509120"/>
            <a:ext cx="1308499" cy="1308499"/>
          </a:xfrm>
          <a:prstGeom prst="straightConnector1">
            <a:avLst/>
          </a:prstGeom>
          <a:noFill/>
          <a:ln w="19050">
            <a:noFill/>
            <a:round/>
            <a:headEnd type="stealth"/>
            <a:tailEnd type="none" w="lg" len="lg"/>
          </a:ln>
        </p:spPr>
      </p:cxnSp>
      <p:sp>
        <p:nvSpPr>
          <p:cNvPr id="17" name="Oval 16"/>
          <p:cNvSpPr/>
          <p:nvPr/>
        </p:nvSpPr>
        <p:spPr bwMode="auto">
          <a:xfrm>
            <a:off x="6804248" y="5733256"/>
            <a:ext cx="576064" cy="576064"/>
          </a:xfrm>
          <a:prstGeom prst="ellipse">
            <a:avLst/>
          </a:prstGeom>
          <a:noFill/>
          <a:ln w="19050">
            <a:noFill/>
            <a:round/>
            <a:headEnd/>
            <a:tailEnd/>
          </a:ln>
        </p:spPr>
        <p:txBody>
          <a:bodyPr wrap="none" rtlCol="0" anchor="ctr"/>
          <a:lstStyle/>
          <a:p>
            <a:pPr algn="ctr"/>
            <a:endParaRPr lang="en-US"/>
          </a:p>
        </p:txBody>
      </p:sp>
      <p:cxnSp>
        <p:nvCxnSpPr>
          <p:cNvPr id="18" name="Straight Arrow Connector 17"/>
          <p:cNvCxnSpPr>
            <a:stCxn id="17" idx="0"/>
          </p:cNvCxnSpPr>
          <p:nvPr/>
        </p:nvCxnSpPr>
        <p:spPr>
          <a:xfrm flipH="1" flipV="1">
            <a:off x="6804248" y="4509120"/>
            <a:ext cx="288032" cy="1224136"/>
          </a:xfrm>
          <a:prstGeom prst="straightConnector1">
            <a:avLst/>
          </a:prstGeom>
          <a:noFill/>
          <a:ln w="19050">
            <a:noFill/>
            <a:round/>
            <a:headEnd type="stealth"/>
            <a:tailEnd type="none" w="lg" len="lg"/>
          </a:ln>
        </p:spPr>
      </p:cxnSp>
    </p:spTree>
    <p:extLst>
      <p:ext uri="{BB962C8B-B14F-4D97-AF65-F5344CB8AC3E}">
        <p14:creationId xmlns:p14="http://schemas.microsoft.com/office/powerpoint/2010/main" val="365200243"/>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degree (ED) model</a:t>
            </a:r>
            <a:endParaRPr lang="en-US" dirty="0"/>
          </a:p>
        </p:txBody>
      </p:sp>
      <p:sp>
        <p:nvSpPr>
          <p:cNvPr id="3" name="Content Placeholder 2"/>
          <p:cNvSpPr>
            <a:spLocks noGrp="1"/>
          </p:cNvSpPr>
          <p:nvPr>
            <p:ph idx="1"/>
          </p:nvPr>
        </p:nvSpPr>
        <p:spPr/>
        <p:txBody>
          <a:bodyPr/>
          <a:lstStyle/>
          <a:p>
            <a:r>
              <a:rPr lang="en-US" dirty="0"/>
              <a:t>Proved to be exact (mean </a:t>
            </a:r>
            <a:r>
              <a:rPr lang="en-US" dirty="0" err="1"/>
              <a:t>behaviour</a:t>
            </a:r>
            <a:r>
              <a:rPr lang="en-US" dirty="0"/>
              <a:t>, conditional on non-extinction)</a:t>
            </a:r>
          </a:p>
          <a:p>
            <a:r>
              <a:rPr lang="en-US" dirty="0" smtClean="0"/>
              <a:t>Assumptions:</a:t>
            </a:r>
          </a:p>
          <a:p>
            <a:pPr lvl="1"/>
            <a:r>
              <a:rPr lang="en-US" dirty="0"/>
              <a:t> </a:t>
            </a:r>
            <a:r>
              <a:rPr lang="en-US" dirty="0" smtClean="0"/>
              <a:t>              number of S and I nodes of effective degree</a:t>
            </a:r>
          </a:p>
          <a:p>
            <a:pPr lvl="1"/>
            <a:r>
              <a:rPr lang="en-US" dirty="0" smtClean="0"/>
              <a:t>ED at    : number of links still available for transmission</a:t>
            </a:r>
          </a:p>
          <a:p>
            <a:pPr lvl="1"/>
            <a:r>
              <a:rPr lang="en-US" dirty="0" smtClean="0"/>
              <a:t>A node decreases its ED by one when infected by or transmitting to a </a:t>
            </a:r>
            <a:r>
              <a:rPr lang="en-US" dirty="0" err="1" smtClean="0"/>
              <a:t>neighbour</a:t>
            </a:r>
            <a:r>
              <a:rPr lang="en-US" dirty="0" smtClean="0"/>
              <a:t>, or when a </a:t>
            </a:r>
            <a:r>
              <a:rPr lang="en-US" dirty="0" err="1" smtClean="0"/>
              <a:t>neighbour</a:t>
            </a:r>
            <a:r>
              <a:rPr lang="en-US" dirty="0" smtClean="0"/>
              <a:t> recovers</a:t>
            </a:r>
          </a:p>
          <a:p>
            <a:pPr marL="457200" lvl="1" indent="0">
              <a:buNone/>
            </a:pPr>
            <a:endParaRPr lang="en-US" dirty="0" smtClean="0">
              <a:solidFill>
                <a:srgbClr val="FF0000"/>
              </a:solidFill>
            </a:endParaRPr>
          </a:p>
          <a:p>
            <a:pPr marL="457200" lvl="1" indent="0">
              <a:buNone/>
            </a:pPr>
            <a:r>
              <a:rPr lang="en-US" dirty="0" smtClean="0">
                <a:solidFill>
                  <a:schemeClr val="bg1"/>
                </a:solidFill>
              </a:rPr>
              <a:t>Infecting Being infected </a:t>
            </a:r>
            <a:r>
              <a:rPr lang="en-US" dirty="0" smtClean="0">
                <a:solidFill>
                  <a:srgbClr val="FF0000"/>
                </a:solidFill>
              </a:rPr>
              <a:t>Being contacted </a:t>
            </a:r>
            <a:r>
              <a:rPr lang="en-US" dirty="0" err="1" smtClean="0">
                <a:solidFill>
                  <a:schemeClr val="bg1"/>
                </a:solidFill>
              </a:rPr>
              <a:t>Neighbour</a:t>
            </a:r>
            <a:r>
              <a:rPr lang="en-US" dirty="0" smtClean="0">
                <a:solidFill>
                  <a:schemeClr val="bg1"/>
                </a:solidFill>
              </a:rPr>
              <a:t> recovering</a:t>
            </a:r>
          </a:p>
          <a:p>
            <a:endParaRPr lang="en-US" dirty="0" smtClean="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78494265"/>
              </p:ext>
            </p:extLst>
          </p:nvPr>
        </p:nvGraphicFramePr>
        <p:xfrm>
          <a:off x="1294392" y="2387286"/>
          <a:ext cx="914400" cy="342900"/>
        </p:xfrm>
        <a:graphic>
          <a:graphicData uri="http://schemas.openxmlformats.org/presentationml/2006/ole">
            <mc:AlternateContent xmlns:mc="http://schemas.openxmlformats.org/markup-compatibility/2006">
              <mc:Choice xmlns:v="urn:schemas-microsoft-com:vml" Requires="v">
                <p:oleObj spid="_x0000_s478245" name="Equation" r:id="rId4" imgW="914400" imgH="342720" progId="Equation.DSMT4">
                  <p:embed/>
                </p:oleObj>
              </mc:Choice>
              <mc:Fallback>
                <p:oleObj name="Equation" r:id="rId4" imgW="914400" imgH="342720" progId="Equation.DSMT4">
                  <p:embed/>
                  <p:pic>
                    <p:nvPicPr>
                      <p:cNvPr id="0" name=""/>
                      <p:cNvPicPr/>
                      <p:nvPr/>
                    </p:nvPicPr>
                    <p:blipFill>
                      <a:blip r:embed="rId5"/>
                      <a:stretch>
                        <a:fillRect/>
                      </a:stretch>
                    </p:blipFill>
                    <p:spPr>
                      <a:xfrm>
                        <a:off x="1294392" y="2387286"/>
                        <a:ext cx="9144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285602763"/>
              </p:ext>
            </p:extLst>
          </p:nvPr>
        </p:nvGraphicFramePr>
        <p:xfrm>
          <a:off x="7393136" y="2410255"/>
          <a:ext cx="203200" cy="266700"/>
        </p:xfrm>
        <a:graphic>
          <a:graphicData uri="http://schemas.openxmlformats.org/presentationml/2006/ole">
            <mc:AlternateContent xmlns:mc="http://schemas.openxmlformats.org/markup-compatibility/2006">
              <mc:Choice xmlns:v="urn:schemas-microsoft-com:vml" Requires="v">
                <p:oleObj spid="_x0000_s478246" name="Equation" r:id="rId6" imgW="203040" imgH="266400" progId="Equation.DSMT4">
                  <p:embed/>
                </p:oleObj>
              </mc:Choice>
              <mc:Fallback>
                <p:oleObj name="Equation" r:id="rId6" imgW="203040" imgH="266400" progId="Equation.DSMT4">
                  <p:embed/>
                  <p:pic>
                    <p:nvPicPr>
                      <p:cNvPr id="0" name=""/>
                      <p:cNvPicPr/>
                      <p:nvPr/>
                    </p:nvPicPr>
                    <p:blipFill>
                      <a:blip r:embed="rId7"/>
                      <a:stretch>
                        <a:fillRect/>
                      </a:stretch>
                    </p:blipFill>
                    <p:spPr>
                      <a:xfrm>
                        <a:off x="7393136" y="2410255"/>
                        <a:ext cx="2032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36612842"/>
              </p:ext>
            </p:extLst>
          </p:nvPr>
        </p:nvGraphicFramePr>
        <p:xfrm>
          <a:off x="2041087" y="2817027"/>
          <a:ext cx="139700" cy="241300"/>
        </p:xfrm>
        <a:graphic>
          <a:graphicData uri="http://schemas.openxmlformats.org/presentationml/2006/ole">
            <mc:AlternateContent xmlns:mc="http://schemas.openxmlformats.org/markup-compatibility/2006">
              <mc:Choice xmlns:v="urn:schemas-microsoft-com:vml" Requires="v">
                <p:oleObj spid="_x0000_s478247" name="Equation" r:id="rId8" imgW="139680" imgH="241200" progId="Equation.DSMT4">
                  <p:embed/>
                </p:oleObj>
              </mc:Choice>
              <mc:Fallback>
                <p:oleObj name="Equation" r:id="rId8" imgW="139680" imgH="241200" progId="Equation.DSMT4">
                  <p:embed/>
                  <p:pic>
                    <p:nvPicPr>
                      <p:cNvPr id="0" name=""/>
                      <p:cNvPicPr/>
                      <p:nvPr/>
                    </p:nvPicPr>
                    <p:blipFill>
                      <a:blip r:embed="rId9"/>
                      <a:stretch>
                        <a:fillRect/>
                      </a:stretch>
                    </p:blipFill>
                    <p:spPr>
                      <a:xfrm>
                        <a:off x="2041087" y="2817027"/>
                        <a:ext cx="139700" cy="241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69372218"/>
              </p:ext>
            </p:extLst>
          </p:nvPr>
        </p:nvGraphicFramePr>
        <p:xfrm>
          <a:off x="101600" y="4679950"/>
          <a:ext cx="8940800" cy="1600200"/>
        </p:xfrm>
        <a:graphic>
          <a:graphicData uri="http://schemas.openxmlformats.org/presentationml/2006/ole">
            <mc:AlternateContent xmlns:mc="http://schemas.openxmlformats.org/markup-compatibility/2006">
              <mc:Choice xmlns:v="urn:schemas-microsoft-com:vml" Requires="v">
                <p:oleObj spid="_x0000_s478248" name="Equation" r:id="rId10" imgW="8940800" imgH="1600200" progId="Equation.DSMT4">
                  <p:embed/>
                </p:oleObj>
              </mc:Choice>
              <mc:Fallback>
                <p:oleObj name="Equation" r:id="rId10" imgW="8940800" imgH="1600200" progId="Equation.DSMT4">
                  <p:embed/>
                  <p:pic>
                    <p:nvPicPr>
                      <p:cNvPr id="0" name=""/>
                      <p:cNvPicPr/>
                      <p:nvPr/>
                    </p:nvPicPr>
                    <p:blipFill>
                      <a:blip r:embed="rId11"/>
                      <a:stretch>
                        <a:fillRect/>
                      </a:stretch>
                    </p:blipFill>
                    <p:spPr>
                      <a:xfrm>
                        <a:off x="101600" y="4679950"/>
                        <a:ext cx="8940800" cy="1600200"/>
                      </a:xfrm>
                      <a:prstGeom prst="rect">
                        <a:avLst/>
                      </a:prstGeom>
                    </p:spPr>
                  </p:pic>
                </p:oleObj>
              </mc:Fallback>
            </mc:AlternateContent>
          </a:graphicData>
        </a:graphic>
      </p:graphicFrame>
      <p:sp>
        <p:nvSpPr>
          <p:cNvPr id="8" name="Oval 7"/>
          <p:cNvSpPr/>
          <p:nvPr/>
        </p:nvSpPr>
        <p:spPr bwMode="auto">
          <a:xfrm>
            <a:off x="1619672" y="5733256"/>
            <a:ext cx="576064" cy="576064"/>
          </a:xfrm>
          <a:prstGeom prst="ellipse">
            <a:avLst/>
          </a:prstGeom>
          <a:noFill/>
          <a:ln w="19050">
            <a:noFill/>
            <a:round/>
            <a:headEnd/>
            <a:tailEnd/>
          </a:ln>
        </p:spPr>
        <p:txBody>
          <a:bodyPr wrap="none" rtlCol="0" anchor="ctr"/>
          <a:lstStyle/>
          <a:p>
            <a:pPr algn="ctr"/>
            <a:endParaRPr lang="en-US"/>
          </a:p>
        </p:txBody>
      </p:sp>
      <p:cxnSp>
        <p:nvCxnSpPr>
          <p:cNvPr id="10" name="Straight Arrow Connector 9"/>
          <p:cNvCxnSpPr>
            <a:stCxn id="8" idx="0"/>
          </p:cNvCxnSpPr>
          <p:nvPr/>
        </p:nvCxnSpPr>
        <p:spPr>
          <a:xfrm flipH="1" flipV="1">
            <a:off x="1475656" y="4509120"/>
            <a:ext cx="432048" cy="1224136"/>
          </a:xfrm>
          <a:prstGeom prst="straightConnector1">
            <a:avLst/>
          </a:prstGeom>
          <a:noFill/>
          <a:ln w="19050">
            <a:noFill/>
            <a:round/>
            <a:headEnd type="stealth"/>
            <a:tailEnd type="none" w="lg" len="lg"/>
          </a:ln>
        </p:spPr>
      </p:cxnSp>
      <p:sp>
        <p:nvSpPr>
          <p:cNvPr id="13" name="Oval 12"/>
          <p:cNvSpPr/>
          <p:nvPr/>
        </p:nvSpPr>
        <p:spPr bwMode="auto">
          <a:xfrm>
            <a:off x="5220072" y="5733256"/>
            <a:ext cx="576064" cy="576064"/>
          </a:xfrm>
          <a:prstGeom prst="ellipse">
            <a:avLst/>
          </a:prstGeom>
          <a:noFill/>
          <a:ln w="19050">
            <a:noFill/>
            <a:round/>
            <a:headEnd/>
            <a:tailEnd/>
          </a:ln>
        </p:spPr>
        <p:txBody>
          <a:bodyPr wrap="none" rtlCol="0" anchor="ctr"/>
          <a:lstStyle/>
          <a:p>
            <a:pPr algn="ctr"/>
            <a:endParaRPr lang="en-US"/>
          </a:p>
        </p:txBody>
      </p:sp>
      <p:cxnSp>
        <p:nvCxnSpPr>
          <p:cNvPr id="14" name="Straight Arrow Connector 13"/>
          <p:cNvCxnSpPr>
            <a:stCxn id="13" idx="1"/>
          </p:cNvCxnSpPr>
          <p:nvPr/>
        </p:nvCxnSpPr>
        <p:spPr>
          <a:xfrm flipH="1" flipV="1">
            <a:off x="2843808" y="4509120"/>
            <a:ext cx="2460627" cy="1308499"/>
          </a:xfrm>
          <a:prstGeom prst="straightConnector1">
            <a:avLst/>
          </a:prstGeom>
          <a:noFill/>
          <a:ln w="19050">
            <a:noFill/>
            <a:round/>
            <a:headEnd type="stealth"/>
            <a:tailEnd type="none" w="lg" len="lg"/>
          </a:ln>
        </p:spPr>
      </p:cxnSp>
      <p:sp>
        <p:nvSpPr>
          <p:cNvPr id="15" name="Oval 14"/>
          <p:cNvSpPr/>
          <p:nvPr/>
        </p:nvSpPr>
        <p:spPr bwMode="auto">
          <a:xfrm>
            <a:off x="5940152" y="5733256"/>
            <a:ext cx="576064" cy="576064"/>
          </a:xfrm>
          <a:prstGeom prst="ellipse">
            <a:avLst/>
          </a:prstGeom>
          <a:noFill/>
          <a:ln w="19050">
            <a:solidFill>
              <a:srgbClr val="FF0000"/>
            </a:solidFill>
            <a:round/>
            <a:headEnd/>
            <a:tailEnd/>
          </a:ln>
        </p:spPr>
        <p:txBody>
          <a:bodyPr wrap="none" rtlCol="0" anchor="ctr"/>
          <a:lstStyle/>
          <a:p>
            <a:pPr algn="ctr"/>
            <a:endParaRPr lang="en-US"/>
          </a:p>
        </p:txBody>
      </p:sp>
      <p:cxnSp>
        <p:nvCxnSpPr>
          <p:cNvPr id="16" name="Straight Arrow Connector 15"/>
          <p:cNvCxnSpPr>
            <a:stCxn id="15" idx="1"/>
          </p:cNvCxnSpPr>
          <p:nvPr/>
        </p:nvCxnSpPr>
        <p:spPr>
          <a:xfrm flipH="1" flipV="1">
            <a:off x="4716016" y="4509120"/>
            <a:ext cx="1308499" cy="1308499"/>
          </a:xfrm>
          <a:prstGeom prst="straightConnector1">
            <a:avLst/>
          </a:prstGeom>
          <a:noFill/>
          <a:ln w="19050">
            <a:solidFill>
              <a:srgbClr val="FF0000"/>
            </a:solidFill>
            <a:round/>
            <a:headEnd type="stealth"/>
            <a:tailEnd type="none" w="lg" len="lg"/>
          </a:ln>
        </p:spPr>
      </p:cxnSp>
      <p:sp>
        <p:nvSpPr>
          <p:cNvPr id="17" name="Oval 16"/>
          <p:cNvSpPr/>
          <p:nvPr/>
        </p:nvSpPr>
        <p:spPr bwMode="auto">
          <a:xfrm>
            <a:off x="6804248" y="5733256"/>
            <a:ext cx="576064" cy="576064"/>
          </a:xfrm>
          <a:prstGeom prst="ellipse">
            <a:avLst/>
          </a:prstGeom>
          <a:noFill/>
          <a:ln w="19050">
            <a:noFill/>
            <a:round/>
            <a:headEnd/>
            <a:tailEnd/>
          </a:ln>
        </p:spPr>
        <p:txBody>
          <a:bodyPr wrap="none" rtlCol="0" anchor="ctr"/>
          <a:lstStyle/>
          <a:p>
            <a:pPr algn="ctr"/>
            <a:endParaRPr lang="en-US"/>
          </a:p>
        </p:txBody>
      </p:sp>
      <p:cxnSp>
        <p:nvCxnSpPr>
          <p:cNvPr id="18" name="Straight Arrow Connector 17"/>
          <p:cNvCxnSpPr>
            <a:stCxn id="17" idx="0"/>
          </p:cNvCxnSpPr>
          <p:nvPr/>
        </p:nvCxnSpPr>
        <p:spPr>
          <a:xfrm flipH="1" flipV="1">
            <a:off x="6804248" y="4509120"/>
            <a:ext cx="288032" cy="1224136"/>
          </a:xfrm>
          <a:prstGeom prst="straightConnector1">
            <a:avLst/>
          </a:prstGeom>
          <a:noFill/>
          <a:ln w="19050">
            <a:noFill/>
            <a:round/>
            <a:headEnd type="stealth"/>
            <a:tailEnd type="none" w="lg" len="lg"/>
          </a:ln>
        </p:spPr>
      </p:cxnSp>
    </p:spTree>
    <p:extLst>
      <p:ext uri="{BB962C8B-B14F-4D97-AF65-F5344CB8AC3E}">
        <p14:creationId xmlns:p14="http://schemas.microsoft.com/office/powerpoint/2010/main" val="688428193"/>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degree (ED) model</a:t>
            </a:r>
            <a:endParaRPr lang="en-US" dirty="0"/>
          </a:p>
        </p:txBody>
      </p:sp>
      <p:sp>
        <p:nvSpPr>
          <p:cNvPr id="3" name="Content Placeholder 2"/>
          <p:cNvSpPr>
            <a:spLocks noGrp="1"/>
          </p:cNvSpPr>
          <p:nvPr>
            <p:ph idx="1"/>
          </p:nvPr>
        </p:nvSpPr>
        <p:spPr/>
        <p:txBody>
          <a:bodyPr/>
          <a:lstStyle/>
          <a:p>
            <a:r>
              <a:rPr lang="en-US" dirty="0"/>
              <a:t>Proved to be exact (mean </a:t>
            </a:r>
            <a:r>
              <a:rPr lang="en-US" dirty="0" err="1"/>
              <a:t>behaviour</a:t>
            </a:r>
            <a:r>
              <a:rPr lang="en-US" dirty="0"/>
              <a:t>, conditional on non-extinction)</a:t>
            </a:r>
          </a:p>
          <a:p>
            <a:r>
              <a:rPr lang="en-US" dirty="0" smtClean="0"/>
              <a:t>Assumptions:</a:t>
            </a:r>
          </a:p>
          <a:p>
            <a:pPr lvl="1"/>
            <a:r>
              <a:rPr lang="en-US" dirty="0"/>
              <a:t> </a:t>
            </a:r>
            <a:r>
              <a:rPr lang="en-US" dirty="0" smtClean="0"/>
              <a:t>              number of S and I nodes of effective degree</a:t>
            </a:r>
          </a:p>
          <a:p>
            <a:pPr lvl="1"/>
            <a:r>
              <a:rPr lang="en-US" dirty="0" smtClean="0"/>
              <a:t>ED at    : number of links still available for transmission</a:t>
            </a:r>
          </a:p>
          <a:p>
            <a:pPr lvl="1"/>
            <a:r>
              <a:rPr lang="en-US" dirty="0" smtClean="0"/>
              <a:t>A node decreases its ED by one when infected by or transmitting to a </a:t>
            </a:r>
            <a:r>
              <a:rPr lang="en-US" dirty="0" err="1" smtClean="0"/>
              <a:t>neighbour</a:t>
            </a:r>
            <a:r>
              <a:rPr lang="en-US" dirty="0" smtClean="0"/>
              <a:t>, or when a </a:t>
            </a:r>
            <a:r>
              <a:rPr lang="en-US" dirty="0" err="1" smtClean="0"/>
              <a:t>neighbour</a:t>
            </a:r>
            <a:r>
              <a:rPr lang="en-US" dirty="0" smtClean="0"/>
              <a:t> recovers</a:t>
            </a:r>
          </a:p>
          <a:p>
            <a:pPr marL="457200" lvl="1" indent="0">
              <a:buNone/>
            </a:pPr>
            <a:endParaRPr lang="en-US" dirty="0" smtClean="0">
              <a:solidFill>
                <a:srgbClr val="FF0000"/>
              </a:solidFill>
            </a:endParaRPr>
          </a:p>
          <a:p>
            <a:pPr marL="457200" lvl="1" indent="0">
              <a:buNone/>
            </a:pPr>
            <a:r>
              <a:rPr lang="en-US" dirty="0" smtClean="0">
                <a:solidFill>
                  <a:schemeClr val="bg1"/>
                </a:solidFill>
              </a:rPr>
              <a:t>Infecting Being infected Being contacted </a:t>
            </a:r>
            <a:r>
              <a:rPr lang="en-US" dirty="0" err="1" smtClean="0">
                <a:solidFill>
                  <a:srgbClr val="FF0000"/>
                </a:solidFill>
              </a:rPr>
              <a:t>Neighbour</a:t>
            </a:r>
            <a:r>
              <a:rPr lang="en-US" dirty="0" smtClean="0">
                <a:solidFill>
                  <a:srgbClr val="FF0000"/>
                </a:solidFill>
              </a:rPr>
              <a:t> recovering</a:t>
            </a:r>
            <a:endParaRPr lang="en-US" dirty="0" smtClean="0"/>
          </a:p>
          <a:p>
            <a:endParaRPr lang="en-US" dirty="0" smtClean="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776439970"/>
              </p:ext>
            </p:extLst>
          </p:nvPr>
        </p:nvGraphicFramePr>
        <p:xfrm>
          <a:off x="1294392" y="2387286"/>
          <a:ext cx="914400" cy="342900"/>
        </p:xfrm>
        <a:graphic>
          <a:graphicData uri="http://schemas.openxmlformats.org/presentationml/2006/ole">
            <mc:AlternateContent xmlns:mc="http://schemas.openxmlformats.org/markup-compatibility/2006">
              <mc:Choice xmlns:v="urn:schemas-microsoft-com:vml" Requires="v">
                <p:oleObj spid="_x0000_s479269" name="Equation" r:id="rId4" imgW="914400" imgH="342720" progId="Equation.DSMT4">
                  <p:embed/>
                </p:oleObj>
              </mc:Choice>
              <mc:Fallback>
                <p:oleObj name="Equation" r:id="rId4" imgW="914400" imgH="342720" progId="Equation.DSMT4">
                  <p:embed/>
                  <p:pic>
                    <p:nvPicPr>
                      <p:cNvPr id="0" name=""/>
                      <p:cNvPicPr/>
                      <p:nvPr/>
                    </p:nvPicPr>
                    <p:blipFill>
                      <a:blip r:embed="rId5"/>
                      <a:stretch>
                        <a:fillRect/>
                      </a:stretch>
                    </p:blipFill>
                    <p:spPr>
                      <a:xfrm>
                        <a:off x="1294392" y="2387286"/>
                        <a:ext cx="914400" cy="3429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90358226"/>
              </p:ext>
            </p:extLst>
          </p:nvPr>
        </p:nvGraphicFramePr>
        <p:xfrm>
          <a:off x="7393136" y="2410255"/>
          <a:ext cx="203200" cy="266700"/>
        </p:xfrm>
        <a:graphic>
          <a:graphicData uri="http://schemas.openxmlformats.org/presentationml/2006/ole">
            <mc:AlternateContent xmlns:mc="http://schemas.openxmlformats.org/markup-compatibility/2006">
              <mc:Choice xmlns:v="urn:schemas-microsoft-com:vml" Requires="v">
                <p:oleObj spid="_x0000_s479270" name="Equation" r:id="rId6" imgW="203040" imgH="266400" progId="Equation.DSMT4">
                  <p:embed/>
                </p:oleObj>
              </mc:Choice>
              <mc:Fallback>
                <p:oleObj name="Equation" r:id="rId6" imgW="203040" imgH="266400" progId="Equation.DSMT4">
                  <p:embed/>
                  <p:pic>
                    <p:nvPicPr>
                      <p:cNvPr id="0" name=""/>
                      <p:cNvPicPr/>
                      <p:nvPr/>
                    </p:nvPicPr>
                    <p:blipFill>
                      <a:blip r:embed="rId7"/>
                      <a:stretch>
                        <a:fillRect/>
                      </a:stretch>
                    </p:blipFill>
                    <p:spPr>
                      <a:xfrm>
                        <a:off x="7393136" y="2410255"/>
                        <a:ext cx="2032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27876433"/>
              </p:ext>
            </p:extLst>
          </p:nvPr>
        </p:nvGraphicFramePr>
        <p:xfrm>
          <a:off x="2041087" y="2817027"/>
          <a:ext cx="139700" cy="241300"/>
        </p:xfrm>
        <a:graphic>
          <a:graphicData uri="http://schemas.openxmlformats.org/presentationml/2006/ole">
            <mc:AlternateContent xmlns:mc="http://schemas.openxmlformats.org/markup-compatibility/2006">
              <mc:Choice xmlns:v="urn:schemas-microsoft-com:vml" Requires="v">
                <p:oleObj spid="_x0000_s479271" name="Equation" r:id="rId8" imgW="139680" imgH="241200" progId="Equation.DSMT4">
                  <p:embed/>
                </p:oleObj>
              </mc:Choice>
              <mc:Fallback>
                <p:oleObj name="Equation" r:id="rId8" imgW="139680" imgH="241200" progId="Equation.DSMT4">
                  <p:embed/>
                  <p:pic>
                    <p:nvPicPr>
                      <p:cNvPr id="0" name=""/>
                      <p:cNvPicPr/>
                      <p:nvPr/>
                    </p:nvPicPr>
                    <p:blipFill>
                      <a:blip r:embed="rId9"/>
                      <a:stretch>
                        <a:fillRect/>
                      </a:stretch>
                    </p:blipFill>
                    <p:spPr>
                      <a:xfrm>
                        <a:off x="2041087" y="2817027"/>
                        <a:ext cx="139700" cy="241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114109184"/>
              </p:ext>
            </p:extLst>
          </p:nvPr>
        </p:nvGraphicFramePr>
        <p:xfrm>
          <a:off x="101600" y="4679950"/>
          <a:ext cx="8940800" cy="1600200"/>
        </p:xfrm>
        <a:graphic>
          <a:graphicData uri="http://schemas.openxmlformats.org/presentationml/2006/ole">
            <mc:AlternateContent xmlns:mc="http://schemas.openxmlformats.org/markup-compatibility/2006">
              <mc:Choice xmlns:v="urn:schemas-microsoft-com:vml" Requires="v">
                <p:oleObj spid="_x0000_s479272" name="Equation" r:id="rId10" imgW="8940800" imgH="1600200" progId="Equation.DSMT4">
                  <p:embed/>
                </p:oleObj>
              </mc:Choice>
              <mc:Fallback>
                <p:oleObj name="Equation" r:id="rId10" imgW="8940800" imgH="1600200" progId="Equation.DSMT4">
                  <p:embed/>
                  <p:pic>
                    <p:nvPicPr>
                      <p:cNvPr id="0" name=""/>
                      <p:cNvPicPr/>
                      <p:nvPr/>
                    </p:nvPicPr>
                    <p:blipFill>
                      <a:blip r:embed="rId11"/>
                      <a:stretch>
                        <a:fillRect/>
                      </a:stretch>
                    </p:blipFill>
                    <p:spPr>
                      <a:xfrm>
                        <a:off x="101600" y="4679950"/>
                        <a:ext cx="8940800" cy="1600200"/>
                      </a:xfrm>
                      <a:prstGeom prst="rect">
                        <a:avLst/>
                      </a:prstGeom>
                    </p:spPr>
                  </p:pic>
                </p:oleObj>
              </mc:Fallback>
            </mc:AlternateContent>
          </a:graphicData>
        </a:graphic>
      </p:graphicFrame>
      <p:sp>
        <p:nvSpPr>
          <p:cNvPr id="8" name="Oval 7"/>
          <p:cNvSpPr/>
          <p:nvPr/>
        </p:nvSpPr>
        <p:spPr bwMode="auto">
          <a:xfrm>
            <a:off x="1619672" y="5733256"/>
            <a:ext cx="576064" cy="576064"/>
          </a:xfrm>
          <a:prstGeom prst="ellipse">
            <a:avLst/>
          </a:prstGeom>
          <a:noFill/>
          <a:ln w="19050">
            <a:noFill/>
            <a:round/>
            <a:headEnd/>
            <a:tailEnd/>
          </a:ln>
        </p:spPr>
        <p:txBody>
          <a:bodyPr wrap="none" rtlCol="0" anchor="ctr"/>
          <a:lstStyle/>
          <a:p>
            <a:pPr algn="ctr"/>
            <a:endParaRPr lang="en-US"/>
          </a:p>
        </p:txBody>
      </p:sp>
      <p:cxnSp>
        <p:nvCxnSpPr>
          <p:cNvPr id="10" name="Straight Arrow Connector 9"/>
          <p:cNvCxnSpPr>
            <a:stCxn id="8" idx="0"/>
          </p:cNvCxnSpPr>
          <p:nvPr/>
        </p:nvCxnSpPr>
        <p:spPr>
          <a:xfrm flipH="1" flipV="1">
            <a:off x="1475656" y="4509120"/>
            <a:ext cx="432048" cy="1224136"/>
          </a:xfrm>
          <a:prstGeom prst="straightConnector1">
            <a:avLst/>
          </a:prstGeom>
          <a:noFill/>
          <a:ln w="19050">
            <a:noFill/>
            <a:round/>
            <a:headEnd type="stealth"/>
            <a:tailEnd type="none" w="lg" len="lg"/>
          </a:ln>
        </p:spPr>
      </p:cxnSp>
      <p:sp>
        <p:nvSpPr>
          <p:cNvPr id="13" name="Oval 12"/>
          <p:cNvSpPr/>
          <p:nvPr/>
        </p:nvSpPr>
        <p:spPr bwMode="auto">
          <a:xfrm>
            <a:off x="5220072" y="5733256"/>
            <a:ext cx="576064" cy="576064"/>
          </a:xfrm>
          <a:prstGeom prst="ellipse">
            <a:avLst/>
          </a:prstGeom>
          <a:noFill/>
          <a:ln w="19050">
            <a:noFill/>
            <a:round/>
            <a:headEnd/>
            <a:tailEnd/>
          </a:ln>
        </p:spPr>
        <p:txBody>
          <a:bodyPr wrap="none" rtlCol="0" anchor="ctr"/>
          <a:lstStyle/>
          <a:p>
            <a:pPr algn="ctr"/>
            <a:endParaRPr lang="en-US"/>
          </a:p>
        </p:txBody>
      </p:sp>
      <p:cxnSp>
        <p:nvCxnSpPr>
          <p:cNvPr id="14" name="Straight Arrow Connector 13"/>
          <p:cNvCxnSpPr>
            <a:stCxn id="13" idx="1"/>
          </p:cNvCxnSpPr>
          <p:nvPr/>
        </p:nvCxnSpPr>
        <p:spPr>
          <a:xfrm flipH="1" flipV="1">
            <a:off x="2843808" y="4509120"/>
            <a:ext cx="2460627" cy="1308499"/>
          </a:xfrm>
          <a:prstGeom prst="straightConnector1">
            <a:avLst/>
          </a:prstGeom>
          <a:noFill/>
          <a:ln w="19050">
            <a:noFill/>
            <a:round/>
            <a:headEnd type="stealth"/>
            <a:tailEnd type="none" w="lg" len="lg"/>
          </a:ln>
        </p:spPr>
      </p:cxnSp>
      <p:sp>
        <p:nvSpPr>
          <p:cNvPr id="15" name="Oval 14"/>
          <p:cNvSpPr/>
          <p:nvPr/>
        </p:nvSpPr>
        <p:spPr bwMode="auto">
          <a:xfrm>
            <a:off x="5940152" y="5733256"/>
            <a:ext cx="576064" cy="576064"/>
          </a:xfrm>
          <a:prstGeom prst="ellipse">
            <a:avLst/>
          </a:prstGeom>
          <a:noFill/>
          <a:ln w="19050">
            <a:noFill/>
            <a:round/>
            <a:headEnd/>
            <a:tailEnd/>
          </a:ln>
        </p:spPr>
        <p:txBody>
          <a:bodyPr wrap="none" rtlCol="0" anchor="ctr"/>
          <a:lstStyle/>
          <a:p>
            <a:pPr algn="ctr"/>
            <a:endParaRPr lang="en-US"/>
          </a:p>
        </p:txBody>
      </p:sp>
      <p:cxnSp>
        <p:nvCxnSpPr>
          <p:cNvPr id="16" name="Straight Arrow Connector 15"/>
          <p:cNvCxnSpPr>
            <a:stCxn id="15" idx="1"/>
          </p:cNvCxnSpPr>
          <p:nvPr/>
        </p:nvCxnSpPr>
        <p:spPr>
          <a:xfrm flipH="1" flipV="1">
            <a:off x="4716016" y="4509120"/>
            <a:ext cx="1308499" cy="1308499"/>
          </a:xfrm>
          <a:prstGeom prst="straightConnector1">
            <a:avLst/>
          </a:prstGeom>
          <a:noFill/>
          <a:ln w="19050">
            <a:noFill/>
            <a:round/>
            <a:headEnd type="stealth"/>
            <a:tailEnd type="none" w="lg" len="lg"/>
          </a:ln>
        </p:spPr>
      </p:cxnSp>
      <p:sp>
        <p:nvSpPr>
          <p:cNvPr id="17" name="Oval 16"/>
          <p:cNvSpPr/>
          <p:nvPr/>
        </p:nvSpPr>
        <p:spPr bwMode="auto">
          <a:xfrm>
            <a:off x="6804248" y="5733256"/>
            <a:ext cx="576064" cy="576064"/>
          </a:xfrm>
          <a:prstGeom prst="ellipse">
            <a:avLst/>
          </a:prstGeom>
          <a:noFill/>
          <a:ln w="19050">
            <a:solidFill>
              <a:srgbClr val="FF0000"/>
            </a:solidFill>
            <a:round/>
            <a:headEnd/>
            <a:tailEnd/>
          </a:ln>
        </p:spPr>
        <p:txBody>
          <a:bodyPr wrap="none" rtlCol="0" anchor="ctr"/>
          <a:lstStyle/>
          <a:p>
            <a:pPr algn="ctr"/>
            <a:endParaRPr lang="en-US"/>
          </a:p>
        </p:txBody>
      </p:sp>
      <p:cxnSp>
        <p:nvCxnSpPr>
          <p:cNvPr id="18" name="Straight Arrow Connector 17"/>
          <p:cNvCxnSpPr>
            <a:stCxn id="17" idx="0"/>
          </p:cNvCxnSpPr>
          <p:nvPr/>
        </p:nvCxnSpPr>
        <p:spPr>
          <a:xfrm flipH="1" flipV="1">
            <a:off x="6804248" y="4509120"/>
            <a:ext cx="288032" cy="1224136"/>
          </a:xfrm>
          <a:prstGeom prst="straightConnector1">
            <a:avLst/>
          </a:prstGeom>
          <a:noFill/>
          <a:ln w="19050">
            <a:solidFill>
              <a:srgbClr val="FF0000"/>
            </a:solidFill>
            <a:round/>
            <a:headEnd type="stealth"/>
            <a:tailEnd type="none" w="lg" len="lg"/>
          </a:ln>
        </p:spPr>
      </p:cxnSp>
    </p:spTree>
    <p:extLst>
      <p:ext uri="{BB962C8B-B14F-4D97-AF65-F5344CB8AC3E}">
        <p14:creationId xmlns:p14="http://schemas.microsoft.com/office/powerpoint/2010/main" val="3976081064"/>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429" y="0"/>
            <a:ext cx="7590514" cy="1000108"/>
          </a:xfrm>
        </p:spPr>
        <p:txBody>
          <a:bodyPr/>
          <a:lstStyle/>
          <a:p>
            <a:r>
              <a:rPr lang="en-US" dirty="0"/>
              <a:t>D</a:t>
            </a:r>
            <a:r>
              <a:rPr lang="en-US" dirty="0" smtClean="0"/>
              <a:t>eterministic approaches for SIR</a:t>
            </a:r>
            <a:endParaRPr lang="en-US" dirty="0"/>
          </a:p>
        </p:txBody>
      </p:sp>
      <p:sp>
        <p:nvSpPr>
          <p:cNvPr id="5" name="Content Placeholder 4"/>
          <p:cNvSpPr>
            <a:spLocks noGrp="1"/>
          </p:cNvSpPr>
          <p:nvPr>
            <p:ph idx="1"/>
          </p:nvPr>
        </p:nvSpPr>
        <p:spPr>
          <a:xfrm>
            <a:off x="457200" y="1428736"/>
            <a:ext cx="8686800" cy="5000660"/>
          </a:xfrm>
        </p:spPr>
        <p:txBody>
          <a:bodyPr/>
          <a:lstStyle/>
          <a:p>
            <a:pPr marL="0" indent="0">
              <a:buNone/>
            </a:pPr>
            <a:r>
              <a:rPr lang="is-IS" dirty="0" smtClean="0">
                <a:solidFill>
                  <a:srgbClr val="BFBFBF"/>
                </a:solidFill>
              </a:rPr>
              <a:t>Deterministic models for </a:t>
            </a:r>
            <a:r>
              <a:rPr lang="is-IS" b="1" dirty="0" smtClean="0">
                <a:solidFill>
                  <a:srgbClr val="BFBFBF"/>
                </a:solidFill>
              </a:rPr>
              <a:t>full dynamics </a:t>
            </a:r>
            <a:r>
              <a:rPr lang="is-IS" dirty="0" smtClean="0">
                <a:solidFill>
                  <a:srgbClr val="BFBFBF"/>
                </a:solidFill>
              </a:rPr>
              <a:t>(expected, </a:t>
            </a:r>
            <a:r>
              <a:rPr lang="is-IS" dirty="0" smtClean="0">
                <a:solidFill>
                  <a:srgbClr val="BFBFBF"/>
                </a:solidFill>
              </a:rPr>
              <a:t>asymptotic)</a:t>
            </a:r>
            <a:r>
              <a:rPr lang="is-IS" dirty="0" smtClean="0">
                <a:solidFill>
                  <a:srgbClr val="BFBFBF"/>
                </a:solidFill>
              </a:rPr>
              <a:t>:</a:t>
            </a:r>
            <a:endParaRPr lang="en-US" dirty="0" smtClean="0">
              <a:solidFill>
                <a:srgbClr val="BFBFBF"/>
              </a:solidFill>
            </a:endParaRPr>
          </a:p>
          <a:p>
            <a:r>
              <a:rPr lang="en-US" dirty="0" smtClean="0"/>
              <a:t>Specific to SIR:</a:t>
            </a:r>
            <a:endParaRPr lang="en-US" dirty="0"/>
          </a:p>
          <a:p>
            <a:pPr marL="750150" lvl="1" indent="-457200">
              <a:buFont typeface="+mj-ea"/>
              <a:buAutoNum type="circleNumDbPlain"/>
            </a:pPr>
            <a:r>
              <a:rPr lang="en-US" dirty="0" smtClean="0">
                <a:solidFill>
                  <a:srgbClr val="BFBFBF"/>
                </a:solidFill>
              </a:rPr>
              <a:t>Effective degree model: </a:t>
            </a:r>
            <a:r>
              <a:rPr lang="en-US" sz="1400" b="1" i="1" dirty="0" smtClean="0">
                <a:solidFill>
                  <a:srgbClr val="BFBFBF"/>
                </a:solidFill>
                <a:cs typeface="Arial" charset="0"/>
              </a:rPr>
              <a:t>Ball &amp; Neal</a:t>
            </a:r>
            <a:r>
              <a:rPr lang="en-US" sz="1400" i="1" dirty="0" smtClean="0">
                <a:solidFill>
                  <a:srgbClr val="BFBFBF"/>
                </a:solidFill>
                <a:cs typeface="Arial" charset="0"/>
              </a:rPr>
              <a:t> </a:t>
            </a:r>
            <a:r>
              <a:rPr lang="en-US" sz="1400" i="1" dirty="0">
                <a:solidFill>
                  <a:srgbClr val="BFBFBF"/>
                </a:solidFill>
                <a:cs typeface="Arial" charset="0"/>
              </a:rPr>
              <a:t>(</a:t>
            </a:r>
            <a:r>
              <a:rPr lang="en-US" sz="1400" i="1" dirty="0" smtClean="0">
                <a:solidFill>
                  <a:srgbClr val="BFBFBF"/>
                </a:solidFill>
                <a:cs typeface="Arial" charset="0"/>
              </a:rPr>
              <a:t>2008, </a:t>
            </a:r>
            <a:r>
              <a:rPr lang="en-US" sz="1400" i="1" dirty="0" err="1" smtClean="0">
                <a:solidFill>
                  <a:srgbClr val="BFBFBF"/>
                </a:solidFill>
                <a:cs typeface="Arial" charset="0"/>
              </a:rPr>
              <a:t>MathBiosci</a:t>
            </a:r>
            <a:r>
              <a:rPr lang="en-US" sz="1400" i="1" dirty="0" smtClean="0">
                <a:solidFill>
                  <a:srgbClr val="BFBFBF"/>
                </a:solidFill>
                <a:cs typeface="Arial" charset="0"/>
              </a:rPr>
              <a:t>)</a:t>
            </a:r>
            <a:endParaRPr lang="en-US" dirty="0" smtClean="0">
              <a:solidFill>
                <a:srgbClr val="BFBFBF"/>
              </a:solidFill>
            </a:endParaRPr>
          </a:p>
          <a:p>
            <a:pPr marL="750150" lvl="1" indent="-457200">
              <a:buFont typeface="+mj-ea"/>
              <a:buAutoNum type="circleNumDbPlain"/>
            </a:pPr>
            <a:r>
              <a:rPr lang="en-US" dirty="0" err="1" smtClean="0"/>
              <a:t>Prob</a:t>
            </a:r>
            <a:r>
              <a:rPr lang="en-US" dirty="0" smtClean="0"/>
              <a:t> generating function model: </a:t>
            </a:r>
            <a:r>
              <a:rPr lang="en-US" sz="1400" b="1" i="1" dirty="0" err="1" smtClean="0">
                <a:solidFill>
                  <a:srgbClr val="000000"/>
                </a:solidFill>
                <a:cs typeface="Arial" charset="0"/>
              </a:rPr>
              <a:t>Volz</a:t>
            </a:r>
            <a:r>
              <a:rPr lang="en-US" sz="1400" i="1" dirty="0" smtClean="0">
                <a:solidFill>
                  <a:srgbClr val="000000"/>
                </a:solidFill>
                <a:cs typeface="Arial" charset="0"/>
              </a:rPr>
              <a:t> (2008, </a:t>
            </a:r>
            <a:r>
              <a:rPr lang="en-US" sz="1400" i="1" dirty="0" err="1" smtClean="0">
                <a:solidFill>
                  <a:srgbClr val="000000"/>
                </a:solidFill>
                <a:cs typeface="Arial" charset="0"/>
              </a:rPr>
              <a:t>JmathBiol</a:t>
            </a:r>
            <a:r>
              <a:rPr lang="en-US" sz="1400" i="1" dirty="0" smtClean="0">
                <a:solidFill>
                  <a:srgbClr val="000000"/>
                </a:solidFill>
                <a:cs typeface="Arial" charset="0"/>
              </a:rPr>
              <a:t>), </a:t>
            </a:r>
            <a:r>
              <a:rPr lang="en-US" sz="1400" b="1" i="1" dirty="0" smtClean="0">
                <a:solidFill>
                  <a:srgbClr val="000000"/>
                </a:solidFill>
                <a:cs typeface="Arial" charset="0"/>
              </a:rPr>
              <a:t>Miller </a:t>
            </a:r>
            <a:r>
              <a:rPr lang="en-US" sz="1400" i="1" dirty="0" smtClean="0">
                <a:solidFill>
                  <a:srgbClr val="000000"/>
                </a:solidFill>
                <a:cs typeface="Arial" charset="0"/>
              </a:rPr>
              <a:t>(2011, </a:t>
            </a:r>
            <a:r>
              <a:rPr lang="en-US" sz="1400" i="1" dirty="0" err="1" smtClean="0">
                <a:solidFill>
                  <a:srgbClr val="000000"/>
                </a:solidFill>
                <a:cs typeface="Arial" charset="0"/>
              </a:rPr>
              <a:t>JMathBiol</a:t>
            </a:r>
            <a:r>
              <a:rPr lang="en-US" sz="1400" i="1" dirty="0" smtClean="0">
                <a:solidFill>
                  <a:srgbClr val="000000"/>
                </a:solidFill>
                <a:cs typeface="Arial" charset="0"/>
              </a:rPr>
              <a:t>)</a:t>
            </a:r>
            <a:endParaRPr lang="en-US" dirty="0" smtClean="0"/>
          </a:p>
          <a:p>
            <a:r>
              <a:rPr lang="en-US" dirty="0" smtClean="0">
                <a:solidFill>
                  <a:srgbClr val="BFBFBF"/>
                </a:solidFill>
              </a:rPr>
              <a:t>Can be extended to SIS (approximate):</a:t>
            </a:r>
            <a:endParaRPr lang="en-US" dirty="0">
              <a:solidFill>
                <a:srgbClr val="BFBFBF"/>
              </a:solidFill>
            </a:endParaRPr>
          </a:p>
          <a:p>
            <a:pPr marL="750150" lvl="1" indent="-457200">
              <a:buFont typeface="+mj-ea"/>
              <a:buAutoNum type="circleNumDbPlain" startAt="3"/>
            </a:pPr>
            <a:r>
              <a:rPr lang="en-US" dirty="0" smtClean="0">
                <a:solidFill>
                  <a:srgbClr val="BFBFBF"/>
                </a:solidFill>
              </a:rPr>
              <a:t>(Effective degree) </a:t>
            </a:r>
            <a:r>
              <a:rPr lang="en-US" dirty="0" err="1">
                <a:solidFill>
                  <a:srgbClr val="BFBFBF"/>
                </a:solidFill>
              </a:rPr>
              <a:t>Neighbourhood</a:t>
            </a:r>
            <a:r>
              <a:rPr lang="en-US" dirty="0">
                <a:solidFill>
                  <a:srgbClr val="BFBFBF"/>
                </a:solidFill>
              </a:rPr>
              <a:t> </a:t>
            </a:r>
            <a:r>
              <a:rPr lang="en-US" dirty="0" smtClean="0">
                <a:solidFill>
                  <a:srgbClr val="BFBFBF"/>
                </a:solidFill>
              </a:rPr>
              <a:t>model: </a:t>
            </a:r>
            <a:r>
              <a:rPr lang="en-US" sz="1400" b="1" i="1" dirty="0" smtClean="0">
                <a:solidFill>
                  <a:srgbClr val="BFBFBF"/>
                </a:solidFill>
                <a:cs typeface="Arial" charset="0"/>
              </a:rPr>
              <a:t>Lindquist</a:t>
            </a:r>
            <a:r>
              <a:rPr lang="en-US" sz="1400" i="1" dirty="0" smtClean="0">
                <a:solidFill>
                  <a:srgbClr val="BFBFBF"/>
                </a:solidFill>
                <a:cs typeface="Arial" charset="0"/>
              </a:rPr>
              <a:t> </a:t>
            </a:r>
            <a:r>
              <a:rPr lang="en-US" sz="1400" i="1" dirty="0">
                <a:solidFill>
                  <a:srgbClr val="BFBFBF"/>
                </a:solidFill>
                <a:cs typeface="Arial" charset="0"/>
              </a:rPr>
              <a:t>et al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a:solidFill>
                <a:srgbClr val="BFBFBF"/>
              </a:solidFill>
            </a:endParaRPr>
          </a:p>
          <a:p>
            <a:pPr marL="750150" lvl="1" indent="-457200">
              <a:buFont typeface="+mj-ea"/>
              <a:buAutoNum type="circleNumDbPlain" startAt="3"/>
            </a:pPr>
            <a:r>
              <a:rPr lang="en-US" dirty="0" smtClean="0">
                <a:solidFill>
                  <a:srgbClr val="BFBFBF"/>
                </a:solidFill>
              </a:rPr>
              <a:t>Pair </a:t>
            </a:r>
            <a:r>
              <a:rPr lang="en-US" dirty="0">
                <a:solidFill>
                  <a:srgbClr val="BFBFBF"/>
                </a:solidFill>
              </a:rPr>
              <a:t>approximation (moment closure</a:t>
            </a:r>
            <a:r>
              <a:rPr lang="en-US" dirty="0" smtClean="0">
                <a:solidFill>
                  <a:srgbClr val="BFBFBF"/>
                </a:solidFill>
              </a:rPr>
              <a:t>): </a:t>
            </a:r>
            <a:r>
              <a:rPr lang="en-US" sz="1400" b="1" i="1" dirty="0" smtClean="0">
                <a:solidFill>
                  <a:srgbClr val="BFBFBF"/>
                </a:solidFill>
                <a:cs typeface="Arial" charset="0"/>
              </a:rPr>
              <a:t>Keeling</a:t>
            </a:r>
            <a:r>
              <a:rPr lang="en-US" sz="1400" i="1" dirty="0" smtClean="0">
                <a:solidFill>
                  <a:srgbClr val="BFBFBF"/>
                </a:solidFill>
                <a:cs typeface="Arial" charset="0"/>
              </a:rPr>
              <a:t> (1999, </a:t>
            </a:r>
            <a:r>
              <a:rPr lang="en-US" sz="1400" i="1" dirty="0" err="1" smtClean="0">
                <a:solidFill>
                  <a:srgbClr val="BFBFBF"/>
                </a:solidFill>
                <a:cs typeface="Arial" charset="0"/>
              </a:rPr>
              <a:t>ProcRoySocB</a:t>
            </a:r>
            <a:r>
              <a:rPr lang="en-US" sz="1400" i="1" dirty="0" smtClean="0">
                <a:solidFill>
                  <a:srgbClr val="BFBFBF"/>
                </a:solidFill>
                <a:cs typeface="Arial" charset="0"/>
              </a:rPr>
              <a:t>), </a:t>
            </a:r>
            <a:r>
              <a:rPr lang="en-US" sz="1400" b="1" i="1" dirty="0" smtClean="0">
                <a:solidFill>
                  <a:srgbClr val="BFBFBF"/>
                </a:solidFill>
                <a:cs typeface="Arial" charset="0"/>
              </a:rPr>
              <a:t>Eames &amp; Keeling</a:t>
            </a:r>
            <a:r>
              <a:rPr lang="en-US" sz="1400" i="1" dirty="0" smtClean="0">
                <a:solidFill>
                  <a:srgbClr val="BFBFBF"/>
                </a:solidFill>
                <a:cs typeface="Arial" charset="0"/>
              </a:rPr>
              <a:t> (2005, PNAS), </a:t>
            </a:r>
            <a:r>
              <a:rPr lang="en-US" sz="1400" b="1" i="1" dirty="0" smtClean="0">
                <a:solidFill>
                  <a:srgbClr val="BFBFBF"/>
                </a:solidFill>
                <a:cs typeface="Arial" charset="0"/>
              </a:rPr>
              <a:t>House &amp; Keeling</a:t>
            </a:r>
            <a:r>
              <a:rPr lang="en-US" sz="1400" i="1" dirty="0" smtClean="0">
                <a:solidFill>
                  <a:srgbClr val="BFBFBF"/>
                </a:solidFill>
                <a:cs typeface="Arial" charset="0"/>
              </a:rPr>
              <a:t> (2011, Interface)</a:t>
            </a:r>
            <a:endParaRPr lang="en-US" dirty="0">
              <a:solidFill>
                <a:srgbClr val="BFBFBF"/>
              </a:solidFill>
            </a:endParaRPr>
          </a:p>
          <a:p>
            <a:r>
              <a:rPr lang="en-US" dirty="0" smtClean="0">
                <a:solidFill>
                  <a:srgbClr val="BFBFBF"/>
                </a:solidFill>
              </a:rPr>
              <a:t>All four methods proved to be exact for SIR on </a:t>
            </a:r>
            <a:r>
              <a:rPr lang="en-US" dirty="0" err="1" smtClean="0">
                <a:solidFill>
                  <a:srgbClr val="BFBFBF"/>
                </a:solidFill>
              </a:rPr>
              <a:t>unclustered</a:t>
            </a:r>
            <a:r>
              <a:rPr lang="en-US" dirty="0" smtClean="0">
                <a:solidFill>
                  <a:srgbClr val="BFBFBF"/>
                </a:solidFill>
              </a:rPr>
              <a:t> networks</a:t>
            </a:r>
          </a:p>
          <a:p>
            <a:r>
              <a:rPr lang="en-US" dirty="0" smtClean="0">
                <a:solidFill>
                  <a:srgbClr val="BFBFBF"/>
                </a:solidFill>
              </a:rPr>
              <a:t>They can capture degree heterogeneity</a:t>
            </a:r>
          </a:p>
        </p:txBody>
      </p:sp>
    </p:spTree>
    <p:extLst>
      <p:ext uri="{BB962C8B-B14F-4D97-AF65-F5344CB8AC3E}">
        <p14:creationId xmlns:p14="http://schemas.microsoft.com/office/powerpoint/2010/main" val="4048047295"/>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generating function (PGF) model</a:t>
            </a:r>
            <a:endParaRPr lang="en-US" dirty="0"/>
          </a:p>
        </p:txBody>
      </p:sp>
      <p:sp>
        <p:nvSpPr>
          <p:cNvPr id="3" name="Content Placeholder 2"/>
          <p:cNvSpPr>
            <a:spLocks noGrp="1"/>
          </p:cNvSpPr>
          <p:nvPr>
            <p:ph idx="1"/>
          </p:nvPr>
        </p:nvSpPr>
        <p:spPr>
          <a:xfrm>
            <a:off x="457200" y="1124744"/>
            <a:ext cx="8229600" cy="5000660"/>
          </a:xfrm>
        </p:spPr>
        <p:txBody>
          <a:bodyPr/>
          <a:lstStyle/>
          <a:p>
            <a:r>
              <a:rPr lang="en-US" dirty="0" err="1" smtClean="0"/>
              <a:t>Volz</a:t>
            </a:r>
            <a:r>
              <a:rPr lang="en-US" dirty="0" smtClean="0"/>
              <a:t>:</a:t>
            </a:r>
          </a:p>
          <a:p>
            <a:pPr lvl="1"/>
            <a:r>
              <a:rPr lang="en-US" dirty="0"/>
              <a:t> </a:t>
            </a:r>
            <a:r>
              <a:rPr lang="en-US" dirty="0" smtClean="0"/>
              <a:t>           probability </a:t>
            </a:r>
            <a:r>
              <a:rPr lang="en-US" dirty="0"/>
              <a:t>that a random edge has not transmitted yet</a:t>
            </a:r>
            <a:endParaRPr lang="en-US" dirty="0" smtClean="0"/>
          </a:p>
          <a:p>
            <a:pPr marL="457200" lvl="1" indent="0">
              <a:buNone/>
            </a:pPr>
            <a:r>
              <a:rPr lang="en-US" dirty="0"/>
              <a:t>	 </a:t>
            </a:r>
            <a:r>
              <a:rPr lang="en-US" dirty="0" smtClean="0"/>
              <a:t>         fraction of degree-1 nodes still susceptible at time </a:t>
            </a:r>
            <a:endParaRPr lang="en-US" dirty="0"/>
          </a:p>
          <a:p>
            <a:pPr lvl="1"/>
            <a:r>
              <a:rPr lang="en-US" dirty="0"/>
              <a:t> </a:t>
            </a:r>
            <a:r>
              <a:rPr lang="en-US" dirty="0" smtClean="0"/>
              <a:t>              probability </a:t>
            </a:r>
            <a:r>
              <a:rPr lang="en-US" dirty="0"/>
              <a:t>that a node of degree     is still </a:t>
            </a:r>
            <a:r>
              <a:rPr lang="en-US" dirty="0" smtClean="0"/>
              <a:t>susceptible</a:t>
            </a:r>
          </a:p>
          <a:p>
            <a:pPr lvl="1"/>
            <a:r>
              <a:rPr lang="en-US" dirty="0" smtClean="0"/>
              <a:t>               probability </a:t>
            </a:r>
            <a:r>
              <a:rPr lang="en-US" dirty="0"/>
              <a:t>that a susceptible node is connected to a susceptible/infected node</a:t>
            </a:r>
          </a:p>
          <a:p>
            <a:pPr lvl="1"/>
            <a:r>
              <a:rPr lang="en-US" dirty="0" smtClean="0"/>
              <a:t>                                  PGF </a:t>
            </a:r>
            <a:r>
              <a:rPr lang="en-US" dirty="0"/>
              <a:t>of the degree </a:t>
            </a:r>
            <a:r>
              <a:rPr lang="en-US" dirty="0" smtClean="0"/>
              <a:t>distribution</a:t>
            </a:r>
          </a:p>
          <a:p>
            <a:pPr lvl="1"/>
            <a:r>
              <a:rPr lang="en-US" dirty="0" smtClean="0"/>
              <a:t>Then:</a:t>
            </a:r>
            <a:endParaRPr lang="en-US" dirty="0"/>
          </a:p>
          <a:p>
            <a:pPr lvl="1"/>
            <a:endParaRPr lang="en-US" dirty="0" smtClean="0"/>
          </a:p>
          <a:p>
            <a:endParaRPr lang="en-US" dirty="0" smtClean="0"/>
          </a:p>
          <a:p>
            <a:endParaRPr lang="en-US" dirty="0"/>
          </a:p>
          <a:p>
            <a:endParaRPr lang="en-US" dirty="0" smtClean="0"/>
          </a:p>
          <a:p>
            <a:r>
              <a:rPr lang="en-US" dirty="0" smtClean="0"/>
              <a:t>Miller:            </a:t>
            </a:r>
          </a:p>
        </p:txBody>
      </p:sp>
      <p:graphicFrame>
        <p:nvGraphicFramePr>
          <p:cNvPr id="5" name="Object 4"/>
          <p:cNvGraphicFramePr>
            <a:graphicFrameLocks noChangeAspect="1"/>
          </p:cNvGraphicFramePr>
          <p:nvPr>
            <p:extLst>
              <p:ext uri="{D42A27DB-BD31-4B8C-83A1-F6EECF244321}">
                <p14:modId xmlns:p14="http://schemas.microsoft.com/office/powerpoint/2010/main" val="1249777623"/>
              </p:ext>
            </p:extLst>
          </p:nvPr>
        </p:nvGraphicFramePr>
        <p:xfrm>
          <a:off x="1285528" y="2276872"/>
          <a:ext cx="838200" cy="368300"/>
        </p:xfrm>
        <a:graphic>
          <a:graphicData uri="http://schemas.openxmlformats.org/presentationml/2006/ole">
            <mc:AlternateContent xmlns:mc="http://schemas.openxmlformats.org/markup-compatibility/2006">
              <mc:Choice xmlns:v="urn:schemas-microsoft-com:vml" Requires="v">
                <p:oleObj spid="_x0000_s480329" name="Equation" r:id="rId3" imgW="838080" imgH="368280" progId="Equation.DSMT4">
                  <p:embed/>
                </p:oleObj>
              </mc:Choice>
              <mc:Fallback>
                <p:oleObj name="Equation" r:id="rId3" imgW="838080" imgH="368280" progId="Equation.DSMT4">
                  <p:embed/>
                  <p:pic>
                    <p:nvPicPr>
                      <p:cNvPr id="0" name=""/>
                      <p:cNvPicPr/>
                      <p:nvPr/>
                    </p:nvPicPr>
                    <p:blipFill>
                      <a:blip r:embed="rId4"/>
                      <a:stretch>
                        <a:fillRect/>
                      </a:stretch>
                    </p:blipFill>
                    <p:spPr>
                      <a:xfrm>
                        <a:off x="1285528" y="2276872"/>
                        <a:ext cx="838200" cy="3683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21479932"/>
              </p:ext>
            </p:extLst>
          </p:nvPr>
        </p:nvGraphicFramePr>
        <p:xfrm>
          <a:off x="6084168" y="2338247"/>
          <a:ext cx="203200" cy="266700"/>
        </p:xfrm>
        <a:graphic>
          <a:graphicData uri="http://schemas.openxmlformats.org/presentationml/2006/ole">
            <mc:AlternateContent xmlns:mc="http://schemas.openxmlformats.org/markup-compatibility/2006">
              <mc:Choice xmlns:v="urn:schemas-microsoft-com:vml" Requires="v">
                <p:oleObj spid="_x0000_s480330" name="Equation" r:id="rId5" imgW="203040" imgH="266400" progId="Equation.DSMT4">
                  <p:embed/>
                </p:oleObj>
              </mc:Choice>
              <mc:Fallback>
                <p:oleObj name="Equation" r:id="rId5" imgW="203040" imgH="266400" progId="Equation.DSMT4">
                  <p:embed/>
                  <p:pic>
                    <p:nvPicPr>
                      <p:cNvPr id="0" name=""/>
                      <p:cNvPicPr/>
                      <p:nvPr/>
                    </p:nvPicPr>
                    <p:blipFill>
                      <a:blip r:embed="rId6"/>
                      <a:stretch>
                        <a:fillRect/>
                      </a:stretch>
                    </p:blipFill>
                    <p:spPr>
                      <a:xfrm>
                        <a:off x="6084168" y="2338247"/>
                        <a:ext cx="203200" cy="266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180038126"/>
              </p:ext>
            </p:extLst>
          </p:nvPr>
        </p:nvGraphicFramePr>
        <p:xfrm>
          <a:off x="1288521" y="3295807"/>
          <a:ext cx="2286000" cy="482600"/>
        </p:xfrm>
        <a:graphic>
          <a:graphicData uri="http://schemas.openxmlformats.org/presentationml/2006/ole">
            <mc:AlternateContent xmlns:mc="http://schemas.openxmlformats.org/markup-compatibility/2006">
              <mc:Choice xmlns:v="urn:schemas-microsoft-com:vml" Requires="v">
                <p:oleObj spid="_x0000_s480331" name="Equation" r:id="rId7" imgW="2286000" imgH="482400" progId="Equation.DSMT4">
                  <p:embed/>
                </p:oleObj>
              </mc:Choice>
              <mc:Fallback>
                <p:oleObj name="Equation" r:id="rId7" imgW="2286000" imgH="482400" progId="Equation.DSMT4">
                  <p:embed/>
                  <p:pic>
                    <p:nvPicPr>
                      <p:cNvPr id="0" name=""/>
                      <p:cNvPicPr/>
                      <p:nvPr/>
                    </p:nvPicPr>
                    <p:blipFill>
                      <a:blip r:embed="rId8"/>
                      <a:stretch>
                        <a:fillRect/>
                      </a:stretch>
                    </p:blipFill>
                    <p:spPr>
                      <a:xfrm>
                        <a:off x="1288521" y="3295807"/>
                        <a:ext cx="2286000" cy="4826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637541588"/>
              </p:ext>
            </p:extLst>
          </p:nvPr>
        </p:nvGraphicFramePr>
        <p:xfrm>
          <a:off x="3087688" y="6067425"/>
          <a:ext cx="3302000" cy="774700"/>
        </p:xfrm>
        <a:graphic>
          <a:graphicData uri="http://schemas.openxmlformats.org/presentationml/2006/ole">
            <mc:AlternateContent xmlns:mc="http://schemas.openxmlformats.org/markup-compatibility/2006">
              <mc:Choice xmlns:v="urn:schemas-microsoft-com:vml" Requires="v">
                <p:oleObj spid="_x0000_s480332" name="Equation" r:id="rId9" imgW="3302000" imgH="774700" progId="Equation.DSMT4">
                  <p:embed/>
                </p:oleObj>
              </mc:Choice>
              <mc:Fallback>
                <p:oleObj name="Equation" r:id="rId9" imgW="3302000" imgH="774700" progId="Equation.DSMT4">
                  <p:embed/>
                  <p:pic>
                    <p:nvPicPr>
                      <p:cNvPr id="0" name=""/>
                      <p:cNvPicPr/>
                      <p:nvPr/>
                    </p:nvPicPr>
                    <p:blipFill>
                      <a:blip r:embed="rId10"/>
                      <a:stretch>
                        <a:fillRect/>
                      </a:stretch>
                    </p:blipFill>
                    <p:spPr>
                      <a:xfrm>
                        <a:off x="3087688" y="6067425"/>
                        <a:ext cx="3302000" cy="7747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80553325"/>
              </p:ext>
            </p:extLst>
          </p:nvPr>
        </p:nvGraphicFramePr>
        <p:xfrm>
          <a:off x="1259632" y="1556792"/>
          <a:ext cx="711200" cy="647700"/>
        </p:xfrm>
        <a:graphic>
          <a:graphicData uri="http://schemas.openxmlformats.org/presentationml/2006/ole">
            <mc:AlternateContent xmlns:mc="http://schemas.openxmlformats.org/markup-compatibility/2006">
              <mc:Choice xmlns:v="urn:schemas-microsoft-com:vml" Requires="v">
                <p:oleObj spid="_x0000_s480333" name="Equation" r:id="rId11" imgW="711000" imgH="647640" progId="Equation.DSMT4">
                  <p:embed/>
                </p:oleObj>
              </mc:Choice>
              <mc:Fallback>
                <p:oleObj name="Equation" r:id="rId11" imgW="711000" imgH="647640" progId="Equation.DSMT4">
                  <p:embed/>
                  <p:pic>
                    <p:nvPicPr>
                      <p:cNvPr id="0" name=""/>
                      <p:cNvPicPr>
                        <a:picLocks noChangeAspect="1" noChangeArrowheads="1"/>
                      </p:cNvPicPr>
                      <p:nvPr/>
                    </p:nvPicPr>
                    <p:blipFill>
                      <a:blip r:embed="rId12"/>
                      <a:srcRect/>
                      <a:stretch>
                        <a:fillRect/>
                      </a:stretch>
                    </p:blipFill>
                    <p:spPr bwMode="auto">
                      <a:xfrm>
                        <a:off x="1259632" y="1556792"/>
                        <a:ext cx="711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96192063"/>
              </p:ext>
            </p:extLst>
          </p:nvPr>
        </p:nvGraphicFramePr>
        <p:xfrm>
          <a:off x="1248999" y="2708920"/>
          <a:ext cx="952500" cy="342900"/>
        </p:xfrm>
        <a:graphic>
          <a:graphicData uri="http://schemas.openxmlformats.org/presentationml/2006/ole">
            <mc:AlternateContent xmlns:mc="http://schemas.openxmlformats.org/markup-compatibility/2006">
              <mc:Choice xmlns:v="urn:schemas-microsoft-com:vml" Requires="v">
                <p:oleObj spid="_x0000_s480334" name="Equation" r:id="rId13" imgW="952200" imgH="342720" progId="Equation.DSMT4">
                  <p:embed/>
                </p:oleObj>
              </mc:Choice>
              <mc:Fallback>
                <p:oleObj name="Equation" r:id="rId13" imgW="952200" imgH="342720" progId="Equation.DSMT4">
                  <p:embed/>
                  <p:pic>
                    <p:nvPicPr>
                      <p:cNvPr id="0" name=""/>
                      <p:cNvPicPr/>
                      <p:nvPr/>
                    </p:nvPicPr>
                    <p:blipFill>
                      <a:blip r:embed="rId14"/>
                      <a:stretch>
                        <a:fillRect/>
                      </a:stretch>
                    </p:blipFill>
                    <p:spPr>
                      <a:xfrm>
                        <a:off x="1248999" y="2708920"/>
                        <a:ext cx="952500" cy="3429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59170437"/>
              </p:ext>
            </p:extLst>
          </p:nvPr>
        </p:nvGraphicFramePr>
        <p:xfrm>
          <a:off x="3082925" y="3690938"/>
          <a:ext cx="4419600" cy="2324100"/>
        </p:xfrm>
        <a:graphic>
          <a:graphicData uri="http://schemas.openxmlformats.org/presentationml/2006/ole">
            <mc:AlternateContent xmlns:mc="http://schemas.openxmlformats.org/markup-compatibility/2006">
              <mc:Choice xmlns:v="urn:schemas-microsoft-com:vml" Requires="v">
                <p:oleObj spid="_x0000_s480335" name="Equation" r:id="rId15" imgW="4419600" imgH="2324100" progId="Equation.DSMT4">
                  <p:embed/>
                </p:oleObj>
              </mc:Choice>
              <mc:Fallback>
                <p:oleObj name="Equation" r:id="rId15" imgW="4419600" imgH="2324100" progId="Equation.DSMT4">
                  <p:embed/>
                  <p:pic>
                    <p:nvPicPr>
                      <p:cNvPr id="0" name=""/>
                      <p:cNvPicPr/>
                      <p:nvPr/>
                    </p:nvPicPr>
                    <p:blipFill>
                      <a:blip r:embed="rId16"/>
                      <a:stretch>
                        <a:fillRect/>
                      </a:stretch>
                    </p:blipFill>
                    <p:spPr>
                      <a:xfrm>
                        <a:off x="3082925" y="3690938"/>
                        <a:ext cx="4419600" cy="23241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04075267"/>
              </p:ext>
            </p:extLst>
          </p:nvPr>
        </p:nvGraphicFramePr>
        <p:xfrm>
          <a:off x="7806043" y="1974197"/>
          <a:ext cx="139700" cy="241300"/>
        </p:xfrm>
        <a:graphic>
          <a:graphicData uri="http://schemas.openxmlformats.org/presentationml/2006/ole">
            <mc:AlternateContent xmlns:mc="http://schemas.openxmlformats.org/markup-compatibility/2006">
              <mc:Choice xmlns:v="urn:schemas-microsoft-com:vml" Requires="v">
                <p:oleObj spid="_x0000_s480336" name="Equation" r:id="rId17" imgW="139680" imgH="241200" progId="Equation.DSMT4">
                  <p:embed/>
                </p:oleObj>
              </mc:Choice>
              <mc:Fallback>
                <p:oleObj name="Equation" r:id="rId17" imgW="139680" imgH="241200" progId="Equation.DSMT4">
                  <p:embed/>
                  <p:pic>
                    <p:nvPicPr>
                      <p:cNvPr id="0" name=""/>
                      <p:cNvPicPr/>
                      <p:nvPr/>
                    </p:nvPicPr>
                    <p:blipFill>
                      <a:blip r:embed="rId18"/>
                      <a:stretch>
                        <a:fillRect/>
                      </a:stretch>
                    </p:blipFill>
                    <p:spPr>
                      <a:xfrm>
                        <a:off x="7806043" y="1974197"/>
                        <a:ext cx="139700" cy="241300"/>
                      </a:xfrm>
                      <a:prstGeom prst="rect">
                        <a:avLst/>
                      </a:prstGeom>
                    </p:spPr>
                  </p:pic>
                </p:oleObj>
              </mc:Fallback>
            </mc:AlternateContent>
          </a:graphicData>
        </a:graphic>
      </p:graphicFrame>
    </p:spTree>
    <p:extLst>
      <p:ext uri="{BB962C8B-B14F-4D97-AF65-F5344CB8AC3E}">
        <p14:creationId xmlns:p14="http://schemas.microsoft.com/office/powerpoint/2010/main" val="3687729093"/>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429" y="0"/>
            <a:ext cx="7590514" cy="1000108"/>
          </a:xfrm>
        </p:spPr>
        <p:txBody>
          <a:bodyPr/>
          <a:lstStyle/>
          <a:p>
            <a:r>
              <a:rPr lang="en-US" dirty="0"/>
              <a:t>D</a:t>
            </a:r>
            <a:r>
              <a:rPr lang="en-US" dirty="0" smtClean="0"/>
              <a:t>eterministic approaches for SIR</a:t>
            </a:r>
            <a:endParaRPr lang="en-US" dirty="0"/>
          </a:p>
        </p:txBody>
      </p:sp>
      <p:sp>
        <p:nvSpPr>
          <p:cNvPr id="5" name="Content Placeholder 4"/>
          <p:cNvSpPr>
            <a:spLocks noGrp="1"/>
          </p:cNvSpPr>
          <p:nvPr>
            <p:ph idx="1"/>
          </p:nvPr>
        </p:nvSpPr>
        <p:spPr>
          <a:xfrm>
            <a:off x="457200" y="1428736"/>
            <a:ext cx="8686800" cy="5000660"/>
          </a:xfrm>
        </p:spPr>
        <p:txBody>
          <a:bodyPr/>
          <a:lstStyle/>
          <a:p>
            <a:pPr marL="0" indent="0">
              <a:buNone/>
            </a:pPr>
            <a:r>
              <a:rPr lang="is-IS" dirty="0" smtClean="0">
                <a:solidFill>
                  <a:srgbClr val="BFBFBF"/>
                </a:solidFill>
              </a:rPr>
              <a:t>Deterministic models for </a:t>
            </a:r>
            <a:r>
              <a:rPr lang="is-IS" b="1" dirty="0" smtClean="0">
                <a:solidFill>
                  <a:srgbClr val="BFBFBF"/>
                </a:solidFill>
              </a:rPr>
              <a:t>full dynamics </a:t>
            </a:r>
            <a:r>
              <a:rPr lang="is-IS" dirty="0" smtClean="0">
                <a:solidFill>
                  <a:srgbClr val="BFBFBF"/>
                </a:solidFill>
              </a:rPr>
              <a:t>(expected, </a:t>
            </a:r>
            <a:r>
              <a:rPr lang="is-IS" dirty="0" smtClean="0">
                <a:solidFill>
                  <a:srgbClr val="BFBFBF"/>
                </a:solidFill>
              </a:rPr>
              <a:t>asymptotic)</a:t>
            </a:r>
            <a:r>
              <a:rPr lang="is-IS" dirty="0" smtClean="0">
                <a:solidFill>
                  <a:srgbClr val="BFBFBF"/>
                </a:solidFill>
              </a:rPr>
              <a:t>:</a:t>
            </a:r>
            <a:endParaRPr lang="en-US" dirty="0" smtClean="0">
              <a:solidFill>
                <a:srgbClr val="BFBFBF"/>
              </a:solidFill>
            </a:endParaRPr>
          </a:p>
          <a:p>
            <a:r>
              <a:rPr lang="en-US" dirty="0" smtClean="0">
                <a:solidFill>
                  <a:srgbClr val="BFBFBF"/>
                </a:solidFill>
              </a:rPr>
              <a:t>Specific to SIR:</a:t>
            </a:r>
            <a:endParaRPr lang="en-US" dirty="0">
              <a:solidFill>
                <a:srgbClr val="BFBFBF"/>
              </a:solidFill>
            </a:endParaRPr>
          </a:p>
          <a:p>
            <a:pPr marL="750150" lvl="1" indent="-457200">
              <a:buFont typeface="+mj-ea"/>
              <a:buAutoNum type="circleNumDbPlain"/>
            </a:pPr>
            <a:r>
              <a:rPr lang="en-US" dirty="0" smtClean="0">
                <a:solidFill>
                  <a:srgbClr val="BFBFBF"/>
                </a:solidFill>
              </a:rPr>
              <a:t>Effective degree model: </a:t>
            </a:r>
            <a:r>
              <a:rPr lang="en-US" sz="1400" b="1" i="1" dirty="0" smtClean="0">
                <a:solidFill>
                  <a:srgbClr val="BFBFBF"/>
                </a:solidFill>
                <a:cs typeface="Arial" charset="0"/>
              </a:rPr>
              <a:t>Ball &amp; Neal</a:t>
            </a:r>
            <a:r>
              <a:rPr lang="en-US" sz="1400" i="1" dirty="0" smtClean="0">
                <a:solidFill>
                  <a:srgbClr val="BFBFBF"/>
                </a:solidFill>
                <a:cs typeface="Arial" charset="0"/>
              </a:rPr>
              <a:t> </a:t>
            </a:r>
            <a:r>
              <a:rPr lang="en-US" sz="1400" i="1" dirty="0">
                <a:solidFill>
                  <a:srgbClr val="BFBFBF"/>
                </a:solidFill>
                <a:cs typeface="Arial" charset="0"/>
              </a:rPr>
              <a:t>(</a:t>
            </a:r>
            <a:r>
              <a:rPr lang="en-US" sz="1400" i="1" dirty="0" smtClean="0">
                <a:solidFill>
                  <a:srgbClr val="BFBFBF"/>
                </a:solidFill>
                <a:cs typeface="Arial" charset="0"/>
              </a:rPr>
              <a:t>2008, </a:t>
            </a:r>
            <a:r>
              <a:rPr lang="en-US" sz="1400" i="1" dirty="0" err="1" smtClean="0">
                <a:solidFill>
                  <a:srgbClr val="BFBFBF"/>
                </a:solidFill>
                <a:cs typeface="Arial" charset="0"/>
              </a:rPr>
              <a:t>MathBiosci</a:t>
            </a:r>
            <a:r>
              <a:rPr lang="en-US" sz="1400" i="1" dirty="0" smtClean="0">
                <a:solidFill>
                  <a:srgbClr val="BFBFBF"/>
                </a:solidFill>
                <a:cs typeface="Arial" charset="0"/>
              </a:rPr>
              <a:t>)</a:t>
            </a:r>
            <a:endParaRPr lang="en-US" dirty="0" smtClean="0">
              <a:solidFill>
                <a:srgbClr val="BFBFBF"/>
              </a:solidFill>
            </a:endParaRPr>
          </a:p>
          <a:p>
            <a:pPr marL="750150" lvl="1" indent="-457200">
              <a:buFont typeface="+mj-ea"/>
              <a:buAutoNum type="circleNumDbPlain"/>
            </a:pPr>
            <a:r>
              <a:rPr lang="en-US" dirty="0" err="1" smtClean="0">
                <a:solidFill>
                  <a:srgbClr val="BFBFBF"/>
                </a:solidFill>
              </a:rPr>
              <a:t>Prob</a:t>
            </a:r>
            <a:r>
              <a:rPr lang="en-US" dirty="0" smtClean="0">
                <a:solidFill>
                  <a:srgbClr val="BFBFBF"/>
                </a:solidFill>
              </a:rPr>
              <a:t> generating function model: </a:t>
            </a:r>
            <a:r>
              <a:rPr lang="en-US" sz="1400" b="1" i="1" dirty="0" err="1" smtClean="0">
                <a:solidFill>
                  <a:srgbClr val="BFBFBF"/>
                </a:solidFill>
                <a:cs typeface="Arial" charset="0"/>
              </a:rPr>
              <a:t>Volz</a:t>
            </a:r>
            <a:r>
              <a:rPr lang="en-US" sz="1400" i="1" dirty="0" smtClean="0">
                <a:solidFill>
                  <a:srgbClr val="BFBFBF"/>
                </a:solidFill>
                <a:cs typeface="Arial" charset="0"/>
              </a:rPr>
              <a:t> (2008, </a:t>
            </a:r>
            <a:r>
              <a:rPr lang="en-US" sz="1400" i="1" dirty="0" err="1" smtClean="0">
                <a:solidFill>
                  <a:srgbClr val="BFBFBF"/>
                </a:solidFill>
                <a:cs typeface="Arial" charset="0"/>
              </a:rPr>
              <a:t>JmathBiol</a:t>
            </a:r>
            <a:r>
              <a:rPr lang="en-US" sz="1400" i="1" dirty="0" smtClean="0">
                <a:solidFill>
                  <a:srgbClr val="BFBFBF"/>
                </a:solidFill>
                <a:cs typeface="Arial" charset="0"/>
              </a:rPr>
              <a:t>), </a:t>
            </a:r>
            <a:r>
              <a:rPr lang="en-US" sz="1400" b="1" i="1" dirty="0" smtClean="0">
                <a:solidFill>
                  <a:srgbClr val="BFBFBF"/>
                </a:solidFill>
                <a:cs typeface="Arial" charset="0"/>
              </a:rPr>
              <a:t>Miller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smtClean="0">
              <a:solidFill>
                <a:srgbClr val="BFBFBF"/>
              </a:solidFill>
            </a:endParaRPr>
          </a:p>
          <a:p>
            <a:r>
              <a:rPr lang="en-US" dirty="0" smtClean="0"/>
              <a:t>Can be extended to SIS (approximate):</a:t>
            </a:r>
            <a:endParaRPr lang="en-US" dirty="0"/>
          </a:p>
          <a:p>
            <a:pPr marL="750150" lvl="1" indent="-457200">
              <a:buFont typeface="+mj-ea"/>
              <a:buAutoNum type="circleNumDbPlain" startAt="3"/>
            </a:pPr>
            <a:r>
              <a:rPr lang="en-US" dirty="0" smtClean="0"/>
              <a:t>(Effective degree) </a:t>
            </a:r>
            <a:r>
              <a:rPr lang="en-US" dirty="0" err="1"/>
              <a:t>Neighbourhood</a:t>
            </a:r>
            <a:r>
              <a:rPr lang="en-US" dirty="0"/>
              <a:t> </a:t>
            </a:r>
            <a:r>
              <a:rPr lang="en-US" dirty="0" smtClean="0"/>
              <a:t>model: </a:t>
            </a:r>
            <a:r>
              <a:rPr lang="en-US" sz="1400" b="1" i="1" dirty="0" smtClean="0">
                <a:solidFill>
                  <a:srgbClr val="000000"/>
                </a:solidFill>
                <a:cs typeface="Arial" charset="0"/>
              </a:rPr>
              <a:t>Lindquist</a:t>
            </a:r>
            <a:r>
              <a:rPr lang="en-US" sz="1400" i="1" dirty="0" smtClean="0">
                <a:solidFill>
                  <a:srgbClr val="000000"/>
                </a:solidFill>
                <a:cs typeface="Arial" charset="0"/>
              </a:rPr>
              <a:t> </a:t>
            </a:r>
            <a:r>
              <a:rPr lang="en-US" sz="1400" i="1" dirty="0">
                <a:solidFill>
                  <a:srgbClr val="000000"/>
                </a:solidFill>
                <a:cs typeface="Arial" charset="0"/>
              </a:rPr>
              <a:t>et al (</a:t>
            </a:r>
            <a:r>
              <a:rPr lang="en-US" sz="1400" i="1" dirty="0" smtClean="0">
                <a:solidFill>
                  <a:srgbClr val="000000"/>
                </a:solidFill>
                <a:cs typeface="Arial" charset="0"/>
              </a:rPr>
              <a:t>2011, </a:t>
            </a:r>
            <a:r>
              <a:rPr lang="en-US" sz="1400" i="1" dirty="0" err="1" smtClean="0">
                <a:solidFill>
                  <a:srgbClr val="000000"/>
                </a:solidFill>
                <a:cs typeface="Arial" charset="0"/>
              </a:rPr>
              <a:t>JMathBiol</a:t>
            </a:r>
            <a:r>
              <a:rPr lang="en-US" sz="1400" i="1" dirty="0" smtClean="0">
                <a:solidFill>
                  <a:srgbClr val="000000"/>
                </a:solidFill>
                <a:cs typeface="Arial" charset="0"/>
              </a:rPr>
              <a:t>)</a:t>
            </a:r>
            <a:endParaRPr lang="en-US" dirty="0"/>
          </a:p>
          <a:p>
            <a:pPr marL="750150" lvl="1" indent="-457200">
              <a:buFont typeface="+mj-ea"/>
              <a:buAutoNum type="circleNumDbPlain" startAt="3"/>
            </a:pPr>
            <a:r>
              <a:rPr lang="en-US" dirty="0" smtClean="0">
                <a:solidFill>
                  <a:srgbClr val="BFBFBF"/>
                </a:solidFill>
              </a:rPr>
              <a:t>Pair </a:t>
            </a:r>
            <a:r>
              <a:rPr lang="en-US" dirty="0">
                <a:solidFill>
                  <a:srgbClr val="BFBFBF"/>
                </a:solidFill>
              </a:rPr>
              <a:t>approximation (moment closure</a:t>
            </a:r>
            <a:r>
              <a:rPr lang="en-US" dirty="0" smtClean="0">
                <a:solidFill>
                  <a:srgbClr val="BFBFBF"/>
                </a:solidFill>
              </a:rPr>
              <a:t>): </a:t>
            </a:r>
            <a:r>
              <a:rPr lang="en-US" sz="1400" b="1" i="1" dirty="0" smtClean="0">
                <a:solidFill>
                  <a:srgbClr val="BFBFBF"/>
                </a:solidFill>
                <a:cs typeface="Arial" charset="0"/>
              </a:rPr>
              <a:t>Keeling</a:t>
            </a:r>
            <a:r>
              <a:rPr lang="en-US" sz="1400" i="1" dirty="0" smtClean="0">
                <a:solidFill>
                  <a:srgbClr val="BFBFBF"/>
                </a:solidFill>
                <a:cs typeface="Arial" charset="0"/>
              </a:rPr>
              <a:t> (1999, </a:t>
            </a:r>
            <a:r>
              <a:rPr lang="en-US" sz="1400" i="1" dirty="0" err="1" smtClean="0">
                <a:solidFill>
                  <a:srgbClr val="BFBFBF"/>
                </a:solidFill>
                <a:cs typeface="Arial" charset="0"/>
              </a:rPr>
              <a:t>ProcRoySocB</a:t>
            </a:r>
            <a:r>
              <a:rPr lang="en-US" sz="1400" i="1" dirty="0" smtClean="0">
                <a:solidFill>
                  <a:srgbClr val="BFBFBF"/>
                </a:solidFill>
                <a:cs typeface="Arial" charset="0"/>
              </a:rPr>
              <a:t>), </a:t>
            </a:r>
            <a:r>
              <a:rPr lang="en-US" sz="1400" b="1" i="1" dirty="0" smtClean="0">
                <a:solidFill>
                  <a:srgbClr val="BFBFBF"/>
                </a:solidFill>
                <a:cs typeface="Arial" charset="0"/>
              </a:rPr>
              <a:t>Eames &amp; Keeling</a:t>
            </a:r>
            <a:r>
              <a:rPr lang="en-US" sz="1400" i="1" dirty="0" smtClean="0">
                <a:solidFill>
                  <a:srgbClr val="BFBFBF"/>
                </a:solidFill>
                <a:cs typeface="Arial" charset="0"/>
              </a:rPr>
              <a:t> (2005, PNAS), </a:t>
            </a:r>
            <a:r>
              <a:rPr lang="en-US" sz="1400" b="1" i="1" dirty="0" smtClean="0">
                <a:solidFill>
                  <a:srgbClr val="BFBFBF"/>
                </a:solidFill>
                <a:cs typeface="Arial" charset="0"/>
              </a:rPr>
              <a:t>House &amp; Keeling</a:t>
            </a:r>
            <a:r>
              <a:rPr lang="en-US" sz="1400" i="1" dirty="0" smtClean="0">
                <a:solidFill>
                  <a:srgbClr val="BFBFBF"/>
                </a:solidFill>
                <a:cs typeface="Arial" charset="0"/>
              </a:rPr>
              <a:t> (2011, Interface)</a:t>
            </a:r>
            <a:endParaRPr lang="en-US" dirty="0">
              <a:solidFill>
                <a:srgbClr val="BFBFBF"/>
              </a:solidFill>
            </a:endParaRPr>
          </a:p>
          <a:p>
            <a:r>
              <a:rPr lang="en-US" dirty="0" smtClean="0">
                <a:solidFill>
                  <a:srgbClr val="BFBFBF"/>
                </a:solidFill>
              </a:rPr>
              <a:t>All four methods proved to be exact for SIR on </a:t>
            </a:r>
            <a:r>
              <a:rPr lang="en-US" dirty="0" err="1" smtClean="0">
                <a:solidFill>
                  <a:srgbClr val="BFBFBF"/>
                </a:solidFill>
              </a:rPr>
              <a:t>unclustered</a:t>
            </a:r>
            <a:r>
              <a:rPr lang="en-US" dirty="0" smtClean="0">
                <a:solidFill>
                  <a:srgbClr val="BFBFBF"/>
                </a:solidFill>
              </a:rPr>
              <a:t> networks</a:t>
            </a:r>
          </a:p>
          <a:p>
            <a:r>
              <a:rPr lang="en-US" dirty="0" smtClean="0">
                <a:solidFill>
                  <a:srgbClr val="BFBFBF"/>
                </a:solidFill>
              </a:rPr>
              <a:t>They can capture degree heterogeneity</a:t>
            </a:r>
          </a:p>
        </p:txBody>
      </p:sp>
    </p:spTree>
    <p:extLst>
      <p:ext uri="{BB962C8B-B14F-4D97-AF65-F5344CB8AC3E}">
        <p14:creationId xmlns:p14="http://schemas.microsoft.com/office/powerpoint/2010/main" val="4048047295"/>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1124744"/>
            <a:ext cx="4949071" cy="5699546"/>
          </a:xfrm>
          <a:prstGeom prst="rect">
            <a:avLst/>
          </a:prstGeom>
        </p:spPr>
      </p:pic>
      <p:sp>
        <p:nvSpPr>
          <p:cNvPr id="2" name="Title 1"/>
          <p:cNvSpPr>
            <a:spLocks noGrp="1"/>
          </p:cNvSpPr>
          <p:nvPr>
            <p:ph type="title"/>
          </p:nvPr>
        </p:nvSpPr>
        <p:spPr/>
        <p:txBody>
          <a:bodyPr/>
          <a:lstStyle/>
          <a:p>
            <a:r>
              <a:rPr lang="en-US" dirty="0" smtClean="0"/>
              <a:t>SIR </a:t>
            </a:r>
            <a:r>
              <a:rPr lang="en-US" dirty="0" err="1" smtClean="0"/>
              <a:t>n</a:t>
            </a:r>
            <a:r>
              <a:rPr lang="en-US" dirty="0" err="1" smtClean="0"/>
              <a:t>eighbourhood</a:t>
            </a:r>
            <a:r>
              <a:rPr lang="en-US" dirty="0" smtClean="0"/>
              <a:t> model</a:t>
            </a:r>
            <a:endParaRPr lang="en-US" dirty="0"/>
          </a:p>
        </p:txBody>
      </p:sp>
      <p:sp>
        <p:nvSpPr>
          <p:cNvPr id="3" name="Content Placeholder 2"/>
          <p:cNvSpPr>
            <a:spLocks noGrp="1"/>
          </p:cNvSpPr>
          <p:nvPr>
            <p:ph idx="1"/>
          </p:nvPr>
        </p:nvSpPr>
        <p:spPr>
          <a:xfrm>
            <a:off x="5436096" y="1474187"/>
            <a:ext cx="3556483" cy="5000660"/>
          </a:xfrm>
        </p:spPr>
        <p:txBody>
          <a:bodyPr/>
          <a:lstStyle/>
          <a:p>
            <a:pPr marL="0" indent="0">
              <a:buNone/>
            </a:pPr>
            <a:r>
              <a:rPr lang="en-US" sz="1400" b="1" i="1" dirty="0" smtClean="0"/>
              <a:t>Lindquist</a:t>
            </a:r>
            <a:r>
              <a:rPr lang="en-US" sz="1400" i="1" dirty="0" smtClean="0"/>
              <a:t> et al (2011)</a:t>
            </a:r>
          </a:p>
          <a:p>
            <a:pPr lvl="2"/>
            <a:endParaRPr lang="en-US" dirty="0" smtClean="0"/>
          </a:p>
          <a:p>
            <a:pPr lvl="2"/>
            <a:endParaRPr lang="en-US" dirty="0" smtClean="0"/>
          </a:p>
          <a:p>
            <a:endParaRPr lang="en-US" dirty="0" smtClean="0"/>
          </a:p>
          <a:p>
            <a:endParaRPr lang="en-US" dirty="0"/>
          </a:p>
          <a:p>
            <a:endParaRPr lang="en-US" dirty="0"/>
          </a:p>
          <a:p>
            <a:endParaRPr lang="en-US" dirty="0" smtClean="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831752623"/>
              </p:ext>
            </p:extLst>
          </p:nvPr>
        </p:nvGraphicFramePr>
        <p:xfrm>
          <a:off x="5966792" y="2060848"/>
          <a:ext cx="2133600" cy="1562100"/>
        </p:xfrm>
        <a:graphic>
          <a:graphicData uri="http://schemas.openxmlformats.org/presentationml/2006/ole">
            <mc:AlternateContent xmlns:mc="http://schemas.openxmlformats.org/markup-compatibility/2006">
              <mc:Choice xmlns:v="urn:schemas-microsoft-com:vml" Requires="v">
                <p:oleObj spid="_x0000_s481299" name="Equation" r:id="rId5" imgW="2133360" imgH="1562040" progId="Equation.DSMT4">
                  <p:embed/>
                </p:oleObj>
              </mc:Choice>
              <mc:Fallback>
                <p:oleObj name="Equation" r:id="rId5" imgW="2133360" imgH="1562040" progId="Equation.DSMT4">
                  <p:embed/>
                  <p:pic>
                    <p:nvPicPr>
                      <p:cNvPr id="0" name=""/>
                      <p:cNvPicPr/>
                      <p:nvPr/>
                    </p:nvPicPr>
                    <p:blipFill>
                      <a:blip r:embed="rId6"/>
                      <a:stretch>
                        <a:fillRect/>
                      </a:stretch>
                    </p:blipFill>
                    <p:spPr>
                      <a:xfrm>
                        <a:off x="5966792" y="2060848"/>
                        <a:ext cx="2133600" cy="15621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668500900"/>
              </p:ext>
            </p:extLst>
          </p:nvPr>
        </p:nvGraphicFramePr>
        <p:xfrm>
          <a:off x="5980113" y="4027488"/>
          <a:ext cx="2197100" cy="1562100"/>
        </p:xfrm>
        <a:graphic>
          <a:graphicData uri="http://schemas.openxmlformats.org/presentationml/2006/ole">
            <mc:AlternateContent xmlns:mc="http://schemas.openxmlformats.org/markup-compatibility/2006">
              <mc:Choice xmlns:v="urn:schemas-microsoft-com:vml" Requires="v">
                <p:oleObj spid="_x0000_s481300" name="Equation" r:id="rId7" imgW="2197080" imgH="1562040" progId="Equation.DSMT4">
                  <p:embed/>
                </p:oleObj>
              </mc:Choice>
              <mc:Fallback>
                <p:oleObj name="Equation" r:id="rId7" imgW="2197080" imgH="1562040" progId="Equation.DSMT4">
                  <p:embed/>
                  <p:pic>
                    <p:nvPicPr>
                      <p:cNvPr id="0" name=""/>
                      <p:cNvPicPr>
                        <a:picLocks noChangeAspect="1" noChangeArrowheads="1"/>
                      </p:cNvPicPr>
                      <p:nvPr/>
                    </p:nvPicPr>
                    <p:blipFill>
                      <a:blip r:embed="rId8"/>
                      <a:srcRect/>
                      <a:stretch>
                        <a:fillRect/>
                      </a:stretch>
                    </p:blipFill>
                    <p:spPr bwMode="auto">
                      <a:xfrm>
                        <a:off x="5980113" y="4027488"/>
                        <a:ext cx="21971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025801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74638"/>
            <a:ext cx="7143750" cy="796925"/>
          </a:xfrm>
        </p:spPr>
        <p:txBody>
          <a:bodyPr/>
          <a:lstStyle/>
          <a:p>
            <a:pPr eaLnBrk="1" hangingPunct="1">
              <a:defRPr/>
            </a:pPr>
            <a:r>
              <a:rPr lang="en-GB" dirty="0" smtClean="0"/>
              <a:t>Full </a:t>
            </a:r>
            <a:r>
              <a:rPr lang="en-GB" dirty="0" smtClean="0"/>
              <a:t>SIS dynamics</a:t>
            </a:r>
            <a:endParaRPr lang="en-GB" dirty="0"/>
          </a:p>
        </p:txBody>
      </p:sp>
      <p:pic>
        <p:nvPicPr>
          <p:cNvPr id="3" name="Picture 2" descr="SI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244408"/>
            <a:ext cx="7137259" cy="5352944"/>
          </a:xfrm>
          <a:prstGeom prst="rect">
            <a:avLst/>
          </a:prstGeom>
        </p:spPr>
      </p:pic>
    </p:spTree>
    <p:extLst>
      <p:ext uri="{BB962C8B-B14F-4D97-AF65-F5344CB8AC3E}">
        <p14:creationId xmlns:p14="http://schemas.microsoft.com/office/powerpoint/2010/main" val="2833890515"/>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Tree-like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rgbClr val="BFBFBF"/>
                </a:solidFill>
                <a:latin typeface="Arial" charset="0"/>
                <a:ea typeface="ＭＳ Ｐゴシック" pitchFamily="34" charset="-128"/>
              </a:rPr>
              <a:t>Key epidemiological quantities</a:t>
            </a:r>
          </a:p>
          <a:p>
            <a:r>
              <a:rPr lang="en-US" dirty="0">
                <a:solidFill>
                  <a:srgbClr val="BFBFBF"/>
                </a:solidFill>
                <a:latin typeface="Arial" charset="0"/>
                <a:ea typeface="ＭＳ Ｐゴシック" pitchFamily="34" charset="-128"/>
              </a:rPr>
              <a:t>Full dynamics</a:t>
            </a:r>
          </a:p>
          <a:p>
            <a:r>
              <a:rPr lang="en-US" dirty="0">
                <a:solidFill>
                  <a:schemeClr val="tx1"/>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1918625732"/>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429" y="0"/>
            <a:ext cx="7590514" cy="1000108"/>
          </a:xfrm>
        </p:spPr>
        <p:txBody>
          <a:bodyPr/>
          <a:lstStyle/>
          <a:p>
            <a:r>
              <a:rPr lang="en-US" dirty="0"/>
              <a:t>D</a:t>
            </a:r>
            <a:r>
              <a:rPr lang="en-US" dirty="0" smtClean="0"/>
              <a:t>eterministic approaches for SIR</a:t>
            </a:r>
            <a:endParaRPr lang="en-US" dirty="0"/>
          </a:p>
        </p:txBody>
      </p:sp>
      <p:sp>
        <p:nvSpPr>
          <p:cNvPr id="5" name="Content Placeholder 4"/>
          <p:cNvSpPr>
            <a:spLocks noGrp="1"/>
          </p:cNvSpPr>
          <p:nvPr>
            <p:ph idx="1"/>
          </p:nvPr>
        </p:nvSpPr>
        <p:spPr>
          <a:xfrm>
            <a:off x="457200" y="1428736"/>
            <a:ext cx="8686800" cy="5000660"/>
          </a:xfrm>
        </p:spPr>
        <p:txBody>
          <a:bodyPr/>
          <a:lstStyle/>
          <a:p>
            <a:pPr marL="0" indent="0">
              <a:buNone/>
            </a:pPr>
            <a:r>
              <a:rPr lang="is-IS" dirty="0" smtClean="0">
                <a:solidFill>
                  <a:srgbClr val="BFBFBF"/>
                </a:solidFill>
              </a:rPr>
              <a:t>Deterministic models for </a:t>
            </a:r>
            <a:r>
              <a:rPr lang="is-IS" b="1" dirty="0" smtClean="0">
                <a:solidFill>
                  <a:srgbClr val="BFBFBF"/>
                </a:solidFill>
              </a:rPr>
              <a:t>full dynamics </a:t>
            </a:r>
            <a:r>
              <a:rPr lang="is-IS" dirty="0" smtClean="0">
                <a:solidFill>
                  <a:srgbClr val="BFBFBF"/>
                </a:solidFill>
              </a:rPr>
              <a:t>(expected, </a:t>
            </a:r>
            <a:r>
              <a:rPr lang="is-IS" dirty="0" smtClean="0">
                <a:solidFill>
                  <a:srgbClr val="BFBFBF"/>
                </a:solidFill>
              </a:rPr>
              <a:t>asymptotic)</a:t>
            </a:r>
            <a:r>
              <a:rPr lang="is-IS" dirty="0" smtClean="0">
                <a:solidFill>
                  <a:srgbClr val="BFBFBF"/>
                </a:solidFill>
              </a:rPr>
              <a:t>:</a:t>
            </a:r>
            <a:endParaRPr lang="en-US" dirty="0" smtClean="0">
              <a:solidFill>
                <a:srgbClr val="BFBFBF"/>
              </a:solidFill>
            </a:endParaRPr>
          </a:p>
          <a:p>
            <a:r>
              <a:rPr lang="en-US" dirty="0" smtClean="0">
                <a:solidFill>
                  <a:srgbClr val="BFBFBF"/>
                </a:solidFill>
              </a:rPr>
              <a:t>Specific to SIR:</a:t>
            </a:r>
            <a:endParaRPr lang="en-US" dirty="0">
              <a:solidFill>
                <a:srgbClr val="BFBFBF"/>
              </a:solidFill>
            </a:endParaRPr>
          </a:p>
          <a:p>
            <a:pPr marL="750150" lvl="1" indent="-457200">
              <a:buFont typeface="+mj-ea"/>
              <a:buAutoNum type="circleNumDbPlain"/>
            </a:pPr>
            <a:r>
              <a:rPr lang="en-US" dirty="0" smtClean="0">
                <a:solidFill>
                  <a:srgbClr val="BFBFBF"/>
                </a:solidFill>
              </a:rPr>
              <a:t>Effective degree model: </a:t>
            </a:r>
            <a:r>
              <a:rPr lang="en-US" sz="1400" b="1" i="1" dirty="0" smtClean="0">
                <a:solidFill>
                  <a:srgbClr val="BFBFBF"/>
                </a:solidFill>
                <a:cs typeface="Arial" charset="0"/>
              </a:rPr>
              <a:t>Ball &amp; Neal</a:t>
            </a:r>
            <a:r>
              <a:rPr lang="en-US" sz="1400" i="1" dirty="0" smtClean="0">
                <a:solidFill>
                  <a:srgbClr val="BFBFBF"/>
                </a:solidFill>
                <a:cs typeface="Arial" charset="0"/>
              </a:rPr>
              <a:t> </a:t>
            </a:r>
            <a:r>
              <a:rPr lang="en-US" sz="1400" i="1" dirty="0">
                <a:solidFill>
                  <a:srgbClr val="BFBFBF"/>
                </a:solidFill>
                <a:cs typeface="Arial" charset="0"/>
              </a:rPr>
              <a:t>(</a:t>
            </a:r>
            <a:r>
              <a:rPr lang="en-US" sz="1400" i="1" dirty="0" smtClean="0">
                <a:solidFill>
                  <a:srgbClr val="BFBFBF"/>
                </a:solidFill>
                <a:cs typeface="Arial" charset="0"/>
              </a:rPr>
              <a:t>2008, </a:t>
            </a:r>
            <a:r>
              <a:rPr lang="en-US" sz="1400" i="1" dirty="0" err="1" smtClean="0">
                <a:solidFill>
                  <a:srgbClr val="BFBFBF"/>
                </a:solidFill>
                <a:cs typeface="Arial" charset="0"/>
              </a:rPr>
              <a:t>MathBiosci</a:t>
            </a:r>
            <a:r>
              <a:rPr lang="en-US" sz="1400" i="1" dirty="0" smtClean="0">
                <a:solidFill>
                  <a:srgbClr val="BFBFBF"/>
                </a:solidFill>
                <a:cs typeface="Arial" charset="0"/>
              </a:rPr>
              <a:t>)</a:t>
            </a:r>
            <a:endParaRPr lang="en-US" dirty="0" smtClean="0">
              <a:solidFill>
                <a:srgbClr val="BFBFBF"/>
              </a:solidFill>
            </a:endParaRPr>
          </a:p>
          <a:p>
            <a:pPr marL="750150" lvl="1" indent="-457200">
              <a:buFont typeface="+mj-ea"/>
              <a:buAutoNum type="circleNumDbPlain"/>
            </a:pPr>
            <a:r>
              <a:rPr lang="en-US" dirty="0" err="1" smtClean="0">
                <a:solidFill>
                  <a:srgbClr val="BFBFBF"/>
                </a:solidFill>
              </a:rPr>
              <a:t>Prob</a:t>
            </a:r>
            <a:r>
              <a:rPr lang="en-US" dirty="0" smtClean="0">
                <a:solidFill>
                  <a:srgbClr val="BFBFBF"/>
                </a:solidFill>
              </a:rPr>
              <a:t> generating function model: </a:t>
            </a:r>
            <a:r>
              <a:rPr lang="en-US" sz="1400" b="1" i="1" dirty="0" err="1" smtClean="0">
                <a:solidFill>
                  <a:srgbClr val="BFBFBF"/>
                </a:solidFill>
                <a:cs typeface="Arial" charset="0"/>
              </a:rPr>
              <a:t>Volz</a:t>
            </a:r>
            <a:r>
              <a:rPr lang="en-US" sz="1400" i="1" dirty="0" smtClean="0">
                <a:solidFill>
                  <a:srgbClr val="BFBFBF"/>
                </a:solidFill>
                <a:cs typeface="Arial" charset="0"/>
              </a:rPr>
              <a:t> (2008, </a:t>
            </a:r>
            <a:r>
              <a:rPr lang="en-US" sz="1400" i="1" dirty="0" err="1" smtClean="0">
                <a:solidFill>
                  <a:srgbClr val="BFBFBF"/>
                </a:solidFill>
                <a:cs typeface="Arial" charset="0"/>
              </a:rPr>
              <a:t>JmathBiol</a:t>
            </a:r>
            <a:r>
              <a:rPr lang="en-US" sz="1400" i="1" dirty="0" smtClean="0">
                <a:solidFill>
                  <a:srgbClr val="BFBFBF"/>
                </a:solidFill>
                <a:cs typeface="Arial" charset="0"/>
              </a:rPr>
              <a:t>), </a:t>
            </a:r>
            <a:r>
              <a:rPr lang="en-US" sz="1400" b="1" i="1" dirty="0" smtClean="0">
                <a:solidFill>
                  <a:srgbClr val="BFBFBF"/>
                </a:solidFill>
                <a:cs typeface="Arial" charset="0"/>
              </a:rPr>
              <a:t>Miller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smtClean="0">
              <a:solidFill>
                <a:srgbClr val="BFBFBF"/>
              </a:solidFill>
            </a:endParaRPr>
          </a:p>
          <a:p>
            <a:r>
              <a:rPr lang="en-US" dirty="0" smtClean="0"/>
              <a:t>Can be extended to SIS (approximate):</a:t>
            </a:r>
            <a:endParaRPr lang="en-US" dirty="0"/>
          </a:p>
          <a:p>
            <a:pPr marL="750150" lvl="1" indent="-457200">
              <a:buFont typeface="+mj-ea"/>
              <a:buAutoNum type="circleNumDbPlain" startAt="3"/>
            </a:pPr>
            <a:r>
              <a:rPr lang="en-US" dirty="0" smtClean="0">
                <a:solidFill>
                  <a:srgbClr val="BFBFBF"/>
                </a:solidFill>
              </a:rPr>
              <a:t>(Effective degree) </a:t>
            </a:r>
            <a:r>
              <a:rPr lang="en-US" dirty="0" err="1">
                <a:solidFill>
                  <a:srgbClr val="BFBFBF"/>
                </a:solidFill>
              </a:rPr>
              <a:t>Neighbourhood</a:t>
            </a:r>
            <a:r>
              <a:rPr lang="en-US" dirty="0">
                <a:solidFill>
                  <a:srgbClr val="BFBFBF"/>
                </a:solidFill>
              </a:rPr>
              <a:t> </a:t>
            </a:r>
            <a:r>
              <a:rPr lang="en-US" dirty="0" smtClean="0">
                <a:solidFill>
                  <a:srgbClr val="BFBFBF"/>
                </a:solidFill>
              </a:rPr>
              <a:t>model: </a:t>
            </a:r>
            <a:r>
              <a:rPr lang="en-US" sz="1400" b="1" i="1" dirty="0" smtClean="0">
                <a:solidFill>
                  <a:srgbClr val="BFBFBF"/>
                </a:solidFill>
                <a:cs typeface="Arial" charset="0"/>
              </a:rPr>
              <a:t>Lindquist</a:t>
            </a:r>
            <a:r>
              <a:rPr lang="en-US" sz="1400" i="1" dirty="0" smtClean="0">
                <a:solidFill>
                  <a:srgbClr val="BFBFBF"/>
                </a:solidFill>
                <a:cs typeface="Arial" charset="0"/>
              </a:rPr>
              <a:t> </a:t>
            </a:r>
            <a:r>
              <a:rPr lang="en-US" sz="1400" i="1" dirty="0">
                <a:solidFill>
                  <a:srgbClr val="BFBFBF"/>
                </a:solidFill>
                <a:cs typeface="Arial" charset="0"/>
              </a:rPr>
              <a:t>et al (</a:t>
            </a:r>
            <a:r>
              <a:rPr lang="en-US" sz="1400" i="1" dirty="0" smtClean="0">
                <a:solidFill>
                  <a:srgbClr val="BFBFBF"/>
                </a:solidFill>
                <a:cs typeface="Arial" charset="0"/>
              </a:rPr>
              <a:t>2011, </a:t>
            </a:r>
            <a:r>
              <a:rPr lang="en-US" sz="1400" i="1" dirty="0" err="1" smtClean="0">
                <a:solidFill>
                  <a:srgbClr val="BFBFBF"/>
                </a:solidFill>
                <a:cs typeface="Arial" charset="0"/>
              </a:rPr>
              <a:t>JMathBiol</a:t>
            </a:r>
            <a:r>
              <a:rPr lang="en-US" sz="1400" i="1" dirty="0" smtClean="0">
                <a:solidFill>
                  <a:srgbClr val="BFBFBF"/>
                </a:solidFill>
                <a:cs typeface="Arial" charset="0"/>
              </a:rPr>
              <a:t>)</a:t>
            </a:r>
            <a:endParaRPr lang="en-US" dirty="0">
              <a:solidFill>
                <a:srgbClr val="BFBFBF"/>
              </a:solidFill>
            </a:endParaRPr>
          </a:p>
          <a:p>
            <a:pPr marL="750150" lvl="1" indent="-457200">
              <a:buFont typeface="+mj-ea"/>
              <a:buAutoNum type="circleNumDbPlain" startAt="3"/>
            </a:pPr>
            <a:r>
              <a:rPr lang="en-US" dirty="0" smtClean="0"/>
              <a:t>Pair </a:t>
            </a:r>
            <a:r>
              <a:rPr lang="en-US" dirty="0"/>
              <a:t>approximation (moment closure</a:t>
            </a:r>
            <a:r>
              <a:rPr lang="en-US" dirty="0" smtClean="0"/>
              <a:t>): </a:t>
            </a:r>
            <a:r>
              <a:rPr lang="en-US" sz="1400" b="1" i="1" dirty="0" smtClean="0">
                <a:solidFill>
                  <a:srgbClr val="000000"/>
                </a:solidFill>
                <a:cs typeface="Arial" charset="0"/>
              </a:rPr>
              <a:t>Keeling</a:t>
            </a:r>
            <a:r>
              <a:rPr lang="en-US" sz="1400" i="1" dirty="0" smtClean="0">
                <a:solidFill>
                  <a:srgbClr val="000000"/>
                </a:solidFill>
                <a:cs typeface="Arial" charset="0"/>
              </a:rPr>
              <a:t> (1999, </a:t>
            </a:r>
            <a:r>
              <a:rPr lang="en-US" sz="1400" i="1" dirty="0" err="1" smtClean="0">
                <a:solidFill>
                  <a:srgbClr val="000000"/>
                </a:solidFill>
                <a:cs typeface="Arial" charset="0"/>
              </a:rPr>
              <a:t>ProcRoySocB</a:t>
            </a:r>
            <a:r>
              <a:rPr lang="en-US" sz="1400" i="1" dirty="0" smtClean="0">
                <a:solidFill>
                  <a:srgbClr val="000000"/>
                </a:solidFill>
                <a:cs typeface="Arial" charset="0"/>
              </a:rPr>
              <a:t>), </a:t>
            </a:r>
            <a:r>
              <a:rPr lang="en-US" sz="1400" b="1" i="1" dirty="0" smtClean="0">
                <a:solidFill>
                  <a:srgbClr val="000000"/>
                </a:solidFill>
                <a:cs typeface="Arial" charset="0"/>
              </a:rPr>
              <a:t>Eames &amp; Keeling</a:t>
            </a:r>
            <a:r>
              <a:rPr lang="en-US" sz="1400" i="1" dirty="0" smtClean="0">
                <a:solidFill>
                  <a:srgbClr val="000000"/>
                </a:solidFill>
                <a:cs typeface="Arial" charset="0"/>
              </a:rPr>
              <a:t> (2005, PNAS), </a:t>
            </a:r>
            <a:r>
              <a:rPr lang="en-US" sz="1400" b="1" i="1" dirty="0" smtClean="0">
                <a:solidFill>
                  <a:srgbClr val="000000"/>
                </a:solidFill>
                <a:cs typeface="Arial" charset="0"/>
              </a:rPr>
              <a:t>House &amp; Keeling</a:t>
            </a:r>
            <a:r>
              <a:rPr lang="en-US" sz="1400" i="1" dirty="0" smtClean="0">
                <a:solidFill>
                  <a:srgbClr val="000000"/>
                </a:solidFill>
                <a:cs typeface="Arial" charset="0"/>
              </a:rPr>
              <a:t> (2011, Interface)</a:t>
            </a:r>
            <a:endParaRPr lang="en-US" dirty="0"/>
          </a:p>
          <a:p>
            <a:r>
              <a:rPr lang="en-US" dirty="0" smtClean="0">
                <a:solidFill>
                  <a:srgbClr val="BFBFBF"/>
                </a:solidFill>
              </a:rPr>
              <a:t>All four methods proved to be exact for SIR on </a:t>
            </a:r>
            <a:r>
              <a:rPr lang="en-US" dirty="0" err="1" smtClean="0">
                <a:solidFill>
                  <a:srgbClr val="BFBFBF"/>
                </a:solidFill>
              </a:rPr>
              <a:t>unclustered</a:t>
            </a:r>
            <a:r>
              <a:rPr lang="en-US" dirty="0" smtClean="0">
                <a:solidFill>
                  <a:srgbClr val="BFBFBF"/>
                </a:solidFill>
              </a:rPr>
              <a:t> networks</a:t>
            </a:r>
          </a:p>
          <a:p>
            <a:r>
              <a:rPr lang="en-US" dirty="0" smtClean="0">
                <a:solidFill>
                  <a:srgbClr val="BFBFBF"/>
                </a:solidFill>
              </a:rPr>
              <a:t>They can capture degree heterogeneity</a:t>
            </a:r>
          </a:p>
        </p:txBody>
      </p:sp>
    </p:spTree>
    <p:extLst>
      <p:ext uri="{BB962C8B-B14F-4D97-AF65-F5344CB8AC3E}">
        <p14:creationId xmlns:p14="http://schemas.microsoft.com/office/powerpoint/2010/main" val="4048047295"/>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813" y="0"/>
            <a:ext cx="7143750" cy="1000125"/>
          </a:xfrm>
        </p:spPr>
        <p:txBody>
          <a:bodyPr/>
          <a:lstStyle/>
          <a:p>
            <a:pPr eaLnBrk="1" hangingPunct="1">
              <a:defRPr/>
            </a:pPr>
            <a:r>
              <a:rPr lang="it-IT" dirty="0" smtClean="0"/>
              <a:t>History</a:t>
            </a:r>
            <a:endParaRPr lang="it-IT" dirty="0"/>
          </a:p>
        </p:txBody>
      </p:sp>
      <p:sp>
        <p:nvSpPr>
          <p:cNvPr id="54275" name="Content Placeholder 2"/>
          <p:cNvSpPr>
            <a:spLocks noGrp="1"/>
          </p:cNvSpPr>
          <p:nvPr>
            <p:ph idx="1"/>
          </p:nvPr>
        </p:nvSpPr>
        <p:spPr bwMode="auto">
          <a:xfrm>
            <a:off x="457200" y="1428750"/>
            <a:ext cx="8229600" cy="5000625"/>
          </a:xfrm>
          <a:ln>
            <a:miter lim="800000"/>
            <a:headEnd/>
            <a:tailEnd/>
          </a:ln>
        </p:spPr>
        <p:txBody>
          <a:bodyPr vert="horz" wrap="square" lIns="91440" tIns="45720" rIns="91440" bIns="45720" numCol="1" anchor="t" anchorCtr="0" compatLnSpc="1">
            <a:prstTxWarp prst="textNoShape">
              <a:avLst/>
            </a:prstTxWarp>
          </a:bodyPr>
          <a:lstStyle/>
          <a:p>
            <a:r>
              <a:rPr lang="it-IT" dirty="0" smtClean="0"/>
              <a:t>Moment closure:</a:t>
            </a:r>
          </a:p>
          <a:p>
            <a:pPr lvl="1"/>
            <a:r>
              <a:rPr lang="it-IT" dirty="0" smtClean="0"/>
              <a:t>Originated in probability theory to estimate moments of stochastic processes</a:t>
            </a:r>
          </a:p>
          <a:p>
            <a:pPr marL="457200" lvl="1" indent="0">
              <a:buNone/>
            </a:pPr>
            <a:r>
              <a:rPr lang="it-IT" sz="1400" b="1" i="1" dirty="0" smtClean="0"/>
              <a:t>Goodman</a:t>
            </a:r>
            <a:r>
              <a:rPr lang="it-IT" sz="1400" i="1" dirty="0" smtClean="0"/>
              <a:t> (1953); </a:t>
            </a:r>
            <a:r>
              <a:rPr lang="it-IT" sz="1400" b="1" i="1" dirty="0" smtClean="0"/>
              <a:t>Whittle</a:t>
            </a:r>
            <a:r>
              <a:rPr lang="it-IT" sz="1400" i="1" dirty="0" smtClean="0"/>
              <a:t> (1957)</a:t>
            </a:r>
          </a:p>
          <a:p>
            <a:pPr lvl="1"/>
            <a:r>
              <a:rPr lang="it-IT" dirty="0" smtClean="0"/>
              <a:t>Extended to physics, in particular statistical mechanics</a:t>
            </a:r>
          </a:p>
          <a:p>
            <a:r>
              <a:rPr lang="it-IT" dirty="0" smtClean="0"/>
              <a:t>Pair approximations:</a:t>
            </a:r>
          </a:p>
          <a:p>
            <a:pPr lvl="1"/>
            <a:r>
              <a:rPr lang="it-IT" dirty="0" smtClean="0"/>
              <a:t>pioneered by the Japanese school</a:t>
            </a:r>
          </a:p>
          <a:p>
            <a:pPr marL="457200" lvl="1" indent="0">
              <a:buNone/>
            </a:pPr>
            <a:r>
              <a:rPr lang="it-IT" sz="1400" b="1" i="1" dirty="0" smtClean="0"/>
              <a:t>Matsuda</a:t>
            </a:r>
            <a:r>
              <a:rPr lang="it-IT" sz="1400" i="1" dirty="0" smtClean="0"/>
              <a:t> et al (1992), </a:t>
            </a:r>
            <a:r>
              <a:rPr lang="it-IT" sz="1400" b="1" i="1" dirty="0" smtClean="0"/>
              <a:t>Sato</a:t>
            </a:r>
            <a:r>
              <a:rPr lang="it-IT" sz="1400" i="1" dirty="0" smtClean="0"/>
              <a:t> (1994), </a:t>
            </a:r>
            <a:r>
              <a:rPr lang="it-IT" sz="1400" b="1" i="1" dirty="0" smtClean="0"/>
              <a:t>Harada &amp; Isawa </a:t>
            </a:r>
            <a:r>
              <a:rPr lang="it-IT" sz="1400" i="1" dirty="0" smtClean="0"/>
              <a:t>(1994)</a:t>
            </a:r>
          </a:p>
          <a:p>
            <a:pPr lvl="1"/>
            <a:r>
              <a:rPr lang="it-IT" dirty="0" smtClean="0"/>
              <a:t>Extensively studied by Keeling and Morris PhD thesis in Warwick</a:t>
            </a:r>
          </a:p>
          <a:p>
            <a:pPr marL="457200" lvl="1" indent="0">
              <a:buNone/>
            </a:pPr>
            <a:r>
              <a:rPr lang="it-IT" sz="1400" b="1" i="1" dirty="0" smtClean="0"/>
              <a:t>Keeling</a:t>
            </a:r>
            <a:r>
              <a:rPr lang="it-IT" sz="1400" i="1" dirty="0" smtClean="0"/>
              <a:t> (1995); </a:t>
            </a:r>
            <a:r>
              <a:rPr lang="it-IT" sz="1400" b="1" i="1" dirty="0" smtClean="0"/>
              <a:t>Morris</a:t>
            </a:r>
            <a:r>
              <a:rPr lang="it-IT" sz="1400" i="1" dirty="0" smtClean="0"/>
              <a:t> (1997)</a:t>
            </a:r>
            <a:endParaRPr lang="it-IT" i="1" dirty="0" smtClean="0"/>
          </a:p>
        </p:txBody>
      </p:sp>
    </p:spTree>
    <p:extLst>
      <p:ext uri="{BB962C8B-B14F-4D97-AF65-F5344CB8AC3E}">
        <p14:creationId xmlns:p14="http://schemas.microsoft.com/office/powerpoint/2010/main" val="442270865"/>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Moment closure - basics</a:t>
            </a:r>
            <a:endParaRPr lang="en-US" dirty="0"/>
          </a:p>
        </p:txBody>
      </p:sp>
      <p:sp>
        <p:nvSpPr>
          <p:cNvPr id="3" name="Content Placeholder 2"/>
          <p:cNvSpPr>
            <a:spLocks noGrp="1"/>
          </p:cNvSpPr>
          <p:nvPr>
            <p:ph idx="1"/>
          </p:nvPr>
        </p:nvSpPr>
        <p:spPr/>
        <p:txBody>
          <a:bodyPr/>
          <a:lstStyle/>
          <a:p>
            <a:r>
              <a:rPr lang="en-US" b="1" dirty="0" smtClean="0"/>
              <a:t>Mean-field approximation</a:t>
            </a:r>
            <a:r>
              <a:rPr lang="en-US" dirty="0" smtClean="0"/>
              <a:t>:</a:t>
            </a:r>
          </a:p>
          <a:p>
            <a:pPr lvl="1"/>
            <a:r>
              <a:rPr lang="en-US" dirty="0" smtClean="0"/>
              <a:t>Original system:</a:t>
            </a:r>
          </a:p>
          <a:p>
            <a:pPr lvl="1"/>
            <a:endParaRPr lang="en-US" dirty="0"/>
          </a:p>
          <a:p>
            <a:endParaRPr lang="en-US" dirty="0" smtClean="0"/>
          </a:p>
          <a:p>
            <a:pPr lvl="1"/>
            <a:r>
              <a:rPr lang="en-US" dirty="0" smtClean="0"/>
              <a:t>Closure:</a:t>
            </a:r>
          </a:p>
          <a:p>
            <a:pPr lvl="2"/>
            <a:endParaRPr lang="en-US" dirty="0" smtClean="0"/>
          </a:p>
          <a:p>
            <a:pPr lvl="1"/>
            <a:r>
              <a:rPr lang="en-US" dirty="0" smtClean="0"/>
              <a:t>Closed system:</a:t>
            </a:r>
          </a:p>
          <a:p>
            <a:pPr lvl="1"/>
            <a:endParaRPr lang="en-US" dirty="0"/>
          </a:p>
          <a:p>
            <a:pPr lvl="1"/>
            <a:endParaRPr lang="en-US" dirty="0" smtClean="0"/>
          </a:p>
          <a:p>
            <a:r>
              <a:rPr lang="en-US" dirty="0" smtClean="0"/>
              <a:t>Implicit assumptions:</a:t>
            </a:r>
          </a:p>
          <a:p>
            <a:pPr lvl="1"/>
            <a:r>
              <a:rPr lang="en-US" dirty="0" smtClean="0"/>
              <a:t>Large network (                 )</a:t>
            </a:r>
          </a:p>
          <a:p>
            <a:pPr lvl="1"/>
            <a:r>
              <a:rPr lang="en-US" dirty="0" smtClean="0"/>
              <a:t>The state of a </a:t>
            </a:r>
            <a:r>
              <a:rPr lang="en-US" dirty="0" err="1" smtClean="0"/>
              <a:t>neighbour</a:t>
            </a:r>
            <a:r>
              <a:rPr lang="en-US" dirty="0" smtClean="0"/>
              <a:t> is picked up randomly from anywhere in the network</a:t>
            </a:r>
          </a:p>
          <a:p>
            <a:pPr lvl="1"/>
            <a:endParaRPr lang="en-US" dirty="0" smtClean="0"/>
          </a:p>
          <a:p>
            <a:pPr lvl="1"/>
            <a:endParaRPr lang="en-US" dirty="0"/>
          </a:p>
          <a:p>
            <a:pPr lvl="1"/>
            <a:endParaRPr lang="en-US" dirty="0"/>
          </a:p>
        </p:txBody>
      </p:sp>
      <p:grpSp>
        <p:nvGrpSpPr>
          <p:cNvPr id="7" name="Group 6"/>
          <p:cNvGrpSpPr/>
          <p:nvPr/>
        </p:nvGrpSpPr>
        <p:grpSpPr>
          <a:xfrm>
            <a:off x="2339752" y="1655763"/>
            <a:ext cx="3651473" cy="3430587"/>
            <a:chOff x="2339752" y="3657005"/>
            <a:chExt cx="3651473" cy="3430587"/>
          </a:xfrm>
        </p:grpSpPr>
        <p:graphicFrame>
          <p:nvGraphicFramePr>
            <p:cNvPr id="4" name="Object 3"/>
            <p:cNvGraphicFramePr>
              <a:graphicFrameLocks noChangeAspect="1"/>
            </p:cNvGraphicFramePr>
            <p:nvPr>
              <p:extLst>
                <p:ext uri="{D42A27DB-BD31-4B8C-83A1-F6EECF244321}">
                  <p14:modId xmlns:p14="http://schemas.microsoft.com/office/powerpoint/2010/main" val="3642906414"/>
                </p:ext>
              </p:extLst>
            </p:nvPr>
          </p:nvGraphicFramePr>
          <p:xfrm>
            <a:off x="3687763" y="3657005"/>
            <a:ext cx="2032000" cy="1168400"/>
          </p:xfrm>
          <a:graphic>
            <a:graphicData uri="http://schemas.openxmlformats.org/presentationml/2006/ole">
              <mc:AlternateContent xmlns:mc="http://schemas.openxmlformats.org/markup-compatibility/2006">
                <mc:Choice xmlns:v="urn:schemas-microsoft-com:vml" Requires="v">
                  <p:oleObj spid="_x0000_s482341" name="Equation" r:id="rId4" imgW="2032000" imgH="1168400" progId="Equation.DSMT4">
                    <p:embed/>
                  </p:oleObj>
                </mc:Choice>
                <mc:Fallback>
                  <p:oleObj name="Equation" r:id="rId4" imgW="2032000" imgH="1168400" progId="Equation.DSMT4">
                    <p:embed/>
                    <p:pic>
                      <p:nvPicPr>
                        <p:cNvPr id="0" name=""/>
                        <p:cNvPicPr/>
                        <p:nvPr/>
                      </p:nvPicPr>
                      <p:blipFill>
                        <a:blip r:embed="rId5"/>
                        <a:stretch>
                          <a:fillRect/>
                        </a:stretch>
                      </p:blipFill>
                      <p:spPr>
                        <a:xfrm>
                          <a:off x="3687763" y="3657005"/>
                          <a:ext cx="2032000" cy="11684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04741536"/>
                </p:ext>
              </p:extLst>
            </p:nvPr>
          </p:nvGraphicFramePr>
          <p:xfrm>
            <a:off x="2339752" y="4979392"/>
            <a:ext cx="1981200" cy="673100"/>
          </p:xfrm>
          <a:graphic>
            <a:graphicData uri="http://schemas.openxmlformats.org/presentationml/2006/ole">
              <mc:AlternateContent xmlns:mc="http://schemas.openxmlformats.org/markup-compatibility/2006">
                <mc:Choice xmlns:v="urn:schemas-microsoft-com:vml" Requires="v">
                  <p:oleObj spid="_x0000_s482342" name="Equation" r:id="rId6" imgW="1981080" imgH="672840" progId="Equation.DSMT4">
                    <p:embed/>
                  </p:oleObj>
                </mc:Choice>
                <mc:Fallback>
                  <p:oleObj name="Equation" r:id="rId6" imgW="1981080" imgH="672840" progId="Equation.DSMT4">
                    <p:embed/>
                    <p:pic>
                      <p:nvPicPr>
                        <p:cNvPr id="0" name=""/>
                        <p:cNvPicPr/>
                        <p:nvPr/>
                      </p:nvPicPr>
                      <p:blipFill>
                        <a:blip r:embed="rId7"/>
                        <a:stretch>
                          <a:fillRect/>
                        </a:stretch>
                      </p:blipFill>
                      <p:spPr>
                        <a:xfrm>
                          <a:off x="2339752" y="4979392"/>
                          <a:ext cx="1981200" cy="673100"/>
                        </a:xfrm>
                        <a:prstGeom prst="rect">
                          <a:avLst/>
                        </a:prstGeom>
                      </p:spPr>
                    </p:pic>
                  </p:oleObj>
                </mc:Fallback>
              </mc:AlternateContent>
            </a:graphicData>
          </a:graphic>
        </p:graphicFrame>
        <p:sp>
          <p:nvSpPr>
            <p:cNvPr id="6" name="Down Arrow 5"/>
            <p:cNvSpPr/>
            <p:nvPr/>
          </p:nvSpPr>
          <p:spPr bwMode="auto">
            <a:xfrm>
              <a:off x="4607148" y="4941168"/>
              <a:ext cx="216024" cy="648072"/>
            </a:xfrm>
            <a:prstGeom prst="downArrow">
              <a:avLst/>
            </a:prstGeom>
            <a:solidFill>
              <a:schemeClr val="bg1"/>
            </a:solidFill>
            <a:ln w="9525">
              <a:solidFill>
                <a:schemeClr val="tx1"/>
              </a:solidFill>
              <a:round/>
              <a:headEnd/>
              <a:tailEnd/>
            </a:ln>
          </p:spPr>
          <p:txBody>
            <a:bodyPr wrap="none" rtlCol="0" anchor="ctr"/>
            <a:lstStyle/>
            <a:p>
              <a:pPr algn="ctr"/>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4147790411"/>
                </p:ext>
              </p:extLst>
            </p:nvPr>
          </p:nvGraphicFramePr>
          <p:xfrm>
            <a:off x="3514725" y="5639792"/>
            <a:ext cx="2476500" cy="1447800"/>
          </p:xfrm>
          <a:graphic>
            <a:graphicData uri="http://schemas.openxmlformats.org/presentationml/2006/ole">
              <mc:AlternateContent xmlns:mc="http://schemas.openxmlformats.org/markup-compatibility/2006">
                <mc:Choice xmlns:v="urn:schemas-microsoft-com:vml" Requires="v">
                  <p:oleObj spid="_x0000_s482343" name="Equation" r:id="rId8" imgW="2476500" imgH="1447800" progId="Equation.DSMT4">
                    <p:embed/>
                  </p:oleObj>
                </mc:Choice>
                <mc:Fallback>
                  <p:oleObj name="Equation" r:id="rId8" imgW="2476500" imgH="1447800" progId="Equation.DSMT4">
                    <p:embed/>
                    <p:pic>
                      <p:nvPicPr>
                        <p:cNvPr id="0" name=""/>
                        <p:cNvPicPr>
                          <a:picLocks noChangeAspect="1" noChangeArrowheads="1"/>
                        </p:cNvPicPr>
                        <p:nvPr/>
                      </p:nvPicPr>
                      <p:blipFill>
                        <a:blip r:embed="rId9"/>
                        <a:srcRect/>
                        <a:stretch>
                          <a:fillRect/>
                        </a:stretch>
                      </p:blipFill>
                      <p:spPr bwMode="auto">
                        <a:xfrm>
                          <a:off x="3514725" y="5639792"/>
                          <a:ext cx="24765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9" name="Object 8"/>
          <p:cNvGraphicFramePr>
            <a:graphicFrameLocks noChangeAspect="1"/>
          </p:cNvGraphicFramePr>
          <p:nvPr>
            <p:extLst>
              <p:ext uri="{D42A27DB-BD31-4B8C-83A1-F6EECF244321}">
                <p14:modId xmlns:p14="http://schemas.microsoft.com/office/powerpoint/2010/main" val="545243539"/>
              </p:ext>
            </p:extLst>
          </p:nvPr>
        </p:nvGraphicFramePr>
        <p:xfrm>
          <a:off x="3059832" y="5589240"/>
          <a:ext cx="1168400" cy="254000"/>
        </p:xfrm>
        <a:graphic>
          <a:graphicData uri="http://schemas.openxmlformats.org/presentationml/2006/ole">
            <mc:AlternateContent xmlns:mc="http://schemas.openxmlformats.org/markup-compatibility/2006">
              <mc:Choice xmlns:v="urn:schemas-microsoft-com:vml" Requires="v">
                <p:oleObj spid="_x0000_s482344" name="Equation" r:id="rId10" imgW="1168200" imgH="253800" progId="Equation.DSMT4">
                  <p:embed/>
                </p:oleObj>
              </mc:Choice>
              <mc:Fallback>
                <p:oleObj name="Equation" r:id="rId10" imgW="1168200" imgH="253800" progId="Equation.DSMT4">
                  <p:embed/>
                  <p:pic>
                    <p:nvPicPr>
                      <p:cNvPr id="0" name=""/>
                      <p:cNvPicPr/>
                      <p:nvPr/>
                    </p:nvPicPr>
                    <p:blipFill>
                      <a:blip r:embed="rId11"/>
                      <a:stretch>
                        <a:fillRect/>
                      </a:stretch>
                    </p:blipFill>
                    <p:spPr>
                      <a:xfrm>
                        <a:off x="3059832" y="5589240"/>
                        <a:ext cx="1168400" cy="254000"/>
                      </a:xfrm>
                      <a:prstGeom prst="rect">
                        <a:avLst/>
                      </a:prstGeom>
                    </p:spPr>
                  </p:pic>
                </p:oleObj>
              </mc:Fallback>
            </mc:AlternateContent>
          </a:graphicData>
        </a:graphic>
      </p:graphicFrame>
    </p:spTree>
    <p:extLst>
      <p:ext uri="{BB962C8B-B14F-4D97-AF65-F5344CB8AC3E}">
        <p14:creationId xmlns:p14="http://schemas.microsoft.com/office/powerpoint/2010/main" val="3338436583"/>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probabilities to population</a:t>
            </a:r>
            <a:endParaRPr lang="en-US" dirty="0"/>
          </a:p>
        </p:txBody>
      </p:sp>
      <p:sp>
        <p:nvSpPr>
          <p:cNvPr id="3" name="Content Placeholder 2"/>
          <p:cNvSpPr>
            <a:spLocks noGrp="1"/>
          </p:cNvSpPr>
          <p:nvPr>
            <p:ph idx="1"/>
          </p:nvPr>
        </p:nvSpPr>
        <p:spPr/>
        <p:txBody>
          <a:bodyPr/>
          <a:lstStyle/>
          <a:p>
            <a:pPr marL="0" indent="0">
              <a:buNone/>
            </a:pPr>
            <a:r>
              <a:rPr lang="en-US" dirty="0" smtClean="0"/>
              <a:t>           probability that node    is  </a:t>
            </a:r>
          </a:p>
          <a:p>
            <a:pPr marL="0" indent="0">
              <a:buNone/>
            </a:pPr>
            <a:r>
              <a:rPr lang="en-US" dirty="0" smtClean="0"/>
              <a:t>               probability that node    is    and    is      </a:t>
            </a:r>
            <a:endParaRPr lang="en-US" dirty="0"/>
          </a:p>
          <a:p>
            <a:pPr marL="0" indent="0">
              <a:buNone/>
            </a:pPr>
            <a:r>
              <a:rPr lang="en-US" dirty="0" smtClean="0"/>
              <a:t>                          mean number of susceptible nodes in the network</a:t>
            </a:r>
          </a:p>
          <a:p>
            <a:pPr marL="0" indent="0">
              <a:buNone/>
            </a:pPr>
            <a:r>
              <a:rPr lang="en-US" dirty="0"/>
              <a:t> </a:t>
            </a:r>
            <a:r>
              <a:rPr lang="en-US" dirty="0" smtClean="0"/>
              <a:t>                                      mean number of SI pairs in the network</a:t>
            </a:r>
          </a:p>
          <a:p>
            <a:pPr marL="0" indent="0">
              <a:buNone/>
            </a:pPr>
            <a:endParaRPr lang="en-US" dirty="0" smtClean="0"/>
          </a:p>
          <a:p>
            <a:r>
              <a:rPr lang="en-US" dirty="0" smtClean="0"/>
              <a:t>Notes:</a:t>
            </a:r>
          </a:p>
          <a:p>
            <a:pPr lvl="1"/>
            <a:r>
              <a:rPr lang="en-US" dirty="0" smtClean="0"/>
              <a:t>We may avoid writing</a:t>
            </a:r>
          </a:p>
          <a:p>
            <a:pPr lvl="1"/>
            <a:r>
              <a:rPr lang="en-US" dirty="0" smtClean="0"/>
              <a:t>SS pairs are counted twice</a:t>
            </a:r>
          </a:p>
          <a:p>
            <a:pPr lvl="1"/>
            <a:r>
              <a:rPr lang="en-US" dirty="0" smtClean="0"/>
              <a:t>                     </a:t>
            </a:r>
          </a:p>
          <a:p>
            <a:pPr lvl="1"/>
            <a:r>
              <a:rPr lang="en-US" dirty="0"/>
              <a:t> </a:t>
            </a:r>
            <a:r>
              <a:rPr lang="en-US" dirty="0" smtClean="0"/>
              <a:t>                              </a:t>
            </a:r>
          </a:p>
          <a:p>
            <a:pPr lvl="1"/>
            <a:endParaRPr lang="en-US" dirty="0" smtClean="0"/>
          </a:p>
          <a:p>
            <a:pPr lvl="1"/>
            <a:endParaRPr lang="en-US" dirty="0"/>
          </a:p>
          <a:p>
            <a:endParaRPr lang="en-US" dirty="0" smtClean="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76987464"/>
              </p:ext>
            </p:extLst>
          </p:nvPr>
        </p:nvGraphicFramePr>
        <p:xfrm>
          <a:off x="539552" y="1484784"/>
          <a:ext cx="977900" cy="927100"/>
        </p:xfrm>
        <a:graphic>
          <a:graphicData uri="http://schemas.openxmlformats.org/presentationml/2006/ole">
            <mc:AlternateContent xmlns:mc="http://schemas.openxmlformats.org/markup-compatibility/2006">
              <mc:Choice xmlns:v="urn:schemas-microsoft-com:vml" Requires="v">
                <p:oleObj spid="_x0000_s483437" name="Equation" r:id="rId3" imgW="977760" imgH="927000" progId="Equation.DSMT4">
                  <p:embed/>
                </p:oleObj>
              </mc:Choice>
              <mc:Fallback>
                <p:oleObj name="Equation" r:id="rId3" imgW="977760" imgH="927000" progId="Equation.DSMT4">
                  <p:embed/>
                  <p:pic>
                    <p:nvPicPr>
                      <p:cNvPr id="0" name=""/>
                      <p:cNvPicPr/>
                      <p:nvPr/>
                    </p:nvPicPr>
                    <p:blipFill>
                      <a:blip r:embed="rId4"/>
                      <a:stretch>
                        <a:fillRect/>
                      </a:stretch>
                    </p:blipFill>
                    <p:spPr>
                      <a:xfrm>
                        <a:off x="539552" y="1484784"/>
                        <a:ext cx="977900" cy="9271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526249549"/>
              </p:ext>
            </p:extLst>
          </p:nvPr>
        </p:nvGraphicFramePr>
        <p:xfrm>
          <a:off x="3923928" y="2060848"/>
          <a:ext cx="139700" cy="266700"/>
        </p:xfrm>
        <a:graphic>
          <a:graphicData uri="http://schemas.openxmlformats.org/presentationml/2006/ole">
            <mc:AlternateContent xmlns:mc="http://schemas.openxmlformats.org/markup-compatibility/2006">
              <mc:Choice xmlns:v="urn:schemas-microsoft-com:vml" Requires="v">
                <p:oleObj spid="_x0000_s483438" name="Equation" r:id="rId5" imgW="139680" imgH="266400" progId="Equation.DSMT4">
                  <p:embed/>
                </p:oleObj>
              </mc:Choice>
              <mc:Fallback>
                <p:oleObj name="Equation" r:id="rId5" imgW="139680" imgH="266400" progId="Equation.DSMT4">
                  <p:embed/>
                  <p:pic>
                    <p:nvPicPr>
                      <p:cNvPr id="0" name=""/>
                      <p:cNvPicPr/>
                      <p:nvPr/>
                    </p:nvPicPr>
                    <p:blipFill>
                      <a:blip r:embed="rId6"/>
                      <a:stretch>
                        <a:fillRect/>
                      </a:stretch>
                    </p:blipFill>
                    <p:spPr>
                      <a:xfrm>
                        <a:off x="3923928" y="2060848"/>
                        <a:ext cx="139700" cy="266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76941407"/>
              </p:ext>
            </p:extLst>
          </p:nvPr>
        </p:nvGraphicFramePr>
        <p:xfrm>
          <a:off x="4355976" y="2060848"/>
          <a:ext cx="228600" cy="266700"/>
        </p:xfrm>
        <a:graphic>
          <a:graphicData uri="http://schemas.openxmlformats.org/presentationml/2006/ole">
            <mc:AlternateContent xmlns:mc="http://schemas.openxmlformats.org/markup-compatibility/2006">
              <mc:Choice xmlns:v="urn:schemas-microsoft-com:vml" Requires="v">
                <p:oleObj spid="_x0000_s483439" name="Equation" r:id="rId7" imgW="228600" imgH="266400" progId="Equation.DSMT4">
                  <p:embed/>
                </p:oleObj>
              </mc:Choice>
              <mc:Fallback>
                <p:oleObj name="Equation" r:id="rId7" imgW="228600" imgH="266400" progId="Equation.DSMT4">
                  <p:embed/>
                  <p:pic>
                    <p:nvPicPr>
                      <p:cNvPr id="0" name=""/>
                      <p:cNvPicPr/>
                      <p:nvPr/>
                    </p:nvPicPr>
                    <p:blipFill>
                      <a:blip r:embed="rId8"/>
                      <a:stretch>
                        <a:fillRect/>
                      </a:stretch>
                    </p:blipFill>
                    <p:spPr>
                      <a:xfrm>
                        <a:off x="4355976" y="2060848"/>
                        <a:ext cx="228600" cy="266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38644628"/>
              </p:ext>
            </p:extLst>
          </p:nvPr>
        </p:nvGraphicFramePr>
        <p:xfrm>
          <a:off x="5076056" y="1988840"/>
          <a:ext cx="177800" cy="317500"/>
        </p:xfrm>
        <a:graphic>
          <a:graphicData uri="http://schemas.openxmlformats.org/presentationml/2006/ole">
            <mc:AlternateContent xmlns:mc="http://schemas.openxmlformats.org/markup-compatibility/2006">
              <mc:Choice xmlns:v="urn:schemas-microsoft-com:vml" Requires="v">
                <p:oleObj spid="_x0000_s483440" name="Equation" r:id="rId9" imgW="177480" imgH="317160" progId="Equation.DSMT4">
                  <p:embed/>
                </p:oleObj>
              </mc:Choice>
              <mc:Fallback>
                <p:oleObj name="Equation" r:id="rId9" imgW="177480" imgH="317160" progId="Equation.DSMT4">
                  <p:embed/>
                  <p:pic>
                    <p:nvPicPr>
                      <p:cNvPr id="0" name=""/>
                      <p:cNvPicPr/>
                      <p:nvPr/>
                    </p:nvPicPr>
                    <p:blipFill>
                      <a:blip r:embed="rId10"/>
                      <a:stretch>
                        <a:fillRect/>
                      </a:stretch>
                    </p:blipFill>
                    <p:spPr>
                      <a:xfrm>
                        <a:off x="5076056" y="1988840"/>
                        <a:ext cx="177800" cy="3175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020832786"/>
              </p:ext>
            </p:extLst>
          </p:nvPr>
        </p:nvGraphicFramePr>
        <p:xfrm>
          <a:off x="5652120" y="2060848"/>
          <a:ext cx="190500" cy="241300"/>
        </p:xfrm>
        <a:graphic>
          <a:graphicData uri="http://schemas.openxmlformats.org/presentationml/2006/ole">
            <mc:AlternateContent xmlns:mc="http://schemas.openxmlformats.org/markup-compatibility/2006">
              <mc:Choice xmlns:v="urn:schemas-microsoft-com:vml" Requires="v">
                <p:oleObj spid="_x0000_s483441" name="Equation" r:id="rId11" imgW="190440" imgH="241200" progId="Equation.DSMT4">
                  <p:embed/>
                </p:oleObj>
              </mc:Choice>
              <mc:Fallback>
                <p:oleObj name="Equation" r:id="rId11" imgW="190440" imgH="241200" progId="Equation.DSMT4">
                  <p:embed/>
                  <p:pic>
                    <p:nvPicPr>
                      <p:cNvPr id="0" name=""/>
                      <p:cNvPicPr/>
                      <p:nvPr/>
                    </p:nvPicPr>
                    <p:blipFill>
                      <a:blip r:embed="rId12"/>
                      <a:stretch>
                        <a:fillRect/>
                      </a:stretch>
                    </p:blipFill>
                    <p:spPr>
                      <a:xfrm>
                        <a:off x="5652120" y="2060848"/>
                        <a:ext cx="190500" cy="2413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036243184"/>
              </p:ext>
            </p:extLst>
          </p:nvPr>
        </p:nvGraphicFramePr>
        <p:xfrm>
          <a:off x="3707904" y="1484784"/>
          <a:ext cx="139700" cy="266700"/>
        </p:xfrm>
        <a:graphic>
          <a:graphicData uri="http://schemas.openxmlformats.org/presentationml/2006/ole">
            <mc:AlternateContent xmlns:mc="http://schemas.openxmlformats.org/markup-compatibility/2006">
              <mc:Choice xmlns:v="urn:schemas-microsoft-com:vml" Requires="v">
                <p:oleObj spid="_x0000_s483442" name="Equation" r:id="rId13" imgW="139680" imgH="266400" progId="Equation.DSMT4">
                  <p:embed/>
                </p:oleObj>
              </mc:Choice>
              <mc:Fallback>
                <p:oleObj name="Equation" r:id="rId13" imgW="139680" imgH="2664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7904" y="1484784"/>
                        <a:ext cx="1397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08067087"/>
              </p:ext>
            </p:extLst>
          </p:nvPr>
        </p:nvGraphicFramePr>
        <p:xfrm>
          <a:off x="4067944" y="1484784"/>
          <a:ext cx="228600" cy="266700"/>
        </p:xfrm>
        <a:graphic>
          <a:graphicData uri="http://schemas.openxmlformats.org/presentationml/2006/ole">
            <mc:AlternateContent xmlns:mc="http://schemas.openxmlformats.org/markup-compatibility/2006">
              <mc:Choice xmlns:v="urn:schemas-microsoft-com:vml" Requires="v">
                <p:oleObj spid="_x0000_s483443" name="Equation" r:id="rId15" imgW="228600" imgH="266400" progId="Equation.DSMT4">
                  <p:embed/>
                </p:oleObj>
              </mc:Choice>
              <mc:Fallback>
                <p:oleObj name="Equation" r:id="rId15" imgW="228600" imgH="26640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67944" y="1484784"/>
                        <a:ext cx="2286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80942655"/>
              </p:ext>
            </p:extLst>
          </p:nvPr>
        </p:nvGraphicFramePr>
        <p:xfrm>
          <a:off x="566738" y="2568575"/>
          <a:ext cx="1790700" cy="431800"/>
        </p:xfrm>
        <a:graphic>
          <a:graphicData uri="http://schemas.openxmlformats.org/presentationml/2006/ole">
            <mc:AlternateContent xmlns:mc="http://schemas.openxmlformats.org/markup-compatibility/2006">
              <mc:Choice xmlns:v="urn:schemas-microsoft-com:vml" Requires="v">
                <p:oleObj spid="_x0000_s483444" name="Equation" r:id="rId17" imgW="1790640" imgH="431640" progId="Equation.DSMT4">
                  <p:embed/>
                </p:oleObj>
              </mc:Choice>
              <mc:Fallback>
                <p:oleObj name="Equation" r:id="rId17" imgW="1790640" imgH="431640" progId="Equation.DSMT4">
                  <p:embed/>
                  <p:pic>
                    <p:nvPicPr>
                      <p:cNvPr id="0" name=""/>
                      <p:cNvPicPr/>
                      <p:nvPr/>
                    </p:nvPicPr>
                    <p:blipFill>
                      <a:blip r:embed="rId18"/>
                      <a:stretch>
                        <a:fillRect/>
                      </a:stretch>
                    </p:blipFill>
                    <p:spPr>
                      <a:xfrm>
                        <a:off x="566738" y="2568575"/>
                        <a:ext cx="1790700" cy="431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713224344"/>
              </p:ext>
            </p:extLst>
          </p:nvPr>
        </p:nvGraphicFramePr>
        <p:xfrm>
          <a:off x="611560" y="2996952"/>
          <a:ext cx="2540000" cy="482600"/>
        </p:xfrm>
        <a:graphic>
          <a:graphicData uri="http://schemas.openxmlformats.org/presentationml/2006/ole">
            <mc:AlternateContent xmlns:mc="http://schemas.openxmlformats.org/markup-compatibility/2006">
              <mc:Choice xmlns:v="urn:schemas-microsoft-com:vml" Requires="v">
                <p:oleObj spid="_x0000_s483445" name="Equation" r:id="rId19" imgW="2539800" imgH="482400" progId="Equation.DSMT4">
                  <p:embed/>
                </p:oleObj>
              </mc:Choice>
              <mc:Fallback>
                <p:oleObj name="Equation" r:id="rId19" imgW="2539800" imgH="482400" progId="Equation.DSMT4">
                  <p:embed/>
                  <p:pic>
                    <p:nvPicPr>
                      <p:cNvPr id="0" name=""/>
                      <p:cNvPicPr>
                        <a:picLocks noChangeAspect="1" noChangeArrowheads="1"/>
                      </p:cNvPicPr>
                      <p:nvPr/>
                    </p:nvPicPr>
                    <p:blipFill>
                      <a:blip r:embed="rId20"/>
                      <a:srcRect/>
                      <a:stretch>
                        <a:fillRect/>
                      </a:stretch>
                    </p:blipFill>
                    <p:spPr bwMode="auto">
                      <a:xfrm>
                        <a:off x="611560" y="2996952"/>
                        <a:ext cx="25400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856087592"/>
              </p:ext>
            </p:extLst>
          </p:nvPr>
        </p:nvGraphicFramePr>
        <p:xfrm>
          <a:off x="3779912" y="4509120"/>
          <a:ext cx="330200" cy="381000"/>
        </p:xfrm>
        <a:graphic>
          <a:graphicData uri="http://schemas.openxmlformats.org/presentationml/2006/ole">
            <mc:AlternateContent xmlns:mc="http://schemas.openxmlformats.org/markup-compatibility/2006">
              <mc:Choice xmlns:v="urn:schemas-microsoft-com:vml" Requires="v">
                <p:oleObj spid="_x0000_s483446" name="Equation" r:id="rId21" imgW="330120" imgH="380880" progId="Equation.DSMT4">
                  <p:embed/>
                </p:oleObj>
              </mc:Choice>
              <mc:Fallback>
                <p:oleObj name="Equation" r:id="rId21" imgW="330120" imgH="380880" progId="Equation.DSMT4">
                  <p:embed/>
                  <p:pic>
                    <p:nvPicPr>
                      <p:cNvPr id="0" name=""/>
                      <p:cNvPicPr/>
                      <p:nvPr/>
                    </p:nvPicPr>
                    <p:blipFill>
                      <a:blip r:embed="rId22"/>
                      <a:stretch>
                        <a:fillRect/>
                      </a:stretch>
                    </p:blipFill>
                    <p:spPr>
                      <a:xfrm>
                        <a:off x="3779912" y="4509120"/>
                        <a:ext cx="330200" cy="381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582525828"/>
              </p:ext>
            </p:extLst>
          </p:nvPr>
        </p:nvGraphicFramePr>
        <p:xfrm>
          <a:off x="1283522" y="5241925"/>
          <a:ext cx="1524000" cy="444500"/>
        </p:xfrm>
        <a:graphic>
          <a:graphicData uri="http://schemas.openxmlformats.org/presentationml/2006/ole">
            <mc:AlternateContent xmlns:mc="http://schemas.openxmlformats.org/markup-compatibility/2006">
              <mc:Choice xmlns:v="urn:schemas-microsoft-com:vml" Requires="v">
                <p:oleObj spid="_x0000_s483447" name="Equation" r:id="rId23" imgW="1524000" imgH="444500" progId="Equation.DSMT4">
                  <p:embed/>
                </p:oleObj>
              </mc:Choice>
              <mc:Fallback>
                <p:oleObj name="Equation" r:id="rId23" imgW="1524000" imgH="444500" progId="Equation.DSMT4">
                  <p:embed/>
                  <p:pic>
                    <p:nvPicPr>
                      <p:cNvPr id="0" name=""/>
                      <p:cNvPicPr/>
                      <p:nvPr/>
                    </p:nvPicPr>
                    <p:blipFill>
                      <a:blip r:embed="rId24"/>
                      <a:stretch>
                        <a:fillRect/>
                      </a:stretch>
                    </p:blipFill>
                    <p:spPr>
                      <a:xfrm>
                        <a:off x="1283522" y="5241925"/>
                        <a:ext cx="1524000" cy="44450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230043671"/>
              </p:ext>
            </p:extLst>
          </p:nvPr>
        </p:nvGraphicFramePr>
        <p:xfrm>
          <a:off x="1277888" y="5661248"/>
          <a:ext cx="2286000" cy="444500"/>
        </p:xfrm>
        <a:graphic>
          <a:graphicData uri="http://schemas.openxmlformats.org/presentationml/2006/ole">
            <mc:AlternateContent xmlns:mc="http://schemas.openxmlformats.org/markup-compatibility/2006">
              <mc:Choice xmlns:v="urn:schemas-microsoft-com:vml" Requires="v">
                <p:oleObj spid="_x0000_s483448" name="Equation" r:id="rId25" imgW="2286000" imgH="444500" progId="Equation.DSMT4">
                  <p:embed/>
                </p:oleObj>
              </mc:Choice>
              <mc:Fallback>
                <p:oleObj name="Equation" r:id="rId25" imgW="2286000" imgH="444500" progId="Equation.DSMT4">
                  <p:embed/>
                  <p:pic>
                    <p:nvPicPr>
                      <p:cNvPr id="0" name=""/>
                      <p:cNvPicPr/>
                      <p:nvPr/>
                    </p:nvPicPr>
                    <p:blipFill>
                      <a:blip r:embed="rId26"/>
                      <a:stretch>
                        <a:fillRect/>
                      </a:stretch>
                    </p:blipFill>
                    <p:spPr>
                      <a:xfrm>
                        <a:off x="1277888" y="5661248"/>
                        <a:ext cx="2286000" cy="444500"/>
                      </a:xfrm>
                      <a:prstGeom prst="rect">
                        <a:avLst/>
                      </a:prstGeom>
                    </p:spPr>
                  </p:pic>
                </p:oleObj>
              </mc:Fallback>
            </mc:AlternateContent>
          </a:graphicData>
        </a:graphic>
      </p:graphicFrame>
    </p:spTree>
    <p:extLst>
      <p:ext uri="{BB962C8B-B14F-4D97-AF65-F5344CB8AC3E}">
        <p14:creationId xmlns:p14="http://schemas.microsoft.com/office/powerpoint/2010/main" val="2091096501"/>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dynamics (4)</a:t>
            </a:r>
            <a:endParaRPr lang="en-US" dirty="0"/>
          </a:p>
        </p:txBody>
      </p:sp>
      <p:sp>
        <p:nvSpPr>
          <p:cNvPr id="3" name="Content Placeholder 2"/>
          <p:cNvSpPr>
            <a:spLocks noGrp="1"/>
          </p:cNvSpPr>
          <p:nvPr>
            <p:ph idx="1"/>
          </p:nvPr>
        </p:nvSpPr>
        <p:spPr/>
        <p:txBody>
          <a:bodyPr/>
          <a:lstStyle/>
          <a:p>
            <a:r>
              <a:rPr lang="en-US" dirty="0" smtClean="0"/>
              <a:t>Pairwise approximation – “local”:</a:t>
            </a:r>
          </a:p>
          <a:p>
            <a:endParaRPr lang="en-US" dirty="0"/>
          </a:p>
          <a:p>
            <a:endParaRPr lang="en-US" dirty="0" smtClean="0"/>
          </a:p>
          <a:p>
            <a:endParaRPr lang="en-US" dirty="0"/>
          </a:p>
          <a:p>
            <a:endParaRPr lang="en-US" dirty="0" smtClean="0"/>
          </a:p>
          <a:p>
            <a:r>
              <a:rPr lang="en-US" dirty="0"/>
              <a:t>Pairwise approximation – “global”:</a:t>
            </a:r>
          </a:p>
        </p:txBody>
      </p:sp>
      <p:sp>
        <p:nvSpPr>
          <p:cNvPr id="4" name="Rectangle 3"/>
          <p:cNvSpPr/>
          <p:nvPr/>
        </p:nvSpPr>
        <p:spPr>
          <a:xfrm>
            <a:off x="7164288" y="1412776"/>
            <a:ext cx="1560213" cy="307777"/>
          </a:xfrm>
          <a:prstGeom prst="rect">
            <a:avLst/>
          </a:prstGeom>
        </p:spPr>
        <p:txBody>
          <a:bodyPr wrap="none">
            <a:spAutoFit/>
          </a:bodyPr>
          <a:lstStyle/>
          <a:p>
            <a:r>
              <a:rPr lang="en-US" sz="1400" b="1" i="1" kern="0" dirty="0" smtClean="0">
                <a:solidFill>
                  <a:srgbClr val="000000"/>
                </a:solidFill>
                <a:latin typeface="Arial"/>
                <a:ea typeface="ＭＳ Ｐゴシック" pitchFamily="34" charset="-128"/>
                <a:cs typeface="+mn-cs"/>
              </a:rPr>
              <a:t>Sharkey</a:t>
            </a:r>
            <a:r>
              <a:rPr lang="en-US" sz="1400" i="1" kern="0" dirty="0" smtClean="0">
                <a:solidFill>
                  <a:srgbClr val="000000"/>
                </a:solidFill>
                <a:latin typeface="Arial"/>
                <a:ea typeface="ＭＳ Ｐゴシック" pitchFamily="34" charset="-128"/>
                <a:cs typeface="+mn-cs"/>
              </a:rPr>
              <a:t> (2014?)</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155819906"/>
              </p:ext>
            </p:extLst>
          </p:nvPr>
        </p:nvGraphicFramePr>
        <p:xfrm>
          <a:off x="1115616" y="2413000"/>
          <a:ext cx="3924300" cy="1016000"/>
        </p:xfrm>
        <a:graphic>
          <a:graphicData uri="http://schemas.openxmlformats.org/presentationml/2006/ole">
            <mc:AlternateContent xmlns:mc="http://schemas.openxmlformats.org/markup-compatibility/2006">
              <mc:Choice xmlns:v="urn:schemas-microsoft-com:vml" Requires="v">
                <p:oleObj spid="_x0000_s601093" name="Equation" r:id="rId3" imgW="3924300" imgH="1016000" progId="Equation.DSMT4">
                  <p:embed/>
                </p:oleObj>
              </mc:Choice>
              <mc:Fallback>
                <p:oleObj name="Equation" r:id="rId3" imgW="3924300" imgH="1016000" progId="Equation.DSMT4">
                  <p:embed/>
                  <p:pic>
                    <p:nvPicPr>
                      <p:cNvPr id="0" name=""/>
                      <p:cNvPicPr/>
                      <p:nvPr/>
                    </p:nvPicPr>
                    <p:blipFill>
                      <a:blip r:embed="rId4"/>
                      <a:stretch>
                        <a:fillRect/>
                      </a:stretch>
                    </p:blipFill>
                    <p:spPr>
                      <a:xfrm>
                        <a:off x="1115616" y="2413000"/>
                        <a:ext cx="3924300" cy="10160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176540548"/>
              </p:ext>
            </p:extLst>
          </p:nvPr>
        </p:nvGraphicFramePr>
        <p:xfrm>
          <a:off x="5911800" y="2319908"/>
          <a:ext cx="2260600" cy="1181100"/>
        </p:xfrm>
        <a:graphic>
          <a:graphicData uri="http://schemas.openxmlformats.org/presentationml/2006/ole">
            <mc:AlternateContent xmlns:mc="http://schemas.openxmlformats.org/markup-compatibility/2006">
              <mc:Choice xmlns:v="urn:schemas-microsoft-com:vml" Requires="v">
                <p:oleObj spid="_x0000_s601094" name="Equation" r:id="rId5" imgW="2260600" imgH="1181100" progId="Equation.DSMT4">
                  <p:embed/>
                </p:oleObj>
              </mc:Choice>
              <mc:Fallback>
                <p:oleObj name="Equation" r:id="rId5" imgW="2260600" imgH="1181100" progId="Equation.DSMT4">
                  <p:embed/>
                  <p:pic>
                    <p:nvPicPr>
                      <p:cNvPr id="0" name=""/>
                      <p:cNvPicPr/>
                      <p:nvPr/>
                    </p:nvPicPr>
                    <p:blipFill>
                      <a:blip r:embed="rId6"/>
                      <a:stretch>
                        <a:fillRect/>
                      </a:stretch>
                    </p:blipFill>
                    <p:spPr>
                      <a:xfrm>
                        <a:off x="5911800" y="2319908"/>
                        <a:ext cx="2260600" cy="1181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23044445"/>
              </p:ext>
            </p:extLst>
          </p:nvPr>
        </p:nvGraphicFramePr>
        <p:xfrm>
          <a:off x="1547664" y="4941168"/>
          <a:ext cx="3073400" cy="762000"/>
        </p:xfrm>
        <a:graphic>
          <a:graphicData uri="http://schemas.openxmlformats.org/presentationml/2006/ole">
            <mc:AlternateContent xmlns:mc="http://schemas.openxmlformats.org/markup-compatibility/2006">
              <mc:Choice xmlns:v="urn:schemas-microsoft-com:vml" Requires="v">
                <p:oleObj spid="_x0000_s601095" name="Equation" r:id="rId7" imgW="3073400" imgH="762000" progId="Equation.DSMT4">
                  <p:embed/>
                </p:oleObj>
              </mc:Choice>
              <mc:Fallback>
                <p:oleObj name="Equation" r:id="rId7" imgW="3073400" imgH="762000" progId="Equation.DSMT4">
                  <p:embed/>
                  <p:pic>
                    <p:nvPicPr>
                      <p:cNvPr id="0" name=""/>
                      <p:cNvPicPr/>
                      <p:nvPr/>
                    </p:nvPicPr>
                    <p:blipFill>
                      <a:blip r:embed="rId8"/>
                      <a:stretch>
                        <a:fillRect/>
                      </a:stretch>
                    </p:blipFill>
                    <p:spPr>
                      <a:xfrm>
                        <a:off x="1547664" y="4941168"/>
                        <a:ext cx="3073400" cy="762000"/>
                      </a:xfrm>
                      <a:prstGeom prst="rect">
                        <a:avLst/>
                      </a:prstGeom>
                    </p:spPr>
                  </p:pic>
                </p:oleObj>
              </mc:Fallback>
            </mc:AlternateContent>
          </a:graphicData>
        </a:graphic>
      </p:graphicFrame>
      <p:sp>
        <p:nvSpPr>
          <p:cNvPr id="11" name="Rectangle 10"/>
          <p:cNvSpPr/>
          <p:nvPr/>
        </p:nvSpPr>
        <p:spPr>
          <a:xfrm>
            <a:off x="7020272" y="4149080"/>
            <a:ext cx="1899211" cy="307777"/>
          </a:xfrm>
          <a:prstGeom prst="rect">
            <a:avLst/>
          </a:prstGeom>
        </p:spPr>
        <p:txBody>
          <a:bodyPr wrap="none">
            <a:spAutoFit/>
          </a:bodyPr>
          <a:lstStyle/>
          <a:p>
            <a:r>
              <a:rPr lang="en-US" sz="1400" b="1" i="1" kern="0" dirty="0" smtClean="0">
                <a:solidFill>
                  <a:srgbClr val="000000"/>
                </a:solidFill>
                <a:latin typeface="Arial"/>
                <a:ea typeface="ＭＳ Ｐゴシック" pitchFamily="34" charset="-128"/>
                <a:cs typeface="+mn-cs"/>
              </a:rPr>
              <a:t>Taylor </a:t>
            </a:r>
            <a:r>
              <a:rPr lang="en-US" sz="1400" i="1" kern="0" dirty="0">
                <a:solidFill>
                  <a:srgbClr val="000000"/>
                </a:solidFill>
                <a:latin typeface="Arial"/>
                <a:ea typeface="ＭＳ Ｐゴシック" pitchFamily="34" charset="-128"/>
                <a:cs typeface="+mn-cs"/>
              </a:rPr>
              <a:t>&amp;</a:t>
            </a:r>
            <a:r>
              <a:rPr lang="en-US" sz="1400" b="1" i="1" kern="0" dirty="0" smtClean="0">
                <a:solidFill>
                  <a:srgbClr val="000000"/>
                </a:solidFill>
                <a:latin typeface="Arial"/>
                <a:ea typeface="ＭＳ Ｐゴシック" pitchFamily="34" charset="-128"/>
                <a:cs typeface="+mn-cs"/>
              </a:rPr>
              <a:t> Kiss </a:t>
            </a:r>
            <a:r>
              <a:rPr lang="en-US" sz="1400" i="1" kern="0" dirty="0" smtClean="0">
                <a:solidFill>
                  <a:srgbClr val="000000"/>
                </a:solidFill>
                <a:latin typeface="Arial"/>
                <a:ea typeface="ＭＳ Ｐゴシック" pitchFamily="34" charset="-128"/>
                <a:cs typeface="+mn-cs"/>
              </a:rPr>
              <a:t>(2012)</a:t>
            </a:r>
            <a:endParaRPr lang="en-US" dirty="0"/>
          </a:p>
        </p:txBody>
      </p:sp>
      <p:graphicFrame>
        <p:nvGraphicFramePr>
          <p:cNvPr id="12" name="Object 11"/>
          <p:cNvGraphicFramePr>
            <a:graphicFrameLocks noChangeAspect="1"/>
          </p:cNvGraphicFramePr>
          <p:nvPr>
            <p:extLst>
              <p:ext uri="{D42A27DB-BD31-4B8C-83A1-F6EECF244321}">
                <p14:modId xmlns:p14="http://schemas.microsoft.com/office/powerpoint/2010/main" val="1714886857"/>
              </p:ext>
            </p:extLst>
          </p:nvPr>
        </p:nvGraphicFramePr>
        <p:xfrm>
          <a:off x="5911800" y="4920456"/>
          <a:ext cx="2260600" cy="812800"/>
        </p:xfrm>
        <a:graphic>
          <a:graphicData uri="http://schemas.openxmlformats.org/presentationml/2006/ole">
            <mc:AlternateContent xmlns:mc="http://schemas.openxmlformats.org/markup-compatibility/2006">
              <mc:Choice xmlns:v="urn:schemas-microsoft-com:vml" Requires="v">
                <p:oleObj spid="_x0000_s601096" name="Equation" r:id="rId9" imgW="2260600" imgH="812800" progId="Equation.DSMT4">
                  <p:embed/>
                </p:oleObj>
              </mc:Choice>
              <mc:Fallback>
                <p:oleObj name="Equation" r:id="rId9" imgW="2260600" imgH="812800" progId="Equation.DSMT4">
                  <p:embed/>
                  <p:pic>
                    <p:nvPicPr>
                      <p:cNvPr id="0" name=""/>
                      <p:cNvPicPr/>
                      <p:nvPr/>
                    </p:nvPicPr>
                    <p:blipFill>
                      <a:blip r:embed="rId10"/>
                      <a:stretch>
                        <a:fillRect/>
                      </a:stretch>
                    </p:blipFill>
                    <p:spPr>
                      <a:xfrm>
                        <a:off x="5911800" y="4920456"/>
                        <a:ext cx="2260600" cy="812800"/>
                      </a:xfrm>
                      <a:prstGeom prst="rect">
                        <a:avLst/>
                      </a:prstGeom>
                    </p:spPr>
                  </p:pic>
                </p:oleObj>
              </mc:Fallback>
            </mc:AlternateContent>
          </a:graphicData>
        </a:graphic>
      </p:graphicFrame>
    </p:spTree>
    <p:extLst>
      <p:ext uri="{BB962C8B-B14F-4D97-AF65-F5344CB8AC3E}">
        <p14:creationId xmlns:p14="http://schemas.microsoft.com/office/powerpoint/2010/main" val="2023939610"/>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Pairwise approximation (SIR)</a:t>
            </a:r>
            <a:endParaRPr lang="en-US" dirty="0"/>
          </a:p>
        </p:txBody>
      </p:sp>
      <p:sp>
        <p:nvSpPr>
          <p:cNvPr id="3" name="Content Placeholder 2"/>
          <p:cNvSpPr>
            <a:spLocks noGrp="1"/>
          </p:cNvSpPr>
          <p:nvPr>
            <p:ph idx="1"/>
          </p:nvPr>
        </p:nvSpPr>
        <p:spPr>
          <a:xfrm>
            <a:off x="457200" y="1196752"/>
            <a:ext cx="8229600" cy="5000660"/>
          </a:xfrm>
        </p:spPr>
        <p:txBody>
          <a:bodyPr/>
          <a:lstStyle/>
          <a:p>
            <a:r>
              <a:rPr lang="en-US" dirty="0" smtClean="0"/>
              <a:t>Original system:</a:t>
            </a:r>
          </a:p>
          <a:p>
            <a:pPr lvl="2"/>
            <a:endParaRPr lang="en-US" dirty="0" smtClean="0"/>
          </a:p>
          <a:p>
            <a:pPr lvl="2"/>
            <a:endParaRPr lang="en-US" dirty="0" smtClean="0"/>
          </a:p>
          <a:p>
            <a:pPr lvl="2"/>
            <a:endParaRPr lang="en-US" dirty="0"/>
          </a:p>
          <a:p>
            <a:pPr lvl="1"/>
            <a:endParaRPr lang="en-US" dirty="0" smtClean="0"/>
          </a:p>
          <a:p>
            <a:pPr lvl="1"/>
            <a:endParaRPr lang="en-US" dirty="0" smtClean="0"/>
          </a:p>
          <a:p>
            <a:pPr lvl="1"/>
            <a:endParaRPr lang="en-US" dirty="0" smtClean="0"/>
          </a:p>
          <a:p>
            <a:pPr lvl="1"/>
            <a:endParaRPr lang="en-US" dirty="0" smtClean="0"/>
          </a:p>
          <a:p>
            <a:r>
              <a:rPr lang="en-US" dirty="0" smtClean="0"/>
              <a:t>Closure:</a:t>
            </a:r>
          </a:p>
          <a:p>
            <a:pPr lvl="1"/>
            <a:r>
              <a:rPr lang="en-US" dirty="0" smtClean="0"/>
              <a:t>If the state of     depends only on the state of     and not of   		</a:t>
            </a:r>
            <a:endParaRPr lang="en-US" sz="1400" i="1" dirty="0" smtClean="0"/>
          </a:p>
          <a:p>
            <a:pPr marL="457200" lvl="1" indent="0">
              <a:buNone/>
            </a:pPr>
            <a:endParaRPr lang="en-US" dirty="0"/>
          </a:p>
          <a:p>
            <a:endParaRPr lang="en-US" dirty="0"/>
          </a:p>
          <a:p>
            <a:pPr lvl="1"/>
            <a:r>
              <a:rPr lang="en-US" dirty="0" smtClean="0"/>
              <a:t>So we close as</a:t>
            </a:r>
          </a:p>
        </p:txBody>
      </p:sp>
      <p:graphicFrame>
        <p:nvGraphicFramePr>
          <p:cNvPr id="8" name="Object 7"/>
          <p:cNvGraphicFramePr>
            <a:graphicFrameLocks noChangeAspect="1"/>
          </p:cNvGraphicFramePr>
          <p:nvPr>
            <p:extLst>
              <p:ext uri="{D42A27DB-BD31-4B8C-83A1-F6EECF244321}">
                <p14:modId xmlns:p14="http://schemas.microsoft.com/office/powerpoint/2010/main" val="321412446"/>
              </p:ext>
            </p:extLst>
          </p:nvPr>
        </p:nvGraphicFramePr>
        <p:xfrm>
          <a:off x="4622800" y="2781300"/>
          <a:ext cx="914400" cy="285750"/>
        </p:xfrm>
        <a:graphic>
          <a:graphicData uri="http://schemas.openxmlformats.org/presentationml/2006/ole">
            <mc:AlternateContent xmlns:mc="http://schemas.openxmlformats.org/markup-compatibility/2006">
              <mc:Choice xmlns:v="urn:schemas-microsoft-com:vml" Requires="v">
                <p:oleObj spid="_x0000_s484416" name="Equation" r:id="rId3" imgW="914400" imgH="285120" progId="Equation.DSMT4">
                  <p:embed/>
                </p:oleObj>
              </mc:Choice>
              <mc:Fallback>
                <p:oleObj name="Equation" r:id="rId3" imgW="914400" imgH="285120" progId="Equation.DSMT4">
                  <p:embed/>
                  <p:pic>
                    <p:nvPicPr>
                      <p:cNvPr id="0" name=""/>
                      <p:cNvPicPr/>
                      <p:nvPr/>
                    </p:nvPicPr>
                    <p:blipFill>
                      <a:blip r:embed="rId4"/>
                      <a:stretch>
                        <a:fillRect/>
                      </a:stretch>
                    </p:blipFill>
                    <p:spPr>
                      <a:xfrm>
                        <a:off x="4622800" y="2781300"/>
                        <a:ext cx="914400" cy="28575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264710011"/>
              </p:ext>
            </p:extLst>
          </p:nvPr>
        </p:nvGraphicFramePr>
        <p:xfrm>
          <a:off x="4208463" y="1046212"/>
          <a:ext cx="4737100" cy="3390900"/>
        </p:xfrm>
        <a:graphic>
          <a:graphicData uri="http://schemas.openxmlformats.org/presentationml/2006/ole">
            <mc:AlternateContent xmlns:mc="http://schemas.openxmlformats.org/markup-compatibility/2006">
              <mc:Choice xmlns:v="urn:schemas-microsoft-com:vml" Requires="v">
                <p:oleObj spid="_x0000_s484417" name="Equation" r:id="rId5" imgW="4737100" imgH="3390900" progId="Equation.DSMT4">
                  <p:embed/>
                </p:oleObj>
              </mc:Choice>
              <mc:Fallback>
                <p:oleObj name="Equation" r:id="rId5" imgW="4737100" imgH="3390900" progId="Equation.DSMT4">
                  <p:embed/>
                  <p:pic>
                    <p:nvPicPr>
                      <p:cNvPr id="0" name=""/>
                      <p:cNvPicPr/>
                      <p:nvPr/>
                    </p:nvPicPr>
                    <p:blipFill>
                      <a:blip r:embed="rId6"/>
                      <a:stretch>
                        <a:fillRect/>
                      </a:stretch>
                    </p:blipFill>
                    <p:spPr>
                      <a:xfrm>
                        <a:off x="4208463" y="1046212"/>
                        <a:ext cx="4737100" cy="33909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179408925"/>
              </p:ext>
            </p:extLst>
          </p:nvPr>
        </p:nvGraphicFramePr>
        <p:xfrm>
          <a:off x="3227388" y="6051550"/>
          <a:ext cx="3086100" cy="762000"/>
        </p:xfrm>
        <a:graphic>
          <a:graphicData uri="http://schemas.openxmlformats.org/presentationml/2006/ole">
            <mc:AlternateContent xmlns:mc="http://schemas.openxmlformats.org/markup-compatibility/2006">
              <mc:Choice xmlns:v="urn:schemas-microsoft-com:vml" Requires="v">
                <p:oleObj spid="_x0000_s484418" name="Equation" r:id="rId7" imgW="3086100" imgH="762000" progId="Equation.DSMT4">
                  <p:embed/>
                </p:oleObj>
              </mc:Choice>
              <mc:Fallback>
                <p:oleObj name="Equation" r:id="rId7" imgW="3086100" imgH="762000" progId="Equation.DSMT4">
                  <p:embed/>
                  <p:pic>
                    <p:nvPicPr>
                      <p:cNvPr id="0" name=""/>
                      <p:cNvPicPr/>
                      <p:nvPr/>
                    </p:nvPicPr>
                    <p:blipFill>
                      <a:blip r:embed="rId8"/>
                      <a:stretch>
                        <a:fillRect/>
                      </a:stretch>
                    </p:blipFill>
                    <p:spPr>
                      <a:xfrm>
                        <a:off x="3227388" y="6051550"/>
                        <a:ext cx="3086100" cy="7620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67684981"/>
              </p:ext>
            </p:extLst>
          </p:nvPr>
        </p:nvGraphicFramePr>
        <p:xfrm>
          <a:off x="2818532" y="4674468"/>
          <a:ext cx="241300" cy="266700"/>
        </p:xfrm>
        <a:graphic>
          <a:graphicData uri="http://schemas.openxmlformats.org/presentationml/2006/ole">
            <mc:AlternateContent xmlns:mc="http://schemas.openxmlformats.org/markup-compatibility/2006">
              <mc:Choice xmlns:v="urn:schemas-microsoft-com:vml" Requires="v">
                <p:oleObj spid="_x0000_s484419" name="Equation" r:id="rId9" imgW="241200" imgH="266400" progId="Equation.DSMT4">
                  <p:embed/>
                </p:oleObj>
              </mc:Choice>
              <mc:Fallback>
                <p:oleObj name="Equation" r:id="rId9" imgW="241200" imgH="266400" progId="Equation.DSMT4">
                  <p:embed/>
                  <p:pic>
                    <p:nvPicPr>
                      <p:cNvPr id="0" name=""/>
                      <p:cNvPicPr/>
                      <p:nvPr/>
                    </p:nvPicPr>
                    <p:blipFill>
                      <a:blip r:embed="rId10"/>
                      <a:stretch>
                        <a:fillRect/>
                      </a:stretch>
                    </p:blipFill>
                    <p:spPr>
                      <a:xfrm>
                        <a:off x="2818532" y="4674468"/>
                        <a:ext cx="241300" cy="2667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055780297"/>
              </p:ext>
            </p:extLst>
          </p:nvPr>
        </p:nvGraphicFramePr>
        <p:xfrm>
          <a:off x="6372225" y="4687119"/>
          <a:ext cx="241300" cy="241300"/>
        </p:xfrm>
        <a:graphic>
          <a:graphicData uri="http://schemas.openxmlformats.org/presentationml/2006/ole">
            <mc:AlternateContent xmlns:mc="http://schemas.openxmlformats.org/markup-compatibility/2006">
              <mc:Choice xmlns:v="urn:schemas-microsoft-com:vml" Requires="v">
                <p:oleObj spid="_x0000_s484420" name="Equation" r:id="rId11" imgW="241200" imgH="241200" progId="Equation.DSMT4">
                  <p:embed/>
                </p:oleObj>
              </mc:Choice>
              <mc:Fallback>
                <p:oleObj name="Equation" r:id="rId11" imgW="241200" imgH="241200" progId="Equation.DSMT4">
                  <p:embed/>
                  <p:pic>
                    <p:nvPicPr>
                      <p:cNvPr id="0" name=""/>
                      <p:cNvPicPr>
                        <a:picLocks noChangeAspect="1" noChangeArrowheads="1"/>
                      </p:cNvPicPr>
                      <p:nvPr/>
                    </p:nvPicPr>
                    <p:blipFill>
                      <a:blip r:embed="rId12"/>
                      <a:srcRect/>
                      <a:stretch>
                        <a:fillRect/>
                      </a:stretch>
                    </p:blipFill>
                    <p:spPr bwMode="auto">
                      <a:xfrm>
                        <a:off x="6372225" y="4687119"/>
                        <a:ext cx="2413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555458466"/>
              </p:ext>
            </p:extLst>
          </p:nvPr>
        </p:nvGraphicFramePr>
        <p:xfrm>
          <a:off x="7884368" y="4680769"/>
          <a:ext cx="241300" cy="254000"/>
        </p:xfrm>
        <a:graphic>
          <a:graphicData uri="http://schemas.openxmlformats.org/presentationml/2006/ole">
            <mc:AlternateContent xmlns:mc="http://schemas.openxmlformats.org/markup-compatibility/2006">
              <mc:Choice xmlns:v="urn:schemas-microsoft-com:vml" Requires="v">
                <p:oleObj spid="_x0000_s484421" name="Equation" r:id="rId13" imgW="241200" imgH="253800" progId="Equation.DSMT4">
                  <p:embed/>
                </p:oleObj>
              </mc:Choice>
              <mc:Fallback>
                <p:oleObj name="Equation" r:id="rId13" imgW="241200" imgH="253800" progId="Equation.DSMT4">
                  <p:embed/>
                  <p:pic>
                    <p:nvPicPr>
                      <p:cNvPr id="0" name=""/>
                      <p:cNvPicPr>
                        <a:picLocks noChangeAspect="1" noChangeArrowheads="1"/>
                      </p:cNvPicPr>
                      <p:nvPr/>
                    </p:nvPicPr>
                    <p:blipFill>
                      <a:blip r:embed="rId14"/>
                      <a:srcRect/>
                      <a:stretch>
                        <a:fillRect/>
                      </a:stretch>
                    </p:blipFill>
                    <p:spPr bwMode="auto">
                      <a:xfrm>
                        <a:off x="7884368" y="4680769"/>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48994559"/>
              </p:ext>
            </p:extLst>
          </p:nvPr>
        </p:nvGraphicFramePr>
        <p:xfrm>
          <a:off x="3552825" y="5076825"/>
          <a:ext cx="1943100" cy="889000"/>
        </p:xfrm>
        <a:graphic>
          <a:graphicData uri="http://schemas.openxmlformats.org/presentationml/2006/ole">
            <mc:AlternateContent xmlns:mc="http://schemas.openxmlformats.org/markup-compatibility/2006">
              <mc:Choice xmlns:v="urn:schemas-microsoft-com:vml" Requires="v">
                <p:oleObj spid="_x0000_s484422" name="Equation" r:id="rId15" imgW="1943100" imgH="889000" progId="Equation.DSMT4">
                  <p:embed/>
                </p:oleObj>
              </mc:Choice>
              <mc:Fallback>
                <p:oleObj name="Equation" r:id="rId15" imgW="1943100" imgH="889000" progId="Equation.DSMT4">
                  <p:embed/>
                  <p:pic>
                    <p:nvPicPr>
                      <p:cNvPr id="0" name=""/>
                      <p:cNvPicPr/>
                      <p:nvPr/>
                    </p:nvPicPr>
                    <p:blipFill>
                      <a:blip r:embed="rId16"/>
                      <a:stretch>
                        <a:fillRect/>
                      </a:stretch>
                    </p:blipFill>
                    <p:spPr>
                      <a:xfrm>
                        <a:off x="3552825" y="5076825"/>
                        <a:ext cx="1943100" cy="889000"/>
                      </a:xfrm>
                      <a:prstGeom prst="rect">
                        <a:avLst/>
                      </a:prstGeom>
                    </p:spPr>
                  </p:pic>
                </p:oleObj>
              </mc:Fallback>
            </mc:AlternateContent>
          </a:graphicData>
        </a:graphic>
      </p:graphicFrame>
    </p:spTree>
    <p:extLst>
      <p:ext uri="{BB962C8B-B14F-4D97-AF65-F5344CB8AC3E}">
        <p14:creationId xmlns:p14="http://schemas.microsoft.com/office/powerpoint/2010/main" val="3602549581"/>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Pairwise closure on a tree</a:t>
            </a:r>
            <a:endParaRPr lang="en-US" dirty="0"/>
          </a:p>
        </p:txBody>
      </p:sp>
      <p:sp>
        <p:nvSpPr>
          <p:cNvPr id="3" name="Content Placeholder 2"/>
          <p:cNvSpPr>
            <a:spLocks noGrp="1"/>
          </p:cNvSpPr>
          <p:nvPr>
            <p:ph idx="1"/>
          </p:nvPr>
        </p:nvSpPr>
        <p:spPr/>
        <p:txBody>
          <a:bodyPr/>
          <a:lstStyle/>
          <a:p>
            <a:r>
              <a:rPr lang="en-US" dirty="0" smtClean="0"/>
              <a:t>It is exact because (with deterministic initial conditions):</a:t>
            </a:r>
          </a:p>
          <a:p>
            <a:pPr lvl="1"/>
            <a:r>
              <a:rPr lang="en-US" dirty="0" smtClean="0"/>
              <a:t>Only             and             appear in the equations</a:t>
            </a:r>
          </a:p>
          <a:p>
            <a:pPr lvl="1"/>
            <a:r>
              <a:rPr lang="en-US" dirty="0" smtClean="0"/>
              <a:t>In           , the third individual recovers independently of anything else</a:t>
            </a:r>
          </a:p>
          <a:p>
            <a:pPr lvl="1"/>
            <a:r>
              <a:rPr lang="en-US" dirty="0" smtClean="0"/>
              <a:t>In          , the third individual cannot get infected unless we proceed to            , but this does not appear in the equations</a:t>
            </a:r>
          </a:p>
          <a:p>
            <a:r>
              <a:rPr lang="en-US" dirty="0" smtClean="0"/>
              <a:t>When can it fail?</a:t>
            </a:r>
          </a:p>
          <a:p>
            <a:pPr lvl="1"/>
            <a:r>
              <a:rPr lang="en-US" dirty="0" smtClean="0"/>
              <a:t>Stochastic initial conditions (don’t explain)</a:t>
            </a:r>
          </a:p>
          <a:p>
            <a:pPr lvl="1"/>
            <a:r>
              <a:rPr lang="en-US" dirty="0" smtClean="0"/>
              <a:t>When there are loops, because the third individual may be linked to the first individual by another path.</a:t>
            </a:r>
            <a:endParaRPr lang="en-US" dirty="0"/>
          </a:p>
          <a:p>
            <a:pPr lvl="1"/>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629699986"/>
              </p:ext>
            </p:extLst>
          </p:nvPr>
        </p:nvGraphicFramePr>
        <p:xfrm>
          <a:off x="1979712" y="1844824"/>
          <a:ext cx="673100" cy="393700"/>
        </p:xfrm>
        <a:graphic>
          <a:graphicData uri="http://schemas.openxmlformats.org/presentationml/2006/ole">
            <mc:AlternateContent xmlns:mc="http://schemas.openxmlformats.org/markup-compatibility/2006">
              <mc:Choice xmlns:v="urn:schemas-microsoft-com:vml" Requires="v">
                <p:oleObj spid="_x0000_s485417" name="Equation" r:id="rId3" imgW="672840" imgH="393480" progId="Equation.DSMT4">
                  <p:embed/>
                </p:oleObj>
              </mc:Choice>
              <mc:Fallback>
                <p:oleObj name="Equation" r:id="rId3" imgW="672840" imgH="393480" progId="Equation.DSMT4">
                  <p:embed/>
                  <p:pic>
                    <p:nvPicPr>
                      <p:cNvPr id="0" name=""/>
                      <p:cNvPicPr/>
                      <p:nvPr/>
                    </p:nvPicPr>
                    <p:blipFill>
                      <a:blip r:embed="rId4"/>
                      <a:stretch>
                        <a:fillRect/>
                      </a:stretch>
                    </p:blipFill>
                    <p:spPr>
                      <a:xfrm>
                        <a:off x="1979712" y="1844824"/>
                        <a:ext cx="673100" cy="3937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48823496"/>
              </p:ext>
            </p:extLst>
          </p:nvPr>
        </p:nvGraphicFramePr>
        <p:xfrm>
          <a:off x="3275856" y="1844824"/>
          <a:ext cx="635000" cy="393700"/>
        </p:xfrm>
        <a:graphic>
          <a:graphicData uri="http://schemas.openxmlformats.org/presentationml/2006/ole">
            <mc:AlternateContent xmlns:mc="http://schemas.openxmlformats.org/markup-compatibility/2006">
              <mc:Choice xmlns:v="urn:schemas-microsoft-com:vml" Requires="v">
                <p:oleObj spid="_x0000_s485418" name="Equation" r:id="rId5" imgW="634680" imgH="393480" progId="Equation.DSMT4">
                  <p:embed/>
                </p:oleObj>
              </mc:Choice>
              <mc:Fallback>
                <p:oleObj name="Equation" r:id="rId5" imgW="634680" imgH="393480" progId="Equation.DSMT4">
                  <p:embed/>
                  <p:pic>
                    <p:nvPicPr>
                      <p:cNvPr id="0" name=""/>
                      <p:cNvPicPr/>
                      <p:nvPr/>
                    </p:nvPicPr>
                    <p:blipFill>
                      <a:blip r:embed="rId6"/>
                      <a:stretch>
                        <a:fillRect/>
                      </a:stretch>
                    </p:blipFill>
                    <p:spPr>
                      <a:xfrm>
                        <a:off x="3275856" y="1844824"/>
                        <a:ext cx="635000" cy="393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74903648"/>
              </p:ext>
            </p:extLst>
          </p:nvPr>
        </p:nvGraphicFramePr>
        <p:xfrm>
          <a:off x="1547664" y="2924944"/>
          <a:ext cx="673100" cy="393700"/>
        </p:xfrm>
        <a:graphic>
          <a:graphicData uri="http://schemas.openxmlformats.org/presentationml/2006/ole">
            <mc:AlternateContent xmlns:mc="http://schemas.openxmlformats.org/markup-compatibility/2006">
              <mc:Choice xmlns:v="urn:schemas-microsoft-com:vml" Requires="v">
                <p:oleObj spid="_x0000_s485419" name="Equation" r:id="rId7" imgW="672840" imgH="393480" progId="Equation.DSMT4">
                  <p:embed/>
                </p:oleObj>
              </mc:Choice>
              <mc:Fallback>
                <p:oleObj name="Equation" r:id="rId7" imgW="672840" imgH="39348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664" y="2924944"/>
                        <a:ext cx="6731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46174506"/>
              </p:ext>
            </p:extLst>
          </p:nvPr>
        </p:nvGraphicFramePr>
        <p:xfrm>
          <a:off x="1619672" y="2204864"/>
          <a:ext cx="635000" cy="393700"/>
        </p:xfrm>
        <a:graphic>
          <a:graphicData uri="http://schemas.openxmlformats.org/presentationml/2006/ole">
            <mc:AlternateContent xmlns:mc="http://schemas.openxmlformats.org/markup-compatibility/2006">
              <mc:Choice xmlns:v="urn:schemas-microsoft-com:vml" Requires="v">
                <p:oleObj spid="_x0000_s485420" name="Equation" r:id="rId9" imgW="634680" imgH="393480" progId="Equation.DSMT4">
                  <p:embed/>
                </p:oleObj>
              </mc:Choice>
              <mc:Fallback>
                <p:oleObj name="Equation" r:id="rId9" imgW="634680" imgH="39348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9672" y="2204864"/>
                        <a:ext cx="6350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645270024"/>
              </p:ext>
            </p:extLst>
          </p:nvPr>
        </p:nvGraphicFramePr>
        <p:xfrm>
          <a:off x="2581275" y="3213100"/>
          <a:ext cx="622300" cy="393700"/>
        </p:xfrm>
        <a:graphic>
          <a:graphicData uri="http://schemas.openxmlformats.org/presentationml/2006/ole">
            <mc:AlternateContent xmlns:mc="http://schemas.openxmlformats.org/markup-compatibility/2006">
              <mc:Choice xmlns:v="urn:schemas-microsoft-com:vml" Requires="v">
                <p:oleObj spid="_x0000_s485421" name="Equation" r:id="rId11" imgW="622080" imgH="393480" progId="Equation.DSMT4">
                  <p:embed/>
                </p:oleObj>
              </mc:Choice>
              <mc:Fallback>
                <p:oleObj name="Equation" r:id="rId11" imgW="622080" imgH="393480" progId="Equation.DSMT4">
                  <p:embed/>
                  <p:pic>
                    <p:nvPicPr>
                      <p:cNvPr id="0" name=""/>
                      <p:cNvPicPr>
                        <a:picLocks noChangeAspect="1" noChangeArrowheads="1"/>
                      </p:cNvPicPr>
                      <p:nvPr/>
                    </p:nvPicPr>
                    <p:blipFill>
                      <a:blip r:embed="rId12"/>
                      <a:srcRect/>
                      <a:stretch>
                        <a:fillRect/>
                      </a:stretch>
                    </p:blipFill>
                    <p:spPr bwMode="auto">
                      <a:xfrm>
                        <a:off x="2581275" y="3213100"/>
                        <a:ext cx="622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14684863"/>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clustered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Clustering</a:t>
            </a:r>
          </a:p>
          <a:p>
            <a:r>
              <a:rPr lang="en-US" dirty="0">
                <a:solidFill>
                  <a:schemeClr val="tx1"/>
                </a:solidFill>
                <a:latin typeface="Arial" charset="0"/>
                <a:ea typeface="ＭＳ Ｐゴシック" pitchFamily="34" charset="-128"/>
              </a:rPr>
              <a:t>The Martini-Glass network</a:t>
            </a:r>
          </a:p>
          <a:p>
            <a:r>
              <a:rPr lang="en-US" dirty="0">
                <a:solidFill>
                  <a:schemeClr val="tx1"/>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3565287151"/>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solidFill>
                  <a:srgbClr val="0033CC"/>
                </a:solidFill>
                <a:latin typeface="Arial" charset="0"/>
                <a:ea typeface="ＭＳ Ｐゴシック" pitchFamily="34" charset="-128"/>
                <a:cs typeface="+mn-cs"/>
              </a:rPr>
              <a:t>SIR epidemics on large clustered Networks</a:t>
            </a:r>
            <a:endParaRPr lang="en-US" sz="3200" dirty="0">
              <a:solidFill>
                <a:srgbClr val="0033CC"/>
              </a:solidFill>
              <a:latin typeface="Arial" charset="0"/>
              <a:ea typeface="ＭＳ Ｐゴシック" pitchFamily="34" charset="-128"/>
              <a:cs typeface="+mn-cs"/>
            </a:endParaRPr>
          </a:p>
        </p:txBody>
      </p:sp>
      <p:sp>
        <p:nvSpPr>
          <p:cNvPr id="5" name="Text Placeholder 4"/>
          <p:cNvSpPr>
            <a:spLocks noGrp="1"/>
          </p:cNvSpPr>
          <p:nvPr>
            <p:ph type="body" idx="1"/>
          </p:nvPr>
        </p:nvSpPr>
        <p:spPr/>
        <p:txBody>
          <a:bodyPr/>
          <a:lstStyle/>
          <a:p>
            <a:r>
              <a:rPr lang="en-US" dirty="0">
                <a:solidFill>
                  <a:schemeClr val="tx1"/>
                </a:solidFill>
                <a:latin typeface="Arial" charset="0"/>
                <a:ea typeface="ＭＳ Ｐゴシック" pitchFamily="34" charset="-128"/>
              </a:rPr>
              <a:t>Clustering</a:t>
            </a:r>
          </a:p>
          <a:p>
            <a:r>
              <a:rPr lang="en-US" dirty="0">
                <a:solidFill>
                  <a:srgbClr val="BFBFBF"/>
                </a:solidFill>
                <a:latin typeface="Arial" charset="0"/>
                <a:ea typeface="ＭＳ Ｐゴシック" pitchFamily="34" charset="-128"/>
              </a:rPr>
              <a:t>The Martini-Glass network</a:t>
            </a:r>
          </a:p>
          <a:p>
            <a:r>
              <a:rPr lang="en-US" dirty="0">
                <a:solidFill>
                  <a:srgbClr val="BFBFBF"/>
                </a:solidFill>
                <a:latin typeface="Arial" charset="0"/>
                <a:ea typeface="ＭＳ Ｐゴシック" pitchFamily="34" charset="-128"/>
              </a:rPr>
              <a:t>Moment closure</a:t>
            </a:r>
          </a:p>
          <a:p>
            <a:endParaRPr lang="en-US" dirty="0">
              <a:solidFill>
                <a:schemeClr val="tx1"/>
              </a:solidFill>
              <a:latin typeface="Arial" charset="0"/>
              <a:ea typeface="ＭＳ Ｐゴシック" pitchFamily="34" charset="-128"/>
            </a:endParaRPr>
          </a:p>
        </p:txBody>
      </p:sp>
    </p:spTree>
    <p:extLst>
      <p:ext uri="{BB962C8B-B14F-4D97-AF65-F5344CB8AC3E}">
        <p14:creationId xmlns:p14="http://schemas.microsoft.com/office/powerpoint/2010/main" val="26670039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9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solidFill>
          <a:schemeClr val="bg1"/>
        </a:solidFill>
        <a:ln w="9525">
          <a:solidFill>
            <a:schemeClr val="tx1"/>
          </a:solidFill>
          <a:round/>
          <a:headEnd/>
          <a:tailEnd/>
        </a:ln>
      </a:spPr>
      <a:bodyPr wrap="none" anchor="ctr"/>
      <a:lstStyle>
        <a:defPPr>
          <a:defRPr/>
        </a:defPPr>
      </a:lst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4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25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solidFill>
          <a:schemeClr val="bg1"/>
        </a:solidFill>
        <a:ln w="9525">
          <a:solidFill>
            <a:schemeClr val="tx1"/>
          </a:solidFill>
          <a:round/>
          <a:headEnd/>
          <a:tailEnd/>
        </a:ln>
      </a:spPr>
      <a:bodyPr wrap="none" anchor="ctr"/>
      <a:lstStyle>
        <a:defPPr>
          <a:defRPr/>
        </a:defPPr>
      </a:lstStyle>
    </a:spDef>
    <a:lnDef>
      <a:spPr>
        <a:ln w="31750">
          <a:solidFill>
            <a:srgbClr val="0000FF"/>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000" dirty="0" smtClean="0"/>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6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solidFill>
          <a:schemeClr val="bg1"/>
        </a:solidFill>
        <a:ln w="9525">
          <a:solidFill>
            <a:schemeClr val="tx1"/>
          </a:solidFill>
          <a:round/>
          <a:headEnd/>
          <a:tailEnd/>
        </a:ln>
      </a:spPr>
      <a:bodyPr wrap="none" anchor="ctr"/>
      <a:lstStyle>
        <a:defPPr>
          <a:defRPr/>
        </a:defPPr>
      </a:lst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1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1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1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2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solidFill>
          <a:schemeClr val="accent2">
            <a:lumMod val="60000"/>
            <a:lumOff val="40000"/>
          </a:schemeClr>
        </a:solidFill>
        <a:ln w="9525">
          <a:solidFill>
            <a:schemeClr val="tx1"/>
          </a:solidFill>
          <a:round/>
          <a:headEnd/>
          <a:tailEnd/>
        </a:ln>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a:defPPr>
      </a:lst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3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solidFill>
          <a:schemeClr val="bg1"/>
        </a:solidFill>
        <a:ln w="9525">
          <a:solidFill>
            <a:schemeClr val="tx1"/>
          </a:solidFill>
          <a:round/>
          <a:headEnd/>
          <a:tailEnd/>
        </a:ln>
      </a:spPr>
      <a:bodyPr wrap="none" anchor="ctr"/>
      <a:lstStyle>
        <a:defPPr>
          <a:defRPr/>
        </a:defPPr>
      </a:lst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template_uni_of_warwick_sky blue">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1_Christophe">
  <a:themeElements>
    <a:clrScheme name="Deirdr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40212</TotalTime>
  <Words>6549</Words>
  <Application>Microsoft Macintosh PowerPoint</Application>
  <PresentationFormat>On-screen Show (4:3)</PresentationFormat>
  <Paragraphs>1331</Paragraphs>
  <Slides>159</Slides>
  <Notes>47</Notes>
  <HiddenSlides>0</HiddenSlides>
  <MMClips>0</MMClips>
  <ScaleCrop>false</ScaleCrop>
  <HeadingPairs>
    <vt:vector size="6" baseType="variant">
      <vt:variant>
        <vt:lpstr>Theme</vt:lpstr>
      </vt:variant>
      <vt:variant>
        <vt:i4>27</vt:i4>
      </vt:variant>
      <vt:variant>
        <vt:lpstr>Embedded OLE Servers</vt:lpstr>
      </vt:variant>
      <vt:variant>
        <vt:i4>2</vt:i4>
      </vt:variant>
      <vt:variant>
        <vt:lpstr>Slide Titles</vt:lpstr>
      </vt:variant>
      <vt:variant>
        <vt:i4>159</vt:i4>
      </vt:variant>
    </vt:vector>
  </HeadingPairs>
  <TitlesOfParts>
    <vt:vector size="188" baseType="lpstr">
      <vt:lpstr>1_Custom Design</vt:lpstr>
      <vt:lpstr>Custom Design</vt:lpstr>
      <vt:lpstr>22_Christophe</vt:lpstr>
      <vt:lpstr>23_Christophe</vt:lpstr>
      <vt:lpstr>1_template_uni_of_warwick_sky blue</vt:lpstr>
      <vt:lpstr>2_Custom Design</vt:lpstr>
      <vt:lpstr>21_Christophe</vt:lpstr>
      <vt:lpstr>3_Custom Design</vt:lpstr>
      <vt:lpstr>4_Custom Design</vt:lpstr>
      <vt:lpstr>19_Christophe</vt:lpstr>
      <vt:lpstr>24_Christophe</vt:lpstr>
      <vt:lpstr>5_Custom Design</vt:lpstr>
      <vt:lpstr>25_Christophe</vt:lpstr>
      <vt:lpstr>6_Custom Design</vt:lpstr>
      <vt:lpstr>7_Custom Design</vt:lpstr>
      <vt:lpstr>26_Christophe</vt:lpstr>
      <vt:lpstr>8_Custom Design</vt:lpstr>
      <vt:lpstr>9_Custom Design</vt:lpstr>
      <vt:lpstr>10_Custom Design</vt:lpstr>
      <vt:lpstr>11_Custom Design</vt:lpstr>
      <vt:lpstr>12_Custom Design</vt:lpstr>
      <vt:lpstr>13_Custom Design</vt:lpstr>
      <vt:lpstr>14_Custom Design</vt:lpstr>
      <vt:lpstr>15_Custom Design</vt:lpstr>
      <vt:lpstr>16_Custom Design</vt:lpstr>
      <vt:lpstr>17_Custom Design</vt:lpstr>
      <vt:lpstr>18_Custom Design</vt:lpstr>
      <vt:lpstr>MathType 6.0 Equation</vt:lpstr>
      <vt:lpstr>Equation</vt:lpstr>
      <vt:lpstr>PowerPoint Presentation</vt:lpstr>
      <vt:lpstr>Introduction</vt:lpstr>
      <vt:lpstr>Introduction</vt:lpstr>
      <vt:lpstr>Framework</vt:lpstr>
      <vt:lpstr>The equations</vt:lpstr>
      <vt:lpstr>Full dynamics</vt:lpstr>
      <vt:lpstr>Alternative framework</vt:lpstr>
      <vt:lpstr>The equations</vt:lpstr>
      <vt:lpstr>Full SIS dynamics</vt:lpstr>
      <vt:lpstr>Other possible frameworks</vt:lpstr>
      <vt:lpstr>Introduction</vt:lpstr>
      <vt:lpstr>Key epidemiological quantities</vt:lpstr>
      <vt:lpstr>Key epidemiological quantities</vt:lpstr>
      <vt:lpstr>Full dynamics</vt:lpstr>
      <vt:lpstr>The equations</vt:lpstr>
      <vt:lpstr>Linear SIR: Malthusian growth</vt:lpstr>
      <vt:lpstr>Key epidemiological quantities</vt:lpstr>
      <vt:lpstr>Threshold condition</vt:lpstr>
      <vt:lpstr>Basic reproduction number R0</vt:lpstr>
      <vt:lpstr>Key epidemiological quantities</vt:lpstr>
      <vt:lpstr>Epidemic final size</vt:lpstr>
      <vt:lpstr>Properties of R0</vt:lpstr>
      <vt:lpstr>Properties of R0</vt:lpstr>
      <vt:lpstr>Properties of R0</vt:lpstr>
      <vt:lpstr>Properties of R0</vt:lpstr>
      <vt:lpstr>Introduction</vt:lpstr>
      <vt:lpstr>Relaxing assumptions</vt:lpstr>
      <vt:lpstr>Relaxing assumptions</vt:lpstr>
      <vt:lpstr>Markovian stochastic SIR model</vt:lpstr>
      <vt:lpstr>Effects of stochasticity</vt:lpstr>
      <vt:lpstr>Branching process approximation</vt:lpstr>
      <vt:lpstr>Properties of R0 - deterministic</vt:lpstr>
      <vt:lpstr>Properties of R0 - stochastic</vt:lpstr>
      <vt:lpstr>Relaxing assumptions</vt:lpstr>
      <vt:lpstr>Standard stochastic SIR model (sSIR)</vt:lpstr>
      <vt:lpstr>Relaxing assumptions</vt:lpstr>
      <vt:lpstr>Multitype epidemic model</vt:lpstr>
      <vt:lpstr>Basic reproduction number R0</vt:lpstr>
      <vt:lpstr>Multitype epidemic model</vt:lpstr>
      <vt:lpstr>Perron-Frobenius theory</vt:lpstr>
      <vt:lpstr>First few generations</vt:lpstr>
      <vt:lpstr>Perron-Frobenius theory</vt:lpstr>
      <vt:lpstr>Relaxing assumptions</vt:lpstr>
      <vt:lpstr>Model illustration</vt:lpstr>
      <vt:lpstr>Household reproduction number R*</vt:lpstr>
      <vt:lpstr>Household reproduction number R*</vt:lpstr>
      <vt:lpstr>Relaxing assumptions</vt:lpstr>
      <vt:lpstr>Basic concepts</vt:lpstr>
      <vt:lpstr>Constructing a network</vt:lpstr>
      <vt:lpstr>Epidemics on a network</vt:lpstr>
      <vt:lpstr>Simple VS complex networks</vt:lpstr>
      <vt:lpstr>NETWORKS IN EPIDEMIOLOGY: Applications</vt:lpstr>
      <vt:lpstr>NETWORKS IN EPIDEMIOLOGY: Applications</vt:lpstr>
      <vt:lpstr>Pair-formation models</vt:lpstr>
      <vt:lpstr>Comparison with homogeneous mixing</vt:lpstr>
      <vt:lpstr>Concurrency</vt:lpstr>
      <vt:lpstr>NETWORKS IN EPIDEMIOLOGY: Applications</vt:lpstr>
      <vt:lpstr>Foot-and-mouth disease</vt:lpstr>
      <vt:lpstr>NETWORKS IN EPIDEMIOLOGY: Applications</vt:lpstr>
      <vt:lpstr>PowerPoint Presentation</vt:lpstr>
      <vt:lpstr>Social network</vt:lpstr>
      <vt:lpstr>Other applications?</vt:lpstr>
      <vt:lpstr>SIR epidemics on large Tree-like Networks</vt:lpstr>
      <vt:lpstr>SIR epidemics on large Tree-like Networks</vt:lpstr>
      <vt:lpstr>R0 – basics </vt:lpstr>
      <vt:lpstr>R0 – basics </vt:lpstr>
      <vt:lpstr>R0 – details</vt:lpstr>
      <vt:lpstr>R0 – details</vt:lpstr>
      <vt:lpstr>R0 – details</vt:lpstr>
      <vt:lpstr>R0 – details</vt:lpstr>
      <vt:lpstr>R0 – details</vt:lpstr>
      <vt:lpstr>R0 – details</vt:lpstr>
      <vt:lpstr>R0 – details</vt:lpstr>
      <vt:lpstr>Degree-biased degree distribution</vt:lpstr>
      <vt:lpstr>Final size</vt:lpstr>
      <vt:lpstr>R0 VS final size</vt:lpstr>
      <vt:lpstr>SIR epidemics on large Tree-like Networks</vt:lpstr>
      <vt:lpstr>Deterministic approaches for SIR</vt:lpstr>
      <vt:lpstr>SIR network models</vt:lpstr>
      <vt:lpstr>Deterministic approaches for SIR</vt:lpstr>
      <vt:lpstr>Effective degree (ED) model</vt:lpstr>
      <vt:lpstr>Effective degree (ED) model</vt:lpstr>
      <vt:lpstr>Effective degree (ED) model</vt:lpstr>
      <vt:lpstr>Effective degree (ED) model</vt:lpstr>
      <vt:lpstr>Effective degree (ED) model</vt:lpstr>
      <vt:lpstr>Deterministic approaches for SIR</vt:lpstr>
      <vt:lpstr>Probability generating function (PGF) model</vt:lpstr>
      <vt:lpstr>Deterministic approaches for SIR</vt:lpstr>
      <vt:lpstr>SIR neighbourhood model</vt:lpstr>
      <vt:lpstr>SIR epidemics on large Tree-like Networks</vt:lpstr>
      <vt:lpstr>Deterministic approaches for SIR</vt:lpstr>
      <vt:lpstr>History</vt:lpstr>
      <vt:lpstr>Moment closure - basics</vt:lpstr>
      <vt:lpstr>From probabilities to population</vt:lpstr>
      <vt:lpstr>Full dynamics (4)</vt:lpstr>
      <vt:lpstr>Pairwise approximation (SIR)</vt:lpstr>
      <vt:lpstr>Pairwise closure on a tree</vt:lpstr>
      <vt:lpstr>SIR epidemics on large clustered Networks</vt:lpstr>
      <vt:lpstr>SIR epidemics on large clustered Networks</vt:lpstr>
      <vt:lpstr>Clustering</vt:lpstr>
      <vt:lpstr>Clustering via households</vt:lpstr>
      <vt:lpstr>SIR epidemics on large clustered Networks</vt:lpstr>
      <vt:lpstr>The Martini-Glass (MG) network</vt:lpstr>
      <vt:lpstr>Impact of clustering?</vt:lpstr>
      <vt:lpstr>SIR epidemics on large clustered Networks</vt:lpstr>
      <vt:lpstr>Pairwise approximation (SIR)</vt:lpstr>
      <vt:lpstr>SIS on large unclustered networks</vt:lpstr>
      <vt:lpstr>SIS on large unclustered networks</vt:lpstr>
      <vt:lpstr>Motivation</vt:lpstr>
      <vt:lpstr>SIS: local correlations</vt:lpstr>
      <vt:lpstr>SIR is “simple”</vt:lpstr>
      <vt:lpstr>SIR is “simple”</vt:lpstr>
      <vt:lpstr>SIR is “simple”</vt:lpstr>
      <vt:lpstr>SIR is “simple”</vt:lpstr>
      <vt:lpstr>SIR is “simple”</vt:lpstr>
      <vt:lpstr>SIR is “simple”</vt:lpstr>
      <vt:lpstr>SIR is “simple”</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SIS: surrounding of S</vt:lpstr>
      <vt:lpstr>Need for reinfection counting</vt:lpstr>
      <vt:lpstr>SIS on large unclustered networks</vt:lpstr>
      <vt:lpstr>Systematic approximations</vt:lpstr>
      <vt:lpstr>3-regular tree</vt:lpstr>
      <vt:lpstr>2-regular “line”</vt:lpstr>
      <vt:lpstr>Mean-field approximation (m = n = 1)</vt:lpstr>
      <vt:lpstr>Motif approximation, m = 2</vt:lpstr>
      <vt:lpstr>Motif approximation, m = 2</vt:lpstr>
      <vt:lpstr>Motif approximation, m = 3</vt:lpstr>
      <vt:lpstr>Motif with reinfection counting, m = 2</vt:lpstr>
      <vt:lpstr>Neighbourhood approximation, n = 2</vt:lpstr>
      <vt:lpstr>Neighbourhood approximation, n = 2</vt:lpstr>
      <vt:lpstr>SIS on large unclustered networks</vt:lpstr>
      <vt:lpstr>PowerPoint Presentation</vt:lpstr>
      <vt:lpstr>PowerPoint Presentation</vt:lpstr>
      <vt:lpstr>PowerPoint Presentation</vt:lpstr>
      <vt:lpstr>PowerPoint Presentation</vt:lpstr>
      <vt:lpstr>PowerPoint Presentation</vt:lpstr>
      <vt:lpstr>SIS: Conclusions</vt:lpstr>
      <vt:lpstr>Conclusions</vt:lpstr>
      <vt:lpstr>Overall conclusions</vt:lpstr>
      <vt:lpstr>Acknowledgements</vt:lpstr>
      <vt:lpstr>PowerPoint Presentation</vt:lpstr>
      <vt:lpstr>Other closures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Scholl, Julia</dc:creator>
  <cp:lastModifiedBy>Lorenzo Pellis</cp:lastModifiedBy>
  <cp:revision>354</cp:revision>
  <cp:lastPrinted>2001-12-07T16:14:49Z</cp:lastPrinted>
  <dcterms:created xsi:type="dcterms:W3CDTF">2015-09-22T13:45:35Z</dcterms:created>
  <dcterms:modified xsi:type="dcterms:W3CDTF">2016-09-22T12:28:06Z</dcterms:modified>
</cp:coreProperties>
</file>