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embedTrueTypeFonts="1" saveSubsetFonts="1" autoCompressPictures="0">
  <p:sldMasterIdLst>
    <p:sldMasterId id="2147483982" r:id="rId1"/>
    <p:sldMasterId id="2147484174" r:id="rId2"/>
  </p:sldMasterIdLst>
  <p:notesMasterIdLst>
    <p:notesMasterId r:id="rId19"/>
  </p:notesMasterIdLst>
  <p:handoutMasterIdLst>
    <p:handoutMasterId r:id="rId20"/>
  </p:handoutMasterIdLst>
  <p:sldIdLst>
    <p:sldId id="256" r:id="rId3"/>
    <p:sldId id="257" r:id="rId4"/>
    <p:sldId id="258" r:id="rId5"/>
    <p:sldId id="259" r:id="rId6"/>
    <p:sldId id="260" r:id="rId7"/>
    <p:sldId id="278" r:id="rId8"/>
    <p:sldId id="261" r:id="rId9"/>
    <p:sldId id="262" r:id="rId10"/>
    <p:sldId id="263" r:id="rId11"/>
    <p:sldId id="279" r:id="rId12"/>
    <p:sldId id="264" r:id="rId13"/>
    <p:sldId id="267" r:id="rId14"/>
    <p:sldId id="268" r:id="rId15"/>
    <p:sldId id="269" r:id="rId16"/>
    <p:sldId id="265" r:id="rId17"/>
    <p:sldId id="26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0C0C0C"/>
    <a:srgbClr val="FDF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D2BE33-1055-6B1E-76C9-DD8DB1A3D899}" v="10" dt="2026-11-04T17:38:14.179"/>
    <p1510:client id="{EDB27EA1-5500-422B-AAC5-D516549DC739}" v="96" dt="2026-11-04T19:38:22.745"/>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921" autoAdjust="0"/>
    <p:restoredTop sz="59353" autoAdjust="0"/>
  </p:normalViewPr>
  <p:slideViewPr>
    <p:cSldViewPr snapToGrid="0">
      <p:cViewPr varScale="1">
        <p:scale>
          <a:sx n="64" d="100"/>
          <a:sy n="64" d="100"/>
        </p:scale>
        <p:origin x="1596" y="7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8/10/relationships/authors" Target="authors.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116622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p:txBody>
      </p:sp>
    </p:spTree>
    <p:extLst>
      <p:ext uri="{BB962C8B-B14F-4D97-AF65-F5344CB8AC3E}">
        <p14:creationId xmlns:p14="http://schemas.microsoft.com/office/powerpoint/2010/main" val="236681825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Session A, 3 hours including a break. Guidance extracts, paper and </a:t>
            </a:r>
            <a:r>
              <a:rPr dirty="0" err="1"/>
              <a:t>post-its</a:t>
            </a:r>
            <a:r>
              <a:rPr dirty="0"/>
              <a:t> on each table; collage materials ready but kept aside.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10:00, 10 minutes. 'Today we</a:t>
            </a:r>
            <a:r>
              <a:rPr lang="en-GB" dirty="0"/>
              <a:t> a</a:t>
            </a:r>
            <a:r>
              <a:rPr dirty="0"/>
              <a:t>re going to look at how AI shows up in this university and make our own response to it.' Say that nobody has to describe their own use; maps can record what happens in a role or a department, not what any one person does.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10 + 25 + 25 + 15 + 15 + 50 + 25 + 15 minutes = 3 hours.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10:10, 25 minutes. Post-its on each extract. Leave five minutes to share the most surprising difference between departments.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10:35, 25 minutes. Groups of 3 to 4, mixed by role where possible. The purpose of mapping is to identify, describe and review the purpose and function of AI use.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056185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11:00, 15 minutes. Room discussion.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11:15. Put the collage materials out on the tables during the break.</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11:30, 50 minutes. Provide magazines, scissors, glue, paper and pens.</a:t>
            </a:r>
            <a:br>
              <a:rPr lang="en-GB" dirty="0"/>
            </a:br>
            <a:br>
              <a:rPr lang="en-GB" dirty="0"/>
            </a:br>
            <a:r>
              <a:rPr lang="en-GB" dirty="0"/>
              <a:t>Part 1: 30 minutes</a:t>
            </a:r>
          </a:p>
          <a:p>
            <a:endParaRPr lang="en-GB" dirty="0"/>
          </a:p>
          <a:p>
            <a:pPr lvl="0" rtl="0"/>
            <a:r>
              <a:rPr lang="en-GB" b="1" dirty="0"/>
              <a:t>5 min:</a:t>
            </a:r>
            <a:r>
              <a:rPr lang="en-GB" dirty="0"/>
              <a:t> “For this part, don’t plan. Making is thinking. Start tearing and cutting before you know what the policy is; the policy will show up in what you choose. Look for images that feel right rather than ones that illustrate a point. Think in metaphor: if your policy were a place, a piece of weather, a building, an animal, what would it be?” Groups choose their audience.</a:t>
            </a:r>
          </a:p>
          <a:p>
            <a:pPr lvl="0" rtl="0"/>
            <a:endParaRPr lang="en-GB" dirty="0"/>
          </a:p>
          <a:p>
            <a:pPr lvl="0" rtl="0"/>
            <a:r>
              <a:rPr lang="en-GB" b="1" dirty="0"/>
              <a:t>12 min:</a:t>
            </a:r>
            <a:r>
              <a:rPr lang="en-GB" dirty="0"/>
              <a:t> Working alone, in silence. Each person makes a small piece (A4 size is plenty big enough): images only, no words – thinking metaphorically, e.g. if this policy were a place, a weather, etc. </a:t>
            </a:r>
          </a:p>
          <a:p>
            <a:pPr lvl="0" rtl="0"/>
            <a:endParaRPr lang="en-GB" dirty="0"/>
          </a:p>
          <a:p>
            <a:pPr lvl="0" rtl="0"/>
            <a:r>
              <a:rPr lang="en-GB" b="1" dirty="0"/>
              <a:t>13 min: Together. </a:t>
            </a:r>
            <a:r>
              <a:rPr lang="en-GB" b="0" dirty="0"/>
              <a:t>The group builds one poster from its individual pieces, cutting, combining, rearranging and adding. Talking is fine now, but not written words. </a:t>
            </a:r>
            <a:br>
              <a:rPr lang="en-GB" dirty="0"/>
            </a:br>
            <a:endParaRPr lang="en-GB" dirty="0"/>
          </a:p>
          <a:p>
            <a:pPr lvl="0" rtl="0"/>
            <a:br>
              <a:rPr lang="en-GB" dirty="0"/>
            </a:br>
            <a:r>
              <a:rPr lang="en-GB" dirty="0"/>
              <a:t>Making collage work: </a:t>
            </a:r>
          </a:p>
          <a:p>
            <a:pPr lvl="0" rtl="0"/>
            <a:endParaRPr lang="en-GB" dirty="0"/>
          </a:p>
          <a:p>
            <a:pPr marL="171450" lvl="0" indent="-171450" rtl="0">
              <a:buFont typeface="Arial" panose="020B0604020202020204" pitchFamily="34" charset="0"/>
              <a:buChar char="•"/>
            </a:pPr>
            <a:r>
              <a:rPr lang="en-GB" dirty="0"/>
              <a:t>Discourage discussion about what to make; encourage people to pick things up, put them down, move them around. </a:t>
            </a:r>
          </a:p>
          <a:p>
            <a:pPr marL="171450" lvl="0" indent="-171450" rtl="0">
              <a:buFont typeface="Arial" panose="020B0604020202020204" pitchFamily="34" charset="0"/>
              <a:buChar char="•"/>
            </a:pPr>
            <a:r>
              <a:rPr lang="en-GB" dirty="0"/>
              <a:t>Tearing is often better than cutting: it’s harder to be precise, which is the point. </a:t>
            </a:r>
          </a:p>
          <a:p>
            <a:pPr marL="171450" lvl="0" indent="-171450" rtl="0">
              <a:buFont typeface="Arial" panose="020B0604020202020204" pitchFamily="34" charset="0"/>
              <a:buChar char="•"/>
            </a:pPr>
            <a:r>
              <a:rPr lang="en-GB" dirty="0"/>
              <a:t>If a group stalls planning, ask them to each put three images on</a:t>
            </a:r>
          </a:p>
          <a:p>
            <a:pPr marL="171450" lvl="0" indent="-171450" rtl="0">
              <a:buFont typeface="Arial" panose="020B0604020202020204" pitchFamily="34" charset="0"/>
              <a:buChar char="•"/>
            </a:pPr>
            <a:r>
              <a:rPr lang="en-GB" dirty="0"/>
              <a:t>Most people aren’t used to thinking with their hands, and some will find it uncomfortable. Treat the discomfort as part of the work, not a sign it isn’t working. </a:t>
            </a:r>
          </a:p>
          <a:p>
            <a:pPr marL="171450" lvl="0" indent="-171450" rtl="0">
              <a:buFont typeface="Arial" panose="020B0604020202020204" pitchFamily="34" charset="0"/>
              <a:buChar char="•"/>
            </a:pPr>
            <a:r>
              <a:rPr lang="en-GB" dirty="0"/>
              <a:t>If you find the silence awkward you might want to play some background music, but during the quiet making remind people of the rules to protect independent thinking. </a:t>
            </a:r>
          </a:p>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24D83-DA08-F934-350D-65E2380BE2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E7AE5F-B22F-03BA-E295-24D6F31F7CDD}"/>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FEACCAB-509C-AC5A-B3C7-E6CE220E2F34}"/>
              </a:ext>
            </a:extLst>
          </p:cNvPr>
          <p:cNvSpPr>
            <a:spLocks noGrp="1"/>
          </p:cNvSpPr>
          <p:nvPr>
            <p:ph type="body" sz="quarter" idx="3"/>
          </p:nvPr>
        </p:nvSpPr>
        <p:spPr/>
        <p:txBody>
          <a:bodyPr/>
          <a:lstStyle/>
          <a:p>
            <a:r>
              <a:rPr dirty="0"/>
              <a:t>11:</a:t>
            </a:r>
            <a:r>
              <a:rPr lang="en-GB" dirty="0"/>
              <a:t>55</a:t>
            </a:r>
            <a:br>
              <a:rPr lang="en-GB" dirty="0"/>
            </a:br>
            <a:br>
              <a:rPr lang="en-GB" dirty="0"/>
            </a:br>
            <a:r>
              <a:rPr lang="en-GB" dirty="0"/>
              <a:t>Part 2: 35 minutes</a:t>
            </a:r>
          </a:p>
          <a:p>
            <a:endParaRPr lang="en-GB" dirty="0"/>
          </a:p>
          <a:p>
            <a:pPr lvl="0" rtl="0"/>
            <a:r>
              <a:rPr lang="en-GB" b="1" dirty="0"/>
              <a:t>12 min, reading it back:</a:t>
            </a:r>
            <a:r>
              <a:rPr lang="en-GB" dirty="0"/>
              <a:t> What does it say? Who is it speaking to? What does it protect? How does it relate to the map? Add a few words if it needs them. </a:t>
            </a:r>
          </a:p>
          <a:p>
            <a:pPr lvl="0" rtl="0"/>
            <a:r>
              <a:rPr lang="en-GB" b="1" dirty="0"/>
              <a:t>8 min, practical steps:</a:t>
            </a:r>
            <a:r>
              <a:rPr lang="en-GB" dirty="0"/>
              <a:t> On </a:t>
            </a:r>
            <a:r>
              <a:rPr lang="en-GB" dirty="0" err="1"/>
              <a:t>post-its</a:t>
            </a:r>
            <a:r>
              <a:rPr lang="en-GB" dirty="0"/>
              <a:t> beside the collage: what practical steps would it take for this policy to happen? Are existing structures enough? What needs to change?</a:t>
            </a:r>
          </a:p>
          <a:p>
            <a:endParaRPr dirty="0"/>
          </a:p>
        </p:txBody>
      </p:sp>
    </p:spTree>
    <p:extLst>
      <p:ext uri="{BB962C8B-B14F-4D97-AF65-F5344CB8AC3E}">
        <p14:creationId xmlns:p14="http://schemas.microsoft.com/office/powerpoint/2010/main" val="37519263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12:20, 25 minutes. Posters on the wall. Groups move round with post-its, one per poster, then read what was left on their own.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are introducing the campaign unhide slides 10-12. </a:t>
            </a:r>
          </a:p>
        </p:txBody>
      </p:sp>
    </p:spTree>
    <p:extLst>
      <p:ext uri="{BB962C8B-B14F-4D97-AF65-F5344CB8AC3E}">
        <p14:creationId xmlns:p14="http://schemas.microsoft.com/office/powerpoint/2010/main" val="3868737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Show these after the gallery walk, never before the making. </a:t>
            </a:r>
            <a:endParaRPr lang="en-GB" dirty="0"/>
          </a:p>
          <a:p>
            <a:endParaRPr lang="en-GB" dirty="0"/>
          </a:p>
          <a:p>
            <a:r>
              <a:rPr lang="en-GB" dirty="0"/>
              <a:t>These posters came out of two workshops like this one at Warwick. A small team took what people said and made a set of satirical posters. Each one borrows the voice of AI marketing, then turns in the small print. They’re one response to the same kind of material you’ve been working with today, not the right answer. What did they see that we didn’t? What did we see that they didn’t?</a:t>
            </a:r>
          </a:p>
          <a:p>
            <a:endParaRPr lang="en-GB"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manifesto. Read it in silence.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12:45, 15 minutes. Collect or photograph posters only if participants have agreed. If using the optional close, take 10 minutes of this block.</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220839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6.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6.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6.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6.sv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2.xml"/><Relationship Id="rId5" Type="http://schemas.openxmlformats.org/officeDocument/2006/relationships/image" Target="../media/image10.svg"/><Relationship Id="rId4" Type="http://schemas.openxmlformats.org/officeDocument/2006/relationships/image" Target="../media/image9.sv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2.xml"/><Relationship Id="rId5" Type="http://schemas.openxmlformats.org/officeDocument/2006/relationships/image" Target="../media/image9.svg"/><Relationship Id="rId4" Type="http://schemas.openxmlformats.org/officeDocument/2006/relationships/image" Target="../media/image10.sv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2.xml"/><Relationship Id="rId5" Type="http://schemas.openxmlformats.org/officeDocument/2006/relationships/image" Target="../media/image9.svg"/><Relationship Id="rId4" Type="http://schemas.openxmlformats.org/officeDocument/2006/relationships/image" Target="../media/image10.sv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2.xml"/><Relationship Id="rId5" Type="http://schemas.openxmlformats.org/officeDocument/2006/relationships/image" Target="../media/image9.svg"/><Relationship Id="rId4" Type="http://schemas.openxmlformats.org/officeDocument/2006/relationships/image" Target="../media/image10.sv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2.xml"/><Relationship Id="rId5" Type="http://schemas.openxmlformats.org/officeDocument/2006/relationships/image" Target="../media/image9.svg"/><Relationship Id="rId4" Type="http://schemas.openxmlformats.org/officeDocument/2006/relationships/image" Target="../media/image10.sv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BD1BE230-6420-FFF5-6758-C7F9655713BB}"/>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7AAE7977-1BF5-F218-8311-ED7BFCFB29B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1689654197"/>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7" name="Footer Placeholder 4">
            <a:extLst>
              <a:ext uri="{FF2B5EF4-FFF2-40B4-BE49-F238E27FC236}">
                <a16:creationId xmlns:a16="http://schemas.microsoft.com/office/drawing/2014/main" id="{06D98896-83DF-6A21-1A43-C2633EAB2E44}"/>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8" name="Slide Number Placeholder 5">
            <a:extLst>
              <a:ext uri="{FF2B5EF4-FFF2-40B4-BE49-F238E27FC236}">
                <a16:creationId xmlns:a16="http://schemas.microsoft.com/office/drawing/2014/main" id="{A147CB46-A89C-F1F7-F942-979B4D697F7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cxnSp>
        <p:nvCxnSpPr>
          <p:cNvPr id="2" name="Straight Connector 1">
            <a:extLst>
              <a:ext uri="{FF2B5EF4-FFF2-40B4-BE49-F238E27FC236}">
                <a16:creationId xmlns:a16="http://schemas.microsoft.com/office/drawing/2014/main" id="{7F6E9438-A105-D570-FCE2-CE9A5131C118}"/>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4246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3" name="Graphic 2">
            <a:extLst>
              <a:ext uri="{FF2B5EF4-FFF2-40B4-BE49-F238E27FC236}">
                <a16:creationId xmlns:a16="http://schemas.microsoft.com/office/drawing/2014/main" id="{6684A845-46C3-33DA-CA23-5D8B7F1FD21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4" name="Graphic 3">
            <a:extLst>
              <a:ext uri="{FF2B5EF4-FFF2-40B4-BE49-F238E27FC236}">
                <a16:creationId xmlns:a16="http://schemas.microsoft.com/office/drawing/2014/main" id="{7E9D5C80-43CB-B93C-AFEF-243C2D123E9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0065" y="5418450"/>
            <a:ext cx="651959" cy="936000"/>
          </a:xfrm>
          <a:prstGeom prst="rect">
            <a:avLst/>
          </a:prstGeom>
        </p:spPr>
      </p:pic>
      <p:pic>
        <p:nvPicPr>
          <p:cNvPr id="5" name="Graphic 4">
            <a:extLst>
              <a:ext uri="{FF2B5EF4-FFF2-40B4-BE49-F238E27FC236}">
                <a16:creationId xmlns:a16="http://schemas.microsoft.com/office/drawing/2014/main" id="{6815DE76-D5A7-8FFA-2621-D9E2471B7E34}"/>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rot="16200000">
            <a:off x="10397913" y="5057790"/>
            <a:ext cx="2047718" cy="540991"/>
          </a:xfrm>
          <a:prstGeom prst="rect">
            <a:avLst/>
          </a:prstGeom>
        </p:spPr>
      </p:pic>
      <p:pic>
        <p:nvPicPr>
          <p:cNvPr id="6" name="Graphic 5">
            <a:extLst>
              <a:ext uri="{FF2B5EF4-FFF2-40B4-BE49-F238E27FC236}">
                <a16:creationId xmlns:a16="http://schemas.microsoft.com/office/drawing/2014/main" id="{809E12F9-162E-4D8B-884D-C78F68EA6CD7}"/>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504717" y="5421625"/>
            <a:ext cx="642655" cy="936000"/>
          </a:xfrm>
          <a:prstGeom prst="rect">
            <a:avLst/>
          </a:prstGeom>
        </p:spPr>
      </p:pic>
    </p:spTree>
    <p:extLst>
      <p:ext uri="{BB962C8B-B14F-4D97-AF65-F5344CB8AC3E}">
        <p14:creationId xmlns:p14="http://schemas.microsoft.com/office/powerpoint/2010/main" val="2177258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CDB55-15B8-121C-9A95-E50F7B5D84F6}"/>
              </a:ext>
            </a:extLst>
          </p:cNvPr>
          <p:cNvSpPr>
            <a:spLocks noGrp="1"/>
          </p:cNvSpPr>
          <p:nvPr>
            <p:ph type="title" hasCustomPrompt="1"/>
          </p:nvPr>
        </p:nvSpPr>
        <p:spPr/>
        <p:txBody>
          <a:bodyPr/>
          <a:lstStyle/>
          <a:p>
            <a:r>
              <a:rPr lang="en-GB"/>
              <a:t>Click here to insert title</a:t>
            </a:r>
          </a:p>
        </p:txBody>
      </p:sp>
      <p:sp>
        <p:nvSpPr>
          <p:cNvPr id="3" name="Slide Number Placeholder 2">
            <a:extLst>
              <a:ext uri="{FF2B5EF4-FFF2-40B4-BE49-F238E27FC236}">
                <a16:creationId xmlns:a16="http://schemas.microsoft.com/office/drawing/2014/main" id="{3F09629B-2E3D-8D47-E492-E4A5A92D99C2}"/>
              </a:ext>
            </a:extLst>
          </p:cNvPr>
          <p:cNvSpPr>
            <a:spLocks noGrp="1"/>
          </p:cNvSpPr>
          <p:nvPr>
            <p:ph type="sldNum" sz="quarter" idx="10"/>
          </p:nvPr>
        </p:nvSpPr>
        <p:spPr>
          <a:xfrm>
            <a:off x="499733" y="5994450"/>
            <a:ext cx="360000" cy="360000"/>
          </a:xfrm>
          <a:prstGeom prst="rect">
            <a:avLst/>
          </a:prstGeom>
        </p:spPr>
        <p:txBody>
          <a:bodyPr/>
          <a:lstStyle/>
          <a:p>
            <a:fld id="{E8F1A65C-595C-4736-BF40-F7D31E789466}" type="slidenum">
              <a:rPr lang="en-GB" smtClean="0"/>
              <a:pPr/>
              <a:t>‹#›</a:t>
            </a:fld>
            <a:endParaRPr lang="en-GB"/>
          </a:p>
        </p:txBody>
      </p:sp>
      <p:sp>
        <p:nvSpPr>
          <p:cNvPr id="4" name="Footer Placeholder 3">
            <a:extLst>
              <a:ext uri="{FF2B5EF4-FFF2-40B4-BE49-F238E27FC236}">
                <a16:creationId xmlns:a16="http://schemas.microsoft.com/office/drawing/2014/main" id="{A6CDA95B-F761-5DAE-DA12-BB84C3475489}"/>
              </a:ext>
            </a:extLst>
          </p:cNvPr>
          <p:cNvSpPr>
            <a:spLocks noGrp="1"/>
          </p:cNvSpPr>
          <p:nvPr>
            <p:ph type="ftr" sz="quarter" idx="11"/>
          </p:nvPr>
        </p:nvSpPr>
        <p:spPr>
          <a:xfrm>
            <a:off x="1039733" y="5994450"/>
            <a:ext cx="10652534" cy="360000"/>
          </a:xfrm>
          <a:prstGeom prst="rect">
            <a:avLst/>
          </a:prstGeom>
        </p:spPr>
        <p:txBody>
          <a:bodyPr/>
          <a:lstStyle/>
          <a:p>
            <a:endParaRPr lang="en-GB"/>
          </a:p>
        </p:txBody>
      </p:sp>
    </p:spTree>
    <p:extLst>
      <p:ext uri="{BB962C8B-B14F-4D97-AF65-F5344CB8AC3E}">
        <p14:creationId xmlns:p14="http://schemas.microsoft.com/office/powerpoint/2010/main" val="19299491"/>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6AEC56F5-70C7-6B90-D9C5-30B098A22CD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882A2F16-8026-9430-DFC0-2804BED2C56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899113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lumn slide">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5" name="Footer Placeholder 4">
            <a:extLst>
              <a:ext uri="{FF2B5EF4-FFF2-40B4-BE49-F238E27FC236}">
                <a16:creationId xmlns:a16="http://schemas.microsoft.com/office/drawing/2014/main" id="{65A8CE34-40F0-EC27-F6DC-A9DFD33FD8D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2A8FA899-6463-CF85-2673-DC139035FF9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226173571"/>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595D91D9-CCA9-A9B9-5586-20666977E2F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35EABDC7-BB7A-5EDA-21BA-97E1A0205AB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213532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ext and graph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73A34389-1F12-66E3-6C69-B610591E5469}"/>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1E4017DD-C813-3043-7FB0-A35D3B5C7A2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966282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xt and tab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C43B0015-6C6D-3EC4-6761-F5A070AC6D4C}"/>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52DC7190-6158-888C-B0C7-CDFA1C4B2C8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626559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ull page image and video">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D2BE15D2-428D-7220-9547-DA01AED31FB5}"/>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3414929715"/>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9BE374B3-9BB3-3993-5205-DACD8521FF6A}"/>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5ADBAF59-55AD-BB20-0854-4F00E3D183B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37F7BC55-3BC8-B89D-7919-0E86A543B57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B247D0FD-6198-AED6-8BFB-68FF711B434D}"/>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2" name="Content Placeholder 15">
            <a:extLst>
              <a:ext uri="{FF2B5EF4-FFF2-40B4-BE49-F238E27FC236}">
                <a16:creationId xmlns:a16="http://schemas.microsoft.com/office/drawing/2014/main" id="{DEF2CC0D-E565-F017-AE91-CB0C2E441F2F}"/>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13" name="Text Placeholder 13">
            <a:extLst>
              <a:ext uri="{FF2B5EF4-FFF2-40B4-BE49-F238E27FC236}">
                <a16:creationId xmlns:a16="http://schemas.microsoft.com/office/drawing/2014/main" id="{C84566B0-775F-522F-5694-0E110C51522C}"/>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864856EA-8ADC-3DB3-F2A2-2F26B84865DC}"/>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0F27F0CE-9DAF-4D31-CA8F-A32C049CAE8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369739538"/>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mage and text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C9190BE7-B3D0-2484-8498-7AA5209EAFC8}"/>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B58EF5B5-50B6-097D-254A-DC0302C1E750}"/>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E07138AA-8105-84D9-677F-DAC3332DE7D3}"/>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13" name="Picture Placeholder 11">
            <a:extLst>
              <a:ext uri="{FF2B5EF4-FFF2-40B4-BE49-F238E27FC236}">
                <a16:creationId xmlns:a16="http://schemas.microsoft.com/office/drawing/2014/main" id="{8391AE21-6050-0226-6F85-476E9AF6A406}"/>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14" name="Graphic 13">
            <a:extLst>
              <a:ext uri="{FF2B5EF4-FFF2-40B4-BE49-F238E27FC236}">
                <a16:creationId xmlns:a16="http://schemas.microsoft.com/office/drawing/2014/main" id="{154CAD70-D10E-930A-16EA-FD228228C9DE}"/>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15" name="Graphic 14">
            <a:extLst>
              <a:ext uri="{FF2B5EF4-FFF2-40B4-BE49-F238E27FC236}">
                <a16:creationId xmlns:a16="http://schemas.microsoft.com/office/drawing/2014/main" id="{6D2A1544-8B5E-1EBA-9577-83CE7B0EADA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B05C08EB-46CF-FA11-3595-6C3BEAF443DD}"/>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59796065-C488-2296-40DE-B6F40F6B325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549862774"/>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hree image and text slide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6A6F6C75-D2A5-E05B-2BCE-798B8F09BB83}"/>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00CAFEC1-AE66-D8B4-E6D2-27C8EB892EBC}"/>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1F426AEF-67DB-0719-C906-7D7AB50263C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299302043"/>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hree image and text slide v2">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F8CEB787-490E-53D2-9EBC-81E529CEA450}"/>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C9B4DFF7-D728-A0BD-BB56-56B0DBF62266}"/>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87779431-194F-E6E0-3EF3-3906DCBCA3A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178466818"/>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6" name="Graphic 5">
            <a:extLst>
              <a:ext uri="{FF2B5EF4-FFF2-40B4-BE49-F238E27FC236}">
                <a16:creationId xmlns:a16="http://schemas.microsoft.com/office/drawing/2014/main" id="{F15CC809-C0C6-1AEE-518D-145A35C3DF6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4E82D668-9298-B429-8245-1BC16281F68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2038" y="685867"/>
            <a:ext cx="2047718" cy="540991"/>
          </a:xfrm>
          <a:prstGeom prst="rect">
            <a:avLst/>
          </a:prstGeom>
        </p:spPr>
      </p:pic>
      <p:sp>
        <p:nvSpPr>
          <p:cNvPr id="5" name="Footer Placeholder 4">
            <a:extLst>
              <a:ext uri="{FF2B5EF4-FFF2-40B4-BE49-F238E27FC236}">
                <a16:creationId xmlns:a16="http://schemas.microsoft.com/office/drawing/2014/main" id="{B7DABA17-7B7D-899F-84F8-292CA7682798}"/>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03884091-69C6-4322-83B8-C2BD56341AB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
        <p:nvSpPr>
          <p:cNvPr id="3" name="Title Placeholder 1">
            <a:extLst>
              <a:ext uri="{FF2B5EF4-FFF2-40B4-BE49-F238E27FC236}">
                <a16:creationId xmlns:a16="http://schemas.microsoft.com/office/drawing/2014/main" id="{B483D4DF-D5C0-FBE6-0EAD-1FF7D314E12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4" name="Graphic 3">
            <a:extLst>
              <a:ext uri="{FF2B5EF4-FFF2-40B4-BE49-F238E27FC236}">
                <a16:creationId xmlns:a16="http://schemas.microsoft.com/office/drawing/2014/main" id="{9352872B-23D7-DDC0-395C-8991FBA254DF}"/>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502038" y="685867"/>
            <a:ext cx="2047718" cy="540991"/>
          </a:xfrm>
          <a:prstGeom prst="rect">
            <a:avLst/>
          </a:prstGeom>
        </p:spPr>
      </p:pic>
      <p:pic>
        <p:nvPicPr>
          <p:cNvPr id="8" name="Graphic 7">
            <a:extLst>
              <a:ext uri="{FF2B5EF4-FFF2-40B4-BE49-F238E27FC236}">
                <a16:creationId xmlns:a16="http://schemas.microsoft.com/office/drawing/2014/main" id="{3ADD01C5-025D-4EED-9EE7-11A52A12A76F}"/>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11044628" y="503550"/>
            <a:ext cx="642655" cy="936000"/>
          </a:xfrm>
          <a:prstGeom prst="rect">
            <a:avLst/>
          </a:prstGeom>
        </p:spPr>
      </p:pic>
    </p:spTree>
    <p:extLst>
      <p:ext uri="{BB962C8B-B14F-4D97-AF65-F5344CB8AC3E}">
        <p14:creationId xmlns:p14="http://schemas.microsoft.com/office/powerpoint/2010/main" val="1870738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artner Logo v1">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5CDA39D1-C067-433E-BEEB-1E5A3359C16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65889796-979E-8AF1-9D58-7D0FDF3D416A}"/>
              </a:ext>
            </a:extLst>
          </p:cNvPr>
          <p:cNvCxnSpPr>
            <a:cxnSpLocks/>
          </p:cNvCxnSpPr>
          <p:nvPr/>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EDFDF015-8CB2-7AE0-CC71-02DC2C8A9DE5}"/>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AC9CE45D-5663-1B62-E264-FE43A462B865}"/>
              </a:ext>
            </a:extLst>
          </p:cNvPr>
          <p:cNvCxnSpPr>
            <a:cxnSpLocks/>
          </p:cNvCxnSpPr>
          <p:nvPr/>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FC196A81-C5EF-AD47-CDBF-98F74EE14AF2}"/>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pic>
        <p:nvPicPr>
          <p:cNvPr id="4" name="Graphic 3">
            <a:extLst>
              <a:ext uri="{FF2B5EF4-FFF2-40B4-BE49-F238E27FC236}">
                <a16:creationId xmlns:a16="http://schemas.microsoft.com/office/drawing/2014/main" id="{546CDCE8-64F9-3F95-6504-2EDBBA6223D7}"/>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044628" y="503550"/>
            <a:ext cx="642655" cy="936000"/>
          </a:xfrm>
          <a:prstGeom prst="rect">
            <a:avLst/>
          </a:prstGeom>
        </p:spPr>
      </p:pic>
      <p:cxnSp>
        <p:nvCxnSpPr>
          <p:cNvPr id="8" name="Straight Connector 7">
            <a:extLst>
              <a:ext uri="{FF2B5EF4-FFF2-40B4-BE49-F238E27FC236}">
                <a16:creationId xmlns:a16="http://schemas.microsoft.com/office/drawing/2014/main" id="{DC508048-A5E4-C044-DCD9-F87AAAE93952}"/>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213786CE-A30C-8F57-5CF1-6F48C1F03B0D}"/>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10" name="Graphic 9">
            <a:extLst>
              <a:ext uri="{FF2B5EF4-FFF2-40B4-BE49-F238E27FC236}">
                <a16:creationId xmlns:a16="http://schemas.microsoft.com/office/drawing/2014/main" id="{0AC7DCB5-91AF-FF8B-FCC6-DB49399D72CA}"/>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40654586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artner Logo v2">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B5ED1A46-D6DD-5265-ACD4-B99C67E04B6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0B27340E-4B53-CC7A-7B58-E4712BCE07C0}"/>
              </a:ext>
            </a:extLst>
          </p:cNvPr>
          <p:cNvCxnSpPr>
            <a:cxnSpLocks/>
          </p:cNvCxnSpPr>
          <p:nvPr/>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06FCE97C-D04A-21AE-E2D4-C31176C5CEBF}"/>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pic>
        <p:nvPicPr>
          <p:cNvPr id="4" name="Graphic 3">
            <a:extLst>
              <a:ext uri="{FF2B5EF4-FFF2-40B4-BE49-F238E27FC236}">
                <a16:creationId xmlns:a16="http://schemas.microsoft.com/office/drawing/2014/main" id="{79741899-A2F2-9FF9-1DD6-20F12DFCA818}"/>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044628" y="503550"/>
            <a:ext cx="642655" cy="936000"/>
          </a:xfrm>
          <a:prstGeom prst="rect">
            <a:avLst/>
          </a:prstGeom>
        </p:spPr>
      </p:pic>
      <p:cxnSp>
        <p:nvCxnSpPr>
          <p:cNvPr id="6" name="Straight Connector 5">
            <a:extLst>
              <a:ext uri="{FF2B5EF4-FFF2-40B4-BE49-F238E27FC236}">
                <a16:creationId xmlns:a16="http://schemas.microsoft.com/office/drawing/2014/main" id="{950157BC-9193-665D-E447-65B629DFBB4C}"/>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7" name="Graphic 6">
            <a:extLst>
              <a:ext uri="{FF2B5EF4-FFF2-40B4-BE49-F238E27FC236}">
                <a16:creationId xmlns:a16="http://schemas.microsoft.com/office/drawing/2014/main" id="{6F265B64-E546-2F26-7D34-E0DC08B96F30}"/>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42112792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pic>
        <p:nvPicPr>
          <p:cNvPr id="5" name="Graphic 4">
            <a:extLst>
              <a:ext uri="{FF2B5EF4-FFF2-40B4-BE49-F238E27FC236}">
                <a16:creationId xmlns:a16="http://schemas.microsoft.com/office/drawing/2014/main" id="{A4213ACD-4D81-CF76-DDD3-0C50A07A530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044628" y="503550"/>
            <a:ext cx="642655" cy="936000"/>
          </a:xfrm>
          <a:prstGeom prst="rect">
            <a:avLst/>
          </a:prstGeom>
        </p:spPr>
      </p:pic>
      <p:pic>
        <p:nvPicPr>
          <p:cNvPr id="6" name="Graphic 5">
            <a:extLst>
              <a:ext uri="{FF2B5EF4-FFF2-40B4-BE49-F238E27FC236}">
                <a16:creationId xmlns:a16="http://schemas.microsoft.com/office/drawing/2014/main" id="{6129DF68-C5ED-AE34-61A7-CA70D6418E47}"/>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13055570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pic>
        <p:nvPicPr>
          <p:cNvPr id="2" name="Graphic 1">
            <a:extLst>
              <a:ext uri="{FF2B5EF4-FFF2-40B4-BE49-F238E27FC236}">
                <a16:creationId xmlns:a16="http://schemas.microsoft.com/office/drawing/2014/main" id="{FCEB12CB-035D-7849-1749-26470E536358}"/>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044628" y="503550"/>
            <a:ext cx="642655" cy="936000"/>
          </a:xfrm>
          <a:prstGeom prst="rect">
            <a:avLst/>
          </a:prstGeom>
        </p:spPr>
      </p:pic>
      <p:pic>
        <p:nvPicPr>
          <p:cNvPr id="4" name="Graphic 3">
            <a:extLst>
              <a:ext uri="{FF2B5EF4-FFF2-40B4-BE49-F238E27FC236}">
                <a16:creationId xmlns:a16="http://schemas.microsoft.com/office/drawing/2014/main" id="{8C31F154-94F5-4E02-11AC-8A8D2C89C0F9}"/>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41763186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927298680"/>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wo column slide">
    <p:bg>
      <p:bgPr>
        <a:solidFill>
          <a:schemeClr val="bg1"/>
        </a:solidFill>
        <a:effectLst/>
      </p:bgPr>
    </p:bg>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43" name="Text Placeholder 12">
            <a:extLst>
              <a:ext uri="{FF2B5EF4-FFF2-40B4-BE49-F238E27FC236}">
                <a16:creationId xmlns:a16="http://schemas.microsoft.com/office/drawing/2014/main" id="{FF3406A1-E679-26F8-D6B5-C912C21F8C24}"/>
              </a:ext>
            </a:extLst>
          </p:cNvPr>
          <p:cNvSpPr>
            <a:spLocks noGrp="1"/>
          </p:cNvSpPr>
          <p:nvPr>
            <p:ph type="body" sz="quarter" idx="20"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5" name="Footer Placeholder 4">
            <a:extLst>
              <a:ext uri="{FF2B5EF4-FFF2-40B4-BE49-F238E27FC236}">
                <a16:creationId xmlns:a16="http://schemas.microsoft.com/office/drawing/2014/main" id="{0171C24B-12B7-0554-7338-E5606F2B75A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73817862-307E-AF7C-BB5A-27151186CE4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217156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only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C878F-115A-2E4B-2DD5-883A8478AE77}"/>
              </a:ext>
            </a:extLst>
          </p:cNvPr>
          <p:cNvSpPr>
            <a:spLocks noGrp="1"/>
          </p:cNvSpPr>
          <p:nvPr>
            <p:ph type="title" hasCustomPrompt="1"/>
          </p:nvPr>
        </p:nvSpPr>
        <p:spPr/>
        <p:txBody>
          <a:bodyPr/>
          <a:lstStyle/>
          <a:p>
            <a:r>
              <a:rPr lang="en-GB"/>
              <a:t>Click here to insert title</a:t>
            </a:r>
          </a:p>
        </p:txBody>
      </p:sp>
      <p:sp>
        <p:nvSpPr>
          <p:cNvPr id="5" name="Footer Placeholder 4">
            <a:extLst>
              <a:ext uri="{FF2B5EF4-FFF2-40B4-BE49-F238E27FC236}">
                <a16:creationId xmlns:a16="http://schemas.microsoft.com/office/drawing/2014/main" id="{0DEBCBA2-980E-EB6A-96D1-DA26D706785D}"/>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AD2D7A4D-2DF2-9658-F124-D3258C09825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7539533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38232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BD1BE230-6420-FFF5-6758-C7F9655713B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7AAE7977-1BF5-F218-8311-ED7BFCFB29B6}"/>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13015393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7" name="Footer Placeholder 4">
            <a:extLst>
              <a:ext uri="{FF2B5EF4-FFF2-40B4-BE49-F238E27FC236}">
                <a16:creationId xmlns:a16="http://schemas.microsoft.com/office/drawing/2014/main" id="{06D98896-83DF-6A21-1A43-C2633EAB2E44}"/>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8" name="Slide Number Placeholder 5">
            <a:extLst>
              <a:ext uri="{FF2B5EF4-FFF2-40B4-BE49-F238E27FC236}">
                <a16:creationId xmlns:a16="http://schemas.microsoft.com/office/drawing/2014/main" id="{A147CB46-A89C-F1F7-F942-979B4D697F7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3016975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3" name="Graphic 2">
            <a:extLst>
              <a:ext uri="{FF2B5EF4-FFF2-40B4-BE49-F238E27FC236}">
                <a16:creationId xmlns:a16="http://schemas.microsoft.com/office/drawing/2014/main" id="{6684A845-46C3-33DA-CA23-5D8B7F1FD21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4" name="Graphic 3">
            <a:extLst>
              <a:ext uri="{FF2B5EF4-FFF2-40B4-BE49-F238E27FC236}">
                <a16:creationId xmlns:a16="http://schemas.microsoft.com/office/drawing/2014/main" id="{7E9D5C80-43CB-B93C-AFEF-243C2D123E9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0065" y="5418450"/>
            <a:ext cx="651959" cy="936000"/>
          </a:xfrm>
          <a:prstGeom prst="rect">
            <a:avLst/>
          </a:prstGeom>
        </p:spPr>
      </p:pic>
    </p:spTree>
    <p:extLst>
      <p:ext uri="{BB962C8B-B14F-4D97-AF65-F5344CB8AC3E}">
        <p14:creationId xmlns:p14="http://schemas.microsoft.com/office/powerpoint/2010/main" val="11465849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CDB55-15B8-121C-9A95-E50F7B5D84F6}"/>
              </a:ext>
            </a:extLst>
          </p:cNvPr>
          <p:cNvSpPr>
            <a:spLocks noGrp="1"/>
          </p:cNvSpPr>
          <p:nvPr>
            <p:ph type="title" hasCustomPrompt="1"/>
          </p:nvPr>
        </p:nvSpPr>
        <p:spPr/>
        <p:txBody>
          <a:bodyPr/>
          <a:lstStyle/>
          <a:p>
            <a:r>
              <a:rPr lang="en-GB"/>
              <a:t>Click here to insert title</a:t>
            </a:r>
          </a:p>
        </p:txBody>
      </p:sp>
      <p:sp>
        <p:nvSpPr>
          <p:cNvPr id="3" name="Slide Number Placeholder 2">
            <a:extLst>
              <a:ext uri="{FF2B5EF4-FFF2-40B4-BE49-F238E27FC236}">
                <a16:creationId xmlns:a16="http://schemas.microsoft.com/office/drawing/2014/main" id="{3F09629B-2E3D-8D47-E492-E4A5A92D99C2}"/>
              </a:ext>
            </a:extLst>
          </p:cNvPr>
          <p:cNvSpPr>
            <a:spLocks noGrp="1"/>
          </p:cNvSpPr>
          <p:nvPr>
            <p:ph type="sldNum" sz="quarter" idx="10"/>
          </p:nvPr>
        </p:nvSpPr>
        <p:spPr>
          <a:xfrm>
            <a:off x="499733" y="5994450"/>
            <a:ext cx="360000" cy="360000"/>
          </a:xfrm>
          <a:prstGeom prst="rect">
            <a:avLst/>
          </a:prstGeom>
        </p:spPr>
        <p:txBody>
          <a:bodyPr/>
          <a:lstStyle/>
          <a:p>
            <a:fld id="{E8F1A65C-595C-4736-BF40-F7D31E789466}" type="slidenum">
              <a:rPr lang="en-GB" smtClean="0"/>
              <a:pPr/>
              <a:t>‹#›</a:t>
            </a:fld>
            <a:endParaRPr lang="en-GB"/>
          </a:p>
        </p:txBody>
      </p:sp>
      <p:sp>
        <p:nvSpPr>
          <p:cNvPr id="4" name="Footer Placeholder 3">
            <a:extLst>
              <a:ext uri="{FF2B5EF4-FFF2-40B4-BE49-F238E27FC236}">
                <a16:creationId xmlns:a16="http://schemas.microsoft.com/office/drawing/2014/main" id="{A6CDA95B-F761-5DAE-DA12-BB84C3475489}"/>
              </a:ext>
            </a:extLst>
          </p:cNvPr>
          <p:cNvSpPr>
            <a:spLocks noGrp="1"/>
          </p:cNvSpPr>
          <p:nvPr>
            <p:ph type="ftr" sz="quarter" idx="11"/>
          </p:nvPr>
        </p:nvSpPr>
        <p:spPr>
          <a:xfrm>
            <a:off x="1039733" y="5994450"/>
            <a:ext cx="10652534" cy="360000"/>
          </a:xfrm>
          <a:prstGeom prst="rect">
            <a:avLst/>
          </a:prstGeom>
        </p:spPr>
        <p:txBody>
          <a:bodyPr/>
          <a:lstStyle/>
          <a:p>
            <a:endParaRPr lang="en-GB"/>
          </a:p>
        </p:txBody>
      </p:sp>
    </p:spTree>
    <p:extLst>
      <p:ext uri="{BB962C8B-B14F-4D97-AF65-F5344CB8AC3E}">
        <p14:creationId xmlns:p14="http://schemas.microsoft.com/office/powerpoint/2010/main" val="8121068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6AEC56F5-70C7-6B90-D9C5-30B098A22CD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882A2F16-8026-9430-DFC0-2804BED2C56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9507523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wo column slide">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5" name="Footer Placeholder 4">
            <a:extLst>
              <a:ext uri="{FF2B5EF4-FFF2-40B4-BE49-F238E27FC236}">
                <a16:creationId xmlns:a16="http://schemas.microsoft.com/office/drawing/2014/main" id="{65A8CE34-40F0-EC27-F6DC-A9DFD33FD8D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2A8FA899-6463-CF85-2673-DC139035FF9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6519901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595D91D9-CCA9-A9B9-5586-20666977E2F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35EABDC7-BB7A-5EDA-21BA-97E1A0205AB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7729432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ext and graph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73A34389-1F12-66E3-6C69-B610591E5469}"/>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1E4017DD-C813-3043-7FB0-A35D3B5C7A2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2518763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ext and tab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C43B0015-6C6D-3EC4-6761-F5A070AC6D4C}"/>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52DC7190-6158-888C-B0C7-CDFA1C4B2C8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9448092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Full page image and video">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D2BE15D2-428D-7220-9547-DA01AED31FB5}"/>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24456897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9BE374B3-9BB3-3993-5205-DACD8521FF6A}"/>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5ADBAF59-55AD-BB20-0854-4F00E3D183B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37F7BC55-3BC8-B89D-7919-0E86A543B57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B247D0FD-6198-AED6-8BFB-68FF711B434D}"/>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2" name="Content Placeholder 15">
            <a:extLst>
              <a:ext uri="{FF2B5EF4-FFF2-40B4-BE49-F238E27FC236}">
                <a16:creationId xmlns:a16="http://schemas.microsoft.com/office/drawing/2014/main" id="{DEF2CC0D-E565-F017-AE91-CB0C2E441F2F}"/>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13" name="Text Placeholder 13">
            <a:extLst>
              <a:ext uri="{FF2B5EF4-FFF2-40B4-BE49-F238E27FC236}">
                <a16:creationId xmlns:a16="http://schemas.microsoft.com/office/drawing/2014/main" id="{C84566B0-775F-522F-5694-0E110C51522C}"/>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864856EA-8ADC-3DB3-F2A2-2F26B84865DC}"/>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0F27F0CE-9DAF-4D31-CA8F-A32C049CAE8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5363433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Image and text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C9190BE7-B3D0-2484-8498-7AA5209EAFC8}"/>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B58EF5B5-50B6-097D-254A-DC0302C1E750}"/>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E07138AA-8105-84D9-677F-DAC3332DE7D3}"/>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13" name="Picture Placeholder 11">
            <a:extLst>
              <a:ext uri="{FF2B5EF4-FFF2-40B4-BE49-F238E27FC236}">
                <a16:creationId xmlns:a16="http://schemas.microsoft.com/office/drawing/2014/main" id="{8391AE21-6050-0226-6F85-476E9AF6A406}"/>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14" name="Graphic 13">
            <a:extLst>
              <a:ext uri="{FF2B5EF4-FFF2-40B4-BE49-F238E27FC236}">
                <a16:creationId xmlns:a16="http://schemas.microsoft.com/office/drawing/2014/main" id="{154CAD70-D10E-930A-16EA-FD228228C9D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15" name="Graphic 14">
            <a:extLst>
              <a:ext uri="{FF2B5EF4-FFF2-40B4-BE49-F238E27FC236}">
                <a16:creationId xmlns:a16="http://schemas.microsoft.com/office/drawing/2014/main" id="{6D2A1544-8B5E-1EBA-9577-83CE7B0EADA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B05C08EB-46CF-FA11-3595-6C3BEAF443DD}"/>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59796065-C488-2296-40DE-B6F40F6B325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7167152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hree image and text slide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6A6F6C75-D2A5-E05B-2BCE-798B8F09BB83}"/>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00CAFEC1-AE66-D8B4-E6D2-27C8EB892EBC}"/>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1F426AEF-67DB-0719-C906-7D7AB50263C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6582811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hree image and text slide v2">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F8CEB787-490E-53D2-9EBC-81E529CEA450}"/>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C9B4DFF7-D728-A0BD-BB56-56B0DBF62266}"/>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87779431-194F-E6E0-3EF3-3906DCBCA3A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8768557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4E82D668-9298-B429-8245-1BC16281F68F}"/>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685867"/>
            <a:ext cx="2047718" cy="540991"/>
          </a:xfrm>
          <a:prstGeom prst="rect">
            <a:avLst/>
          </a:prstGeom>
        </p:spPr>
      </p:pic>
      <p:sp>
        <p:nvSpPr>
          <p:cNvPr id="5" name="Footer Placeholder 4">
            <a:extLst>
              <a:ext uri="{FF2B5EF4-FFF2-40B4-BE49-F238E27FC236}">
                <a16:creationId xmlns:a16="http://schemas.microsoft.com/office/drawing/2014/main" id="{B7DABA17-7B7D-899F-84F8-292CA7682798}"/>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03884091-69C6-4322-83B8-C2BD56341AB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862002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Partner Logo v1">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5CDA39D1-C067-433E-BEEB-1E5A3359C16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65889796-979E-8AF1-9D58-7D0FDF3D416A}"/>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EDFDF015-8CB2-7AE0-CC71-02DC2C8A9DE5}"/>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AC9CE45D-5663-1B62-E264-FE43A462B865}"/>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FC196A81-C5EF-AD47-CDBF-98F74EE14AF2}"/>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Tree>
    <p:extLst>
      <p:ext uri="{BB962C8B-B14F-4D97-AF65-F5344CB8AC3E}">
        <p14:creationId xmlns:p14="http://schemas.microsoft.com/office/powerpoint/2010/main" val="34483820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Partner Logo v2">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B5ED1A46-D6DD-5265-ACD4-B99C67E04B6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0B27340E-4B53-CC7A-7B58-E4712BCE07C0}"/>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06FCE97C-D04A-21AE-E2D4-C31176C5CEBF}"/>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20208610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9521906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9984826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94768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C7892703-6721-2E42-D1D5-E3F3D9E6E70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2" name="Graphic 1">
            <a:extLst>
              <a:ext uri="{FF2B5EF4-FFF2-40B4-BE49-F238E27FC236}">
                <a16:creationId xmlns:a16="http://schemas.microsoft.com/office/drawing/2014/main" id="{12D959CA-205F-61E0-E849-0515F946BCD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9732" y="503550"/>
            <a:ext cx="642655" cy="936000"/>
          </a:xfrm>
          <a:prstGeom prst="rect">
            <a:avLst/>
          </a:prstGeom>
        </p:spPr>
      </p:pic>
    </p:spTree>
    <p:extLst>
      <p:ext uri="{BB962C8B-B14F-4D97-AF65-F5344CB8AC3E}">
        <p14:creationId xmlns:p14="http://schemas.microsoft.com/office/powerpoint/2010/main" val="1621936773"/>
      </p:ext>
    </p:extLst>
  </p:cSld>
  <p:clrMapOvr>
    <a:masterClrMapping/>
  </p:clrMapOvr>
  <p:hf hd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Agenda slide">
    <p:bg>
      <p:bgPr>
        <a:solidFill>
          <a:schemeClr val="bg1"/>
        </a:solidFill>
        <a:effectLst/>
      </p:bgPr>
    </p:bg>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7" name="Footer Placeholder 4">
            <a:extLst>
              <a:ext uri="{FF2B5EF4-FFF2-40B4-BE49-F238E27FC236}">
                <a16:creationId xmlns:a16="http://schemas.microsoft.com/office/drawing/2014/main" id="{242DDC41-069C-6569-FD8D-DA3442F2A3D5}"/>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8" name="Slide Number Placeholder 5">
            <a:extLst>
              <a:ext uri="{FF2B5EF4-FFF2-40B4-BE49-F238E27FC236}">
                <a16:creationId xmlns:a16="http://schemas.microsoft.com/office/drawing/2014/main" id="{3FDC7C16-2B7D-58D4-01ED-D324386376C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cxnSp>
        <p:nvCxnSpPr>
          <p:cNvPr id="2" name="Straight Connector 1">
            <a:extLst>
              <a:ext uri="{FF2B5EF4-FFF2-40B4-BE49-F238E27FC236}">
                <a16:creationId xmlns:a16="http://schemas.microsoft.com/office/drawing/2014/main" id="{71983BE0-148F-2AA3-EDA9-31B2C082BED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70709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hapter slide">
    <p:bg>
      <p:bgPr>
        <a:solidFill>
          <a:schemeClr val="bg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89" name="Graphic 88">
            <a:extLst>
              <a:ext uri="{FF2B5EF4-FFF2-40B4-BE49-F238E27FC236}">
                <a16:creationId xmlns:a16="http://schemas.microsoft.com/office/drawing/2014/main" id="{FEA88B7B-40B5-F7ED-7A03-0B1D9E89BC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4" name="Graphic 3">
            <a:extLst>
              <a:ext uri="{FF2B5EF4-FFF2-40B4-BE49-F238E27FC236}">
                <a16:creationId xmlns:a16="http://schemas.microsoft.com/office/drawing/2014/main" id="{60EBCC2F-EDD1-E408-9592-63B405EF41C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4717" y="5421625"/>
            <a:ext cx="642655" cy="936000"/>
          </a:xfrm>
          <a:prstGeom prst="rect">
            <a:avLst/>
          </a:prstGeom>
        </p:spPr>
      </p:pic>
      <p:pic>
        <p:nvPicPr>
          <p:cNvPr id="3" name="Graphic 2">
            <a:extLst>
              <a:ext uri="{FF2B5EF4-FFF2-40B4-BE49-F238E27FC236}">
                <a16:creationId xmlns:a16="http://schemas.microsoft.com/office/drawing/2014/main" id="{81C1125A-0220-FAC2-D2AA-2B78D4AB2E7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5" name="Graphic 4">
            <a:extLst>
              <a:ext uri="{FF2B5EF4-FFF2-40B4-BE49-F238E27FC236}">
                <a16:creationId xmlns:a16="http://schemas.microsoft.com/office/drawing/2014/main" id="{00DDE0B8-2703-A7C0-D5ED-8838769FA94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4717" y="5421625"/>
            <a:ext cx="642655" cy="936000"/>
          </a:xfrm>
          <a:prstGeom prst="rect">
            <a:avLst/>
          </a:prstGeom>
        </p:spPr>
      </p:pic>
    </p:spTree>
    <p:extLst>
      <p:ext uri="{BB962C8B-B14F-4D97-AF65-F5344CB8AC3E}">
        <p14:creationId xmlns:p14="http://schemas.microsoft.com/office/powerpoint/2010/main" val="249748119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 only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C878F-115A-2E4B-2DD5-883A8478AE77}"/>
              </a:ext>
            </a:extLst>
          </p:cNvPr>
          <p:cNvSpPr>
            <a:spLocks noGrp="1"/>
          </p:cNvSpPr>
          <p:nvPr>
            <p:ph type="title" hasCustomPrompt="1"/>
          </p:nvPr>
        </p:nvSpPr>
        <p:spPr/>
        <p:txBody>
          <a:bodyPr/>
          <a:lstStyle/>
          <a:p>
            <a:r>
              <a:rPr lang="en-GB"/>
              <a:t>Click here to insert title</a:t>
            </a:r>
          </a:p>
        </p:txBody>
      </p:sp>
      <p:sp>
        <p:nvSpPr>
          <p:cNvPr id="5" name="Footer Placeholder 4">
            <a:extLst>
              <a:ext uri="{FF2B5EF4-FFF2-40B4-BE49-F238E27FC236}">
                <a16:creationId xmlns:a16="http://schemas.microsoft.com/office/drawing/2014/main" id="{0DEBCBA2-980E-EB6A-96D1-DA26D706785D}"/>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AD2D7A4D-2DF2-9658-F124-D3258C09825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9630796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ext only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DC57794E-F310-4D49-6A04-DB1BE6A40DA3}"/>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8B6B6C7A-ABDE-E96E-4925-133771EC299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5118596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wo column slide">
    <p:bg>
      <p:bgPr>
        <a:solidFill>
          <a:schemeClr val="bg1"/>
        </a:solidFill>
        <a:effectLst/>
      </p:bgPr>
    </p:bg>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43" name="Text Placeholder 12">
            <a:extLst>
              <a:ext uri="{FF2B5EF4-FFF2-40B4-BE49-F238E27FC236}">
                <a16:creationId xmlns:a16="http://schemas.microsoft.com/office/drawing/2014/main" id="{FF3406A1-E679-26F8-D6B5-C912C21F8C24}"/>
              </a:ext>
            </a:extLst>
          </p:cNvPr>
          <p:cNvSpPr>
            <a:spLocks noGrp="1"/>
          </p:cNvSpPr>
          <p:nvPr>
            <p:ph type="body" sz="quarter" idx="20"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5" name="Footer Placeholder 4">
            <a:extLst>
              <a:ext uri="{FF2B5EF4-FFF2-40B4-BE49-F238E27FC236}">
                <a16:creationId xmlns:a16="http://schemas.microsoft.com/office/drawing/2014/main" id="{0171C24B-12B7-0554-7338-E5606F2B75A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73817862-307E-AF7C-BB5A-27151186CE4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692666124"/>
      </p:ext>
    </p:extLst>
  </p:cSld>
  <p:clrMapOvr>
    <a:masterClrMapping/>
  </p:clrMapOvr>
  <p:hf hd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ext and chart slide">
    <p:bg>
      <p:bgPr>
        <a:solidFill>
          <a:schemeClr val="bg1"/>
        </a:solidFill>
        <a:effectLst/>
      </p:bgPr>
    </p:bg>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06106CB4-AC58-14FD-F861-6D4E32A9704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127F24AA-293B-0768-DE23-1F5E04F4E92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5775523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ext and graph slide">
    <p:bg>
      <p:bgPr>
        <a:solidFill>
          <a:schemeClr val="bg1"/>
        </a:solid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B81823BB-39B4-3DFB-5031-B13325159E1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329EF935-4943-31DC-7AAC-7C1DB03F834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6831336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ext and table slide">
    <p:bg>
      <p:bgPr>
        <a:solidFill>
          <a:schemeClr val="bg1"/>
        </a:solid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445808C7-E9C2-576C-1081-FCC08E0452EC}"/>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25605128-C4BA-81A1-674F-E6C5A486384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1427051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Full page image or video">
    <p:bg>
      <p:bgPr>
        <a:solidFill>
          <a:schemeClr val="bg1"/>
        </a:solidFill>
        <a:effectLst/>
      </p:bgPr>
    </p:bg>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2BF3D1E0-7FC9-4E89-DFE7-5165B59500DE}"/>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603792060"/>
      </p:ext>
    </p:extLst>
  </p:cSld>
  <p:clrMapOvr>
    <a:masterClrMapping/>
  </p:clrMapOvr>
  <p:hf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Image and text_v1">
    <p:bg>
      <p:bgPr>
        <a:solidFill>
          <a:schemeClr val="bg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3D467372-F32E-DE9A-90D5-43011C637B4E}"/>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Title Placeholder 1">
            <a:extLst>
              <a:ext uri="{FF2B5EF4-FFF2-40B4-BE49-F238E27FC236}">
                <a16:creationId xmlns:a16="http://schemas.microsoft.com/office/drawing/2014/main" id="{9AF3E014-79B3-303B-9C48-044DCEB17D24}"/>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pic>
        <p:nvPicPr>
          <p:cNvPr id="11" name="Graphic 10">
            <a:extLst>
              <a:ext uri="{FF2B5EF4-FFF2-40B4-BE49-F238E27FC236}">
                <a16:creationId xmlns:a16="http://schemas.microsoft.com/office/drawing/2014/main" id="{A628D210-0C84-971E-A26F-3B2FE440CD8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12" name="Graphic 11">
            <a:extLst>
              <a:ext uri="{FF2B5EF4-FFF2-40B4-BE49-F238E27FC236}">
                <a16:creationId xmlns:a16="http://schemas.microsoft.com/office/drawing/2014/main" id="{40909806-D6C8-D851-C1D5-EB899EC0915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3" name="Content Placeholder 15">
            <a:extLst>
              <a:ext uri="{FF2B5EF4-FFF2-40B4-BE49-F238E27FC236}">
                <a16:creationId xmlns:a16="http://schemas.microsoft.com/office/drawing/2014/main" id="{D4F384C1-07C3-D90A-BDA7-8B66B59C618A}"/>
              </a:ext>
            </a:extLst>
          </p:cNvPr>
          <p:cNvSpPr>
            <a:spLocks noGrp="1"/>
          </p:cNvSpPr>
          <p:nvPr>
            <p:ph sz="quarter" idx="19"/>
          </p:nvPr>
        </p:nvSpPr>
        <p:spPr>
          <a:xfrm>
            <a:off x="499734" y="2138376"/>
            <a:ext cx="4860000" cy="3317700"/>
          </a:xfrm>
          <a:prstGeom prst="rect">
            <a:avLst/>
          </a:prstGeom>
        </p:spPr>
        <p:txBody>
          <a:bodyPr/>
          <a:lstStyle>
            <a:lvl1pPr>
              <a:lnSpc>
                <a:spcPct val="104000"/>
              </a:lnSpc>
              <a:defRPr sz="1400" b="0" i="0"/>
            </a:lvl1pPr>
          </a:lstStyle>
          <a:p>
            <a:endParaRPr lang="en-GB"/>
          </a:p>
        </p:txBody>
      </p:sp>
      <p:sp>
        <p:nvSpPr>
          <p:cNvPr id="14" name="Text Placeholder 13">
            <a:extLst>
              <a:ext uri="{FF2B5EF4-FFF2-40B4-BE49-F238E27FC236}">
                <a16:creationId xmlns:a16="http://schemas.microsoft.com/office/drawing/2014/main" id="{235E5D7F-8A7C-6EE9-409A-E74DEE1CEBD0}"/>
              </a:ext>
            </a:extLst>
          </p:cNvPr>
          <p:cNvSpPr>
            <a:spLocks noGrp="1"/>
          </p:cNvSpPr>
          <p:nvPr>
            <p:ph type="body" sz="quarter" idx="20" hasCustomPrompt="1"/>
          </p:nvPr>
        </p:nvSpPr>
        <p:spPr>
          <a:xfrm>
            <a:off x="499732" y="1408771"/>
            <a:ext cx="4860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7" name="Footer Placeholder 4">
            <a:extLst>
              <a:ext uri="{FF2B5EF4-FFF2-40B4-BE49-F238E27FC236}">
                <a16:creationId xmlns:a16="http://schemas.microsoft.com/office/drawing/2014/main" id="{4CC3C885-19BC-3E17-8A93-2B1A7E5C25BA}"/>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8" name="Slide Number Placeholder 5">
            <a:extLst>
              <a:ext uri="{FF2B5EF4-FFF2-40B4-BE49-F238E27FC236}">
                <a16:creationId xmlns:a16="http://schemas.microsoft.com/office/drawing/2014/main" id="{5BD7BD88-0848-5288-8AA9-8D97F76E2B7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712025609"/>
      </p:ext>
    </p:extLst>
  </p:cSld>
  <p:clrMapOvr>
    <a:masterClrMapping/>
  </p:clrMapOvr>
  <p:hf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Image and text_v2">
    <p:bg>
      <p:bgPr>
        <a:solidFill>
          <a:schemeClr val="bg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43764D63-5C2F-1B66-30E7-13032CD01528}"/>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Title Placeholder 1">
            <a:extLst>
              <a:ext uri="{FF2B5EF4-FFF2-40B4-BE49-F238E27FC236}">
                <a16:creationId xmlns:a16="http://schemas.microsoft.com/office/drawing/2014/main" id="{CEDADC40-EB9F-9244-18DC-21FE7EA2B7F6}"/>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945CD228-5C19-1634-812F-0C8358B850A1}"/>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7FDB7BE5-FC74-185C-85FC-5BDDD3CA02D6}"/>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pic>
        <p:nvPicPr>
          <p:cNvPr id="14" name="Graphic 13">
            <a:extLst>
              <a:ext uri="{FF2B5EF4-FFF2-40B4-BE49-F238E27FC236}">
                <a16:creationId xmlns:a16="http://schemas.microsoft.com/office/drawing/2014/main" id="{F5562BB3-0997-BC2D-7EBE-6E4EA273BB0A}"/>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15" name="Graphic 14">
            <a:extLst>
              <a:ext uri="{FF2B5EF4-FFF2-40B4-BE49-F238E27FC236}">
                <a16:creationId xmlns:a16="http://schemas.microsoft.com/office/drawing/2014/main" id="{9EDA59FE-8335-3268-B2CF-917AF8947C3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C2BA5C64-269D-2E74-1B77-B48FA5234BA4}"/>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A18F90CE-BCFD-6C99-EE37-9DA7FA4698A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251944504"/>
      </p:ext>
    </p:extLst>
  </p:cSld>
  <p:clrMapOvr>
    <a:masterClrMapping/>
  </p:clrMapOvr>
  <p:hf hd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hree image and text_v1">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E24D8582-267A-62B0-6375-52FBB6A95F06}"/>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C30A0D45-92CE-4AA7-0114-549FDCB72176}"/>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F042A49D-B936-0FB8-BC5C-EBB1B67D30C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777144325"/>
      </p:ext>
    </p:extLst>
  </p:cSld>
  <p:clrMapOvr>
    <a:masterClrMapping/>
  </p:clrMapOvr>
  <p:hf hd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hree image and text_v2">
    <p:bg>
      <p:bgPr>
        <a:solidFill>
          <a:schemeClr val="bg1"/>
        </a:solidFill>
        <a:effectLst/>
      </p:bgPr>
    </p:bg>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1B2A602F-B51D-0A59-07FD-1AC1CD15187D}"/>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132C6EBF-FD95-51E3-4F10-A159FCE953E5}"/>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DA5E30C0-4484-78A3-EDD5-F263669F8069}"/>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319767100"/>
      </p:ext>
    </p:extLst>
  </p:cSld>
  <p:clrMapOvr>
    <a:masterClrMapping/>
  </p:clrMapOvr>
  <p:hf hd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Statement or quote slide">
    <p:bg>
      <p:bgPr>
        <a:solidFill>
          <a:schemeClr val="bg1"/>
        </a:solidFill>
        <a:effectLst/>
      </p:bgPr>
    </p:bg>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79347"/>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5" name="Graphic 4">
            <a:extLst>
              <a:ext uri="{FF2B5EF4-FFF2-40B4-BE49-F238E27FC236}">
                <a16:creationId xmlns:a16="http://schemas.microsoft.com/office/drawing/2014/main" id="{E67B28CA-92CE-A2BE-6C8F-BE33A84BE9FF}"/>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02038" y="685867"/>
            <a:ext cx="2047718" cy="540991"/>
          </a:xfrm>
          <a:prstGeom prst="rect">
            <a:avLst/>
          </a:prstGeom>
        </p:spPr>
      </p:pic>
      <p:pic>
        <p:nvPicPr>
          <p:cNvPr id="2" name="Graphic 1">
            <a:extLst>
              <a:ext uri="{FF2B5EF4-FFF2-40B4-BE49-F238E27FC236}">
                <a16:creationId xmlns:a16="http://schemas.microsoft.com/office/drawing/2014/main" id="{4E8E6A1D-E8C8-8F6E-F5FB-34C455458D7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1044628" y="503550"/>
            <a:ext cx="642655" cy="936000"/>
          </a:xfrm>
          <a:prstGeom prst="rect">
            <a:avLst/>
          </a:prstGeom>
        </p:spPr>
      </p:pic>
      <p:sp>
        <p:nvSpPr>
          <p:cNvPr id="6" name="Footer Placeholder 4">
            <a:extLst>
              <a:ext uri="{FF2B5EF4-FFF2-40B4-BE49-F238E27FC236}">
                <a16:creationId xmlns:a16="http://schemas.microsoft.com/office/drawing/2014/main" id="{74D56FB0-D78B-9032-79F0-56E6DDE956EE}"/>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5A2079FD-87C4-04AC-B43C-4BEE080B3A5F}"/>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
        <p:nvSpPr>
          <p:cNvPr id="3" name="Title Placeholder 1">
            <a:extLst>
              <a:ext uri="{FF2B5EF4-FFF2-40B4-BE49-F238E27FC236}">
                <a16:creationId xmlns:a16="http://schemas.microsoft.com/office/drawing/2014/main" id="{8E34E5B5-FDF3-0F9A-CFAD-5176E0C7253A}"/>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4" name="Graphic 3">
            <a:extLst>
              <a:ext uri="{FF2B5EF4-FFF2-40B4-BE49-F238E27FC236}">
                <a16:creationId xmlns:a16="http://schemas.microsoft.com/office/drawing/2014/main" id="{FCB9286D-CFCA-6DE3-E85D-865DD4AF9B2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502038" y="685867"/>
            <a:ext cx="2047718" cy="540991"/>
          </a:xfrm>
          <a:prstGeom prst="rect">
            <a:avLst/>
          </a:prstGeom>
        </p:spPr>
      </p:pic>
      <p:pic>
        <p:nvPicPr>
          <p:cNvPr id="8" name="Graphic 7">
            <a:extLst>
              <a:ext uri="{FF2B5EF4-FFF2-40B4-BE49-F238E27FC236}">
                <a16:creationId xmlns:a16="http://schemas.microsoft.com/office/drawing/2014/main" id="{B6B05DC0-CE71-EF0B-56D3-DAC60830D66C}"/>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11044628" y="503550"/>
            <a:ext cx="642655" cy="936000"/>
          </a:xfrm>
          <a:prstGeom prst="rect">
            <a:avLst/>
          </a:prstGeom>
        </p:spPr>
      </p:pic>
    </p:spTree>
    <p:extLst>
      <p:ext uri="{BB962C8B-B14F-4D97-AF65-F5344CB8AC3E}">
        <p14:creationId xmlns:p14="http://schemas.microsoft.com/office/powerpoint/2010/main" val="419007844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Partner Logo v1">
    <p:bg>
      <p:bgPr>
        <a:solidFill>
          <a:schemeClr val="bg1"/>
        </a:solidFill>
        <a:effectLst/>
      </p:bgPr>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3" name="Graphic 2">
            <a:extLst>
              <a:ext uri="{FF2B5EF4-FFF2-40B4-BE49-F238E27FC236}">
                <a16:creationId xmlns:a16="http://schemas.microsoft.com/office/drawing/2014/main" id="{6A951A39-DA62-980B-B3A2-7EF27E6214AA}"/>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cxnSp>
        <p:nvCxnSpPr>
          <p:cNvPr id="4" name="Straight Connector 3">
            <a:extLst>
              <a:ext uri="{FF2B5EF4-FFF2-40B4-BE49-F238E27FC236}">
                <a16:creationId xmlns:a16="http://schemas.microsoft.com/office/drawing/2014/main" id="{E80A355D-9A11-0C00-0302-0D717A40C84F}"/>
              </a:ext>
            </a:extLst>
          </p:cNvPr>
          <p:cNvCxnSpPr>
            <a:cxnSpLocks/>
          </p:cNvCxnSpPr>
          <p:nvPr/>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A2A98AE3-E1CB-23AE-7F02-F930EFE89880}"/>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436258FE-C9AE-8A0E-063C-420B921D82DA}"/>
              </a:ext>
            </a:extLst>
          </p:cNvPr>
          <p:cNvCxnSpPr>
            <a:cxnSpLocks/>
          </p:cNvCxnSpPr>
          <p:nvPr/>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FE759C60-4DB6-D24A-3C87-CC2390CF4D97}"/>
              </a:ext>
            </a:extLst>
          </p:cNvPr>
          <p:cNvSpPr>
            <a:spLocks noGrp="1"/>
          </p:cNvSpPr>
          <p:nvPr>
            <p:ph type="pic" sz="quarter" idx="13" hasCustomPrompt="1"/>
          </p:nvPr>
        </p:nvSpPr>
        <p:spPr>
          <a:xfrm>
            <a:off x="4678830" y="5813459"/>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pic>
        <p:nvPicPr>
          <p:cNvPr id="8" name="Graphic 7">
            <a:extLst>
              <a:ext uri="{FF2B5EF4-FFF2-40B4-BE49-F238E27FC236}">
                <a16:creationId xmlns:a16="http://schemas.microsoft.com/office/drawing/2014/main" id="{5E3B0B68-0551-E511-1F5F-B2343E9FDFA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pic>
        <p:nvPicPr>
          <p:cNvPr id="2" name="Graphic 1">
            <a:extLst>
              <a:ext uri="{FF2B5EF4-FFF2-40B4-BE49-F238E27FC236}">
                <a16:creationId xmlns:a16="http://schemas.microsoft.com/office/drawing/2014/main" id="{0A5CC1B1-5A31-CB9C-E1F0-FF35BCA5ED9E}"/>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044628" y="503550"/>
            <a:ext cx="642655" cy="936000"/>
          </a:xfrm>
          <a:prstGeom prst="rect">
            <a:avLst/>
          </a:prstGeom>
        </p:spPr>
      </p:pic>
      <p:cxnSp>
        <p:nvCxnSpPr>
          <p:cNvPr id="9" name="Straight Connector 8">
            <a:extLst>
              <a:ext uri="{FF2B5EF4-FFF2-40B4-BE49-F238E27FC236}">
                <a16:creationId xmlns:a16="http://schemas.microsoft.com/office/drawing/2014/main" id="{3549FD25-3FC1-FA54-E634-6EBB1C8DC7B2}"/>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CD16852D-0A40-D58F-AA0F-F08735CE2514}"/>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11" name="Graphic 10">
            <a:extLst>
              <a:ext uri="{FF2B5EF4-FFF2-40B4-BE49-F238E27FC236}">
                <a16:creationId xmlns:a16="http://schemas.microsoft.com/office/drawing/2014/main" id="{7D5A1DEA-A3A7-3094-50E7-96CCEE99C5C2}"/>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75421505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Partner Logo v2">
    <p:bg>
      <p:bgPr>
        <a:solidFill>
          <a:schemeClr val="bg1"/>
        </a:solidFill>
        <a:effectLst/>
      </p:bgPr>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3" name="Graphic 2">
            <a:extLst>
              <a:ext uri="{FF2B5EF4-FFF2-40B4-BE49-F238E27FC236}">
                <a16:creationId xmlns:a16="http://schemas.microsoft.com/office/drawing/2014/main" id="{7D918510-412A-5F29-812E-B643D993E17B}"/>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cxnSp>
        <p:nvCxnSpPr>
          <p:cNvPr id="4" name="Straight Connector 3">
            <a:extLst>
              <a:ext uri="{FF2B5EF4-FFF2-40B4-BE49-F238E27FC236}">
                <a16:creationId xmlns:a16="http://schemas.microsoft.com/office/drawing/2014/main" id="{EB9C3BC3-4C83-7298-19AB-051EAF348661}"/>
              </a:ext>
            </a:extLst>
          </p:cNvPr>
          <p:cNvCxnSpPr>
            <a:cxnSpLocks/>
          </p:cNvCxnSpPr>
          <p:nvPr/>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949DFEBA-8C45-97E6-528F-BBB76271D6EF}"/>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pic>
        <p:nvPicPr>
          <p:cNvPr id="8" name="Graphic 7">
            <a:extLst>
              <a:ext uri="{FF2B5EF4-FFF2-40B4-BE49-F238E27FC236}">
                <a16:creationId xmlns:a16="http://schemas.microsoft.com/office/drawing/2014/main" id="{5B81EFBC-5DDF-0E56-4D9D-6E91752BE44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pic>
        <p:nvPicPr>
          <p:cNvPr id="2" name="Graphic 1">
            <a:extLst>
              <a:ext uri="{FF2B5EF4-FFF2-40B4-BE49-F238E27FC236}">
                <a16:creationId xmlns:a16="http://schemas.microsoft.com/office/drawing/2014/main" id="{A18277FF-E6C6-AFE7-D357-3EF86F2CD4F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044628" y="503550"/>
            <a:ext cx="642655" cy="936000"/>
          </a:xfrm>
          <a:prstGeom prst="rect">
            <a:avLst/>
          </a:prstGeom>
        </p:spPr>
      </p:pic>
      <p:cxnSp>
        <p:nvCxnSpPr>
          <p:cNvPr id="6" name="Straight Connector 5">
            <a:extLst>
              <a:ext uri="{FF2B5EF4-FFF2-40B4-BE49-F238E27FC236}">
                <a16:creationId xmlns:a16="http://schemas.microsoft.com/office/drawing/2014/main" id="{EEF73F80-8249-899A-40FC-D26182FF4B56}"/>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7" name="Graphic 6">
            <a:extLst>
              <a:ext uri="{FF2B5EF4-FFF2-40B4-BE49-F238E27FC236}">
                <a16:creationId xmlns:a16="http://schemas.microsoft.com/office/drawing/2014/main" id="{B7BE7023-064D-B1AB-07C9-369E23F05809}"/>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6478342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hank you v1">
    <p:bg>
      <p:bgPr>
        <a:solidFill>
          <a:schemeClr val="bg1"/>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ctr">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5" name="Graphic 4">
            <a:extLst>
              <a:ext uri="{FF2B5EF4-FFF2-40B4-BE49-F238E27FC236}">
                <a16:creationId xmlns:a16="http://schemas.microsoft.com/office/drawing/2014/main" id="{E55314F0-9808-2548-F057-2B3A1CFD9F8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6" name="Graphic 5">
            <a:extLst>
              <a:ext uri="{FF2B5EF4-FFF2-40B4-BE49-F238E27FC236}">
                <a16:creationId xmlns:a16="http://schemas.microsoft.com/office/drawing/2014/main" id="{9DA2CA7B-3CFB-2C3D-D34E-29B53D95918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pic>
        <p:nvPicPr>
          <p:cNvPr id="2" name="Graphic 1">
            <a:extLst>
              <a:ext uri="{FF2B5EF4-FFF2-40B4-BE49-F238E27FC236}">
                <a16:creationId xmlns:a16="http://schemas.microsoft.com/office/drawing/2014/main" id="{296D1A84-343F-35C0-BA68-9D52CD907DB5}"/>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044628" y="503550"/>
            <a:ext cx="642655" cy="936000"/>
          </a:xfrm>
          <a:prstGeom prst="rect">
            <a:avLst/>
          </a:prstGeom>
        </p:spPr>
      </p:pic>
      <p:pic>
        <p:nvPicPr>
          <p:cNvPr id="4" name="Graphic 3">
            <a:extLst>
              <a:ext uri="{FF2B5EF4-FFF2-40B4-BE49-F238E27FC236}">
                <a16:creationId xmlns:a16="http://schemas.microsoft.com/office/drawing/2014/main" id="{E7001BC2-6C1B-8ED3-161B-2963027E0D9D}"/>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2176186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hank you v2">
    <p:bg>
      <p:bgPr>
        <a:solidFill>
          <a:schemeClr val="bg1"/>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ctr">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17B367A6-FAF4-214D-CA11-8B215D07A4A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4" name="Graphic 3">
            <a:extLst>
              <a:ext uri="{FF2B5EF4-FFF2-40B4-BE49-F238E27FC236}">
                <a16:creationId xmlns:a16="http://schemas.microsoft.com/office/drawing/2014/main" id="{15B64E19-E5B3-A125-02DF-AA25578ADB8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pic>
        <p:nvPicPr>
          <p:cNvPr id="5" name="Graphic 4">
            <a:extLst>
              <a:ext uri="{FF2B5EF4-FFF2-40B4-BE49-F238E27FC236}">
                <a16:creationId xmlns:a16="http://schemas.microsoft.com/office/drawing/2014/main" id="{EB20EC2E-A998-7EF7-0326-E87A0B48FA65}"/>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044628" y="503550"/>
            <a:ext cx="642655" cy="936000"/>
          </a:xfrm>
          <a:prstGeom prst="rect">
            <a:avLst/>
          </a:prstGeom>
        </p:spPr>
      </p:pic>
      <p:pic>
        <p:nvPicPr>
          <p:cNvPr id="6" name="Graphic 5">
            <a:extLst>
              <a:ext uri="{FF2B5EF4-FFF2-40B4-BE49-F238E27FC236}">
                <a16:creationId xmlns:a16="http://schemas.microsoft.com/office/drawing/2014/main" id="{AE3FC747-7F2E-9010-E17E-F51FB25F66E4}"/>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75109327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2443787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AB0817D-49B7-114B-80BE-61B4F9EE4451}"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F466B-3792-2C42-B376-B287943595D4}" type="slidenum">
              <a:rPr lang="en-US" smtClean="0"/>
              <a:t>‹#›</a:t>
            </a:fld>
            <a:endParaRPr lang="en-US"/>
          </a:p>
        </p:txBody>
      </p:sp>
    </p:spTree>
    <p:extLst>
      <p:ext uri="{BB962C8B-B14F-4D97-AF65-F5344CB8AC3E}">
        <p14:creationId xmlns:p14="http://schemas.microsoft.com/office/powerpoint/2010/main" val="12282792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3" Type="http://schemas.openxmlformats.org/officeDocument/2006/relationships/slideLayout" Target="../slideLayouts/slideLayout46.xml"/><Relationship Id="rId21" Type="http://schemas.openxmlformats.org/officeDocument/2006/relationships/slideLayout" Target="../slideLayouts/slideLayout6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48DBD2B0-55F3-A63B-D200-9AE2F14584C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6B1CF57D-73B6-439E-2ADE-A41FA70DCFC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692096334"/>
      </p:ext>
    </p:extLst>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 id="2147483995" r:id="rId13"/>
    <p:sldLayoutId id="2147483996" r:id="rId14"/>
    <p:sldLayoutId id="2147483997" r:id="rId15"/>
    <p:sldLayoutId id="2147483998" r:id="rId16"/>
    <p:sldLayoutId id="2147483999" r:id="rId17"/>
    <p:sldLayoutId id="2147484000" r:id="rId18"/>
    <p:sldLayoutId id="2147484001" r:id="rId19"/>
    <p:sldLayoutId id="2147484002" r:id="rId20"/>
    <p:sldLayoutId id="2147484003" r:id="rId21"/>
    <p:sldLayoutId id="2147484004" r:id="rId22"/>
    <p:sldLayoutId id="2147484005" r:id="rId23"/>
    <p:sldLayoutId id="2147484217" r:id="rId24"/>
    <p:sldLayoutId id="2147484218" r:id="rId25"/>
    <p:sldLayoutId id="2147484219" r:id="rId26"/>
    <p:sldLayoutId id="2147484220" r:id="rId27"/>
    <p:sldLayoutId id="2147484221" r:id="rId28"/>
    <p:sldLayoutId id="2147484222" r:id="rId29"/>
    <p:sldLayoutId id="2147484223" r:id="rId30"/>
    <p:sldLayoutId id="2147484224" r:id="rId31"/>
    <p:sldLayoutId id="2147484225" r:id="rId32"/>
    <p:sldLayoutId id="2147484226" r:id="rId33"/>
    <p:sldLayoutId id="2147484227" r:id="rId34"/>
    <p:sldLayoutId id="2147484228" r:id="rId35"/>
    <p:sldLayoutId id="2147484229" r:id="rId36"/>
    <p:sldLayoutId id="2147484230" r:id="rId37"/>
    <p:sldLayoutId id="2147484231" r:id="rId38"/>
    <p:sldLayoutId id="2147484232" r:id="rId39"/>
    <p:sldLayoutId id="2147484233" r:id="rId40"/>
    <p:sldLayoutId id="2147484234" r:id="rId41"/>
    <p:sldLayoutId id="2147484235" r:id="rId42"/>
    <p:sldLayoutId id="2147484236" r:id="rId43"/>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28AB54D8-D7B1-2203-B766-9409401D3FA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0FFB335F-FA44-36C1-190E-822346021E8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811591161"/>
      </p:ext>
    </p:extLst>
  </p:cSld>
  <p:clrMap bg1="dk1" tx1="lt1" bg2="dk2" tx2="lt2" accent1="accent1" accent2="accent2" accent3="accent3" accent4="accent4" accent5="accent5" accent6="accent6" hlink="hlink" folHlink="folHlink"/>
  <p:sldLayoutIdLst>
    <p:sldLayoutId id="2147484175" r:id="rId1"/>
    <p:sldLayoutId id="2147484176" r:id="rId2"/>
    <p:sldLayoutId id="2147484177" r:id="rId3"/>
    <p:sldLayoutId id="2147484178" r:id="rId4"/>
    <p:sldLayoutId id="2147484179" r:id="rId5"/>
    <p:sldLayoutId id="2147484180" r:id="rId6"/>
    <p:sldLayoutId id="2147484181" r:id="rId7"/>
    <p:sldLayoutId id="2147484182" r:id="rId8"/>
    <p:sldLayoutId id="2147484183" r:id="rId9"/>
    <p:sldLayoutId id="2147484184" r:id="rId10"/>
    <p:sldLayoutId id="2147484185" r:id="rId11"/>
    <p:sldLayoutId id="2147484186" r:id="rId12"/>
    <p:sldLayoutId id="2147484187" r:id="rId13"/>
    <p:sldLayoutId id="2147484188" r:id="rId14"/>
    <p:sldLayoutId id="2147484189" r:id="rId15"/>
    <p:sldLayoutId id="2147484190" r:id="rId16"/>
    <p:sldLayoutId id="2147484191" r:id="rId17"/>
    <p:sldLayoutId id="2147484192" r:id="rId18"/>
    <p:sldLayoutId id="2147484193" r:id="rId19"/>
    <p:sldLayoutId id="2147484194" r:id="rId20"/>
    <p:sldLayoutId id="2147484237" r:id="rId21"/>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4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47.xml"/><Relationship Id="rId5" Type="http://schemas.openxmlformats.org/officeDocument/2006/relationships/image" Target="../media/image14.jpg"/><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6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dirty="0"/>
              <a:t>Thinking with AI</a:t>
            </a:r>
          </a:p>
        </p:txBody>
      </p:sp>
      <p:sp>
        <p:nvSpPr>
          <p:cNvPr id="2" name="Text Placeholder 1"/>
          <p:cNvSpPr>
            <a:spLocks noGrp="1"/>
          </p:cNvSpPr>
          <p:nvPr>
            <p:ph type="body" sz="quarter" idx="13"/>
          </p:nvPr>
        </p:nvSpPr>
        <p:spPr/>
        <p:txBody>
          <a:bodyPr/>
          <a:lstStyle/>
          <a:p>
            <a:r>
              <a:t>A workshop: mapping AI, making policy</a:t>
            </a:r>
          </a:p>
        </p:txBody>
      </p:sp>
      <p:pic>
        <p:nvPicPr>
          <p:cNvPr id="6" name="Picture Placeholder 5">
            <a:extLst>
              <a:ext uri="{FF2B5EF4-FFF2-40B4-BE49-F238E27FC236}">
                <a16:creationId xmlns:a16="http://schemas.microsoft.com/office/drawing/2014/main" id="{58ED69E9-7E70-9702-3848-F32806EDFAC1}"/>
              </a:ext>
              <a:ext uri="{C183D7F6-B498-43B3-948B-1728B52AA6E4}">
                <adec:decorative xmlns:adec="http://schemas.microsoft.com/office/drawing/2017/decorative" val="1"/>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dirty="0"/>
              <a:t>Not whether AI is good or bad. What</a:t>
            </a:r>
            <a:r>
              <a:rPr lang="en-GB" sz="3000" dirty="0"/>
              <a:t> </a:t>
            </a:r>
            <a:r>
              <a:rPr lang="en-GB" sz="3000" dirty="0" err="1"/>
              <a:t>i</a:t>
            </a:r>
            <a:r>
              <a:rPr sz="3000" dirty="0"/>
              <a:t>s happening</a:t>
            </a:r>
            <a:r>
              <a:rPr lang="en-GB" sz="3000" dirty="0"/>
              <a:t> with AI</a:t>
            </a:r>
            <a:r>
              <a:rPr sz="3000" dirty="0"/>
              <a:t>, and what we</a:t>
            </a:r>
            <a:r>
              <a:rPr lang="en-GB" sz="3000" dirty="0"/>
              <a:t> </a:t>
            </a:r>
            <a:r>
              <a:rPr lang="en-GB" sz="3000" dirty="0" err="1"/>
              <a:t>woul</a:t>
            </a:r>
            <a:r>
              <a:rPr sz="3000" dirty="0"/>
              <a:t>d want to protect</a:t>
            </a:r>
            <a:r>
              <a:rPr lang="en-GB" sz="3000" dirty="0"/>
              <a:t>?</a:t>
            </a:r>
            <a:endParaRPr sz="3000" dirty="0"/>
          </a:p>
        </p:txBody>
      </p:sp>
      <p:sp>
        <p:nvSpPr>
          <p:cNvPr id="3" name="Text Placeholder 2"/>
          <p:cNvSpPr>
            <a:spLocks noGrp="1"/>
          </p:cNvSpPr>
          <p:nvPr>
            <p:ph type="body" sz="quarter" idx="14"/>
          </p:nvPr>
        </p:nvSpPr>
        <p:spPr/>
        <p:txBody>
          <a:bodyPr/>
          <a:lstStyle/>
          <a:p>
            <a:r>
              <a:rPr sz="1600" dirty="0"/>
              <a:t>Nobody has to describe their own use of AI today.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dirty="0"/>
              <a:t>Today</a:t>
            </a:r>
          </a:p>
        </p:txBody>
      </p:sp>
      <p:sp>
        <p:nvSpPr>
          <p:cNvPr id="2" name="Text Placeholder 1"/>
          <p:cNvSpPr>
            <a:spLocks noGrp="1"/>
          </p:cNvSpPr>
          <p:nvPr>
            <p:ph type="body" sz="quarter" idx="13"/>
          </p:nvPr>
        </p:nvSpPr>
        <p:spPr/>
        <p:txBody>
          <a:bodyPr/>
          <a:lstStyle/>
          <a:p>
            <a:r>
              <a:rPr dirty="0"/>
              <a:t>01</a:t>
            </a:r>
          </a:p>
        </p:txBody>
      </p:sp>
      <p:sp>
        <p:nvSpPr>
          <p:cNvPr id="3" name="Text Placeholder 2"/>
          <p:cNvSpPr>
            <a:spLocks noGrp="1"/>
          </p:cNvSpPr>
          <p:nvPr>
            <p:ph type="body" sz="quarter" idx="14"/>
          </p:nvPr>
        </p:nvSpPr>
        <p:spPr/>
        <p:txBody>
          <a:bodyPr/>
          <a:lstStyle/>
          <a:p>
            <a:r>
              <a:rPr sz="2000" dirty="0"/>
              <a:t>Over the fences</a:t>
            </a:r>
          </a:p>
        </p:txBody>
      </p:sp>
      <p:sp>
        <p:nvSpPr>
          <p:cNvPr id="4" name="Text Placeholder 3"/>
          <p:cNvSpPr>
            <a:spLocks noGrp="1"/>
          </p:cNvSpPr>
          <p:nvPr>
            <p:ph type="body" sz="quarter" idx="15"/>
          </p:nvPr>
        </p:nvSpPr>
        <p:spPr/>
        <p:txBody>
          <a:bodyPr/>
          <a:lstStyle/>
          <a:p>
            <a:r>
              <a:rPr dirty="0"/>
              <a:t>02</a:t>
            </a:r>
          </a:p>
        </p:txBody>
      </p:sp>
      <p:sp>
        <p:nvSpPr>
          <p:cNvPr id="9" name="Text Placeholder 8"/>
          <p:cNvSpPr>
            <a:spLocks noGrp="1"/>
          </p:cNvSpPr>
          <p:nvPr>
            <p:ph type="body" sz="quarter" idx="24"/>
          </p:nvPr>
        </p:nvSpPr>
        <p:spPr/>
        <p:txBody>
          <a:bodyPr/>
          <a:lstStyle/>
          <a:p>
            <a:r>
              <a:rPr sz="2000" dirty="0"/>
              <a:t>Mapping interactions</a:t>
            </a:r>
          </a:p>
        </p:txBody>
      </p:sp>
      <p:sp>
        <p:nvSpPr>
          <p:cNvPr id="5" name="Text Placeholder 4"/>
          <p:cNvSpPr>
            <a:spLocks noGrp="1"/>
          </p:cNvSpPr>
          <p:nvPr>
            <p:ph type="body" sz="quarter" idx="17"/>
          </p:nvPr>
        </p:nvSpPr>
        <p:spPr/>
        <p:txBody>
          <a:bodyPr/>
          <a:lstStyle/>
          <a:p>
            <a:r>
              <a:rPr dirty="0"/>
              <a:t>03</a:t>
            </a:r>
          </a:p>
        </p:txBody>
      </p:sp>
      <p:sp>
        <p:nvSpPr>
          <p:cNvPr id="10" name="Text Placeholder 9"/>
          <p:cNvSpPr>
            <a:spLocks noGrp="1"/>
          </p:cNvSpPr>
          <p:nvPr>
            <p:ph type="body" sz="quarter" idx="25"/>
          </p:nvPr>
        </p:nvSpPr>
        <p:spPr/>
        <p:txBody>
          <a:bodyPr/>
          <a:lstStyle/>
          <a:p>
            <a:r>
              <a:rPr sz="2000" dirty="0"/>
              <a:t>The collective map</a:t>
            </a:r>
          </a:p>
        </p:txBody>
      </p:sp>
      <p:sp>
        <p:nvSpPr>
          <p:cNvPr id="6" name="Text Placeholder 5"/>
          <p:cNvSpPr>
            <a:spLocks noGrp="1"/>
          </p:cNvSpPr>
          <p:nvPr>
            <p:ph type="body" sz="quarter" idx="19"/>
          </p:nvPr>
        </p:nvSpPr>
        <p:spPr/>
        <p:txBody>
          <a:bodyPr/>
          <a:lstStyle/>
          <a:p>
            <a:r>
              <a:rPr dirty="0"/>
              <a:t>04</a:t>
            </a:r>
          </a:p>
        </p:txBody>
      </p:sp>
      <p:sp>
        <p:nvSpPr>
          <p:cNvPr id="11" name="Text Placeholder 10"/>
          <p:cNvSpPr>
            <a:spLocks noGrp="1"/>
          </p:cNvSpPr>
          <p:nvPr>
            <p:ph type="body" sz="quarter" idx="26"/>
          </p:nvPr>
        </p:nvSpPr>
        <p:spPr/>
        <p:txBody>
          <a:bodyPr/>
          <a:lstStyle/>
          <a:p>
            <a:r>
              <a:rPr sz="2000" dirty="0"/>
              <a:t>Break</a:t>
            </a:r>
          </a:p>
        </p:txBody>
      </p:sp>
      <p:sp>
        <p:nvSpPr>
          <p:cNvPr id="7" name="Text Placeholder 6"/>
          <p:cNvSpPr>
            <a:spLocks noGrp="1"/>
          </p:cNvSpPr>
          <p:nvPr>
            <p:ph type="body" sz="quarter" idx="21"/>
          </p:nvPr>
        </p:nvSpPr>
        <p:spPr/>
        <p:txBody>
          <a:bodyPr/>
          <a:lstStyle/>
          <a:p>
            <a:r>
              <a:rPr dirty="0"/>
              <a:t>05</a:t>
            </a:r>
          </a:p>
        </p:txBody>
      </p:sp>
      <p:sp>
        <p:nvSpPr>
          <p:cNvPr id="12" name="Text Placeholder 11"/>
          <p:cNvSpPr>
            <a:spLocks noGrp="1"/>
          </p:cNvSpPr>
          <p:nvPr>
            <p:ph type="body" sz="quarter" idx="27"/>
          </p:nvPr>
        </p:nvSpPr>
        <p:spPr/>
        <p:txBody>
          <a:bodyPr/>
          <a:lstStyle/>
          <a:p>
            <a:r>
              <a:rPr sz="2000" dirty="0"/>
              <a:t>Collage a policy</a:t>
            </a:r>
          </a:p>
        </p:txBody>
      </p:sp>
      <p:sp>
        <p:nvSpPr>
          <p:cNvPr id="14" name="Text Placeholder 13"/>
          <p:cNvSpPr>
            <a:spLocks noGrp="1"/>
          </p:cNvSpPr>
          <p:nvPr>
            <p:ph type="body" sz="quarter" idx="32"/>
          </p:nvPr>
        </p:nvSpPr>
        <p:spPr/>
        <p:txBody>
          <a:bodyPr/>
          <a:lstStyle/>
          <a:p>
            <a:r>
              <a:rPr dirty="0"/>
              <a:t>06</a:t>
            </a:r>
          </a:p>
        </p:txBody>
      </p:sp>
      <p:sp>
        <p:nvSpPr>
          <p:cNvPr id="13" name="Text Placeholder 12"/>
          <p:cNvSpPr>
            <a:spLocks noGrp="1"/>
          </p:cNvSpPr>
          <p:nvPr>
            <p:ph type="body" sz="quarter" idx="30"/>
          </p:nvPr>
        </p:nvSpPr>
        <p:spPr/>
        <p:txBody>
          <a:bodyPr/>
          <a:lstStyle/>
          <a:p>
            <a:r>
              <a:rPr sz="2000" dirty="0"/>
              <a:t>Gallery walk and close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dirty="0"/>
              <a:t>Over the fences</a:t>
            </a:r>
          </a:p>
        </p:txBody>
      </p:sp>
      <p:sp>
        <p:nvSpPr>
          <p:cNvPr id="2" name="Text Placeholder 1"/>
          <p:cNvSpPr>
            <a:spLocks noGrp="1"/>
          </p:cNvSpPr>
          <p:nvPr>
            <p:ph type="body" sz="quarter" idx="12"/>
          </p:nvPr>
        </p:nvSpPr>
        <p:spPr/>
        <p:txBody>
          <a:bodyPr/>
          <a:lstStyle/>
          <a:p>
            <a:r>
              <a:rPr sz="1800"/>
              <a:t>Read the guidance from different departments side by side.</a:t>
            </a:r>
          </a:p>
        </p:txBody>
      </p:sp>
      <p:sp>
        <p:nvSpPr>
          <p:cNvPr id="4" name="Content Placeholder 3"/>
          <p:cNvSpPr>
            <a:spLocks noGrp="1"/>
          </p:cNvSpPr>
          <p:nvPr>
            <p:ph idx="1"/>
          </p:nvPr>
        </p:nvSpPr>
        <p:spPr/>
        <p:txBody>
          <a:bodyPr/>
          <a:lstStyle/>
          <a:p>
            <a:r>
              <a:rPr sz="2200" dirty="0"/>
              <a:t>What does it assume AI is?</a:t>
            </a:r>
          </a:p>
          <a:p>
            <a:pPr>
              <a:spcBef>
                <a:spcPts val="1400"/>
              </a:spcBef>
            </a:pPr>
            <a:r>
              <a:rPr sz="2200" dirty="0"/>
              <a:t>What does it assume students </a:t>
            </a:r>
            <a:r>
              <a:rPr lang="en-GB" sz="2200" dirty="0"/>
              <a:t>about students</a:t>
            </a:r>
            <a:r>
              <a:rPr sz="2200" dirty="0"/>
              <a:t>?</a:t>
            </a:r>
          </a:p>
          <a:p>
            <a:pPr>
              <a:spcBef>
                <a:spcPts val="1400"/>
              </a:spcBef>
            </a:pPr>
            <a:r>
              <a:rPr sz="2200" dirty="0"/>
              <a:t>What is it trying to protect?</a:t>
            </a:r>
          </a:p>
          <a:p>
            <a:pPr>
              <a:spcBef>
                <a:spcPts val="1400"/>
              </a:spcBef>
            </a:pPr>
            <a:r>
              <a:rPr sz="2200" dirty="0"/>
              <a:t>What's missing?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t>Mapping interactions</a:t>
            </a:r>
          </a:p>
        </p:txBody>
      </p:sp>
      <p:sp>
        <p:nvSpPr>
          <p:cNvPr id="8" name="Text Placeholder 7">
            <a:extLst>
              <a:ext uri="{FF2B5EF4-FFF2-40B4-BE49-F238E27FC236}">
                <a16:creationId xmlns:a16="http://schemas.microsoft.com/office/drawing/2014/main" id="{63293AA8-CC11-E403-5E2A-EB055BE05F00}"/>
              </a:ext>
            </a:extLst>
          </p:cNvPr>
          <p:cNvSpPr>
            <a:spLocks noGrp="1"/>
          </p:cNvSpPr>
          <p:nvPr>
            <p:ph type="body" sz="quarter" idx="20"/>
          </p:nvPr>
        </p:nvSpPr>
        <p:spPr>
          <a:xfrm>
            <a:off x="499733" y="1119699"/>
            <a:ext cx="11192534" cy="564450"/>
          </a:xfrm>
        </p:spPr>
        <p:txBody>
          <a:bodyPr/>
          <a:lstStyle/>
          <a:p>
            <a:r>
              <a:rPr lang="en-GB" dirty="0"/>
              <a:t>Map where AI shows up in everyday university work.</a:t>
            </a:r>
          </a:p>
        </p:txBody>
      </p:sp>
      <p:sp>
        <p:nvSpPr>
          <p:cNvPr id="4" name="Text Placeholder 3"/>
          <p:cNvSpPr>
            <a:spLocks noGrp="1"/>
          </p:cNvSpPr>
          <p:nvPr>
            <p:ph type="body" sz="quarter" idx="14"/>
          </p:nvPr>
        </p:nvSpPr>
        <p:spPr/>
        <p:txBody>
          <a:bodyPr/>
          <a:lstStyle/>
          <a:p>
            <a:r>
              <a:rPr sz="2000" b="1" dirty="0"/>
              <a:t>Where</a:t>
            </a:r>
          </a:p>
        </p:txBody>
      </p:sp>
      <p:sp>
        <p:nvSpPr>
          <p:cNvPr id="3" name="Content Placeholder 2"/>
          <p:cNvSpPr>
            <a:spLocks noGrp="1"/>
          </p:cNvSpPr>
          <p:nvPr>
            <p:ph sz="quarter" idx="17"/>
          </p:nvPr>
        </p:nvSpPr>
        <p:spPr/>
        <p:txBody>
          <a:bodyPr/>
          <a:lstStyle/>
          <a:p>
            <a:r>
              <a:rPr sz="2000" dirty="0"/>
              <a:t>Teaching and studying</a:t>
            </a:r>
          </a:p>
          <a:p>
            <a:pPr>
              <a:spcBef>
                <a:spcPts val="1000"/>
              </a:spcBef>
            </a:pPr>
            <a:r>
              <a:rPr sz="2000" dirty="0"/>
              <a:t>Assessment</a:t>
            </a:r>
          </a:p>
          <a:p>
            <a:pPr>
              <a:spcBef>
                <a:spcPts val="1000"/>
              </a:spcBef>
            </a:pPr>
            <a:r>
              <a:rPr sz="2000" dirty="0"/>
              <a:t>Admin and support</a:t>
            </a:r>
          </a:p>
          <a:p>
            <a:pPr>
              <a:spcBef>
                <a:spcPts val="1000"/>
              </a:spcBef>
            </a:pPr>
            <a:r>
              <a:rPr sz="2000" dirty="0"/>
              <a:t>Research</a:t>
            </a:r>
          </a:p>
        </p:txBody>
      </p:sp>
      <p:sp>
        <p:nvSpPr>
          <p:cNvPr id="6" name="Text Placeholder 5"/>
          <p:cNvSpPr>
            <a:spLocks noGrp="1"/>
          </p:cNvSpPr>
          <p:nvPr>
            <p:ph type="body" sz="quarter" idx="19"/>
          </p:nvPr>
        </p:nvSpPr>
        <p:spPr/>
        <p:txBody>
          <a:bodyPr/>
          <a:lstStyle/>
          <a:p>
            <a:r>
              <a:rPr sz="2000" b="1"/>
              <a:t>For each</a:t>
            </a:r>
          </a:p>
        </p:txBody>
      </p:sp>
      <p:sp>
        <p:nvSpPr>
          <p:cNvPr id="5" name="Content Placeholder 4"/>
          <p:cNvSpPr>
            <a:spLocks noGrp="1"/>
          </p:cNvSpPr>
          <p:nvPr>
            <p:ph sz="quarter" idx="18"/>
          </p:nvPr>
        </p:nvSpPr>
        <p:spPr/>
        <p:txBody>
          <a:bodyPr/>
          <a:lstStyle/>
          <a:p>
            <a:r>
              <a:rPr sz="2000"/>
              <a:t>Who uses it?</a:t>
            </a:r>
          </a:p>
          <a:p>
            <a:pPr>
              <a:spcBef>
                <a:spcPts val="1000"/>
              </a:spcBef>
            </a:pPr>
            <a:r>
              <a:rPr sz="2000"/>
              <a:t>What for?</a:t>
            </a:r>
          </a:p>
          <a:p>
            <a:pPr>
              <a:spcBef>
                <a:spcPts val="1000"/>
              </a:spcBef>
            </a:pPr>
            <a:r>
              <a:rPr sz="2000"/>
              <a:t>What does it replace, or support?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B449EF-82F5-52D4-8D7A-969C8E0D2D32}"/>
              </a:ext>
            </a:extLst>
          </p:cNvPr>
          <p:cNvSpPr>
            <a:spLocks noGrp="1"/>
          </p:cNvSpPr>
          <p:nvPr>
            <p:ph type="title"/>
          </p:nvPr>
        </p:nvSpPr>
        <p:spPr>
          <a:xfrm>
            <a:off x="499733" y="-383567"/>
            <a:ext cx="11192534" cy="383567"/>
          </a:xfrm>
        </p:spPr>
        <p:txBody>
          <a:bodyPr vert="horz" wrap="square" lIns="0" tIns="0" rIns="0" bIns="0" rtlCol="0" anchor="b">
            <a:spAutoFit/>
          </a:bodyPr>
          <a:lstStyle/>
          <a:p>
            <a:r>
              <a:rPr lang="en-GB" dirty="0"/>
              <a:t>Mapping template</a:t>
            </a:r>
          </a:p>
        </p:txBody>
      </p:sp>
      <p:sp>
        <p:nvSpPr>
          <p:cNvPr id="397" name="Rectangle 396">
            <a:extLst>
              <a:ext uri="{FF2B5EF4-FFF2-40B4-BE49-F238E27FC236}">
                <a16:creationId xmlns:a16="http://schemas.microsoft.com/office/drawing/2014/main" id="{6596558C-A02C-BC94-F044-FE9BBCEB6B2B}"/>
              </a:ext>
            </a:extLst>
          </p:cNvPr>
          <p:cNvSpPr/>
          <p:nvPr/>
        </p:nvSpPr>
        <p:spPr>
          <a:xfrm>
            <a:off x="2621951" y="326744"/>
            <a:ext cx="1682338" cy="40574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Preparation</a:t>
            </a:r>
          </a:p>
        </p:txBody>
      </p:sp>
      <p:sp>
        <p:nvSpPr>
          <p:cNvPr id="398" name="Rectangle 397">
            <a:extLst>
              <a:ext uri="{FF2B5EF4-FFF2-40B4-BE49-F238E27FC236}">
                <a16:creationId xmlns:a16="http://schemas.microsoft.com/office/drawing/2014/main" id="{1CF21931-CEE2-A578-1552-54E295874707}"/>
              </a:ext>
            </a:extLst>
          </p:cNvPr>
          <p:cNvSpPr/>
          <p:nvPr/>
        </p:nvSpPr>
        <p:spPr>
          <a:xfrm>
            <a:off x="4442833" y="326744"/>
            <a:ext cx="1682338" cy="40574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bg1"/>
                </a:solidFill>
              </a:rPr>
              <a:t>Lecture</a:t>
            </a:r>
          </a:p>
        </p:txBody>
      </p:sp>
      <p:sp>
        <p:nvSpPr>
          <p:cNvPr id="399" name="Rectangle 398">
            <a:extLst>
              <a:ext uri="{FF2B5EF4-FFF2-40B4-BE49-F238E27FC236}">
                <a16:creationId xmlns:a16="http://schemas.microsoft.com/office/drawing/2014/main" id="{10ACD8DC-8873-0F40-9BAE-1F54C2909783}"/>
              </a:ext>
            </a:extLst>
          </p:cNvPr>
          <p:cNvSpPr/>
          <p:nvPr/>
        </p:nvSpPr>
        <p:spPr>
          <a:xfrm>
            <a:off x="6263715" y="326743"/>
            <a:ext cx="1682338" cy="40574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bg1"/>
                </a:solidFill>
              </a:rPr>
              <a:t>Seminar</a:t>
            </a:r>
          </a:p>
        </p:txBody>
      </p:sp>
      <p:sp>
        <p:nvSpPr>
          <p:cNvPr id="400" name="Rectangle 399">
            <a:extLst>
              <a:ext uri="{FF2B5EF4-FFF2-40B4-BE49-F238E27FC236}">
                <a16:creationId xmlns:a16="http://schemas.microsoft.com/office/drawing/2014/main" id="{411B91A3-9529-B382-2A21-F5F06A450A5C}"/>
              </a:ext>
            </a:extLst>
          </p:cNvPr>
          <p:cNvSpPr/>
          <p:nvPr/>
        </p:nvSpPr>
        <p:spPr>
          <a:xfrm>
            <a:off x="8084600" y="326744"/>
            <a:ext cx="1682338" cy="40574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bg1"/>
                </a:solidFill>
              </a:rPr>
              <a:t>Assessment</a:t>
            </a:r>
          </a:p>
        </p:txBody>
      </p:sp>
      <p:sp>
        <p:nvSpPr>
          <p:cNvPr id="401" name="Rectangle 400">
            <a:extLst>
              <a:ext uri="{FF2B5EF4-FFF2-40B4-BE49-F238E27FC236}">
                <a16:creationId xmlns:a16="http://schemas.microsoft.com/office/drawing/2014/main" id="{345579F2-6473-2246-47A1-5DD93D60BBE3}"/>
              </a:ext>
            </a:extLst>
          </p:cNvPr>
          <p:cNvSpPr/>
          <p:nvPr/>
        </p:nvSpPr>
        <p:spPr>
          <a:xfrm>
            <a:off x="9905483" y="326744"/>
            <a:ext cx="1682338" cy="40574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bg1"/>
                </a:solidFill>
              </a:rPr>
              <a:t>Admin</a:t>
            </a:r>
          </a:p>
        </p:txBody>
      </p:sp>
      <p:sp>
        <p:nvSpPr>
          <p:cNvPr id="402" name="Rectangle 401">
            <a:extLst>
              <a:ext uri="{FF2B5EF4-FFF2-40B4-BE49-F238E27FC236}">
                <a16:creationId xmlns:a16="http://schemas.microsoft.com/office/drawing/2014/main" id="{987DAAFB-2A0F-8671-DACF-33CBAA0AFC3C}"/>
              </a:ext>
            </a:extLst>
          </p:cNvPr>
          <p:cNvSpPr/>
          <p:nvPr/>
        </p:nvSpPr>
        <p:spPr>
          <a:xfrm>
            <a:off x="563561" y="1197600"/>
            <a:ext cx="1682338" cy="40574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Student</a:t>
            </a:r>
          </a:p>
        </p:txBody>
      </p:sp>
      <p:sp>
        <p:nvSpPr>
          <p:cNvPr id="403" name="Rectangle 402">
            <a:extLst>
              <a:ext uri="{FF2B5EF4-FFF2-40B4-BE49-F238E27FC236}">
                <a16:creationId xmlns:a16="http://schemas.microsoft.com/office/drawing/2014/main" id="{5AD30D1F-1EBD-FC03-2BB4-285A89DC3A36}"/>
              </a:ext>
            </a:extLst>
          </p:cNvPr>
          <p:cNvSpPr/>
          <p:nvPr/>
        </p:nvSpPr>
        <p:spPr>
          <a:xfrm>
            <a:off x="563561" y="1781470"/>
            <a:ext cx="1682338" cy="405741"/>
          </a:xfrm>
          <a:prstGeom prst="rect">
            <a:avLst/>
          </a:prstGeom>
          <a:noFill/>
          <a:ln w="63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accent6"/>
                </a:solidFill>
              </a:rPr>
              <a:t>Activity</a:t>
            </a:r>
          </a:p>
        </p:txBody>
      </p:sp>
      <p:sp>
        <p:nvSpPr>
          <p:cNvPr id="404" name="Rectangle 403">
            <a:extLst>
              <a:ext uri="{FF2B5EF4-FFF2-40B4-BE49-F238E27FC236}">
                <a16:creationId xmlns:a16="http://schemas.microsoft.com/office/drawing/2014/main" id="{2B590A19-E401-A185-5D17-E3164C00669A}"/>
              </a:ext>
            </a:extLst>
          </p:cNvPr>
          <p:cNvSpPr/>
          <p:nvPr/>
        </p:nvSpPr>
        <p:spPr>
          <a:xfrm>
            <a:off x="563560" y="2286169"/>
            <a:ext cx="1682338" cy="405741"/>
          </a:xfrm>
          <a:prstGeom prst="rect">
            <a:avLst/>
          </a:prstGeom>
          <a:noFill/>
          <a:ln w="63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accent6"/>
                </a:solidFill>
              </a:rPr>
              <a:t>AI Use</a:t>
            </a:r>
          </a:p>
        </p:txBody>
      </p:sp>
      <p:cxnSp>
        <p:nvCxnSpPr>
          <p:cNvPr id="408" name="Straight Arrow Connector 407">
            <a:extLst>
              <a:ext uri="{FF2B5EF4-FFF2-40B4-BE49-F238E27FC236}">
                <a16:creationId xmlns:a16="http://schemas.microsoft.com/office/drawing/2014/main" id="{035D0B5D-9722-7648-BABC-2A17AF71DD1D}"/>
              </a:ext>
              <a:ext uri="{C183D7F6-B498-43B3-948B-1728B52AA6E4}">
                <adec:decorative xmlns:adec="http://schemas.microsoft.com/office/drawing/2017/decorative" val="1"/>
              </a:ext>
            </a:extLst>
          </p:cNvPr>
          <p:cNvCxnSpPr/>
          <p:nvPr/>
        </p:nvCxnSpPr>
        <p:spPr>
          <a:xfrm flipV="1">
            <a:off x="434912" y="989783"/>
            <a:ext cx="11420104" cy="9896"/>
          </a:xfrm>
          <a:prstGeom prst="straightConnector1">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405" name="Rectangle 404">
            <a:extLst>
              <a:ext uri="{FF2B5EF4-FFF2-40B4-BE49-F238E27FC236}">
                <a16:creationId xmlns:a16="http://schemas.microsoft.com/office/drawing/2014/main" id="{AEA1D9B8-A140-923F-B716-9A65F8C58526}"/>
              </a:ext>
            </a:extLst>
          </p:cNvPr>
          <p:cNvSpPr/>
          <p:nvPr/>
        </p:nvSpPr>
        <p:spPr>
          <a:xfrm>
            <a:off x="563561" y="3196612"/>
            <a:ext cx="1682338" cy="405741"/>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bg1"/>
                </a:solidFill>
              </a:rPr>
              <a:t>Teacher</a:t>
            </a:r>
          </a:p>
        </p:txBody>
      </p:sp>
      <p:sp>
        <p:nvSpPr>
          <p:cNvPr id="406" name="Rectangle 405">
            <a:extLst>
              <a:ext uri="{FF2B5EF4-FFF2-40B4-BE49-F238E27FC236}">
                <a16:creationId xmlns:a16="http://schemas.microsoft.com/office/drawing/2014/main" id="{65507003-30FA-48BF-51E2-345F98A8CDA3}"/>
              </a:ext>
            </a:extLst>
          </p:cNvPr>
          <p:cNvSpPr/>
          <p:nvPr/>
        </p:nvSpPr>
        <p:spPr>
          <a:xfrm>
            <a:off x="563561" y="3780482"/>
            <a:ext cx="1682338" cy="405741"/>
          </a:xfrm>
          <a:prstGeom prst="rect">
            <a:avLst/>
          </a:prstGeom>
          <a:noFill/>
          <a:ln w="63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accent5"/>
                </a:solidFill>
              </a:rPr>
              <a:t>Activity</a:t>
            </a:r>
          </a:p>
        </p:txBody>
      </p:sp>
      <p:sp>
        <p:nvSpPr>
          <p:cNvPr id="407" name="Rectangle 406">
            <a:extLst>
              <a:ext uri="{FF2B5EF4-FFF2-40B4-BE49-F238E27FC236}">
                <a16:creationId xmlns:a16="http://schemas.microsoft.com/office/drawing/2014/main" id="{63B2BE26-E18A-FB87-4543-7FC6EE58127B}"/>
              </a:ext>
            </a:extLst>
          </p:cNvPr>
          <p:cNvSpPr/>
          <p:nvPr/>
        </p:nvSpPr>
        <p:spPr>
          <a:xfrm>
            <a:off x="563560" y="4285182"/>
            <a:ext cx="1682338" cy="405741"/>
          </a:xfrm>
          <a:prstGeom prst="rect">
            <a:avLst/>
          </a:prstGeom>
          <a:noFill/>
          <a:ln w="63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accent5"/>
                </a:solidFill>
              </a:rPr>
              <a:t>AI Use</a:t>
            </a:r>
          </a:p>
        </p:txBody>
      </p:sp>
      <p:cxnSp>
        <p:nvCxnSpPr>
          <p:cNvPr id="409" name="Straight Arrow Connector 408">
            <a:extLst>
              <a:ext uri="{FF2B5EF4-FFF2-40B4-BE49-F238E27FC236}">
                <a16:creationId xmlns:a16="http://schemas.microsoft.com/office/drawing/2014/main" id="{3727D664-1288-DBD1-28BB-2C21F838917D}"/>
              </a:ext>
              <a:ext uri="{C183D7F6-B498-43B3-948B-1728B52AA6E4}">
                <adec:decorative xmlns:adec="http://schemas.microsoft.com/office/drawing/2017/decorative" val="1"/>
              </a:ext>
            </a:extLst>
          </p:cNvPr>
          <p:cNvCxnSpPr>
            <a:cxnSpLocks/>
          </p:cNvCxnSpPr>
          <p:nvPr/>
        </p:nvCxnSpPr>
        <p:spPr>
          <a:xfrm flipV="1">
            <a:off x="415119" y="2949211"/>
            <a:ext cx="11420104" cy="9896"/>
          </a:xfrm>
          <a:prstGeom prst="straightConnector1">
            <a:avLst/>
          </a:prstGeom>
          <a:ln>
            <a:solidFill>
              <a:schemeClr val="tx1">
                <a:lumMod val="50000"/>
                <a:lumOff val="50000"/>
              </a:schemeClr>
            </a:solidFill>
            <a:prstDash val="dash"/>
          </a:ln>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263D53FB-698F-0FBF-03AF-86BBD818ADD1}"/>
              </a:ext>
            </a:extLst>
          </p:cNvPr>
          <p:cNvSpPr/>
          <p:nvPr/>
        </p:nvSpPr>
        <p:spPr>
          <a:xfrm>
            <a:off x="563560" y="5184437"/>
            <a:ext cx="1682338" cy="40574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t>Administration</a:t>
            </a:r>
          </a:p>
        </p:txBody>
      </p:sp>
      <p:sp>
        <p:nvSpPr>
          <p:cNvPr id="10" name="Rectangle 9">
            <a:extLst>
              <a:ext uri="{FF2B5EF4-FFF2-40B4-BE49-F238E27FC236}">
                <a16:creationId xmlns:a16="http://schemas.microsoft.com/office/drawing/2014/main" id="{4C27039F-2942-3FF8-583F-774976D9C6CB}"/>
              </a:ext>
            </a:extLst>
          </p:cNvPr>
          <p:cNvSpPr/>
          <p:nvPr/>
        </p:nvSpPr>
        <p:spPr>
          <a:xfrm>
            <a:off x="563560" y="5768307"/>
            <a:ext cx="1682338" cy="405741"/>
          </a:xfrm>
          <a:prstGeom prst="rect">
            <a:avLst/>
          </a:prstGeom>
          <a:no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accent1"/>
                </a:solidFill>
              </a:rPr>
              <a:t>Activity</a:t>
            </a:r>
          </a:p>
        </p:txBody>
      </p:sp>
      <p:sp>
        <p:nvSpPr>
          <p:cNvPr id="11" name="Rectangle 10">
            <a:extLst>
              <a:ext uri="{FF2B5EF4-FFF2-40B4-BE49-F238E27FC236}">
                <a16:creationId xmlns:a16="http://schemas.microsoft.com/office/drawing/2014/main" id="{01BED66E-6C05-973A-DF71-0E5C23A17AD4}"/>
              </a:ext>
            </a:extLst>
          </p:cNvPr>
          <p:cNvSpPr/>
          <p:nvPr/>
        </p:nvSpPr>
        <p:spPr>
          <a:xfrm>
            <a:off x="563559" y="6273007"/>
            <a:ext cx="1682338" cy="405741"/>
          </a:xfrm>
          <a:prstGeom prst="rect">
            <a:avLst/>
          </a:prstGeom>
          <a:no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accent1"/>
                </a:solidFill>
              </a:rPr>
              <a:t>AI Use</a:t>
            </a:r>
          </a:p>
        </p:txBody>
      </p:sp>
      <p:cxnSp>
        <p:nvCxnSpPr>
          <p:cNvPr id="12" name="Straight Arrow Connector 11">
            <a:extLst>
              <a:ext uri="{FF2B5EF4-FFF2-40B4-BE49-F238E27FC236}">
                <a16:creationId xmlns:a16="http://schemas.microsoft.com/office/drawing/2014/main" id="{EF76ABDC-D10E-7FCA-15D7-5A1C6D80AB70}"/>
              </a:ext>
              <a:ext uri="{C183D7F6-B498-43B3-948B-1728B52AA6E4}">
                <adec:decorative xmlns:adec="http://schemas.microsoft.com/office/drawing/2017/decorative" val="1"/>
              </a:ext>
            </a:extLst>
          </p:cNvPr>
          <p:cNvCxnSpPr>
            <a:cxnSpLocks/>
          </p:cNvCxnSpPr>
          <p:nvPr/>
        </p:nvCxnSpPr>
        <p:spPr>
          <a:xfrm flipV="1">
            <a:off x="415118" y="4937036"/>
            <a:ext cx="11420104" cy="9896"/>
          </a:xfrm>
          <a:prstGeom prst="straightConnector1">
            <a:avLst/>
          </a:prstGeom>
          <a:ln>
            <a:solidFill>
              <a:schemeClr val="tx1">
                <a:lumMod val="50000"/>
                <a:lumOff val="50000"/>
              </a:schemeClr>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2653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t>The collective map</a:t>
            </a:r>
          </a:p>
        </p:txBody>
      </p:sp>
      <p:sp>
        <p:nvSpPr>
          <p:cNvPr id="2" name="Text Placeholder 1"/>
          <p:cNvSpPr>
            <a:spLocks noGrp="1"/>
          </p:cNvSpPr>
          <p:nvPr>
            <p:ph type="body" sz="quarter" idx="12"/>
          </p:nvPr>
        </p:nvSpPr>
        <p:spPr/>
        <p:txBody>
          <a:bodyPr/>
          <a:lstStyle/>
          <a:p>
            <a:r>
              <a:rPr sz="1800"/>
              <a:t>Put the maps on the wall, side by side.</a:t>
            </a:r>
          </a:p>
        </p:txBody>
      </p:sp>
      <p:sp>
        <p:nvSpPr>
          <p:cNvPr id="4" name="Content Placeholder 3"/>
          <p:cNvSpPr>
            <a:spLocks noGrp="1"/>
          </p:cNvSpPr>
          <p:nvPr>
            <p:ph idx="1"/>
          </p:nvPr>
        </p:nvSpPr>
        <p:spPr/>
        <p:txBody>
          <a:bodyPr/>
          <a:lstStyle/>
          <a:p>
            <a:r>
              <a:rPr sz="2200" dirty="0"/>
              <a:t>What are the key insights?</a:t>
            </a:r>
          </a:p>
          <a:p>
            <a:pPr>
              <a:spcBef>
                <a:spcPts val="1400"/>
              </a:spcBef>
            </a:pPr>
            <a:r>
              <a:rPr sz="2200" dirty="0"/>
              <a:t>How does AI use differ for academics, professional staff and students?</a:t>
            </a:r>
          </a:p>
          <a:p>
            <a:pPr>
              <a:spcBef>
                <a:spcPts val="1400"/>
              </a:spcBef>
            </a:pPr>
            <a:r>
              <a:rPr sz="2200" dirty="0"/>
              <a:t>Where do the maps </a:t>
            </a:r>
            <a:r>
              <a:rPr lang="en-GB" sz="2200" dirty="0"/>
              <a:t>converge and diverge</a:t>
            </a:r>
            <a:r>
              <a:rPr sz="2200" dirty="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Break</a:t>
            </a:r>
          </a:p>
        </p:txBody>
      </p:sp>
      <p:sp>
        <p:nvSpPr>
          <p:cNvPr id="3" name="TextBox 2"/>
          <p:cNvSpPr txBox="1"/>
          <p:nvPr/>
        </p:nvSpPr>
        <p:spPr>
          <a:xfrm>
            <a:off x="502920" y="4892040"/>
            <a:ext cx="6858000" cy="914400"/>
          </a:xfrm>
          <a:prstGeom prst="rect">
            <a:avLst/>
          </a:prstGeom>
          <a:noFill/>
        </p:spPr>
        <p:txBody>
          <a:bodyPr wrap="square">
            <a:spAutoFit/>
          </a:bodyPr>
          <a:lstStyle/>
          <a:p>
            <a:r>
              <a:rPr sz="2000">
                <a:solidFill>
                  <a:srgbClr val="FFFFFF"/>
                </a:solidFill>
              </a:rPr>
              <a:t>15 minutes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t>Collage a policy</a:t>
            </a:r>
          </a:p>
        </p:txBody>
      </p:sp>
      <p:sp>
        <p:nvSpPr>
          <p:cNvPr id="8" name="Text Placeholder 7">
            <a:extLst>
              <a:ext uri="{FF2B5EF4-FFF2-40B4-BE49-F238E27FC236}">
                <a16:creationId xmlns:a16="http://schemas.microsoft.com/office/drawing/2014/main" id="{17C64667-3F77-9164-2D61-BE51F55FB53B}"/>
              </a:ext>
            </a:extLst>
          </p:cNvPr>
          <p:cNvSpPr>
            <a:spLocks noGrp="1"/>
          </p:cNvSpPr>
          <p:nvPr>
            <p:ph type="body" sz="quarter" idx="20"/>
          </p:nvPr>
        </p:nvSpPr>
        <p:spPr>
          <a:xfrm>
            <a:off x="499733" y="1119699"/>
            <a:ext cx="11192534" cy="564450"/>
          </a:xfrm>
        </p:spPr>
        <p:txBody>
          <a:bodyPr/>
          <a:lstStyle/>
          <a:p>
            <a:r>
              <a:rPr lang="en-GB" dirty="0"/>
              <a:t>Choose one audience. Then don’t plan: make</a:t>
            </a:r>
          </a:p>
          <a:p>
            <a:endParaRPr lang="en-GB" dirty="0"/>
          </a:p>
        </p:txBody>
      </p:sp>
      <p:sp>
        <p:nvSpPr>
          <p:cNvPr id="4" name="Text Placeholder 3"/>
          <p:cNvSpPr>
            <a:spLocks noGrp="1"/>
          </p:cNvSpPr>
          <p:nvPr>
            <p:ph type="body" sz="quarter" idx="14"/>
          </p:nvPr>
        </p:nvSpPr>
        <p:spPr/>
        <p:txBody>
          <a:bodyPr/>
          <a:lstStyle/>
          <a:p>
            <a:r>
              <a:rPr lang="en-GB" sz="2000" b="1" dirty="0"/>
              <a:t>Choose one audience: </a:t>
            </a:r>
            <a:endParaRPr sz="2000" b="1" dirty="0"/>
          </a:p>
        </p:txBody>
      </p:sp>
      <p:sp>
        <p:nvSpPr>
          <p:cNvPr id="3" name="Content Placeholder 2"/>
          <p:cNvSpPr>
            <a:spLocks noGrp="1"/>
          </p:cNvSpPr>
          <p:nvPr>
            <p:ph sz="quarter" idx="17"/>
          </p:nvPr>
        </p:nvSpPr>
        <p:spPr/>
        <p:txBody>
          <a:bodyPr/>
          <a:lstStyle/>
          <a:p>
            <a:r>
              <a:rPr sz="1800" dirty="0"/>
              <a:t>Students</a:t>
            </a:r>
          </a:p>
          <a:p>
            <a:pPr>
              <a:spcBef>
                <a:spcPts val="1000"/>
              </a:spcBef>
            </a:pPr>
            <a:r>
              <a:rPr sz="1800" dirty="0"/>
              <a:t>Academic and professional staff</a:t>
            </a:r>
          </a:p>
          <a:p>
            <a:pPr>
              <a:spcBef>
                <a:spcPts val="1000"/>
              </a:spcBef>
            </a:pPr>
            <a:r>
              <a:rPr lang="en-GB" sz="1800" dirty="0"/>
              <a:t>Senior leadership</a:t>
            </a:r>
            <a:endParaRPr sz="1800" dirty="0"/>
          </a:p>
          <a:p>
            <a:pPr>
              <a:spcBef>
                <a:spcPts val="1000"/>
              </a:spcBef>
            </a:pPr>
            <a:r>
              <a:rPr sz="1800" dirty="0"/>
              <a:t>Parents</a:t>
            </a:r>
            <a:endParaRPr lang="en-GB" sz="1800" dirty="0"/>
          </a:p>
          <a:p>
            <a:pPr>
              <a:spcBef>
                <a:spcPts val="1000"/>
              </a:spcBef>
            </a:pPr>
            <a:r>
              <a:rPr lang="en-GB" sz="1800" dirty="0"/>
              <a:t>Employers</a:t>
            </a:r>
            <a:endParaRPr sz="1800" dirty="0"/>
          </a:p>
        </p:txBody>
      </p:sp>
      <p:sp>
        <p:nvSpPr>
          <p:cNvPr id="6" name="Text Placeholder 5"/>
          <p:cNvSpPr>
            <a:spLocks noGrp="1"/>
          </p:cNvSpPr>
          <p:nvPr>
            <p:ph type="body" sz="quarter" idx="19"/>
          </p:nvPr>
        </p:nvSpPr>
        <p:spPr/>
        <p:txBody>
          <a:bodyPr/>
          <a:lstStyle/>
          <a:p>
            <a:r>
              <a:rPr sz="2000" b="1" dirty="0"/>
              <a:t>Work with</a:t>
            </a:r>
          </a:p>
        </p:txBody>
      </p:sp>
      <p:sp>
        <p:nvSpPr>
          <p:cNvPr id="5" name="Content Placeholder 4"/>
          <p:cNvSpPr>
            <a:spLocks noGrp="1"/>
          </p:cNvSpPr>
          <p:nvPr>
            <p:ph sz="quarter" idx="18"/>
          </p:nvPr>
        </p:nvSpPr>
        <p:spPr/>
        <p:txBody>
          <a:bodyPr vert="horz" lIns="0" tIns="0" rIns="0" bIns="0" rtlCol="0" anchor="t">
            <a:noAutofit/>
          </a:bodyPr>
          <a:lstStyle/>
          <a:p>
            <a:pPr>
              <a:spcBef>
                <a:spcPts val="1000"/>
              </a:spcBef>
            </a:pPr>
            <a:r>
              <a:rPr lang="en-GB" sz="1800" dirty="0"/>
              <a:t>On your own, in silence, images only.</a:t>
            </a:r>
          </a:p>
          <a:p>
            <a:pPr>
              <a:spcBef>
                <a:spcPts val="1000"/>
              </a:spcBef>
            </a:pPr>
            <a:r>
              <a:rPr lang="en-GB" sz="1800" dirty="0"/>
              <a:t>Then together: build one poster from your pieces (you can add more). </a:t>
            </a:r>
          </a:p>
          <a:p>
            <a:pPr>
              <a:spcBef>
                <a:spcPts val="1000"/>
              </a:spcBef>
            </a:pPr>
            <a:r>
              <a:rPr lang="en-GB" sz="1800" dirty="0"/>
              <a:t>No written words yet. </a:t>
            </a:r>
          </a:p>
          <a:p>
            <a:pPr>
              <a:spcBef>
                <a:spcPts val="1000"/>
              </a:spcBef>
            </a:pPr>
            <a:r>
              <a:rPr lang="en-GB" sz="1800" dirty="0">
                <a:latin typeface="Aptos"/>
                <a:cs typeface="Calibri"/>
              </a:rPr>
              <a:t>Think metaphorically: if your policy were a place, </a:t>
            </a:r>
            <a:r>
              <a:rPr lang="en-GB" sz="1800">
                <a:latin typeface="Aptos"/>
                <a:cs typeface="Calibri"/>
              </a:rPr>
              <a:t>weather, object etc</a:t>
            </a:r>
            <a:endParaRPr lang="en-GB" sz="1800"/>
          </a:p>
          <a:p>
            <a:endParaRPr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D61F0-853F-0503-F0CC-10120162982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1DEE986-F13D-5BD6-6276-D444D8A02B4F}"/>
              </a:ext>
            </a:extLst>
          </p:cNvPr>
          <p:cNvSpPr>
            <a:spLocks noGrp="1"/>
          </p:cNvSpPr>
          <p:nvPr>
            <p:ph type="title"/>
          </p:nvPr>
        </p:nvSpPr>
        <p:spPr/>
        <p:txBody>
          <a:bodyPr/>
          <a:lstStyle/>
          <a:p>
            <a:r>
              <a:rPr lang="en-GB" dirty="0"/>
              <a:t>Read it back</a:t>
            </a:r>
            <a:endParaRPr dirty="0"/>
          </a:p>
        </p:txBody>
      </p:sp>
      <p:sp>
        <p:nvSpPr>
          <p:cNvPr id="8" name="Text Placeholder 7">
            <a:extLst>
              <a:ext uri="{FF2B5EF4-FFF2-40B4-BE49-F238E27FC236}">
                <a16:creationId xmlns:a16="http://schemas.microsoft.com/office/drawing/2014/main" id="{0082C259-A781-9B62-D980-0EB794ECA3E2}"/>
              </a:ext>
            </a:extLst>
          </p:cNvPr>
          <p:cNvSpPr>
            <a:spLocks noGrp="1"/>
          </p:cNvSpPr>
          <p:nvPr>
            <p:ph type="body" sz="quarter" idx="20"/>
          </p:nvPr>
        </p:nvSpPr>
        <p:spPr>
          <a:xfrm>
            <a:off x="499733" y="1119699"/>
            <a:ext cx="11192534" cy="564450"/>
          </a:xfrm>
        </p:spPr>
        <p:txBody>
          <a:bodyPr/>
          <a:lstStyle/>
          <a:p>
            <a:r>
              <a:rPr lang="en-GB" dirty="0"/>
              <a:t>What does it say? Who is it speaking to?</a:t>
            </a:r>
          </a:p>
          <a:p>
            <a:endParaRPr lang="en-GB" dirty="0"/>
          </a:p>
        </p:txBody>
      </p:sp>
      <p:sp>
        <p:nvSpPr>
          <p:cNvPr id="3" name="Content Placeholder 2">
            <a:extLst>
              <a:ext uri="{FF2B5EF4-FFF2-40B4-BE49-F238E27FC236}">
                <a16:creationId xmlns:a16="http://schemas.microsoft.com/office/drawing/2014/main" id="{174CFE08-537A-26F8-E5D5-9FEA95342741}"/>
              </a:ext>
            </a:extLst>
          </p:cNvPr>
          <p:cNvSpPr>
            <a:spLocks noGrp="1"/>
          </p:cNvSpPr>
          <p:nvPr>
            <p:ph sz="quarter" idx="17"/>
          </p:nvPr>
        </p:nvSpPr>
        <p:spPr/>
        <p:txBody>
          <a:bodyPr/>
          <a:lstStyle/>
          <a:p>
            <a:r>
              <a:rPr lang="en-GB" sz="1800" dirty="0"/>
              <a:t>What does your policy protect?</a:t>
            </a:r>
            <a:endParaRPr sz="1800" dirty="0"/>
          </a:p>
          <a:p>
            <a:pPr>
              <a:spcBef>
                <a:spcPts val="1000"/>
              </a:spcBef>
            </a:pPr>
            <a:r>
              <a:rPr lang="en-GB" sz="1800" dirty="0"/>
              <a:t>How does it relate to the map?</a:t>
            </a:r>
            <a:endParaRPr sz="1800" dirty="0"/>
          </a:p>
          <a:p>
            <a:pPr>
              <a:spcBef>
                <a:spcPts val="1000"/>
              </a:spcBef>
            </a:pPr>
            <a:r>
              <a:rPr lang="en-GB" sz="1800" dirty="0"/>
              <a:t>Add a few words, if it needs them.</a:t>
            </a:r>
            <a:endParaRPr sz="1800" dirty="0"/>
          </a:p>
          <a:p>
            <a:pPr>
              <a:spcBef>
                <a:spcPts val="1000"/>
              </a:spcBef>
            </a:pPr>
            <a:endParaRPr sz="1800" dirty="0"/>
          </a:p>
        </p:txBody>
      </p:sp>
      <p:sp>
        <p:nvSpPr>
          <p:cNvPr id="6" name="Text Placeholder 5">
            <a:extLst>
              <a:ext uri="{FF2B5EF4-FFF2-40B4-BE49-F238E27FC236}">
                <a16:creationId xmlns:a16="http://schemas.microsoft.com/office/drawing/2014/main" id="{1909CF27-4152-64EB-A7C9-14458CC41C8D}"/>
              </a:ext>
            </a:extLst>
          </p:cNvPr>
          <p:cNvSpPr>
            <a:spLocks noGrp="1"/>
          </p:cNvSpPr>
          <p:nvPr>
            <p:ph type="body" sz="quarter" idx="19"/>
          </p:nvPr>
        </p:nvSpPr>
        <p:spPr/>
        <p:txBody>
          <a:bodyPr/>
          <a:lstStyle/>
          <a:p>
            <a:r>
              <a:rPr lang="en-GB" sz="2000" b="1" dirty="0"/>
              <a:t>On </a:t>
            </a:r>
            <a:r>
              <a:rPr lang="en-GB" sz="2000" b="1" dirty="0" err="1"/>
              <a:t>post-its</a:t>
            </a:r>
            <a:r>
              <a:rPr lang="en-GB" sz="2000" b="1" dirty="0"/>
              <a:t> beside the collage: </a:t>
            </a:r>
            <a:endParaRPr sz="2000" b="1" dirty="0"/>
          </a:p>
        </p:txBody>
      </p:sp>
      <p:sp>
        <p:nvSpPr>
          <p:cNvPr id="5" name="Content Placeholder 4">
            <a:extLst>
              <a:ext uri="{FF2B5EF4-FFF2-40B4-BE49-F238E27FC236}">
                <a16:creationId xmlns:a16="http://schemas.microsoft.com/office/drawing/2014/main" id="{3A41B7EC-2A19-7B8A-B8E8-E3991C3BED7F}"/>
              </a:ext>
            </a:extLst>
          </p:cNvPr>
          <p:cNvSpPr>
            <a:spLocks noGrp="1"/>
          </p:cNvSpPr>
          <p:nvPr>
            <p:ph sz="quarter" idx="18"/>
          </p:nvPr>
        </p:nvSpPr>
        <p:spPr/>
        <p:txBody>
          <a:bodyPr/>
          <a:lstStyle/>
          <a:p>
            <a:pPr>
              <a:spcBef>
                <a:spcPts val="1000"/>
              </a:spcBef>
            </a:pPr>
            <a:r>
              <a:rPr lang="en-GB" sz="1800" dirty="0"/>
              <a:t>What practical steps would it take?</a:t>
            </a:r>
          </a:p>
          <a:p>
            <a:pPr>
              <a:spcBef>
                <a:spcPts val="1000"/>
              </a:spcBef>
            </a:pPr>
            <a:r>
              <a:rPr lang="en-GB" sz="1800" dirty="0"/>
              <a:t>Are existing structures enough?</a:t>
            </a:r>
          </a:p>
          <a:p>
            <a:pPr>
              <a:spcBef>
                <a:spcPts val="1000"/>
              </a:spcBef>
            </a:pPr>
            <a:r>
              <a:rPr lang="en-GB" sz="1800" dirty="0"/>
              <a:t>What needs to change?</a:t>
            </a:r>
          </a:p>
          <a:p>
            <a:endParaRPr sz="1800" dirty="0"/>
          </a:p>
        </p:txBody>
      </p:sp>
    </p:spTree>
    <p:extLst>
      <p:ext uri="{BB962C8B-B14F-4D97-AF65-F5344CB8AC3E}">
        <p14:creationId xmlns:p14="http://schemas.microsoft.com/office/powerpoint/2010/main" val="559933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dirty="0"/>
              <a:t>What does this make difficult?</a:t>
            </a:r>
          </a:p>
        </p:txBody>
      </p:sp>
      <p:sp>
        <p:nvSpPr>
          <p:cNvPr id="3" name="Text Placeholder 2"/>
          <p:cNvSpPr>
            <a:spLocks noGrp="1"/>
          </p:cNvSpPr>
          <p:nvPr>
            <p:ph type="body" sz="quarter" idx="14"/>
          </p:nvPr>
        </p:nvSpPr>
        <p:spPr/>
        <p:txBody>
          <a:bodyPr/>
          <a:lstStyle/>
          <a:p>
            <a:r>
              <a:rPr sz="1600"/>
              <a:t>Gallery walk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Optional close</a:t>
            </a:r>
          </a:p>
        </p:txBody>
      </p:sp>
      <p:sp>
        <p:nvSpPr>
          <p:cNvPr id="3" name="TextBox 2"/>
          <p:cNvSpPr txBox="1"/>
          <p:nvPr/>
        </p:nvSpPr>
        <p:spPr>
          <a:xfrm>
            <a:off x="499733" y="4703354"/>
            <a:ext cx="6858000" cy="914400"/>
          </a:xfrm>
          <a:prstGeom prst="rect">
            <a:avLst/>
          </a:prstGeom>
          <a:noFill/>
        </p:spPr>
        <p:txBody>
          <a:bodyPr wrap="square">
            <a:spAutoFit/>
          </a:bodyPr>
          <a:lstStyle/>
          <a:p>
            <a:r>
              <a:rPr sz="2000">
                <a:solidFill>
                  <a:srgbClr val="FFFFFF"/>
                </a:solidFill>
              </a:rPr>
              <a:t>Use only if the session is introducing the campaign.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One response to the same material</a:t>
            </a:r>
          </a:p>
        </p:txBody>
      </p:sp>
      <p:sp>
        <p:nvSpPr>
          <p:cNvPr id="6" name="TextBox 5"/>
          <p:cNvSpPr txBox="1"/>
          <p:nvPr/>
        </p:nvSpPr>
        <p:spPr>
          <a:xfrm>
            <a:off x="502920" y="1097280"/>
            <a:ext cx="11155680" cy="400110"/>
          </a:xfrm>
          <a:prstGeom prst="rect">
            <a:avLst/>
          </a:prstGeom>
          <a:noFill/>
        </p:spPr>
        <p:txBody>
          <a:bodyPr wrap="square">
            <a:spAutoFit/>
          </a:bodyPr>
          <a:lstStyle/>
          <a:p>
            <a:r>
              <a:rPr lang="en-GB" sz="2000" dirty="0">
                <a:solidFill>
                  <a:srgbClr val="FFFFFF"/>
                </a:solidFill>
              </a:rPr>
              <a:t>What did they see that we did not? </a:t>
            </a:r>
            <a:endParaRPr sz="2000" dirty="0">
              <a:solidFill>
                <a:srgbClr val="FFFFFF"/>
              </a:solidFill>
            </a:endParaRPr>
          </a:p>
        </p:txBody>
      </p:sp>
      <p:pic>
        <p:nvPicPr>
          <p:cNvPr id="3" name="Poster 3" descr="Poster 3: Fast, frictionless feedback"/>
          <p:cNvPicPr>
            <a:picLocks noChangeAspect="1"/>
          </p:cNvPicPr>
          <p:nvPr/>
        </p:nvPicPr>
        <p:blipFill>
          <a:blip r:embed="rId3"/>
          <a:stretch>
            <a:fillRect/>
          </a:stretch>
        </p:blipFill>
        <p:spPr>
          <a:xfrm>
            <a:off x="704088" y="1874519"/>
            <a:ext cx="3357966" cy="4754880"/>
          </a:xfrm>
          <a:prstGeom prst="rect">
            <a:avLst/>
          </a:prstGeom>
        </p:spPr>
      </p:pic>
      <p:pic>
        <p:nvPicPr>
          <p:cNvPr id="4" name="Poster 11" descr="Poster 11: Top marks, less effort"/>
          <p:cNvPicPr>
            <a:picLocks noChangeAspect="1"/>
          </p:cNvPicPr>
          <p:nvPr/>
        </p:nvPicPr>
        <p:blipFill>
          <a:blip r:embed="rId4"/>
          <a:stretch>
            <a:fillRect/>
          </a:stretch>
        </p:blipFill>
        <p:spPr>
          <a:xfrm>
            <a:off x="4425696" y="1874519"/>
            <a:ext cx="3357966" cy="4754880"/>
          </a:xfrm>
          <a:prstGeom prst="rect">
            <a:avLst/>
          </a:prstGeom>
        </p:spPr>
      </p:pic>
      <p:pic>
        <p:nvPicPr>
          <p:cNvPr id="5" name="Poster 8" descr="Poster 8: Your personal artificial intelligent assistant"/>
          <p:cNvPicPr>
            <a:picLocks noChangeAspect="1"/>
          </p:cNvPicPr>
          <p:nvPr/>
        </p:nvPicPr>
        <p:blipFill>
          <a:blip r:embed="rId5"/>
          <a:stretch>
            <a:fillRect/>
          </a:stretch>
        </p:blipFill>
        <p:spPr>
          <a:xfrm>
            <a:off x="8147304" y="1874519"/>
            <a:ext cx="3357966" cy="475488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3E4533-E017-EA92-51FF-BD5FB11F8E3B}"/>
              </a:ext>
            </a:extLst>
          </p:cNvPr>
          <p:cNvSpPr>
            <a:spLocks noGrp="1"/>
          </p:cNvSpPr>
          <p:nvPr>
            <p:ph type="title" idx="4294967295"/>
          </p:nvPr>
        </p:nvSpPr>
        <p:spPr>
          <a:xfrm>
            <a:off x="499733" y="-383567"/>
            <a:ext cx="11192534" cy="383567"/>
          </a:xfrm>
        </p:spPr>
        <p:txBody>
          <a:bodyPr vert="horz" wrap="square" lIns="0" tIns="0" rIns="0" bIns="0" rtlCol="0" anchor="b">
            <a:spAutoFit/>
          </a:bodyPr>
          <a:lstStyle/>
          <a:p>
            <a:r>
              <a:rPr lang="en-GB" dirty="0"/>
              <a:t>Thinking with AI - manifesto</a:t>
            </a:r>
          </a:p>
        </p:txBody>
      </p:sp>
      <p:pic>
        <p:nvPicPr>
          <p:cNvPr id="2" name="Poster 12" descr="Poster 12: The manifesto"/>
          <p:cNvPicPr>
            <a:picLocks noChangeAspect="1"/>
          </p:cNvPicPr>
          <p:nvPr/>
        </p:nvPicPr>
        <p:blipFill>
          <a:blip r:embed="rId3"/>
          <a:stretch>
            <a:fillRect/>
          </a:stretch>
        </p:blipFill>
        <p:spPr>
          <a:xfrm>
            <a:off x="3674237" y="0"/>
            <a:ext cx="4843220"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733" y="2539978"/>
            <a:ext cx="6635585" cy="3321176"/>
          </a:xfrm>
        </p:spPr>
        <p:txBody>
          <a:bodyPr/>
          <a:lstStyle/>
          <a:p>
            <a:r>
              <a:rPr lang="en-GB" sz="3200" dirty="0"/>
              <a:t>What can we see now that none of us could see when we walked in?</a:t>
            </a:r>
            <a:br>
              <a:rPr lang="en-GB" sz="3200" dirty="0"/>
            </a:br>
            <a:br>
              <a:rPr lang="en-GB" sz="3200" dirty="0"/>
            </a:br>
            <a:r>
              <a:rPr lang="en-GB" sz="3200" dirty="0"/>
              <a:t>Where should this work go next?</a:t>
            </a:r>
            <a:endParaRPr sz="3200" dirty="0"/>
          </a:p>
        </p:txBody>
      </p:sp>
      <p:sp>
        <p:nvSpPr>
          <p:cNvPr id="3" name="Text Placeholder 2"/>
          <p:cNvSpPr>
            <a:spLocks noGrp="1"/>
          </p:cNvSpPr>
          <p:nvPr>
            <p:ph type="body" sz="quarter" idx="14"/>
          </p:nvPr>
        </p:nvSpPr>
        <p:spPr/>
        <p:txBody>
          <a:bodyPr/>
          <a:lstStyle/>
          <a:p>
            <a:r>
              <a:rPr sz="1600"/>
              <a:t>Close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Thank you</a:t>
            </a:r>
          </a:p>
        </p:txBody>
      </p:sp>
      <p:sp>
        <p:nvSpPr>
          <p:cNvPr id="3" name="TextBox 2"/>
          <p:cNvSpPr txBox="1"/>
          <p:nvPr/>
        </p:nvSpPr>
        <p:spPr>
          <a:xfrm>
            <a:off x="502920" y="4023360"/>
            <a:ext cx="6400800" cy="646331"/>
          </a:xfrm>
          <a:prstGeom prst="rect">
            <a:avLst/>
          </a:prstGeom>
          <a:noFill/>
        </p:spPr>
        <p:txBody>
          <a:bodyPr wrap="square">
            <a:spAutoFit/>
          </a:bodyPr>
          <a:lstStyle/>
          <a:p>
            <a:r>
              <a:rPr sz="1800" dirty="0">
                <a:solidFill>
                  <a:srgbClr val="FFFFFF"/>
                </a:solidFill>
              </a:rPr>
              <a:t>Thinking with AI</a:t>
            </a:r>
            <a:r>
              <a:rPr lang="en-GB" sz="1800" dirty="0">
                <a:solidFill>
                  <a:srgbClr val="FFFFFF"/>
                </a:solidFill>
              </a:rPr>
              <a:t>. </a:t>
            </a:r>
            <a:r>
              <a:rPr sz="1800" dirty="0">
                <a:solidFill>
                  <a:srgbClr val="FFFFFF"/>
                </a:solidFill>
              </a:rPr>
              <a:t>For the conditions under which thinking happens.</a:t>
            </a:r>
          </a:p>
        </p:txBody>
      </p:sp>
      <p:sp>
        <p:nvSpPr>
          <p:cNvPr id="4" name="TextBox 3"/>
          <p:cNvSpPr txBox="1"/>
          <p:nvPr/>
        </p:nvSpPr>
        <p:spPr>
          <a:xfrm>
            <a:off x="502920" y="5943600"/>
            <a:ext cx="8229600" cy="457200"/>
          </a:xfrm>
          <a:prstGeom prst="rect">
            <a:avLst/>
          </a:prstGeom>
          <a:noFill/>
        </p:spPr>
        <p:txBody>
          <a:bodyPr wrap="square">
            <a:spAutoFit/>
          </a:bodyPr>
          <a:lstStyle/>
          <a:p>
            <a:r>
              <a:rPr sz="1100">
                <a:solidFill>
                  <a:srgbClr val="BFBFBF"/>
                </a:solidFill>
              </a:rPr>
              <a:t>Thinking with AI, University of Warwick. Posters and materials licensed CC BY-NC-SA 4.0.</a:t>
            </a:r>
          </a:p>
        </p:txBody>
      </p:sp>
    </p:spTree>
  </p:cSld>
  <p:clrMapOvr>
    <a:masterClrMapping/>
  </p:clrMapOvr>
</p:sld>
</file>

<file path=ppt/theme/theme1.xml><?xml version="1.0" encoding="utf-8"?>
<a:theme xmlns:a="http://schemas.openxmlformats.org/drawingml/2006/main" name="UoW_Template_Lavender">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UoW_Template_Black">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1179</Words>
  <Application>Microsoft Office PowerPoint</Application>
  <PresentationFormat>Widescreen</PresentationFormat>
  <Paragraphs>122</Paragraphs>
  <Slides>16</Slides>
  <Notes>16</Notes>
  <HiddenSlides>3</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16</vt:i4>
      </vt:variant>
    </vt:vector>
  </HeadingPairs>
  <TitlesOfParts>
    <vt:vector size="21" baseType="lpstr">
      <vt:lpstr>Aptos</vt:lpstr>
      <vt:lpstr>Arial</vt:lpstr>
      <vt:lpstr>Calibri</vt:lpstr>
      <vt:lpstr>UoW_Template_Lavender</vt:lpstr>
      <vt:lpstr>UoW_Template_Black</vt:lpstr>
      <vt:lpstr>Thinking with AI</vt:lpstr>
      <vt:lpstr>Not whether AI is good or bad. What is happening with AI, and what we would want to protect?</vt:lpstr>
      <vt:lpstr>Today</vt:lpstr>
      <vt:lpstr>Over the fences</vt:lpstr>
      <vt:lpstr>Mapping interactions</vt:lpstr>
      <vt:lpstr>Mapping template</vt:lpstr>
      <vt:lpstr>The collective map</vt:lpstr>
      <vt:lpstr>Break</vt:lpstr>
      <vt:lpstr>Collage a policy</vt:lpstr>
      <vt:lpstr>Read it back</vt:lpstr>
      <vt:lpstr>What does this make difficult?</vt:lpstr>
      <vt:lpstr>Optional close</vt:lpstr>
      <vt:lpstr>One response to the same material</vt:lpstr>
      <vt:lpstr>Thinking with AI - manifesto</vt:lpstr>
      <vt:lpstr>What can we see now that none of us could see when we walked in?  Where should this work go next?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2026-11-04T19:37:44Z</dcterms:created>
  <dcterms:modified xsi:type="dcterms:W3CDTF">2026-11-04T19:38:33Z</dcterms:modified>
  <cp:contentStatus/>
</cp:coreProperties>
</file>