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embedTrueTypeFonts="1" saveSubsetFonts="1" autoCompressPictures="0">
  <p:sldMasterIdLst>
    <p:sldMasterId id="2147483798" r:id="rId1"/>
    <p:sldMasterId id="2147483962" r:id="rId2"/>
    <p:sldMasterId id="2147484067" r:id="rId3"/>
  </p:sldMasterIdLst>
  <p:notesMasterIdLst>
    <p:notesMasterId r:id="rId25"/>
  </p:notesMasterIdLst>
  <p:handoutMasterIdLst>
    <p:handoutMasterId r:id="rId26"/>
  </p:handoutMasterIdLst>
  <p:sldIdLst>
    <p:sldId id="256" r:id="rId4"/>
    <p:sldId id="257" r:id="rId5"/>
    <p:sldId id="258" r:id="rId6"/>
    <p:sldId id="259" r:id="rId7"/>
    <p:sldId id="260" r:id="rId8"/>
    <p:sldId id="261" r:id="rId9"/>
    <p:sldId id="262" r:id="rId10"/>
    <p:sldId id="263" r:id="rId11"/>
    <p:sldId id="264" r:id="rId12"/>
    <p:sldId id="265" r:id="rId13"/>
    <p:sldId id="271" r:id="rId14"/>
    <p:sldId id="272" r:id="rId15"/>
    <p:sldId id="273" r:id="rId16"/>
    <p:sldId id="274" r:id="rId17"/>
    <p:sldId id="275" r:id="rId18"/>
    <p:sldId id="276" r:id="rId19"/>
    <p:sldId id="277" r:id="rId20"/>
    <p:sldId id="278" r:id="rId21"/>
    <p:sldId id="279" r:id="rId22"/>
    <p:sldId id="280" r:id="rId23"/>
    <p:sldId id="281" r:id="rId2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000000"/>
    <a:srgbClr val="0C0C0C"/>
    <a:srgbClr val="FDFCF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FEF8A2F-B177-48BB-9E5E-757A89994DF5}" v="28" dt="2026-11-04T19:41:06.369"/>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72833802-FEF1-4C79-8D5D-14CF1EAF98D9}" styleName="Light Style 2 – Accent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0660B408-B3CF-4A94-85FC-2B1E0A45F4A2}" styleName="Dark Style 2 – Accent 1/Accent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18603FDC-E32A-4AB5-989C-0864C3EAD2B8}" styleName="Themed Style 2 – Accent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27F97BB-C833-4FB7-BDE5-3F7075034690}" styleName="Themed Style 2 – Accent 5">
    <a:tblBg>
      <a:fillRef idx="3">
        <a:schemeClr val="accent5"/>
      </a:fillRef>
      <a:effectRef idx="3">
        <a:schemeClr val="accent5"/>
      </a:effectRef>
    </a:tblBg>
    <a:wholeTbl>
      <a:tcTxStyle>
        <a:fontRef idx="minor">
          <a:scrgbClr r="0" g="0" b="0"/>
        </a:fontRef>
        <a:schemeClr val="lt1"/>
      </a:tcTxStyle>
      <a:tcStyle>
        <a:tcBdr>
          <a:left>
            <a:lnRef idx="1">
              <a:schemeClr val="accent5">
                <a:tint val="50000"/>
              </a:schemeClr>
            </a:lnRef>
          </a:left>
          <a:right>
            <a:lnRef idx="1">
              <a:schemeClr val="accent5">
                <a:tint val="50000"/>
              </a:schemeClr>
            </a:lnRef>
          </a:right>
          <a:top>
            <a:lnRef idx="1">
              <a:schemeClr val="accent5">
                <a:tint val="50000"/>
              </a:schemeClr>
            </a:lnRef>
          </a:top>
          <a:bottom>
            <a:lnRef idx="1">
              <a:schemeClr val="accent5">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38B1855-1B75-4FBE-930C-398BA8C253C6}" styleName="Themed Style 2 – Accent 6">
    <a:tblBg>
      <a:fillRef idx="3">
        <a:schemeClr val="accent6"/>
      </a:fillRef>
      <a:effectRef idx="3">
        <a:schemeClr val="accent6"/>
      </a:effectRef>
    </a:tblBg>
    <a:wholeTbl>
      <a:tcTxStyle>
        <a:fontRef idx="minor">
          <a:scrgbClr r="0" g="0" b="0"/>
        </a:fontRef>
        <a:schemeClr val="lt1"/>
      </a:tcTxStyle>
      <a:tcStyle>
        <a:tcBdr>
          <a:left>
            <a:lnRef idx="1">
              <a:schemeClr val="accent6">
                <a:tint val="50000"/>
              </a:schemeClr>
            </a:lnRef>
          </a:left>
          <a:right>
            <a:lnRef idx="1">
              <a:schemeClr val="accent6">
                <a:tint val="50000"/>
              </a:schemeClr>
            </a:lnRef>
          </a:right>
          <a:top>
            <a:lnRef idx="1">
              <a:schemeClr val="accent6">
                <a:tint val="50000"/>
              </a:schemeClr>
            </a:lnRef>
          </a:top>
          <a:bottom>
            <a:lnRef idx="1">
              <a:schemeClr val="accent6">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74101" autoAdjust="0"/>
  </p:normalViewPr>
  <p:slideViewPr>
    <p:cSldViewPr snapToGrid="0">
      <p:cViewPr varScale="1">
        <p:scale>
          <a:sx n="83" d="100"/>
          <a:sy n="83" d="100"/>
        </p:scale>
        <p:origin x="1674" y="78"/>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handoutMaster" Target="handoutMasters/handoutMaster1.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microsoft.com/office/2018/10/relationships/authors" Target="author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viewProps" Target="viewProps.xml"/><Relationship Id="rId10" Type="http://schemas.openxmlformats.org/officeDocument/2006/relationships/slide" Target="slides/slide7.xml"/><Relationship Id="rId19" Type="http://schemas.openxmlformats.org/officeDocument/2006/relationships/slide" Target="slides/slide16.xml"/><Relationship Id="rId31" Type="http://schemas.microsoft.com/office/2015/10/relationships/revisionInfo" Target="revisionInfo.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5.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1166225"/>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3" name="Notes Placeholder 2"/>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p:txBody>
      </p:sp>
    </p:spTree>
    <p:extLst>
      <p:ext uri="{BB962C8B-B14F-4D97-AF65-F5344CB8AC3E}">
        <p14:creationId xmlns:p14="http://schemas.microsoft.com/office/powerpoint/2010/main" val="2366818258"/>
      </p:ext>
    </p:extLst>
  </p:cSld>
  <p:clrMap bg1="lt1" tx1="dk1" bg2="lt2" tx2="dk2" accent1="accent1" accent2="accent2" accent3="accent3" accent4="accent4" accent5="accent5" accent6="accent6" hlink="hlink" folHlink="folHlink"/>
  <p:hf hd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Session C, 50 minutes. One poster per table, </a:t>
            </a:r>
            <a:r>
              <a:rPr dirty="0" err="1"/>
              <a:t>post-its</a:t>
            </a:r>
            <a:r>
              <a:rPr dirty="0"/>
              <a:t> and pens, and a rule card per student. Poster 12 is held back for the close.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10:00, 5 minutes. 'Today isn't about how to use AI, or whether you should. It's about which parts of studying are the learning, and what happens to them when something else does them.' Be explicit that nobody has to describe their own AI use.</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50 minutes: 5 + 20 + 10 + 10 + 5.</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10:05, 20 minutes. Five minutes silent reading with </a:t>
            </a:r>
            <a:r>
              <a:rPr dirty="0" err="1"/>
              <a:t>post-its</a:t>
            </a:r>
            <a:r>
              <a:rPr dirty="0"/>
              <a:t> around the poster, then fifteen on the three questions. Start with the poster's figure, then students' own experience. Prompts for stalled tables are in the guide; don't open with them.</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Bring this in during the last part of the 20 minutes, once tables have talked about the poster and their own experience. Let it get there; don't start there.</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10:25, 10 minutes. Each table shares one thing. Note them where everyone can see. Don't sum up.</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rPr dirty="0"/>
              <a:t>10:35, 10 minutes. Two or three rules each. Pairs can share if they want to. Don't collect the cards.</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idx="2"/>
          </p:nvPr>
        </p:nvSpPr>
        <p:spPr/>
      </p:sp>
      <p:sp>
        <p:nvSpPr>
          <p:cNvPr id="3" name="Notes Placeholder 2"/>
          <p:cNvSpPr>
            <a:spLocks noGrp="1"/>
          </p:cNvSpPr>
          <p:nvPr>
            <p:ph type="body" sz="quarter" idx="3"/>
          </p:nvPr>
        </p:nvSpPr>
        <p:spPr/>
        <p:txBody>
          <a:bodyPr/>
          <a:lstStyle/>
          <a:p>
            <a:r>
              <a:t>10:45, 5 minutes. Show the manifesto. Read the list aloud, or let the room read it in silence. End on its last line.</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77429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4941370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415433923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60628143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50377190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1882484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3502676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Tree>
    <p:extLst>
      <p:ext uri="{BB962C8B-B14F-4D97-AF65-F5344CB8AC3E}">
        <p14:creationId xmlns:p14="http://schemas.microsoft.com/office/powerpoint/2010/main" val="21478627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sv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svg"/><Relationship Id="rId1" Type="http://schemas.openxmlformats.org/officeDocument/2006/relationships/slideMaster" Target="../slideMasters/slideMaster2.xml"/><Relationship Id="rId5" Type="http://schemas.openxmlformats.org/officeDocument/2006/relationships/image" Target="../media/image5.svg"/><Relationship Id="rId4" Type="http://schemas.openxmlformats.org/officeDocument/2006/relationships/image" Target="../media/image6.svg"/></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svg"/><Relationship Id="rId1" Type="http://schemas.openxmlformats.org/officeDocument/2006/relationships/slideMaster" Target="../slideMasters/slideMaster2.xml"/><Relationship Id="rId5" Type="http://schemas.openxmlformats.org/officeDocument/2006/relationships/image" Target="../media/image6.svg"/><Relationship Id="rId4" Type="http://schemas.openxmlformats.org/officeDocument/2006/relationships/image" Target="../media/image5.svg"/></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sv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8.sv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12D959CA-205F-61E0-E849-0515F946BCDD}"/>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26984148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242DDC41-069C-6569-FD8D-DA3442F2A3D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8" name="Slide Number Placeholder 5">
            <a:extLst>
              <a:ext uri="{FF2B5EF4-FFF2-40B4-BE49-F238E27FC236}">
                <a16:creationId xmlns:a16="http://schemas.microsoft.com/office/drawing/2014/main" id="{3FDC7C16-2B7D-58D4-01ED-D324386376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04878706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37325653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66508176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DC57794E-F310-4D49-6A04-DB1BE6A40DA3}"/>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8B6B6C7A-ABDE-E96E-4925-133771EC299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4400588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925227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6106CB4-AC58-14FD-F861-6D4E32A9704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127F24AA-293B-0768-DE23-1F5E04F4E9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933723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81823BB-39B4-3DFB-5031-B13325159E1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329EF935-4943-31DC-7AAC-7C1DB03F83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53766921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445808C7-E9C2-576C-1081-FCC08E0452E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25605128-C4BA-81A1-674F-E6C5A48638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344972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2BF3D1E0-7FC9-4E89-DFE7-5165B59500DE}"/>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32753518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mage and text_v1">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D467372-F32E-DE9A-90D5-43011C637B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9AF3E014-79B3-303B-9C48-044DCEB17D24}"/>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11" name="Graphic 10">
            <a:extLst>
              <a:ext uri="{FF2B5EF4-FFF2-40B4-BE49-F238E27FC236}">
                <a16:creationId xmlns:a16="http://schemas.microsoft.com/office/drawing/2014/main" id="{A628D210-0C84-971E-A26F-3B2FE440CD8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2" name="Graphic 11">
            <a:extLst>
              <a:ext uri="{FF2B5EF4-FFF2-40B4-BE49-F238E27FC236}">
                <a16:creationId xmlns:a16="http://schemas.microsoft.com/office/drawing/2014/main" id="{40909806-D6C8-D851-C1D5-EB899EC0915F}"/>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3" name="Content Placeholder 15">
            <a:extLst>
              <a:ext uri="{FF2B5EF4-FFF2-40B4-BE49-F238E27FC236}">
                <a16:creationId xmlns:a16="http://schemas.microsoft.com/office/drawing/2014/main" id="{D4F384C1-07C3-D90A-BDA7-8B66B59C618A}"/>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4" name="Text Placeholder 13">
            <a:extLst>
              <a:ext uri="{FF2B5EF4-FFF2-40B4-BE49-F238E27FC236}">
                <a16:creationId xmlns:a16="http://schemas.microsoft.com/office/drawing/2014/main" id="{235E5D7F-8A7C-6EE9-409A-E74DEE1CEBD0}"/>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7" name="Footer Placeholder 4">
            <a:extLst>
              <a:ext uri="{FF2B5EF4-FFF2-40B4-BE49-F238E27FC236}">
                <a16:creationId xmlns:a16="http://schemas.microsoft.com/office/drawing/2014/main" id="{4CC3C885-19BC-3E17-8A93-2B1A7E5C25BA}"/>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8" name="Slide Number Placeholder 5">
            <a:extLst>
              <a:ext uri="{FF2B5EF4-FFF2-40B4-BE49-F238E27FC236}">
                <a16:creationId xmlns:a16="http://schemas.microsoft.com/office/drawing/2014/main" id="{5BD7BD88-0848-5288-8AA9-8D97F76E2B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11047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mage and text_v2">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3764D63-5C2F-1B66-30E7-13032CD0152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CEDADC40-EB9F-9244-18DC-21FE7EA2B7F6}"/>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945CD228-5C19-1634-812F-0C8358B850A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7FDB7BE5-FC74-185C-85FC-5BDDD3CA02D6}"/>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14" name="Graphic 13">
            <a:extLst>
              <a:ext uri="{FF2B5EF4-FFF2-40B4-BE49-F238E27FC236}">
                <a16:creationId xmlns:a16="http://schemas.microsoft.com/office/drawing/2014/main" id="{F5562BB3-0997-BC2D-7EBE-6E4EA273BB0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5" name="Graphic 14">
            <a:extLst>
              <a:ext uri="{FF2B5EF4-FFF2-40B4-BE49-F238E27FC236}">
                <a16:creationId xmlns:a16="http://schemas.microsoft.com/office/drawing/2014/main" id="{9EDA59FE-8335-3268-B2CF-917AF8947C36}"/>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C2BA5C64-269D-2E74-1B77-B48FA5234BA4}"/>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A18F90CE-BCFD-6C99-EE37-9DA7FA4698A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2524311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ree image and text_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15405591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hree image and text_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B2A602F-B51D-0A59-07FD-1AC1CD15187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132C6EBF-FD95-51E3-4F10-A159FCE953E5}"/>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DA5E30C0-4484-78A3-EDD5-F263669F806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5008150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74D56FB0-D78B-9032-79F0-56E6DDE956EE}"/>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7" name="Slide Number Placeholder 5">
            <a:extLst>
              <a:ext uri="{FF2B5EF4-FFF2-40B4-BE49-F238E27FC236}">
                <a16:creationId xmlns:a16="http://schemas.microsoft.com/office/drawing/2014/main" id="{5A2079FD-87C4-04AC-B43C-4BEE080B3A5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9054996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Partner Logo v1">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6A951A39-DA62-980B-B3A2-7EF27E6214AA}"/>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80A355D-9A11-0C00-0302-0D717A40C84F}"/>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A2A98AE3-E1CB-23AE-7F02-F930EFE8988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436258FE-C9AE-8A0E-063C-420B921D82DA}"/>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E759C60-4DB6-D24A-3C87-CC2390CF4D97}"/>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8" name="Graphic 7">
            <a:extLst>
              <a:ext uri="{FF2B5EF4-FFF2-40B4-BE49-F238E27FC236}">
                <a16:creationId xmlns:a16="http://schemas.microsoft.com/office/drawing/2014/main" id="{5E3B0B68-0551-E511-1F5F-B2343E9FDFAE}"/>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01815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7D918510-412A-5F29-812E-B643D993E17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B9C3BC3-4C83-7298-19AB-051EAF34866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49DFEBA-8C45-97E6-528F-BBB76271D6E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5B81EFBC-5DDF-0E56-4D9D-6E91752BE44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1363755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638868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hank you v2">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29904057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8566176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Title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C7892703-6721-2E42-D1D5-E3F3D9E6E706}"/>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12D959CA-205F-61E0-E849-0515F946BCDD}"/>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499732" y="503550"/>
            <a:ext cx="642655" cy="936000"/>
          </a:xfrm>
          <a:prstGeom prst="rect">
            <a:avLst/>
          </a:prstGeom>
        </p:spPr>
      </p:pic>
    </p:spTree>
    <p:extLst>
      <p:ext uri="{BB962C8B-B14F-4D97-AF65-F5344CB8AC3E}">
        <p14:creationId xmlns:p14="http://schemas.microsoft.com/office/powerpoint/2010/main" val="4918342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Agenda slide">
    <p:bg>
      <p:bgPr>
        <a:solidFill>
          <a:schemeClr val="bg1"/>
        </a:solidFill>
        <a:effectLst/>
      </p:bgPr>
    </p:bg>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7" name="Footer Placeholder 4">
            <a:extLst>
              <a:ext uri="{FF2B5EF4-FFF2-40B4-BE49-F238E27FC236}">
                <a16:creationId xmlns:a16="http://schemas.microsoft.com/office/drawing/2014/main" id="{242DDC41-069C-6569-FD8D-DA3442F2A3D5}"/>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8" name="Slide Number Placeholder 5">
            <a:extLst>
              <a:ext uri="{FF2B5EF4-FFF2-40B4-BE49-F238E27FC236}">
                <a16:creationId xmlns:a16="http://schemas.microsoft.com/office/drawing/2014/main" id="{3FDC7C16-2B7D-58D4-01ED-D324386376CC}"/>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cxnSp>
        <p:nvCxnSpPr>
          <p:cNvPr id="2" name="Straight Connector 1">
            <a:extLst>
              <a:ext uri="{FF2B5EF4-FFF2-40B4-BE49-F238E27FC236}">
                <a16:creationId xmlns:a16="http://schemas.microsoft.com/office/drawing/2014/main" id="{F2D6356E-D25A-DF3D-7FBD-3B8368E3FD6B}"/>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54835395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Chapter slide">
    <p:bg>
      <p:bgPr>
        <a:solidFill>
          <a:schemeClr val="bg1"/>
        </a:solidFill>
        <a:effectLst/>
      </p:bgPr>
    </p:bg>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pic>
        <p:nvPicPr>
          <p:cNvPr id="89" name="Graphic 88">
            <a:extLst>
              <a:ext uri="{FF2B5EF4-FFF2-40B4-BE49-F238E27FC236}">
                <a16:creationId xmlns:a16="http://schemas.microsoft.com/office/drawing/2014/main" id="{FEA88B7B-40B5-F7ED-7A03-0B1D9E89BC0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4" name="Graphic 3">
            <a:extLst>
              <a:ext uri="{FF2B5EF4-FFF2-40B4-BE49-F238E27FC236}">
                <a16:creationId xmlns:a16="http://schemas.microsoft.com/office/drawing/2014/main" id="{60EBCC2F-EDD1-E408-9592-63B405EF41CB}"/>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pic>
        <p:nvPicPr>
          <p:cNvPr id="3" name="Graphic 2">
            <a:extLst>
              <a:ext uri="{FF2B5EF4-FFF2-40B4-BE49-F238E27FC236}">
                <a16:creationId xmlns:a16="http://schemas.microsoft.com/office/drawing/2014/main" id="{38966FC4-52EA-233F-067A-4FFF31AC57F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rot="16200000">
            <a:off x="10397913" y="5057790"/>
            <a:ext cx="2047718" cy="540991"/>
          </a:xfrm>
          <a:prstGeom prst="rect">
            <a:avLst/>
          </a:prstGeom>
        </p:spPr>
      </p:pic>
      <p:pic>
        <p:nvPicPr>
          <p:cNvPr id="5" name="Graphic 4">
            <a:extLst>
              <a:ext uri="{FF2B5EF4-FFF2-40B4-BE49-F238E27FC236}">
                <a16:creationId xmlns:a16="http://schemas.microsoft.com/office/drawing/2014/main" id="{09D98BA9-22D5-CD6A-4637-939FAB373B8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4717" y="5421625"/>
            <a:ext cx="642655" cy="936000"/>
          </a:xfrm>
          <a:prstGeom prst="rect">
            <a:avLst/>
          </a:prstGeom>
        </p:spPr>
      </p:pic>
    </p:spTree>
    <p:extLst>
      <p:ext uri="{BB962C8B-B14F-4D97-AF65-F5344CB8AC3E}">
        <p14:creationId xmlns:p14="http://schemas.microsoft.com/office/powerpoint/2010/main" val="294496333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Title only slide">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6C878F-115A-2E4B-2DD5-883A8478AE77}"/>
              </a:ext>
            </a:extLst>
          </p:cNvPr>
          <p:cNvSpPr>
            <a:spLocks noGrp="1"/>
          </p:cNvSpPr>
          <p:nvPr>
            <p:ph type="title" hasCustomPrompt="1"/>
          </p:nvPr>
        </p:nvSpPr>
        <p:spPr/>
        <p:txBody>
          <a:bodyPr/>
          <a:lstStyle/>
          <a:p>
            <a:r>
              <a:rPr lang="en-GB"/>
              <a:t>Click here to insert title</a:t>
            </a:r>
          </a:p>
        </p:txBody>
      </p:sp>
      <p:sp>
        <p:nvSpPr>
          <p:cNvPr id="5" name="Footer Placeholder 4">
            <a:extLst>
              <a:ext uri="{FF2B5EF4-FFF2-40B4-BE49-F238E27FC236}">
                <a16:creationId xmlns:a16="http://schemas.microsoft.com/office/drawing/2014/main" id="{0DEBCBA2-980E-EB6A-96D1-DA26D706785D}"/>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AD2D7A4D-2DF2-9658-F124-D3258C09825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751688601"/>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Text only slide">
    <p:bg>
      <p:bgPr>
        <a:solidFill>
          <a:schemeClr val="bg1"/>
        </a:solidFill>
        <a:effectLst/>
      </p:bgPr>
    </p:bg>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DC57794E-F310-4D49-6A04-DB1BE6A40DA3}"/>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8B6B6C7A-ABDE-E96E-4925-133771EC299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31152893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Two column slide">
    <p:bg>
      <p:bgPr>
        <a:solidFill>
          <a:schemeClr val="bg1"/>
        </a:solidFill>
        <a:effectLst/>
      </p:bgPr>
    </p:bg>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43" name="Text Placeholder 12">
            <a:extLst>
              <a:ext uri="{FF2B5EF4-FFF2-40B4-BE49-F238E27FC236}">
                <a16:creationId xmlns:a16="http://schemas.microsoft.com/office/drawing/2014/main" id="{FF3406A1-E679-26F8-D6B5-C912C21F8C24}"/>
              </a:ext>
            </a:extLst>
          </p:cNvPr>
          <p:cNvSpPr>
            <a:spLocks noGrp="1"/>
          </p:cNvSpPr>
          <p:nvPr>
            <p:ph type="body" sz="quarter" idx="20"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5" name="Footer Placeholder 4">
            <a:extLst>
              <a:ext uri="{FF2B5EF4-FFF2-40B4-BE49-F238E27FC236}">
                <a16:creationId xmlns:a16="http://schemas.microsoft.com/office/drawing/2014/main" id="{0171C24B-12B7-0554-7338-E5606F2B75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73817862-307E-AF7C-BB5A-27151186CE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cxnSp>
        <p:nvCxnSpPr>
          <p:cNvPr id="2" name="Straight Connector 1">
            <a:extLst>
              <a:ext uri="{FF2B5EF4-FFF2-40B4-BE49-F238E27FC236}">
                <a16:creationId xmlns:a16="http://schemas.microsoft.com/office/drawing/2014/main" id="{AA1EA72B-3B40-ECC0-FCEF-F7A170957D73}"/>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637867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Text and chart slide">
    <p:bg>
      <p:bgPr>
        <a:solidFill>
          <a:schemeClr val="bg1"/>
        </a:solidFill>
        <a:effectLst/>
      </p:bgPr>
    </p:bg>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6106CB4-AC58-14FD-F861-6D4E32A9704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127F24AA-293B-0768-DE23-1F5E04F4E92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8171251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Text and graph slide">
    <p:bg>
      <p:bgPr>
        <a:solidFill>
          <a:schemeClr val="bg1"/>
        </a:solidFill>
        <a:effectLst/>
      </p:bgPr>
    </p:bg>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B81823BB-39B4-3DFB-5031-B13325159E1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329EF935-4943-31DC-7AAC-7C1DB03F834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93167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ext and table slide">
    <p:bg>
      <p:bgPr>
        <a:solidFill>
          <a:schemeClr val="bg1"/>
        </a:solidFill>
        <a:effectLst/>
      </p:bgPr>
    </p:bg>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445808C7-E9C2-576C-1081-FCC08E0452EC}"/>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25605128-C4BA-81A1-674F-E6C5A486384B}"/>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0890973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Full page image or video">
    <p:bg>
      <p:bgPr>
        <a:solidFill>
          <a:schemeClr val="bg1"/>
        </a:solidFill>
        <a:effectLst/>
      </p:bgPr>
    </p:bg>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2BF3D1E0-7FC9-4E89-DFE7-5165B59500DE}"/>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3964218040"/>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Image and text_v1">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3D467372-F32E-DE9A-90D5-43011C637B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9AF3E014-79B3-303B-9C48-044DCEB17D24}"/>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pic>
        <p:nvPicPr>
          <p:cNvPr id="11" name="Graphic 10">
            <a:extLst>
              <a:ext uri="{FF2B5EF4-FFF2-40B4-BE49-F238E27FC236}">
                <a16:creationId xmlns:a16="http://schemas.microsoft.com/office/drawing/2014/main" id="{A628D210-0C84-971E-A26F-3B2FE440CD88}"/>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2" name="Graphic 11">
            <a:extLst>
              <a:ext uri="{FF2B5EF4-FFF2-40B4-BE49-F238E27FC236}">
                <a16:creationId xmlns:a16="http://schemas.microsoft.com/office/drawing/2014/main" id="{40909806-D6C8-D851-C1D5-EB899EC0915F}"/>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3" name="Content Placeholder 15">
            <a:extLst>
              <a:ext uri="{FF2B5EF4-FFF2-40B4-BE49-F238E27FC236}">
                <a16:creationId xmlns:a16="http://schemas.microsoft.com/office/drawing/2014/main" id="{D4F384C1-07C3-D90A-BDA7-8B66B59C618A}"/>
              </a:ext>
            </a:extLst>
          </p:cNvPr>
          <p:cNvSpPr>
            <a:spLocks noGrp="1"/>
          </p:cNvSpPr>
          <p:nvPr>
            <p:ph sz="quarter" idx="19"/>
          </p:nvPr>
        </p:nvSpPr>
        <p:spPr>
          <a:xfrm>
            <a:off x="499734" y="2138376"/>
            <a:ext cx="4860000" cy="3317700"/>
          </a:xfrm>
          <a:prstGeom prst="rect">
            <a:avLst/>
          </a:prstGeom>
        </p:spPr>
        <p:txBody>
          <a:bodyPr/>
          <a:lstStyle>
            <a:lvl1pPr>
              <a:lnSpc>
                <a:spcPct val="104000"/>
              </a:lnSpc>
              <a:defRPr sz="1400" b="0" i="0"/>
            </a:lvl1pPr>
          </a:lstStyle>
          <a:p>
            <a:endParaRPr lang="en-GB"/>
          </a:p>
        </p:txBody>
      </p:sp>
      <p:sp>
        <p:nvSpPr>
          <p:cNvPr id="14" name="Text Placeholder 13">
            <a:extLst>
              <a:ext uri="{FF2B5EF4-FFF2-40B4-BE49-F238E27FC236}">
                <a16:creationId xmlns:a16="http://schemas.microsoft.com/office/drawing/2014/main" id="{235E5D7F-8A7C-6EE9-409A-E74DEE1CEBD0}"/>
              </a:ext>
            </a:extLst>
          </p:cNvPr>
          <p:cNvSpPr>
            <a:spLocks noGrp="1"/>
          </p:cNvSpPr>
          <p:nvPr>
            <p:ph type="body" sz="quarter" idx="20" hasCustomPrompt="1"/>
          </p:nvPr>
        </p:nvSpPr>
        <p:spPr>
          <a:xfrm>
            <a:off x="499732" y="1408771"/>
            <a:ext cx="4860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7" name="Footer Placeholder 4">
            <a:extLst>
              <a:ext uri="{FF2B5EF4-FFF2-40B4-BE49-F238E27FC236}">
                <a16:creationId xmlns:a16="http://schemas.microsoft.com/office/drawing/2014/main" id="{4CC3C885-19BC-3E17-8A93-2B1A7E5C25BA}"/>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8" name="Slide Number Placeholder 5">
            <a:extLst>
              <a:ext uri="{FF2B5EF4-FFF2-40B4-BE49-F238E27FC236}">
                <a16:creationId xmlns:a16="http://schemas.microsoft.com/office/drawing/2014/main" id="{5BD7BD88-0848-5288-8AA9-8D97F76E2B77}"/>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pic>
        <p:nvPicPr>
          <p:cNvPr id="2" name="Graphic 1">
            <a:extLst>
              <a:ext uri="{FF2B5EF4-FFF2-40B4-BE49-F238E27FC236}">
                <a16:creationId xmlns:a16="http://schemas.microsoft.com/office/drawing/2014/main" id="{8DBF2DDF-A4ED-8C9E-C0EB-D78158F44A2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5" name="Graphic 4">
            <a:extLst>
              <a:ext uri="{FF2B5EF4-FFF2-40B4-BE49-F238E27FC236}">
                <a16:creationId xmlns:a16="http://schemas.microsoft.com/office/drawing/2014/main" id="{D342A2F8-5833-D4B9-656A-4CEAB6ECB5F1}"/>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256442460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Image and text_v2">
    <p:bg>
      <p:bgPr>
        <a:solidFill>
          <a:schemeClr val="bg1"/>
        </a:solidFill>
        <a:effectLst/>
      </p:bgPr>
    </p:bg>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3764D63-5C2F-1B66-30E7-13032CD01528}"/>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Title Placeholder 1">
            <a:extLst>
              <a:ext uri="{FF2B5EF4-FFF2-40B4-BE49-F238E27FC236}">
                <a16:creationId xmlns:a16="http://schemas.microsoft.com/office/drawing/2014/main" id="{CEDADC40-EB9F-9244-18DC-21FE7EA2B7F6}"/>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945CD228-5C19-1634-812F-0C8358B850A1}"/>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7FDB7BE5-FC74-185C-85FC-5BDDD3CA02D6}"/>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pic>
        <p:nvPicPr>
          <p:cNvPr id="14" name="Graphic 13">
            <a:extLst>
              <a:ext uri="{FF2B5EF4-FFF2-40B4-BE49-F238E27FC236}">
                <a16:creationId xmlns:a16="http://schemas.microsoft.com/office/drawing/2014/main" id="{F5562BB3-0997-BC2D-7EBE-6E4EA273BB0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15" name="Graphic 14">
            <a:extLst>
              <a:ext uri="{FF2B5EF4-FFF2-40B4-BE49-F238E27FC236}">
                <a16:creationId xmlns:a16="http://schemas.microsoft.com/office/drawing/2014/main" id="{9EDA59FE-8335-3268-B2CF-917AF8947C36}"/>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C2BA5C64-269D-2E74-1B77-B48FA5234BA4}"/>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A18F90CE-BCFD-6C99-EE37-9DA7FA4698A3}"/>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pic>
        <p:nvPicPr>
          <p:cNvPr id="2" name="Graphic 1">
            <a:extLst>
              <a:ext uri="{FF2B5EF4-FFF2-40B4-BE49-F238E27FC236}">
                <a16:creationId xmlns:a16="http://schemas.microsoft.com/office/drawing/2014/main" id="{7AEFA19C-C5A5-4432-FBB4-6F7D2610CB68}"/>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5" name="Graphic 4">
            <a:extLst>
              <a:ext uri="{FF2B5EF4-FFF2-40B4-BE49-F238E27FC236}">
                <a16:creationId xmlns:a16="http://schemas.microsoft.com/office/drawing/2014/main" id="{2F4B9C97-ADB1-CA05-7512-E8A0766ECB84}"/>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1784796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Three image and text_v1">
    <p:bg>
      <p:bgPr>
        <a:solidFill>
          <a:schemeClr val="bg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Picture Placeholder 11">
            <a:extLst>
              <a:ext uri="{FF2B5EF4-FFF2-40B4-BE49-F238E27FC236}">
                <a16:creationId xmlns:a16="http://schemas.microsoft.com/office/drawing/2014/main" id="{E24D8582-267A-62B0-6375-52FBB6A95F06}"/>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Footer Placeholder 4">
            <a:extLst>
              <a:ext uri="{FF2B5EF4-FFF2-40B4-BE49-F238E27FC236}">
                <a16:creationId xmlns:a16="http://schemas.microsoft.com/office/drawing/2014/main" id="{C30A0D45-92CE-4AA7-0114-549FDCB72176}"/>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1" name="Slide Number Placeholder 5">
            <a:extLst>
              <a:ext uri="{FF2B5EF4-FFF2-40B4-BE49-F238E27FC236}">
                <a16:creationId xmlns:a16="http://schemas.microsoft.com/office/drawing/2014/main" id="{F042A49D-B936-0FB8-BC5C-EBB1B67D30C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65551095"/>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Three image and text_v2">
    <p:bg>
      <p:bgPr>
        <a:solidFill>
          <a:schemeClr val="bg1"/>
        </a:solidFill>
        <a:effectLst/>
      </p:bgPr>
    </p:bg>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1B2A602F-B51D-0A59-07FD-1AC1CD15187D}"/>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132C6EBF-FD95-51E3-4F10-A159FCE953E5}"/>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DA5E30C0-4484-78A3-EDD5-F263669F806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84549001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Statement or quote slide">
    <p:bg>
      <p:bgPr>
        <a:solidFill>
          <a:schemeClr val="bg1"/>
        </a:solidFill>
        <a:effectLst/>
      </p:bgPr>
    </p:bg>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79347"/>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5" name="Graphic 4">
            <a:extLst>
              <a:ext uri="{FF2B5EF4-FFF2-40B4-BE49-F238E27FC236}">
                <a16:creationId xmlns:a16="http://schemas.microsoft.com/office/drawing/2014/main" id="{E67B28CA-92CE-A2BE-6C8F-BE33A84BE9FF}"/>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502038" y="685867"/>
            <a:ext cx="2047718" cy="540991"/>
          </a:xfrm>
          <a:prstGeom prst="rect">
            <a:avLst/>
          </a:prstGeom>
        </p:spPr>
      </p:pic>
      <p:pic>
        <p:nvPicPr>
          <p:cNvPr id="2" name="Graphic 1">
            <a:extLst>
              <a:ext uri="{FF2B5EF4-FFF2-40B4-BE49-F238E27FC236}">
                <a16:creationId xmlns:a16="http://schemas.microsoft.com/office/drawing/2014/main" id="{4E8E6A1D-E8C8-8F6E-F5FB-34C455458D78}"/>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11044628" y="503550"/>
            <a:ext cx="642655" cy="936000"/>
          </a:xfrm>
          <a:prstGeom prst="rect">
            <a:avLst/>
          </a:prstGeom>
        </p:spPr>
      </p:pic>
      <p:sp>
        <p:nvSpPr>
          <p:cNvPr id="6" name="Footer Placeholder 4">
            <a:extLst>
              <a:ext uri="{FF2B5EF4-FFF2-40B4-BE49-F238E27FC236}">
                <a16:creationId xmlns:a16="http://schemas.microsoft.com/office/drawing/2014/main" id="{74D56FB0-D78B-9032-79F0-56E6DDE956EE}"/>
              </a:ext>
            </a:extLst>
          </p:cNvPr>
          <p:cNvSpPr>
            <a:spLocks noGrp="1"/>
          </p:cNvSpPr>
          <p:nvPr>
            <p:ph type="ftr" sz="quarter" idx="3"/>
          </p:nvPr>
        </p:nvSpPr>
        <p:spPr>
          <a:xfrm>
            <a:off x="1039733" y="5994450"/>
            <a:ext cx="4319999"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7" name="Slide Number Placeholder 5">
            <a:extLst>
              <a:ext uri="{FF2B5EF4-FFF2-40B4-BE49-F238E27FC236}">
                <a16:creationId xmlns:a16="http://schemas.microsoft.com/office/drawing/2014/main" id="{5A2079FD-87C4-04AC-B43C-4BEE080B3A5F}"/>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
        <p:nvSpPr>
          <p:cNvPr id="3" name="Title Placeholder 1">
            <a:extLst>
              <a:ext uri="{FF2B5EF4-FFF2-40B4-BE49-F238E27FC236}">
                <a16:creationId xmlns:a16="http://schemas.microsoft.com/office/drawing/2014/main" id="{04030786-5EE2-4420-603A-FDC4313FF5B2}"/>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4" name="Graphic 3">
            <a:extLst>
              <a:ext uri="{FF2B5EF4-FFF2-40B4-BE49-F238E27FC236}">
                <a16:creationId xmlns:a16="http://schemas.microsoft.com/office/drawing/2014/main" id="{D8D032E5-1FA9-BE82-05AC-FAAED0782B19}"/>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502038" y="685867"/>
            <a:ext cx="2047718" cy="540991"/>
          </a:xfrm>
          <a:prstGeom prst="rect">
            <a:avLst/>
          </a:prstGeom>
        </p:spPr>
      </p:pic>
      <p:pic>
        <p:nvPicPr>
          <p:cNvPr id="8" name="Graphic 7">
            <a:extLst>
              <a:ext uri="{FF2B5EF4-FFF2-40B4-BE49-F238E27FC236}">
                <a16:creationId xmlns:a16="http://schemas.microsoft.com/office/drawing/2014/main" id="{433DF8A8-8E46-467F-008E-F4136B526E92}"/>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11044628" y="503550"/>
            <a:ext cx="642655" cy="936000"/>
          </a:xfrm>
          <a:prstGeom prst="rect">
            <a:avLst/>
          </a:prstGeom>
        </p:spPr>
      </p:pic>
    </p:spTree>
    <p:extLst>
      <p:ext uri="{BB962C8B-B14F-4D97-AF65-F5344CB8AC3E}">
        <p14:creationId xmlns:p14="http://schemas.microsoft.com/office/powerpoint/2010/main" val="382324729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Partner Logo v1">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6A951A39-DA62-980B-B3A2-7EF27E6214AA}"/>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80A355D-9A11-0C00-0302-0D717A40C84F}"/>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A2A98AE3-E1CB-23AE-7F02-F930EFE89880}"/>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436258FE-C9AE-8A0E-063C-420B921D82DA}"/>
              </a:ext>
            </a:extLst>
          </p:cNvPr>
          <p:cNvCxnSpPr>
            <a:cxnSpLocks/>
          </p:cNvCxnSpPr>
          <p:nvPr/>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FE759C60-4DB6-D24A-3C87-CC2390CF4D97}"/>
              </a:ext>
            </a:extLst>
          </p:cNvPr>
          <p:cNvSpPr>
            <a:spLocks noGrp="1"/>
          </p:cNvSpPr>
          <p:nvPr>
            <p:ph type="pic" sz="quarter" idx="13" hasCustomPrompt="1"/>
          </p:nvPr>
        </p:nvSpPr>
        <p:spPr>
          <a:xfrm>
            <a:off x="4678830" y="5813459"/>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pic>
        <p:nvPicPr>
          <p:cNvPr id="8" name="Graphic 7">
            <a:extLst>
              <a:ext uri="{FF2B5EF4-FFF2-40B4-BE49-F238E27FC236}">
                <a16:creationId xmlns:a16="http://schemas.microsoft.com/office/drawing/2014/main" id="{5E3B0B68-0551-E511-1F5F-B2343E9FDFAE}"/>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0A9277AC-138C-489C-DFC5-45D8CCFE449E}"/>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9" name="Straight Connector 8">
            <a:extLst>
              <a:ext uri="{FF2B5EF4-FFF2-40B4-BE49-F238E27FC236}">
                <a16:creationId xmlns:a16="http://schemas.microsoft.com/office/drawing/2014/main" id="{C5FADCC9-245D-A3C7-2943-27435962D7DF}"/>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a:extLst>
              <a:ext uri="{FF2B5EF4-FFF2-40B4-BE49-F238E27FC236}">
                <a16:creationId xmlns:a16="http://schemas.microsoft.com/office/drawing/2014/main" id="{DF1A666B-5E39-CB7F-E812-ED507237DF14}"/>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11" name="Graphic 10">
            <a:extLst>
              <a:ext uri="{FF2B5EF4-FFF2-40B4-BE49-F238E27FC236}">
                <a16:creationId xmlns:a16="http://schemas.microsoft.com/office/drawing/2014/main" id="{B4FED491-43CC-C5C8-F529-6522E0630F2F}"/>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4436732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Partner Logo v2">
    <p:bg>
      <p:bgPr>
        <a:solidFill>
          <a:schemeClr val="bg1"/>
        </a:solidFill>
        <a:effectLst/>
      </p:bgPr>
    </p:bg>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3" name="Graphic 2">
            <a:extLst>
              <a:ext uri="{FF2B5EF4-FFF2-40B4-BE49-F238E27FC236}">
                <a16:creationId xmlns:a16="http://schemas.microsoft.com/office/drawing/2014/main" id="{7D918510-412A-5F29-812E-B643D993E17B}"/>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cxnSp>
        <p:nvCxnSpPr>
          <p:cNvPr id="4" name="Straight Connector 3">
            <a:extLst>
              <a:ext uri="{FF2B5EF4-FFF2-40B4-BE49-F238E27FC236}">
                <a16:creationId xmlns:a16="http://schemas.microsoft.com/office/drawing/2014/main" id="{EB9C3BC3-4C83-7298-19AB-051EAF348661}"/>
              </a:ext>
            </a:extLst>
          </p:cNvPr>
          <p:cNvCxnSpPr>
            <a:cxnSpLocks/>
          </p:cNvCxnSpPr>
          <p:nvPr/>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949DFEBA-8C45-97E6-528F-BBB76271D6EF}"/>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pic>
        <p:nvPicPr>
          <p:cNvPr id="8" name="Graphic 7">
            <a:extLst>
              <a:ext uri="{FF2B5EF4-FFF2-40B4-BE49-F238E27FC236}">
                <a16:creationId xmlns:a16="http://schemas.microsoft.com/office/drawing/2014/main" id="{5B81EFBC-5DDF-0E56-4D9D-6E91752BE449}"/>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2" name="Graphic 1">
            <a:extLst>
              <a:ext uri="{FF2B5EF4-FFF2-40B4-BE49-F238E27FC236}">
                <a16:creationId xmlns:a16="http://schemas.microsoft.com/office/drawing/2014/main" id="{C1DB727A-362D-25BE-35A8-EE7558C7C34D}"/>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cxnSp>
        <p:nvCxnSpPr>
          <p:cNvPr id="6" name="Straight Connector 5">
            <a:extLst>
              <a:ext uri="{FF2B5EF4-FFF2-40B4-BE49-F238E27FC236}">
                <a16:creationId xmlns:a16="http://schemas.microsoft.com/office/drawing/2014/main" id="{D5FCC0C5-3688-63C8-B7FF-DD6113D4445C}"/>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pic>
        <p:nvPicPr>
          <p:cNvPr id="7" name="Graphic 6">
            <a:extLst>
              <a:ext uri="{FF2B5EF4-FFF2-40B4-BE49-F238E27FC236}">
                <a16:creationId xmlns:a16="http://schemas.microsoft.com/office/drawing/2014/main" id="{BEDAFC92-F5B3-9533-CA6D-9E59D10EE338}"/>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320939962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Thank you v1">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5" name="Graphic 4">
            <a:extLst>
              <a:ext uri="{FF2B5EF4-FFF2-40B4-BE49-F238E27FC236}">
                <a16:creationId xmlns:a16="http://schemas.microsoft.com/office/drawing/2014/main" id="{E55314F0-9808-2548-F057-2B3A1CFD9F84}"/>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9DA2CA7B-3CFB-2C3D-D34E-29B53D959182}"/>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pic>
        <p:nvPicPr>
          <p:cNvPr id="2" name="Graphic 1">
            <a:extLst>
              <a:ext uri="{FF2B5EF4-FFF2-40B4-BE49-F238E27FC236}">
                <a16:creationId xmlns:a16="http://schemas.microsoft.com/office/drawing/2014/main" id="{FCA4FF8A-C928-D058-2F34-99C03AFBC578}"/>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2C459B95-33C0-3A76-DC6A-806BA2FACD7A}"/>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18272269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Thank you v2">
    <p:bg>
      <p:bgPr>
        <a:solidFill>
          <a:schemeClr val="bg1"/>
        </a:solidFill>
        <a:effectLst/>
      </p:bgPr>
    </p:bg>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ctr">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17B367A6-FAF4-214D-CA11-8B215D07A4A5}"/>
              </a:ext>
            </a:extLst>
          </p:cNvPr>
          <p:cNvPicPr>
            <a:picLocks noChangeAspect="1"/>
          </p:cNvPicPr>
          <p:nvPr/>
        </p:nvPicPr>
        <p:blipFill>
          <a:blip>
            <a:extLst>
              <a:ext uri="{96DAC541-7B7A-43D3-8B79-37D633B846F1}">
                <asvg:svgBlip xmlns:asvg="http://schemas.microsoft.com/office/drawing/2016/SVG/main" r:embed="rId2"/>
              </a:ext>
            </a:extLst>
          </a:blip>
          <a:srcRect/>
          <a:stretch/>
        </p:blipFill>
        <p:spPr>
          <a:xfrm>
            <a:off x="11044628" y="503550"/>
            <a:ext cx="642655" cy="936000"/>
          </a:xfrm>
          <a:prstGeom prst="rect">
            <a:avLst/>
          </a:prstGeom>
        </p:spPr>
      </p:pic>
      <p:pic>
        <p:nvPicPr>
          <p:cNvPr id="4" name="Graphic 3">
            <a:extLst>
              <a:ext uri="{FF2B5EF4-FFF2-40B4-BE49-F238E27FC236}">
                <a16:creationId xmlns:a16="http://schemas.microsoft.com/office/drawing/2014/main" id="{15B64E19-E5B3-A125-02DF-AA25578ADB83}"/>
              </a:ext>
            </a:extLst>
          </p:cNvPr>
          <p:cNvPicPr>
            <a:picLocks noChangeAspect="1"/>
          </p:cNvPicPr>
          <p:nvPr/>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pic>
        <p:nvPicPr>
          <p:cNvPr id="5" name="Graphic 4">
            <a:extLst>
              <a:ext uri="{FF2B5EF4-FFF2-40B4-BE49-F238E27FC236}">
                <a16:creationId xmlns:a16="http://schemas.microsoft.com/office/drawing/2014/main" id="{4DCB7A9C-CCA9-6260-9975-B51C6F2E2ACC}"/>
              </a:ext>
            </a:extLst>
          </p:cNvPr>
          <p:cNvPicPr>
            <a:picLocks noChangeAspect="1"/>
          </p:cNvPicPr>
          <p:nvPr userDrawn="1"/>
        </p:nvPicPr>
        <p:blipFill>
          <a:blip>
            <a:extLst>
              <a:ext uri="{96DAC541-7B7A-43D3-8B79-37D633B846F1}">
                <asvg:svgBlip xmlns:asvg="http://schemas.microsoft.com/office/drawing/2016/SVG/main" r:embed="rId4"/>
              </a:ext>
            </a:extLst>
          </a:blip>
          <a:srcRect/>
          <a:stretch/>
        </p:blipFill>
        <p:spPr>
          <a:xfrm>
            <a:off x="11044628" y="503550"/>
            <a:ext cx="642655" cy="936000"/>
          </a:xfrm>
          <a:prstGeom prst="rect">
            <a:avLst/>
          </a:prstGeom>
        </p:spPr>
      </p:pic>
      <p:pic>
        <p:nvPicPr>
          <p:cNvPr id="6" name="Graphic 5">
            <a:extLst>
              <a:ext uri="{FF2B5EF4-FFF2-40B4-BE49-F238E27FC236}">
                <a16:creationId xmlns:a16="http://schemas.microsoft.com/office/drawing/2014/main" id="{715A189D-DE4B-F2BD-AA6A-CA80CF7F93D0}"/>
              </a:ext>
            </a:extLst>
          </p:cNvPr>
          <p:cNvPicPr>
            <a:picLocks noChangeAspect="1"/>
          </p:cNvPicPr>
          <p:nvPr userDrawn="1"/>
        </p:nvPicPr>
        <p:blipFill>
          <a:blip>
            <a:extLst>
              <a:ext uri="{96DAC541-7B7A-43D3-8B79-37D633B846F1}">
                <asvg:svgBlip xmlns:asvg="http://schemas.microsoft.com/office/drawing/2016/SVG/main" r:embed="rId5"/>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35670000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Blank">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479122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p:nvPr>
        </p:nvSpPr>
        <p:spPr>
          <a:xfrm>
            <a:off x="499733" y="3779224"/>
            <a:ext cx="6541200" cy="855299"/>
          </a:xfrm>
          <a:prstGeom prst="rect">
            <a:avLst/>
          </a:prstGeom>
        </p:spPr>
        <p:txBody>
          <a:bodyPr wrap="square">
            <a:noAutofit/>
          </a:bodyPr>
          <a:lstStyle>
            <a:lvl1pPr>
              <a:lnSpc>
                <a:spcPct val="104000"/>
              </a:lnSpc>
              <a:defRPr sz="1800" b="0" i="0" kern="1800" spc="-30" baseline="0"/>
            </a:lvl1pPr>
            <a:lvl2pPr>
              <a:defRPr sz="2000"/>
            </a:lvl2pPr>
            <a:lvl3pPr>
              <a:defRPr sz="2000"/>
            </a:lvl3pPr>
            <a:lvl4pPr>
              <a:defRPr sz="2000"/>
            </a:lvl4pPr>
            <a:lvl5pPr>
              <a:defRPr sz="2000"/>
            </a:lvl5pPr>
          </a:lstStyle>
          <a:p>
            <a:pPr lvl="0"/>
            <a:endParaRPr lang="en-US"/>
          </a:p>
        </p:txBody>
      </p:sp>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1889950"/>
            <a:ext cx="6542513" cy="1806905"/>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Click here </a:t>
            </a:r>
            <a:br>
              <a:rPr lang="en-GB"/>
            </a:br>
            <a:r>
              <a:rPr lang="en-GB"/>
              <a:t>to insert title</a:t>
            </a:r>
          </a:p>
        </p:txBody>
      </p:sp>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7678168" y="0"/>
            <a:ext cx="4014099" cy="635445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2" name="Graphic 1">
            <a:extLst>
              <a:ext uri="{FF2B5EF4-FFF2-40B4-BE49-F238E27FC236}">
                <a16:creationId xmlns:a16="http://schemas.microsoft.com/office/drawing/2014/main" id="{48D9EEB7-B7AB-1C64-A605-EF36D3FFBBFD}"/>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2038" y="5813459"/>
            <a:ext cx="2047718" cy="540991"/>
          </a:xfrm>
          <a:prstGeom prst="rect">
            <a:avLst/>
          </a:prstGeom>
        </p:spPr>
      </p:pic>
      <p:pic>
        <p:nvPicPr>
          <p:cNvPr id="4" name="Graphic 3">
            <a:extLst>
              <a:ext uri="{FF2B5EF4-FFF2-40B4-BE49-F238E27FC236}">
                <a16:creationId xmlns:a16="http://schemas.microsoft.com/office/drawing/2014/main" id="{98ACCD27-71CC-F356-2FBD-08588D559CB9}"/>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499732" y="503550"/>
            <a:ext cx="651959" cy="936000"/>
          </a:xfrm>
          <a:prstGeom prst="rect">
            <a:avLst/>
          </a:prstGeom>
        </p:spPr>
      </p:pic>
    </p:spTree>
    <p:extLst>
      <p:ext uri="{BB962C8B-B14F-4D97-AF65-F5344CB8AC3E}">
        <p14:creationId xmlns:p14="http://schemas.microsoft.com/office/powerpoint/2010/main" val="79108499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Agenda slide">
    <p:spTree>
      <p:nvGrpSpPr>
        <p:cNvPr id="1" name=""/>
        <p:cNvGrpSpPr/>
        <p:nvPr/>
      </p:nvGrpSpPr>
      <p:grpSpPr>
        <a:xfrm>
          <a:off x="0" y="0"/>
          <a:ext cx="0" cy="0"/>
          <a:chOff x="0" y="0"/>
          <a:chExt cx="0" cy="0"/>
        </a:xfrm>
      </p:grpSpPr>
      <p:sp>
        <p:nvSpPr>
          <p:cNvPr id="4" name="Text Placeholder 19">
            <a:extLst>
              <a:ext uri="{FF2B5EF4-FFF2-40B4-BE49-F238E27FC236}">
                <a16:creationId xmlns:a16="http://schemas.microsoft.com/office/drawing/2014/main" id="{079E73F8-37B5-57EE-3B98-2EA71E263B1A}"/>
              </a:ext>
            </a:extLst>
          </p:cNvPr>
          <p:cNvSpPr>
            <a:spLocks noGrp="1"/>
          </p:cNvSpPr>
          <p:nvPr>
            <p:ph type="body" sz="quarter" idx="13" hasCustomPrompt="1"/>
          </p:nvPr>
        </p:nvSpPr>
        <p:spPr>
          <a:xfrm>
            <a:off x="499733" y="1408773"/>
            <a:ext cx="496800" cy="493200"/>
          </a:xfrm>
          <a:prstGeom prst="rect">
            <a:avLst/>
          </a:prstGeom>
        </p:spPr>
        <p:txBody>
          <a:bodyPr>
            <a:noAutofit/>
          </a:bodyPr>
          <a:lstStyle>
            <a:lvl1pPr>
              <a:lnSpc>
                <a:spcPct val="104000"/>
              </a:lnSpc>
              <a:defRPr sz="1800" b="1" i="0"/>
            </a:lvl1pPr>
          </a:lstStyle>
          <a:p>
            <a:r>
              <a:rPr lang="en-GB"/>
              <a:t>01</a:t>
            </a:r>
          </a:p>
        </p:txBody>
      </p:sp>
      <p:sp>
        <p:nvSpPr>
          <p:cNvPr id="5" name="Text Placeholder 20">
            <a:extLst>
              <a:ext uri="{FF2B5EF4-FFF2-40B4-BE49-F238E27FC236}">
                <a16:creationId xmlns:a16="http://schemas.microsoft.com/office/drawing/2014/main" id="{C4E74264-E44F-0797-6D9B-9719118A5B4E}"/>
              </a:ext>
            </a:extLst>
          </p:cNvPr>
          <p:cNvSpPr>
            <a:spLocks noGrp="1"/>
          </p:cNvSpPr>
          <p:nvPr>
            <p:ph type="body" sz="quarter" idx="14" hasCustomPrompt="1"/>
          </p:nvPr>
        </p:nvSpPr>
        <p:spPr>
          <a:xfrm>
            <a:off x="1337481" y="140877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6" name="Text Placeholder 21">
            <a:extLst>
              <a:ext uri="{FF2B5EF4-FFF2-40B4-BE49-F238E27FC236}">
                <a16:creationId xmlns:a16="http://schemas.microsoft.com/office/drawing/2014/main" id="{474BFACF-A065-5599-4DA5-5613F6DC25E2}"/>
              </a:ext>
            </a:extLst>
          </p:cNvPr>
          <p:cNvSpPr>
            <a:spLocks noGrp="1"/>
          </p:cNvSpPr>
          <p:nvPr>
            <p:ph type="body" sz="quarter" idx="15" hasCustomPrompt="1"/>
          </p:nvPr>
        </p:nvSpPr>
        <p:spPr>
          <a:xfrm>
            <a:off x="499733" y="2113799"/>
            <a:ext cx="496800" cy="493200"/>
          </a:xfrm>
          <a:prstGeom prst="rect">
            <a:avLst/>
          </a:prstGeom>
        </p:spPr>
        <p:txBody>
          <a:bodyPr>
            <a:noAutofit/>
          </a:bodyPr>
          <a:lstStyle>
            <a:lvl1pPr>
              <a:defRPr sz="1800" b="1" i="0"/>
            </a:lvl1pPr>
          </a:lstStyle>
          <a:p>
            <a:r>
              <a:rPr lang="en-GB"/>
              <a:t>02</a:t>
            </a:r>
          </a:p>
        </p:txBody>
      </p:sp>
      <p:sp>
        <p:nvSpPr>
          <p:cNvPr id="9" name="Text Placeholder 23">
            <a:extLst>
              <a:ext uri="{FF2B5EF4-FFF2-40B4-BE49-F238E27FC236}">
                <a16:creationId xmlns:a16="http://schemas.microsoft.com/office/drawing/2014/main" id="{5691CC70-8DF2-EE6F-C40B-B6A831DFB18D}"/>
              </a:ext>
            </a:extLst>
          </p:cNvPr>
          <p:cNvSpPr>
            <a:spLocks noGrp="1"/>
          </p:cNvSpPr>
          <p:nvPr>
            <p:ph type="body" sz="quarter" idx="17" hasCustomPrompt="1"/>
          </p:nvPr>
        </p:nvSpPr>
        <p:spPr>
          <a:xfrm>
            <a:off x="499733" y="2818825"/>
            <a:ext cx="496800" cy="493200"/>
          </a:xfrm>
          <a:prstGeom prst="rect">
            <a:avLst/>
          </a:prstGeom>
        </p:spPr>
        <p:txBody>
          <a:bodyPr>
            <a:noAutofit/>
          </a:bodyPr>
          <a:lstStyle>
            <a:lvl1pPr>
              <a:lnSpc>
                <a:spcPct val="104000"/>
              </a:lnSpc>
              <a:defRPr sz="1800" b="1" i="0"/>
            </a:lvl1pPr>
          </a:lstStyle>
          <a:p>
            <a:r>
              <a:rPr lang="en-GB"/>
              <a:t>03</a:t>
            </a:r>
          </a:p>
        </p:txBody>
      </p:sp>
      <p:sp>
        <p:nvSpPr>
          <p:cNvPr id="11" name="Text Placeholder 25">
            <a:extLst>
              <a:ext uri="{FF2B5EF4-FFF2-40B4-BE49-F238E27FC236}">
                <a16:creationId xmlns:a16="http://schemas.microsoft.com/office/drawing/2014/main" id="{81241517-A93B-C884-00F7-1D76B026E7DE}"/>
              </a:ext>
            </a:extLst>
          </p:cNvPr>
          <p:cNvSpPr>
            <a:spLocks noGrp="1"/>
          </p:cNvSpPr>
          <p:nvPr>
            <p:ph type="body" sz="quarter" idx="19" hasCustomPrompt="1"/>
          </p:nvPr>
        </p:nvSpPr>
        <p:spPr>
          <a:xfrm>
            <a:off x="499733" y="3523851"/>
            <a:ext cx="496800" cy="493200"/>
          </a:xfrm>
          <a:prstGeom prst="rect">
            <a:avLst/>
          </a:prstGeom>
        </p:spPr>
        <p:txBody>
          <a:bodyPr>
            <a:noAutofit/>
          </a:bodyPr>
          <a:lstStyle>
            <a:lvl1pPr>
              <a:lnSpc>
                <a:spcPct val="104000"/>
              </a:lnSpc>
              <a:defRPr sz="1800" b="1" i="0"/>
            </a:lvl1pPr>
          </a:lstStyle>
          <a:p>
            <a:r>
              <a:rPr lang="en-GB"/>
              <a:t>04</a:t>
            </a:r>
          </a:p>
        </p:txBody>
      </p:sp>
      <p:sp>
        <p:nvSpPr>
          <p:cNvPr id="14" name="Text Placeholder 27">
            <a:extLst>
              <a:ext uri="{FF2B5EF4-FFF2-40B4-BE49-F238E27FC236}">
                <a16:creationId xmlns:a16="http://schemas.microsoft.com/office/drawing/2014/main" id="{623F1BAB-65D9-A5B4-E25B-18ED21C1E939}"/>
              </a:ext>
            </a:extLst>
          </p:cNvPr>
          <p:cNvSpPr>
            <a:spLocks noGrp="1"/>
          </p:cNvSpPr>
          <p:nvPr>
            <p:ph type="body" sz="quarter" idx="21" hasCustomPrompt="1"/>
          </p:nvPr>
        </p:nvSpPr>
        <p:spPr>
          <a:xfrm>
            <a:off x="499733" y="4228877"/>
            <a:ext cx="496800" cy="493200"/>
          </a:xfrm>
          <a:prstGeom prst="rect">
            <a:avLst/>
          </a:prstGeom>
        </p:spPr>
        <p:txBody>
          <a:bodyPr>
            <a:noAutofit/>
          </a:bodyPr>
          <a:lstStyle>
            <a:lvl1pPr>
              <a:lnSpc>
                <a:spcPct val="104000"/>
              </a:lnSpc>
              <a:defRPr sz="1800" b="1" i="0"/>
            </a:lvl1pPr>
          </a:lstStyle>
          <a:p>
            <a:r>
              <a:rPr lang="en-GB"/>
              <a:t>05</a:t>
            </a:r>
          </a:p>
        </p:txBody>
      </p:sp>
      <p:cxnSp>
        <p:nvCxnSpPr>
          <p:cNvPr id="24" name="Straight Connector 23">
            <a:extLst>
              <a:ext uri="{FF2B5EF4-FFF2-40B4-BE49-F238E27FC236}">
                <a16:creationId xmlns:a16="http://schemas.microsoft.com/office/drawing/2014/main" id="{9A622FF6-9443-30AD-C876-90BBC09B5850}"/>
              </a:ext>
            </a:extLst>
          </p:cNvPr>
          <p:cNvCxnSpPr>
            <a:cxnSpLocks/>
          </p:cNvCxnSpPr>
          <p:nvPr userDrawn="1"/>
        </p:nvCxnSpPr>
        <p:spPr>
          <a:xfrm>
            <a:off x="1139588" y="1431102"/>
            <a:ext cx="0" cy="399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20" name="Title Placeholder 1">
            <a:extLst>
              <a:ext uri="{FF2B5EF4-FFF2-40B4-BE49-F238E27FC236}">
                <a16:creationId xmlns:a16="http://schemas.microsoft.com/office/drawing/2014/main" id="{D325DC9D-2AA9-80B0-59CB-EB2A231584D3}"/>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Agenda slide</a:t>
            </a:r>
          </a:p>
        </p:txBody>
      </p:sp>
      <p:sp>
        <p:nvSpPr>
          <p:cNvPr id="38" name="Text Placeholder 20">
            <a:extLst>
              <a:ext uri="{FF2B5EF4-FFF2-40B4-BE49-F238E27FC236}">
                <a16:creationId xmlns:a16="http://schemas.microsoft.com/office/drawing/2014/main" id="{94FB1512-536B-3C06-8758-3BF64A3DF587}"/>
              </a:ext>
            </a:extLst>
          </p:cNvPr>
          <p:cNvSpPr>
            <a:spLocks noGrp="1"/>
          </p:cNvSpPr>
          <p:nvPr>
            <p:ph type="body" sz="quarter" idx="24" hasCustomPrompt="1"/>
          </p:nvPr>
        </p:nvSpPr>
        <p:spPr>
          <a:xfrm>
            <a:off x="1337481" y="2113798"/>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39" name="Text Placeholder 20">
            <a:extLst>
              <a:ext uri="{FF2B5EF4-FFF2-40B4-BE49-F238E27FC236}">
                <a16:creationId xmlns:a16="http://schemas.microsoft.com/office/drawing/2014/main" id="{E73858A2-79B0-D494-4400-BA3171AC2533}"/>
              </a:ext>
            </a:extLst>
          </p:cNvPr>
          <p:cNvSpPr>
            <a:spLocks noGrp="1"/>
          </p:cNvSpPr>
          <p:nvPr>
            <p:ph type="body" sz="quarter" idx="25" hasCustomPrompt="1"/>
          </p:nvPr>
        </p:nvSpPr>
        <p:spPr>
          <a:xfrm>
            <a:off x="1337481" y="2818824"/>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0" name="Text Placeholder 20">
            <a:extLst>
              <a:ext uri="{FF2B5EF4-FFF2-40B4-BE49-F238E27FC236}">
                <a16:creationId xmlns:a16="http://schemas.microsoft.com/office/drawing/2014/main" id="{316DF11A-F375-2621-E425-D254C2BFBDC2}"/>
              </a:ext>
            </a:extLst>
          </p:cNvPr>
          <p:cNvSpPr>
            <a:spLocks noGrp="1"/>
          </p:cNvSpPr>
          <p:nvPr>
            <p:ph type="body" sz="quarter" idx="26" hasCustomPrompt="1"/>
          </p:nvPr>
        </p:nvSpPr>
        <p:spPr>
          <a:xfrm>
            <a:off x="1337481" y="3523850"/>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1" name="Text Placeholder 20">
            <a:extLst>
              <a:ext uri="{FF2B5EF4-FFF2-40B4-BE49-F238E27FC236}">
                <a16:creationId xmlns:a16="http://schemas.microsoft.com/office/drawing/2014/main" id="{FB045E71-4D6C-C476-D364-81DB443EDF23}"/>
              </a:ext>
            </a:extLst>
          </p:cNvPr>
          <p:cNvSpPr>
            <a:spLocks noGrp="1"/>
          </p:cNvSpPr>
          <p:nvPr>
            <p:ph type="body" sz="quarter" idx="27" hasCustomPrompt="1"/>
          </p:nvPr>
        </p:nvSpPr>
        <p:spPr>
          <a:xfrm>
            <a:off x="1337481" y="4228876"/>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4" name="Text Placeholder 20">
            <a:extLst>
              <a:ext uri="{FF2B5EF4-FFF2-40B4-BE49-F238E27FC236}">
                <a16:creationId xmlns:a16="http://schemas.microsoft.com/office/drawing/2014/main" id="{6ACC28C5-8646-3B2E-4FDA-90CAAD6437E9}"/>
              </a:ext>
            </a:extLst>
          </p:cNvPr>
          <p:cNvSpPr>
            <a:spLocks noGrp="1"/>
          </p:cNvSpPr>
          <p:nvPr>
            <p:ph type="body" sz="quarter" idx="30" hasCustomPrompt="1"/>
          </p:nvPr>
        </p:nvSpPr>
        <p:spPr>
          <a:xfrm>
            <a:off x="1337481" y="4933902"/>
            <a:ext cx="10354781" cy="493200"/>
          </a:xfrm>
          <a:prstGeom prst="rect">
            <a:avLst/>
          </a:prstGeom>
        </p:spPr>
        <p:txBody>
          <a:bodyPr>
            <a:noAutofit/>
          </a:bodyPr>
          <a:lstStyle>
            <a:lvl1pPr>
              <a:lnSpc>
                <a:spcPct val="104000"/>
              </a:lnSpc>
              <a:defRPr sz="1800" b="0" i="0"/>
            </a:lvl1pPr>
          </a:lstStyle>
          <a:p>
            <a:r>
              <a:rPr lang="en-GB"/>
              <a:t>Add section title</a:t>
            </a:r>
          </a:p>
        </p:txBody>
      </p:sp>
      <p:sp>
        <p:nvSpPr>
          <p:cNvPr id="49" name="Text Placeholder 29">
            <a:extLst>
              <a:ext uri="{FF2B5EF4-FFF2-40B4-BE49-F238E27FC236}">
                <a16:creationId xmlns:a16="http://schemas.microsoft.com/office/drawing/2014/main" id="{CE07A932-8579-47D4-C90C-297D44DE4342}"/>
              </a:ext>
            </a:extLst>
          </p:cNvPr>
          <p:cNvSpPr>
            <a:spLocks noGrp="1"/>
          </p:cNvSpPr>
          <p:nvPr>
            <p:ph type="body" sz="quarter" idx="32" hasCustomPrompt="1"/>
          </p:nvPr>
        </p:nvSpPr>
        <p:spPr>
          <a:xfrm>
            <a:off x="499733" y="4933903"/>
            <a:ext cx="496800" cy="493200"/>
          </a:xfrm>
          <a:prstGeom prst="rect">
            <a:avLst/>
          </a:prstGeom>
        </p:spPr>
        <p:txBody>
          <a:bodyPr>
            <a:noAutofit/>
          </a:bodyPr>
          <a:lstStyle>
            <a:lvl1pPr>
              <a:defRPr sz="1800" b="1" i="0"/>
            </a:lvl1pPr>
          </a:lstStyle>
          <a:p>
            <a:r>
              <a:rPr lang="en-GB"/>
              <a:t>06</a:t>
            </a:r>
          </a:p>
        </p:txBody>
      </p:sp>
      <p:sp>
        <p:nvSpPr>
          <p:cNvPr id="2" name="Footer Placeholder 4">
            <a:extLst>
              <a:ext uri="{FF2B5EF4-FFF2-40B4-BE49-F238E27FC236}">
                <a16:creationId xmlns:a16="http://schemas.microsoft.com/office/drawing/2014/main" id="{917D1B03-4E4C-6186-9FF9-B3CE964321A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3" name="Slide Number Placeholder 5">
            <a:extLst>
              <a:ext uri="{FF2B5EF4-FFF2-40B4-BE49-F238E27FC236}">
                <a16:creationId xmlns:a16="http://schemas.microsoft.com/office/drawing/2014/main" id="{4E928B4F-3265-2263-5059-1418E9ED8E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9627771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12" name="Picture Placeholder 11">
            <a:extLst>
              <a:ext uri="{FF2B5EF4-FFF2-40B4-BE49-F238E27FC236}">
                <a16:creationId xmlns:a16="http://schemas.microsoft.com/office/drawing/2014/main" id="{09D3A070-4BD2-ECCB-D736-EBBF239055BC}"/>
              </a:ext>
            </a:extLst>
          </p:cNvPr>
          <p:cNvSpPr>
            <a:spLocks noGrp="1"/>
          </p:cNvSpPr>
          <p:nvPr>
            <p:ph type="pic" sz="quarter" idx="12" hasCustomPrompt="1"/>
          </p:nvPr>
        </p:nvSpPr>
        <p:spPr>
          <a:xfrm>
            <a:off x="0" y="0"/>
            <a:ext cx="12192000" cy="3445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8" name="Text Placeholder 12">
            <a:extLst>
              <a:ext uri="{FF2B5EF4-FFF2-40B4-BE49-F238E27FC236}">
                <a16:creationId xmlns:a16="http://schemas.microsoft.com/office/drawing/2014/main" id="{4F440B6D-D8EA-328C-0E0A-0927EB44B7DC}"/>
              </a:ext>
            </a:extLst>
          </p:cNvPr>
          <p:cNvSpPr>
            <a:spLocks noGrp="1"/>
          </p:cNvSpPr>
          <p:nvPr>
            <p:ph type="body" sz="quarter" idx="13" hasCustomPrompt="1"/>
          </p:nvPr>
        </p:nvSpPr>
        <p:spPr>
          <a:xfrm>
            <a:off x="499733" y="1580118"/>
            <a:ext cx="8208000" cy="855299"/>
          </a:xfrm>
          <a:prstGeom prst="rect">
            <a:avLst/>
          </a:prstGeom>
        </p:spPr>
        <p:txBody>
          <a:bodyPr wrap="square">
            <a:noAutofit/>
          </a:bodyPr>
          <a:lstStyle>
            <a:lvl1pPr>
              <a:lnSpc>
                <a:spcPct val="105000"/>
              </a:lnSpc>
              <a:defRPr sz="6000" b="1" i="0" kern="1800" spc="-30" baseline="0">
                <a:effectLst/>
              </a:defRPr>
            </a:lvl1pPr>
            <a:lvl2pPr>
              <a:defRPr sz="2000"/>
            </a:lvl2pPr>
            <a:lvl3pPr>
              <a:defRPr sz="2000"/>
            </a:lvl3pPr>
            <a:lvl4pPr>
              <a:defRPr sz="2000"/>
            </a:lvl4pPr>
            <a:lvl5pPr>
              <a:defRPr sz="2000"/>
            </a:lvl5pPr>
          </a:lstStyle>
          <a:p>
            <a:pPr lvl="0"/>
            <a:r>
              <a:rPr lang="en-US"/>
              <a:t>Chapter #</a:t>
            </a:r>
          </a:p>
        </p:txBody>
      </p:sp>
      <p:sp>
        <p:nvSpPr>
          <p:cNvPr id="2" name="Title Placeholder 1">
            <a:extLst>
              <a:ext uri="{FF2B5EF4-FFF2-40B4-BE49-F238E27FC236}">
                <a16:creationId xmlns:a16="http://schemas.microsoft.com/office/drawing/2014/main" id="{48FCD2B1-D684-AD84-2649-CD4B7D8A9D75}"/>
              </a:ext>
            </a:extLst>
          </p:cNvPr>
          <p:cNvSpPr>
            <a:spLocks noGrp="1"/>
          </p:cNvSpPr>
          <p:nvPr>
            <p:ph type="title" hasCustomPrompt="1"/>
          </p:nvPr>
        </p:nvSpPr>
        <p:spPr>
          <a:xfrm>
            <a:off x="499733" y="2791790"/>
            <a:ext cx="8208000" cy="1743682"/>
          </a:xfrm>
          <a:prstGeom prst="rect">
            <a:avLst/>
          </a:prstGeom>
        </p:spPr>
        <p:txBody>
          <a:bodyPr vert="horz" wrap="square" lIns="0" tIns="0" rIns="0" bIns="0" rtlCol="0" anchor="t">
            <a:noAutofit/>
          </a:bodyPr>
          <a:lstStyle>
            <a:lvl1pPr>
              <a:lnSpc>
                <a:spcPct val="80000"/>
              </a:lnSpc>
              <a:defRPr sz="7200" b="1" i="0">
                <a:solidFill>
                  <a:schemeClr val="tx1"/>
                </a:solidFill>
                <a:effectLst/>
                <a:latin typeface="Aptos" panose="020B0004020202020204" pitchFamily="34" charset="0"/>
              </a:defRPr>
            </a:lvl1pPr>
          </a:lstStyle>
          <a:p>
            <a:r>
              <a:rPr lang="en-GB"/>
              <a:t>Click here </a:t>
            </a:r>
            <a:br>
              <a:rPr lang="en-GB"/>
            </a:br>
            <a:r>
              <a:rPr lang="en-GB"/>
              <a:t>to insert title</a:t>
            </a:r>
          </a:p>
        </p:txBody>
      </p:sp>
      <p:pic>
        <p:nvPicPr>
          <p:cNvPr id="90" name="Graphic 89">
            <a:extLst>
              <a:ext uri="{FF2B5EF4-FFF2-40B4-BE49-F238E27FC236}">
                <a16:creationId xmlns:a16="http://schemas.microsoft.com/office/drawing/2014/main" id="{DEABD41F-F2D1-68DD-A891-4162D21E5E59}"/>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500065" y="5418450"/>
            <a:ext cx="651959" cy="936000"/>
          </a:xfrm>
          <a:prstGeom prst="rect">
            <a:avLst/>
          </a:prstGeom>
        </p:spPr>
      </p:pic>
      <p:pic>
        <p:nvPicPr>
          <p:cNvPr id="3" name="Graphic 2">
            <a:extLst>
              <a:ext uri="{FF2B5EF4-FFF2-40B4-BE49-F238E27FC236}">
                <a16:creationId xmlns:a16="http://schemas.microsoft.com/office/drawing/2014/main" id="{B91F82F2-0A6F-6A9F-373C-171253D5E9AC}"/>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54125215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157C52-1CB5-33E3-B149-EAB127291756}"/>
              </a:ext>
            </a:extLst>
          </p:cNvPr>
          <p:cNvSpPr>
            <a:spLocks noGrp="1"/>
          </p:cNvSpPr>
          <p:nvPr>
            <p:ph type="title" hasCustomPrompt="1"/>
          </p:nvPr>
        </p:nvSpPr>
        <p:spPr/>
        <p:txBody>
          <a:bodyPr/>
          <a:lstStyle/>
          <a:p>
            <a:r>
              <a:rPr lang="en-GB"/>
              <a:t>Click here to insert title</a:t>
            </a:r>
          </a:p>
        </p:txBody>
      </p:sp>
      <p:sp>
        <p:nvSpPr>
          <p:cNvPr id="3" name="Slide Number Placeholder 2">
            <a:extLst>
              <a:ext uri="{FF2B5EF4-FFF2-40B4-BE49-F238E27FC236}">
                <a16:creationId xmlns:a16="http://schemas.microsoft.com/office/drawing/2014/main" id="{9784F17C-6E19-B547-2E5A-436DE8D943B1}"/>
              </a:ext>
            </a:extLst>
          </p:cNvPr>
          <p:cNvSpPr>
            <a:spLocks noGrp="1"/>
          </p:cNvSpPr>
          <p:nvPr>
            <p:ph type="sldNum" sz="quarter" idx="10"/>
          </p:nvPr>
        </p:nvSpPr>
        <p:spPr>
          <a:xfrm>
            <a:off x="499733" y="5994450"/>
            <a:ext cx="360000" cy="360000"/>
          </a:xfrm>
          <a:prstGeom prst="rect">
            <a:avLst/>
          </a:prstGeom>
        </p:spPr>
        <p:txBody>
          <a:bodyPr/>
          <a:lstStyle/>
          <a:p>
            <a:fld id="{E8F1A65C-595C-4736-BF40-F7D31E789466}" type="slidenum">
              <a:rPr lang="en-GB" smtClean="0"/>
              <a:pPr/>
              <a:t>‹#›</a:t>
            </a:fld>
            <a:endParaRPr lang="en-GB"/>
          </a:p>
        </p:txBody>
      </p:sp>
      <p:sp>
        <p:nvSpPr>
          <p:cNvPr id="4" name="Footer Placeholder 3">
            <a:extLst>
              <a:ext uri="{FF2B5EF4-FFF2-40B4-BE49-F238E27FC236}">
                <a16:creationId xmlns:a16="http://schemas.microsoft.com/office/drawing/2014/main" id="{7DEB4A28-AC6D-EC48-BC79-45434858BABC}"/>
              </a:ext>
            </a:extLst>
          </p:cNvPr>
          <p:cNvSpPr>
            <a:spLocks noGrp="1"/>
          </p:cNvSpPr>
          <p:nvPr>
            <p:ph type="ftr" sz="quarter" idx="11"/>
          </p:nvPr>
        </p:nvSpPr>
        <p:spPr>
          <a:xfrm>
            <a:off x="1039733" y="5994450"/>
            <a:ext cx="10652534" cy="360000"/>
          </a:xfrm>
          <a:prstGeom prst="rect">
            <a:avLst/>
          </a:prstGeom>
        </p:spPr>
        <p:txBody>
          <a:bodyPr/>
          <a:lstStyle/>
          <a:p>
            <a:r>
              <a:rPr lang="en-GB"/>
              <a:t>Thinking with AI, University of Warwick. Posters and materials licensed CC BY-NC-SA 4.0.</a:t>
            </a:r>
          </a:p>
        </p:txBody>
      </p:sp>
    </p:spTree>
    <p:extLst>
      <p:ext uri="{BB962C8B-B14F-4D97-AF65-F5344CB8AC3E}">
        <p14:creationId xmlns:p14="http://schemas.microsoft.com/office/powerpoint/2010/main" val="14382066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Text only slide">
    <p:spTree>
      <p:nvGrpSpPr>
        <p:cNvPr id="1" name=""/>
        <p:cNvGrpSpPr/>
        <p:nvPr/>
      </p:nvGrpSpPr>
      <p:grpSpPr>
        <a:xfrm>
          <a:off x="0" y="0"/>
          <a:ext cx="0" cy="0"/>
          <a:chOff x="0" y="0"/>
          <a:chExt cx="0" cy="0"/>
        </a:xfrm>
      </p:grpSpPr>
      <p:sp>
        <p:nvSpPr>
          <p:cNvPr id="8" name="Text Placeholder 12">
            <a:extLst>
              <a:ext uri="{FF2B5EF4-FFF2-40B4-BE49-F238E27FC236}">
                <a16:creationId xmlns:a16="http://schemas.microsoft.com/office/drawing/2014/main" id="{766BFCA1-3D8D-4284-C24E-E3DA1F699571}"/>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itle Placeholder 1">
            <a:extLst>
              <a:ext uri="{FF2B5EF4-FFF2-40B4-BE49-F238E27FC236}">
                <a16:creationId xmlns:a16="http://schemas.microsoft.com/office/drawing/2014/main" id="{310189C7-0533-C5A5-2053-64B64A4AE60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4" name="Text Placeholder 2">
            <a:extLst>
              <a:ext uri="{FF2B5EF4-FFF2-40B4-BE49-F238E27FC236}">
                <a16:creationId xmlns:a16="http://schemas.microsoft.com/office/drawing/2014/main" id="{AFBC0A28-AEB8-D9B8-A0EC-71E62E27106D}"/>
              </a:ext>
            </a:extLst>
          </p:cNvPr>
          <p:cNvSpPr>
            <a:spLocks noGrp="1"/>
          </p:cNvSpPr>
          <p:nvPr>
            <p:ph idx="1"/>
          </p:nvPr>
        </p:nvSpPr>
        <p:spPr>
          <a:xfrm>
            <a:off x="499733" y="1888476"/>
            <a:ext cx="11192534" cy="3567600"/>
          </a:xfrm>
          <a:prstGeom prst="rect">
            <a:avLst/>
          </a:prstGeom>
        </p:spPr>
        <p:txBody>
          <a:bodyPr vert="horz" lIns="0" tIns="0" rIns="0" bIns="0" rtlCol="0">
            <a:noAutofit/>
          </a:bodyPr>
          <a:lstStyle>
            <a:lvl1pPr>
              <a:defRPr sz="1600" b="0" i="0"/>
            </a:lvl1pPr>
          </a:lstStyle>
          <a:p>
            <a:pPr lvl="0"/>
            <a:endParaRPr lang="en-GB"/>
          </a:p>
        </p:txBody>
      </p:sp>
      <p:sp>
        <p:nvSpPr>
          <p:cNvPr id="5" name="Footer Placeholder 4">
            <a:extLst>
              <a:ext uri="{FF2B5EF4-FFF2-40B4-BE49-F238E27FC236}">
                <a16:creationId xmlns:a16="http://schemas.microsoft.com/office/drawing/2014/main" id="{4AFD773E-2150-96AA-393D-A238DD62DBD9}"/>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9DB4E834-52E2-2CB9-48D2-3F87AFD2BE3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87341493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Two column slide">
    <p:spTree>
      <p:nvGrpSpPr>
        <p:cNvPr id="1" name=""/>
        <p:cNvGrpSpPr/>
        <p:nvPr/>
      </p:nvGrpSpPr>
      <p:grpSpPr>
        <a:xfrm>
          <a:off x="0" y="0"/>
          <a:ext cx="0" cy="0"/>
          <a:chOff x="0" y="0"/>
          <a:chExt cx="0" cy="0"/>
        </a:xfrm>
      </p:grpSpPr>
      <p:sp>
        <p:nvSpPr>
          <p:cNvPr id="3" name="Text Placeholder 12">
            <a:extLst>
              <a:ext uri="{FF2B5EF4-FFF2-40B4-BE49-F238E27FC236}">
                <a16:creationId xmlns:a16="http://schemas.microsoft.com/office/drawing/2014/main" id="{8901B2BF-B146-18AA-D1AC-C11BF13456D3}"/>
              </a:ext>
            </a:extLst>
          </p:cNvPr>
          <p:cNvSpPr>
            <a:spLocks noGrp="1"/>
          </p:cNvSpPr>
          <p:nvPr>
            <p:ph type="body" sz="quarter" idx="12" hasCustomPrompt="1"/>
          </p:nvPr>
        </p:nvSpPr>
        <p:spPr>
          <a:xfrm>
            <a:off x="499733" y="1077065"/>
            <a:ext cx="11192534"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8" name="Content Placeholder 15">
            <a:extLst>
              <a:ext uri="{FF2B5EF4-FFF2-40B4-BE49-F238E27FC236}">
                <a16:creationId xmlns:a16="http://schemas.microsoft.com/office/drawing/2014/main" id="{36F623F4-4EF9-C441-6445-BE83736EA377}"/>
              </a:ext>
            </a:extLst>
          </p:cNvPr>
          <p:cNvSpPr>
            <a:spLocks noGrp="1"/>
          </p:cNvSpPr>
          <p:nvPr>
            <p:ph sz="quarter" idx="17"/>
          </p:nvPr>
        </p:nvSpPr>
        <p:spPr>
          <a:xfrm>
            <a:off x="499733" y="2589800"/>
            <a:ext cx="5076000" cy="2866276"/>
          </a:xfrm>
          <a:prstGeom prst="rect">
            <a:avLst/>
          </a:prstGeom>
        </p:spPr>
        <p:txBody>
          <a:bodyPr/>
          <a:lstStyle>
            <a:lvl1pPr>
              <a:lnSpc>
                <a:spcPct val="104000"/>
              </a:lnSpc>
              <a:defRPr sz="1400" b="0" i="0"/>
            </a:lvl1pPr>
          </a:lstStyle>
          <a:p>
            <a:endParaRPr lang="en-GB"/>
          </a:p>
        </p:txBody>
      </p:sp>
      <p:sp>
        <p:nvSpPr>
          <p:cNvPr id="12" name="Text Placeholder 13">
            <a:extLst>
              <a:ext uri="{FF2B5EF4-FFF2-40B4-BE49-F238E27FC236}">
                <a16:creationId xmlns:a16="http://schemas.microsoft.com/office/drawing/2014/main" id="{A80B7B62-049F-CC9E-9B73-4108CEF5DEFB}"/>
              </a:ext>
            </a:extLst>
          </p:cNvPr>
          <p:cNvSpPr>
            <a:spLocks noGrp="1"/>
          </p:cNvSpPr>
          <p:nvPr>
            <p:ph type="body" sz="quarter" idx="14" hasCustomPrompt="1"/>
          </p:nvPr>
        </p:nvSpPr>
        <p:spPr>
          <a:xfrm>
            <a:off x="499731" y="1888476"/>
            <a:ext cx="507600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26" name="Content Placeholder 15">
            <a:extLst>
              <a:ext uri="{FF2B5EF4-FFF2-40B4-BE49-F238E27FC236}">
                <a16:creationId xmlns:a16="http://schemas.microsoft.com/office/drawing/2014/main" id="{1E648676-8FD7-02E8-7716-297A4F374120}"/>
              </a:ext>
            </a:extLst>
          </p:cNvPr>
          <p:cNvSpPr>
            <a:spLocks noGrp="1"/>
          </p:cNvSpPr>
          <p:nvPr>
            <p:ph sz="quarter" idx="18"/>
          </p:nvPr>
        </p:nvSpPr>
        <p:spPr>
          <a:xfrm>
            <a:off x="6619166" y="2589800"/>
            <a:ext cx="5073091" cy="2866276"/>
          </a:xfrm>
          <a:prstGeom prst="rect">
            <a:avLst/>
          </a:prstGeom>
        </p:spPr>
        <p:txBody>
          <a:bodyPr/>
          <a:lstStyle>
            <a:lvl1pPr>
              <a:lnSpc>
                <a:spcPct val="104000"/>
              </a:lnSpc>
              <a:defRPr sz="1400" b="0" i="0"/>
            </a:lvl1pPr>
          </a:lstStyle>
          <a:p>
            <a:endParaRPr lang="en-GB"/>
          </a:p>
        </p:txBody>
      </p:sp>
      <p:sp>
        <p:nvSpPr>
          <p:cNvPr id="27" name="Text Placeholder 13">
            <a:extLst>
              <a:ext uri="{FF2B5EF4-FFF2-40B4-BE49-F238E27FC236}">
                <a16:creationId xmlns:a16="http://schemas.microsoft.com/office/drawing/2014/main" id="{5854E95A-9CE6-D1AA-8A64-A9F487ACB88F}"/>
              </a:ext>
            </a:extLst>
          </p:cNvPr>
          <p:cNvSpPr>
            <a:spLocks noGrp="1"/>
          </p:cNvSpPr>
          <p:nvPr>
            <p:ph type="body" sz="quarter" idx="19" hasCustomPrompt="1"/>
          </p:nvPr>
        </p:nvSpPr>
        <p:spPr>
          <a:xfrm>
            <a:off x="6619167" y="1888476"/>
            <a:ext cx="5073099" cy="564450"/>
          </a:xfrm>
          <a:prstGeom prst="rect">
            <a:avLst/>
          </a:prstGeom>
        </p:spPr>
        <p:txBody>
          <a:bodyPr anchor="t">
            <a:noAutofit/>
          </a:bodyPr>
          <a:lstStyle>
            <a:lvl1pPr>
              <a:lnSpc>
                <a:spcPct val="104000"/>
              </a:lnSpc>
              <a:defRPr sz="1600" b="1" i="0"/>
            </a:lvl1pPr>
          </a:lstStyle>
          <a:p>
            <a:r>
              <a:rPr lang="en-GB"/>
              <a:t>Add heading(two lines max)</a:t>
            </a:r>
          </a:p>
        </p:txBody>
      </p:sp>
      <p:cxnSp>
        <p:nvCxnSpPr>
          <p:cNvPr id="28" name="Straight Connector 27">
            <a:extLst>
              <a:ext uri="{FF2B5EF4-FFF2-40B4-BE49-F238E27FC236}">
                <a16:creationId xmlns:a16="http://schemas.microsoft.com/office/drawing/2014/main" id="{C2664B76-E093-0A2A-B5BC-50B49610644F}"/>
              </a:ext>
            </a:extLst>
          </p:cNvPr>
          <p:cNvCxnSpPr>
            <a:cxnSpLocks/>
          </p:cNvCxnSpPr>
          <p:nvPr userDrawn="1"/>
        </p:nvCxnSpPr>
        <p:spPr>
          <a:xfrm>
            <a:off x="6096000" y="1830466"/>
            <a:ext cx="0" cy="3636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Title Placeholder 1">
            <a:extLst>
              <a:ext uri="{FF2B5EF4-FFF2-40B4-BE49-F238E27FC236}">
                <a16:creationId xmlns:a16="http://schemas.microsoft.com/office/drawing/2014/main" id="{1E67C38B-51DC-8901-ABF7-E4536FB08110}"/>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5" name="Footer Placeholder 4">
            <a:extLst>
              <a:ext uri="{FF2B5EF4-FFF2-40B4-BE49-F238E27FC236}">
                <a16:creationId xmlns:a16="http://schemas.microsoft.com/office/drawing/2014/main" id="{DF77387A-CEA4-C08B-EBCD-990ADDEEAEE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F00FB76A-7C7D-A6E7-84B4-B4D0176FE5F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424567096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Text and chart slide">
    <p:spTree>
      <p:nvGrpSpPr>
        <p:cNvPr id="1" name=""/>
        <p:cNvGrpSpPr/>
        <p:nvPr/>
      </p:nvGrpSpPr>
      <p:grpSpPr>
        <a:xfrm>
          <a:off x="0" y="0"/>
          <a:ext cx="0" cy="0"/>
          <a:chOff x="0" y="0"/>
          <a:chExt cx="0" cy="0"/>
        </a:xfrm>
      </p:grpSpPr>
      <p:sp>
        <p:nvSpPr>
          <p:cNvPr id="15" name="Content Placeholder 15">
            <a:extLst>
              <a:ext uri="{FF2B5EF4-FFF2-40B4-BE49-F238E27FC236}">
                <a16:creationId xmlns:a16="http://schemas.microsoft.com/office/drawing/2014/main" id="{6B843F2C-A45A-02E0-0AFF-23B4732E852F}"/>
              </a:ext>
            </a:extLst>
          </p:cNvPr>
          <p:cNvSpPr>
            <a:spLocks noGrp="1"/>
          </p:cNvSpPr>
          <p:nvPr>
            <p:ph sz="quarter" idx="18"/>
          </p:nvPr>
        </p:nvSpPr>
        <p:spPr>
          <a:xfrm>
            <a:off x="7667466" y="1408770"/>
            <a:ext cx="4024801" cy="4047306"/>
          </a:xfrm>
          <a:prstGeom prst="rect">
            <a:avLst/>
          </a:prstGeom>
        </p:spPr>
        <p:txBody>
          <a:bodyPr/>
          <a:lstStyle>
            <a:lvl1pPr>
              <a:defRPr sz="1400" b="0" i="0"/>
            </a:lvl1pPr>
          </a:lstStyle>
          <a:p>
            <a:endParaRPr lang="en-GB"/>
          </a:p>
        </p:txBody>
      </p:sp>
      <p:sp>
        <p:nvSpPr>
          <p:cNvPr id="2" name="Title Placeholder 1">
            <a:extLst>
              <a:ext uri="{FF2B5EF4-FFF2-40B4-BE49-F238E27FC236}">
                <a16:creationId xmlns:a16="http://schemas.microsoft.com/office/drawing/2014/main" id="{7064F26B-8803-9659-C0F8-9ABB6BA873C7}"/>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8" name="Content Placeholder 15">
            <a:extLst>
              <a:ext uri="{FF2B5EF4-FFF2-40B4-BE49-F238E27FC236}">
                <a16:creationId xmlns:a16="http://schemas.microsoft.com/office/drawing/2014/main" id="{6F560808-D843-CD45-7AB0-37D202E7B9F2}"/>
              </a:ext>
            </a:extLst>
          </p:cNvPr>
          <p:cNvSpPr>
            <a:spLocks noGrp="1"/>
          </p:cNvSpPr>
          <p:nvPr>
            <p:ph sz="quarter" idx="19"/>
          </p:nvPr>
        </p:nvSpPr>
        <p:spPr>
          <a:xfrm>
            <a:off x="499733" y="2138376"/>
            <a:ext cx="6542090" cy="3317700"/>
          </a:xfrm>
          <a:prstGeom prst="rect">
            <a:avLst/>
          </a:prstGeom>
        </p:spPr>
        <p:txBody>
          <a:bodyPr/>
          <a:lstStyle>
            <a:lvl1pPr>
              <a:lnSpc>
                <a:spcPct val="104000"/>
              </a:lnSpc>
              <a:defRPr sz="1400" b="0" i="0"/>
            </a:lvl1pPr>
          </a:lstStyle>
          <a:p>
            <a:endParaRPr lang="en-GB"/>
          </a:p>
        </p:txBody>
      </p:sp>
      <p:sp>
        <p:nvSpPr>
          <p:cNvPr id="9" name="Text Placeholder 13">
            <a:extLst>
              <a:ext uri="{FF2B5EF4-FFF2-40B4-BE49-F238E27FC236}">
                <a16:creationId xmlns:a16="http://schemas.microsoft.com/office/drawing/2014/main" id="{B75E58B9-86FE-9082-F516-B5221DE85A4E}"/>
              </a:ext>
            </a:extLst>
          </p:cNvPr>
          <p:cNvSpPr>
            <a:spLocks noGrp="1"/>
          </p:cNvSpPr>
          <p:nvPr>
            <p:ph type="body" sz="quarter" idx="20" hasCustomPrompt="1"/>
          </p:nvPr>
        </p:nvSpPr>
        <p:spPr>
          <a:xfrm>
            <a:off x="499731" y="1408771"/>
            <a:ext cx="654209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5" name="Footer Placeholder 4">
            <a:extLst>
              <a:ext uri="{FF2B5EF4-FFF2-40B4-BE49-F238E27FC236}">
                <a16:creationId xmlns:a16="http://schemas.microsoft.com/office/drawing/2014/main" id="{01FE00DE-C468-A7DC-57DA-3D7B609B9F2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9E836C09-33F0-7683-FC8A-7E3AA4F1094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59303667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Text and graph slide">
    <p:spTree>
      <p:nvGrpSpPr>
        <p:cNvPr id="1" name=""/>
        <p:cNvGrpSpPr/>
        <p:nvPr/>
      </p:nvGrpSpPr>
      <p:grpSpPr>
        <a:xfrm>
          <a:off x="0" y="0"/>
          <a:ext cx="0" cy="0"/>
          <a:chOff x="0" y="0"/>
          <a:chExt cx="0" cy="0"/>
        </a:xfrm>
      </p:grpSpPr>
      <p:sp>
        <p:nvSpPr>
          <p:cNvPr id="8" name="Title Placeholder 1">
            <a:extLst>
              <a:ext uri="{FF2B5EF4-FFF2-40B4-BE49-F238E27FC236}">
                <a16:creationId xmlns:a16="http://schemas.microsoft.com/office/drawing/2014/main" id="{AE7A2C40-535F-5F7E-F1C3-491FC3950458}"/>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9" name="Content Placeholder 15">
            <a:extLst>
              <a:ext uri="{FF2B5EF4-FFF2-40B4-BE49-F238E27FC236}">
                <a16:creationId xmlns:a16="http://schemas.microsoft.com/office/drawing/2014/main" id="{761E740E-CE5D-3F96-EF1B-74C269D86486}"/>
              </a:ext>
            </a:extLst>
          </p:cNvPr>
          <p:cNvSpPr>
            <a:spLocks noGrp="1"/>
          </p:cNvSpPr>
          <p:nvPr>
            <p:ph sz="quarter" idx="19"/>
          </p:nvPr>
        </p:nvSpPr>
        <p:spPr>
          <a:xfrm>
            <a:off x="499733" y="2138376"/>
            <a:ext cx="5269471" cy="3317700"/>
          </a:xfrm>
          <a:prstGeom prst="rect">
            <a:avLst/>
          </a:prstGeom>
        </p:spPr>
        <p:txBody>
          <a:bodyPr/>
          <a:lstStyle>
            <a:lvl1pPr>
              <a:lnSpc>
                <a:spcPct val="104000"/>
              </a:lnSpc>
              <a:defRPr sz="1400" b="0" i="0"/>
            </a:lvl1pPr>
          </a:lstStyle>
          <a:p>
            <a:endParaRPr lang="en-GB"/>
          </a:p>
        </p:txBody>
      </p:sp>
      <p:sp>
        <p:nvSpPr>
          <p:cNvPr id="10" name="Text Placeholder 13">
            <a:extLst>
              <a:ext uri="{FF2B5EF4-FFF2-40B4-BE49-F238E27FC236}">
                <a16:creationId xmlns:a16="http://schemas.microsoft.com/office/drawing/2014/main" id="{6EE7FA59-16CE-C00E-EC88-A43E3E27FD7B}"/>
              </a:ext>
            </a:extLst>
          </p:cNvPr>
          <p:cNvSpPr>
            <a:spLocks noGrp="1"/>
          </p:cNvSpPr>
          <p:nvPr>
            <p:ph type="body" sz="quarter" idx="20" hasCustomPrompt="1"/>
          </p:nvPr>
        </p:nvSpPr>
        <p:spPr>
          <a:xfrm>
            <a:off x="499731" y="1408771"/>
            <a:ext cx="5269470"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6" name="Content Placeholder 15">
            <a:extLst>
              <a:ext uri="{FF2B5EF4-FFF2-40B4-BE49-F238E27FC236}">
                <a16:creationId xmlns:a16="http://schemas.microsoft.com/office/drawing/2014/main" id="{D4650F6D-1E8E-4387-3E83-A43623850CE6}"/>
              </a:ext>
            </a:extLst>
          </p:cNvPr>
          <p:cNvSpPr>
            <a:spLocks noGrp="1"/>
          </p:cNvSpPr>
          <p:nvPr>
            <p:ph sz="quarter" idx="18"/>
          </p:nvPr>
        </p:nvSpPr>
        <p:spPr>
          <a:xfrm>
            <a:off x="6422796" y="1408770"/>
            <a:ext cx="5269471"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068BB6DF-82DA-20B1-861B-A213B26A0566}"/>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4D5341A7-FDFF-1392-D929-D43A7017E551}"/>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5553355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Text and table slide">
    <p:spTree>
      <p:nvGrpSpPr>
        <p:cNvPr id="1" name=""/>
        <p:cNvGrpSpPr/>
        <p:nvPr/>
      </p:nvGrpSpPr>
      <p:grpSpPr>
        <a:xfrm>
          <a:off x="0" y="0"/>
          <a:ext cx="0" cy="0"/>
          <a:chOff x="0" y="0"/>
          <a:chExt cx="0" cy="0"/>
        </a:xfrm>
      </p:grpSpPr>
      <p:sp>
        <p:nvSpPr>
          <p:cNvPr id="9" name="Title Placeholder 1">
            <a:extLst>
              <a:ext uri="{FF2B5EF4-FFF2-40B4-BE49-F238E27FC236}">
                <a16:creationId xmlns:a16="http://schemas.microsoft.com/office/drawing/2014/main" id="{FE7F2E16-67F1-F1D0-06B5-F587DD51CE6D}"/>
              </a:ext>
            </a:extLst>
          </p:cNvPr>
          <p:cNvSpPr>
            <a:spLocks noGrp="1"/>
          </p:cNvSpPr>
          <p:nvPr>
            <p:ph type="title" hasCustomPrompt="1"/>
          </p:nvPr>
        </p:nvSpPr>
        <p:spPr>
          <a:xfrm>
            <a:off x="499733" y="538538"/>
            <a:ext cx="11192534"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Content Placeholder 15">
            <a:extLst>
              <a:ext uri="{FF2B5EF4-FFF2-40B4-BE49-F238E27FC236}">
                <a16:creationId xmlns:a16="http://schemas.microsoft.com/office/drawing/2014/main" id="{56ECBFE5-B633-02D4-A1CC-32F1A77792C4}"/>
              </a:ext>
            </a:extLst>
          </p:cNvPr>
          <p:cNvSpPr>
            <a:spLocks noGrp="1"/>
          </p:cNvSpPr>
          <p:nvPr>
            <p:ph sz="quarter" idx="19"/>
          </p:nvPr>
        </p:nvSpPr>
        <p:spPr>
          <a:xfrm>
            <a:off x="499733" y="2138376"/>
            <a:ext cx="2950477" cy="3317700"/>
          </a:xfrm>
          <a:prstGeom prst="rect">
            <a:avLst/>
          </a:prstGeom>
        </p:spPr>
        <p:txBody>
          <a:bodyPr/>
          <a:lstStyle>
            <a:lvl1pPr>
              <a:lnSpc>
                <a:spcPct val="104000"/>
              </a:lnSpc>
              <a:defRPr sz="1400" b="0" i="0"/>
            </a:lvl1pPr>
          </a:lstStyle>
          <a:p>
            <a:endParaRPr lang="en-GB"/>
          </a:p>
        </p:txBody>
      </p:sp>
      <p:sp>
        <p:nvSpPr>
          <p:cNvPr id="11" name="Text Placeholder 13">
            <a:extLst>
              <a:ext uri="{FF2B5EF4-FFF2-40B4-BE49-F238E27FC236}">
                <a16:creationId xmlns:a16="http://schemas.microsoft.com/office/drawing/2014/main" id="{B3A3145E-319C-A021-10D8-F9A8ADC5ED1B}"/>
              </a:ext>
            </a:extLst>
          </p:cNvPr>
          <p:cNvSpPr>
            <a:spLocks noGrp="1"/>
          </p:cNvSpPr>
          <p:nvPr>
            <p:ph type="body" sz="quarter" idx="20" hasCustomPrompt="1"/>
          </p:nvPr>
        </p:nvSpPr>
        <p:spPr>
          <a:xfrm>
            <a:off x="499731" y="1408771"/>
            <a:ext cx="2950477"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5" name="Content Placeholder 15">
            <a:extLst>
              <a:ext uri="{FF2B5EF4-FFF2-40B4-BE49-F238E27FC236}">
                <a16:creationId xmlns:a16="http://schemas.microsoft.com/office/drawing/2014/main" id="{C6BED69E-9C6C-0FCA-B691-851E4ECE40E4}"/>
              </a:ext>
            </a:extLst>
          </p:cNvPr>
          <p:cNvSpPr>
            <a:spLocks noGrp="1"/>
          </p:cNvSpPr>
          <p:nvPr>
            <p:ph sz="quarter" idx="18"/>
          </p:nvPr>
        </p:nvSpPr>
        <p:spPr>
          <a:xfrm>
            <a:off x="4091234" y="1408770"/>
            <a:ext cx="7601034" cy="4047306"/>
          </a:xfrm>
          <a:prstGeom prst="rect">
            <a:avLst/>
          </a:prstGeom>
        </p:spPr>
        <p:txBody>
          <a:bodyPr/>
          <a:lstStyle>
            <a:lvl1pPr>
              <a:defRPr sz="1400" b="0" i="0"/>
            </a:lvl1pPr>
          </a:lstStyle>
          <a:p>
            <a:endParaRPr lang="en-GB"/>
          </a:p>
        </p:txBody>
      </p:sp>
      <p:sp>
        <p:nvSpPr>
          <p:cNvPr id="4" name="Footer Placeholder 4">
            <a:extLst>
              <a:ext uri="{FF2B5EF4-FFF2-40B4-BE49-F238E27FC236}">
                <a16:creationId xmlns:a16="http://schemas.microsoft.com/office/drawing/2014/main" id="{67CA6640-69D1-E70A-2655-F0B4DAED05F7}"/>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3EF20949-F19A-616C-68AF-17C31119633E}"/>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064422439"/>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Full page image or video">
    <p:spTree>
      <p:nvGrpSpPr>
        <p:cNvPr id="1" name=""/>
        <p:cNvGrpSpPr/>
        <p:nvPr/>
      </p:nvGrpSpPr>
      <p:grpSpPr>
        <a:xfrm>
          <a:off x="0" y="0"/>
          <a:ext cx="0" cy="0"/>
          <a:chOff x="0" y="0"/>
          <a:chExt cx="0" cy="0"/>
        </a:xfrm>
      </p:grpSpPr>
      <p:sp>
        <p:nvSpPr>
          <p:cNvPr id="2" name="Content Placeholder 15">
            <a:extLst>
              <a:ext uri="{FF2B5EF4-FFF2-40B4-BE49-F238E27FC236}">
                <a16:creationId xmlns:a16="http://schemas.microsoft.com/office/drawing/2014/main" id="{9F8F3E0F-50EB-D7D9-1094-CBFCDE3AA38F}"/>
              </a:ext>
            </a:extLst>
          </p:cNvPr>
          <p:cNvSpPr>
            <a:spLocks noGrp="1"/>
          </p:cNvSpPr>
          <p:nvPr>
            <p:ph sz="quarter" idx="19"/>
          </p:nvPr>
        </p:nvSpPr>
        <p:spPr>
          <a:xfrm>
            <a:off x="0" y="0"/>
            <a:ext cx="12192000" cy="6858000"/>
          </a:xfrm>
          <a:prstGeom prst="rect">
            <a:avLst/>
          </a:prstGeom>
        </p:spPr>
        <p:txBody>
          <a:bodyPr anchor="ctr"/>
          <a:lstStyle>
            <a:lvl1pPr algn="ctr">
              <a:lnSpc>
                <a:spcPct val="104000"/>
              </a:lnSpc>
              <a:defRPr sz="1400" b="0" i="0">
                <a:noFill/>
              </a:defRPr>
            </a:lvl1pPr>
          </a:lstStyle>
          <a:p>
            <a:endParaRPr lang="en-GB"/>
          </a:p>
        </p:txBody>
      </p:sp>
    </p:spTree>
    <p:extLst>
      <p:ext uri="{BB962C8B-B14F-4D97-AF65-F5344CB8AC3E}">
        <p14:creationId xmlns:p14="http://schemas.microsoft.com/office/powerpoint/2010/main" val="129510927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Image and text v1">
    <p:spTree>
      <p:nvGrpSpPr>
        <p:cNvPr id="1" name=""/>
        <p:cNvGrpSpPr/>
        <p:nvPr/>
      </p:nvGrpSpPr>
      <p:grpSpPr>
        <a:xfrm>
          <a:off x="0" y="0"/>
          <a:ext cx="0" cy="0"/>
          <a:chOff x="0" y="0"/>
          <a:chExt cx="0" cy="0"/>
        </a:xfrm>
      </p:grpSpPr>
      <p:sp>
        <p:nvSpPr>
          <p:cNvPr id="3" name="Picture Placeholder 11">
            <a:extLst>
              <a:ext uri="{FF2B5EF4-FFF2-40B4-BE49-F238E27FC236}">
                <a16:creationId xmlns:a16="http://schemas.microsoft.com/office/drawing/2014/main" id="{46FD188F-21FA-C8C6-3224-86E0C1A0984E}"/>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7" name="Graphic 6">
            <a:extLst>
              <a:ext uri="{FF2B5EF4-FFF2-40B4-BE49-F238E27FC236}">
                <a16:creationId xmlns:a16="http://schemas.microsoft.com/office/drawing/2014/main" id="{CC7FA05C-26C0-ABC7-F829-9277AFCB4F5B}"/>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8" name="Graphic 7">
            <a:extLst>
              <a:ext uri="{FF2B5EF4-FFF2-40B4-BE49-F238E27FC236}">
                <a16:creationId xmlns:a16="http://schemas.microsoft.com/office/drawing/2014/main" id="{D9449682-B281-CE89-4793-ABF5A537F33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1" name="Title Placeholder 1">
            <a:extLst>
              <a:ext uri="{FF2B5EF4-FFF2-40B4-BE49-F238E27FC236}">
                <a16:creationId xmlns:a16="http://schemas.microsoft.com/office/drawing/2014/main" id="{B16841A6-ADBE-FF46-5903-3F2515996B6A}"/>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2" name="Content Placeholder 15">
            <a:extLst>
              <a:ext uri="{FF2B5EF4-FFF2-40B4-BE49-F238E27FC236}">
                <a16:creationId xmlns:a16="http://schemas.microsoft.com/office/drawing/2014/main" id="{500C2E1B-96D9-6987-FD2D-4DD6C85E6B78}"/>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13" name="Text Placeholder 13">
            <a:extLst>
              <a:ext uri="{FF2B5EF4-FFF2-40B4-BE49-F238E27FC236}">
                <a16:creationId xmlns:a16="http://schemas.microsoft.com/office/drawing/2014/main" id="{1FE950B5-7673-85AA-4B5D-328A2464DAFE}"/>
              </a:ext>
            </a:extLst>
          </p:cNvPr>
          <p:cNvSpPr>
            <a:spLocks noGrp="1"/>
          </p:cNvSpPr>
          <p:nvPr>
            <p:ph type="body" sz="quarter" idx="22"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14" name="Footer Placeholder 4">
            <a:extLst>
              <a:ext uri="{FF2B5EF4-FFF2-40B4-BE49-F238E27FC236}">
                <a16:creationId xmlns:a16="http://schemas.microsoft.com/office/drawing/2014/main" id="{9ABC8A8A-E3E4-EAE3-E338-CA0EC14D710F}"/>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C74A7B0C-79A2-5881-24CD-81CB8D23A529}"/>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249970614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Image and text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2A2BBA4F-C36D-F323-4D63-166E891C6958}"/>
              </a:ext>
            </a:extLst>
          </p:cNvPr>
          <p:cNvSpPr>
            <a:spLocks noGrp="1"/>
          </p:cNvSpPr>
          <p:nvPr>
            <p:ph type="title" hasCustomPrompt="1"/>
          </p:nvPr>
        </p:nvSpPr>
        <p:spPr>
          <a:xfrm>
            <a:off x="499734"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Text Placeholder 12">
            <a:extLst>
              <a:ext uri="{FF2B5EF4-FFF2-40B4-BE49-F238E27FC236}">
                <a16:creationId xmlns:a16="http://schemas.microsoft.com/office/drawing/2014/main" id="{3EF9C6BA-D1C2-C4AA-F310-A6CF2F03783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2" name="Content Placeholder 15">
            <a:extLst>
              <a:ext uri="{FF2B5EF4-FFF2-40B4-BE49-F238E27FC236}">
                <a16:creationId xmlns:a16="http://schemas.microsoft.com/office/drawing/2014/main" id="{F4A69417-9EB9-4AB5-1760-4866F51D6699}"/>
              </a:ext>
            </a:extLst>
          </p:cNvPr>
          <p:cNvSpPr>
            <a:spLocks noGrp="1"/>
          </p:cNvSpPr>
          <p:nvPr>
            <p:ph sz="quarter" idx="20"/>
          </p:nvPr>
        </p:nvSpPr>
        <p:spPr>
          <a:xfrm>
            <a:off x="499733" y="1888476"/>
            <a:ext cx="4860000" cy="3567600"/>
          </a:xfrm>
          <a:prstGeom prst="rect">
            <a:avLst/>
          </a:prstGeom>
        </p:spPr>
        <p:txBody>
          <a:bodyPr/>
          <a:lstStyle>
            <a:lvl1pPr>
              <a:lnSpc>
                <a:spcPct val="104000"/>
              </a:lnSpc>
              <a:defRPr sz="1400" b="0" i="0"/>
            </a:lvl1pPr>
          </a:lstStyle>
          <a:p>
            <a:endParaRPr lang="en-GB"/>
          </a:p>
        </p:txBody>
      </p:sp>
      <p:sp>
        <p:nvSpPr>
          <p:cNvPr id="13" name="Picture Placeholder 11">
            <a:extLst>
              <a:ext uri="{FF2B5EF4-FFF2-40B4-BE49-F238E27FC236}">
                <a16:creationId xmlns:a16="http://schemas.microsoft.com/office/drawing/2014/main" id="{349A9E11-872C-1A48-5919-42AD1003B991}"/>
              </a:ext>
            </a:extLst>
          </p:cNvPr>
          <p:cNvSpPr>
            <a:spLocks noGrp="1"/>
          </p:cNvSpPr>
          <p:nvPr>
            <p:ph type="pic" sz="quarter" idx="12" hasCustomPrompt="1"/>
          </p:nvPr>
        </p:nvSpPr>
        <p:spPr>
          <a:xfrm>
            <a:off x="5981999" y="0"/>
            <a:ext cx="4554000"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14" name="Graphic 13">
            <a:extLst>
              <a:ext uri="{FF2B5EF4-FFF2-40B4-BE49-F238E27FC236}">
                <a16:creationId xmlns:a16="http://schemas.microsoft.com/office/drawing/2014/main" id="{88527B8A-DFCB-809E-5EF8-489A4F74AF6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15" name="Graphic 14">
            <a:extLst>
              <a:ext uri="{FF2B5EF4-FFF2-40B4-BE49-F238E27FC236}">
                <a16:creationId xmlns:a16="http://schemas.microsoft.com/office/drawing/2014/main" id="{6578ED61-F222-E36E-4434-172A03EA82D1}"/>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
        <p:nvSpPr>
          <p:cNvPr id="16" name="Footer Placeholder 4">
            <a:extLst>
              <a:ext uri="{FF2B5EF4-FFF2-40B4-BE49-F238E27FC236}">
                <a16:creationId xmlns:a16="http://schemas.microsoft.com/office/drawing/2014/main" id="{2E7AE6D1-96FE-506D-672C-C342A426D8DB}"/>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7" name="Slide Number Placeholder 5">
            <a:extLst>
              <a:ext uri="{FF2B5EF4-FFF2-40B4-BE49-F238E27FC236}">
                <a16:creationId xmlns:a16="http://schemas.microsoft.com/office/drawing/2014/main" id="{30AF7C1B-AF7C-0268-014E-B3408A958024}"/>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9884694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Three image and text slide v1">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52A05B-734C-023B-C15D-942D9867BAB4}"/>
              </a:ext>
            </a:extLst>
          </p:cNvPr>
          <p:cNvSpPr>
            <a:spLocks noGrp="1"/>
          </p:cNvSpPr>
          <p:nvPr>
            <p:ph type="title" hasCustomPrompt="1"/>
          </p:nvPr>
        </p:nvSpPr>
        <p:spPr>
          <a:xfrm>
            <a:off x="499733" y="538538"/>
            <a:ext cx="4860001"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7" name="Content Placeholder 15">
            <a:extLst>
              <a:ext uri="{FF2B5EF4-FFF2-40B4-BE49-F238E27FC236}">
                <a16:creationId xmlns:a16="http://schemas.microsoft.com/office/drawing/2014/main" id="{67BD0C26-0FB8-E001-81BA-5EA844A0C914}"/>
              </a:ext>
            </a:extLst>
          </p:cNvPr>
          <p:cNvSpPr>
            <a:spLocks noGrp="1"/>
          </p:cNvSpPr>
          <p:nvPr>
            <p:ph sz="quarter" idx="20"/>
          </p:nvPr>
        </p:nvSpPr>
        <p:spPr>
          <a:xfrm>
            <a:off x="499733" y="2138376"/>
            <a:ext cx="4860001" cy="3317700"/>
          </a:xfrm>
          <a:prstGeom prst="rect">
            <a:avLst/>
          </a:prstGeom>
        </p:spPr>
        <p:txBody>
          <a:bodyPr/>
          <a:lstStyle>
            <a:lvl1pPr>
              <a:lnSpc>
                <a:spcPct val="104000"/>
              </a:lnSpc>
              <a:defRPr sz="1400" b="0" i="0"/>
            </a:lvl1pPr>
          </a:lstStyle>
          <a:p>
            <a:endParaRPr lang="en-GB"/>
          </a:p>
        </p:txBody>
      </p:sp>
      <p:sp>
        <p:nvSpPr>
          <p:cNvPr id="8" name="Text Placeholder 13">
            <a:extLst>
              <a:ext uri="{FF2B5EF4-FFF2-40B4-BE49-F238E27FC236}">
                <a16:creationId xmlns:a16="http://schemas.microsoft.com/office/drawing/2014/main" id="{548710A7-36AA-7701-8CF8-E2BC3CD3543E}"/>
              </a:ext>
            </a:extLst>
          </p:cNvPr>
          <p:cNvSpPr>
            <a:spLocks noGrp="1"/>
          </p:cNvSpPr>
          <p:nvPr>
            <p:ph type="body" sz="quarter" idx="21" hasCustomPrompt="1"/>
          </p:nvPr>
        </p:nvSpPr>
        <p:spPr>
          <a:xfrm>
            <a:off x="499732" y="1408771"/>
            <a:ext cx="4860002" cy="564450"/>
          </a:xfrm>
          <a:prstGeom prst="rect">
            <a:avLst/>
          </a:prstGeom>
        </p:spPr>
        <p:txBody>
          <a:bodyPr anchor="t">
            <a:noAutofit/>
          </a:bodyPr>
          <a:lstStyle>
            <a:lvl1pPr>
              <a:lnSpc>
                <a:spcPct val="104000"/>
              </a:lnSpc>
              <a:defRPr sz="1600" b="1" i="0"/>
            </a:lvl1pPr>
          </a:lstStyle>
          <a:p>
            <a:r>
              <a:rPr lang="en-GB"/>
              <a:t>Add heading (two lines max)</a:t>
            </a:r>
          </a:p>
        </p:txBody>
      </p:sp>
      <p:sp>
        <p:nvSpPr>
          <p:cNvPr id="9" name="Picture Placeholder 11">
            <a:extLst>
              <a:ext uri="{FF2B5EF4-FFF2-40B4-BE49-F238E27FC236}">
                <a16:creationId xmlns:a16="http://schemas.microsoft.com/office/drawing/2014/main" id="{A79BFDA6-F32E-B996-4892-27B8AF51E8DB}"/>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10" name="Picture Placeholder 11">
            <a:extLst>
              <a:ext uri="{FF2B5EF4-FFF2-40B4-BE49-F238E27FC236}">
                <a16:creationId xmlns:a16="http://schemas.microsoft.com/office/drawing/2014/main" id="{4D64FC78-7634-6352-7B43-68A85F785653}"/>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4" name="Picture Placeholder 11">
            <a:extLst>
              <a:ext uri="{FF2B5EF4-FFF2-40B4-BE49-F238E27FC236}">
                <a16:creationId xmlns:a16="http://schemas.microsoft.com/office/drawing/2014/main" id="{234864E0-2D0C-04DE-49AD-1E08E6C28070}"/>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Footer Placeholder 4">
            <a:extLst>
              <a:ext uri="{FF2B5EF4-FFF2-40B4-BE49-F238E27FC236}">
                <a16:creationId xmlns:a16="http://schemas.microsoft.com/office/drawing/2014/main" id="{86C77142-FD44-791C-459E-0233791EEC06}"/>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11" name="Slide Number Placeholder 5">
            <a:extLst>
              <a:ext uri="{FF2B5EF4-FFF2-40B4-BE49-F238E27FC236}">
                <a16:creationId xmlns:a16="http://schemas.microsoft.com/office/drawing/2014/main" id="{BA412CDE-5708-F6B5-F4F8-FE0BC50FCA3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54072048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Three image and text slide v2">
    <p:spTree>
      <p:nvGrpSpPr>
        <p:cNvPr id="1" name=""/>
        <p:cNvGrpSpPr/>
        <p:nvPr/>
      </p:nvGrpSpPr>
      <p:grpSpPr>
        <a:xfrm>
          <a:off x="0" y="0"/>
          <a:ext cx="0" cy="0"/>
          <a:chOff x="0" y="0"/>
          <a:chExt cx="0" cy="0"/>
        </a:xfrm>
      </p:grpSpPr>
      <p:sp>
        <p:nvSpPr>
          <p:cNvPr id="22" name="Picture Placeholder 11">
            <a:extLst>
              <a:ext uri="{FF2B5EF4-FFF2-40B4-BE49-F238E27FC236}">
                <a16:creationId xmlns:a16="http://schemas.microsoft.com/office/drawing/2014/main" id="{6219DC3A-1FF1-7859-D599-6F9DCD54E592}"/>
              </a:ext>
            </a:extLst>
          </p:cNvPr>
          <p:cNvSpPr>
            <a:spLocks noGrp="1"/>
          </p:cNvSpPr>
          <p:nvPr>
            <p:ph type="pic" sz="quarter" idx="12" hasCustomPrompt="1"/>
          </p:nvPr>
        </p:nvSpPr>
        <p:spPr>
          <a:xfrm>
            <a:off x="9144000" y="0"/>
            <a:ext cx="2548267" cy="6858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3" name="Picture Placeholder 11">
            <a:extLst>
              <a:ext uri="{FF2B5EF4-FFF2-40B4-BE49-F238E27FC236}">
                <a16:creationId xmlns:a16="http://schemas.microsoft.com/office/drawing/2014/main" id="{34A33B83-0498-6D8B-C355-16BE0BBD49C8}"/>
              </a:ext>
            </a:extLst>
          </p:cNvPr>
          <p:cNvSpPr>
            <a:spLocks noGrp="1"/>
          </p:cNvSpPr>
          <p:nvPr>
            <p:ph type="pic" sz="quarter" idx="18" hasCustomPrompt="1"/>
          </p:nvPr>
        </p:nvSpPr>
        <p:spPr>
          <a:xfrm>
            <a:off x="5986020" y="1895900"/>
            <a:ext cx="3157977" cy="4962099"/>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3" name="Title Placeholder 1">
            <a:extLst>
              <a:ext uri="{FF2B5EF4-FFF2-40B4-BE49-F238E27FC236}">
                <a16:creationId xmlns:a16="http://schemas.microsoft.com/office/drawing/2014/main" id="{D7993DE8-5ABE-40D9-B897-DAF1B332870F}"/>
              </a:ext>
            </a:extLst>
          </p:cNvPr>
          <p:cNvSpPr>
            <a:spLocks noGrp="1"/>
          </p:cNvSpPr>
          <p:nvPr>
            <p:ph type="title" hasCustomPrompt="1"/>
          </p:nvPr>
        </p:nvSpPr>
        <p:spPr>
          <a:xfrm>
            <a:off x="499733" y="538538"/>
            <a:ext cx="4860000"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10" name="Text Placeholder 12">
            <a:extLst>
              <a:ext uri="{FF2B5EF4-FFF2-40B4-BE49-F238E27FC236}">
                <a16:creationId xmlns:a16="http://schemas.microsoft.com/office/drawing/2014/main" id="{1F382238-B715-064C-9E79-D94A425E35B6}"/>
              </a:ext>
            </a:extLst>
          </p:cNvPr>
          <p:cNvSpPr>
            <a:spLocks noGrp="1"/>
          </p:cNvSpPr>
          <p:nvPr>
            <p:ph type="body" sz="quarter" idx="13" hasCustomPrompt="1"/>
          </p:nvPr>
        </p:nvSpPr>
        <p:spPr>
          <a:xfrm>
            <a:off x="499733" y="1077065"/>
            <a:ext cx="4860000" cy="564450"/>
          </a:xfrm>
          <a:prstGeom prst="rect">
            <a:avLst/>
          </a:prstGeom>
        </p:spPr>
        <p:txBody>
          <a:bodyPr wrap="square">
            <a:noAutofit/>
          </a:bodyPr>
          <a:lstStyle>
            <a:lvl1pPr>
              <a:lnSpc>
                <a:spcPct val="104000"/>
              </a:lnSpc>
              <a:defRPr sz="18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subheading</a:t>
            </a:r>
          </a:p>
        </p:txBody>
      </p:sp>
      <p:sp>
        <p:nvSpPr>
          <p:cNvPr id="11" name="Text Placeholder 2">
            <a:extLst>
              <a:ext uri="{FF2B5EF4-FFF2-40B4-BE49-F238E27FC236}">
                <a16:creationId xmlns:a16="http://schemas.microsoft.com/office/drawing/2014/main" id="{78D2F36A-F968-C38D-8923-0F341E76FAD7}"/>
              </a:ext>
            </a:extLst>
          </p:cNvPr>
          <p:cNvSpPr>
            <a:spLocks noGrp="1"/>
          </p:cNvSpPr>
          <p:nvPr>
            <p:ph idx="1"/>
          </p:nvPr>
        </p:nvSpPr>
        <p:spPr>
          <a:xfrm>
            <a:off x="499734" y="1888476"/>
            <a:ext cx="4860000" cy="3567600"/>
          </a:xfrm>
          <a:prstGeom prst="rect">
            <a:avLst/>
          </a:prstGeom>
        </p:spPr>
        <p:txBody>
          <a:bodyPr vert="horz" lIns="0" tIns="0" rIns="0" bIns="0" rtlCol="0">
            <a:noAutofit/>
          </a:bodyPr>
          <a:lstStyle>
            <a:lvl1pPr>
              <a:defRPr sz="1600" b="0" i="0"/>
            </a:lvl1pPr>
          </a:lstStyle>
          <a:p>
            <a:pPr lvl="0"/>
            <a:endParaRPr lang="en-GB"/>
          </a:p>
        </p:txBody>
      </p:sp>
      <p:sp>
        <p:nvSpPr>
          <p:cNvPr id="2" name="Picture Placeholder 11">
            <a:extLst>
              <a:ext uri="{FF2B5EF4-FFF2-40B4-BE49-F238E27FC236}">
                <a16:creationId xmlns:a16="http://schemas.microsoft.com/office/drawing/2014/main" id="{2AFA8F0D-AE72-0FE4-8BB8-4E4CE972E7E1}"/>
              </a:ext>
            </a:extLst>
          </p:cNvPr>
          <p:cNvSpPr>
            <a:spLocks noGrp="1"/>
          </p:cNvSpPr>
          <p:nvPr>
            <p:ph type="pic" sz="quarter" idx="19" hasCustomPrompt="1"/>
          </p:nvPr>
        </p:nvSpPr>
        <p:spPr>
          <a:xfrm>
            <a:off x="5986016" y="0"/>
            <a:ext cx="3157977" cy="18972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5" name="Footer Placeholder 4">
            <a:extLst>
              <a:ext uri="{FF2B5EF4-FFF2-40B4-BE49-F238E27FC236}">
                <a16:creationId xmlns:a16="http://schemas.microsoft.com/office/drawing/2014/main" id="{CABF7C28-6C88-F213-D23A-E4C9BF929CB3}"/>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6" name="Slide Number Placeholder 5">
            <a:extLst>
              <a:ext uri="{FF2B5EF4-FFF2-40B4-BE49-F238E27FC236}">
                <a16:creationId xmlns:a16="http://schemas.microsoft.com/office/drawing/2014/main" id="{63F81DB3-B63A-FF1F-74C0-2D30FDEDAAE5}"/>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685328938"/>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Statement or quote slide">
    <p:spTree>
      <p:nvGrpSpPr>
        <p:cNvPr id="1" name=""/>
        <p:cNvGrpSpPr/>
        <p:nvPr/>
      </p:nvGrpSpPr>
      <p:grpSpPr>
        <a:xfrm>
          <a:off x="0" y="0"/>
          <a:ext cx="0" cy="0"/>
          <a:chOff x="0" y="0"/>
          <a:chExt cx="0" cy="0"/>
        </a:xfrm>
      </p:grpSpPr>
      <p:sp>
        <p:nvSpPr>
          <p:cNvPr id="22" name="Title Placeholder 1">
            <a:extLst>
              <a:ext uri="{FF2B5EF4-FFF2-40B4-BE49-F238E27FC236}">
                <a16:creationId xmlns:a16="http://schemas.microsoft.com/office/drawing/2014/main" id="{06DF862D-15E0-ACDB-80CE-697EB1AC1CE0}"/>
              </a:ext>
            </a:extLst>
          </p:cNvPr>
          <p:cNvSpPr>
            <a:spLocks noGrp="1"/>
          </p:cNvSpPr>
          <p:nvPr>
            <p:ph type="title" hasCustomPrompt="1"/>
          </p:nvPr>
        </p:nvSpPr>
        <p:spPr>
          <a:xfrm>
            <a:off x="499734" y="2539978"/>
            <a:ext cx="4860000" cy="2235622"/>
          </a:xfrm>
          <a:prstGeom prst="rect">
            <a:avLst/>
          </a:prstGeom>
        </p:spPr>
        <p:txBody>
          <a:bodyPr vert="horz" wrap="square" lIns="0" tIns="0" rIns="0" bIns="0" rtlCol="0" anchor="t">
            <a:noAutofit/>
          </a:bodyPr>
          <a:lstStyle>
            <a:lvl1pPr>
              <a:defRPr sz="2400" b="0" i="0"/>
            </a:lvl1pPr>
          </a:lstStyle>
          <a:p>
            <a:r>
              <a:rPr lang="en-GB"/>
              <a:t>Add quote</a:t>
            </a:r>
          </a:p>
        </p:txBody>
      </p:sp>
      <p:sp>
        <p:nvSpPr>
          <p:cNvPr id="23" name="Text Placeholder 12">
            <a:extLst>
              <a:ext uri="{FF2B5EF4-FFF2-40B4-BE49-F238E27FC236}">
                <a16:creationId xmlns:a16="http://schemas.microsoft.com/office/drawing/2014/main" id="{A9898A81-6C3F-17C9-B449-3FE9B4C929FF}"/>
              </a:ext>
            </a:extLst>
          </p:cNvPr>
          <p:cNvSpPr>
            <a:spLocks noGrp="1"/>
          </p:cNvSpPr>
          <p:nvPr>
            <p:ph type="body" sz="quarter" idx="14" hasCustomPrompt="1"/>
          </p:nvPr>
        </p:nvSpPr>
        <p:spPr>
          <a:xfrm>
            <a:off x="499734" y="4866805"/>
            <a:ext cx="4859999" cy="501740"/>
          </a:xfrm>
          <a:prstGeom prst="rect">
            <a:avLst/>
          </a:prstGeom>
        </p:spPr>
        <p:txBody>
          <a:bodyPr wrap="square">
            <a:noAutofit/>
          </a:bodyPr>
          <a:lstStyle>
            <a:lvl1pPr>
              <a:defRPr sz="1200" b="0" i="0"/>
            </a:lvl1pPr>
          </a:lstStyle>
          <a:p>
            <a:pPr marL="0" marR="0" lvl="0" indent="0" algn="l" defTabSz="914400" rtl="0" eaLnBrk="1" fontAlgn="auto" latinLnBrk="0" hangingPunct="1">
              <a:lnSpc>
                <a:spcPct val="105000"/>
              </a:lnSpc>
              <a:spcBef>
                <a:spcPts val="0"/>
              </a:spcBef>
              <a:spcAft>
                <a:spcPts val="0"/>
              </a:spcAft>
              <a:buClrTx/>
              <a:buSzTx/>
              <a:buFont typeface="Arial" panose="020B0604020202020204" pitchFamily="34" charset="0"/>
              <a:buNone/>
              <a:tabLst/>
              <a:defRPr/>
            </a:pPr>
            <a:r>
              <a:rPr lang="en-GB"/>
              <a:t>Add source</a:t>
            </a:r>
          </a:p>
        </p:txBody>
      </p:sp>
      <p:sp>
        <p:nvSpPr>
          <p:cNvPr id="24" name="Picture Placeholder 11">
            <a:extLst>
              <a:ext uri="{FF2B5EF4-FFF2-40B4-BE49-F238E27FC236}">
                <a16:creationId xmlns:a16="http://schemas.microsoft.com/office/drawing/2014/main" id="{1E8A19FE-64F8-6DAE-5D3D-84BA47F15825}"/>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5" name="Picture Placeholder 11">
            <a:extLst>
              <a:ext uri="{FF2B5EF4-FFF2-40B4-BE49-F238E27FC236}">
                <a16:creationId xmlns:a16="http://schemas.microsoft.com/office/drawing/2014/main" id="{2630A848-805F-B52C-DAB6-56E569C2CAE6}"/>
              </a:ext>
            </a:extLst>
          </p:cNvPr>
          <p:cNvSpPr>
            <a:spLocks noGrp="1"/>
          </p:cNvSpPr>
          <p:nvPr>
            <p:ph type="pic" sz="quarter" idx="15" hasCustomPrompt="1"/>
          </p:nvPr>
        </p:nvSpPr>
        <p:spPr>
          <a:xfrm>
            <a:off x="10536000" y="1897275"/>
            <a:ext cx="1656000" cy="4978653"/>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sp>
        <p:nvSpPr>
          <p:cNvPr id="26" name="Title Placeholder 1">
            <a:extLst>
              <a:ext uri="{FF2B5EF4-FFF2-40B4-BE49-F238E27FC236}">
                <a16:creationId xmlns:a16="http://schemas.microsoft.com/office/drawing/2014/main" id="{A522FB30-D98F-CA6D-A898-E533909FFF18}"/>
              </a:ext>
            </a:extLst>
          </p:cNvPr>
          <p:cNvSpPr txBox="1">
            <a:spLocks/>
          </p:cNvSpPr>
          <p:nvPr userDrawn="1"/>
        </p:nvSpPr>
        <p:spPr>
          <a:xfrm>
            <a:off x="448797" y="1882098"/>
            <a:ext cx="562655" cy="1221488"/>
          </a:xfrm>
          <a:prstGeom prst="rect">
            <a:avLst/>
          </a:prstGeom>
        </p:spPr>
        <p:txBody>
          <a:bodyPr vert="horz" wrap="none" lIns="0" tIns="0" rIns="0" bIns="0" rtlCol="0" anchor="t">
            <a:noAutofit/>
          </a:bodyPr>
          <a:lstStyle>
            <a:lvl1pPr algn="l" defTabSz="914400" rtl="0" eaLnBrk="1" latinLnBrk="0" hangingPunct="1">
              <a:lnSpc>
                <a:spcPct val="78000"/>
              </a:lnSpc>
              <a:spcBef>
                <a:spcPct val="0"/>
              </a:spcBef>
              <a:buNone/>
              <a:defRPr sz="2400" b="1" kern="1200">
                <a:solidFill>
                  <a:schemeClr val="tx1"/>
                </a:solidFill>
                <a:latin typeface="Neue Haas Grotesk Text Pro" panose="020B0504020202020204" pitchFamily="34" charset="77"/>
                <a:ea typeface="+mj-ea"/>
                <a:cs typeface="Calibri" panose="020F0502020204030204" pitchFamily="34" charset="0"/>
              </a:defRPr>
            </a:lvl1pPr>
          </a:lstStyle>
          <a:p>
            <a:r>
              <a:rPr lang="en-GB" sz="10000" b="0" i="0">
                <a:latin typeface="Aptos" panose="020B0004020202020204" pitchFamily="34" charset="0"/>
              </a:rPr>
              <a:t>“</a:t>
            </a:r>
          </a:p>
        </p:txBody>
      </p:sp>
      <p:pic>
        <p:nvPicPr>
          <p:cNvPr id="6" name="Graphic 5">
            <a:extLst>
              <a:ext uri="{FF2B5EF4-FFF2-40B4-BE49-F238E27FC236}">
                <a16:creationId xmlns:a16="http://schemas.microsoft.com/office/drawing/2014/main" id="{F15CC809-C0C6-1AEE-518D-145A35C3DF68}"/>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194AA410-AD0C-3427-D1EA-96A87F50BBBB}"/>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685867"/>
            <a:ext cx="2047718" cy="540991"/>
          </a:xfrm>
          <a:prstGeom prst="rect">
            <a:avLst/>
          </a:prstGeom>
        </p:spPr>
      </p:pic>
      <p:sp>
        <p:nvSpPr>
          <p:cNvPr id="5" name="Footer Placeholder 4">
            <a:extLst>
              <a:ext uri="{FF2B5EF4-FFF2-40B4-BE49-F238E27FC236}">
                <a16:creationId xmlns:a16="http://schemas.microsoft.com/office/drawing/2014/main" id="{37502F48-F88D-F6C0-5AB1-ADAC63DAAB94}"/>
              </a:ext>
            </a:extLst>
          </p:cNvPr>
          <p:cNvSpPr>
            <a:spLocks noGrp="1"/>
          </p:cNvSpPr>
          <p:nvPr>
            <p:ph type="ftr" sz="quarter" idx="3"/>
          </p:nvPr>
        </p:nvSpPr>
        <p:spPr>
          <a:xfrm>
            <a:off x="1039733" y="5994450"/>
            <a:ext cx="432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7" name="Slide Number Placeholder 5">
            <a:extLst>
              <a:ext uri="{FF2B5EF4-FFF2-40B4-BE49-F238E27FC236}">
                <a16:creationId xmlns:a16="http://schemas.microsoft.com/office/drawing/2014/main" id="{0BDB20B8-FE68-934B-C748-AC5CD51698ED}"/>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187782584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Partner Logo v1">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F5D07C09-A3CF-199A-4C35-C21D40729DC2}"/>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2B023360-2D40-9E30-AF64-F725792B25FD}"/>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42A38A2A-5040-F852-AAFD-179D3B4A07A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cxnSp>
        <p:nvCxnSpPr>
          <p:cNvPr id="6" name="Straight Connector 5">
            <a:extLst>
              <a:ext uri="{FF2B5EF4-FFF2-40B4-BE49-F238E27FC236}">
                <a16:creationId xmlns:a16="http://schemas.microsoft.com/office/drawing/2014/main" id="{1B567259-CC7A-9907-9C5C-ED340D7F1A12}"/>
              </a:ext>
            </a:extLst>
          </p:cNvPr>
          <p:cNvCxnSpPr>
            <a:cxnSpLocks/>
          </p:cNvCxnSpPr>
          <p:nvPr userDrawn="1"/>
        </p:nvCxnSpPr>
        <p:spPr>
          <a:xfrm>
            <a:off x="4479196"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7" name="Picture Placeholder 11">
            <a:extLst>
              <a:ext uri="{FF2B5EF4-FFF2-40B4-BE49-F238E27FC236}">
                <a16:creationId xmlns:a16="http://schemas.microsoft.com/office/drawing/2014/main" id="{1846CAEF-979B-73A3-E5AC-BA314E4CDD7D}"/>
              </a:ext>
            </a:extLst>
          </p:cNvPr>
          <p:cNvSpPr>
            <a:spLocks noGrp="1"/>
          </p:cNvSpPr>
          <p:nvPr>
            <p:ph type="pic" sz="quarter" idx="13" hasCustomPrompt="1"/>
          </p:nvPr>
        </p:nvSpPr>
        <p:spPr>
          <a:xfrm>
            <a:off x="4678830" y="5813493"/>
            <a:ext cx="54000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logo</a:t>
            </a:r>
          </a:p>
        </p:txBody>
      </p:sp>
    </p:spTree>
    <p:extLst>
      <p:ext uri="{BB962C8B-B14F-4D97-AF65-F5344CB8AC3E}">
        <p14:creationId xmlns:p14="http://schemas.microsoft.com/office/powerpoint/2010/main" val="2736142583"/>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Partner Logo v2">
    <p:spTree>
      <p:nvGrpSpPr>
        <p:cNvPr id="1" name=""/>
        <p:cNvGrpSpPr/>
        <p:nvPr/>
      </p:nvGrpSpPr>
      <p:grpSpPr>
        <a:xfrm>
          <a:off x="0" y="0"/>
          <a:ext cx="0" cy="0"/>
          <a:chOff x="0" y="0"/>
          <a:chExt cx="0" cy="0"/>
        </a:xfrm>
      </p:grpSpPr>
      <p:sp>
        <p:nvSpPr>
          <p:cNvPr id="19" name="Title Placeholder 1">
            <a:extLst>
              <a:ext uri="{FF2B5EF4-FFF2-40B4-BE49-F238E27FC236}">
                <a16:creationId xmlns:a16="http://schemas.microsoft.com/office/drawing/2014/main" id="{02E7F36C-378D-28CD-894C-549E0127F787}"/>
              </a:ext>
            </a:extLst>
          </p:cNvPr>
          <p:cNvSpPr>
            <a:spLocks noGrp="1"/>
          </p:cNvSpPr>
          <p:nvPr>
            <p:ph type="title" hasCustomPrompt="1"/>
          </p:nvPr>
        </p:nvSpPr>
        <p:spPr>
          <a:xfrm>
            <a:off x="499733" y="538538"/>
            <a:ext cx="10036266" cy="383567"/>
          </a:xfrm>
          <a:prstGeom prst="rect">
            <a:avLst/>
          </a:prstGeom>
        </p:spPr>
        <p:txBody>
          <a:bodyPr vert="horz" wrap="square" lIns="0" tIns="0" rIns="0" bIns="0" rtlCol="0" anchor="t">
            <a:spAutoFit/>
          </a:bodyPr>
          <a:lstStyle>
            <a:lvl1pPr>
              <a:defRPr b="1" i="0"/>
            </a:lvl1pPr>
          </a:lstStyle>
          <a:p>
            <a:r>
              <a:rPr lang="en-GB"/>
              <a:t>Click here to insert title</a:t>
            </a:r>
          </a:p>
        </p:txBody>
      </p:sp>
      <p:sp>
        <p:nvSpPr>
          <p:cNvPr id="20" name="Content Placeholder 15">
            <a:extLst>
              <a:ext uri="{FF2B5EF4-FFF2-40B4-BE49-F238E27FC236}">
                <a16:creationId xmlns:a16="http://schemas.microsoft.com/office/drawing/2014/main" id="{E725A32E-8D8E-B948-82F0-8289130EB220}"/>
              </a:ext>
            </a:extLst>
          </p:cNvPr>
          <p:cNvSpPr>
            <a:spLocks noGrp="1"/>
          </p:cNvSpPr>
          <p:nvPr>
            <p:ph sz="quarter" idx="19"/>
          </p:nvPr>
        </p:nvSpPr>
        <p:spPr>
          <a:xfrm>
            <a:off x="499733" y="1077065"/>
            <a:ext cx="10036266" cy="4379011"/>
          </a:xfrm>
          <a:prstGeom prst="rect">
            <a:avLst/>
          </a:prstGeom>
        </p:spPr>
        <p:txBody>
          <a:bodyPr/>
          <a:lstStyle>
            <a:lvl1pPr>
              <a:lnSpc>
                <a:spcPct val="104000"/>
              </a:lnSpc>
              <a:defRPr sz="1400" b="0" i="0"/>
            </a:lvl1pPr>
          </a:lstStyle>
          <a:p>
            <a:endParaRPr lang="en-GB"/>
          </a:p>
        </p:txBody>
      </p:sp>
      <p:pic>
        <p:nvPicPr>
          <p:cNvPr id="22" name="Graphic 21">
            <a:extLst>
              <a:ext uri="{FF2B5EF4-FFF2-40B4-BE49-F238E27FC236}">
                <a16:creationId xmlns:a16="http://schemas.microsoft.com/office/drawing/2014/main" id="{8C1D5C26-8787-7A59-105B-0F375A09A3EF}"/>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2" name="Graphic 1">
            <a:extLst>
              <a:ext uri="{FF2B5EF4-FFF2-40B4-BE49-F238E27FC236}">
                <a16:creationId xmlns:a16="http://schemas.microsoft.com/office/drawing/2014/main" id="{25B82023-1872-0B29-989D-7CBF191A9A64}"/>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cxnSp>
        <p:nvCxnSpPr>
          <p:cNvPr id="3" name="Straight Connector 2">
            <a:extLst>
              <a:ext uri="{FF2B5EF4-FFF2-40B4-BE49-F238E27FC236}">
                <a16:creationId xmlns:a16="http://schemas.microsoft.com/office/drawing/2014/main" id="{68DFA1E0-4D75-34F7-6C42-F43C7C3062E1}"/>
              </a:ext>
            </a:extLst>
          </p:cNvPr>
          <p:cNvCxnSpPr>
            <a:cxnSpLocks/>
          </p:cNvCxnSpPr>
          <p:nvPr userDrawn="1"/>
        </p:nvCxnSpPr>
        <p:spPr>
          <a:xfrm>
            <a:off x="2749389" y="5814450"/>
            <a:ext cx="0" cy="54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sp>
        <p:nvSpPr>
          <p:cNvPr id="5" name="Picture Placeholder 11">
            <a:extLst>
              <a:ext uri="{FF2B5EF4-FFF2-40B4-BE49-F238E27FC236}">
                <a16:creationId xmlns:a16="http://schemas.microsoft.com/office/drawing/2014/main" id="{70A74EAE-B58D-D189-4BBA-8A2F041A7919}"/>
              </a:ext>
            </a:extLst>
          </p:cNvPr>
          <p:cNvSpPr>
            <a:spLocks noGrp="1"/>
          </p:cNvSpPr>
          <p:nvPr>
            <p:ph type="pic" sz="quarter" idx="12" hasCustomPrompt="1"/>
          </p:nvPr>
        </p:nvSpPr>
        <p:spPr>
          <a:xfrm>
            <a:off x="2949023" y="5813459"/>
            <a:ext cx="1330540" cy="540000"/>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a:noFill/>
        </p:spPr>
        <p:txBody>
          <a:bodyPr wrap="square" bIns="0" anchor="ctr">
            <a:noAutofit/>
          </a:bodyPr>
          <a:lstStyle>
            <a:lvl1pPr algn="ctr">
              <a:defRPr sz="900" b="0" i="0"/>
            </a:lvl1pPr>
          </a:lstStyle>
          <a:p>
            <a:r>
              <a:rPr lang="en-GB"/>
              <a:t>Partner </a:t>
            </a:r>
            <a:br>
              <a:rPr lang="en-GB"/>
            </a:br>
            <a:r>
              <a:rPr lang="en-GB"/>
              <a:t>logo</a:t>
            </a:r>
          </a:p>
        </p:txBody>
      </p:sp>
    </p:spTree>
    <p:extLst>
      <p:ext uri="{BB962C8B-B14F-4D97-AF65-F5344CB8AC3E}">
        <p14:creationId xmlns:p14="http://schemas.microsoft.com/office/powerpoint/2010/main" val="1906761164"/>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hank you v1">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968746"/>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pic>
        <p:nvPicPr>
          <p:cNvPr id="2" name="Graphic 1">
            <a:extLst>
              <a:ext uri="{FF2B5EF4-FFF2-40B4-BE49-F238E27FC236}">
                <a16:creationId xmlns:a16="http://schemas.microsoft.com/office/drawing/2014/main" id="{D51D06E0-59F9-89D6-ACF8-6C5311E802C7}"/>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40309" y="503550"/>
            <a:ext cx="651959" cy="936000"/>
          </a:xfrm>
          <a:prstGeom prst="rect">
            <a:avLst/>
          </a:prstGeom>
        </p:spPr>
      </p:pic>
      <p:pic>
        <p:nvPicPr>
          <p:cNvPr id="4" name="Graphic 3">
            <a:extLst>
              <a:ext uri="{FF2B5EF4-FFF2-40B4-BE49-F238E27FC236}">
                <a16:creationId xmlns:a16="http://schemas.microsoft.com/office/drawing/2014/main" id="{21D1B6CD-BEBA-A389-2AF7-B83C17ED8B1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rot="16200000">
            <a:off x="10397913" y="5057790"/>
            <a:ext cx="2047718" cy="540991"/>
          </a:xfrm>
          <a:prstGeom prst="rect">
            <a:avLst/>
          </a:prstGeom>
        </p:spPr>
      </p:pic>
    </p:spTree>
    <p:extLst>
      <p:ext uri="{BB962C8B-B14F-4D97-AF65-F5344CB8AC3E}">
        <p14:creationId xmlns:p14="http://schemas.microsoft.com/office/powerpoint/2010/main" val="3611876179"/>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hank you v2">
    <p:spTree>
      <p:nvGrpSpPr>
        <p:cNvPr id="1" name=""/>
        <p:cNvGrpSpPr/>
        <p:nvPr/>
      </p:nvGrpSpPr>
      <p:grpSpPr>
        <a:xfrm>
          <a:off x="0" y="0"/>
          <a:ext cx="0" cy="0"/>
          <a:chOff x="0" y="0"/>
          <a:chExt cx="0" cy="0"/>
        </a:xfrm>
      </p:grpSpPr>
      <p:sp>
        <p:nvSpPr>
          <p:cNvPr id="3" name="Title Placeholder 1">
            <a:extLst>
              <a:ext uri="{FF2B5EF4-FFF2-40B4-BE49-F238E27FC236}">
                <a16:creationId xmlns:a16="http://schemas.microsoft.com/office/drawing/2014/main" id="{1A2B6932-246C-2F4B-B897-29B44C1D882B}"/>
              </a:ext>
            </a:extLst>
          </p:cNvPr>
          <p:cNvSpPr>
            <a:spLocks noGrp="1"/>
          </p:cNvSpPr>
          <p:nvPr>
            <p:ph type="title" hasCustomPrompt="1"/>
          </p:nvPr>
        </p:nvSpPr>
        <p:spPr>
          <a:xfrm>
            <a:off x="499732" y="2716971"/>
            <a:ext cx="4860000" cy="920508"/>
          </a:xfrm>
          <a:prstGeom prst="rect">
            <a:avLst/>
          </a:prstGeom>
        </p:spPr>
        <p:txBody>
          <a:bodyPr vert="horz" wrap="square" lIns="0" tIns="0" rIns="0" bIns="0" rtlCol="0" anchor="t">
            <a:spAutoFit/>
          </a:bodyPr>
          <a:lstStyle>
            <a:lvl1pPr>
              <a:lnSpc>
                <a:spcPct val="80000"/>
              </a:lnSpc>
              <a:defRPr sz="7200" b="1" i="0">
                <a:solidFill>
                  <a:schemeClr val="tx1"/>
                </a:solidFill>
                <a:latin typeface="Aptos" panose="020B0004020202020204" pitchFamily="34" charset="0"/>
              </a:defRPr>
            </a:lvl1pPr>
          </a:lstStyle>
          <a:p>
            <a:r>
              <a:rPr lang="en-GB"/>
              <a:t>Thank you</a:t>
            </a:r>
          </a:p>
        </p:txBody>
      </p:sp>
      <p:sp>
        <p:nvSpPr>
          <p:cNvPr id="7" name="Picture Placeholder 11">
            <a:extLst>
              <a:ext uri="{FF2B5EF4-FFF2-40B4-BE49-F238E27FC236}">
                <a16:creationId xmlns:a16="http://schemas.microsoft.com/office/drawing/2014/main" id="{1CE9F832-37B0-8AE8-FEAB-E13F26BE46BF}"/>
              </a:ext>
            </a:extLst>
          </p:cNvPr>
          <p:cNvSpPr>
            <a:spLocks noGrp="1"/>
          </p:cNvSpPr>
          <p:nvPr>
            <p:ph type="pic" sz="quarter" idx="12" hasCustomPrompt="1"/>
          </p:nvPr>
        </p:nvSpPr>
        <p:spPr>
          <a:xfrm>
            <a:off x="5986021" y="-1"/>
            <a:ext cx="4549978" cy="5368546"/>
          </a:xfrm>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txBody>
          <a:bodyPr wrap="square" bIns="648000" anchor="ctr">
            <a:noAutofit/>
          </a:bodyPr>
          <a:lstStyle>
            <a:lvl1pPr algn="ctr">
              <a:defRPr sz="1200" b="0" i="0"/>
            </a:lvl1pPr>
          </a:lstStyle>
          <a:p>
            <a:r>
              <a:rPr lang="en-GB"/>
              <a:t>Click icon to insert image</a:t>
            </a:r>
          </a:p>
        </p:txBody>
      </p:sp>
      <p:pic>
        <p:nvPicPr>
          <p:cNvPr id="9" name="Graphic 8">
            <a:extLst>
              <a:ext uri="{FF2B5EF4-FFF2-40B4-BE49-F238E27FC236}">
                <a16:creationId xmlns:a16="http://schemas.microsoft.com/office/drawing/2014/main" id="{61AC94D6-81C3-78DC-5AFA-1BD3B5E45F83}"/>
              </a:ext>
            </a:extLst>
          </p:cNvPr>
          <p:cNvPicPr>
            <a:picLocks noChangeAspect="1"/>
          </p:cNvPicPr>
          <p:nvPr userDrawn="1"/>
        </p:nvPicPr>
        <p:blipFill>
          <a:blip>
            <a:extLst>
              <a:ext uri="{96DAC541-7B7A-43D3-8B79-37D633B846F1}">
                <asvg:svgBlip xmlns:asvg="http://schemas.microsoft.com/office/drawing/2016/SVG/main" r:embed="rId2"/>
              </a:ext>
            </a:extLst>
          </a:blip>
          <a:srcRect/>
          <a:stretch/>
        </p:blipFill>
        <p:spPr>
          <a:xfrm>
            <a:off x="11039976" y="503550"/>
            <a:ext cx="651959" cy="936000"/>
          </a:xfrm>
          <a:prstGeom prst="rect">
            <a:avLst/>
          </a:prstGeom>
        </p:spPr>
      </p:pic>
      <p:pic>
        <p:nvPicPr>
          <p:cNvPr id="10" name="Graphic 9">
            <a:extLst>
              <a:ext uri="{FF2B5EF4-FFF2-40B4-BE49-F238E27FC236}">
                <a16:creationId xmlns:a16="http://schemas.microsoft.com/office/drawing/2014/main" id="{BFD63378-1B60-1C80-BEA9-4CEFF7D16C97}"/>
              </a:ext>
            </a:extLst>
          </p:cNvPr>
          <p:cNvPicPr>
            <a:picLocks noChangeAspect="1"/>
          </p:cNvPicPr>
          <p:nvPr userDrawn="1"/>
        </p:nvPicPr>
        <p:blipFill>
          <a:blip>
            <a:extLst>
              <a:ext uri="{96DAC541-7B7A-43D3-8B79-37D633B846F1}">
                <asvg:svgBlip xmlns:asvg="http://schemas.microsoft.com/office/drawing/2016/SVG/main" r:embed="rId3"/>
              </a:ext>
            </a:extLst>
          </a:blip>
          <a:srcRect/>
          <a:stretch/>
        </p:blipFill>
        <p:spPr>
          <a:xfrm>
            <a:off x="502038" y="5813459"/>
            <a:ext cx="2047718" cy="540991"/>
          </a:xfrm>
          <a:prstGeom prst="rect">
            <a:avLst/>
          </a:prstGeom>
        </p:spPr>
      </p:pic>
    </p:spTree>
    <p:extLst>
      <p:ext uri="{BB962C8B-B14F-4D97-AF65-F5344CB8AC3E}">
        <p14:creationId xmlns:p14="http://schemas.microsoft.com/office/powerpoint/2010/main" val="107675296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showMasterSp="0"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1884943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slideLayout" Target="../slideLayouts/slideLayout58.xml"/><Relationship Id="rId3" Type="http://schemas.openxmlformats.org/officeDocument/2006/relationships/slideLayout" Target="../slideLayouts/slideLayout43.xml"/><Relationship Id="rId21" Type="http://schemas.openxmlformats.org/officeDocument/2006/relationships/theme" Target="../theme/theme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20" Type="http://schemas.openxmlformats.org/officeDocument/2006/relationships/slideLayout" Target="../slideLayouts/slideLayout60.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slideLayout" Target="../slideLayouts/slideLayout59.xml"/><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28AB54D8-D7B1-2203-B766-9409401D3FA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0FFB335F-FA44-36C1-190E-822346021E8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603432824"/>
      </p:ext>
    </p:extLst>
  </p:cSld>
  <p:clrMap bg1="dk1" tx1="lt1" bg2="dk2" tx2="lt2" accent1="accent1" accent2="accent2" accent3="accent3" accent4="accent4" accent5="accent5" accent6="accent6" hlink="hlink" folHlink="folHlink"/>
  <p:sldLayoutIdLst>
    <p:sldLayoutId id="2147483799" r:id="rId1"/>
    <p:sldLayoutId id="2147483800" r:id="rId2"/>
    <p:sldLayoutId id="2147483801" r:id="rId3"/>
    <p:sldLayoutId id="2147483933" r:id="rId4"/>
    <p:sldLayoutId id="2147483803" r:id="rId5"/>
    <p:sldLayoutId id="2147483802" r:id="rId6"/>
    <p:sldLayoutId id="2147483903" r:id="rId7"/>
    <p:sldLayoutId id="2147483904" r:id="rId8"/>
    <p:sldLayoutId id="2147483905" r:id="rId9"/>
    <p:sldLayoutId id="2147483812" r:id="rId10"/>
    <p:sldLayoutId id="2147483807" r:id="rId11"/>
    <p:sldLayoutId id="2147483808" r:id="rId12"/>
    <p:sldLayoutId id="2147483809" r:id="rId13"/>
    <p:sldLayoutId id="2147483810" r:id="rId14"/>
    <p:sldLayoutId id="2147483811" r:id="rId15"/>
    <p:sldLayoutId id="2147483948" r:id="rId16"/>
    <p:sldLayoutId id="2147483949" r:id="rId17"/>
    <p:sldLayoutId id="2147483947" r:id="rId18"/>
    <p:sldLayoutId id="2147483936" r:id="rId19"/>
    <p:sldLayoutId id="2147483951" r:id="rId20"/>
  </p:sldLayoutIdLst>
  <p:hf sldNum="0"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28AB54D8-D7B1-2203-B766-9409401D3FAA}"/>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0FFB335F-FA44-36C1-190E-822346021E80}"/>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3162529217"/>
      </p:ext>
    </p:extLst>
  </p:cSld>
  <p:clrMap bg1="dk1" tx1="lt1" bg2="dk2" tx2="lt2" accent1="accent1" accent2="accent2" accent3="accent3" accent4="accent4" accent5="accent5" accent6="accent6" hlink="hlink" folHlink="folHlink"/>
  <p:sldLayoutIdLst>
    <p:sldLayoutId id="2147483963" r:id="rId1"/>
    <p:sldLayoutId id="2147483964" r:id="rId2"/>
    <p:sldLayoutId id="2147483965" r:id="rId3"/>
    <p:sldLayoutId id="2147483966" r:id="rId4"/>
    <p:sldLayoutId id="2147483967" r:id="rId5"/>
    <p:sldLayoutId id="2147483968" r:id="rId6"/>
    <p:sldLayoutId id="2147483969" r:id="rId7"/>
    <p:sldLayoutId id="2147483970" r:id="rId8"/>
    <p:sldLayoutId id="2147483971" r:id="rId9"/>
    <p:sldLayoutId id="2147483972" r:id="rId10"/>
    <p:sldLayoutId id="2147483973" r:id="rId11"/>
    <p:sldLayoutId id="2147483974" r:id="rId12"/>
    <p:sldLayoutId id="2147483975" r:id="rId13"/>
    <p:sldLayoutId id="2147483976" r:id="rId14"/>
    <p:sldLayoutId id="2147483977" r:id="rId15"/>
    <p:sldLayoutId id="2147483978" r:id="rId16"/>
    <p:sldLayoutId id="2147483979" r:id="rId17"/>
    <p:sldLayoutId id="2147483980" r:id="rId18"/>
    <p:sldLayoutId id="2147483981" r:id="rId19"/>
    <p:sldLayoutId id="2147483982" r:id="rId20"/>
  </p:sldLayoutIdLst>
  <p:hf sldNum="0"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accent5"/>
        </a:solidFill>
        <a:effectLst/>
      </p:bgPr>
    </p:bg>
    <p:spTree>
      <p:nvGrpSpPr>
        <p:cNvPr id="1" name=""/>
        <p:cNvGrpSpPr/>
        <p:nvPr/>
      </p:nvGrpSpPr>
      <p:grpSpPr>
        <a:xfrm>
          <a:off x="0" y="0"/>
          <a:ext cx="0" cy="0"/>
          <a:chOff x="0" y="0"/>
          <a:chExt cx="0" cy="0"/>
        </a:xfrm>
      </p:grpSpPr>
      <p:sp>
        <p:nvSpPr>
          <p:cNvPr id="22" name="Text Placeholder 2">
            <a:extLst>
              <a:ext uri="{FF2B5EF4-FFF2-40B4-BE49-F238E27FC236}">
                <a16:creationId xmlns:a16="http://schemas.microsoft.com/office/drawing/2014/main" id="{D95AF3EB-775F-932F-2D2D-9A560FCE7D12}"/>
              </a:ext>
            </a:extLst>
          </p:cNvPr>
          <p:cNvSpPr>
            <a:spLocks noGrp="1"/>
          </p:cNvSpPr>
          <p:nvPr>
            <p:ph type="body" idx="1"/>
          </p:nvPr>
        </p:nvSpPr>
        <p:spPr>
          <a:xfrm>
            <a:off x="499733" y="1888476"/>
            <a:ext cx="11192534" cy="3567600"/>
          </a:xfrm>
          <a:prstGeom prst="rect">
            <a:avLst/>
          </a:prstGeom>
        </p:spPr>
        <p:txBody>
          <a:bodyPr vert="horz" lIns="0" tIns="0" rIns="0" bIns="0" rtlCol="0">
            <a:noAutofit/>
          </a:bodyPr>
          <a:lstStyle/>
          <a:p>
            <a:pPr lvl="0"/>
            <a:endParaRPr lang="en-GB"/>
          </a:p>
        </p:txBody>
      </p:sp>
      <p:sp>
        <p:nvSpPr>
          <p:cNvPr id="23" name="Title Placeholder 1">
            <a:extLst>
              <a:ext uri="{FF2B5EF4-FFF2-40B4-BE49-F238E27FC236}">
                <a16:creationId xmlns:a16="http://schemas.microsoft.com/office/drawing/2014/main" id="{C22E8A12-9DC3-A20F-90E1-730B1B8288CD}"/>
              </a:ext>
            </a:extLst>
          </p:cNvPr>
          <p:cNvSpPr>
            <a:spLocks noGrp="1"/>
          </p:cNvSpPr>
          <p:nvPr>
            <p:ph type="title"/>
          </p:nvPr>
        </p:nvSpPr>
        <p:spPr>
          <a:xfrm>
            <a:off x="499733" y="538538"/>
            <a:ext cx="11192534" cy="383567"/>
          </a:xfrm>
          <a:prstGeom prst="rect">
            <a:avLst/>
          </a:prstGeom>
        </p:spPr>
        <p:txBody>
          <a:bodyPr vert="horz" wrap="square" lIns="0" tIns="0" rIns="0" bIns="0" rtlCol="0" anchor="t">
            <a:spAutoFit/>
          </a:bodyPr>
          <a:lstStyle/>
          <a:p>
            <a:r>
              <a:rPr lang="en-GB"/>
              <a:t>Click here to insert title</a:t>
            </a:r>
          </a:p>
        </p:txBody>
      </p:sp>
      <p:sp>
        <p:nvSpPr>
          <p:cNvPr id="4" name="Footer Placeholder 4">
            <a:extLst>
              <a:ext uri="{FF2B5EF4-FFF2-40B4-BE49-F238E27FC236}">
                <a16:creationId xmlns:a16="http://schemas.microsoft.com/office/drawing/2014/main" id="{ED25403A-F43E-EF34-8303-65CBD3B66C7E}"/>
              </a:ext>
            </a:extLst>
          </p:cNvPr>
          <p:cNvSpPr>
            <a:spLocks noGrp="1"/>
          </p:cNvSpPr>
          <p:nvPr>
            <p:ph type="ftr" sz="quarter" idx="3"/>
          </p:nvPr>
        </p:nvSpPr>
        <p:spPr>
          <a:xfrm>
            <a:off x="1039733" y="5994450"/>
            <a:ext cx="10652534"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100" b="0" i="0">
                <a:solidFill>
                  <a:schemeClr val="tx1"/>
                </a:solidFill>
                <a:latin typeface="Aptos" panose="020B0004020202020204" pitchFamily="34" charset="0"/>
                <a:cs typeface="Calibri" panose="020F0502020204030204" pitchFamily="34" charset="0"/>
              </a:defRPr>
            </a:lvl1pPr>
          </a:lstStyle>
          <a:p>
            <a:r>
              <a:rPr lang="en-GB"/>
              <a:t>Thinking with AI, University of Warwick. Posters and materials licensed CC BY-NC-SA 4.0.</a:t>
            </a:r>
          </a:p>
        </p:txBody>
      </p:sp>
      <p:sp>
        <p:nvSpPr>
          <p:cNvPr id="5" name="Slide Number Placeholder 5">
            <a:extLst>
              <a:ext uri="{FF2B5EF4-FFF2-40B4-BE49-F238E27FC236}">
                <a16:creationId xmlns:a16="http://schemas.microsoft.com/office/drawing/2014/main" id="{154643D9-7BD4-18F8-5DA6-C51216EA2446}"/>
              </a:ext>
            </a:extLst>
          </p:cNvPr>
          <p:cNvSpPr>
            <a:spLocks noGrp="1"/>
          </p:cNvSpPr>
          <p:nvPr>
            <p:ph type="sldNum" sz="quarter" idx="4"/>
          </p:nvPr>
        </p:nvSpPr>
        <p:spPr>
          <a:xfrm>
            <a:off x="499733" y="5994450"/>
            <a:ext cx="360000" cy="360000"/>
          </a:xfrm>
          <a:prstGeom prst="rect">
            <a:avLst/>
          </a:prstGeom>
        </p:spPr>
        <p:txBody>
          <a:bodyPr vert="horz" wrap="square" lIns="0" tIns="0" rIns="0" bIns="0" rtlCol="0" anchor="b">
            <a:noAutofit/>
          </a:bodyPr>
          <a:lstStyle>
            <a:lvl1pPr algn="l">
              <a:lnSpc>
                <a:spcPct val="100000"/>
              </a:lnSpc>
              <a:spcBef>
                <a:spcPts val="0"/>
              </a:spcBef>
              <a:spcAft>
                <a:spcPts val="800"/>
              </a:spcAft>
              <a:defRPr sz="1200" b="1" i="0">
                <a:solidFill>
                  <a:schemeClr val="tx1"/>
                </a:solidFill>
                <a:latin typeface="Aptos" panose="020B0004020202020204" pitchFamily="34" charset="0"/>
                <a:cs typeface="Calibri" panose="020F0502020204030204" pitchFamily="34" charset="0"/>
              </a:defRPr>
            </a:lvl1pPr>
          </a:lstStyle>
          <a:p>
            <a:fld id="{E8F1A65C-595C-4736-BF40-F7D31E789466}" type="slidenum">
              <a:rPr lang="en-GB" smtClean="0"/>
              <a:pPr/>
              <a:t>‹#›</a:t>
            </a:fld>
            <a:endParaRPr lang="en-GB"/>
          </a:p>
        </p:txBody>
      </p:sp>
    </p:spTree>
    <p:extLst>
      <p:ext uri="{BB962C8B-B14F-4D97-AF65-F5344CB8AC3E}">
        <p14:creationId xmlns:p14="http://schemas.microsoft.com/office/powerpoint/2010/main" val="752494206"/>
      </p:ext>
    </p:extLst>
  </p:cSld>
  <p:clrMap bg1="lt1" tx1="dk1" bg2="lt2" tx2="dk2" accent1="accent1" accent2="accent2" accent3="accent3" accent4="accent4" accent5="accent5" accent6="accent6" hlink="hlink" folHlink="folHlink"/>
  <p:sldLayoutIdLst>
    <p:sldLayoutId id="2147484068" r:id="rId1"/>
    <p:sldLayoutId id="2147484069" r:id="rId2"/>
    <p:sldLayoutId id="2147484070" r:id="rId3"/>
    <p:sldLayoutId id="2147484071" r:id="rId4"/>
    <p:sldLayoutId id="2147484072" r:id="rId5"/>
    <p:sldLayoutId id="2147484073" r:id="rId6"/>
    <p:sldLayoutId id="2147484074" r:id="rId7"/>
    <p:sldLayoutId id="2147484075" r:id="rId8"/>
    <p:sldLayoutId id="2147484076" r:id="rId9"/>
    <p:sldLayoutId id="2147484077" r:id="rId10"/>
    <p:sldLayoutId id="2147484078" r:id="rId11"/>
    <p:sldLayoutId id="2147484079" r:id="rId12"/>
    <p:sldLayoutId id="2147484080" r:id="rId13"/>
    <p:sldLayoutId id="2147484081" r:id="rId14"/>
    <p:sldLayoutId id="2147484082" r:id="rId15"/>
    <p:sldLayoutId id="2147484083" r:id="rId16"/>
    <p:sldLayoutId id="2147484084" r:id="rId17"/>
    <p:sldLayoutId id="2147484085" r:id="rId18"/>
    <p:sldLayoutId id="2147484086" r:id="rId19"/>
    <p:sldLayoutId id="2147484087" r:id="rId20"/>
  </p:sldLayoutIdLst>
  <p:hf sldNum="0" hdr="0" dt="0"/>
  <p:txStyles>
    <p:titleStyle>
      <a:lvl1pPr algn="l" defTabSz="914400" rtl="0" eaLnBrk="1" latinLnBrk="0" hangingPunct="1">
        <a:lnSpc>
          <a:spcPct val="80000"/>
        </a:lnSpc>
        <a:spcBef>
          <a:spcPct val="0"/>
        </a:spcBef>
        <a:buNone/>
        <a:defRPr sz="3000" b="1" i="0" kern="1200">
          <a:solidFill>
            <a:schemeClr val="tx1"/>
          </a:solidFill>
          <a:latin typeface="Aptos" panose="020B0004020202020204" pitchFamily="34" charset="0"/>
          <a:ea typeface="+mj-ea"/>
          <a:cs typeface="Calibri" panose="020F0502020204030204" pitchFamily="34" charset="0"/>
        </a:defRPr>
      </a:lvl1pPr>
    </p:titleStyle>
    <p:bodyStyle>
      <a:lvl1pPr marL="0" indent="0" algn="l" defTabSz="914400" rtl="0" eaLnBrk="1" latinLnBrk="0" hangingPunct="1">
        <a:lnSpc>
          <a:spcPct val="104000"/>
        </a:lnSpc>
        <a:spcBef>
          <a:spcPts val="0"/>
        </a:spcBef>
        <a:buFont typeface="Arial" panose="020B0604020202020204" pitchFamily="34" charset="0"/>
        <a:buNone/>
        <a:defRPr sz="1600" b="0" i="0" kern="1200" spc="30" baseline="0">
          <a:solidFill>
            <a:schemeClr val="tx1"/>
          </a:solidFill>
          <a:latin typeface="Aptos" panose="020B0004020202020204" pitchFamily="34" charset="0"/>
          <a:ea typeface="+mn-ea"/>
          <a:cs typeface="Calibri" panose="020F050202020403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160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90000"/>
        </a:lnSpc>
        <a:spcBef>
          <a:spcPts val="500"/>
        </a:spcBef>
        <a:buFont typeface="Arial" panose="020B0604020202020204" pitchFamily="34" charset="0"/>
        <a:buNone/>
        <a:defRPr sz="140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90000"/>
        </a:lnSpc>
        <a:spcBef>
          <a:spcPts val="500"/>
        </a:spcBef>
        <a:buFont typeface="Arial" panose="020B0604020202020204" pitchFamily="34" charset="0"/>
        <a:buNone/>
        <a:defRPr sz="120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5.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3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5.xml"/></Relationships>
</file>

<file path=ppt/slides/_rels/slide8.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31.xml"/></Relationships>
</file>

<file path=ppt/slides/_rels/slide1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31.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1.xml"/><Relationship Id="rId1" Type="http://schemas.openxmlformats.org/officeDocument/2006/relationships/slideLayout" Target="../slideLayouts/slideLayout31.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1.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1.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31.xml"/></Relationships>
</file>

<file path=ppt/slides/_rels/slide1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31.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31.xml"/></Relationships>
</file>

<file path=ppt/slides/_rels/slide19.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5.xml"/><Relationship Id="rId1" Type="http://schemas.openxmlformats.org/officeDocument/2006/relationships/slideLayout" Target="../slideLayouts/slideLayout31.xml"/></Relationships>
</file>

<file path=ppt/slides/_rels/slide2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31.xml"/></Relationships>
</file>

<file path=ppt/slides/_rels/slide21.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6.xml"/><Relationship Id="rId1" Type="http://schemas.openxmlformats.org/officeDocument/2006/relationships/slideLayout" Target="../slideLayouts/slideLayout3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dirty="0"/>
              <a:t>A seminar </a:t>
            </a:r>
            <a:r>
              <a:rPr lang="en-GB" dirty="0"/>
              <a:t>for</a:t>
            </a:r>
            <a:r>
              <a:rPr dirty="0"/>
              <a:t> critical AI literacy</a:t>
            </a:r>
          </a:p>
        </p:txBody>
      </p:sp>
      <p:sp>
        <p:nvSpPr>
          <p:cNvPr id="3" name="Title 2"/>
          <p:cNvSpPr>
            <a:spLocks noGrp="1"/>
          </p:cNvSpPr>
          <p:nvPr>
            <p:ph type="title"/>
          </p:nvPr>
        </p:nvSpPr>
        <p:spPr/>
        <p:txBody>
          <a:bodyPr/>
          <a:lstStyle/>
          <a:p>
            <a:r>
              <a:t>Thinking with AI</a:t>
            </a:r>
          </a:p>
        </p:txBody>
      </p:sp>
      <p:pic>
        <p:nvPicPr>
          <p:cNvPr id="7" name="Picture Placeholder 6">
            <a:extLst>
              <a:ext uri="{FF2B5EF4-FFF2-40B4-BE49-F238E27FC236}">
                <a16:creationId xmlns:a16="http://schemas.microsoft.com/office/drawing/2014/main" id="{1F03A04E-DA06-14D7-F516-1BD8AFD235A3}"/>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sz="3200"/>
              <a:t>Not how to use AI. Which parts of studying are the learning?</a:t>
            </a:r>
          </a:p>
        </p:txBody>
      </p:sp>
      <p:sp>
        <p:nvSpPr>
          <p:cNvPr id="3" name="Text Placeholder 2"/>
          <p:cNvSpPr>
            <a:spLocks noGrp="1"/>
          </p:cNvSpPr>
          <p:nvPr>
            <p:ph type="body" sz="quarter" idx="14"/>
          </p:nvPr>
        </p:nvSpPr>
        <p:spPr/>
        <p:txBody>
          <a:bodyPr/>
          <a:lstStyle/>
          <a:p>
            <a:r>
              <a:rPr sz="1600" dirty="0"/>
              <a:t>Nobody has to say how they</a:t>
            </a:r>
            <a:r>
              <a:rPr lang="en-GB" sz="1600" dirty="0"/>
              <a:t> ha</a:t>
            </a:r>
            <a:r>
              <a:rPr sz="1600" dirty="0" err="1"/>
              <a:t>ve</a:t>
            </a:r>
            <a:r>
              <a:rPr sz="1600" dirty="0"/>
              <a:t> used AI.</a:t>
            </a:r>
          </a:p>
        </p:txBody>
      </p:sp>
      <p:sp>
        <p:nvSpPr>
          <p:cNvPr id="5" name="Footer Placeholder 4">
            <a:extLst>
              <a:ext uri="{FF2B5EF4-FFF2-40B4-BE49-F238E27FC236}">
                <a16:creationId xmlns:a16="http://schemas.microsoft.com/office/drawing/2014/main" id="{77147BF0-987C-9394-5866-46CFA79CBCE2}"/>
              </a:ext>
            </a:extLst>
          </p:cNvPr>
          <p:cNvSpPr>
            <a:spLocks noGrp="1"/>
          </p:cNvSpPr>
          <p:nvPr>
            <p:ph type="ftr" sz="quarter" idx="3"/>
          </p:nvPr>
        </p:nvSpPr>
        <p:spPr/>
        <p:txBody>
          <a:bodyPr/>
          <a:lstStyle/>
          <a:p>
            <a:r>
              <a:rPr lang="en-GB"/>
              <a:t>Thinking with AI, University of Warwick. Posters and materials licensed CC BY-NC-SA 4.0.</a:t>
            </a:r>
            <a:endParaRPr lang="en-GB"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t>01</a:t>
            </a:r>
          </a:p>
        </p:txBody>
      </p:sp>
      <p:sp>
        <p:nvSpPr>
          <p:cNvPr id="3" name="Text Placeholder 2"/>
          <p:cNvSpPr>
            <a:spLocks noGrp="1"/>
          </p:cNvSpPr>
          <p:nvPr>
            <p:ph type="body" sz="quarter" idx="14"/>
          </p:nvPr>
        </p:nvSpPr>
        <p:spPr/>
        <p:txBody>
          <a:bodyPr/>
          <a:lstStyle/>
          <a:p>
            <a:r>
              <a:rPr sz="2000"/>
              <a:t>The poster</a:t>
            </a:r>
          </a:p>
        </p:txBody>
      </p:sp>
      <p:sp>
        <p:nvSpPr>
          <p:cNvPr id="4" name="Text Placeholder 3"/>
          <p:cNvSpPr>
            <a:spLocks noGrp="1"/>
          </p:cNvSpPr>
          <p:nvPr>
            <p:ph type="body" sz="quarter" idx="15"/>
          </p:nvPr>
        </p:nvSpPr>
        <p:spPr/>
        <p:txBody>
          <a:bodyPr/>
          <a:lstStyle/>
          <a:p>
            <a:r>
              <a:t>02</a:t>
            </a:r>
          </a:p>
        </p:txBody>
      </p:sp>
      <p:sp>
        <p:nvSpPr>
          <p:cNvPr id="5" name="Text Placeholder 4"/>
          <p:cNvSpPr>
            <a:spLocks noGrp="1"/>
          </p:cNvSpPr>
          <p:nvPr>
            <p:ph type="body" sz="quarter" idx="17"/>
          </p:nvPr>
        </p:nvSpPr>
        <p:spPr/>
        <p:txBody>
          <a:bodyPr/>
          <a:lstStyle/>
          <a:p>
            <a:r>
              <a:t>03</a:t>
            </a:r>
          </a:p>
        </p:txBody>
      </p:sp>
      <p:sp>
        <p:nvSpPr>
          <p:cNvPr id="6" name="Text Placeholder 5"/>
          <p:cNvSpPr>
            <a:spLocks noGrp="1"/>
          </p:cNvSpPr>
          <p:nvPr>
            <p:ph type="body" sz="quarter" idx="19"/>
          </p:nvPr>
        </p:nvSpPr>
        <p:spPr/>
        <p:txBody>
          <a:bodyPr/>
          <a:lstStyle/>
          <a:p>
            <a:r>
              <a:t>04</a:t>
            </a:r>
          </a:p>
        </p:txBody>
      </p:sp>
      <p:sp>
        <p:nvSpPr>
          <p:cNvPr id="8" name="Title 7"/>
          <p:cNvSpPr>
            <a:spLocks noGrp="1"/>
          </p:cNvSpPr>
          <p:nvPr>
            <p:ph type="title"/>
          </p:nvPr>
        </p:nvSpPr>
        <p:spPr/>
        <p:txBody>
          <a:bodyPr/>
          <a:lstStyle/>
          <a:p>
            <a:r>
              <a:t>Today</a:t>
            </a:r>
          </a:p>
        </p:txBody>
      </p:sp>
      <p:sp>
        <p:nvSpPr>
          <p:cNvPr id="10" name="Text Placeholder 9"/>
          <p:cNvSpPr>
            <a:spLocks noGrp="1"/>
          </p:cNvSpPr>
          <p:nvPr>
            <p:ph type="body" sz="quarter" idx="24"/>
          </p:nvPr>
        </p:nvSpPr>
        <p:spPr/>
        <p:txBody>
          <a:bodyPr/>
          <a:lstStyle/>
          <a:p>
            <a:r>
              <a:rPr sz="2000"/>
              <a:t>My rules</a:t>
            </a:r>
          </a:p>
        </p:txBody>
      </p:sp>
      <p:sp>
        <p:nvSpPr>
          <p:cNvPr id="11" name="Text Placeholder 10"/>
          <p:cNvSpPr>
            <a:spLocks noGrp="1"/>
          </p:cNvSpPr>
          <p:nvPr>
            <p:ph type="body" sz="quarter" idx="25"/>
          </p:nvPr>
        </p:nvSpPr>
        <p:spPr/>
        <p:txBody>
          <a:bodyPr/>
          <a:lstStyle/>
          <a:p>
            <a:r>
              <a:rPr sz="2000"/>
              <a:t>Close</a:t>
            </a:r>
          </a:p>
        </p:txBody>
      </p:sp>
      <p:sp>
        <p:nvSpPr>
          <p:cNvPr id="7" name="Text Placeholder 6">
            <a:extLst>
              <a:ext uri="{FF2B5EF4-FFF2-40B4-BE49-F238E27FC236}">
                <a16:creationId xmlns:a16="http://schemas.microsoft.com/office/drawing/2014/main" id="{94217BF1-AAF7-5934-EBF1-C6E6D7480917}"/>
              </a:ext>
            </a:extLst>
          </p:cNvPr>
          <p:cNvSpPr>
            <a:spLocks noGrp="1"/>
          </p:cNvSpPr>
          <p:nvPr>
            <p:ph type="body" sz="quarter" idx="26"/>
          </p:nvPr>
        </p:nvSpPr>
        <p:spPr/>
        <p:txBody>
          <a:bodyPr/>
          <a:lstStyle/>
          <a:p>
            <a:r>
              <a:rPr lang="en-GB" dirty="0"/>
              <a:t>Across the room </a:t>
            </a:r>
          </a:p>
        </p:txBody>
      </p:sp>
      <p:sp>
        <p:nvSpPr>
          <p:cNvPr id="17" name="Footer Placeholder 16">
            <a:extLst>
              <a:ext uri="{FF2B5EF4-FFF2-40B4-BE49-F238E27FC236}">
                <a16:creationId xmlns:a16="http://schemas.microsoft.com/office/drawing/2014/main" id="{73E5F0AA-0C38-7621-EF13-1071D7A9ED9A}"/>
              </a:ext>
            </a:extLst>
          </p:cNvPr>
          <p:cNvSpPr>
            <a:spLocks noGrp="1"/>
          </p:cNvSpPr>
          <p:nvPr>
            <p:ph type="ftr" sz="quarter" idx="3"/>
          </p:nvPr>
        </p:nvSpPr>
        <p:spPr/>
        <p:txBody>
          <a:bodyPr/>
          <a:lstStyle/>
          <a:p>
            <a:r>
              <a:rPr lang="en-GB" dirty="0"/>
              <a:t>Thinking with AI, University of Warwick. Posters and materials licensed CC BY-NC-SA 4.0.</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sz="1800" dirty="0"/>
              <a:t>Five minutes in silence. Read the small print: that</a:t>
            </a:r>
            <a:r>
              <a:rPr lang="en-GB" dirty="0"/>
              <a:t> is</a:t>
            </a:r>
            <a:r>
              <a:rPr sz="1800" dirty="0"/>
              <a:t> where the poster turns.</a:t>
            </a:r>
          </a:p>
        </p:txBody>
      </p:sp>
      <p:sp>
        <p:nvSpPr>
          <p:cNvPr id="3" name="Title 2"/>
          <p:cNvSpPr>
            <a:spLocks noGrp="1"/>
          </p:cNvSpPr>
          <p:nvPr>
            <p:ph type="title"/>
          </p:nvPr>
        </p:nvSpPr>
        <p:spPr/>
        <p:txBody>
          <a:bodyPr/>
          <a:lstStyle/>
          <a:p>
            <a:r>
              <a:rPr lang="en-GB" dirty="0"/>
              <a:t>The poster</a:t>
            </a:r>
            <a:endParaRPr dirty="0"/>
          </a:p>
        </p:txBody>
      </p:sp>
      <p:sp>
        <p:nvSpPr>
          <p:cNvPr id="4" name="Content Placeholder 3"/>
          <p:cNvSpPr>
            <a:spLocks noGrp="1"/>
          </p:cNvSpPr>
          <p:nvPr>
            <p:ph idx="1"/>
          </p:nvPr>
        </p:nvSpPr>
        <p:spPr/>
        <p:txBody>
          <a:bodyPr/>
          <a:lstStyle/>
          <a:p>
            <a:r>
              <a:rPr sz="2600" dirty="0"/>
              <a:t>What are you thinking?</a:t>
            </a:r>
          </a:p>
          <a:p>
            <a:pPr>
              <a:spcBef>
                <a:spcPts val="1400"/>
              </a:spcBef>
            </a:pPr>
            <a:r>
              <a:rPr lang="en-GB" sz="2600" dirty="0"/>
              <a:t>What came up in your conversation that none of you had thought of before?</a:t>
            </a:r>
            <a:endParaRPr sz="2600" dirty="0"/>
          </a:p>
          <a:p>
            <a:pPr>
              <a:spcBef>
                <a:spcPts val="1400"/>
              </a:spcBef>
            </a:pPr>
            <a:r>
              <a:rPr sz="2600" dirty="0"/>
              <a:t>What does that make difficult?</a:t>
            </a:r>
          </a:p>
        </p:txBody>
      </p:sp>
      <p:sp>
        <p:nvSpPr>
          <p:cNvPr id="5" name="Footer Placeholder 4">
            <a:extLst>
              <a:ext uri="{FF2B5EF4-FFF2-40B4-BE49-F238E27FC236}">
                <a16:creationId xmlns:a16="http://schemas.microsoft.com/office/drawing/2014/main" id="{38932FE4-F7D6-C945-295C-1B7A4EEEA5E7}"/>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734" y="538538"/>
            <a:ext cx="4860000" cy="705078"/>
          </a:xfrm>
        </p:spPr>
        <p:txBody>
          <a:bodyPr wrap="square" anchor="ctr">
            <a:normAutofit fontScale="90000"/>
          </a:bodyPr>
          <a:lstStyle/>
          <a:p>
            <a:r>
              <a:rPr lang="en-GB" dirty="0"/>
              <a:t>Where can’t you tell where you stop and the tool starts?</a:t>
            </a:r>
          </a:p>
        </p:txBody>
      </p:sp>
      <p:sp>
        <p:nvSpPr>
          <p:cNvPr id="3" name="Text Placeholder 2"/>
          <p:cNvSpPr>
            <a:spLocks noGrp="1"/>
          </p:cNvSpPr>
          <p:nvPr>
            <p:ph type="body" sz="quarter" idx="20"/>
          </p:nvPr>
        </p:nvSpPr>
        <p:spPr/>
        <p:txBody>
          <a:bodyPr>
            <a:normAutofit/>
          </a:bodyPr>
          <a:lstStyle/>
          <a:p>
            <a:pPr>
              <a:spcAft>
                <a:spcPts val="600"/>
              </a:spcAft>
            </a:pPr>
            <a:r>
              <a:rPr lang="en-US" kern="1200" dirty="0"/>
              <a:t>Then ask</a:t>
            </a:r>
          </a:p>
        </p:txBody>
      </p:sp>
      <p:sp>
        <p:nvSpPr>
          <p:cNvPr id="11" name="Footer Placeholder 2">
            <a:extLst>
              <a:ext uri="{FF2B5EF4-FFF2-40B4-BE49-F238E27FC236}">
                <a16:creationId xmlns:a16="http://schemas.microsoft.com/office/drawing/2014/main" id="{7D4E46FB-E106-8397-9B69-DED5835BB964}"/>
              </a:ext>
            </a:extLst>
          </p:cNvPr>
          <p:cNvSpPr>
            <a:spLocks noGrp="1"/>
          </p:cNvSpPr>
          <p:nvPr>
            <p:ph type="ftr" sz="quarter" idx="3"/>
          </p:nvPr>
        </p:nvSpPr>
        <p:spPr>
          <a:xfrm>
            <a:off x="415636" y="5994450"/>
            <a:ext cx="5382491" cy="360000"/>
          </a:xfrm>
        </p:spPr>
        <p:txBody>
          <a:bodyPr/>
          <a:lstStyle/>
          <a:p>
            <a:r>
              <a:rPr lang="en-GB"/>
              <a:t>Thinking with AI, University of Warwick. Posters and materials licensed CC BY-NC-SA 4.0.</a:t>
            </a:r>
            <a:endParaRPr lang="en-GB" dirty="0"/>
          </a:p>
        </p:txBody>
      </p:sp>
      <p:pic>
        <p:nvPicPr>
          <p:cNvPr id="16" name="Picture Placeholder 15">
            <a:extLst>
              <a:ext uri="{FF2B5EF4-FFF2-40B4-BE49-F238E27FC236}">
                <a16:creationId xmlns:a16="http://schemas.microsoft.com/office/drawing/2014/main" id="{661AE870-DDC0-4CF9-74F8-24DAF9B29BAD}"/>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spcBef>
                <a:spcPts val="1400"/>
              </a:spcBef>
            </a:pPr>
            <a:r>
              <a:rPr lang="en-GB" sz="3200" dirty="0"/>
              <a:t>One think your table only noticed by talking it through.</a:t>
            </a:r>
          </a:p>
        </p:txBody>
      </p:sp>
      <p:sp>
        <p:nvSpPr>
          <p:cNvPr id="3" name="Text Placeholder 2"/>
          <p:cNvSpPr>
            <a:spLocks noGrp="1"/>
          </p:cNvSpPr>
          <p:nvPr>
            <p:ph type="body" sz="quarter" idx="14"/>
          </p:nvPr>
        </p:nvSpPr>
        <p:spPr/>
        <p:txBody>
          <a:bodyPr/>
          <a:lstStyle/>
          <a:p>
            <a:r>
              <a:rPr sz="1600"/>
              <a:t>Across the room</a:t>
            </a:r>
          </a:p>
        </p:txBody>
      </p:sp>
      <p:sp>
        <p:nvSpPr>
          <p:cNvPr id="6" name="Footer Placeholder 5">
            <a:extLst>
              <a:ext uri="{FF2B5EF4-FFF2-40B4-BE49-F238E27FC236}">
                <a16:creationId xmlns:a16="http://schemas.microsoft.com/office/drawing/2014/main" id="{26484598-510D-03D2-0838-979C5C4084D2}"/>
              </a:ext>
            </a:extLst>
          </p:cNvPr>
          <p:cNvSpPr>
            <a:spLocks noGrp="1"/>
          </p:cNvSpPr>
          <p:nvPr>
            <p:ph type="ftr" sz="quarter" idx="3"/>
          </p:nvPr>
        </p:nvSpPr>
        <p:spPr>
          <a:xfrm>
            <a:off x="228601" y="5994450"/>
            <a:ext cx="5131132" cy="360000"/>
          </a:xfrm>
        </p:spPr>
        <p:txBody>
          <a:bodyPr/>
          <a:lstStyle/>
          <a:p>
            <a:r>
              <a:rPr lang="en-GB"/>
              <a:t>Thinking with AI, University of Warwick. Posters and materials licensed CC BY-NC-SA 4.0.</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2"/>
          </p:nvPr>
        </p:nvSpPr>
        <p:spPr/>
        <p:txBody>
          <a:bodyPr/>
          <a:lstStyle/>
          <a:p>
            <a:r>
              <a:rPr sz="1800"/>
              <a:t>On your own. The card stays with you.</a:t>
            </a:r>
          </a:p>
        </p:txBody>
      </p:sp>
      <p:sp>
        <p:nvSpPr>
          <p:cNvPr id="3" name="Title 2"/>
          <p:cNvSpPr>
            <a:spLocks noGrp="1"/>
          </p:cNvSpPr>
          <p:nvPr>
            <p:ph type="title"/>
          </p:nvPr>
        </p:nvSpPr>
        <p:spPr/>
        <p:txBody>
          <a:bodyPr/>
          <a:lstStyle/>
          <a:p>
            <a:r>
              <a:rPr dirty="0"/>
              <a:t>My rules</a:t>
            </a:r>
          </a:p>
        </p:txBody>
      </p:sp>
      <p:sp>
        <p:nvSpPr>
          <p:cNvPr id="4" name="Content Placeholder 3"/>
          <p:cNvSpPr>
            <a:spLocks noGrp="1"/>
          </p:cNvSpPr>
          <p:nvPr>
            <p:ph idx="1"/>
          </p:nvPr>
        </p:nvSpPr>
        <p:spPr/>
        <p:txBody>
          <a:bodyPr/>
          <a:lstStyle/>
          <a:p>
            <a:r>
              <a:rPr sz="2800" dirty="0"/>
              <a:t>I</a:t>
            </a:r>
            <a:r>
              <a:rPr lang="en-GB" sz="2800" dirty="0"/>
              <a:t> </a:t>
            </a:r>
            <a:r>
              <a:rPr lang="en-GB" sz="2800" dirty="0" err="1"/>
              <a:t>wi</a:t>
            </a:r>
            <a:r>
              <a:rPr sz="2800" dirty="0" err="1"/>
              <a:t>ll</a:t>
            </a:r>
            <a:r>
              <a:rPr sz="2800" dirty="0"/>
              <a:t> use it for …</a:t>
            </a:r>
          </a:p>
          <a:p>
            <a:pPr>
              <a:spcBef>
                <a:spcPts val="1400"/>
              </a:spcBef>
            </a:pPr>
            <a:r>
              <a:rPr sz="2800" dirty="0"/>
              <a:t>It has to answer to …</a:t>
            </a:r>
          </a:p>
          <a:p>
            <a:pPr>
              <a:spcBef>
                <a:spcPts val="1400"/>
              </a:spcBef>
            </a:pPr>
            <a:r>
              <a:rPr lang="en-GB" sz="2800" dirty="0"/>
              <a:t>I </a:t>
            </a:r>
            <a:r>
              <a:rPr lang="en-GB" sz="2800" dirty="0" err="1"/>
              <a:t>wil</a:t>
            </a:r>
            <a:r>
              <a:rPr sz="2800" dirty="0"/>
              <a:t>l keep for myself …</a:t>
            </a:r>
          </a:p>
        </p:txBody>
      </p:sp>
      <p:sp>
        <p:nvSpPr>
          <p:cNvPr id="5" name="Footer Placeholder 4">
            <a:extLst>
              <a:ext uri="{FF2B5EF4-FFF2-40B4-BE49-F238E27FC236}">
                <a16:creationId xmlns:a16="http://schemas.microsoft.com/office/drawing/2014/main" id="{DB02D32B-46A5-F6BE-7F4E-FD54A584B0F7}"/>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oster 12" descr="Poster 12: The manifesto"/>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74237" y="0"/>
            <a:ext cx="4843220" cy="6858000"/>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t>Thank you</a:t>
            </a:r>
          </a:p>
        </p:txBody>
      </p:sp>
      <p:sp>
        <p:nvSpPr>
          <p:cNvPr id="3" name="TextBox 2"/>
          <p:cNvSpPr txBox="1"/>
          <p:nvPr/>
        </p:nvSpPr>
        <p:spPr>
          <a:xfrm>
            <a:off x="502920" y="4023360"/>
            <a:ext cx="6400800" cy="646331"/>
          </a:xfrm>
          <a:prstGeom prst="rect">
            <a:avLst/>
          </a:prstGeom>
          <a:noFill/>
        </p:spPr>
        <p:txBody>
          <a:bodyPr wrap="square">
            <a:spAutoFit/>
          </a:bodyPr>
          <a:lstStyle/>
          <a:p>
            <a:r>
              <a:rPr sz="1800" dirty="0">
                <a:solidFill>
                  <a:srgbClr val="FFFFFF"/>
                </a:solidFill>
              </a:rPr>
              <a:t>Thinking with AI. For the conditions under which thinking happens.</a:t>
            </a:r>
          </a:p>
        </p:txBody>
      </p:sp>
      <p:sp>
        <p:nvSpPr>
          <p:cNvPr id="4" name="TextBox 3"/>
          <p:cNvSpPr txBox="1"/>
          <p:nvPr/>
        </p:nvSpPr>
        <p:spPr>
          <a:xfrm>
            <a:off x="502920" y="5943600"/>
            <a:ext cx="8229600" cy="457200"/>
          </a:xfrm>
          <a:prstGeom prst="rect">
            <a:avLst/>
          </a:prstGeom>
          <a:noFill/>
        </p:spPr>
        <p:txBody>
          <a:bodyPr wrap="square">
            <a:spAutoFit/>
          </a:bodyPr>
          <a:lstStyle/>
          <a:p>
            <a:r>
              <a:rPr sz="1100" dirty="0">
                <a:solidFill>
                  <a:srgbClr val="BFBFBF"/>
                </a:solidFill>
              </a:rPr>
              <a:t>Thinking with AI, University of Warwick. Posters and materials licensed CC BY-NC-SA 4.0.</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17DE8846-097D-33D0-F329-F25B59303021}"/>
              </a:ext>
            </a:extLst>
          </p:cNvPr>
          <p:cNvSpPr>
            <a:spLocks noGrp="1"/>
          </p:cNvSpPr>
          <p:nvPr>
            <p:ph type="pic" sz="quarter" idx="12"/>
          </p:nvPr>
        </p:nvSpPr>
        <p:spPr/>
        <p:txBody>
          <a:bodyPr/>
          <a:lstStyle/>
          <a:p>
            <a:endParaRPr lang="en-GB"/>
          </a:p>
        </p:txBody>
      </p:sp>
      <p:sp>
        <p:nvSpPr>
          <p:cNvPr id="2" name="Title 1"/>
          <p:cNvSpPr>
            <a:spLocks noGrp="1"/>
          </p:cNvSpPr>
          <p:nvPr>
            <p:ph type="title"/>
          </p:nvPr>
        </p:nvSpPr>
        <p:spPr/>
        <p:txBody>
          <a:bodyPr/>
          <a:lstStyle/>
          <a:p>
            <a:r>
              <a:t>Poster pack</a:t>
            </a:r>
          </a:p>
        </p:txBody>
      </p:sp>
      <p:sp>
        <p:nvSpPr>
          <p:cNvPr id="3" name="TextBox 2"/>
          <p:cNvSpPr txBox="1"/>
          <p:nvPr/>
        </p:nvSpPr>
        <p:spPr>
          <a:xfrm>
            <a:off x="499733" y="4819612"/>
            <a:ext cx="7953017" cy="400110"/>
          </a:xfrm>
          <a:prstGeom prst="rect">
            <a:avLst/>
          </a:prstGeom>
          <a:noFill/>
        </p:spPr>
        <p:txBody>
          <a:bodyPr wrap="square">
            <a:spAutoFit/>
          </a:bodyPr>
          <a:lstStyle/>
          <a:p>
            <a:r>
              <a:rPr sz="2000" dirty="0">
                <a:solidFill>
                  <a:srgbClr val="FFFFFF"/>
                </a:solidFill>
              </a:rPr>
              <a:t>Show the poster a table is working with. Print at A3 for the tables.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EFDABC48-585C-34B0-5276-66B612EF123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1</a:t>
            </a:r>
          </a:p>
        </p:txBody>
      </p:sp>
      <p:sp>
        <p:nvSpPr>
          <p:cNvPr id="13" name="TextBox 12">
            <a:extLst>
              <a:ext uri="{FF2B5EF4-FFF2-40B4-BE49-F238E27FC236}">
                <a16:creationId xmlns:a16="http://schemas.microsoft.com/office/drawing/2014/main" id="{C36E459F-B05E-8958-60FB-2C4CEA0BA817}"/>
              </a:ext>
            </a:extLst>
          </p:cNvPr>
          <p:cNvSpPr txBox="1"/>
          <p:nvPr/>
        </p:nvSpPr>
        <p:spPr>
          <a:xfrm>
            <a:off x="499734" y="1371600"/>
            <a:ext cx="603504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FFFFFF"/>
                </a:solidFill>
                <a:effectLst/>
                <a:uLnTx/>
                <a:uFillTx/>
                <a:latin typeface="Aptos" panose="02110004020202020204"/>
                <a:ea typeface="+mn-ea"/>
                <a:cs typeface="+mn-cs"/>
              </a:rPr>
              <a:t>AI-ready* workforce</a:t>
            </a:r>
            <a:endParaRPr kumimoji="0" sz="2400" b="0" i="0" u="none" strike="noStrike" kern="1200" cap="none" spc="0" normalizeH="0" baseline="0" noProof="0" dirty="0">
              <a:ln>
                <a:noFill/>
              </a:ln>
              <a:solidFill>
                <a:srgbClr val="FFFFFF"/>
              </a:solidFill>
              <a:effectLst/>
              <a:uLnTx/>
              <a:uFillTx/>
              <a:latin typeface="Aptos" panose="02110004020202020204"/>
              <a:ea typeface="+mn-ea"/>
              <a:cs typeface="+mn-cs"/>
            </a:endParaRPr>
          </a:p>
        </p:txBody>
      </p:sp>
      <p:sp>
        <p:nvSpPr>
          <p:cNvPr id="3" name="Footer Placeholder 2">
            <a:extLst>
              <a:ext uri="{FF2B5EF4-FFF2-40B4-BE49-F238E27FC236}">
                <a16:creationId xmlns:a16="http://schemas.microsoft.com/office/drawing/2014/main" id="{1CDC07FA-0F67-D043-AEB9-3683D2A12E7A}"/>
              </a:ext>
            </a:extLst>
          </p:cNvPr>
          <p:cNvSpPr>
            <a:spLocks noGrp="1"/>
          </p:cNvSpPr>
          <p:nvPr>
            <p:ph type="ftr" sz="quarter" idx="3"/>
          </p:nvPr>
        </p:nvSpPr>
        <p:spPr/>
        <p:txBody>
          <a:bodyPr/>
          <a:lstStyle/>
          <a:p>
            <a:r>
              <a:rPr lang="en-GB"/>
              <a:t>Thinking with AI, University of Warwick. Posters and materials licensed CC BY-NC-SA 4.0.</a:t>
            </a:r>
            <a:endParaRPr lang="en-GB"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7BA701E4-3522-0D39-E02E-03DC663F00AE}"/>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2</a:t>
            </a:r>
          </a:p>
        </p:txBody>
      </p:sp>
      <p:sp>
        <p:nvSpPr>
          <p:cNvPr id="3" name="TextBox 2"/>
          <p:cNvSpPr txBox="1"/>
          <p:nvPr/>
        </p:nvSpPr>
        <p:spPr>
          <a:xfrm>
            <a:off x="499734" y="1371600"/>
            <a:ext cx="6035040"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AI-</a:t>
            </a:r>
            <a:r>
              <a:rPr kumimoji="0" sz="2400" b="0" i="0" u="none" strike="noStrike" kern="1200" cap="none" spc="0" normalizeH="0" baseline="0" noProof="0" dirty="0" err="1">
                <a:ln>
                  <a:noFill/>
                </a:ln>
                <a:solidFill>
                  <a:srgbClr val="FFFFFF"/>
                </a:solidFill>
                <a:effectLst/>
                <a:uLnTx/>
                <a:uFillTx/>
                <a:latin typeface="Aptos" panose="02110004020202020204"/>
                <a:ea typeface="+mn-ea"/>
                <a:cs typeface="+mn-cs"/>
              </a:rPr>
              <a:t>splained</a:t>
            </a: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 a voice</a:t>
            </a:r>
            <a:r>
              <a:rPr kumimoji="0" lang="en-GB" sz="2400" b="0" i="0" u="none" strike="noStrike" kern="1200" cap="none" spc="0" normalizeH="0" baseline="0" noProof="0" dirty="0">
                <a:ln>
                  <a:noFill/>
                </a:ln>
                <a:solidFill>
                  <a:srgbClr val="FFFFFF"/>
                </a:solidFill>
                <a:effectLst/>
                <a:uLnTx/>
                <a:uFillTx/>
                <a:latin typeface="Aptos" panose="02110004020202020204"/>
                <a:ea typeface="+mn-ea"/>
                <a:cs typeface="+mn-cs"/>
              </a:rPr>
              <a:t>*</a:t>
            </a: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 on demand</a:t>
            </a:r>
          </a:p>
        </p:txBody>
      </p:sp>
      <p:sp>
        <p:nvSpPr>
          <p:cNvPr id="4" name="Footer Placeholder 3">
            <a:extLst>
              <a:ext uri="{FF2B5EF4-FFF2-40B4-BE49-F238E27FC236}">
                <a16:creationId xmlns:a16="http://schemas.microsoft.com/office/drawing/2014/main" id="{25FA8D6A-E1B9-12E7-7A16-C1F7A8DF5487}"/>
              </a:ext>
            </a:extLst>
          </p:cNvPr>
          <p:cNvSpPr>
            <a:spLocks noGrp="1"/>
          </p:cNvSpPr>
          <p:nvPr>
            <p:ph type="ftr" sz="quarter" idx="3"/>
          </p:nvPr>
        </p:nvSpPr>
        <p:spPr/>
        <p:txBody>
          <a:bodyPr/>
          <a:lstStyle/>
          <a:p>
            <a:r>
              <a:rPr lang="en-GB"/>
              <a:t>Thinking with AI, University of Warwick. Posters and materials licensed CC BY-NC-SA 4.0.</a:t>
            </a:r>
            <a:endParaRPr lang="en-GB"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92CE1A3-2831-F3A8-5E85-3DD42AD9680E}"/>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3</a:t>
            </a:r>
          </a:p>
        </p:txBody>
      </p:sp>
      <p:sp>
        <p:nvSpPr>
          <p:cNvPr id="3" name="TextBox 2"/>
          <p:cNvSpPr txBox="1"/>
          <p:nvPr/>
        </p:nvSpPr>
        <p:spPr>
          <a:xfrm>
            <a:off x="439669" y="1271764"/>
            <a:ext cx="6035040" cy="2743200"/>
          </a:xfrm>
          <a:prstGeom prst="rect">
            <a:avLst/>
          </a:prstGeom>
          <a:noFill/>
        </p:spPr>
        <p:txBody>
          <a:bodyPr wrap="square">
            <a:spAutoFit/>
          </a:bodyPr>
          <a:lstStyle/>
          <a:p>
            <a:r>
              <a:rPr sz="2400" dirty="0">
                <a:solidFill>
                  <a:srgbClr val="FFFFFF"/>
                </a:solidFill>
              </a:rPr>
              <a:t>Fast, frictionless feedback</a:t>
            </a:r>
          </a:p>
        </p:txBody>
      </p:sp>
      <p:sp>
        <p:nvSpPr>
          <p:cNvPr id="4" name="Footer Placeholder 3">
            <a:extLst>
              <a:ext uri="{FF2B5EF4-FFF2-40B4-BE49-F238E27FC236}">
                <a16:creationId xmlns:a16="http://schemas.microsoft.com/office/drawing/2014/main" id="{8A623437-EDFA-4F4A-4481-0C821E30DB8E}"/>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r>
              <a:rPr sz="2400" dirty="0">
                <a:solidFill>
                  <a:srgbClr val="FFFFFF"/>
                </a:solidFill>
              </a:rPr>
              <a:t>I was trying to be weird</a:t>
            </a:r>
          </a:p>
        </p:txBody>
      </p:sp>
      <p:pic>
        <p:nvPicPr>
          <p:cNvPr id="9" name="Picture Placeholder 8">
            <a:extLst>
              <a:ext uri="{FF2B5EF4-FFF2-40B4-BE49-F238E27FC236}">
                <a16:creationId xmlns:a16="http://schemas.microsoft.com/office/drawing/2014/main" id="{814EBD61-949F-7325-4C5D-014A70A884B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4</a:t>
            </a:r>
          </a:p>
        </p:txBody>
      </p:sp>
      <p:sp>
        <p:nvSpPr>
          <p:cNvPr id="4" name="Footer Placeholder 3">
            <a:extLst>
              <a:ext uri="{FF2B5EF4-FFF2-40B4-BE49-F238E27FC236}">
                <a16:creationId xmlns:a16="http://schemas.microsoft.com/office/drawing/2014/main" id="{2F538583-D98A-D526-E290-B2328B3D6FED}"/>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Speed up teaching, skip the small stuff</a:t>
            </a:r>
          </a:p>
        </p:txBody>
      </p:sp>
      <p:pic>
        <p:nvPicPr>
          <p:cNvPr id="9" name="Picture Placeholder 8">
            <a:extLst>
              <a:ext uri="{FF2B5EF4-FFF2-40B4-BE49-F238E27FC236}">
                <a16:creationId xmlns:a16="http://schemas.microsoft.com/office/drawing/2014/main" id="{3845D6ED-F773-A94C-1D36-081A9E7B8F0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5</a:t>
            </a:r>
          </a:p>
        </p:txBody>
      </p:sp>
      <p:sp>
        <p:nvSpPr>
          <p:cNvPr id="4" name="Footer Placeholder 3">
            <a:extLst>
              <a:ext uri="{FF2B5EF4-FFF2-40B4-BE49-F238E27FC236}">
                <a16:creationId xmlns:a16="http://schemas.microsoft.com/office/drawing/2014/main" id="{FE9FAD63-52E5-FF64-2C6E-EB6672D545D8}"/>
              </a:ext>
            </a:extLst>
          </p:cNvPr>
          <p:cNvSpPr>
            <a:spLocks noGrp="1"/>
          </p:cNvSpPr>
          <p:nvPr>
            <p:ph type="ftr" sz="quarter" idx="3"/>
          </p:nvPr>
        </p:nvSpPr>
        <p:spPr/>
        <p:txBody>
          <a:bodyPr/>
          <a:lstStyle/>
          <a:p>
            <a:r>
              <a:rPr lang="en-GB"/>
              <a:t>Thinking with AI, University of Warwick. Posters and materials licensed CC BY-NC-SA 4.0.</a:t>
            </a:r>
            <a:endParaRPr lang="en-GB"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The future is already here</a:t>
            </a:r>
          </a:p>
        </p:txBody>
      </p:sp>
      <p:pic>
        <p:nvPicPr>
          <p:cNvPr id="9" name="Picture Placeholder 8">
            <a:extLst>
              <a:ext uri="{FF2B5EF4-FFF2-40B4-BE49-F238E27FC236}">
                <a16:creationId xmlns:a16="http://schemas.microsoft.com/office/drawing/2014/main" id="{28EF7BC3-37A9-759E-6907-493E389D1D06}"/>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6</a:t>
            </a:r>
          </a:p>
        </p:txBody>
      </p:sp>
      <p:sp>
        <p:nvSpPr>
          <p:cNvPr id="4" name="Footer Placeholder 3">
            <a:extLst>
              <a:ext uri="{FF2B5EF4-FFF2-40B4-BE49-F238E27FC236}">
                <a16:creationId xmlns:a16="http://schemas.microsoft.com/office/drawing/2014/main" id="{D83796D8-082F-7607-F469-D3E1F215F705}"/>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The self is made, not found</a:t>
            </a:r>
          </a:p>
        </p:txBody>
      </p:sp>
      <p:pic>
        <p:nvPicPr>
          <p:cNvPr id="9" name="Picture Placeholder 8">
            <a:extLst>
              <a:ext uri="{FF2B5EF4-FFF2-40B4-BE49-F238E27FC236}">
                <a16:creationId xmlns:a16="http://schemas.microsoft.com/office/drawing/2014/main" id="{0CD0E318-17CA-3FCE-B453-2AA977F6BF4C}"/>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7</a:t>
            </a:r>
          </a:p>
        </p:txBody>
      </p:sp>
      <p:sp>
        <p:nvSpPr>
          <p:cNvPr id="4" name="Footer Placeholder 3">
            <a:extLst>
              <a:ext uri="{FF2B5EF4-FFF2-40B4-BE49-F238E27FC236}">
                <a16:creationId xmlns:a16="http://schemas.microsoft.com/office/drawing/2014/main" id="{93F20550-3D70-B6BF-842E-B4C4CFAB8B6A}"/>
              </a:ext>
            </a:extLst>
          </p:cNvPr>
          <p:cNvSpPr>
            <a:spLocks noGrp="1"/>
          </p:cNvSpPr>
          <p:nvPr>
            <p:ph type="ftr" sz="quarter" idx="3"/>
          </p:nvPr>
        </p:nvSpPr>
        <p:spPr/>
        <p:txBody>
          <a:bodyPr/>
          <a:lstStyle/>
          <a:p>
            <a:r>
              <a:rPr lang="en-GB"/>
              <a:t>Thinking with AI, University of Warwick. Posters and materials licensed CC BY-NC-SA 4.0.</a:t>
            </a:r>
            <a:endParaRPr lang="en-GB"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5221475" cy="830997"/>
          </a:xfrm>
          <a:prstGeom prst="rect">
            <a:avLst/>
          </a:prstGeom>
          <a:noFill/>
        </p:spPr>
        <p:txBody>
          <a:bodyPr wrap="square">
            <a:spAutoFit/>
          </a:bodyPr>
          <a:lstStyle/>
          <a:p>
            <a:r>
              <a:rPr sz="2400" dirty="0">
                <a:solidFill>
                  <a:srgbClr val="FFFFFF"/>
                </a:solidFill>
              </a:rPr>
              <a:t>Your personal artificial intelligent assistant</a:t>
            </a:r>
          </a:p>
        </p:txBody>
      </p:sp>
      <p:pic>
        <p:nvPicPr>
          <p:cNvPr id="9" name="Picture Placeholder 8">
            <a:extLst>
              <a:ext uri="{FF2B5EF4-FFF2-40B4-BE49-F238E27FC236}">
                <a16:creationId xmlns:a16="http://schemas.microsoft.com/office/drawing/2014/main" id="{83D6B0B7-7353-D597-1EAE-225C23C82A0D}"/>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8</a:t>
            </a:r>
          </a:p>
        </p:txBody>
      </p:sp>
      <p:sp>
        <p:nvSpPr>
          <p:cNvPr id="4" name="Footer Placeholder 3">
            <a:extLst>
              <a:ext uri="{FF2B5EF4-FFF2-40B4-BE49-F238E27FC236}">
                <a16:creationId xmlns:a16="http://schemas.microsoft.com/office/drawing/2014/main" id="{31CFCF02-1559-959E-7CD4-A0278B410716}"/>
              </a:ext>
            </a:extLst>
          </p:cNvPr>
          <p:cNvSpPr>
            <a:spLocks noGrp="1"/>
          </p:cNvSpPr>
          <p:nvPr>
            <p:ph type="ftr" sz="quarter" idx="3"/>
          </p:nvPr>
        </p:nvSpPr>
        <p:spPr/>
        <p:txBody>
          <a:bodyPr/>
          <a:lstStyle/>
          <a:p>
            <a:r>
              <a:rPr lang="en-GB"/>
              <a:t>Thinking with AI, University of Warwick. Posters and materials licensed CC BY-NC-SA 4.0.</a:t>
            </a:r>
            <a:endParaRPr lang="en-GB"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Attention is all you need</a:t>
            </a:r>
          </a:p>
        </p:txBody>
      </p:sp>
      <p:pic>
        <p:nvPicPr>
          <p:cNvPr id="9" name="Picture Placeholder 8">
            <a:extLst>
              <a:ext uri="{FF2B5EF4-FFF2-40B4-BE49-F238E27FC236}">
                <a16:creationId xmlns:a16="http://schemas.microsoft.com/office/drawing/2014/main" id="{319EAC4D-246A-B13D-D29A-4C4012A7BAC8}"/>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9</a:t>
            </a:r>
          </a:p>
        </p:txBody>
      </p:sp>
      <p:sp>
        <p:nvSpPr>
          <p:cNvPr id="4" name="Footer Placeholder 3">
            <a:extLst>
              <a:ext uri="{FF2B5EF4-FFF2-40B4-BE49-F238E27FC236}">
                <a16:creationId xmlns:a16="http://schemas.microsoft.com/office/drawing/2014/main" id="{BF3868BF-AA22-3894-BEE7-D05C8E4C3E93}"/>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sz="2400" b="0" i="0" u="none" strike="noStrike" kern="1200" cap="none" spc="0" normalizeH="0" baseline="0" noProof="0" dirty="0">
                <a:ln>
                  <a:noFill/>
                </a:ln>
                <a:solidFill>
                  <a:srgbClr val="FFFFFF"/>
                </a:solidFill>
                <a:effectLst/>
                <a:uLnTx/>
                <a:uFillTx/>
                <a:latin typeface="Aptos" panose="02110004020202020204"/>
                <a:ea typeface="+mn-ea"/>
                <a:cs typeface="+mn-cs"/>
              </a:rPr>
              <a:t>Explore new frontiers</a:t>
            </a:r>
          </a:p>
        </p:txBody>
      </p:sp>
      <p:pic>
        <p:nvPicPr>
          <p:cNvPr id="9" name="Picture Placeholder 8">
            <a:extLst>
              <a:ext uri="{FF2B5EF4-FFF2-40B4-BE49-F238E27FC236}">
                <a16:creationId xmlns:a16="http://schemas.microsoft.com/office/drawing/2014/main" id="{ACDB711E-AB26-B244-66A7-07455EC6E0BA}"/>
              </a:ext>
            </a:extLst>
          </p:cNvPr>
          <p:cNvPicPr>
            <a:picLocks noGrp="1" noChangeAspect="1"/>
          </p:cNvPicPr>
          <p:nvPr>
            <p:ph type="pic" sz="quarter" idx="12"/>
          </p:nvPr>
        </p:nvPicPr>
        <p:blipFill>
          <a:blip r:embed="rId2">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10</a:t>
            </a:r>
          </a:p>
        </p:txBody>
      </p:sp>
      <p:sp>
        <p:nvSpPr>
          <p:cNvPr id="4" name="Footer Placeholder 3">
            <a:extLst>
              <a:ext uri="{FF2B5EF4-FFF2-40B4-BE49-F238E27FC236}">
                <a16:creationId xmlns:a16="http://schemas.microsoft.com/office/drawing/2014/main" id="{F3A8FE38-521C-8DDA-3CA5-A4DA319272EF}"/>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502920" y="1188720"/>
            <a:ext cx="6035040" cy="2743200"/>
          </a:xfrm>
          <a:prstGeom prst="rect">
            <a:avLst/>
          </a:prstGeom>
          <a:noFill/>
        </p:spPr>
        <p:txBody>
          <a:bodyPr wrap="square">
            <a:spAutoFit/>
          </a:bodyPr>
          <a:lstStyle/>
          <a:p>
            <a:r>
              <a:rPr sz="2400" dirty="0">
                <a:solidFill>
                  <a:srgbClr val="FFFFFF"/>
                </a:solidFill>
              </a:rPr>
              <a:t>Top marks, less effort</a:t>
            </a:r>
          </a:p>
        </p:txBody>
      </p:sp>
      <p:pic>
        <p:nvPicPr>
          <p:cNvPr id="9" name="Picture Placeholder 8">
            <a:extLst>
              <a:ext uri="{FF2B5EF4-FFF2-40B4-BE49-F238E27FC236}">
                <a16:creationId xmlns:a16="http://schemas.microsoft.com/office/drawing/2014/main" id="{825BF5B6-F92B-2D75-6FBD-4BB56525A16A}"/>
              </a:ext>
            </a:extLst>
          </p:cNvPr>
          <p:cNvPicPr>
            <a:picLocks noGrp="1" noChangeAspect="1"/>
          </p:cNvPicPr>
          <p:nvPr>
            <p:ph type="pic" sz="quarter" idx="12"/>
          </p:nvPr>
        </p:nvPicPr>
        <p:blipFill>
          <a:blip r:embed="rId3">
            <a:extLst>
              <a:ext uri="{28A0092B-C50C-407E-A947-70E740481C1C}">
                <a14:useLocalDpi xmlns:a14="http://schemas.microsoft.com/office/drawing/2010/main" val="0"/>
              </a:ext>
            </a:extLst>
          </a:blip>
          <a:srcRect/>
          <a:stretch>
            <a:fillRect/>
          </a:stretch>
        </p:blipFill>
        <p:spPr>
          <a:custGeom>
            <a:avLst/>
            <a:gdLst>
              <a:gd name="connsiteX0" fmla="*/ 0 w 3959504"/>
              <a:gd name="connsiteY0" fmla="*/ 0 h 6289040"/>
              <a:gd name="connsiteX1" fmla="*/ 3959504 w 3959504"/>
              <a:gd name="connsiteY1" fmla="*/ 0 h 6289040"/>
              <a:gd name="connsiteX2" fmla="*/ 3959504 w 3959504"/>
              <a:gd name="connsiteY2" fmla="*/ 6289040 h 6289040"/>
              <a:gd name="connsiteX3" fmla="*/ 0 w 3959504"/>
              <a:gd name="connsiteY3" fmla="*/ 6289040 h 6289040"/>
            </a:gdLst>
            <a:ahLst/>
            <a:cxnLst>
              <a:cxn ang="0">
                <a:pos x="connsiteX0" y="connsiteY0"/>
              </a:cxn>
              <a:cxn ang="0">
                <a:pos x="connsiteX1" y="connsiteY1"/>
              </a:cxn>
              <a:cxn ang="0">
                <a:pos x="connsiteX2" y="connsiteY2"/>
              </a:cxn>
              <a:cxn ang="0">
                <a:pos x="connsiteX3" y="connsiteY3"/>
              </a:cxn>
            </a:cxnLst>
            <a:rect l="l" t="t" r="r" b="b"/>
            <a:pathLst>
              <a:path w="3959504" h="6289040">
                <a:moveTo>
                  <a:pt x="0" y="0"/>
                </a:moveTo>
                <a:lnTo>
                  <a:pt x="3959504" y="0"/>
                </a:lnTo>
                <a:lnTo>
                  <a:pt x="3959504" y="6289040"/>
                </a:lnTo>
                <a:lnTo>
                  <a:pt x="0" y="6289040"/>
                </a:lnTo>
                <a:close/>
              </a:path>
            </a:pathLst>
          </a:custGeom>
        </p:spPr>
      </p:pic>
      <p:sp>
        <p:nvSpPr>
          <p:cNvPr id="2" name="Title 1"/>
          <p:cNvSpPr>
            <a:spLocks noGrp="1"/>
          </p:cNvSpPr>
          <p:nvPr>
            <p:ph type="title"/>
          </p:nvPr>
        </p:nvSpPr>
        <p:spPr/>
        <p:txBody>
          <a:bodyPr/>
          <a:lstStyle/>
          <a:p>
            <a:r>
              <a:t>Poster 11</a:t>
            </a:r>
          </a:p>
        </p:txBody>
      </p:sp>
      <p:sp>
        <p:nvSpPr>
          <p:cNvPr id="4" name="Footer Placeholder 3">
            <a:extLst>
              <a:ext uri="{FF2B5EF4-FFF2-40B4-BE49-F238E27FC236}">
                <a16:creationId xmlns:a16="http://schemas.microsoft.com/office/drawing/2014/main" id="{C0C1284F-6FFB-C2DA-FB9C-8235704DCBE2}"/>
              </a:ext>
            </a:extLst>
          </p:cNvPr>
          <p:cNvSpPr>
            <a:spLocks noGrp="1"/>
          </p:cNvSpPr>
          <p:nvPr>
            <p:ph type="ftr" sz="quarter" idx="3"/>
          </p:nvPr>
        </p:nvSpPr>
        <p:spPr/>
        <p:txBody>
          <a:bodyPr/>
          <a:lstStyle/>
          <a:p>
            <a:r>
              <a:rPr lang="en-GB"/>
              <a:t>Thinking with AI, University of Warwick. Posters and materials licensed CC BY-NC-SA 4.0.</a:t>
            </a:r>
          </a:p>
        </p:txBody>
      </p:sp>
    </p:spTree>
  </p:cSld>
  <p:clrMapOvr>
    <a:masterClrMapping/>
  </p:clrMapOvr>
</p:sld>
</file>

<file path=ppt/theme/theme1.xml><?xml version="1.0" encoding="utf-8"?>
<a:theme xmlns:a="http://schemas.openxmlformats.org/drawingml/2006/main" name="UoW_Template_Black">
  <a:themeElements>
    <a:clrScheme name="Custom 9">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FDFCFC"/>
      </a:hlink>
      <a:folHlink>
        <a:srgbClr val="FDFCFC"/>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21F7F2F0-309C-429B-8019-0E4204D08300}" vid="{A67C58DD-CB98-4513-B089-C115CAA4F446}"/>
    </a:ext>
  </a:extLst>
</a:theme>
</file>

<file path=ppt/theme/theme2.xml><?xml version="1.0" encoding="utf-8"?>
<a:theme xmlns:a="http://schemas.openxmlformats.org/drawingml/2006/main" name="1_UoW_Template_Black">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UoW_Template_Yellow">
  <a:themeElements>
    <a:clrScheme name="UoW Colour Palette_Purple">
      <a:dk1>
        <a:srgbClr val="0C0C0C"/>
      </a:dk1>
      <a:lt1>
        <a:srgbClr val="FDFCFC"/>
      </a:lt1>
      <a:dk2>
        <a:srgbClr val="440379"/>
      </a:dk2>
      <a:lt2>
        <a:srgbClr val="FDFCFC"/>
      </a:lt2>
      <a:accent1>
        <a:srgbClr val="A399F4"/>
      </a:accent1>
      <a:accent2>
        <a:srgbClr val="440278"/>
      </a:accent2>
      <a:accent3>
        <a:srgbClr val="6CB6FF"/>
      </a:accent3>
      <a:accent4>
        <a:srgbClr val="50D6C1"/>
      </a:accent4>
      <a:accent5>
        <a:srgbClr val="FEDE7B"/>
      </a:accent5>
      <a:accent6>
        <a:srgbClr val="F0957F"/>
      </a:accent6>
      <a:hlink>
        <a:srgbClr val="A399F4"/>
      </a:hlink>
      <a:folHlink>
        <a:srgbClr val="440278"/>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
  <TotalTime>0</TotalTime>
  <Words>803</Words>
  <Application>Microsoft Office PowerPoint</Application>
  <PresentationFormat>Widescreen</PresentationFormat>
  <Paragraphs>79</Paragraphs>
  <Slides>21</Slides>
  <Notes>16</Notes>
  <HiddenSlides>0</HiddenSlides>
  <MMClips>0</MMClips>
  <ScaleCrop>false</ScaleCrop>
  <HeadingPairs>
    <vt:vector size="6" baseType="variant">
      <vt:variant>
        <vt:lpstr>Fonts Used</vt:lpstr>
      </vt:variant>
      <vt:variant>
        <vt:i4>3</vt:i4>
      </vt:variant>
      <vt:variant>
        <vt:lpstr>Theme</vt:lpstr>
      </vt:variant>
      <vt:variant>
        <vt:i4>3</vt:i4>
      </vt:variant>
      <vt:variant>
        <vt:lpstr>Slide Titles</vt:lpstr>
      </vt:variant>
      <vt:variant>
        <vt:i4>21</vt:i4>
      </vt:variant>
    </vt:vector>
  </HeadingPairs>
  <TitlesOfParts>
    <vt:vector size="27" baseType="lpstr">
      <vt:lpstr>Aptos</vt:lpstr>
      <vt:lpstr>Arial</vt:lpstr>
      <vt:lpstr>Calibri</vt:lpstr>
      <vt:lpstr>UoW_Template_Black</vt:lpstr>
      <vt:lpstr>1_UoW_Template_Black</vt:lpstr>
      <vt:lpstr>UoW_Template_Yellow</vt:lpstr>
      <vt:lpstr>Thinking with AI</vt:lpstr>
      <vt:lpstr>Not how to use AI. Which parts of studying are the learning?</vt:lpstr>
      <vt:lpstr>Today</vt:lpstr>
      <vt:lpstr>The poster</vt:lpstr>
      <vt:lpstr>Where can’t you tell where you stop and the tool starts?</vt:lpstr>
      <vt:lpstr>One think your table only noticed by talking it through.</vt:lpstr>
      <vt:lpstr>My rules</vt:lpstr>
      <vt:lpstr>PowerPoint Presentation</vt:lpstr>
      <vt:lpstr>Thank you</vt:lpstr>
      <vt:lpstr>Poster pack</vt:lpstr>
      <vt:lpstr>Poster 1</vt:lpstr>
      <vt:lpstr>Poster 2</vt:lpstr>
      <vt:lpstr>Poster 3</vt:lpstr>
      <vt:lpstr>Poster 4</vt:lpstr>
      <vt:lpstr>Poster 5</vt:lpstr>
      <vt:lpstr>Poster 6</vt:lpstr>
      <vt:lpstr>Poster 7</vt:lpstr>
      <vt:lpstr>Poster 8</vt:lpstr>
      <vt:lpstr>Poster 9</vt:lpstr>
      <vt:lpstr>Poster 10</vt:lpstr>
      <vt:lpstr>Poster 11</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2026-11-04T19:40:03Z</dcterms:created>
  <dcterms:modified xsi:type="dcterms:W3CDTF">2026-11-04T19:41:15Z</dcterms:modified>
</cp:coreProperties>
</file>