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57" r:id="rId3"/>
    <p:sldId id="259" r:id="rId4"/>
    <p:sldId id="258" r:id="rId5"/>
    <p:sldId id="260" r:id="rId6"/>
    <p:sldId id="261" r:id="rId7"/>
    <p:sldId id="263" r:id="rId8"/>
    <p:sldId id="262"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061"/>
  </p:normalViewPr>
  <p:slideViewPr>
    <p:cSldViewPr snapToGrid="0" snapToObjects="1">
      <p:cViewPr varScale="1">
        <p:scale>
          <a:sx n="118" d="100"/>
          <a:sy n="118" d="100"/>
        </p:scale>
        <p:origin x="280"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B0E6A5-5C1C-4E49-9748-EC241C2E464A}" type="datetimeFigureOut">
              <a:rPr lang="en-US" smtClean="0"/>
              <a:t>5/2/17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1FA1A6-7B78-E44D-B16E-DD422B63AB2E}" type="slidenum">
              <a:rPr lang="en-US" smtClean="0"/>
              <a:t>‹#›</a:t>
            </a:fld>
            <a:endParaRPr lang="en-US"/>
          </a:p>
        </p:txBody>
      </p:sp>
    </p:spTree>
    <p:extLst>
      <p:ext uri="{BB962C8B-B14F-4D97-AF65-F5344CB8AC3E}">
        <p14:creationId xmlns:p14="http://schemas.microsoft.com/office/powerpoint/2010/main" val="420172256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4A1FA1A6-7B78-E44D-B16E-DD422B63AB2E}" type="slidenum">
              <a:rPr lang="en-US" smtClean="0"/>
              <a:t>1</a:t>
            </a:fld>
            <a:endParaRPr lang="en-US"/>
          </a:p>
        </p:txBody>
      </p:sp>
    </p:spTree>
    <p:extLst>
      <p:ext uri="{BB962C8B-B14F-4D97-AF65-F5344CB8AC3E}">
        <p14:creationId xmlns:p14="http://schemas.microsoft.com/office/powerpoint/2010/main" val="1547541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a dataset of</a:t>
            </a:r>
            <a:r>
              <a:rPr lang="en-US" baseline="0" dirty="0" smtClean="0"/>
              <a:t> vectors x with y values that we want to predict. So we assume y is normally distributed with a mean that depends on a </a:t>
            </a:r>
            <a:r>
              <a:rPr lang="en-US" baseline="0" dirty="0" err="1" smtClean="0"/>
              <a:t>weighred</a:t>
            </a:r>
            <a:r>
              <a:rPr lang="en-US" baseline="0" dirty="0" smtClean="0"/>
              <a:t> sum of the x values.</a:t>
            </a:r>
            <a:endParaRPr lang="en-US" dirty="0"/>
          </a:p>
        </p:txBody>
      </p:sp>
      <p:sp>
        <p:nvSpPr>
          <p:cNvPr id="4" name="Slide Number Placeholder 3"/>
          <p:cNvSpPr>
            <a:spLocks noGrp="1"/>
          </p:cNvSpPr>
          <p:nvPr>
            <p:ph type="sldNum" sz="quarter" idx="10"/>
          </p:nvPr>
        </p:nvSpPr>
        <p:spPr/>
        <p:txBody>
          <a:bodyPr/>
          <a:lstStyle/>
          <a:p>
            <a:fld id="{4A1FA1A6-7B78-E44D-B16E-DD422B63AB2E}" type="slidenum">
              <a:rPr lang="en-US" smtClean="0"/>
              <a:t>2</a:t>
            </a:fld>
            <a:endParaRPr lang="en-US"/>
          </a:p>
        </p:txBody>
      </p:sp>
    </p:spTree>
    <p:extLst>
      <p:ext uri="{BB962C8B-B14F-4D97-AF65-F5344CB8AC3E}">
        <p14:creationId xmlns:p14="http://schemas.microsoft.com/office/powerpoint/2010/main" val="3322479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Logistic</a:t>
            </a:r>
            <a:r>
              <a:rPr lang="en-US" baseline="0" dirty="0" smtClean="0"/>
              <a:t> r</a:t>
            </a:r>
            <a:r>
              <a:rPr lang="en-US" dirty="0" smtClean="0"/>
              <a:t>egression</a:t>
            </a:r>
            <a:r>
              <a:rPr lang="en-US" baseline="0" dirty="0" smtClean="0"/>
              <a:t> is the same however we assume the data is </a:t>
            </a:r>
            <a:r>
              <a:rPr lang="en-US" baseline="0" dirty="0" err="1" smtClean="0"/>
              <a:t>bernoulli</a:t>
            </a:r>
            <a:r>
              <a:rPr lang="en-US" baseline="0" dirty="0" smtClean="0"/>
              <a:t> distributed, 0s and 1s and the mean of those 0s and 1s is a weighted sum of the inputs. So we can use this to differentiate 1s from other numbers, bear in mind that by just guessing not one every time you can get 90% accuracy.</a:t>
            </a:r>
            <a:endParaRPr lang="en-US" dirty="0"/>
          </a:p>
        </p:txBody>
      </p:sp>
      <p:sp>
        <p:nvSpPr>
          <p:cNvPr id="4" name="Slide Number Placeholder 3"/>
          <p:cNvSpPr>
            <a:spLocks noGrp="1"/>
          </p:cNvSpPr>
          <p:nvPr>
            <p:ph type="sldNum" sz="quarter" idx="10"/>
          </p:nvPr>
        </p:nvSpPr>
        <p:spPr/>
        <p:txBody>
          <a:bodyPr/>
          <a:lstStyle/>
          <a:p>
            <a:fld id="{4A1FA1A6-7B78-E44D-B16E-DD422B63AB2E}" type="slidenum">
              <a:rPr lang="en-US" smtClean="0"/>
              <a:t>3</a:t>
            </a:fld>
            <a:endParaRPr lang="en-US"/>
          </a:p>
        </p:txBody>
      </p:sp>
    </p:spTree>
    <p:extLst>
      <p:ext uri="{BB962C8B-B14F-4D97-AF65-F5344CB8AC3E}">
        <p14:creationId xmlns:p14="http://schemas.microsoft.com/office/powerpoint/2010/main" val="33224798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use 10 </a:t>
            </a:r>
            <a:r>
              <a:rPr lang="en-US" dirty="0" err="1" smtClean="0"/>
              <a:t>logisstic</a:t>
            </a:r>
            <a:r>
              <a:rPr lang="en-US" dirty="0" smtClean="0"/>
              <a:t> </a:t>
            </a:r>
            <a:r>
              <a:rPr lang="en-US" dirty="0" err="1" smtClean="0"/>
              <a:t>regeesions</a:t>
            </a:r>
            <a:r>
              <a:rPr lang="en-US" dirty="0" smtClean="0"/>
              <a:t> and </a:t>
            </a:r>
            <a:r>
              <a:rPr lang="en-US" dirty="0" err="1" smtClean="0"/>
              <a:t>intead</a:t>
            </a:r>
            <a:r>
              <a:rPr lang="en-US" baseline="0" dirty="0" smtClean="0"/>
              <a:t> of </a:t>
            </a:r>
            <a:r>
              <a:rPr lang="en-US" baseline="0" dirty="0" err="1" smtClean="0"/>
              <a:t>predicitving</a:t>
            </a:r>
            <a:r>
              <a:rPr lang="en-US" baseline="0" dirty="0" smtClean="0"/>
              <a:t> a single probability of 1-not 1 we predict 0, 1, </a:t>
            </a:r>
            <a:r>
              <a:rPr lang="mr-IN" baseline="0" dirty="0" smtClean="0"/>
              <a:t>…</a:t>
            </a:r>
            <a:r>
              <a:rPr lang="en-US" baseline="0" dirty="0" smtClean="0"/>
              <a:t> we do a linear regression for each number and put all the results though a 10D filter.</a:t>
            </a:r>
            <a:endParaRPr lang="en-US" dirty="0"/>
          </a:p>
        </p:txBody>
      </p:sp>
      <p:sp>
        <p:nvSpPr>
          <p:cNvPr id="4" name="Slide Number Placeholder 3"/>
          <p:cNvSpPr>
            <a:spLocks noGrp="1"/>
          </p:cNvSpPr>
          <p:nvPr>
            <p:ph type="sldNum" sz="quarter" idx="10"/>
          </p:nvPr>
        </p:nvSpPr>
        <p:spPr/>
        <p:txBody>
          <a:bodyPr/>
          <a:lstStyle/>
          <a:p>
            <a:fld id="{4A1FA1A6-7B78-E44D-B16E-DD422B63AB2E}" type="slidenum">
              <a:rPr lang="en-US" smtClean="0"/>
              <a:t>4</a:t>
            </a:fld>
            <a:endParaRPr lang="en-US"/>
          </a:p>
        </p:txBody>
      </p:sp>
    </p:spTree>
    <p:extLst>
      <p:ext uri="{BB962C8B-B14F-4D97-AF65-F5344CB8AC3E}">
        <p14:creationId xmlns:p14="http://schemas.microsoft.com/office/powerpoint/2010/main" val="3322479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Human centipede</a:t>
            </a:r>
          </a:p>
          <a:p>
            <a:endParaRPr lang="en-GB" dirty="0" smtClean="0"/>
          </a:p>
          <a:p>
            <a:r>
              <a:rPr lang="en-GB" dirty="0" smtClean="0"/>
              <a:t>These</a:t>
            </a:r>
            <a:r>
              <a:rPr lang="en-GB" baseline="0" dirty="0" smtClean="0"/>
              <a:t> are </a:t>
            </a:r>
            <a:r>
              <a:rPr lang="en-GB" baseline="0" dirty="0" err="1" smtClean="0"/>
              <a:t>contraversial</a:t>
            </a:r>
            <a:r>
              <a:rPr lang="en-GB" baseline="0" dirty="0" smtClean="0"/>
              <a:t>, they’re </a:t>
            </a:r>
            <a:r>
              <a:rPr lang="en-GB" dirty="0" smtClean="0"/>
              <a:t>Deep dark mysterious, they get the job done but some don</a:t>
            </a:r>
            <a:r>
              <a:rPr lang="mr-IN" dirty="0" smtClean="0"/>
              <a:t>’</a:t>
            </a:r>
            <a:r>
              <a:rPr lang="en-GB" dirty="0" smtClean="0"/>
              <a:t>t like the way they do it, a bit like a well known superhero</a:t>
            </a:r>
            <a:endParaRPr lang="en-US" dirty="0"/>
          </a:p>
        </p:txBody>
      </p:sp>
      <p:sp>
        <p:nvSpPr>
          <p:cNvPr id="4" name="Slide Number Placeholder 3"/>
          <p:cNvSpPr>
            <a:spLocks noGrp="1"/>
          </p:cNvSpPr>
          <p:nvPr>
            <p:ph type="sldNum" sz="quarter" idx="10"/>
          </p:nvPr>
        </p:nvSpPr>
        <p:spPr/>
        <p:txBody>
          <a:bodyPr/>
          <a:lstStyle/>
          <a:p>
            <a:fld id="{4A1FA1A6-7B78-E44D-B16E-DD422B63AB2E}" type="slidenum">
              <a:rPr lang="en-US" smtClean="0"/>
              <a:t>5</a:t>
            </a:fld>
            <a:endParaRPr lang="en-US"/>
          </a:p>
        </p:txBody>
      </p:sp>
    </p:spTree>
    <p:extLst>
      <p:ext uri="{BB962C8B-B14F-4D97-AF65-F5344CB8AC3E}">
        <p14:creationId xmlns:p14="http://schemas.microsoft.com/office/powerpoint/2010/main" val="3322479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Learn a high dim rep</a:t>
            </a:r>
            <a:endParaRPr lang="en-US" dirty="0"/>
          </a:p>
        </p:txBody>
      </p:sp>
      <p:sp>
        <p:nvSpPr>
          <p:cNvPr id="4" name="Slide Number Placeholder 3"/>
          <p:cNvSpPr>
            <a:spLocks noGrp="1"/>
          </p:cNvSpPr>
          <p:nvPr>
            <p:ph type="sldNum" sz="quarter" idx="10"/>
          </p:nvPr>
        </p:nvSpPr>
        <p:spPr/>
        <p:txBody>
          <a:bodyPr/>
          <a:lstStyle/>
          <a:p>
            <a:fld id="{4A1FA1A6-7B78-E44D-B16E-DD422B63AB2E}" type="slidenum">
              <a:rPr lang="en-US" smtClean="0"/>
              <a:t>6</a:t>
            </a:fld>
            <a:endParaRPr lang="en-US"/>
          </a:p>
        </p:txBody>
      </p:sp>
    </p:spTree>
    <p:extLst>
      <p:ext uri="{BB962C8B-B14F-4D97-AF65-F5344CB8AC3E}">
        <p14:creationId xmlns:p14="http://schemas.microsoft.com/office/powerpoint/2010/main" val="33224798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Linear </a:t>
            </a:r>
            <a:r>
              <a:rPr lang="en-US" dirty="0" err="1" smtClean="0"/>
              <a:t>regresion</a:t>
            </a:r>
            <a:r>
              <a:rPr lang="en-US" dirty="0" smtClean="0"/>
              <a:t> can have</a:t>
            </a:r>
            <a:r>
              <a:rPr lang="en-US" baseline="0" dirty="0" smtClean="0"/>
              <a:t> any “link” function put on the end to adapt it to binary/</a:t>
            </a:r>
            <a:r>
              <a:rPr lang="en-US" baseline="0" dirty="0" err="1" smtClean="0"/>
              <a:t>posative</a:t>
            </a:r>
            <a:r>
              <a:rPr lang="en-US" baseline="0" dirty="0" smtClean="0"/>
              <a:t> only/ </a:t>
            </a:r>
            <a:endParaRPr lang="en-US" dirty="0"/>
          </a:p>
        </p:txBody>
      </p:sp>
      <p:sp>
        <p:nvSpPr>
          <p:cNvPr id="4" name="Slide Number Placeholder 3"/>
          <p:cNvSpPr>
            <a:spLocks noGrp="1"/>
          </p:cNvSpPr>
          <p:nvPr>
            <p:ph type="sldNum" sz="quarter" idx="10"/>
          </p:nvPr>
        </p:nvSpPr>
        <p:spPr/>
        <p:txBody>
          <a:bodyPr/>
          <a:lstStyle/>
          <a:p>
            <a:fld id="{4A1FA1A6-7B78-E44D-B16E-DD422B63AB2E}" type="slidenum">
              <a:rPr lang="en-US" smtClean="0"/>
              <a:t>7</a:t>
            </a:fld>
            <a:endParaRPr lang="en-US"/>
          </a:p>
        </p:txBody>
      </p:sp>
    </p:spTree>
    <p:extLst>
      <p:ext uri="{BB962C8B-B14F-4D97-AF65-F5344CB8AC3E}">
        <p14:creationId xmlns:p14="http://schemas.microsoft.com/office/powerpoint/2010/main" val="3322479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Linear </a:t>
            </a:r>
            <a:r>
              <a:rPr lang="en-US" dirty="0" err="1" smtClean="0"/>
              <a:t>regresion</a:t>
            </a:r>
            <a:r>
              <a:rPr lang="en-US" dirty="0" smtClean="0"/>
              <a:t> can have</a:t>
            </a:r>
            <a:r>
              <a:rPr lang="en-US" baseline="0" dirty="0" smtClean="0"/>
              <a:t> any “link” function put on the end to adapt it to binary/</a:t>
            </a:r>
            <a:r>
              <a:rPr lang="en-US" baseline="0" dirty="0" err="1" smtClean="0"/>
              <a:t>posative</a:t>
            </a:r>
            <a:r>
              <a:rPr lang="en-US" baseline="0" dirty="0" smtClean="0"/>
              <a:t> only/ </a:t>
            </a:r>
            <a:endParaRPr lang="en-US" dirty="0"/>
          </a:p>
        </p:txBody>
      </p:sp>
      <p:sp>
        <p:nvSpPr>
          <p:cNvPr id="4" name="Slide Number Placeholder 3"/>
          <p:cNvSpPr>
            <a:spLocks noGrp="1"/>
          </p:cNvSpPr>
          <p:nvPr>
            <p:ph type="sldNum" sz="quarter" idx="10"/>
          </p:nvPr>
        </p:nvSpPr>
        <p:spPr/>
        <p:txBody>
          <a:bodyPr/>
          <a:lstStyle/>
          <a:p>
            <a:fld id="{4A1FA1A6-7B78-E44D-B16E-DD422B63AB2E}" type="slidenum">
              <a:rPr lang="en-US" smtClean="0"/>
              <a:t>8</a:t>
            </a:fld>
            <a:endParaRPr lang="en-US"/>
          </a:p>
        </p:txBody>
      </p:sp>
    </p:spTree>
    <p:extLst>
      <p:ext uri="{BB962C8B-B14F-4D97-AF65-F5344CB8AC3E}">
        <p14:creationId xmlns:p14="http://schemas.microsoft.com/office/powerpoint/2010/main" val="33224798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use 10 </a:t>
            </a:r>
            <a:r>
              <a:rPr lang="en-US" dirty="0" err="1" smtClean="0"/>
              <a:t>logisstic</a:t>
            </a:r>
            <a:r>
              <a:rPr lang="en-US" dirty="0" smtClean="0"/>
              <a:t> </a:t>
            </a:r>
            <a:r>
              <a:rPr lang="en-US" dirty="0" err="1" smtClean="0"/>
              <a:t>regeesions</a:t>
            </a:r>
            <a:r>
              <a:rPr lang="en-US" dirty="0" smtClean="0"/>
              <a:t> and </a:t>
            </a:r>
            <a:r>
              <a:rPr lang="en-US" dirty="0" err="1" smtClean="0"/>
              <a:t>intead</a:t>
            </a:r>
            <a:r>
              <a:rPr lang="en-US" baseline="0" dirty="0" smtClean="0"/>
              <a:t> of </a:t>
            </a:r>
            <a:r>
              <a:rPr lang="en-US" baseline="0" dirty="0" err="1" smtClean="0"/>
              <a:t>predicitving</a:t>
            </a:r>
            <a:r>
              <a:rPr lang="en-US" baseline="0" dirty="0" smtClean="0"/>
              <a:t> a single probability of 1-not 1 we predict 0, 1, </a:t>
            </a:r>
            <a:r>
              <a:rPr lang="mr-IN" baseline="0" dirty="0" smtClean="0"/>
              <a:t>…</a:t>
            </a:r>
            <a:r>
              <a:rPr lang="en-US" baseline="0" dirty="0" smtClean="0"/>
              <a:t> we do a linear regression for each number and put all the results though a 10D filter.</a:t>
            </a:r>
            <a:endParaRPr lang="en-US" dirty="0"/>
          </a:p>
        </p:txBody>
      </p:sp>
      <p:sp>
        <p:nvSpPr>
          <p:cNvPr id="4" name="Slide Number Placeholder 3"/>
          <p:cNvSpPr>
            <a:spLocks noGrp="1"/>
          </p:cNvSpPr>
          <p:nvPr>
            <p:ph type="sldNum" sz="quarter" idx="10"/>
          </p:nvPr>
        </p:nvSpPr>
        <p:spPr/>
        <p:txBody>
          <a:bodyPr/>
          <a:lstStyle/>
          <a:p>
            <a:fld id="{4A1FA1A6-7B78-E44D-B16E-DD422B63AB2E}" type="slidenum">
              <a:rPr lang="en-US" smtClean="0"/>
              <a:t>11</a:t>
            </a:fld>
            <a:endParaRPr lang="en-US"/>
          </a:p>
        </p:txBody>
      </p:sp>
    </p:spTree>
    <p:extLst>
      <p:ext uri="{BB962C8B-B14F-4D97-AF65-F5344CB8AC3E}">
        <p14:creationId xmlns:p14="http://schemas.microsoft.com/office/powerpoint/2010/main" val="13386528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386EB3E2-DB50-DD4D-81C3-D67697E64C4F}" type="datetimeFigureOut">
              <a:rPr lang="en-US" smtClean="0"/>
              <a:t>5/2/17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22017E-7B04-2740-AFE4-9346D8CC02B5}" type="slidenum">
              <a:rPr lang="en-US" smtClean="0"/>
              <a:t>‹#›</a:t>
            </a:fld>
            <a:endParaRPr lang="en-US"/>
          </a:p>
        </p:txBody>
      </p:sp>
    </p:spTree>
    <p:extLst>
      <p:ext uri="{BB962C8B-B14F-4D97-AF65-F5344CB8AC3E}">
        <p14:creationId xmlns:p14="http://schemas.microsoft.com/office/powerpoint/2010/main" val="800288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6EB3E2-DB50-DD4D-81C3-D67697E64C4F}" type="datetimeFigureOut">
              <a:rPr lang="en-US" smtClean="0"/>
              <a:t>5/2/17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22017E-7B04-2740-AFE4-9346D8CC02B5}" type="slidenum">
              <a:rPr lang="en-US" smtClean="0"/>
              <a:t>‹#›</a:t>
            </a:fld>
            <a:endParaRPr lang="en-US"/>
          </a:p>
        </p:txBody>
      </p:sp>
    </p:spTree>
    <p:extLst>
      <p:ext uri="{BB962C8B-B14F-4D97-AF65-F5344CB8AC3E}">
        <p14:creationId xmlns:p14="http://schemas.microsoft.com/office/powerpoint/2010/main" val="1749142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6EB3E2-DB50-DD4D-81C3-D67697E64C4F}" type="datetimeFigureOut">
              <a:rPr lang="en-US" smtClean="0"/>
              <a:t>5/2/17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22017E-7B04-2740-AFE4-9346D8CC02B5}" type="slidenum">
              <a:rPr lang="en-US" smtClean="0"/>
              <a:t>‹#›</a:t>
            </a:fld>
            <a:endParaRPr lang="en-US"/>
          </a:p>
        </p:txBody>
      </p:sp>
    </p:spTree>
    <p:extLst>
      <p:ext uri="{BB962C8B-B14F-4D97-AF65-F5344CB8AC3E}">
        <p14:creationId xmlns:p14="http://schemas.microsoft.com/office/powerpoint/2010/main" val="3325898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6EB3E2-DB50-DD4D-81C3-D67697E64C4F}" type="datetimeFigureOut">
              <a:rPr lang="en-US" smtClean="0"/>
              <a:t>5/2/17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22017E-7B04-2740-AFE4-9346D8CC02B5}" type="slidenum">
              <a:rPr lang="en-US" smtClean="0"/>
              <a:t>‹#›</a:t>
            </a:fld>
            <a:endParaRPr lang="en-US"/>
          </a:p>
        </p:txBody>
      </p:sp>
    </p:spTree>
    <p:extLst>
      <p:ext uri="{BB962C8B-B14F-4D97-AF65-F5344CB8AC3E}">
        <p14:creationId xmlns:p14="http://schemas.microsoft.com/office/powerpoint/2010/main" val="4034998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86EB3E2-DB50-DD4D-81C3-D67697E64C4F}" type="datetimeFigureOut">
              <a:rPr lang="en-US" smtClean="0"/>
              <a:t>5/2/17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22017E-7B04-2740-AFE4-9346D8CC02B5}" type="slidenum">
              <a:rPr lang="en-US" smtClean="0"/>
              <a:t>‹#›</a:t>
            </a:fld>
            <a:endParaRPr lang="en-US"/>
          </a:p>
        </p:txBody>
      </p:sp>
    </p:spTree>
    <p:extLst>
      <p:ext uri="{BB962C8B-B14F-4D97-AF65-F5344CB8AC3E}">
        <p14:creationId xmlns:p14="http://schemas.microsoft.com/office/powerpoint/2010/main" val="560930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86EB3E2-DB50-DD4D-81C3-D67697E64C4F}" type="datetimeFigureOut">
              <a:rPr lang="en-US" smtClean="0"/>
              <a:t>5/2/17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22017E-7B04-2740-AFE4-9346D8CC02B5}" type="slidenum">
              <a:rPr lang="en-US" smtClean="0"/>
              <a:t>‹#›</a:t>
            </a:fld>
            <a:endParaRPr lang="en-US"/>
          </a:p>
        </p:txBody>
      </p:sp>
    </p:spTree>
    <p:extLst>
      <p:ext uri="{BB962C8B-B14F-4D97-AF65-F5344CB8AC3E}">
        <p14:creationId xmlns:p14="http://schemas.microsoft.com/office/powerpoint/2010/main" val="3055659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386EB3E2-DB50-DD4D-81C3-D67697E64C4F}" type="datetimeFigureOut">
              <a:rPr lang="en-US" smtClean="0"/>
              <a:t>5/2/17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22017E-7B04-2740-AFE4-9346D8CC02B5}" type="slidenum">
              <a:rPr lang="en-US" smtClean="0"/>
              <a:t>‹#›</a:t>
            </a:fld>
            <a:endParaRPr lang="en-US"/>
          </a:p>
        </p:txBody>
      </p:sp>
    </p:spTree>
    <p:extLst>
      <p:ext uri="{BB962C8B-B14F-4D97-AF65-F5344CB8AC3E}">
        <p14:creationId xmlns:p14="http://schemas.microsoft.com/office/powerpoint/2010/main" val="4029824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86EB3E2-DB50-DD4D-81C3-D67697E64C4F}" type="datetimeFigureOut">
              <a:rPr lang="en-US" smtClean="0"/>
              <a:t>5/2/17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22017E-7B04-2740-AFE4-9346D8CC02B5}" type="slidenum">
              <a:rPr lang="en-US" smtClean="0"/>
              <a:t>‹#›</a:t>
            </a:fld>
            <a:endParaRPr lang="en-US"/>
          </a:p>
        </p:txBody>
      </p:sp>
    </p:spTree>
    <p:extLst>
      <p:ext uri="{BB962C8B-B14F-4D97-AF65-F5344CB8AC3E}">
        <p14:creationId xmlns:p14="http://schemas.microsoft.com/office/powerpoint/2010/main" val="838669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6EB3E2-DB50-DD4D-81C3-D67697E64C4F}" type="datetimeFigureOut">
              <a:rPr lang="en-US" smtClean="0"/>
              <a:t>5/2/17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22017E-7B04-2740-AFE4-9346D8CC02B5}" type="slidenum">
              <a:rPr lang="en-US" smtClean="0"/>
              <a:t>‹#›</a:t>
            </a:fld>
            <a:endParaRPr lang="en-US"/>
          </a:p>
        </p:txBody>
      </p:sp>
    </p:spTree>
    <p:extLst>
      <p:ext uri="{BB962C8B-B14F-4D97-AF65-F5344CB8AC3E}">
        <p14:creationId xmlns:p14="http://schemas.microsoft.com/office/powerpoint/2010/main" val="528890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6EB3E2-DB50-DD4D-81C3-D67697E64C4F}" type="datetimeFigureOut">
              <a:rPr lang="en-US" smtClean="0"/>
              <a:t>5/2/17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22017E-7B04-2740-AFE4-9346D8CC02B5}" type="slidenum">
              <a:rPr lang="en-US" smtClean="0"/>
              <a:t>‹#›</a:t>
            </a:fld>
            <a:endParaRPr lang="en-US"/>
          </a:p>
        </p:txBody>
      </p:sp>
    </p:spTree>
    <p:extLst>
      <p:ext uri="{BB962C8B-B14F-4D97-AF65-F5344CB8AC3E}">
        <p14:creationId xmlns:p14="http://schemas.microsoft.com/office/powerpoint/2010/main" val="1803106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6EB3E2-DB50-DD4D-81C3-D67697E64C4F}" type="datetimeFigureOut">
              <a:rPr lang="en-US" smtClean="0"/>
              <a:t>5/2/17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22017E-7B04-2740-AFE4-9346D8CC02B5}" type="slidenum">
              <a:rPr lang="en-US" smtClean="0"/>
              <a:t>‹#›</a:t>
            </a:fld>
            <a:endParaRPr lang="en-US"/>
          </a:p>
        </p:txBody>
      </p:sp>
    </p:spTree>
    <p:extLst>
      <p:ext uri="{BB962C8B-B14F-4D97-AF65-F5344CB8AC3E}">
        <p14:creationId xmlns:p14="http://schemas.microsoft.com/office/powerpoint/2010/main" val="2244601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6EB3E2-DB50-DD4D-81C3-D67697E64C4F}" type="datetimeFigureOut">
              <a:rPr lang="en-US" smtClean="0"/>
              <a:t>5/2/17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22017E-7B04-2740-AFE4-9346D8CC02B5}" type="slidenum">
              <a:rPr lang="en-US" smtClean="0"/>
              <a:t>‹#›</a:t>
            </a:fld>
            <a:endParaRPr lang="en-US"/>
          </a:p>
        </p:txBody>
      </p:sp>
    </p:spTree>
    <p:extLst>
      <p:ext uri="{BB962C8B-B14F-4D97-AF65-F5344CB8AC3E}">
        <p14:creationId xmlns:p14="http://schemas.microsoft.com/office/powerpoint/2010/main" val="30334922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5.pn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 Id="rId8"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23452"/>
            <a:ext cx="7772400" cy="1470025"/>
          </a:xfrm>
        </p:spPr>
        <p:txBody>
          <a:bodyPr/>
          <a:lstStyle/>
          <a:p>
            <a:r>
              <a:rPr lang="en-US" dirty="0" smtClean="0"/>
              <a:t>Deep Linear Regression and Wide Learning</a:t>
            </a:r>
            <a:endParaRPr lang="en-US" dirty="0"/>
          </a:p>
        </p:txBody>
      </p:sp>
      <p:pic>
        <p:nvPicPr>
          <p:cNvPr id="4" name="Picture 3" descr="badregrssoin.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469" y="2666270"/>
            <a:ext cx="3618259" cy="2278942"/>
          </a:xfrm>
          <a:prstGeom prst="rect">
            <a:avLst/>
          </a:prstGeom>
        </p:spPr>
      </p:pic>
      <p:pic>
        <p:nvPicPr>
          <p:cNvPr id="5" name="Picture 4" descr="badregrssoin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2898" y="3013749"/>
            <a:ext cx="4959491" cy="3719618"/>
          </a:xfrm>
          <a:prstGeom prst="rect">
            <a:avLst/>
          </a:prstGeom>
        </p:spPr>
      </p:pic>
      <p:cxnSp>
        <p:nvCxnSpPr>
          <p:cNvPr id="7" name="Straight Connector 6"/>
          <p:cNvCxnSpPr/>
          <p:nvPr/>
        </p:nvCxnSpPr>
        <p:spPr>
          <a:xfrm>
            <a:off x="4736460" y="4519558"/>
            <a:ext cx="3721740" cy="59498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376051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528401" y="1636193"/>
            <a:ext cx="3912728" cy="2308324"/>
          </a:xfrm>
          <a:prstGeom prst="rect">
            <a:avLst/>
          </a:prstGeom>
          <a:noFill/>
        </p:spPr>
        <p:txBody>
          <a:bodyPr wrap="square" rtlCol="0">
            <a:spAutoFit/>
          </a:bodyPr>
          <a:lstStyle/>
          <a:p>
            <a:r>
              <a:rPr lang="en-US" sz="4800" dirty="0" smtClean="0"/>
              <a:t>Thank you</a:t>
            </a:r>
          </a:p>
          <a:p>
            <a:endParaRPr lang="en-US" sz="4800" dirty="0"/>
          </a:p>
          <a:p>
            <a:r>
              <a:rPr lang="en-US" sz="4800" dirty="0" smtClean="0"/>
              <a:t>Questions?</a:t>
            </a:r>
            <a:endParaRPr lang="en-US" sz="4800" dirty="0"/>
          </a:p>
        </p:txBody>
      </p:sp>
    </p:spTree>
    <p:extLst>
      <p:ext uri="{BB962C8B-B14F-4D97-AF65-F5344CB8AC3E}">
        <p14:creationId xmlns:p14="http://schemas.microsoft.com/office/powerpoint/2010/main" val="16365523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943"/>
            <a:ext cx="8229600" cy="1143000"/>
          </a:xfrm>
        </p:spPr>
        <p:txBody>
          <a:bodyPr/>
          <a:lstStyle/>
          <a:p>
            <a:r>
              <a:rPr lang="en-US" dirty="0" smtClean="0"/>
              <a:t>Multiple Logistic Regression</a:t>
            </a:r>
            <a:endParaRPr lang="en-US" dirty="0"/>
          </a:p>
        </p:txBody>
      </p:sp>
      <p:sp>
        <p:nvSpPr>
          <p:cNvPr id="12" name="Oval 11"/>
          <p:cNvSpPr/>
          <p:nvPr/>
        </p:nvSpPr>
        <p:spPr>
          <a:xfrm>
            <a:off x="328818" y="1812785"/>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a:solidFill>
                  <a:prstClr val="black"/>
                </a:solidFill>
              </a:rPr>
              <a:t>2</a:t>
            </a:r>
          </a:p>
        </p:txBody>
      </p:sp>
      <p:sp>
        <p:nvSpPr>
          <p:cNvPr id="13" name="Oval 12"/>
          <p:cNvSpPr/>
          <p:nvPr/>
        </p:nvSpPr>
        <p:spPr>
          <a:xfrm>
            <a:off x="328818" y="1273464"/>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1</a:t>
            </a:r>
            <a:endParaRPr lang="en-US" sz="2000" baseline="-25000" dirty="0">
              <a:solidFill>
                <a:prstClr val="black"/>
              </a:solidFill>
            </a:endParaRPr>
          </a:p>
        </p:txBody>
      </p:sp>
      <p:sp>
        <p:nvSpPr>
          <p:cNvPr id="14" name="Oval 13"/>
          <p:cNvSpPr/>
          <p:nvPr/>
        </p:nvSpPr>
        <p:spPr>
          <a:xfrm>
            <a:off x="328818" y="2429981"/>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a:solidFill>
                  <a:prstClr val="black"/>
                </a:solidFill>
              </a:rPr>
              <a:t>3</a:t>
            </a:r>
          </a:p>
        </p:txBody>
      </p:sp>
      <p:sp>
        <p:nvSpPr>
          <p:cNvPr id="15" name="Oval 14"/>
          <p:cNvSpPr/>
          <p:nvPr/>
        </p:nvSpPr>
        <p:spPr>
          <a:xfrm>
            <a:off x="374581" y="3635662"/>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5</a:t>
            </a:r>
            <a:endParaRPr lang="en-US" sz="2000" baseline="-25000" dirty="0">
              <a:solidFill>
                <a:prstClr val="black"/>
              </a:solidFill>
            </a:endParaRPr>
          </a:p>
        </p:txBody>
      </p:sp>
      <p:sp>
        <p:nvSpPr>
          <p:cNvPr id="16" name="Oval 15"/>
          <p:cNvSpPr/>
          <p:nvPr/>
        </p:nvSpPr>
        <p:spPr>
          <a:xfrm>
            <a:off x="328818" y="3084793"/>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4</a:t>
            </a:r>
            <a:endParaRPr lang="en-US" sz="2000" baseline="-25000" dirty="0">
              <a:solidFill>
                <a:prstClr val="black"/>
              </a:solidFill>
            </a:endParaRPr>
          </a:p>
        </p:txBody>
      </p:sp>
      <p:sp>
        <p:nvSpPr>
          <p:cNvPr id="17" name="Oval 16"/>
          <p:cNvSpPr/>
          <p:nvPr/>
        </p:nvSpPr>
        <p:spPr>
          <a:xfrm>
            <a:off x="260915" y="5233306"/>
            <a:ext cx="825213"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784</a:t>
            </a:r>
            <a:endParaRPr lang="en-US" sz="2000" baseline="-25000" dirty="0">
              <a:solidFill>
                <a:prstClr val="black"/>
              </a:solidFill>
            </a:endParaRPr>
          </a:p>
        </p:txBody>
      </p:sp>
      <p:sp>
        <p:nvSpPr>
          <p:cNvPr id="18" name="Oval 17"/>
          <p:cNvSpPr/>
          <p:nvPr/>
        </p:nvSpPr>
        <p:spPr>
          <a:xfrm>
            <a:off x="3081882" y="5379780"/>
            <a:ext cx="685077" cy="577686"/>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a:solidFill>
                  <a:prstClr val="black"/>
                </a:solidFill>
              </a:rPr>
              <a:t>9</a:t>
            </a:r>
            <a:endParaRPr lang="en-US" sz="2400" baseline="-25000" dirty="0" smtClean="0">
              <a:solidFill>
                <a:prstClr val="black"/>
              </a:solidFill>
            </a:endParaRPr>
          </a:p>
        </p:txBody>
      </p:sp>
      <p:cxnSp>
        <p:nvCxnSpPr>
          <p:cNvPr id="20" name="Straight Connector 19"/>
          <p:cNvCxnSpPr>
            <a:stCxn id="13" idx="6"/>
            <a:endCxn id="18" idx="2"/>
          </p:cNvCxnSpPr>
          <p:nvPr/>
        </p:nvCxnSpPr>
        <p:spPr>
          <a:xfrm>
            <a:off x="982420" y="1543125"/>
            <a:ext cx="2099462" cy="4125498"/>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a:stCxn id="12" idx="6"/>
            <a:endCxn id="18" idx="2"/>
          </p:cNvCxnSpPr>
          <p:nvPr/>
        </p:nvCxnSpPr>
        <p:spPr>
          <a:xfrm>
            <a:off x="982420" y="2082446"/>
            <a:ext cx="2099462" cy="3586177"/>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p:cNvCxnSpPr>
            <a:stCxn id="14" idx="6"/>
            <a:endCxn id="18" idx="2"/>
          </p:cNvCxnSpPr>
          <p:nvPr/>
        </p:nvCxnSpPr>
        <p:spPr>
          <a:xfrm>
            <a:off x="982420" y="2699642"/>
            <a:ext cx="2099462" cy="2968981"/>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p:cNvCxnSpPr>
            <a:stCxn id="16" idx="6"/>
            <a:endCxn id="18" idx="2"/>
          </p:cNvCxnSpPr>
          <p:nvPr/>
        </p:nvCxnSpPr>
        <p:spPr>
          <a:xfrm>
            <a:off x="982420" y="3354454"/>
            <a:ext cx="2099462" cy="2314169"/>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15" idx="6"/>
            <a:endCxn id="18" idx="2"/>
          </p:cNvCxnSpPr>
          <p:nvPr/>
        </p:nvCxnSpPr>
        <p:spPr>
          <a:xfrm>
            <a:off x="1028183" y="3905323"/>
            <a:ext cx="2053699" cy="1763300"/>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Straight Connector 29"/>
          <p:cNvCxnSpPr>
            <a:stCxn id="17" idx="6"/>
            <a:endCxn id="18" idx="2"/>
          </p:cNvCxnSpPr>
          <p:nvPr/>
        </p:nvCxnSpPr>
        <p:spPr>
          <a:xfrm>
            <a:off x="1086128" y="5502967"/>
            <a:ext cx="1995754" cy="165656"/>
          </a:xfrm>
          <a:prstGeom prst="line">
            <a:avLst/>
          </a:prstGeom>
        </p:spPr>
        <p:style>
          <a:lnRef idx="2">
            <a:schemeClr val="accent1"/>
          </a:lnRef>
          <a:fillRef idx="0">
            <a:schemeClr val="accent1"/>
          </a:fillRef>
          <a:effectRef idx="1">
            <a:schemeClr val="accent1"/>
          </a:effectRef>
          <a:fontRef idx="minor">
            <a:schemeClr val="tx1"/>
          </a:fontRef>
        </p:style>
      </p:cxnSp>
      <p:sp>
        <p:nvSpPr>
          <p:cNvPr id="39" name="Oval 38"/>
          <p:cNvSpPr/>
          <p:nvPr/>
        </p:nvSpPr>
        <p:spPr>
          <a:xfrm>
            <a:off x="346721" y="5971272"/>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1</a:t>
            </a:r>
            <a:endParaRPr lang="en-US" sz="2000" baseline="-25000" dirty="0">
              <a:solidFill>
                <a:prstClr val="black"/>
              </a:solidFill>
            </a:endParaRPr>
          </a:p>
        </p:txBody>
      </p:sp>
      <p:cxnSp>
        <p:nvCxnSpPr>
          <p:cNvPr id="40" name="Straight Connector 39"/>
          <p:cNvCxnSpPr>
            <a:stCxn id="39" idx="6"/>
            <a:endCxn id="18" idx="2"/>
          </p:cNvCxnSpPr>
          <p:nvPr/>
        </p:nvCxnSpPr>
        <p:spPr>
          <a:xfrm flipV="1">
            <a:off x="1000323" y="5668623"/>
            <a:ext cx="2081559" cy="572310"/>
          </a:xfrm>
          <a:prstGeom prst="line">
            <a:avLst/>
          </a:prstGeom>
        </p:spPr>
        <p:style>
          <a:lnRef idx="2">
            <a:schemeClr val="accent1"/>
          </a:lnRef>
          <a:fillRef idx="0">
            <a:schemeClr val="accent1"/>
          </a:fillRef>
          <a:effectRef idx="1">
            <a:schemeClr val="accent1"/>
          </a:effectRef>
          <a:fontRef idx="minor">
            <a:schemeClr val="tx1"/>
          </a:fontRef>
        </p:style>
      </p:cxnSp>
      <p:sp>
        <p:nvSpPr>
          <p:cNvPr id="36" name="Oval 35"/>
          <p:cNvSpPr/>
          <p:nvPr/>
        </p:nvSpPr>
        <p:spPr>
          <a:xfrm>
            <a:off x="3104225" y="1935082"/>
            <a:ext cx="609714" cy="598072"/>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2</a:t>
            </a:r>
          </a:p>
        </p:txBody>
      </p:sp>
      <p:sp>
        <p:nvSpPr>
          <p:cNvPr id="37" name="Oval 36"/>
          <p:cNvSpPr/>
          <p:nvPr/>
        </p:nvSpPr>
        <p:spPr>
          <a:xfrm>
            <a:off x="3049755" y="1229360"/>
            <a:ext cx="671328" cy="65062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a:solidFill>
                  <a:prstClr val="black"/>
                </a:solidFill>
              </a:rPr>
              <a:t>0</a:t>
            </a:r>
            <a:endParaRPr lang="en-US" sz="2400" baseline="-25000" dirty="0" smtClean="0">
              <a:solidFill>
                <a:prstClr val="black"/>
              </a:solidFill>
            </a:endParaRPr>
          </a:p>
        </p:txBody>
      </p:sp>
      <p:cxnSp>
        <p:nvCxnSpPr>
          <p:cNvPr id="38" name="Straight Connector 37"/>
          <p:cNvCxnSpPr>
            <a:stCxn id="13" idx="6"/>
            <a:endCxn id="36" idx="2"/>
          </p:cNvCxnSpPr>
          <p:nvPr/>
        </p:nvCxnSpPr>
        <p:spPr>
          <a:xfrm>
            <a:off x="982420" y="1543125"/>
            <a:ext cx="2121805" cy="690993"/>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Straight Connector 40"/>
          <p:cNvCxnSpPr>
            <a:stCxn id="12" idx="6"/>
            <a:endCxn id="36" idx="2"/>
          </p:cNvCxnSpPr>
          <p:nvPr/>
        </p:nvCxnSpPr>
        <p:spPr>
          <a:xfrm>
            <a:off x="982420" y="2082446"/>
            <a:ext cx="2121805" cy="151672"/>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Connector 41"/>
          <p:cNvCxnSpPr>
            <a:stCxn id="14" idx="6"/>
            <a:endCxn id="36" idx="2"/>
          </p:cNvCxnSpPr>
          <p:nvPr/>
        </p:nvCxnSpPr>
        <p:spPr>
          <a:xfrm flipV="1">
            <a:off x="982420" y="2234118"/>
            <a:ext cx="2121805" cy="465524"/>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a:stCxn id="16" idx="6"/>
            <a:endCxn id="36" idx="2"/>
          </p:cNvCxnSpPr>
          <p:nvPr/>
        </p:nvCxnSpPr>
        <p:spPr>
          <a:xfrm flipV="1">
            <a:off x="982420" y="2234118"/>
            <a:ext cx="2121805" cy="1120336"/>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a:stCxn id="15" idx="6"/>
            <a:endCxn id="36" idx="2"/>
          </p:cNvCxnSpPr>
          <p:nvPr/>
        </p:nvCxnSpPr>
        <p:spPr>
          <a:xfrm flipV="1">
            <a:off x="1028183" y="2234118"/>
            <a:ext cx="2076042" cy="1671205"/>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Straight Connector 44"/>
          <p:cNvCxnSpPr>
            <a:stCxn id="17" idx="6"/>
            <a:endCxn id="36" idx="2"/>
          </p:cNvCxnSpPr>
          <p:nvPr/>
        </p:nvCxnSpPr>
        <p:spPr>
          <a:xfrm flipV="1">
            <a:off x="1086128" y="2234118"/>
            <a:ext cx="2018097" cy="3268849"/>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Straight Connector 45"/>
          <p:cNvCxnSpPr>
            <a:stCxn id="39" idx="6"/>
            <a:endCxn id="36" idx="2"/>
          </p:cNvCxnSpPr>
          <p:nvPr/>
        </p:nvCxnSpPr>
        <p:spPr>
          <a:xfrm flipV="1">
            <a:off x="1000323" y="2234118"/>
            <a:ext cx="2103902" cy="4006815"/>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p:cNvCxnSpPr>
            <a:stCxn id="13" idx="6"/>
            <a:endCxn id="37" idx="2"/>
          </p:cNvCxnSpPr>
          <p:nvPr/>
        </p:nvCxnSpPr>
        <p:spPr>
          <a:xfrm>
            <a:off x="982420" y="1543125"/>
            <a:ext cx="2067335" cy="11549"/>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Straight Connector 59"/>
          <p:cNvCxnSpPr>
            <a:stCxn id="14" idx="6"/>
            <a:endCxn id="37" idx="2"/>
          </p:cNvCxnSpPr>
          <p:nvPr/>
        </p:nvCxnSpPr>
        <p:spPr>
          <a:xfrm flipV="1">
            <a:off x="982420" y="1554674"/>
            <a:ext cx="2067335" cy="1144968"/>
          </a:xfrm>
          <a:prstGeom prst="line">
            <a:avLst/>
          </a:prstGeom>
        </p:spPr>
        <p:style>
          <a:lnRef idx="2">
            <a:schemeClr val="accent1"/>
          </a:lnRef>
          <a:fillRef idx="0">
            <a:schemeClr val="accent1"/>
          </a:fillRef>
          <a:effectRef idx="1">
            <a:schemeClr val="accent1"/>
          </a:effectRef>
          <a:fontRef idx="minor">
            <a:schemeClr val="tx1"/>
          </a:fontRef>
        </p:style>
      </p:cxnSp>
      <p:cxnSp>
        <p:nvCxnSpPr>
          <p:cNvPr id="61" name="Straight Connector 60"/>
          <p:cNvCxnSpPr>
            <a:stCxn id="16" idx="6"/>
            <a:endCxn id="37" idx="2"/>
          </p:cNvCxnSpPr>
          <p:nvPr/>
        </p:nvCxnSpPr>
        <p:spPr>
          <a:xfrm flipV="1">
            <a:off x="982420" y="1554674"/>
            <a:ext cx="2067335" cy="1799780"/>
          </a:xfrm>
          <a:prstGeom prst="line">
            <a:avLst/>
          </a:prstGeom>
        </p:spPr>
        <p:style>
          <a:lnRef idx="2">
            <a:schemeClr val="accent1"/>
          </a:lnRef>
          <a:fillRef idx="0">
            <a:schemeClr val="accent1"/>
          </a:fillRef>
          <a:effectRef idx="1">
            <a:schemeClr val="accent1"/>
          </a:effectRef>
          <a:fontRef idx="minor">
            <a:schemeClr val="tx1"/>
          </a:fontRef>
        </p:style>
      </p:cxnSp>
      <p:cxnSp>
        <p:nvCxnSpPr>
          <p:cNvPr id="62" name="Straight Connector 61"/>
          <p:cNvCxnSpPr>
            <a:stCxn id="15" idx="6"/>
            <a:endCxn id="37" idx="2"/>
          </p:cNvCxnSpPr>
          <p:nvPr/>
        </p:nvCxnSpPr>
        <p:spPr>
          <a:xfrm flipV="1">
            <a:off x="1028183" y="1554674"/>
            <a:ext cx="2021572" cy="2350649"/>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Straight Connector 62"/>
          <p:cNvCxnSpPr>
            <a:stCxn id="17" idx="6"/>
            <a:endCxn id="37" idx="2"/>
          </p:cNvCxnSpPr>
          <p:nvPr/>
        </p:nvCxnSpPr>
        <p:spPr>
          <a:xfrm flipV="1">
            <a:off x="1086128" y="1554674"/>
            <a:ext cx="1963627" cy="3948293"/>
          </a:xfrm>
          <a:prstGeom prst="line">
            <a:avLst/>
          </a:prstGeom>
        </p:spPr>
        <p:style>
          <a:lnRef idx="2">
            <a:schemeClr val="accent1"/>
          </a:lnRef>
          <a:fillRef idx="0">
            <a:schemeClr val="accent1"/>
          </a:fillRef>
          <a:effectRef idx="1">
            <a:schemeClr val="accent1"/>
          </a:effectRef>
          <a:fontRef idx="minor">
            <a:schemeClr val="tx1"/>
          </a:fontRef>
        </p:style>
      </p:cxnSp>
      <p:cxnSp>
        <p:nvCxnSpPr>
          <p:cNvPr id="64" name="Straight Connector 63"/>
          <p:cNvCxnSpPr>
            <a:stCxn id="12" idx="6"/>
            <a:endCxn id="37" idx="2"/>
          </p:cNvCxnSpPr>
          <p:nvPr/>
        </p:nvCxnSpPr>
        <p:spPr>
          <a:xfrm flipV="1">
            <a:off x="982420" y="1554674"/>
            <a:ext cx="2067335" cy="527772"/>
          </a:xfrm>
          <a:prstGeom prst="line">
            <a:avLst/>
          </a:prstGeom>
        </p:spPr>
        <p:style>
          <a:lnRef idx="2">
            <a:schemeClr val="accent1"/>
          </a:lnRef>
          <a:fillRef idx="0">
            <a:schemeClr val="accent1"/>
          </a:fillRef>
          <a:effectRef idx="1">
            <a:schemeClr val="accent1"/>
          </a:effectRef>
          <a:fontRef idx="minor">
            <a:schemeClr val="tx1"/>
          </a:fontRef>
        </p:style>
      </p:cxnSp>
      <p:cxnSp>
        <p:nvCxnSpPr>
          <p:cNvPr id="65" name="Straight Connector 64"/>
          <p:cNvCxnSpPr>
            <a:stCxn id="39" idx="6"/>
            <a:endCxn id="37" idx="2"/>
          </p:cNvCxnSpPr>
          <p:nvPr/>
        </p:nvCxnSpPr>
        <p:spPr>
          <a:xfrm flipV="1">
            <a:off x="1000323" y="1554674"/>
            <a:ext cx="2049432" cy="4686259"/>
          </a:xfrm>
          <a:prstGeom prst="line">
            <a:avLst/>
          </a:prstGeom>
        </p:spPr>
        <p:style>
          <a:lnRef idx="2">
            <a:schemeClr val="accent1"/>
          </a:lnRef>
          <a:fillRef idx="0">
            <a:schemeClr val="accent1"/>
          </a:fillRef>
          <a:effectRef idx="1">
            <a:schemeClr val="accent1"/>
          </a:effectRef>
          <a:fontRef idx="minor">
            <a:schemeClr val="tx1"/>
          </a:fontRef>
        </p:style>
      </p:cxnSp>
      <p:sp>
        <p:nvSpPr>
          <p:cNvPr id="277" name="Oval 276"/>
          <p:cNvSpPr/>
          <p:nvPr/>
        </p:nvSpPr>
        <p:spPr>
          <a:xfrm>
            <a:off x="3104225" y="2597046"/>
            <a:ext cx="671328" cy="65062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3</a:t>
            </a:r>
          </a:p>
        </p:txBody>
      </p:sp>
      <p:sp>
        <p:nvSpPr>
          <p:cNvPr id="278" name="Oval 277"/>
          <p:cNvSpPr/>
          <p:nvPr/>
        </p:nvSpPr>
        <p:spPr>
          <a:xfrm>
            <a:off x="3104225" y="3254696"/>
            <a:ext cx="671328" cy="65062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4</a:t>
            </a:r>
          </a:p>
        </p:txBody>
      </p:sp>
      <p:sp>
        <p:nvSpPr>
          <p:cNvPr id="286" name="Oval 285"/>
          <p:cNvSpPr/>
          <p:nvPr/>
        </p:nvSpPr>
        <p:spPr>
          <a:xfrm>
            <a:off x="3104225" y="3960977"/>
            <a:ext cx="671328" cy="65062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3</a:t>
            </a:r>
          </a:p>
        </p:txBody>
      </p:sp>
      <p:pic>
        <p:nvPicPr>
          <p:cNvPr id="416" name="Picture 415"/>
          <p:cNvPicPr>
            <a:picLocks noChangeAspect="1"/>
          </p:cNvPicPr>
          <p:nvPr/>
        </p:nvPicPr>
        <p:blipFill>
          <a:blip r:embed="rId3"/>
          <a:stretch>
            <a:fillRect/>
          </a:stretch>
        </p:blipFill>
        <p:spPr>
          <a:xfrm>
            <a:off x="6786089" y="1587014"/>
            <a:ext cx="2277826" cy="1845859"/>
          </a:xfrm>
          <a:prstGeom prst="rect">
            <a:avLst/>
          </a:prstGeom>
        </p:spPr>
      </p:pic>
      <p:sp>
        <p:nvSpPr>
          <p:cNvPr id="417" name="TextBox 416"/>
          <p:cNvSpPr txBox="1"/>
          <p:nvPr/>
        </p:nvSpPr>
        <p:spPr>
          <a:xfrm>
            <a:off x="3775553" y="3390752"/>
            <a:ext cx="5531682" cy="646331"/>
          </a:xfrm>
          <a:prstGeom prst="rect">
            <a:avLst/>
          </a:prstGeom>
          <a:noFill/>
        </p:spPr>
        <p:txBody>
          <a:bodyPr wrap="none" rtlCol="0">
            <a:spAutoFit/>
          </a:bodyPr>
          <a:lstStyle/>
          <a:p>
            <a:r>
              <a:rPr lang="en-US" sz="3600" dirty="0" smtClean="0"/>
              <a:t>Guessing 0,..,9: 92% correct!</a:t>
            </a:r>
            <a:endParaRPr lang="en-US" sz="3600" dirty="0"/>
          </a:p>
        </p:txBody>
      </p:sp>
      <p:pic>
        <p:nvPicPr>
          <p:cNvPr id="425" name="Picture 424"/>
          <p:cNvPicPr>
            <a:picLocks noChangeAspect="1"/>
          </p:cNvPicPr>
          <p:nvPr/>
        </p:nvPicPr>
        <p:blipFill>
          <a:blip r:embed="rId4"/>
          <a:stretch>
            <a:fillRect/>
          </a:stretch>
        </p:blipFill>
        <p:spPr>
          <a:xfrm>
            <a:off x="4042191" y="4405138"/>
            <a:ext cx="4819579" cy="2420313"/>
          </a:xfrm>
          <a:prstGeom prst="rect">
            <a:avLst/>
          </a:prstGeom>
        </p:spPr>
      </p:pic>
      <p:pic>
        <p:nvPicPr>
          <p:cNvPr id="427" name="Picture 426"/>
          <p:cNvPicPr>
            <a:picLocks noChangeAspect="1"/>
          </p:cNvPicPr>
          <p:nvPr/>
        </p:nvPicPr>
        <p:blipFill>
          <a:blip r:embed="rId5"/>
          <a:stretch>
            <a:fillRect/>
          </a:stretch>
        </p:blipFill>
        <p:spPr>
          <a:xfrm>
            <a:off x="3904902" y="1769183"/>
            <a:ext cx="2627752" cy="1224401"/>
          </a:xfrm>
          <a:prstGeom prst="rect">
            <a:avLst/>
          </a:prstGeom>
        </p:spPr>
      </p:pic>
    </p:spTree>
    <p:extLst>
      <p:ext uri="{BB962C8B-B14F-4D97-AF65-F5344CB8AC3E}">
        <p14:creationId xmlns:p14="http://schemas.microsoft.com/office/powerpoint/2010/main" val="686477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5"/>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59"/>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60"/>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61"/>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6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6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6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7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78"/>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286"/>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427"/>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416"/>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417"/>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4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39" grpId="0" animBg="1"/>
      <p:bldP spid="36" grpId="0" animBg="1"/>
      <p:bldP spid="37" grpId="0" animBg="1"/>
      <p:bldP spid="277" grpId="0" animBg="1"/>
      <p:bldP spid="278" grpId="0" animBg="1"/>
      <p:bldP spid="286" grpId="0" animBg="1"/>
      <p:bldP spid="4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219"/>
            <a:ext cx="8229600" cy="1143000"/>
          </a:xfrm>
        </p:spPr>
        <p:txBody>
          <a:bodyPr/>
          <a:lstStyle/>
          <a:p>
            <a:r>
              <a:rPr lang="en-US" dirty="0" smtClean="0"/>
              <a:t>Linear Regression</a:t>
            </a:r>
            <a:endParaRPr lang="en-US" dirty="0"/>
          </a:p>
        </p:txBody>
      </p:sp>
      <p:sp>
        <p:nvSpPr>
          <p:cNvPr id="5" name="TextBox 4"/>
          <p:cNvSpPr txBox="1"/>
          <p:nvPr/>
        </p:nvSpPr>
        <p:spPr>
          <a:xfrm>
            <a:off x="567106" y="1366287"/>
            <a:ext cx="580282" cy="3416320"/>
          </a:xfrm>
          <a:prstGeom prst="rect">
            <a:avLst/>
          </a:prstGeom>
          <a:noFill/>
        </p:spPr>
        <p:txBody>
          <a:bodyPr wrap="none" rtlCol="0">
            <a:spAutoFit/>
          </a:bodyPr>
          <a:lstStyle/>
          <a:p>
            <a:r>
              <a:rPr lang="en-US" sz="3600" dirty="0" smtClean="0"/>
              <a:t>X</a:t>
            </a:r>
            <a:r>
              <a:rPr lang="en-US" sz="3600" baseline="-25000" dirty="0" smtClean="0"/>
              <a:t>1</a:t>
            </a:r>
          </a:p>
          <a:p>
            <a:r>
              <a:rPr lang="en-US" sz="3600" dirty="0" smtClean="0"/>
              <a:t>X</a:t>
            </a:r>
            <a:r>
              <a:rPr lang="en-US" sz="3600" baseline="-25000" dirty="0" smtClean="0"/>
              <a:t>2</a:t>
            </a:r>
            <a:endParaRPr lang="en-US" sz="3600" dirty="0" smtClean="0"/>
          </a:p>
          <a:p>
            <a:r>
              <a:rPr lang="en-US" sz="3600" dirty="0" smtClean="0"/>
              <a:t>X</a:t>
            </a:r>
            <a:r>
              <a:rPr lang="en-US" sz="3600" baseline="-25000" dirty="0" smtClean="0"/>
              <a:t>3</a:t>
            </a:r>
            <a:r>
              <a:rPr lang="en-US" sz="3600" dirty="0" smtClean="0"/>
              <a:t> </a:t>
            </a:r>
          </a:p>
          <a:p>
            <a:r>
              <a:rPr lang="en-US" sz="3600" dirty="0" smtClean="0"/>
              <a:t>X</a:t>
            </a:r>
            <a:r>
              <a:rPr lang="en-US" sz="3600" baseline="-25000" dirty="0"/>
              <a:t>4</a:t>
            </a:r>
            <a:endParaRPr lang="en-US" sz="3600" baseline="-25000" dirty="0" smtClean="0"/>
          </a:p>
          <a:p>
            <a:r>
              <a:rPr lang="en-US" sz="3600" dirty="0" smtClean="0"/>
              <a:t>X</a:t>
            </a:r>
            <a:r>
              <a:rPr lang="en-US" sz="3600" baseline="-25000" dirty="0"/>
              <a:t>5</a:t>
            </a:r>
            <a:endParaRPr lang="en-US" sz="3600" baseline="-25000" dirty="0" smtClean="0"/>
          </a:p>
          <a:p>
            <a:r>
              <a:rPr lang="en-US" sz="3600" dirty="0" smtClean="0"/>
              <a:t>X</a:t>
            </a:r>
            <a:r>
              <a:rPr lang="en-US" sz="3600" baseline="-25000" dirty="0"/>
              <a:t>6</a:t>
            </a:r>
            <a:endParaRPr lang="en-US" sz="3600" dirty="0" smtClean="0"/>
          </a:p>
        </p:txBody>
      </p:sp>
      <p:sp>
        <p:nvSpPr>
          <p:cNvPr id="7" name="TextBox 6"/>
          <p:cNvSpPr txBox="1"/>
          <p:nvPr/>
        </p:nvSpPr>
        <p:spPr>
          <a:xfrm>
            <a:off x="1716108" y="1387054"/>
            <a:ext cx="751378" cy="3416320"/>
          </a:xfrm>
          <a:prstGeom prst="rect">
            <a:avLst/>
          </a:prstGeom>
          <a:noFill/>
        </p:spPr>
        <p:txBody>
          <a:bodyPr wrap="none" rtlCol="0">
            <a:spAutoFit/>
          </a:bodyPr>
          <a:lstStyle/>
          <a:p>
            <a:r>
              <a:rPr lang="en-US" sz="3600" dirty="0" smtClean="0"/>
              <a:t>W</a:t>
            </a:r>
            <a:r>
              <a:rPr lang="en-US" sz="3600" baseline="-25000" dirty="0" smtClean="0"/>
              <a:t>1</a:t>
            </a:r>
            <a:endParaRPr lang="en-US" sz="3600" dirty="0" smtClean="0"/>
          </a:p>
          <a:p>
            <a:r>
              <a:rPr lang="en-US" sz="3600" dirty="0" smtClean="0"/>
              <a:t>W</a:t>
            </a:r>
            <a:r>
              <a:rPr lang="en-US" sz="3600" baseline="-25000" dirty="0" smtClean="0"/>
              <a:t>2</a:t>
            </a:r>
            <a:endParaRPr lang="en-US" sz="3600" dirty="0" smtClean="0"/>
          </a:p>
          <a:p>
            <a:r>
              <a:rPr lang="en-US" sz="3600" dirty="0" smtClean="0"/>
              <a:t>W</a:t>
            </a:r>
            <a:r>
              <a:rPr lang="en-US" sz="3600" baseline="-25000" dirty="0" smtClean="0"/>
              <a:t>3</a:t>
            </a:r>
          </a:p>
          <a:p>
            <a:r>
              <a:rPr lang="en-US" sz="3600" dirty="0" smtClean="0"/>
              <a:t>W</a:t>
            </a:r>
            <a:r>
              <a:rPr lang="en-US" sz="3600" baseline="-25000" dirty="0"/>
              <a:t>4</a:t>
            </a:r>
            <a:endParaRPr lang="en-US" sz="3600" dirty="0" smtClean="0"/>
          </a:p>
          <a:p>
            <a:r>
              <a:rPr lang="en-US" sz="3600" dirty="0" smtClean="0"/>
              <a:t>W</a:t>
            </a:r>
            <a:r>
              <a:rPr lang="en-US" sz="3600" baseline="-25000" dirty="0"/>
              <a:t>5</a:t>
            </a:r>
            <a:endParaRPr lang="en-US" sz="3600" dirty="0" smtClean="0"/>
          </a:p>
          <a:p>
            <a:r>
              <a:rPr lang="en-US" sz="3600" dirty="0" smtClean="0"/>
              <a:t>W</a:t>
            </a:r>
            <a:r>
              <a:rPr lang="en-US" sz="3600" baseline="-25000" dirty="0" smtClean="0"/>
              <a:t>6</a:t>
            </a:r>
            <a:endParaRPr lang="en-US" sz="3600" dirty="0" smtClean="0"/>
          </a:p>
        </p:txBody>
      </p:sp>
      <p:sp>
        <p:nvSpPr>
          <p:cNvPr id="8" name="TextBox 7"/>
          <p:cNvSpPr txBox="1"/>
          <p:nvPr/>
        </p:nvSpPr>
        <p:spPr>
          <a:xfrm>
            <a:off x="1150885" y="1910715"/>
            <a:ext cx="495448" cy="1569660"/>
          </a:xfrm>
          <a:prstGeom prst="rect">
            <a:avLst/>
          </a:prstGeom>
          <a:noFill/>
        </p:spPr>
        <p:txBody>
          <a:bodyPr wrap="none" rtlCol="0">
            <a:spAutoFit/>
          </a:bodyPr>
          <a:lstStyle/>
          <a:p>
            <a:r>
              <a:rPr lang="en-US" sz="9600" dirty="0" smtClean="0"/>
              <a:t>.</a:t>
            </a:r>
            <a:endParaRPr lang="en-US" sz="9600" dirty="0"/>
          </a:p>
        </p:txBody>
      </p:sp>
      <p:sp>
        <p:nvSpPr>
          <p:cNvPr id="9" name="TextBox 8"/>
          <p:cNvSpPr txBox="1"/>
          <p:nvPr/>
        </p:nvSpPr>
        <p:spPr>
          <a:xfrm>
            <a:off x="2722892" y="2834044"/>
            <a:ext cx="1945665" cy="646331"/>
          </a:xfrm>
          <a:prstGeom prst="rect">
            <a:avLst/>
          </a:prstGeom>
          <a:noFill/>
        </p:spPr>
        <p:txBody>
          <a:bodyPr wrap="none" rtlCol="0">
            <a:spAutoFit/>
          </a:bodyPr>
          <a:lstStyle/>
          <a:p>
            <a:r>
              <a:rPr lang="en-US" sz="3600" dirty="0" smtClean="0"/>
              <a:t>+ c = </a:t>
            </a:r>
            <a:r>
              <a:rPr lang="en-US" sz="3600" dirty="0" err="1" smtClean="0"/>
              <a:t>y</a:t>
            </a:r>
            <a:r>
              <a:rPr lang="en-US" sz="3600" baseline="-25000" dirty="0" err="1" smtClean="0"/>
              <a:t>pred</a:t>
            </a:r>
            <a:endParaRPr lang="en-US" sz="3600" baseline="-25000" dirty="0" smtClean="0"/>
          </a:p>
        </p:txBody>
      </p:sp>
      <p:sp>
        <p:nvSpPr>
          <p:cNvPr id="12" name="Oval 11"/>
          <p:cNvSpPr/>
          <p:nvPr/>
        </p:nvSpPr>
        <p:spPr>
          <a:xfrm>
            <a:off x="4723539" y="1910715"/>
            <a:ext cx="787928" cy="681189"/>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800" dirty="0" smtClean="0">
                <a:solidFill>
                  <a:prstClr val="black"/>
                </a:solidFill>
              </a:rPr>
              <a:t>X</a:t>
            </a:r>
            <a:r>
              <a:rPr lang="en-US" sz="2800" baseline="-25000" dirty="0">
                <a:solidFill>
                  <a:prstClr val="black"/>
                </a:solidFill>
              </a:rPr>
              <a:t>2</a:t>
            </a:r>
          </a:p>
        </p:txBody>
      </p:sp>
      <p:sp>
        <p:nvSpPr>
          <p:cNvPr id="13" name="Oval 12"/>
          <p:cNvSpPr/>
          <p:nvPr/>
        </p:nvSpPr>
        <p:spPr>
          <a:xfrm>
            <a:off x="4723539" y="1220666"/>
            <a:ext cx="787928" cy="681189"/>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800" dirty="0" smtClean="0">
                <a:solidFill>
                  <a:prstClr val="black"/>
                </a:solidFill>
              </a:rPr>
              <a:t>X</a:t>
            </a:r>
            <a:r>
              <a:rPr lang="en-US" sz="2800" baseline="-25000" dirty="0" smtClean="0">
                <a:solidFill>
                  <a:prstClr val="black"/>
                </a:solidFill>
              </a:rPr>
              <a:t>1</a:t>
            </a:r>
            <a:endParaRPr lang="en-US" sz="2800" baseline="-25000" dirty="0">
              <a:solidFill>
                <a:prstClr val="black"/>
              </a:solidFill>
            </a:endParaRPr>
          </a:p>
        </p:txBody>
      </p:sp>
      <p:sp>
        <p:nvSpPr>
          <p:cNvPr id="14" name="Oval 13"/>
          <p:cNvSpPr/>
          <p:nvPr/>
        </p:nvSpPr>
        <p:spPr>
          <a:xfrm>
            <a:off x="4723539" y="2588352"/>
            <a:ext cx="787928" cy="681189"/>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800" dirty="0" smtClean="0">
                <a:solidFill>
                  <a:prstClr val="black"/>
                </a:solidFill>
              </a:rPr>
              <a:t>X</a:t>
            </a:r>
            <a:r>
              <a:rPr lang="en-US" sz="2800" baseline="-25000" dirty="0">
                <a:solidFill>
                  <a:prstClr val="black"/>
                </a:solidFill>
              </a:rPr>
              <a:t>3</a:t>
            </a:r>
          </a:p>
        </p:txBody>
      </p:sp>
      <p:sp>
        <p:nvSpPr>
          <p:cNvPr id="15" name="Oval 14"/>
          <p:cNvSpPr/>
          <p:nvPr/>
        </p:nvSpPr>
        <p:spPr>
          <a:xfrm>
            <a:off x="4723539" y="4122185"/>
            <a:ext cx="787928" cy="681189"/>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800" dirty="0" smtClean="0">
                <a:solidFill>
                  <a:prstClr val="black"/>
                </a:solidFill>
              </a:rPr>
              <a:t>X</a:t>
            </a:r>
            <a:r>
              <a:rPr lang="en-US" sz="2800" baseline="-25000" dirty="0" smtClean="0">
                <a:solidFill>
                  <a:prstClr val="black"/>
                </a:solidFill>
              </a:rPr>
              <a:t>5</a:t>
            </a:r>
            <a:endParaRPr lang="en-US" sz="2800" baseline="-25000" dirty="0">
              <a:solidFill>
                <a:prstClr val="black"/>
              </a:solidFill>
            </a:endParaRPr>
          </a:p>
        </p:txBody>
      </p:sp>
      <p:sp>
        <p:nvSpPr>
          <p:cNvPr id="16" name="Oval 15"/>
          <p:cNvSpPr/>
          <p:nvPr/>
        </p:nvSpPr>
        <p:spPr>
          <a:xfrm>
            <a:off x="4723539" y="3325935"/>
            <a:ext cx="787928" cy="681189"/>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800" dirty="0" smtClean="0">
                <a:solidFill>
                  <a:prstClr val="black"/>
                </a:solidFill>
              </a:rPr>
              <a:t>X</a:t>
            </a:r>
            <a:r>
              <a:rPr lang="en-US" sz="2800" baseline="-25000" dirty="0" smtClean="0">
                <a:solidFill>
                  <a:prstClr val="black"/>
                </a:solidFill>
              </a:rPr>
              <a:t>4</a:t>
            </a:r>
            <a:endParaRPr lang="en-US" sz="2800" baseline="-25000" dirty="0">
              <a:solidFill>
                <a:prstClr val="black"/>
              </a:solidFill>
            </a:endParaRPr>
          </a:p>
        </p:txBody>
      </p:sp>
      <p:sp>
        <p:nvSpPr>
          <p:cNvPr id="17" name="Oval 16"/>
          <p:cNvSpPr/>
          <p:nvPr/>
        </p:nvSpPr>
        <p:spPr>
          <a:xfrm>
            <a:off x="4734239" y="4867105"/>
            <a:ext cx="787928" cy="681189"/>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800" dirty="0" smtClean="0">
                <a:solidFill>
                  <a:prstClr val="black"/>
                </a:solidFill>
              </a:rPr>
              <a:t>X</a:t>
            </a:r>
            <a:r>
              <a:rPr lang="en-US" sz="2800" baseline="-25000" dirty="0" smtClean="0">
                <a:solidFill>
                  <a:prstClr val="black"/>
                </a:solidFill>
              </a:rPr>
              <a:t>6</a:t>
            </a:r>
            <a:endParaRPr lang="en-US" sz="2800" baseline="-25000" dirty="0">
              <a:solidFill>
                <a:prstClr val="black"/>
              </a:solidFill>
            </a:endParaRPr>
          </a:p>
        </p:txBody>
      </p:sp>
      <p:sp>
        <p:nvSpPr>
          <p:cNvPr id="18" name="Oval 17"/>
          <p:cNvSpPr/>
          <p:nvPr/>
        </p:nvSpPr>
        <p:spPr>
          <a:xfrm>
            <a:off x="6914610" y="3325935"/>
            <a:ext cx="1059577" cy="938666"/>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err="1" smtClean="0">
                <a:solidFill>
                  <a:prstClr val="black"/>
                </a:solidFill>
              </a:rPr>
              <a:t>Y</a:t>
            </a:r>
            <a:r>
              <a:rPr lang="en-US" sz="2400" baseline="-25000" dirty="0" err="1" smtClean="0">
                <a:solidFill>
                  <a:prstClr val="black"/>
                </a:solidFill>
              </a:rPr>
              <a:t>pred</a:t>
            </a:r>
            <a:endParaRPr lang="en-US" sz="2400" baseline="-25000" dirty="0" smtClean="0">
              <a:solidFill>
                <a:prstClr val="black"/>
              </a:solidFill>
            </a:endParaRPr>
          </a:p>
        </p:txBody>
      </p:sp>
      <p:cxnSp>
        <p:nvCxnSpPr>
          <p:cNvPr id="20" name="Straight Connector 19"/>
          <p:cNvCxnSpPr>
            <a:stCxn id="13" idx="6"/>
            <a:endCxn id="18" idx="2"/>
          </p:cNvCxnSpPr>
          <p:nvPr/>
        </p:nvCxnSpPr>
        <p:spPr>
          <a:xfrm>
            <a:off x="5511467" y="1561261"/>
            <a:ext cx="1403143" cy="2234007"/>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a:stCxn id="12" idx="6"/>
            <a:endCxn id="18" idx="2"/>
          </p:cNvCxnSpPr>
          <p:nvPr/>
        </p:nvCxnSpPr>
        <p:spPr>
          <a:xfrm>
            <a:off x="5511467" y="2251310"/>
            <a:ext cx="1403143" cy="1543958"/>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p:cNvCxnSpPr>
            <a:stCxn id="14" idx="6"/>
            <a:endCxn id="18" idx="2"/>
          </p:cNvCxnSpPr>
          <p:nvPr/>
        </p:nvCxnSpPr>
        <p:spPr>
          <a:xfrm>
            <a:off x="5511467" y="2928947"/>
            <a:ext cx="1403143" cy="866321"/>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p:cNvCxnSpPr>
            <a:stCxn id="16" idx="6"/>
            <a:endCxn id="18" idx="2"/>
          </p:cNvCxnSpPr>
          <p:nvPr/>
        </p:nvCxnSpPr>
        <p:spPr>
          <a:xfrm>
            <a:off x="5511467" y="3666530"/>
            <a:ext cx="1403143" cy="128738"/>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15" idx="6"/>
            <a:endCxn id="18" idx="2"/>
          </p:cNvCxnSpPr>
          <p:nvPr/>
        </p:nvCxnSpPr>
        <p:spPr>
          <a:xfrm flipV="1">
            <a:off x="5511467" y="3795268"/>
            <a:ext cx="1403143" cy="667512"/>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Straight Connector 29"/>
          <p:cNvCxnSpPr>
            <a:stCxn id="17" idx="6"/>
            <a:endCxn id="18" idx="2"/>
          </p:cNvCxnSpPr>
          <p:nvPr/>
        </p:nvCxnSpPr>
        <p:spPr>
          <a:xfrm flipV="1">
            <a:off x="5522167" y="3795268"/>
            <a:ext cx="1392443" cy="1412432"/>
          </a:xfrm>
          <a:prstGeom prst="line">
            <a:avLst/>
          </a:prstGeom>
        </p:spPr>
        <p:style>
          <a:lnRef idx="2">
            <a:schemeClr val="accent1"/>
          </a:lnRef>
          <a:fillRef idx="0">
            <a:schemeClr val="accent1"/>
          </a:fillRef>
          <a:effectRef idx="1">
            <a:schemeClr val="accent1"/>
          </a:effectRef>
          <a:fontRef idx="minor">
            <a:schemeClr val="tx1"/>
          </a:fontRef>
        </p:style>
      </p:cxnSp>
      <p:sp>
        <p:nvSpPr>
          <p:cNvPr id="39" name="Oval 38"/>
          <p:cNvSpPr/>
          <p:nvPr/>
        </p:nvSpPr>
        <p:spPr>
          <a:xfrm>
            <a:off x="4723539" y="5584852"/>
            <a:ext cx="787928" cy="681189"/>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800" dirty="0" smtClean="0">
                <a:solidFill>
                  <a:prstClr val="black"/>
                </a:solidFill>
              </a:rPr>
              <a:t>1</a:t>
            </a:r>
            <a:endParaRPr lang="en-US" sz="2800" baseline="-25000" dirty="0">
              <a:solidFill>
                <a:prstClr val="black"/>
              </a:solidFill>
            </a:endParaRPr>
          </a:p>
        </p:txBody>
      </p:sp>
      <p:cxnSp>
        <p:nvCxnSpPr>
          <p:cNvPr id="40" name="Straight Connector 39"/>
          <p:cNvCxnSpPr>
            <a:stCxn id="39" idx="6"/>
            <a:endCxn id="18" idx="2"/>
          </p:cNvCxnSpPr>
          <p:nvPr/>
        </p:nvCxnSpPr>
        <p:spPr>
          <a:xfrm flipV="1">
            <a:off x="5511467" y="3795268"/>
            <a:ext cx="1403143" cy="2130179"/>
          </a:xfrm>
          <a:prstGeom prst="line">
            <a:avLst/>
          </a:prstGeom>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5643803" y="2464712"/>
            <a:ext cx="428322" cy="369332"/>
          </a:xfrm>
          <a:prstGeom prst="rect">
            <a:avLst/>
          </a:prstGeom>
          <a:noFill/>
        </p:spPr>
        <p:txBody>
          <a:bodyPr wrap="none" rtlCol="0">
            <a:spAutoFit/>
          </a:bodyPr>
          <a:lstStyle/>
          <a:p>
            <a:r>
              <a:rPr lang="en-US" dirty="0" smtClean="0"/>
              <a:t>w</a:t>
            </a:r>
            <a:r>
              <a:rPr lang="en-US" baseline="-25000" dirty="0"/>
              <a:t>2</a:t>
            </a:r>
            <a:endParaRPr lang="en-US" dirty="0"/>
          </a:p>
        </p:txBody>
      </p:sp>
      <p:sp>
        <p:nvSpPr>
          <p:cNvPr id="68" name="TextBox 67"/>
          <p:cNvSpPr txBox="1"/>
          <p:nvPr/>
        </p:nvSpPr>
        <p:spPr>
          <a:xfrm>
            <a:off x="5705564" y="1857709"/>
            <a:ext cx="428322" cy="369332"/>
          </a:xfrm>
          <a:prstGeom prst="rect">
            <a:avLst/>
          </a:prstGeom>
          <a:noFill/>
        </p:spPr>
        <p:txBody>
          <a:bodyPr wrap="none" rtlCol="0">
            <a:spAutoFit/>
          </a:bodyPr>
          <a:lstStyle/>
          <a:p>
            <a:r>
              <a:rPr lang="en-US" dirty="0" smtClean="0"/>
              <a:t>w</a:t>
            </a:r>
            <a:r>
              <a:rPr lang="en-US" baseline="-25000" dirty="0" smtClean="0"/>
              <a:t>1</a:t>
            </a:r>
            <a:endParaRPr lang="en-US" dirty="0"/>
          </a:p>
        </p:txBody>
      </p:sp>
      <p:sp>
        <p:nvSpPr>
          <p:cNvPr id="69" name="TextBox 68"/>
          <p:cNvSpPr txBox="1"/>
          <p:nvPr/>
        </p:nvSpPr>
        <p:spPr>
          <a:xfrm>
            <a:off x="5643803" y="3445268"/>
            <a:ext cx="428322" cy="369332"/>
          </a:xfrm>
          <a:prstGeom prst="rect">
            <a:avLst/>
          </a:prstGeom>
          <a:noFill/>
        </p:spPr>
        <p:txBody>
          <a:bodyPr wrap="none" rtlCol="0">
            <a:spAutoFit/>
          </a:bodyPr>
          <a:lstStyle/>
          <a:p>
            <a:r>
              <a:rPr lang="en-US" dirty="0" smtClean="0"/>
              <a:t>w</a:t>
            </a:r>
            <a:r>
              <a:rPr lang="en-US" baseline="-25000" dirty="0"/>
              <a:t>4</a:t>
            </a:r>
            <a:endParaRPr lang="en-US" dirty="0"/>
          </a:p>
        </p:txBody>
      </p:sp>
      <p:sp>
        <p:nvSpPr>
          <p:cNvPr id="70" name="TextBox 69"/>
          <p:cNvSpPr txBox="1"/>
          <p:nvPr/>
        </p:nvSpPr>
        <p:spPr>
          <a:xfrm>
            <a:off x="5637690" y="4079935"/>
            <a:ext cx="427671" cy="369332"/>
          </a:xfrm>
          <a:prstGeom prst="rect">
            <a:avLst/>
          </a:prstGeom>
          <a:noFill/>
        </p:spPr>
        <p:txBody>
          <a:bodyPr wrap="none" rtlCol="0">
            <a:spAutoFit/>
          </a:bodyPr>
          <a:lstStyle/>
          <a:p>
            <a:r>
              <a:rPr lang="en-US" dirty="0" smtClean="0"/>
              <a:t>w</a:t>
            </a:r>
            <a:r>
              <a:rPr lang="en-US" baseline="-25000" dirty="0"/>
              <a:t>5</a:t>
            </a:r>
            <a:endParaRPr lang="en-US" dirty="0"/>
          </a:p>
        </p:txBody>
      </p:sp>
      <p:sp>
        <p:nvSpPr>
          <p:cNvPr id="71" name="TextBox 70"/>
          <p:cNvSpPr txBox="1"/>
          <p:nvPr/>
        </p:nvSpPr>
        <p:spPr>
          <a:xfrm>
            <a:off x="5656901" y="2956603"/>
            <a:ext cx="428322" cy="369332"/>
          </a:xfrm>
          <a:prstGeom prst="rect">
            <a:avLst/>
          </a:prstGeom>
          <a:noFill/>
        </p:spPr>
        <p:txBody>
          <a:bodyPr wrap="none" rtlCol="0">
            <a:spAutoFit/>
          </a:bodyPr>
          <a:lstStyle/>
          <a:p>
            <a:r>
              <a:rPr lang="en-US" dirty="0" smtClean="0"/>
              <a:t>w</a:t>
            </a:r>
            <a:r>
              <a:rPr lang="en-US" baseline="-25000" dirty="0"/>
              <a:t>3</a:t>
            </a:r>
            <a:endParaRPr lang="en-US" dirty="0"/>
          </a:p>
        </p:txBody>
      </p:sp>
      <p:sp>
        <p:nvSpPr>
          <p:cNvPr id="72" name="TextBox 71"/>
          <p:cNvSpPr txBox="1"/>
          <p:nvPr/>
        </p:nvSpPr>
        <p:spPr>
          <a:xfrm>
            <a:off x="5657552" y="4597941"/>
            <a:ext cx="427671" cy="369332"/>
          </a:xfrm>
          <a:prstGeom prst="rect">
            <a:avLst/>
          </a:prstGeom>
          <a:noFill/>
        </p:spPr>
        <p:txBody>
          <a:bodyPr wrap="none" rtlCol="0">
            <a:spAutoFit/>
          </a:bodyPr>
          <a:lstStyle/>
          <a:p>
            <a:r>
              <a:rPr lang="en-US" dirty="0" smtClean="0"/>
              <a:t>w</a:t>
            </a:r>
            <a:r>
              <a:rPr lang="en-US" baseline="-25000" dirty="0" smtClean="0"/>
              <a:t>6</a:t>
            </a:r>
            <a:endParaRPr lang="en-US" dirty="0"/>
          </a:p>
        </p:txBody>
      </p:sp>
      <p:sp>
        <p:nvSpPr>
          <p:cNvPr id="73" name="TextBox 72"/>
          <p:cNvSpPr txBox="1"/>
          <p:nvPr/>
        </p:nvSpPr>
        <p:spPr>
          <a:xfrm>
            <a:off x="5784096" y="5104414"/>
            <a:ext cx="282274" cy="369332"/>
          </a:xfrm>
          <a:prstGeom prst="rect">
            <a:avLst/>
          </a:prstGeom>
          <a:noFill/>
        </p:spPr>
        <p:txBody>
          <a:bodyPr wrap="none" rtlCol="0">
            <a:spAutoFit/>
          </a:bodyPr>
          <a:lstStyle/>
          <a:p>
            <a:r>
              <a:rPr lang="en-US" dirty="0" smtClean="0"/>
              <a:t>c</a:t>
            </a:r>
            <a:endParaRPr lang="en-US" dirty="0"/>
          </a:p>
        </p:txBody>
      </p:sp>
      <p:sp>
        <p:nvSpPr>
          <p:cNvPr id="74" name="TextBox 73"/>
          <p:cNvSpPr txBox="1"/>
          <p:nvPr/>
        </p:nvSpPr>
        <p:spPr>
          <a:xfrm>
            <a:off x="2963148" y="5743843"/>
            <a:ext cx="184666" cy="369332"/>
          </a:xfrm>
          <a:prstGeom prst="rect">
            <a:avLst/>
          </a:prstGeom>
          <a:noFill/>
        </p:spPr>
        <p:txBody>
          <a:bodyPr wrap="none" rtlCol="0">
            <a:spAutoFit/>
          </a:bodyPr>
          <a:lstStyle/>
          <a:p>
            <a:endParaRPr lang="en-US" dirty="0"/>
          </a:p>
        </p:txBody>
      </p:sp>
      <p:sp>
        <p:nvSpPr>
          <p:cNvPr id="3" name="テキスト ボックス 2"/>
          <p:cNvSpPr txBox="1"/>
          <p:nvPr/>
        </p:nvSpPr>
        <p:spPr>
          <a:xfrm>
            <a:off x="5784096" y="6067680"/>
            <a:ext cx="3279346" cy="584775"/>
          </a:xfrm>
          <a:prstGeom prst="rect">
            <a:avLst/>
          </a:prstGeom>
          <a:noFill/>
        </p:spPr>
        <p:txBody>
          <a:bodyPr wrap="square" rtlCol="0">
            <a:spAutoFit/>
          </a:bodyPr>
          <a:lstStyle/>
          <a:p>
            <a:r>
              <a:rPr kumimoji="1" lang="en-GB" altLang="ja-JP" sz="3200" dirty="0" smtClean="0"/>
              <a:t>Sum (</a:t>
            </a:r>
            <a:r>
              <a:rPr kumimoji="1" lang="en-GB" altLang="ja-JP" sz="3200" dirty="0" err="1" smtClean="0"/>
              <a:t>ypred-y_i</a:t>
            </a:r>
            <a:r>
              <a:rPr kumimoji="1" lang="en-GB" altLang="ja-JP" sz="3200" dirty="0" smtClean="0"/>
              <a:t>)^2</a:t>
            </a:r>
            <a:endParaRPr kumimoji="1" lang="ja-JP" altLang="en-US" sz="3200" dirty="0"/>
          </a:p>
        </p:txBody>
      </p:sp>
    </p:spTree>
    <p:extLst>
      <p:ext uri="{BB962C8B-B14F-4D97-AF65-F5344CB8AC3E}">
        <p14:creationId xmlns:p14="http://schemas.microsoft.com/office/powerpoint/2010/main" val="199557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heel(1)">
                                      <p:cBhvr>
                                        <p:cTn id="21" dur="2000"/>
                                        <p:tgtEl>
                                          <p:spTgt spid="16"/>
                                        </p:tgtEl>
                                      </p:cBhvr>
                                    </p:animEffect>
                                  </p:childTnLst>
                                </p:cTn>
                              </p:par>
                              <p:par>
                                <p:cTn id="22" presetID="43"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
                                        <p:tgtEl>
                                          <p:spTgt spid="17"/>
                                        </p:tgtEl>
                                      </p:cBhvr>
                                    </p:animEffect>
                                    <p:anim calcmode="lin" valueType="num">
                                      <p:cBhvr>
                                        <p:cTn id="25" dur="400" fill="hold"/>
                                        <p:tgtEl>
                                          <p:spTgt spid="17"/>
                                        </p:tgtEl>
                                        <p:attrNameLst>
                                          <p:attrName>ppt_x</p:attrName>
                                        </p:attrNameLst>
                                      </p:cBhvr>
                                      <p:tavLst>
                                        <p:tav tm="0">
                                          <p:val>
                                            <p:strVal val="#ppt_x"/>
                                          </p:val>
                                        </p:tav>
                                        <p:tav tm="100000">
                                          <p:val>
                                            <p:strVal val="#ppt_x"/>
                                          </p:val>
                                        </p:tav>
                                      </p:tavLst>
                                    </p:anim>
                                    <p:anim calcmode="lin" valueType="num">
                                      <p:cBhvr>
                                        <p:cTn id="26" dur="400" fill="hold"/>
                                        <p:tgtEl>
                                          <p:spTgt spid="17"/>
                                        </p:tgtEl>
                                        <p:attrNameLst>
                                          <p:attrName>ppt_y</p:attrName>
                                        </p:attrNameLst>
                                      </p:cBhvr>
                                      <p:tavLst>
                                        <p:tav tm="0">
                                          <p:val>
                                            <p:strVal val="#ppt_y+0.31"/>
                                          </p:val>
                                        </p:tav>
                                        <p:tav tm="100000">
                                          <p:val>
                                            <p:strVal val="#ppt_y+0.31"/>
                                          </p:val>
                                        </p:tav>
                                      </p:tavLst>
                                    </p:anim>
                                    <p:anim calcmode="lin" valueType="num">
                                      <p:cBhvr>
                                        <p:cTn id="27" dur="600" decel="50000" fill="hold">
                                          <p:stCondLst>
                                            <p:cond delay="400"/>
                                          </p:stCondLst>
                                        </p:cTn>
                                        <p:tgtEl>
                                          <p:spTgt spid="1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8" dur="600" decel="50000" fill="hold">
                                          <p:stCondLst>
                                            <p:cond delay="400"/>
                                          </p:stCondLst>
                                        </p:cTn>
                                        <p:tgtEl>
                                          <p:spTgt spid="1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9" presetID="37" presetClass="entr" presetSubtype="0"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1000"/>
                                        <p:tgtEl>
                                          <p:spTgt spid="39"/>
                                        </p:tgtEl>
                                      </p:cBhvr>
                                    </p:animEffect>
                                    <p:anim calcmode="lin" valueType="num">
                                      <p:cBhvr>
                                        <p:cTn id="32" dur="1000" fill="hold"/>
                                        <p:tgtEl>
                                          <p:spTgt spid="39"/>
                                        </p:tgtEl>
                                        <p:attrNameLst>
                                          <p:attrName>ppt_x</p:attrName>
                                        </p:attrNameLst>
                                      </p:cBhvr>
                                      <p:tavLst>
                                        <p:tav tm="0">
                                          <p:val>
                                            <p:strVal val="#ppt_x"/>
                                          </p:val>
                                        </p:tav>
                                        <p:tav tm="100000">
                                          <p:val>
                                            <p:strVal val="#ppt_x"/>
                                          </p:val>
                                        </p:tav>
                                      </p:tavLst>
                                    </p:anim>
                                    <p:anim calcmode="lin" valueType="num">
                                      <p:cBhvr>
                                        <p:cTn id="33" dur="900" decel="100000" fill="hold"/>
                                        <p:tgtEl>
                                          <p:spTgt spid="39"/>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1000" fill="hold"/>
                                        <p:tgtEl>
                                          <p:spTgt spid="15"/>
                                        </p:tgtEl>
                                        <p:attrNameLst>
                                          <p:attrName>ppt_w</p:attrName>
                                        </p:attrNameLst>
                                      </p:cBhvr>
                                      <p:tavLst>
                                        <p:tav tm="0">
                                          <p:val>
                                            <p:fltVal val="0"/>
                                          </p:val>
                                        </p:tav>
                                        <p:tav tm="100000">
                                          <p:val>
                                            <p:strVal val="#ppt_w"/>
                                          </p:val>
                                        </p:tav>
                                      </p:tavLst>
                                    </p:anim>
                                    <p:anim calcmode="lin" valueType="num">
                                      <p:cBhvr>
                                        <p:cTn id="38" dur="1000" fill="hold"/>
                                        <p:tgtEl>
                                          <p:spTgt spid="15"/>
                                        </p:tgtEl>
                                        <p:attrNameLst>
                                          <p:attrName>ppt_h</p:attrName>
                                        </p:attrNameLst>
                                      </p:cBhvr>
                                      <p:tavLst>
                                        <p:tav tm="0">
                                          <p:val>
                                            <p:fltVal val="0"/>
                                          </p:val>
                                        </p:tav>
                                        <p:tav tm="100000">
                                          <p:val>
                                            <p:strVal val="#ppt_h"/>
                                          </p:val>
                                        </p:tav>
                                      </p:tavLst>
                                    </p:anim>
                                    <p:anim calcmode="lin" valueType="num">
                                      <p:cBhvr>
                                        <p:cTn id="39"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15"/>
                                        </p:tgtEl>
                                        <p:attrNameLst>
                                          <p:attrName>ppt_y</p:attrName>
                                        </p:attrNameLst>
                                      </p:cBhvr>
                                      <p:tavLst>
                                        <p:tav tm="0" fmla="#ppt_y+(sin(-2*pi*(1-$))*-#ppt_x+cos(-2*pi*(1-$))*(1-#ppt_y))*(1-$)">
                                          <p:val>
                                            <p:fltVal val="0"/>
                                          </p:val>
                                        </p:tav>
                                        <p:tav tm="100000">
                                          <p:val>
                                            <p:fltVal val="1"/>
                                          </p:val>
                                        </p:tav>
                                      </p:tavLst>
                                    </p:anim>
                                  </p:childTnLst>
                                </p:cTn>
                              </p:par>
                              <p:par>
                                <p:cTn id="41" presetID="22" presetClass="entr" presetSubtype="4"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down)">
                                      <p:cBhvr>
                                        <p:cTn id="43" dur="500"/>
                                        <p:tgtEl>
                                          <p:spTgt spid="13"/>
                                        </p:tgtEl>
                                      </p:cBhvr>
                                    </p:animEffect>
                                  </p:childTnLst>
                                </p:cTn>
                              </p:par>
                            </p:childTnLst>
                          </p:cTn>
                        </p:par>
                        <p:par>
                          <p:cTn id="44" fill="hold">
                            <p:stCondLst>
                              <p:cond delay="2000"/>
                            </p:stCondLst>
                            <p:childTnLst>
                              <p:par>
                                <p:cTn id="45" presetID="9"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dissolve">
                                      <p:cBhvr>
                                        <p:cTn id="47" dur="500"/>
                                        <p:tgtEl>
                                          <p:spTgt spid="12"/>
                                        </p:tgtEl>
                                      </p:cBhvr>
                                    </p:animEffect>
                                  </p:childTnLst>
                                </p:cTn>
                              </p:par>
                            </p:childTnLst>
                          </p:cTn>
                        </p:par>
                        <p:par>
                          <p:cTn id="48" fill="hold">
                            <p:stCondLst>
                              <p:cond delay="2500"/>
                            </p:stCondLst>
                            <p:childTnLst>
                              <p:par>
                                <p:cTn id="49" presetID="2" presetClass="entr" presetSubtype="4"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2000" fill="hold"/>
                                        <p:tgtEl>
                                          <p:spTgt spid="14"/>
                                        </p:tgtEl>
                                        <p:attrNameLst>
                                          <p:attrName>ppt_x</p:attrName>
                                        </p:attrNameLst>
                                      </p:cBhvr>
                                      <p:tavLst>
                                        <p:tav tm="0">
                                          <p:val>
                                            <p:strVal val="#ppt_x"/>
                                          </p:val>
                                        </p:tav>
                                        <p:tav tm="100000">
                                          <p:val>
                                            <p:strVal val="#ppt_x"/>
                                          </p:val>
                                        </p:tav>
                                      </p:tavLst>
                                    </p:anim>
                                    <p:anim calcmode="lin" valueType="num">
                                      <p:cBhvr additive="base">
                                        <p:cTn id="52" dur="2000" fill="hold"/>
                                        <p:tgtEl>
                                          <p:spTgt spid="14"/>
                                        </p:tgtEl>
                                        <p:attrNameLst>
                                          <p:attrName>ppt_y</p:attrName>
                                        </p:attrNameLst>
                                      </p:cBhvr>
                                      <p:tavLst>
                                        <p:tav tm="0">
                                          <p:val>
                                            <p:strVal val="1+#ppt_h/2"/>
                                          </p:val>
                                        </p:tav>
                                        <p:tav tm="100000">
                                          <p:val>
                                            <p:strVal val="#ppt_y"/>
                                          </p:val>
                                        </p:tav>
                                      </p:tavLst>
                                    </p:anim>
                                  </p:childTnLst>
                                </p:cTn>
                              </p:par>
                            </p:childTnLst>
                          </p:cTn>
                        </p:par>
                        <p:par>
                          <p:cTn id="53" fill="hold">
                            <p:stCondLst>
                              <p:cond delay="4500"/>
                            </p:stCondLst>
                            <p:childTnLst>
                              <p:par>
                                <p:cTn id="54" presetID="2" presetClass="exit" presetSubtype="1" fill="hold" grpId="1" nodeType="afterEffect">
                                  <p:stCondLst>
                                    <p:cond delay="0"/>
                                  </p:stCondLst>
                                  <p:childTnLst>
                                    <p:anim calcmode="lin" valueType="num">
                                      <p:cBhvr additive="base">
                                        <p:cTn id="55" dur="2000"/>
                                        <p:tgtEl>
                                          <p:spTgt spid="14"/>
                                        </p:tgtEl>
                                        <p:attrNameLst>
                                          <p:attrName>ppt_x</p:attrName>
                                        </p:attrNameLst>
                                      </p:cBhvr>
                                      <p:tavLst>
                                        <p:tav tm="0">
                                          <p:val>
                                            <p:strVal val="ppt_x"/>
                                          </p:val>
                                        </p:tav>
                                        <p:tav tm="100000">
                                          <p:val>
                                            <p:strVal val="ppt_x"/>
                                          </p:val>
                                        </p:tav>
                                      </p:tavLst>
                                    </p:anim>
                                    <p:anim calcmode="lin" valueType="num">
                                      <p:cBhvr additive="base">
                                        <p:cTn id="56" dur="2000"/>
                                        <p:tgtEl>
                                          <p:spTgt spid="14"/>
                                        </p:tgtEl>
                                        <p:attrNameLst>
                                          <p:attrName>ppt_y</p:attrName>
                                        </p:attrNameLst>
                                      </p:cBhvr>
                                      <p:tavLst>
                                        <p:tav tm="0">
                                          <p:val>
                                            <p:strVal val="ppt_y"/>
                                          </p:val>
                                        </p:tav>
                                        <p:tav tm="100000">
                                          <p:val>
                                            <p:strVal val="0-ppt_h/2"/>
                                          </p:val>
                                        </p:tav>
                                      </p:tavLst>
                                    </p:anim>
                                    <p:set>
                                      <p:cBhvr>
                                        <p:cTn id="57" dur="1" fill="hold">
                                          <p:stCondLst>
                                            <p:cond delay="1999"/>
                                          </p:stCondLst>
                                        </p:cTn>
                                        <p:tgtEl>
                                          <p:spTgt spid="14"/>
                                        </p:tgtEl>
                                        <p:attrNameLst>
                                          <p:attrName>style.visibility</p:attrName>
                                        </p:attrNameLst>
                                      </p:cBhvr>
                                      <p:to>
                                        <p:strVal val="hidden"/>
                                      </p:to>
                                    </p:set>
                                  </p:childTnLst>
                                </p:cTn>
                              </p:par>
                            </p:childTnLst>
                          </p:cTn>
                        </p:par>
                        <p:par>
                          <p:cTn id="58" fill="hold">
                            <p:stCondLst>
                              <p:cond delay="6500"/>
                            </p:stCondLst>
                            <p:childTnLst>
                              <p:par>
                                <p:cTn id="59" presetID="2" presetClass="entr" presetSubtype="3" fill="hold" grpId="2" nodeType="afterEffect">
                                  <p:stCondLst>
                                    <p:cond delay="200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1000" fill="hold"/>
                                        <p:tgtEl>
                                          <p:spTgt spid="14"/>
                                        </p:tgtEl>
                                        <p:attrNameLst>
                                          <p:attrName>ppt_x</p:attrName>
                                        </p:attrNameLst>
                                      </p:cBhvr>
                                      <p:tavLst>
                                        <p:tav tm="0">
                                          <p:val>
                                            <p:strVal val="1+#ppt_w/2"/>
                                          </p:val>
                                        </p:tav>
                                        <p:tav tm="100000">
                                          <p:val>
                                            <p:strVal val="#ppt_x"/>
                                          </p:val>
                                        </p:tav>
                                      </p:tavLst>
                                    </p:anim>
                                    <p:anim calcmode="lin" valueType="num">
                                      <p:cBhvr additive="base">
                                        <p:cTn id="62" dur="1000" fill="hold"/>
                                        <p:tgtEl>
                                          <p:spTgt spid="14"/>
                                        </p:tgtEl>
                                        <p:attrNameLst>
                                          <p:attrName>ppt_y</p:attrName>
                                        </p:attrNameLst>
                                      </p:cBhvr>
                                      <p:tavLst>
                                        <p:tav tm="0">
                                          <p:val>
                                            <p:strVal val="0-#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20"/>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2"/>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4"/>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26"/>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27"/>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30"/>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66"/>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68"/>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69"/>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70"/>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71"/>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72"/>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73"/>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2" grpId="0" animBg="1"/>
      <p:bldP spid="13" grpId="0" animBg="1"/>
      <p:bldP spid="14" grpId="0" animBg="1"/>
      <p:bldP spid="14" grpId="1" animBg="1"/>
      <p:bldP spid="14" grpId="2" animBg="1"/>
      <p:bldP spid="15" grpId="0" animBg="1"/>
      <p:bldP spid="16" grpId="0" animBg="1"/>
      <p:bldP spid="17" grpId="0" animBg="1"/>
      <p:bldP spid="18" grpId="0" animBg="1"/>
      <p:bldP spid="39" grpId="0" animBg="1"/>
      <p:bldP spid="66" grpId="0"/>
      <p:bldP spid="68" grpId="0"/>
      <p:bldP spid="69" grpId="0"/>
      <p:bldP spid="70" grpId="0"/>
      <p:bldP spid="71" grpId="0"/>
      <p:bldP spid="72" grpId="0"/>
      <p:bldP spid="73"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219"/>
            <a:ext cx="8229600" cy="1143000"/>
          </a:xfrm>
        </p:spPr>
        <p:txBody>
          <a:bodyPr/>
          <a:lstStyle/>
          <a:p>
            <a:r>
              <a:rPr lang="en-US" dirty="0" smtClean="0"/>
              <a:t>Binary Logistic Regression</a:t>
            </a:r>
            <a:endParaRPr lang="en-US" dirty="0"/>
          </a:p>
        </p:txBody>
      </p:sp>
      <p:sp>
        <p:nvSpPr>
          <p:cNvPr id="12" name="Oval 11"/>
          <p:cNvSpPr/>
          <p:nvPr/>
        </p:nvSpPr>
        <p:spPr>
          <a:xfrm>
            <a:off x="457200" y="1787313"/>
            <a:ext cx="787928" cy="681189"/>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800" dirty="0" smtClean="0">
                <a:solidFill>
                  <a:prstClr val="black"/>
                </a:solidFill>
              </a:rPr>
              <a:t>X</a:t>
            </a:r>
            <a:r>
              <a:rPr lang="en-US" sz="2800" baseline="-25000" dirty="0">
                <a:solidFill>
                  <a:prstClr val="black"/>
                </a:solidFill>
              </a:rPr>
              <a:t>2</a:t>
            </a:r>
          </a:p>
        </p:txBody>
      </p:sp>
      <p:sp>
        <p:nvSpPr>
          <p:cNvPr id="13" name="Oval 12"/>
          <p:cNvSpPr/>
          <p:nvPr/>
        </p:nvSpPr>
        <p:spPr>
          <a:xfrm>
            <a:off x="457200" y="1097264"/>
            <a:ext cx="787928" cy="681189"/>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800" dirty="0" smtClean="0">
                <a:solidFill>
                  <a:prstClr val="black"/>
                </a:solidFill>
              </a:rPr>
              <a:t>X</a:t>
            </a:r>
            <a:r>
              <a:rPr lang="en-US" sz="2800" baseline="-25000" dirty="0" smtClean="0">
                <a:solidFill>
                  <a:prstClr val="black"/>
                </a:solidFill>
              </a:rPr>
              <a:t>1</a:t>
            </a:r>
            <a:endParaRPr lang="en-US" sz="2800" baseline="-25000" dirty="0">
              <a:solidFill>
                <a:prstClr val="black"/>
              </a:solidFill>
            </a:endParaRPr>
          </a:p>
        </p:txBody>
      </p:sp>
      <p:sp>
        <p:nvSpPr>
          <p:cNvPr id="14" name="Oval 13"/>
          <p:cNvSpPr/>
          <p:nvPr/>
        </p:nvSpPr>
        <p:spPr>
          <a:xfrm>
            <a:off x="457200" y="2464950"/>
            <a:ext cx="787928" cy="681189"/>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800" dirty="0" smtClean="0">
                <a:solidFill>
                  <a:prstClr val="black"/>
                </a:solidFill>
              </a:rPr>
              <a:t>X</a:t>
            </a:r>
            <a:r>
              <a:rPr lang="en-US" sz="2800" baseline="-25000" dirty="0">
                <a:solidFill>
                  <a:prstClr val="black"/>
                </a:solidFill>
              </a:rPr>
              <a:t>3</a:t>
            </a:r>
          </a:p>
        </p:txBody>
      </p:sp>
      <p:sp>
        <p:nvSpPr>
          <p:cNvPr id="15" name="Oval 14"/>
          <p:cNvSpPr/>
          <p:nvPr/>
        </p:nvSpPr>
        <p:spPr>
          <a:xfrm>
            <a:off x="457200" y="3998783"/>
            <a:ext cx="787928" cy="681189"/>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800" dirty="0" smtClean="0">
                <a:solidFill>
                  <a:prstClr val="black"/>
                </a:solidFill>
              </a:rPr>
              <a:t>X</a:t>
            </a:r>
            <a:r>
              <a:rPr lang="en-US" sz="2800" baseline="-25000" dirty="0" smtClean="0">
                <a:solidFill>
                  <a:prstClr val="black"/>
                </a:solidFill>
              </a:rPr>
              <a:t>5</a:t>
            </a:r>
            <a:endParaRPr lang="en-US" sz="2800" baseline="-25000" dirty="0">
              <a:solidFill>
                <a:prstClr val="black"/>
              </a:solidFill>
            </a:endParaRPr>
          </a:p>
        </p:txBody>
      </p:sp>
      <p:sp>
        <p:nvSpPr>
          <p:cNvPr id="16" name="Oval 15"/>
          <p:cNvSpPr/>
          <p:nvPr/>
        </p:nvSpPr>
        <p:spPr>
          <a:xfrm>
            <a:off x="457200" y="3202533"/>
            <a:ext cx="787928" cy="681189"/>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800" dirty="0" smtClean="0">
                <a:solidFill>
                  <a:prstClr val="black"/>
                </a:solidFill>
              </a:rPr>
              <a:t>X</a:t>
            </a:r>
            <a:r>
              <a:rPr lang="en-US" sz="2800" baseline="-25000" dirty="0" smtClean="0">
                <a:solidFill>
                  <a:prstClr val="black"/>
                </a:solidFill>
              </a:rPr>
              <a:t>4</a:t>
            </a:r>
            <a:endParaRPr lang="en-US" sz="2800" baseline="-25000" dirty="0">
              <a:solidFill>
                <a:prstClr val="black"/>
              </a:solidFill>
            </a:endParaRPr>
          </a:p>
        </p:txBody>
      </p:sp>
      <p:sp>
        <p:nvSpPr>
          <p:cNvPr id="17" name="Oval 16"/>
          <p:cNvSpPr/>
          <p:nvPr/>
        </p:nvSpPr>
        <p:spPr>
          <a:xfrm>
            <a:off x="457200" y="4718157"/>
            <a:ext cx="787928" cy="681189"/>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800" dirty="0" smtClean="0">
                <a:solidFill>
                  <a:prstClr val="black"/>
                </a:solidFill>
              </a:rPr>
              <a:t>X</a:t>
            </a:r>
            <a:r>
              <a:rPr lang="en-US" sz="2800" baseline="-25000" dirty="0" smtClean="0">
                <a:solidFill>
                  <a:prstClr val="black"/>
                </a:solidFill>
              </a:rPr>
              <a:t>6</a:t>
            </a:r>
            <a:endParaRPr lang="en-US" sz="2800" baseline="-25000" dirty="0">
              <a:solidFill>
                <a:prstClr val="black"/>
              </a:solidFill>
            </a:endParaRPr>
          </a:p>
        </p:txBody>
      </p:sp>
      <p:sp>
        <p:nvSpPr>
          <p:cNvPr id="18" name="Oval 17"/>
          <p:cNvSpPr/>
          <p:nvPr/>
        </p:nvSpPr>
        <p:spPr>
          <a:xfrm>
            <a:off x="2476661" y="3202533"/>
            <a:ext cx="1059577" cy="938666"/>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err="1" smtClean="0">
                <a:solidFill>
                  <a:prstClr val="black"/>
                </a:solidFill>
              </a:rPr>
              <a:t>Y</a:t>
            </a:r>
            <a:r>
              <a:rPr lang="en-US" sz="2400" baseline="-25000" dirty="0" err="1" smtClean="0">
                <a:solidFill>
                  <a:prstClr val="black"/>
                </a:solidFill>
              </a:rPr>
              <a:t>pred</a:t>
            </a:r>
            <a:endParaRPr lang="en-US" sz="2400" baseline="-25000" dirty="0" smtClean="0">
              <a:solidFill>
                <a:prstClr val="black"/>
              </a:solidFill>
            </a:endParaRPr>
          </a:p>
        </p:txBody>
      </p:sp>
      <p:cxnSp>
        <p:nvCxnSpPr>
          <p:cNvPr id="20" name="Straight Connector 19"/>
          <p:cNvCxnSpPr>
            <a:stCxn id="13" idx="6"/>
            <a:endCxn id="18" idx="2"/>
          </p:cNvCxnSpPr>
          <p:nvPr/>
        </p:nvCxnSpPr>
        <p:spPr>
          <a:xfrm>
            <a:off x="1245128" y="1437859"/>
            <a:ext cx="1231533" cy="2234007"/>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a:stCxn id="12" idx="6"/>
            <a:endCxn id="18" idx="2"/>
          </p:cNvCxnSpPr>
          <p:nvPr/>
        </p:nvCxnSpPr>
        <p:spPr>
          <a:xfrm>
            <a:off x="1245128" y="2127908"/>
            <a:ext cx="1231533" cy="1543958"/>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p:cNvCxnSpPr>
            <a:stCxn id="14" idx="6"/>
            <a:endCxn id="18" idx="2"/>
          </p:cNvCxnSpPr>
          <p:nvPr/>
        </p:nvCxnSpPr>
        <p:spPr>
          <a:xfrm>
            <a:off x="1245128" y="2805545"/>
            <a:ext cx="1231533" cy="866321"/>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p:cNvCxnSpPr>
            <a:stCxn id="16" idx="6"/>
            <a:endCxn id="18" idx="2"/>
          </p:cNvCxnSpPr>
          <p:nvPr/>
        </p:nvCxnSpPr>
        <p:spPr>
          <a:xfrm>
            <a:off x="1245128" y="3543128"/>
            <a:ext cx="1231533" cy="128738"/>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15" idx="6"/>
            <a:endCxn id="18" idx="2"/>
          </p:cNvCxnSpPr>
          <p:nvPr/>
        </p:nvCxnSpPr>
        <p:spPr>
          <a:xfrm flipV="1">
            <a:off x="1245128" y="3671866"/>
            <a:ext cx="1231533" cy="667512"/>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Straight Connector 29"/>
          <p:cNvCxnSpPr>
            <a:stCxn id="17" idx="6"/>
            <a:endCxn id="18" idx="2"/>
          </p:cNvCxnSpPr>
          <p:nvPr/>
        </p:nvCxnSpPr>
        <p:spPr>
          <a:xfrm flipV="1">
            <a:off x="1245128" y="3671866"/>
            <a:ext cx="1231533" cy="1386886"/>
          </a:xfrm>
          <a:prstGeom prst="line">
            <a:avLst/>
          </a:prstGeom>
        </p:spPr>
        <p:style>
          <a:lnRef idx="2">
            <a:schemeClr val="accent1"/>
          </a:lnRef>
          <a:fillRef idx="0">
            <a:schemeClr val="accent1"/>
          </a:fillRef>
          <a:effectRef idx="1">
            <a:schemeClr val="accent1"/>
          </a:effectRef>
          <a:fontRef idx="minor">
            <a:schemeClr val="tx1"/>
          </a:fontRef>
        </p:style>
      </p:cxnSp>
      <p:sp>
        <p:nvSpPr>
          <p:cNvPr id="39" name="Oval 38"/>
          <p:cNvSpPr/>
          <p:nvPr/>
        </p:nvSpPr>
        <p:spPr>
          <a:xfrm>
            <a:off x="457200" y="5461450"/>
            <a:ext cx="787928" cy="681189"/>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800" dirty="0" smtClean="0">
                <a:solidFill>
                  <a:prstClr val="black"/>
                </a:solidFill>
              </a:rPr>
              <a:t>1</a:t>
            </a:r>
            <a:endParaRPr lang="en-US" sz="2800" baseline="-25000" dirty="0">
              <a:solidFill>
                <a:prstClr val="black"/>
              </a:solidFill>
            </a:endParaRPr>
          </a:p>
        </p:txBody>
      </p:sp>
      <p:cxnSp>
        <p:nvCxnSpPr>
          <p:cNvPr id="40" name="Straight Connector 39"/>
          <p:cNvCxnSpPr>
            <a:stCxn id="39" idx="6"/>
            <a:endCxn id="18" idx="2"/>
          </p:cNvCxnSpPr>
          <p:nvPr/>
        </p:nvCxnSpPr>
        <p:spPr>
          <a:xfrm flipV="1">
            <a:off x="1245128" y="3671866"/>
            <a:ext cx="1231533" cy="2130179"/>
          </a:xfrm>
          <a:prstGeom prst="line">
            <a:avLst/>
          </a:prstGeom>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1377464" y="2341310"/>
            <a:ext cx="428322" cy="369332"/>
          </a:xfrm>
          <a:prstGeom prst="rect">
            <a:avLst/>
          </a:prstGeom>
          <a:noFill/>
        </p:spPr>
        <p:txBody>
          <a:bodyPr wrap="none" rtlCol="0">
            <a:spAutoFit/>
          </a:bodyPr>
          <a:lstStyle/>
          <a:p>
            <a:r>
              <a:rPr lang="en-US" dirty="0" smtClean="0"/>
              <a:t>w</a:t>
            </a:r>
            <a:r>
              <a:rPr lang="en-US" baseline="-25000" dirty="0"/>
              <a:t>2</a:t>
            </a:r>
            <a:endParaRPr lang="en-US" dirty="0"/>
          </a:p>
        </p:txBody>
      </p:sp>
      <p:sp>
        <p:nvSpPr>
          <p:cNvPr id="68" name="TextBox 67"/>
          <p:cNvSpPr txBox="1"/>
          <p:nvPr/>
        </p:nvSpPr>
        <p:spPr>
          <a:xfrm>
            <a:off x="1439225" y="1734307"/>
            <a:ext cx="428322" cy="369332"/>
          </a:xfrm>
          <a:prstGeom prst="rect">
            <a:avLst/>
          </a:prstGeom>
          <a:noFill/>
        </p:spPr>
        <p:txBody>
          <a:bodyPr wrap="none" rtlCol="0">
            <a:spAutoFit/>
          </a:bodyPr>
          <a:lstStyle/>
          <a:p>
            <a:r>
              <a:rPr lang="en-US" dirty="0" smtClean="0"/>
              <a:t>w</a:t>
            </a:r>
            <a:r>
              <a:rPr lang="en-US" baseline="-25000" dirty="0" smtClean="0"/>
              <a:t>1</a:t>
            </a:r>
            <a:endParaRPr lang="en-US" dirty="0"/>
          </a:p>
        </p:txBody>
      </p:sp>
      <p:sp>
        <p:nvSpPr>
          <p:cNvPr id="69" name="TextBox 68"/>
          <p:cNvSpPr txBox="1"/>
          <p:nvPr/>
        </p:nvSpPr>
        <p:spPr>
          <a:xfrm>
            <a:off x="1377464" y="3321866"/>
            <a:ext cx="428322" cy="369332"/>
          </a:xfrm>
          <a:prstGeom prst="rect">
            <a:avLst/>
          </a:prstGeom>
          <a:noFill/>
        </p:spPr>
        <p:txBody>
          <a:bodyPr wrap="none" rtlCol="0">
            <a:spAutoFit/>
          </a:bodyPr>
          <a:lstStyle/>
          <a:p>
            <a:r>
              <a:rPr lang="en-US" dirty="0" smtClean="0"/>
              <a:t>w</a:t>
            </a:r>
            <a:r>
              <a:rPr lang="en-US" baseline="-25000" dirty="0"/>
              <a:t>4</a:t>
            </a:r>
            <a:endParaRPr lang="en-US" dirty="0"/>
          </a:p>
        </p:txBody>
      </p:sp>
      <p:sp>
        <p:nvSpPr>
          <p:cNvPr id="70" name="TextBox 69"/>
          <p:cNvSpPr txBox="1"/>
          <p:nvPr/>
        </p:nvSpPr>
        <p:spPr>
          <a:xfrm>
            <a:off x="1371351" y="3956533"/>
            <a:ext cx="427671" cy="369332"/>
          </a:xfrm>
          <a:prstGeom prst="rect">
            <a:avLst/>
          </a:prstGeom>
          <a:noFill/>
        </p:spPr>
        <p:txBody>
          <a:bodyPr wrap="none" rtlCol="0">
            <a:spAutoFit/>
          </a:bodyPr>
          <a:lstStyle/>
          <a:p>
            <a:r>
              <a:rPr lang="en-US" dirty="0" smtClean="0"/>
              <a:t>w</a:t>
            </a:r>
            <a:r>
              <a:rPr lang="en-US" baseline="-25000" dirty="0"/>
              <a:t>5</a:t>
            </a:r>
            <a:endParaRPr lang="en-US" dirty="0"/>
          </a:p>
        </p:txBody>
      </p:sp>
      <p:sp>
        <p:nvSpPr>
          <p:cNvPr id="71" name="TextBox 70"/>
          <p:cNvSpPr txBox="1"/>
          <p:nvPr/>
        </p:nvSpPr>
        <p:spPr>
          <a:xfrm>
            <a:off x="1390562" y="2833201"/>
            <a:ext cx="428322" cy="369332"/>
          </a:xfrm>
          <a:prstGeom prst="rect">
            <a:avLst/>
          </a:prstGeom>
          <a:noFill/>
        </p:spPr>
        <p:txBody>
          <a:bodyPr wrap="none" rtlCol="0">
            <a:spAutoFit/>
          </a:bodyPr>
          <a:lstStyle/>
          <a:p>
            <a:r>
              <a:rPr lang="en-US" dirty="0" smtClean="0"/>
              <a:t>w</a:t>
            </a:r>
            <a:r>
              <a:rPr lang="en-US" baseline="-25000" dirty="0"/>
              <a:t>3</a:t>
            </a:r>
            <a:endParaRPr lang="en-US" dirty="0"/>
          </a:p>
        </p:txBody>
      </p:sp>
      <p:sp>
        <p:nvSpPr>
          <p:cNvPr id="72" name="TextBox 71"/>
          <p:cNvSpPr txBox="1"/>
          <p:nvPr/>
        </p:nvSpPr>
        <p:spPr>
          <a:xfrm>
            <a:off x="1391213" y="4474539"/>
            <a:ext cx="427671" cy="369332"/>
          </a:xfrm>
          <a:prstGeom prst="rect">
            <a:avLst/>
          </a:prstGeom>
          <a:noFill/>
        </p:spPr>
        <p:txBody>
          <a:bodyPr wrap="none" rtlCol="0">
            <a:spAutoFit/>
          </a:bodyPr>
          <a:lstStyle/>
          <a:p>
            <a:r>
              <a:rPr lang="en-US" dirty="0" smtClean="0"/>
              <a:t>w</a:t>
            </a:r>
            <a:r>
              <a:rPr lang="en-US" baseline="-25000" dirty="0" smtClean="0"/>
              <a:t>6</a:t>
            </a:r>
            <a:endParaRPr lang="en-US" dirty="0"/>
          </a:p>
        </p:txBody>
      </p:sp>
      <p:sp>
        <p:nvSpPr>
          <p:cNvPr id="73" name="TextBox 72"/>
          <p:cNvSpPr txBox="1"/>
          <p:nvPr/>
        </p:nvSpPr>
        <p:spPr>
          <a:xfrm>
            <a:off x="1517757" y="4981012"/>
            <a:ext cx="282274" cy="369332"/>
          </a:xfrm>
          <a:prstGeom prst="rect">
            <a:avLst/>
          </a:prstGeom>
          <a:noFill/>
        </p:spPr>
        <p:txBody>
          <a:bodyPr wrap="none" rtlCol="0">
            <a:spAutoFit/>
          </a:bodyPr>
          <a:lstStyle/>
          <a:p>
            <a:r>
              <a:rPr lang="en-US" dirty="0" smtClean="0"/>
              <a:t>c</a:t>
            </a:r>
            <a:endParaRPr lang="en-US" dirty="0"/>
          </a:p>
        </p:txBody>
      </p:sp>
      <p:pic>
        <p:nvPicPr>
          <p:cNvPr id="93" name="Picture 92"/>
          <p:cNvPicPr>
            <a:picLocks noChangeAspect="1"/>
          </p:cNvPicPr>
          <p:nvPr/>
        </p:nvPicPr>
        <p:blipFill>
          <a:blip r:embed="rId3"/>
          <a:stretch>
            <a:fillRect/>
          </a:stretch>
        </p:blipFill>
        <p:spPr>
          <a:xfrm>
            <a:off x="4919512" y="3053997"/>
            <a:ext cx="3172370" cy="2570761"/>
          </a:xfrm>
          <a:prstGeom prst="rect">
            <a:avLst/>
          </a:prstGeom>
        </p:spPr>
      </p:pic>
      <p:sp>
        <p:nvSpPr>
          <p:cNvPr id="94" name="TextBox 93"/>
          <p:cNvSpPr txBox="1"/>
          <p:nvPr/>
        </p:nvSpPr>
        <p:spPr>
          <a:xfrm>
            <a:off x="2608486" y="5658164"/>
            <a:ext cx="5372985" cy="646331"/>
          </a:xfrm>
          <a:prstGeom prst="rect">
            <a:avLst/>
          </a:prstGeom>
          <a:noFill/>
        </p:spPr>
        <p:txBody>
          <a:bodyPr wrap="none" rtlCol="0">
            <a:spAutoFit/>
          </a:bodyPr>
          <a:lstStyle/>
          <a:p>
            <a:r>
              <a:rPr lang="en-US" sz="3600" dirty="0" smtClean="0"/>
              <a:t>Guessing ones 97% correct!</a:t>
            </a:r>
            <a:endParaRPr lang="en-US" sz="3600" dirty="0"/>
          </a:p>
        </p:txBody>
      </p:sp>
      <p:pic>
        <p:nvPicPr>
          <p:cNvPr id="95" name="Picture 94"/>
          <p:cNvPicPr>
            <a:picLocks noChangeAspect="1"/>
          </p:cNvPicPr>
          <p:nvPr/>
        </p:nvPicPr>
        <p:blipFill>
          <a:blip r:embed="rId4"/>
          <a:stretch>
            <a:fillRect/>
          </a:stretch>
        </p:blipFill>
        <p:spPr>
          <a:xfrm>
            <a:off x="4006750" y="1198303"/>
            <a:ext cx="4278406" cy="1855694"/>
          </a:xfrm>
          <a:prstGeom prst="rect">
            <a:avLst/>
          </a:prstGeom>
        </p:spPr>
      </p:pic>
    </p:spTree>
    <p:extLst>
      <p:ext uri="{BB962C8B-B14F-4D97-AF65-F5344CB8AC3E}">
        <p14:creationId xmlns:p14="http://schemas.microsoft.com/office/powerpoint/2010/main" val="565995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95"/>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93"/>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39" grpId="0" animBg="1"/>
      <p:bldP spid="66" grpId="0"/>
      <p:bldP spid="68" grpId="0"/>
      <p:bldP spid="69" grpId="0"/>
      <p:bldP spid="70" grpId="0"/>
      <p:bldP spid="71" grpId="0"/>
      <p:bldP spid="72" grpId="0"/>
      <p:bldP spid="73" grpId="0"/>
      <p:bldP spid="9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943"/>
            <a:ext cx="8229600" cy="1143000"/>
          </a:xfrm>
        </p:spPr>
        <p:txBody>
          <a:bodyPr/>
          <a:lstStyle/>
          <a:p>
            <a:r>
              <a:rPr lang="en-US" dirty="0" smtClean="0"/>
              <a:t>Multiple Logistic Regression</a:t>
            </a:r>
            <a:endParaRPr lang="en-US" dirty="0"/>
          </a:p>
        </p:txBody>
      </p:sp>
      <p:sp>
        <p:nvSpPr>
          <p:cNvPr id="12" name="Oval 11"/>
          <p:cNvSpPr/>
          <p:nvPr/>
        </p:nvSpPr>
        <p:spPr>
          <a:xfrm>
            <a:off x="328818" y="1812785"/>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a:solidFill>
                  <a:prstClr val="black"/>
                </a:solidFill>
              </a:rPr>
              <a:t>2</a:t>
            </a:r>
          </a:p>
        </p:txBody>
      </p:sp>
      <p:sp>
        <p:nvSpPr>
          <p:cNvPr id="13" name="Oval 12"/>
          <p:cNvSpPr/>
          <p:nvPr/>
        </p:nvSpPr>
        <p:spPr>
          <a:xfrm>
            <a:off x="328818" y="1273464"/>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1</a:t>
            </a:r>
            <a:endParaRPr lang="en-US" sz="2000" baseline="-25000" dirty="0">
              <a:solidFill>
                <a:prstClr val="black"/>
              </a:solidFill>
            </a:endParaRPr>
          </a:p>
        </p:txBody>
      </p:sp>
      <p:sp>
        <p:nvSpPr>
          <p:cNvPr id="14" name="Oval 13"/>
          <p:cNvSpPr/>
          <p:nvPr/>
        </p:nvSpPr>
        <p:spPr>
          <a:xfrm>
            <a:off x="328818" y="2429981"/>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a:solidFill>
                  <a:prstClr val="black"/>
                </a:solidFill>
              </a:rPr>
              <a:t>3</a:t>
            </a:r>
          </a:p>
        </p:txBody>
      </p:sp>
      <p:sp>
        <p:nvSpPr>
          <p:cNvPr id="15" name="Oval 14"/>
          <p:cNvSpPr/>
          <p:nvPr/>
        </p:nvSpPr>
        <p:spPr>
          <a:xfrm>
            <a:off x="374581" y="3635662"/>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5</a:t>
            </a:r>
            <a:endParaRPr lang="en-US" sz="2000" baseline="-25000" dirty="0">
              <a:solidFill>
                <a:prstClr val="black"/>
              </a:solidFill>
            </a:endParaRPr>
          </a:p>
        </p:txBody>
      </p:sp>
      <p:sp>
        <p:nvSpPr>
          <p:cNvPr id="16" name="Oval 15"/>
          <p:cNvSpPr/>
          <p:nvPr/>
        </p:nvSpPr>
        <p:spPr>
          <a:xfrm>
            <a:off x="328818" y="3084793"/>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4</a:t>
            </a:r>
            <a:endParaRPr lang="en-US" sz="2000" baseline="-25000" dirty="0">
              <a:solidFill>
                <a:prstClr val="black"/>
              </a:solidFill>
            </a:endParaRPr>
          </a:p>
        </p:txBody>
      </p:sp>
      <p:sp>
        <p:nvSpPr>
          <p:cNvPr id="17" name="Oval 16"/>
          <p:cNvSpPr/>
          <p:nvPr/>
        </p:nvSpPr>
        <p:spPr>
          <a:xfrm>
            <a:off x="260915" y="5233306"/>
            <a:ext cx="825213"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784</a:t>
            </a:r>
            <a:endParaRPr lang="en-US" sz="2000" baseline="-25000" dirty="0">
              <a:solidFill>
                <a:prstClr val="black"/>
              </a:solidFill>
            </a:endParaRPr>
          </a:p>
        </p:txBody>
      </p:sp>
      <p:sp>
        <p:nvSpPr>
          <p:cNvPr id="18" name="Oval 17"/>
          <p:cNvSpPr/>
          <p:nvPr/>
        </p:nvSpPr>
        <p:spPr>
          <a:xfrm>
            <a:off x="3081882" y="5379780"/>
            <a:ext cx="685077" cy="577686"/>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a:solidFill>
                  <a:prstClr val="black"/>
                </a:solidFill>
              </a:rPr>
              <a:t>9</a:t>
            </a:r>
            <a:endParaRPr lang="en-US" sz="2400" baseline="-25000" dirty="0" smtClean="0">
              <a:solidFill>
                <a:prstClr val="black"/>
              </a:solidFill>
            </a:endParaRPr>
          </a:p>
        </p:txBody>
      </p:sp>
      <p:cxnSp>
        <p:nvCxnSpPr>
          <p:cNvPr id="20" name="Straight Connector 19"/>
          <p:cNvCxnSpPr>
            <a:stCxn id="13" idx="6"/>
            <a:endCxn id="18" idx="2"/>
          </p:cNvCxnSpPr>
          <p:nvPr/>
        </p:nvCxnSpPr>
        <p:spPr>
          <a:xfrm>
            <a:off x="982420" y="1543125"/>
            <a:ext cx="2099462" cy="4125498"/>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a:stCxn id="12" idx="6"/>
            <a:endCxn id="18" idx="2"/>
          </p:cNvCxnSpPr>
          <p:nvPr/>
        </p:nvCxnSpPr>
        <p:spPr>
          <a:xfrm>
            <a:off x="982420" y="2082446"/>
            <a:ext cx="2099462" cy="3586177"/>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p:cNvCxnSpPr>
            <a:stCxn id="14" idx="6"/>
            <a:endCxn id="18" idx="2"/>
          </p:cNvCxnSpPr>
          <p:nvPr/>
        </p:nvCxnSpPr>
        <p:spPr>
          <a:xfrm>
            <a:off x="982420" y="2699642"/>
            <a:ext cx="2099462" cy="2968981"/>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p:cNvCxnSpPr>
            <a:stCxn id="16" idx="6"/>
            <a:endCxn id="18" idx="2"/>
          </p:cNvCxnSpPr>
          <p:nvPr/>
        </p:nvCxnSpPr>
        <p:spPr>
          <a:xfrm>
            <a:off x="982420" y="3354454"/>
            <a:ext cx="2099462" cy="2314169"/>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15" idx="6"/>
            <a:endCxn id="18" idx="2"/>
          </p:cNvCxnSpPr>
          <p:nvPr/>
        </p:nvCxnSpPr>
        <p:spPr>
          <a:xfrm>
            <a:off x="1028183" y="3905323"/>
            <a:ext cx="2053699" cy="1763300"/>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Straight Connector 29"/>
          <p:cNvCxnSpPr>
            <a:stCxn id="17" idx="6"/>
            <a:endCxn id="18" idx="2"/>
          </p:cNvCxnSpPr>
          <p:nvPr/>
        </p:nvCxnSpPr>
        <p:spPr>
          <a:xfrm>
            <a:off x="1086128" y="5502967"/>
            <a:ext cx="1995754" cy="165656"/>
          </a:xfrm>
          <a:prstGeom prst="line">
            <a:avLst/>
          </a:prstGeom>
        </p:spPr>
        <p:style>
          <a:lnRef idx="2">
            <a:schemeClr val="accent1"/>
          </a:lnRef>
          <a:fillRef idx="0">
            <a:schemeClr val="accent1"/>
          </a:fillRef>
          <a:effectRef idx="1">
            <a:schemeClr val="accent1"/>
          </a:effectRef>
          <a:fontRef idx="minor">
            <a:schemeClr val="tx1"/>
          </a:fontRef>
        </p:style>
      </p:cxnSp>
      <p:sp>
        <p:nvSpPr>
          <p:cNvPr id="39" name="Oval 38"/>
          <p:cNvSpPr/>
          <p:nvPr/>
        </p:nvSpPr>
        <p:spPr>
          <a:xfrm>
            <a:off x="346721" y="5971272"/>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1</a:t>
            </a:r>
            <a:endParaRPr lang="en-US" sz="2000" baseline="-25000" dirty="0">
              <a:solidFill>
                <a:prstClr val="black"/>
              </a:solidFill>
            </a:endParaRPr>
          </a:p>
        </p:txBody>
      </p:sp>
      <p:cxnSp>
        <p:nvCxnSpPr>
          <p:cNvPr id="40" name="Straight Connector 39"/>
          <p:cNvCxnSpPr>
            <a:stCxn id="39" idx="6"/>
            <a:endCxn id="18" idx="2"/>
          </p:cNvCxnSpPr>
          <p:nvPr/>
        </p:nvCxnSpPr>
        <p:spPr>
          <a:xfrm flipV="1">
            <a:off x="1000323" y="5668623"/>
            <a:ext cx="2081559" cy="572310"/>
          </a:xfrm>
          <a:prstGeom prst="line">
            <a:avLst/>
          </a:prstGeom>
        </p:spPr>
        <p:style>
          <a:lnRef idx="2">
            <a:schemeClr val="accent1"/>
          </a:lnRef>
          <a:fillRef idx="0">
            <a:schemeClr val="accent1"/>
          </a:fillRef>
          <a:effectRef idx="1">
            <a:schemeClr val="accent1"/>
          </a:effectRef>
          <a:fontRef idx="minor">
            <a:schemeClr val="tx1"/>
          </a:fontRef>
        </p:style>
      </p:cxnSp>
      <p:sp>
        <p:nvSpPr>
          <p:cNvPr id="36" name="Oval 35"/>
          <p:cNvSpPr/>
          <p:nvPr/>
        </p:nvSpPr>
        <p:spPr>
          <a:xfrm>
            <a:off x="3104225" y="1935082"/>
            <a:ext cx="609714" cy="598072"/>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2</a:t>
            </a:r>
          </a:p>
        </p:txBody>
      </p:sp>
      <p:sp>
        <p:nvSpPr>
          <p:cNvPr id="37" name="Oval 36"/>
          <p:cNvSpPr/>
          <p:nvPr/>
        </p:nvSpPr>
        <p:spPr>
          <a:xfrm>
            <a:off x="3049755" y="1229360"/>
            <a:ext cx="671328" cy="65062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a:solidFill>
                  <a:prstClr val="black"/>
                </a:solidFill>
              </a:rPr>
              <a:t>0</a:t>
            </a:r>
            <a:endParaRPr lang="en-US" sz="2400" baseline="-25000" dirty="0" smtClean="0">
              <a:solidFill>
                <a:prstClr val="black"/>
              </a:solidFill>
            </a:endParaRPr>
          </a:p>
        </p:txBody>
      </p:sp>
      <p:cxnSp>
        <p:nvCxnSpPr>
          <p:cNvPr id="38" name="Straight Connector 37"/>
          <p:cNvCxnSpPr>
            <a:stCxn id="13" idx="6"/>
            <a:endCxn id="36" idx="2"/>
          </p:cNvCxnSpPr>
          <p:nvPr/>
        </p:nvCxnSpPr>
        <p:spPr>
          <a:xfrm>
            <a:off x="982420" y="1543125"/>
            <a:ext cx="2121805" cy="690993"/>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Straight Connector 40"/>
          <p:cNvCxnSpPr>
            <a:stCxn id="12" idx="6"/>
            <a:endCxn id="36" idx="2"/>
          </p:cNvCxnSpPr>
          <p:nvPr/>
        </p:nvCxnSpPr>
        <p:spPr>
          <a:xfrm>
            <a:off x="982420" y="2082446"/>
            <a:ext cx="2121805" cy="151672"/>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Connector 41"/>
          <p:cNvCxnSpPr>
            <a:stCxn id="14" idx="6"/>
            <a:endCxn id="36" idx="2"/>
          </p:cNvCxnSpPr>
          <p:nvPr/>
        </p:nvCxnSpPr>
        <p:spPr>
          <a:xfrm flipV="1">
            <a:off x="982420" y="2234118"/>
            <a:ext cx="2121805" cy="465524"/>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a:stCxn id="16" idx="6"/>
            <a:endCxn id="36" idx="2"/>
          </p:cNvCxnSpPr>
          <p:nvPr/>
        </p:nvCxnSpPr>
        <p:spPr>
          <a:xfrm flipV="1">
            <a:off x="982420" y="2234118"/>
            <a:ext cx="2121805" cy="1120336"/>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a:stCxn id="15" idx="6"/>
            <a:endCxn id="36" idx="2"/>
          </p:cNvCxnSpPr>
          <p:nvPr/>
        </p:nvCxnSpPr>
        <p:spPr>
          <a:xfrm flipV="1">
            <a:off x="1028183" y="2234118"/>
            <a:ext cx="2076042" cy="1671205"/>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Straight Connector 44"/>
          <p:cNvCxnSpPr>
            <a:stCxn id="17" idx="6"/>
            <a:endCxn id="36" idx="2"/>
          </p:cNvCxnSpPr>
          <p:nvPr/>
        </p:nvCxnSpPr>
        <p:spPr>
          <a:xfrm flipV="1">
            <a:off x="1086128" y="2234118"/>
            <a:ext cx="2018097" cy="3268849"/>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Straight Connector 45"/>
          <p:cNvCxnSpPr>
            <a:stCxn id="39" idx="6"/>
            <a:endCxn id="36" idx="2"/>
          </p:cNvCxnSpPr>
          <p:nvPr/>
        </p:nvCxnSpPr>
        <p:spPr>
          <a:xfrm flipV="1">
            <a:off x="1000323" y="2234118"/>
            <a:ext cx="2103902" cy="4006815"/>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p:cNvCxnSpPr>
            <a:stCxn id="13" idx="6"/>
            <a:endCxn id="37" idx="2"/>
          </p:cNvCxnSpPr>
          <p:nvPr/>
        </p:nvCxnSpPr>
        <p:spPr>
          <a:xfrm>
            <a:off x="982420" y="1543125"/>
            <a:ext cx="2067335" cy="11549"/>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Straight Connector 59"/>
          <p:cNvCxnSpPr>
            <a:stCxn id="14" idx="6"/>
            <a:endCxn id="37" idx="2"/>
          </p:cNvCxnSpPr>
          <p:nvPr/>
        </p:nvCxnSpPr>
        <p:spPr>
          <a:xfrm flipV="1">
            <a:off x="982420" y="1554674"/>
            <a:ext cx="2067335" cy="1144968"/>
          </a:xfrm>
          <a:prstGeom prst="line">
            <a:avLst/>
          </a:prstGeom>
        </p:spPr>
        <p:style>
          <a:lnRef idx="2">
            <a:schemeClr val="accent1"/>
          </a:lnRef>
          <a:fillRef idx="0">
            <a:schemeClr val="accent1"/>
          </a:fillRef>
          <a:effectRef idx="1">
            <a:schemeClr val="accent1"/>
          </a:effectRef>
          <a:fontRef idx="minor">
            <a:schemeClr val="tx1"/>
          </a:fontRef>
        </p:style>
      </p:cxnSp>
      <p:cxnSp>
        <p:nvCxnSpPr>
          <p:cNvPr id="61" name="Straight Connector 60"/>
          <p:cNvCxnSpPr>
            <a:stCxn id="16" idx="6"/>
            <a:endCxn id="37" idx="2"/>
          </p:cNvCxnSpPr>
          <p:nvPr/>
        </p:nvCxnSpPr>
        <p:spPr>
          <a:xfrm flipV="1">
            <a:off x="982420" y="1554674"/>
            <a:ext cx="2067335" cy="1799780"/>
          </a:xfrm>
          <a:prstGeom prst="line">
            <a:avLst/>
          </a:prstGeom>
        </p:spPr>
        <p:style>
          <a:lnRef idx="2">
            <a:schemeClr val="accent1"/>
          </a:lnRef>
          <a:fillRef idx="0">
            <a:schemeClr val="accent1"/>
          </a:fillRef>
          <a:effectRef idx="1">
            <a:schemeClr val="accent1"/>
          </a:effectRef>
          <a:fontRef idx="minor">
            <a:schemeClr val="tx1"/>
          </a:fontRef>
        </p:style>
      </p:cxnSp>
      <p:cxnSp>
        <p:nvCxnSpPr>
          <p:cNvPr id="62" name="Straight Connector 61"/>
          <p:cNvCxnSpPr>
            <a:stCxn id="15" idx="6"/>
            <a:endCxn id="37" idx="2"/>
          </p:cNvCxnSpPr>
          <p:nvPr/>
        </p:nvCxnSpPr>
        <p:spPr>
          <a:xfrm flipV="1">
            <a:off x="1028183" y="1554674"/>
            <a:ext cx="2021572" cy="2350649"/>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Straight Connector 62"/>
          <p:cNvCxnSpPr>
            <a:stCxn id="17" idx="6"/>
            <a:endCxn id="37" idx="2"/>
          </p:cNvCxnSpPr>
          <p:nvPr/>
        </p:nvCxnSpPr>
        <p:spPr>
          <a:xfrm flipV="1">
            <a:off x="1086128" y="1554674"/>
            <a:ext cx="1963627" cy="3948293"/>
          </a:xfrm>
          <a:prstGeom prst="line">
            <a:avLst/>
          </a:prstGeom>
        </p:spPr>
        <p:style>
          <a:lnRef idx="2">
            <a:schemeClr val="accent1"/>
          </a:lnRef>
          <a:fillRef idx="0">
            <a:schemeClr val="accent1"/>
          </a:fillRef>
          <a:effectRef idx="1">
            <a:schemeClr val="accent1"/>
          </a:effectRef>
          <a:fontRef idx="minor">
            <a:schemeClr val="tx1"/>
          </a:fontRef>
        </p:style>
      </p:cxnSp>
      <p:cxnSp>
        <p:nvCxnSpPr>
          <p:cNvPr id="64" name="Straight Connector 63"/>
          <p:cNvCxnSpPr>
            <a:stCxn id="12" idx="6"/>
            <a:endCxn id="37" idx="2"/>
          </p:cNvCxnSpPr>
          <p:nvPr/>
        </p:nvCxnSpPr>
        <p:spPr>
          <a:xfrm flipV="1">
            <a:off x="982420" y="1554674"/>
            <a:ext cx="2067335" cy="527772"/>
          </a:xfrm>
          <a:prstGeom prst="line">
            <a:avLst/>
          </a:prstGeom>
        </p:spPr>
        <p:style>
          <a:lnRef idx="2">
            <a:schemeClr val="accent1"/>
          </a:lnRef>
          <a:fillRef idx="0">
            <a:schemeClr val="accent1"/>
          </a:fillRef>
          <a:effectRef idx="1">
            <a:schemeClr val="accent1"/>
          </a:effectRef>
          <a:fontRef idx="minor">
            <a:schemeClr val="tx1"/>
          </a:fontRef>
        </p:style>
      </p:cxnSp>
      <p:cxnSp>
        <p:nvCxnSpPr>
          <p:cNvPr id="65" name="Straight Connector 64"/>
          <p:cNvCxnSpPr>
            <a:stCxn id="39" idx="6"/>
            <a:endCxn id="37" idx="2"/>
          </p:cNvCxnSpPr>
          <p:nvPr/>
        </p:nvCxnSpPr>
        <p:spPr>
          <a:xfrm flipV="1">
            <a:off x="1000323" y="1554674"/>
            <a:ext cx="2049432" cy="4686259"/>
          </a:xfrm>
          <a:prstGeom prst="line">
            <a:avLst/>
          </a:prstGeom>
        </p:spPr>
        <p:style>
          <a:lnRef idx="2">
            <a:schemeClr val="accent1"/>
          </a:lnRef>
          <a:fillRef idx="0">
            <a:schemeClr val="accent1"/>
          </a:fillRef>
          <a:effectRef idx="1">
            <a:schemeClr val="accent1"/>
          </a:effectRef>
          <a:fontRef idx="minor">
            <a:schemeClr val="tx1"/>
          </a:fontRef>
        </p:style>
      </p:cxnSp>
      <p:sp>
        <p:nvSpPr>
          <p:cNvPr id="277" name="Oval 276"/>
          <p:cNvSpPr/>
          <p:nvPr/>
        </p:nvSpPr>
        <p:spPr>
          <a:xfrm>
            <a:off x="3104225" y="2597046"/>
            <a:ext cx="671328" cy="65062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3</a:t>
            </a:r>
          </a:p>
        </p:txBody>
      </p:sp>
      <p:sp>
        <p:nvSpPr>
          <p:cNvPr id="278" name="Oval 277"/>
          <p:cNvSpPr/>
          <p:nvPr/>
        </p:nvSpPr>
        <p:spPr>
          <a:xfrm>
            <a:off x="3104225" y="3254696"/>
            <a:ext cx="671328" cy="65062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4</a:t>
            </a:r>
          </a:p>
        </p:txBody>
      </p:sp>
      <p:sp>
        <p:nvSpPr>
          <p:cNvPr id="286" name="Oval 285"/>
          <p:cNvSpPr/>
          <p:nvPr/>
        </p:nvSpPr>
        <p:spPr>
          <a:xfrm>
            <a:off x="3104225" y="3960977"/>
            <a:ext cx="671328" cy="65062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3</a:t>
            </a:r>
          </a:p>
        </p:txBody>
      </p:sp>
      <p:pic>
        <p:nvPicPr>
          <p:cNvPr id="416" name="Picture 415"/>
          <p:cNvPicPr>
            <a:picLocks noChangeAspect="1"/>
          </p:cNvPicPr>
          <p:nvPr/>
        </p:nvPicPr>
        <p:blipFill>
          <a:blip r:embed="rId3"/>
          <a:stretch>
            <a:fillRect/>
          </a:stretch>
        </p:blipFill>
        <p:spPr>
          <a:xfrm>
            <a:off x="6786089" y="1587014"/>
            <a:ext cx="2277826" cy="1845859"/>
          </a:xfrm>
          <a:prstGeom prst="rect">
            <a:avLst/>
          </a:prstGeom>
        </p:spPr>
      </p:pic>
      <p:sp>
        <p:nvSpPr>
          <p:cNvPr id="417" name="TextBox 416"/>
          <p:cNvSpPr txBox="1"/>
          <p:nvPr/>
        </p:nvSpPr>
        <p:spPr>
          <a:xfrm>
            <a:off x="4679068" y="4572298"/>
            <a:ext cx="3140603" cy="1200329"/>
          </a:xfrm>
          <a:prstGeom prst="rect">
            <a:avLst/>
          </a:prstGeom>
          <a:noFill/>
        </p:spPr>
        <p:txBody>
          <a:bodyPr wrap="none" rtlCol="0">
            <a:spAutoFit/>
          </a:bodyPr>
          <a:lstStyle/>
          <a:p>
            <a:r>
              <a:rPr lang="en-US" sz="3600" dirty="0" smtClean="0"/>
              <a:t>Guessing 0,..,9</a:t>
            </a:r>
            <a:r>
              <a:rPr lang="en-US" sz="3600" smtClean="0"/>
              <a:t>: </a:t>
            </a:r>
            <a:endParaRPr lang="en-US" sz="3600" smtClean="0"/>
          </a:p>
          <a:p>
            <a:r>
              <a:rPr lang="en-US" sz="3600" dirty="0" smtClean="0"/>
              <a:t>92</a:t>
            </a:r>
            <a:r>
              <a:rPr lang="en-US" sz="3600" dirty="0" smtClean="0"/>
              <a:t>% correct!</a:t>
            </a:r>
            <a:endParaRPr lang="en-US" sz="3600" dirty="0"/>
          </a:p>
        </p:txBody>
      </p:sp>
      <p:pic>
        <p:nvPicPr>
          <p:cNvPr id="427" name="Picture 426"/>
          <p:cNvPicPr>
            <a:picLocks noChangeAspect="1"/>
          </p:cNvPicPr>
          <p:nvPr/>
        </p:nvPicPr>
        <p:blipFill>
          <a:blip r:embed="rId4"/>
          <a:stretch>
            <a:fillRect/>
          </a:stretch>
        </p:blipFill>
        <p:spPr>
          <a:xfrm>
            <a:off x="3904902" y="1769183"/>
            <a:ext cx="2627752" cy="1224401"/>
          </a:xfrm>
          <a:prstGeom prst="rect">
            <a:avLst/>
          </a:prstGeom>
        </p:spPr>
      </p:pic>
    </p:spTree>
    <p:extLst>
      <p:ext uri="{BB962C8B-B14F-4D97-AF65-F5344CB8AC3E}">
        <p14:creationId xmlns:p14="http://schemas.microsoft.com/office/powerpoint/2010/main" val="4257270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5"/>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59"/>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60"/>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61"/>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6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6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6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7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78"/>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286"/>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427"/>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416"/>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4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39" grpId="0" animBg="1"/>
      <p:bldP spid="36" grpId="0" animBg="1"/>
      <p:bldP spid="37" grpId="0" animBg="1"/>
      <p:bldP spid="277" grpId="0" animBg="1"/>
      <p:bldP spid="278" grpId="0" animBg="1"/>
      <p:bldP spid="286" grpId="0" animBg="1"/>
      <p:bldP spid="4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8084" y="130464"/>
            <a:ext cx="8229600" cy="1143000"/>
          </a:xfrm>
        </p:spPr>
        <p:txBody>
          <a:bodyPr/>
          <a:lstStyle/>
          <a:p>
            <a:r>
              <a:rPr lang="en-US" dirty="0" smtClean="0"/>
              <a:t>Deep Multiple Logistic Regression</a:t>
            </a:r>
            <a:endParaRPr lang="en-US" dirty="0"/>
          </a:p>
        </p:txBody>
      </p:sp>
      <p:sp>
        <p:nvSpPr>
          <p:cNvPr id="29" name="Oval 28"/>
          <p:cNvSpPr/>
          <p:nvPr/>
        </p:nvSpPr>
        <p:spPr>
          <a:xfrm>
            <a:off x="67903" y="1716365"/>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a:solidFill>
                  <a:prstClr val="black"/>
                </a:solidFill>
              </a:rPr>
              <a:t>2</a:t>
            </a:r>
          </a:p>
        </p:txBody>
      </p:sp>
      <p:sp>
        <p:nvSpPr>
          <p:cNvPr id="31" name="Oval 30"/>
          <p:cNvSpPr/>
          <p:nvPr/>
        </p:nvSpPr>
        <p:spPr>
          <a:xfrm>
            <a:off x="67903" y="1177044"/>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1</a:t>
            </a:r>
            <a:endParaRPr lang="en-US" sz="2000" baseline="-25000" dirty="0">
              <a:solidFill>
                <a:prstClr val="black"/>
              </a:solidFill>
            </a:endParaRPr>
          </a:p>
        </p:txBody>
      </p:sp>
      <p:sp>
        <p:nvSpPr>
          <p:cNvPr id="32" name="Oval 31"/>
          <p:cNvSpPr/>
          <p:nvPr/>
        </p:nvSpPr>
        <p:spPr>
          <a:xfrm>
            <a:off x="67903" y="2333561"/>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a:solidFill>
                  <a:prstClr val="black"/>
                </a:solidFill>
              </a:rPr>
              <a:t>3</a:t>
            </a:r>
          </a:p>
        </p:txBody>
      </p:sp>
      <p:sp>
        <p:nvSpPr>
          <p:cNvPr id="33" name="Oval 32"/>
          <p:cNvSpPr/>
          <p:nvPr/>
        </p:nvSpPr>
        <p:spPr>
          <a:xfrm>
            <a:off x="113666" y="3539242"/>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5</a:t>
            </a:r>
            <a:endParaRPr lang="en-US" sz="2000" baseline="-25000" dirty="0">
              <a:solidFill>
                <a:prstClr val="black"/>
              </a:solidFill>
            </a:endParaRPr>
          </a:p>
        </p:txBody>
      </p:sp>
      <p:sp>
        <p:nvSpPr>
          <p:cNvPr id="34" name="Oval 33"/>
          <p:cNvSpPr/>
          <p:nvPr/>
        </p:nvSpPr>
        <p:spPr>
          <a:xfrm>
            <a:off x="67903" y="2988373"/>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4</a:t>
            </a:r>
            <a:endParaRPr lang="en-US" sz="2000" baseline="-25000" dirty="0">
              <a:solidFill>
                <a:prstClr val="black"/>
              </a:solidFill>
            </a:endParaRPr>
          </a:p>
        </p:txBody>
      </p:sp>
      <p:sp>
        <p:nvSpPr>
          <p:cNvPr id="35" name="Oval 34"/>
          <p:cNvSpPr/>
          <p:nvPr/>
        </p:nvSpPr>
        <p:spPr>
          <a:xfrm>
            <a:off x="0" y="5136886"/>
            <a:ext cx="825213"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784</a:t>
            </a:r>
            <a:endParaRPr lang="en-US" sz="2000" baseline="-25000" dirty="0">
              <a:solidFill>
                <a:prstClr val="black"/>
              </a:solidFill>
            </a:endParaRPr>
          </a:p>
        </p:txBody>
      </p:sp>
      <p:sp>
        <p:nvSpPr>
          <p:cNvPr id="36" name="Oval 35"/>
          <p:cNvSpPr/>
          <p:nvPr/>
        </p:nvSpPr>
        <p:spPr>
          <a:xfrm>
            <a:off x="1302706" y="5339971"/>
            <a:ext cx="685077" cy="577686"/>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a:solidFill>
                  <a:prstClr val="black"/>
                </a:solidFill>
              </a:rPr>
              <a:t>h</a:t>
            </a:r>
            <a:r>
              <a:rPr lang="en-US" sz="2400" baseline="-25000" dirty="0" smtClean="0">
                <a:solidFill>
                  <a:prstClr val="black"/>
                </a:solidFill>
              </a:rPr>
              <a:t>9</a:t>
            </a:r>
          </a:p>
        </p:txBody>
      </p:sp>
      <p:cxnSp>
        <p:nvCxnSpPr>
          <p:cNvPr id="37" name="Straight Connector 36"/>
          <p:cNvCxnSpPr>
            <a:stCxn id="31" idx="6"/>
            <a:endCxn id="36" idx="2"/>
          </p:cNvCxnSpPr>
          <p:nvPr/>
        </p:nvCxnSpPr>
        <p:spPr>
          <a:xfrm>
            <a:off x="721505" y="1446705"/>
            <a:ext cx="581201" cy="4182109"/>
          </a:xfrm>
          <a:prstGeom prst="line">
            <a:avLst/>
          </a:prstGeom>
        </p:spPr>
        <p:style>
          <a:lnRef idx="2">
            <a:schemeClr val="accent1"/>
          </a:lnRef>
          <a:fillRef idx="0">
            <a:schemeClr val="accent1"/>
          </a:fillRef>
          <a:effectRef idx="1">
            <a:schemeClr val="accent1"/>
          </a:effectRef>
          <a:fontRef idx="minor">
            <a:schemeClr val="tx1"/>
          </a:fontRef>
        </p:style>
      </p:cxnSp>
      <p:cxnSp>
        <p:nvCxnSpPr>
          <p:cNvPr id="38" name="Straight Connector 37"/>
          <p:cNvCxnSpPr>
            <a:stCxn id="29" idx="6"/>
            <a:endCxn id="36" idx="2"/>
          </p:cNvCxnSpPr>
          <p:nvPr/>
        </p:nvCxnSpPr>
        <p:spPr>
          <a:xfrm>
            <a:off x="721505" y="1986026"/>
            <a:ext cx="581201" cy="36427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Straight Connector 40"/>
          <p:cNvCxnSpPr>
            <a:stCxn id="32" idx="6"/>
            <a:endCxn id="36" idx="2"/>
          </p:cNvCxnSpPr>
          <p:nvPr/>
        </p:nvCxnSpPr>
        <p:spPr>
          <a:xfrm>
            <a:off x="721505" y="2603222"/>
            <a:ext cx="581201" cy="3025592"/>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Connector 41"/>
          <p:cNvCxnSpPr>
            <a:stCxn id="34" idx="6"/>
            <a:endCxn id="36" idx="2"/>
          </p:cNvCxnSpPr>
          <p:nvPr/>
        </p:nvCxnSpPr>
        <p:spPr>
          <a:xfrm>
            <a:off x="721505" y="3258034"/>
            <a:ext cx="581201" cy="2370780"/>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a:stCxn id="33" idx="6"/>
            <a:endCxn id="36" idx="2"/>
          </p:cNvCxnSpPr>
          <p:nvPr/>
        </p:nvCxnSpPr>
        <p:spPr>
          <a:xfrm>
            <a:off x="767268" y="3808903"/>
            <a:ext cx="535438" cy="1819911"/>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a:stCxn id="35" idx="6"/>
            <a:endCxn id="36" idx="2"/>
          </p:cNvCxnSpPr>
          <p:nvPr/>
        </p:nvCxnSpPr>
        <p:spPr>
          <a:xfrm>
            <a:off x="825213" y="5406547"/>
            <a:ext cx="477493" cy="222267"/>
          </a:xfrm>
          <a:prstGeom prst="line">
            <a:avLst/>
          </a:prstGeom>
        </p:spPr>
        <p:style>
          <a:lnRef idx="2">
            <a:schemeClr val="accent1"/>
          </a:lnRef>
          <a:fillRef idx="0">
            <a:schemeClr val="accent1"/>
          </a:fillRef>
          <a:effectRef idx="1">
            <a:schemeClr val="accent1"/>
          </a:effectRef>
          <a:fontRef idx="minor">
            <a:schemeClr val="tx1"/>
          </a:fontRef>
        </p:style>
      </p:cxnSp>
      <p:sp>
        <p:nvSpPr>
          <p:cNvPr id="45" name="Oval 44"/>
          <p:cNvSpPr/>
          <p:nvPr/>
        </p:nvSpPr>
        <p:spPr>
          <a:xfrm>
            <a:off x="85806" y="5874852"/>
            <a:ext cx="653602" cy="539321"/>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1</a:t>
            </a:r>
            <a:endParaRPr lang="en-US" sz="2000" baseline="-25000" dirty="0">
              <a:solidFill>
                <a:prstClr val="black"/>
              </a:solidFill>
            </a:endParaRPr>
          </a:p>
        </p:txBody>
      </p:sp>
      <p:cxnSp>
        <p:nvCxnSpPr>
          <p:cNvPr id="46" name="Straight Connector 45"/>
          <p:cNvCxnSpPr>
            <a:stCxn id="45" idx="6"/>
            <a:endCxn id="36" idx="2"/>
          </p:cNvCxnSpPr>
          <p:nvPr/>
        </p:nvCxnSpPr>
        <p:spPr>
          <a:xfrm flipV="1">
            <a:off x="739408" y="5628814"/>
            <a:ext cx="563298" cy="515699"/>
          </a:xfrm>
          <a:prstGeom prst="line">
            <a:avLst/>
          </a:prstGeom>
        </p:spPr>
        <p:style>
          <a:lnRef idx="2">
            <a:schemeClr val="accent1"/>
          </a:lnRef>
          <a:fillRef idx="0">
            <a:schemeClr val="accent1"/>
          </a:fillRef>
          <a:effectRef idx="1">
            <a:schemeClr val="accent1"/>
          </a:effectRef>
          <a:fontRef idx="minor">
            <a:schemeClr val="tx1"/>
          </a:fontRef>
        </p:style>
      </p:cxnSp>
      <p:sp>
        <p:nvSpPr>
          <p:cNvPr id="47" name="Oval 46"/>
          <p:cNvSpPr/>
          <p:nvPr/>
        </p:nvSpPr>
        <p:spPr>
          <a:xfrm>
            <a:off x="1312130" y="2461560"/>
            <a:ext cx="662734" cy="598072"/>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h</a:t>
            </a:r>
            <a:r>
              <a:rPr lang="en-US" sz="2400" baseline="-25000" dirty="0" smtClean="0">
                <a:solidFill>
                  <a:prstClr val="black"/>
                </a:solidFill>
              </a:rPr>
              <a:t>2</a:t>
            </a:r>
          </a:p>
        </p:txBody>
      </p:sp>
      <p:sp>
        <p:nvSpPr>
          <p:cNvPr id="48" name="Oval 47"/>
          <p:cNvSpPr/>
          <p:nvPr/>
        </p:nvSpPr>
        <p:spPr>
          <a:xfrm>
            <a:off x="1304696" y="1755838"/>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a:solidFill>
                  <a:prstClr val="black"/>
                </a:solidFill>
              </a:rPr>
              <a:t>h</a:t>
            </a:r>
            <a:r>
              <a:rPr lang="en-US" sz="2400" baseline="-25000" dirty="0" smtClean="0">
                <a:solidFill>
                  <a:prstClr val="black"/>
                </a:solidFill>
              </a:rPr>
              <a:t>0</a:t>
            </a:r>
          </a:p>
        </p:txBody>
      </p:sp>
      <p:cxnSp>
        <p:nvCxnSpPr>
          <p:cNvPr id="49" name="Straight Connector 48"/>
          <p:cNvCxnSpPr>
            <a:stCxn id="31" idx="6"/>
            <a:endCxn id="47" idx="2"/>
          </p:cNvCxnSpPr>
          <p:nvPr/>
        </p:nvCxnSpPr>
        <p:spPr>
          <a:xfrm>
            <a:off x="721505" y="1446705"/>
            <a:ext cx="590625" cy="1313891"/>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p:cNvCxnSpPr>
            <a:stCxn id="29" idx="6"/>
            <a:endCxn id="47" idx="2"/>
          </p:cNvCxnSpPr>
          <p:nvPr/>
        </p:nvCxnSpPr>
        <p:spPr>
          <a:xfrm>
            <a:off x="721505" y="1986026"/>
            <a:ext cx="590625" cy="774570"/>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Straight Connector 50"/>
          <p:cNvCxnSpPr>
            <a:stCxn id="32" idx="6"/>
            <a:endCxn id="47" idx="2"/>
          </p:cNvCxnSpPr>
          <p:nvPr/>
        </p:nvCxnSpPr>
        <p:spPr>
          <a:xfrm>
            <a:off x="721505" y="2603222"/>
            <a:ext cx="590625" cy="157374"/>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Straight Connector 51"/>
          <p:cNvCxnSpPr>
            <a:stCxn id="34" idx="6"/>
            <a:endCxn id="47" idx="2"/>
          </p:cNvCxnSpPr>
          <p:nvPr/>
        </p:nvCxnSpPr>
        <p:spPr>
          <a:xfrm flipV="1">
            <a:off x="721505" y="2760596"/>
            <a:ext cx="590625" cy="497438"/>
          </a:xfrm>
          <a:prstGeom prst="line">
            <a:avLst/>
          </a:prstGeom>
        </p:spPr>
        <p:style>
          <a:lnRef idx="2">
            <a:schemeClr val="accent1"/>
          </a:lnRef>
          <a:fillRef idx="0">
            <a:schemeClr val="accent1"/>
          </a:fillRef>
          <a:effectRef idx="1">
            <a:schemeClr val="accent1"/>
          </a:effectRef>
          <a:fontRef idx="minor">
            <a:schemeClr val="tx1"/>
          </a:fontRef>
        </p:style>
      </p:cxnSp>
      <p:cxnSp>
        <p:nvCxnSpPr>
          <p:cNvPr id="53" name="Straight Connector 52"/>
          <p:cNvCxnSpPr>
            <a:stCxn id="33" idx="6"/>
            <a:endCxn id="47" idx="2"/>
          </p:cNvCxnSpPr>
          <p:nvPr/>
        </p:nvCxnSpPr>
        <p:spPr>
          <a:xfrm flipV="1">
            <a:off x="767268" y="2760596"/>
            <a:ext cx="544862" cy="1048307"/>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Straight Connector 53"/>
          <p:cNvCxnSpPr>
            <a:stCxn id="35" idx="6"/>
            <a:endCxn id="47" idx="2"/>
          </p:cNvCxnSpPr>
          <p:nvPr/>
        </p:nvCxnSpPr>
        <p:spPr>
          <a:xfrm flipV="1">
            <a:off x="825213" y="2760596"/>
            <a:ext cx="486917" cy="2645951"/>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Straight Connector 54"/>
          <p:cNvCxnSpPr>
            <a:stCxn id="45" idx="6"/>
            <a:endCxn id="47" idx="2"/>
          </p:cNvCxnSpPr>
          <p:nvPr/>
        </p:nvCxnSpPr>
        <p:spPr>
          <a:xfrm flipV="1">
            <a:off x="739408" y="2760596"/>
            <a:ext cx="572722" cy="3383917"/>
          </a:xfrm>
          <a:prstGeom prst="line">
            <a:avLst/>
          </a:prstGeom>
        </p:spPr>
        <p:style>
          <a:lnRef idx="2">
            <a:schemeClr val="accent1"/>
          </a:lnRef>
          <a:fillRef idx="0">
            <a:schemeClr val="accent1"/>
          </a:fillRef>
          <a:effectRef idx="1">
            <a:schemeClr val="accent1"/>
          </a:effectRef>
          <a:fontRef idx="minor">
            <a:schemeClr val="tx1"/>
          </a:fontRef>
        </p:style>
      </p:cxnSp>
      <p:cxnSp>
        <p:nvCxnSpPr>
          <p:cNvPr id="56" name="Straight Connector 55"/>
          <p:cNvCxnSpPr>
            <a:stCxn id="31" idx="6"/>
            <a:endCxn id="48" idx="2"/>
          </p:cNvCxnSpPr>
          <p:nvPr/>
        </p:nvCxnSpPr>
        <p:spPr>
          <a:xfrm>
            <a:off x="721505" y="1446705"/>
            <a:ext cx="583191" cy="634447"/>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p:cNvCxnSpPr>
            <a:stCxn id="32" idx="6"/>
            <a:endCxn id="48" idx="2"/>
          </p:cNvCxnSpPr>
          <p:nvPr/>
        </p:nvCxnSpPr>
        <p:spPr>
          <a:xfrm flipV="1">
            <a:off x="721505" y="2081152"/>
            <a:ext cx="583191" cy="522070"/>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Straight Connector 57"/>
          <p:cNvCxnSpPr>
            <a:stCxn id="34" idx="6"/>
            <a:endCxn id="48" idx="2"/>
          </p:cNvCxnSpPr>
          <p:nvPr/>
        </p:nvCxnSpPr>
        <p:spPr>
          <a:xfrm flipV="1">
            <a:off x="721505" y="2081152"/>
            <a:ext cx="583191" cy="1176882"/>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p:cNvCxnSpPr>
            <a:stCxn id="33" idx="6"/>
            <a:endCxn id="48" idx="2"/>
          </p:cNvCxnSpPr>
          <p:nvPr/>
        </p:nvCxnSpPr>
        <p:spPr>
          <a:xfrm flipV="1">
            <a:off x="767268" y="2081152"/>
            <a:ext cx="537428" cy="1727751"/>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Straight Connector 59"/>
          <p:cNvCxnSpPr>
            <a:stCxn id="35" idx="6"/>
            <a:endCxn id="48" idx="2"/>
          </p:cNvCxnSpPr>
          <p:nvPr/>
        </p:nvCxnSpPr>
        <p:spPr>
          <a:xfrm flipV="1">
            <a:off x="825213" y="2081152"/>
            <a:ext cx="479483" cy="3325395"/>
          </a:xfrm>
          <a:prstGeom prst="line">
            <a:avLst/>
          </a:prstGeom>
        </p:spPr>
        <p:style>
          <a:lnRef idx="2">
            <a:schemeClr val="accent1"/>
          </a:lnRef>
          <a:fillRef idx="0">
            <a:schemeClr val="accent1"/>
          </a:fillRef>
          <a:effectRef idx="1">
            <a:schemeClr val="accent1"/>
          </a:effectRef>
          <a:fontRef idx="minor">
            <a:schemeClr val="tx1"/>
          </a:fontRef>
        </p:style>
      </p:cxnSp>
      <p:cxnSp>
        <p:nvCxnSpPr>
          <p:cNvPr id="61" name="Straight Connector 60"/>
          <p:cNvCxnSpPr>
            <a:stCxn id="29" idx="6"/>
            <a:endCxn id="48" idx="2"/>
          </p:cNvCxnSpPr>
          <p:nvPr/>
        </p:nvCxnSpPr>
        <p:spPr>
          <a:xfrm>
            <a:off x="721505" y="1986026"/>
            <a:ext cx="583191" cy="95126"/>
          </a:xfrm>
          <a:prstGeom prst="line">
            <a:avLst/>
          </a:prstGeom>
        </p:spPr>
        <p:style>
          <a:lnRef idx="2">
            <a:schemeClr val="accent1"/>
          </a:lnRef>
          <a:fillRef idx="0">
            <a:schemeClr val="accent1"/>
          </a:fillRef>
          <a:effectRef idx="1">
            <a:schemeClr val="accent1"/>
          </a:effectRef>
          <a:fontRef idx="minor">
            <a:schemeClr val="tx1"/>
          </a:fontRef>
        </p:style>
      </p:cxnSp>
      <p:cxnSp>
        <p:nvCxnSpPr>
          <p:cNvPr id="62" name="Straight Connector 61"/>
          <p:cNvCxnSpPr>
            <a:stCxn id="45" idx="6"/>
            <a:endCxn id="48" idx="2"/>
          </p:cNvCxnSpPr>
          <p:nvPr/>
        </p:nvCxnSpPr>
        <p:spPr>
          <a:xfrm flipV="1">
            <a:off x="739408" y="2081152"/>
            <a:ext cx="565288" cy="4063361"/>
          </a:xfrm>
          <a:prstGeom prst="line">
            <a:avLst/>
          </a:prstGeom>
        </p:spPr>
        <p:style>
          <a:lnRef idx="2">
            <a:schemeClr val="accent1"/>
          </a:lnRef>
          <a:fillRef idx="0">
            <a:schemeClr val="accent1"/>
          </a:fillRef>
          <a:effectRef idx="1">
            <a:schemeClr val="accent1"/>
          </a:effectRef>
          <a:fontRef idx="minor">
            <a:schemeClr val="tx1"/>
          </a:fontRef>
        </p:style>
      </p:cxnSp>
      <p:sp>
        <p:nvSpPr>
          <p:cNvPr id="63" name="Oval 62"/>
          <p:cNvSpPr/>
          <p:nvPr/>
        </p:nvSpPr>
        <p:spPr>
          <a:xfrm>
            <a:off x="1312130" y="3123524"/>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a:solidFill>
                  <a:prstClr val="black"/>
                </a:solidFill>
              </a:rPr>
              <a:t>h</a:t>
            </a:r>
            <a:r>
              <a:rPr lang="en-US" sz="2400" baseline="-25000" dirty="0" smtClean="0">
                <a:solidFill>
                  <a:prstClr val="black"/>
                </a:solidFill>
              </a:rPr>
              <a:t>3</a:t>
            </a:r>
          </a:p>
        </p:txBody>
      </p:sp>
      <p:sp>
        <p:nvSpPr>
          <p:cNvPr id="64" name="Oval 63"/>
          <p:cNvSpPr/>
          <p:nvPr/>
        </p:nvSpPr>
        <p:spPr>
          <a:xfrm>
            <a:off x="1312130" y="3781174"/>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a:solidFill>
                  <a:prstClr val="black"/>
                </a:solidFill>
              </a:rPr>
              <a:t>h</a:t>
            </a:r>
            <a:r>
              <a:rPr lang="en-US" sz="2400" baseline="-25000" dirty="0" smtClean="0">
                <a:solidFill>
                  <a:prstClr val="black"/>
                </a:solidFill>
              </a:rPr>
              <a:t>4</a:t>
            </a:r>
          </a:p>
        </p:txBody>
      </p:sp>
      <p:sp>
        <p:nvSpPr>
          <p:cNvPr id="65" name="Oval 64"/>
          <p:cNvSpPr/>
          <p:nvPr/>
        </p:nvSpPr>
        <p:spPr>
          <a:xfrm>
            <a:off x="1312130" y="4487455"/>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a:solidFill>
                  <a:prstClr val="black"/>
                </a:solidFill>
              </a:rPr>
              <a:t>h</a:t>
            </a:r>
            <a:r>
              <a:rPr lang="en-US" sz="2400" baseline="-25000" dirty="0" smtClean="0">
                <a:solidFill>
                  <a:prstClr val="black"/>
                </a:solidFill>
              </a:rPr>
              <a:t>3</a:t>
            </a:r>
          </a:p>
        </p:txBody>
      </p:sp>
      <p:sp>
        <p:nvSpPr>
          <p:cNvPr id="67" name="Oval 66"/>
          <p:cNvSpPr/>
          <p:nvPr/>
        </p:nvSpPr>
        <p:spPr>
          <a:xfrm>
            <a:off x="2513194" y="5360000"/>
            <a:ext cx="685077" cy="577686"/>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a:solidFill>
                  <a:prstClr val="black"/>
                </a:solidFill>
              </a:rPr>
              <a:t>9</a:t>
            </a:r>
            <a:endParaRPr lang="en-US" sz="2400" baseline="-25000" dirty="0" smtClean="0">
              <a:solidFill>
                <a:prstClr val="black"/>
              </a:solidFill>
            </a:endParaRPr>
          </a:p>
        </p:txBody>
      </p:sp>
      <p:sp>
        <p:nvSpPr>
          <p:cNvPr id="74" name="Oval 73"/>
          <p:cNvSpPr/>
          <p:nvPr/>
        </p:nvSpPr>
        <p:spPr>
          <a:xfrm>
            <a:off x="2513194" y="2468134"/>
            <a:ext cx="609714" cy="598072"/>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2</a:t>
            </a:r>
          </a:p>
        </p:txBody>
      </p:sp>
      <p:sp>
        <p:nvSpPr>
          <p:cNvPr id="75" name="Oval 74"/>
          <p:cNvSpPr/>
          <p:nvPr/>
        </p:nvSpPr>
        <p:spPr>
          <a:xfrm>
            <a:off x="2458724" y="1762412"/>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a:solidFill>
                  <a:prstClr val="black"/>
                </a:solidFill>
              </a:rPr>
              <a:t>0</a:t>
            </a:r>
            <a:endParaRPr lang="en-US" sz="2400" baseline="-25000" dirty="0" smtClean="0">
              <a:solidFill>
                <a:prstClr val="black"/>
              </a:solidFill>
            </a:endParaRPr>
          </a:p>
        </p:txBody>
      </p:sp>
      <p:sp>
        <p:nvSpPr>
          <p:cNvPr id="76" name="Oval 75"/>
          <p:cNvSpPr/>
          <p:nvPr/>
        </p:nvSpPr>
        <p:spPr>
          <a:xfrm>
            <a:off x="2513194" y="3130098"/>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3</a:t>
            </a:r>
          </a:p>
        </p:txBody>
      </p:sp>
      <p:sp>
        <p:nvSpPr>
          <p:cNvPr id="77" name="Oval 76"/>
          <p:cNvSpPr/>
          <p:nvPr/>
        </p:nvSpPr>
        <p:spPr>
          <a:xfrm>
            <a:off x="2513194" y="3787748"/>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4</a:t>
            </a:r>
          </a:p>
        </p:txBody>
      </p:sp>
      <p:sp>
        <p:nvSpPr>
          <p:cNvPr id="78" name="Oval 77"/>
          <p:cNvSpPr/>
          <p:nvPr/>
        </p:nvSpPr>
        <p:spPr>
          <a:xfrm>
            <a:off x="2513194" y="4494029"/>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3</a:t>
            </a:r>
          </a:p>
        </p:txBody>
      </p:sp>
      <p:cxnSp>
        <p:nvCxnSpPr>
          <p:cNvPr id="79" name="Straight Connector 78"/>
          <p:cNvCxnSpPr>
            <a:stCxn id="48" idx="6"/>
            <a:endCxn id="75" idx="2"/>
          </p:cNvCxnSpPr>
          <p:nvPr/>
        </p:nvCxnSpPr>
        <p:spPr>
          <a:xfrm>
            <a:off x="1976024" y="2081152"/>
            <a:ext cx="482700" cy="6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80" name="Straight Connector 79"/>
          <p:cNvCxnSpPr>
            <a:stCxn id="47" idx="6"/>
            <a:endCxn id="75" idx="2"/>
          </p:cNvCxnSpPr>
          <p:nvPr/>
        </p:nvCxnSpPr>
        <p:spPr>
          <a:xfrm flipV="1">
            <a:off x="1974864" y="2087726"/>
            <a:ext cx="483860" cy="672870"/>
          </a:xfrm>
          <a:prstGeom prst="line">
            <a:avLst/>
          </a:prstGeom>
        </p:spPr>
        <p:style>
          <a:lnRef idx="2">
            <a:schemeClr val="accent1"/>
          </a:lnRef>
          <a:fillRef idx="0">
            <a:schemeClr val="accent1"/>
          </a:fillRef>
          <a:effectRef idx="1">
            <a:schemeClr val="accent1"/>
          </a:effectRef>
          <a:fontRef idx="minor">
            <a:schemeClr val="tx1"/>
          </a:fontRef>
        </p:style>
      </p:cxnSp>
      <p:cxnSp>
        <p:nvCxnSpPr>
          <p:cNvPr id="82" name="Straight Connector 81"/>
          <p:cNvCxnSpPr>
            <a:stCxn id="63" idx="6"/>
            <a:endCxn id="75" idx="2"/>
          </p:cNvCxnSpPr>
          <p:nvPr/>
        </p:nvCxnSpPr>
        <p:spPr>
          <a:xfrm flipV="1">
            <a:off x="1983458" y="2087726"/>
            <a:ext cx="475266" cy="1361112"/>
          </a:xfrm>
          <a:prstGeom prst="line">
            <a:avLst/>
          </a:prstGeom>
        </p:spPr>
        <p:style>
          <a:lnRef idx="2">
            <a:schemeClr val="accent1"/>
          </a:lnRef>
          <a:fillRef idx="0">
            <a:schemeClr val="accent1"/>
          </a:fillRef>
          <a:effectRef idx="1">
            <a:schemeClr val="accent1"/>
          </a:effectRef>
          <a:fontRef idx="minor">
            <a:schemeClr val="tx1"/>
          </a:fontRef>
        </p:style>
      </p:cxnSp>
      <p:cxnSp>
        <p:nvCxnSpPr>
          <p:cNvPr id="85" name="Straight Connector 84"/>
          <p:cNvCxnSpPr>
            <a:stCxn id="64" idx="6"/>
            <a:endCxn id="75" idx="2"/>
          </p:cNvCxnSpPr>
          <p:nvPr/>
        </p:nvCxnSpPr>
        <p:spPr>
          <a:xfrm flipV="1">
            <a:off x="1983458" y="2087726"/>
            <a:ext cx="475266" cy="2018762"/>
          </a:xfrm>
          <a:prstGeom prst="line">
            <a:avLst/>
          </a:prstGeom>
        </p:spPr>
        <p:style>
          <a:lnRef idx="2">
            <a:schemeClr val="accent1"/>
          </a:lnRef>
          <a:fillRef idx="0">
            <a:schemeClr val="accent1"/>
          </a:fillRef>
          <a:effectRef idx="1">
            <a:schemeClr val="accent1"/>
          </a:effectRef>
          <a:fontRef idx="minor">
            <a:schemeClr val="tx1"/>
          </a:fontRef>
        </p:style>
      </p:cxnSp>
      <p:cxnSp>
        <p:nvCxnSpPr>
          <p:cNvPr id="88" name="Straight Connector 87"/>
          <p:cNvCxnSpPr>
            <a:stCxn id="65" idx="6"/>
            <a:endCxn id="75" idx="2"/>
          </p:cNvCxnSpPr>
          <p:nvPr/>
        </p:nvCxnSpPr>
        <p:spPr>
          <a:xfrm flipV="1">
            <a:off x="1983458" y="2087726"/>
            <a:ext cx="475266" cy="2725043"/>
          </a:xfrm>
          <a:prstGeom prst="line">
            <a:avLst/>
          </a:prstGeom>
        </p:spPr>
        <p:style>
          <a:lnRef idx="2">
            <a:schemeClr val="accent1"/>
          </a:lnRef>
          <a:fillRef idx="0">
            <a:schemeClr val="accent1"/>
          </a:fillRef>
          <a:effectRef idx="1">
            <a:schemeClr val="accent1"/>
          </a:effectRef>
          <a:fontRef idx="minor">
            <a:schemeClr val="tx1"/>
          </a:fontRef>
        </p:style>
      </p:cxnSp>
      <p:cxnSp>
        <p:nvCxnSpPr>
          <p:cNvPr id="91" name="Straight Connector 90"/>
          <p:cNvCxnSpPr>
            <a:stCxn id="36" idx="6"/>
            <a:endCxn id="75" idx="2"/>
          </p:cNvCxnSpPr>
          <p:nvPr/>
        </p:nvCxnSpPr>
        <p:spPr>
          <a:xfrm flipV="1">
            <a:off x="1987783" y="2087726"/>
            <a:ext cx="470941" cy="3541088"/>
          </a:xfrm>
          <a:prstGeom prst="line">
            <a:avLst/>
          </a:prstGeom>
        </p:spPr>
        <p:style>
          <a:lnRef idx="2">
            <a:schemeClr val="accent1"/>
          </a:lnRef>
          <a:fillRef idx="0">
            <a:schemeClr val="accent1"/>
          </a:fillRef>
          <a:effectRef idx="1">
            <a:schemeClr val="accent1"/>
          </a:effectRef>
          <a:fontRef idx="minor">
            <a:schemeClr val="tx1"/>
          </a:fontRef>
        </p:style>
      </p:cxnSp>
      <p:cxnSp>
        <p:nvCxnSpPr>
          <p:cNvPr id="94" name="Straight Connector 93"/>
          <p:cNvCxnSpPr>
            <a:stCxn id="48" idx="6"/>
            <a:endCxn id="74" idx="2"/>
          </p:cNvCxnSpPr>
          <p:nvPr/>
        </p:nvCxnSpPr>
        <p:spPr>
          <a:xfrm>
            <a:off x="1976024" y="2081152"/>
            <a:ext cx="537170" cy="686018"/>
          </a:xfrm>
          <a:prstGeom prst="line">
            <a:avLst/>
          </a:prstGeom>
        </p:spPr>
        <p:style>
          <a:lnRef idx="2">
            <a:schemeClr val="accent1"/>
          </a:lnRef>
          <a:fillRef idx="0">
            <a:schemeClr val="accent1"/>
          </a:fillRef>
          <a:effectRef idx="1">
            <a:schemeClr val="accent1"/>
          </a:effectRef>
          <a:fontRef idx="minor">
            <a:schemeClr val="tx1"/>
          </a:fontRef>
        </p:style>
      </p:cxnSp>
      <p:cxnSp>
        <p:nvCxnSpPr>
          <p:cNvPr id="97" name="Straight Connector 96"/>
          <p:cNvCxnSpPr>
            <a:stCxn id="47" idx="6"/>
            <a:endCxn id="74" idx="2"/>
          </p:cNvCxnSpPr>
          <p:nvPr/>
        </p:nvCxnSpPr>
        <p:spPr>
          <a:xfrm>
            <a:off x="1974864" y="2760596"/>
            <a:ext cx="538330" cy="6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100" name="Straight Connector 99"/>
          <p:cNvCxnSpPr>
            <a:stCxn id="63" idx="6"/>
            <a:endCxn id="74" idx="2"/>
          </p:cNvCxnSpPr>
          <p:nvPr/>
        </p:nvCxnSpPr>
        <p:spPr>
          <a:xfrm flipV="1">
            <a:off x="1983458" y="2767170"/>
            <a:ext cx="529736" cy="681668"/>
          </a:xfrm>
          <a:prstGeom prst="line">
            <a:avLst/>
          </a:prstGeom>
        </p:spPr>
        <p:style>
          <a:lnRef idx="2">
            <a:schemeClr val="accent1"/>
          </a:lnRef>
          <a:fillRef idx="0">
            <a:schemeClr val="accent1"/>
          </a:fillRef>
          <a:effectRef idx="1">
            <a:schemeClr val="accent1"/>
          </a:effectRef>
          <a:fontRef idx="minor">
            <a:schemeClr val="tx1"/>
          </a:fontRef>
        </p:style>
      </p:cxnSp>
      <p:cxnSp>
        <p:nvCxnSpPr>
          <p:cNvPr id="104" name="Straight Connector 103"/>
          <p:cNvCxnSpPr>
            <a:stCxn id="64" idx="6"/>
            <a:endCxn id="74" idx="2"/>
          </p:cNvCxnSpPr>
          <p:nvPr/>
        </p:nvCxnSpPr>
        <p:spPr>
          <a:xfrm flipV="1">
            <a:off x="1983458" y="2767170"/>
            <a:ext cx="529736" cy="1339318"/>
          </a:xfrm>
          <a:prstGeom prst="line">
            <a:avLst/>
          </a:prstGeom>
        </p:spPr>
        <p:style>
          <a:lnRef idx="2">
            <a:schemeClr val="accent1"/>
          </a:lnRef>
          <a:fillRef idx="0">
            <a:schemeClr val="accent1"/>
          </a:fillRef>
          <a:effectRef idx="1">
            <a:schemeClr val="accent1"/>
          </a:effectRef>
          <a:fontRef idx="minor">
            <a:schemeClr val="tx1"/>
          </a:fontRef>
        </p:style>
      </p:cxnSp>
      <p:cxnSp>
        <p:nvCxnSpPr>
          <p:cNvPr id="107" name="Straight Connector 106"/>
          <p:cNvCxnSpPr>
            <a:stCxn id="65" idx="6"/>
            <a:endCxn id="74" idx="2"/>
          </p:cNvCxnSpPr>
          <p:nvPr/>
        </p:nvCxnSpPr>
        <p:spPr>
          <a:xfrm flipV="1">
            <a:off x="1983458" y="2767170"/>
            <a:ext cx="529736" cy="2045599"/>
          </a:xfrm>
          <a:prstGeom prst="line">
            <a:avLst/>
          </a:prstGeom>
        </p:spPr>
        <p:style>
          <a:lnRef idx="2">
            <a:schemeClr val="accent1"/>
          </a:lnRef>
          <a:fillRef idx="0">
            <a:schemeClr val="accent1"/>
          </a:fillRef>
          <a:effectRef idx="1">
            <a:schemeClr val="accent1"/>
          </a:effectRef>
          <a:fontRef idx="minor">
            <a:schemeClr val="tx1"/>
          </a:fontRef>
        </p:style>
      </p:cxnSp>
      <p:cxnSp>
        <p:nvCxnSpPr>
          <p:cNvPr id="110" name="Straight Connector 109"/>
          <p:cNvCxnSpPr>
            <a:stCxn id="36" idx="6"/>
            <a:endCxn id="74" idx="2"/>
          </p:cNvCxnSpPr>
          <p:nvPr/>
        </p:nvCxnSpPr>
        <p:spPr>
          <a:xfrm flipV="1">
            <a:off x="1987783" y="2767170"/>
            <a:ext cx="525411" cy="2861644"/>
          </a:xfrm>
          <a:prstGeom prst="line">
            <a:avLst/>
          </a:prstGeom>
        </p:spPr>
        <p:style>
          <a:lnRef idx="2">
            <a:schemeClr val="accent1"/>
          </a:lnRef>
          <a:fillRef idx="0">
            <a:schemeClr val="accent1"/>
          </a:fillRef>
          <a:effectRef idx="1">
            <a:schemeClr val="accent1"/>
          </a:effectRef>
          <a:fontRef idx="minor">
            <a:schemeClr val="tx1"/>
          </a:fontRef>
        </p:style>
      </p:cxnSp>
      <p:cxnSp>
        <p:nvCxnSpPr>
          <p:cNvPr id="113" name="Straight Connector 112"/>
          <p:cNvCxnSpPr>
            <a:stCxn id="65" idx="6"/>
            <a:endCxn id="67" idx="2"/>
          </p:cNvCxnSpPr>
          <p:nvPr/>
        </p:nvCxnSpPr>
        <p:spPr>
          <a:xfrm>
            <a:off x="1983458" y="4812769"/>
            <a:ext cx="529736" cy="836074"/>
          </a:xfrm>
          <a:prstGeom prst="line">
            <a:avLst/>
          </a:prstGeom>
        </p:spPr>
        <p:style>
          <a:lnRef idx="2">
            <a:schemeClr val="accent1"/>
          </a:lnRef>
          <a:fillRef idx="0">
            <a:schemeClr val="accent1"/>
          </a:fillRef>
          <a:effectRef idx="1">
            <a:schemeClr val="accent1"/>
          </a:effectRef>
          <a:fontRef idx="minor">
            <a:schemeClr val="tx1"/>
          </a:fontRef>
        </p:style>
      </p:cxnSp>
      <p:cxnSp>
        <p:nvCxnSpPr>
          <p:cNvPr id="115" name="Straight Connector 114"/>
          <p:cNvCxnSpPr>
            <a:stCxn id="36" idx="6"/>
            <a:endCxn id="67" idx="2"/>
          </p:cNvCxnSpPr>
          <p:nvPr/>
        </p:nvCxnSpPr>
        <p:spPr>
          <a:xfrm>
            <a:off x="1987783" y="5628814"/>
            <a:ext cx="525411" cy="20029"/>
          </a:xfrm>
          <a:prstGeom prst="line">
            <a:avLst/>
          </a:prstGeom>
        </p:spPr>
        <p:style>
          <a:lnRef idx="2">
            <a:schemeClr val="accent1"/>
          </a:lnRef>
          <a:fillRef idx="0">
            <a:schemeClr val="accent1"/>
          </a:fillRef>
          <a:effectRef idx="1">
            <a:schemeClr val="accent1"/>
          </a:effectRef>
          <a:fontRef idx="minor">
            <a:schemeClr val="tx1"/>
          </a:fontRef>
        </p:style>
      </p:cxnSp>
      <p:cxnSp>
        <p:nvCxnSpPr>
          <p:cNvPr id="119" name="Straight Connector 118"/>
          <p:cNvCxnSpPr>
            <a:stCxn id="64" idx="6"/>
            <a:endCxn id="67" idx="2"/>
          </p:cNvCxnSpPr>
          <p:nvPr/>
        </p:nvCxnSpPr>
        <p:spPr>
          <a:xfrm>
            <a:off x="1983458" y="4106488"/>
            <a:ext cx="529736" cy="1542355"/>
          </a:xfrm>
          <a:prstGeom prst="line">
            <a:avLst/>
          </a:prstGeom>
        </p:spPr>
        <p:style>
          <a:lnRef idx="2">
            <a:schemeClr val="accent1"/>
          </a:lnRef>
          <a:fillRef idx="0">
            <a:schemeClr val="accent1"/>
          </a:fillRef>
          <a:effectRef idx="1">
            <a:schemeClr val="accent1"/>
          </a:effectRef>
          <a:fontRef idx="minor">
            <a:schemeClr val="tx1"/>
          </a:fontRef>
        </p:style>
      </p:cxnSp>
      <p:cxnSp>
        <p:nvCxnSpPr>
          <p:cNvPr id="122" name="Straight Connector 121"/>
          <p:cNvCxnSpPr>
            <a:stCxn id="63" idx="6"/>
            <a:endCxn id="67" idx="2"/>
          </p:cNvCxnSpPr>
          <p:nvPr/>
        </p:nvCxnSpPr>
        <p:spPr>
          <a:xfrm>
            <a:off x="1983458" y="3448838"/>
            <a:ext cx="529736" cy="2200005"/>
          </a:xfrm>
          <a:prstGeom prst="line">
            <a:avLst/>
          </a:prstGeom>
        </p:spPr>
        <p:style>
          <a:lnRef idx="2">
            <a:schemeClr val="accent1"/>
          </a:lnRef>
          <a:fillRef idx="0">
            <a:schemeClr val="accent1"/>
          </a:fillRef>
          <a:effectRef idx="1">
            <a:schemeClr val="accent1"/>
          </a:effectRef>
          <a:fontRef idx="minor">
            <a:schemeClr val="tx1"/>
          </a:fontRef>
        </p:style>
      </p:cxnSp>
      <p:cxnSp>
        <p:nvCxnSpPr>
          <p:cNvPr id="125" name="Straight Connector 124"/>
          <p:cNvCxnSpPr>
            <a:stCxn id="47" idx="6"/>
            <a:endCxn id="67" idx="2"/>
          </p:cNvCxnSpPr>
          <p:nvPr/>
        </p:nvCxnSpPr>
        <p:spPr>
          <a:xfrm>
            <a:off x="1974864" y="2760596"/>
            <a:ext cx="538330" cy="2888247"/>
          </a:xfrm>
          <a:prstGeom prst="line">
            <a:avLst/>
          </a:prstGeom>
        </p:spPr>
        <p:style>
          <a:lnRef idx="2">
            <a:schemeClr val="accent1"/>
          </a:lnRef>
          <a:fillRef idx="0">
            <a:schemeClr val="accent1"/>
          </a:fillRef>
          <a:effectRef idx="1">
            <a:schemeClr val="accent1"/>
          </a:effectRef>
          <a:fontRef idx="minor">
            <a:schemeClr val="tx1"/>
          </a:fontRef>
        </p:style>
      </p:cxnSp>
      <p:cxnSp>
        <p:nvCxnSpPr>
          <p:cNvPr id="128" name="Straight Connector 127"/>
          <p:cNvCxnSpPr>
            <a:stCxn id="48" idx="6"/>
            <a:endCxn id="67" idx="2"/>
          </p:cNvCxnSpPr>
          <p:nvPr/>
        </p:nvCxnSpPr>
        <p:spPr>
          <a:xfrm>
            <a:off x="1976024" y="2081152"/>
            <a:ext cx="537170" cy="3567691"/>
          </a:xfrm>
          <a:prstGeom prst="line">
            <a:avLst/>
          </a:prstGeom>
        </p:spPr>
        <p:style>
          <a:lnRef idx="2">
            <a:schemeClr val="accent1"/>
          </a:lnRef>
          <a:fillRef idx="0">
            <a:schemeClr val="accent1"/>
          </a:fillRef>
          <a:effectRef idx="1">
            <a:schemeClr val="accent1"/>
          </a:effectRef>
          <a:fontRef idx="minor">
            <a:schemeClr val="tx1"/>
          </a:fontRef>
        </p:style>
      </p:cxnSp>
      <p:pic>
        <p:nvPicPr>
          <p:cNvPr id="232" name="Picture 231"/>
          <p:cNvPicPr>
            <a:picLocks noChangeAspect="1"/>
          </p:cNvPicPr>
          <p:nvPr/>
        </p:nvPicPr>
        <p:blipFill>
          <a:blip r:embed="rId3"/>
          <a:stretch>
            <a:fillRect/>
          </a:stretch>
        </p:blipFill>
        <p:spPr>
          <a:xfrm>
            <a:off x="4730257" y="4186256"/>
            <a:ext cx="4213842" cy="2370286"/>
          </a:xfrm>
          <a:prstGeom prst="rect">
            <a:avLst/>
          </a:prstGeom>
        </p:spPr>
      </p:pic>
      <p:sp>
        <p:nvSpPr>
          <p:cNvPr id="233" name="TextBox 232"/>
          <p:cNvSpPr txBox="1"/>
          <p:nvPr/>
        </p:nvSpPr>
        <p:spPr>
          <a:xfrm>
            <a:off x="5849614" y="1786724"/>
            <a:ext cx="3454986" cy="1200329"/>
          </a:xfrm>
          <a:prstGeom prst="rect">
            <a:avLst/>
          </a:prstGeom>
          <a:noFill/>
        </p:spPr>
        <p:txBody>
          <a:bodyPr wrap="square" rtlCol="0">
            <a:spAutoFit/>
          </a:bodyPr>
          <a:lstStyle/>
          <a:p>
            <a:r>
              <a:rPr lang="en-US" sz="3600" dirty="0" smtClean="0"/>
              <a:t>Guessing 0,..,9: </a:t>
            </a:r>
          </a:p>
          <a:p>
            <a:r>
              <a:rPr lang="en-US" sz="3600" dirty="0" smtClean="0"/>
              <a:t>99.2% </a:t>
            </a:r>
            <a:r>
              <a:rPr lang="en-US" sz="3600" dirty="0" smtClean="0"/>
              <a:t>correct!</a:t>
            </a:r>
            <a:endParaRPr lang="en-US" sz="3600" dirty="0"/>
          </a:p>
        </p:txBody>
      </p:sp>
      <p:sp>
        <p:nvSpPr>
          <p:cNvPr id="417" name="Oval 416"/>
          <p:cNvSpPr/>
          <p:nvPr/>
        </p:nvSpPr>
        <p:spPr>
          <a:xfrm>
            <a:off x="2525901" y="5339971"/>
            <a:ext cx="685077" cy="577686"/>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a:solidFill>
                  <a:prstClr val="black"/>
                </a:solidFill>
              </a:rPr>
              <a:t>h</a:t>
            </a:r>
            <a:r>
              <a:rPr lang="en-US" sz="2400" baseline="-25000" dirty="0" smtClean="0">
                <a:solidFill>
                  <a:prstClr val="black"/>
                </a:solidFill>
              </a:rPr>
              <a:t>9</a:t>
            </a:r>
          </a:p>
        </p:txBody>
      </p:sp>
      <p:sp>
        <p:nvSpPr>
          <p:cNvPr id="418" name="Oval 417"/>
          <p:cNvSpPr/>
          <p:nvPr/>
        </p:nvSpPr>
        <p:spPr>
          <a:xfrm>
            <a:off x="2539650" y="2472959"/>
            <a:ext cx="662734" cy="598072"/>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h</a:t>
            </a:r>
            <a:r>
              <a:rPr lang="en-US" sz="2400" baseline="-25000" dirty="0" smtClean="0">
                <a:solidFill>
                  <a:prstClr val="black"/>
                </a:solidFill>
              </a:rPr>
              <a:t>2</a:t>
            </a:r>
          </a:p>
        </p:txBody>
      </p:sp>
      <p:sp>
        <p:nvSpPr>
          <p:cNvPr id="419" name="Oval 418"/>
          <p:cNvSpPr/>
          <p:nvPr/>
        </p:nvSpPr>
        <p:spPr>
          <a:xfrm>
            <a:off x="2485180" y="1767237"/>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a:solidFill>
                  <a:prstClr val="black"/>
                </a:solidFill>
              </a:rPr>
              <a:t>h</a:t>
            </a:r>
            <a:r>
              <a:rPr lang="en-US" sz="2400" baseline="-25000" dirty="0" smtClean="0">
                <a:solidFill>
                  <a:prstClr val="black"/>
                </a:solidFill>
              </a:rPr>
              <a:t>0</a:t>
            </a:r>
          </a:p>
        </p:txBody>
      </p:sp>
      <p:sp>
        <p:nvSpPr>
          <p:cNvPr id="420" name="Oval 419"/>
          <p:cNvSpPr/>
          <p:nvPr/>
        </p:nvSpPr>
        <p:spPr>
          <a:xfrm>
            <a:off x="2539650" y="3134923"/>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a:solidFill>
                  <a:prstClr val="black"/>
                </a:solidFill>
              </a:rPr>
              <a:t>h</a:t>
            </a:r>
            <a:r>
              <a:rPr lang="en-US" sz="2400" baseline="-25000" dirty="0" smtClean="0">
                <a:solidFill>
                  <a:prstClr val="black"/>
                </a:solidFill>
              </a:rPr>
              <a:t>3</a:t>
            </a:r>
          </a:p>
        </p:txBody>
      </p:sp>
      <p:sp>
        <p:nvSpPr>
          <p:cNvPr id="421" name="Oval 420"/>
          <p:cNvSpPr/>
          <p:nvPr/>
        </p:nvSpPr>
        <p:spPr>
          <a:xfrm>
            <a:off x="2539650" y="3792573"/>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a:solidFill>
                  <a:prstClr val="black"/>
                </a:solidFill>
              </a:rPr>
              <a:t>h</a:t>
            </a:r>
            <a:r>
              <a:rPr lang="en-US" sz="2400" baseline="-25000" dirty="0" smtClean="0">
                <a:solidFill>
                  <a:prstClr val="black"/>
                </a:solidFill>
              </a:rPr>
              <a:t>4</a:t>
            </a:r>
          </a:p>
        </p:txBody>
      </p:sp>
      <p:sp>
        <p:nvSpPr>
          <p:cNvPr id="422" name="Oval 421"/>
          <p:cNvSpPr/>
          <p:nvPr/>
        </p:nvSpPr>
        <p:spPr>
          <a:xfrm>
            <a:off x="2539650" y="4498854"/>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a:solidFill>
                  <a:prstClr val="black"/>
                </a:solidFill>
              </a:rPr>
              <a:t>h</a:t>
            </a:r>
            <a:r>
              <a:rPr lang="en-US" sz="2400" baseline="-25000" dirty="0" smtClean="0">
                <a:solidFill>
                  <a:prstClr val="black"/>
                </a:solidFill>
              </a:rPr>
              <a:t>3</a:t>
            </a:r>
          </a:p>
        </p:txBody>
      </p:sp>
      <p:sp>
        <p:nvSpPr>
          <p:cNvPr id="423" name="Oval 422"/>
          <p:cNvSpPr/>
          <p:nvPr/>
        </p:nvSpPr>
        <p:spPr>
          <a:xfrm>
            <a:off x="3740714" y="5371399"/>
            <a:ext cx="685077" cy="577686"/>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a:solidFill>
                  <a:prstClr val="black"/>
                </a:solidFill>
              </a:rPr>
              <a:t>9</a:t>
            </a:r>
            <a:endParaRPr lang="en-US" sz="2400" baseline="-25000" dirty="0" smtClean="0">
              <a:solidFill>
                <a:prstClr val="black"/>
              </a:solidFill>
            </a:endParaRPr>
          </a:p>
        </p:txBody>
      </p:sp>
      <p:sp>
        <p:nvSpPr>
          <p:cNvPr id="424" name="Oval 423"/>
          <p:cNvSpPr/>
          <p:nvPr/>
        </p:nvSpPr>
        <p:spPr>
          <a:xfrm>
            <a:off x="3740714" y="2479533"/>
            <a:ext cx="609714" cy="598072"/>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2</a:t>
            </a:r>
          </a:p>
        </p:txBody>
      </p:sp>
      <p:sp>
        <p:nvSpPr>
          <p:cNvPr id="425" name="Oval 424"/>
          <p:cNvSpPr/>
          <p:nvPr/>
        </p:nvSpPr>
        <p:spPr>
          <a:xfrm>
            <a:off x="3686244" y="1773811"/>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a:solidFill>
                  <a:prstClr val="black"/>
                </a:solidFill>
              </a:rPr>
              <a:t>0</a:t>
            </a:r>
            <a:endParaRPr lang="en-US" sz="2400" baseline="-25000" dirty="0" smtClean="0">
              <a:solidFill>
                <a:prstClr val="black"/>
              </a:solidFill>
            </a:endParaRPr>
          </a:p>
        </p:txBody>
      </p:sp>
      <p:sp>
        <p:nvSpPr>
          <p:cNvPr id="426" name="Oval 425"/>
          <p:cNvSpPr/>
          <p:nvPr/>
        </p:nvSpPr>
        <p:spPr>
          <a:xfrm>
            <a:off x="3740714" y="3141497"/>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3</a:t>
            </a:r>
          </a:p>
        </p:txBody>
      </p:sp>
      <p:sp>
        <p:nvSpPr>
          <p:cNvPr id="427" name="Oval 426"/>
          <p:cNvSpPr/>
          <p:nvPr/>
        </p:nvSpPr>
        <p:spPr>
          <a:xfrm>
            <a:off x="3740714" y="3799147"/>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4</a:t>
            </a:r>
          </a:p>
        </p:txBody>
      </p:sp>
      <p:sp>
        <p:nvSpPr>
          <p:cNvPr id="428" name="Oval 427"/>
          <p:cNvSpPr/>
          <p:nvPr/>
        </p:nvSpPr>
        <p:spPr>
          <a:xfrm>
            <a:off x="3740714" y="4505428"/>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3</a:t>
            </a:r>
          </a:p>
        </p:txBody>
      </p:sp>
      <p:cxnSp>
        <p:nvCxnSpPr>
          <p:cNvPr id="429" name="Straight Connector 428"/>
          <p:cNvCxnSpPr>
            <a:stCxn id="419" idx="6"/>
            <a:endCxn id="425" idx="2"/>
          </p:cNvCxnSpPr>
          <p:nvPr/>
        </p:nvCxnSpPr>
        <p:spPr>
          <a:xfrm>
            <a:off x="3156508" y="2092551"/>
            <a:ext cx="529736" cy="6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430" name="Straight Connector 429"/>
          <p:cNvCxnSpPr>
            <a:stCxn id="418" idx="6"/>
            <a:endCxn id="425" idx="2"/>
          </p:cNvCxnSpPr>
          <p:nvPr/>
        </p:nvCxnSpPr>
        <p:spPr>
          <a:xfrm flipV="1">
            <a:off x="3202384" y="2099125"/>
            <a:ext cx="483860" cy="672870"/>
          </a:xfrm>
          <a:prstGeom prst="line">
            <a:avLst/>
          </a:prstGeom>
        </p:spPr>
        <p:style>
          <a:lnRef idx="2">
            <a:schemeClr val="accent1"/>
          </a:lnRef>
          <a:fillRef idx="0">
            <a:schemeClr val="accent1"/>
          </a:fillRef>
          <a:effectRef idx="1">
            <a:schemeClr val="accent1"/>
          </a:effectRef>
          <a:fontRef idx="minor">
            <a:schemeClr val="tx1"/>
          </a:fontRef>
        </p:style>
      </p:cxnSp>
      <p:cxnSp>
        <p:nvCxnSpPr>
          <p:cNvPr id="431" name="Straight Connector 430"/>
          <p:cNvCxnSpPr>
            <a:stCxn id="420" idx="6"/>
            <a:endCxn id="425" idx="2"/>
          </p:cNvCxnSpPr>
          <p:nvPr/>
        </p:nvCxnSpPr>
        <p:spPr>
          <a:xfrm flipV="1">
            <a:off x="3210978" y="2099125"/>
            <a:ext cx="475266" cy="1361112"/>
          </a:xfrm>
          <a:prstGeom prst="line">
            <a:avLst/>
          </a:prstGeom>
        </p:spPr>
        <p:style>
          <a:lnRef idx="2">
            <a:schemeClr val="accent1"/>
          </a:lnRef>
          <a:fillRef idx="0">
            <a:schemeClr val="accent1"/>
          </a:fillRef>
          <a:effectRef idx="1">
            <a:schemeClr val="accent1"/>
          </a:effectRef>
          <a:fontRef idx="minor">
            <a:schemeClr val="tx1"/>
          </a:fontRef>
        </p:style>
      </p:cxnSp>
      <p:cxnSp>
        <p:nvCxnSpPr>
          <p:cNvPr id="432" name="Straight Connector 431"/>
          <p:cNvCxnSpPr>
            <a:stCxn id="421" idx="6"/>
            <a:endCxn id="425" idx="2"/>
          </p:cNvCxnSpPr>
          <p:nvPr/>
        </p:nvCxnSpPr>
        <p:spPr>
          <a:xfrm flipV="1">
            <a:off x="3210978" y="2099125"/>
            <a:ext cx="475266" cy="2018762"/>
          </a:xfrm>
          <a:prstGeom prst="line">
            <a:avLst/>
          </a:prstGeom>
        </p:spPr>
        <p:style>
          <a:lnRef idx="2">
            <a:schemeClr val="accent1"/>
          </a:lnRef>
          <a:fillRef idx="0">
            <a:schemeClr val="accent1"/>
          </a:fillRef>
          <a:effectRef idx="1">
            <a:schemeClr val="accent1"/>
          </a:effectRef>
          <a:fontRef idx="minor">
            <a:schemeClr val="tx1"/>
          </a:fontRef>
        </p:style>
      </p:cxnSp>
      <p:cxnSp>
        <p:nvCxnSpPr>
          <p:cNvPr id="433" name="Straight Connector 432"/>
          <p:cNvCxnSpPr>
            <a:stCxn id="422" idx="6"/>
            <a:endCxn id="425" idx="2"/>
          </p:cNvCxnSpPr>
          <p:nvPr/>
        </p:nvCxnSpPr>
        <p:spPr>
          <a:xfrm flipV="1">
            <a:off x="3210978" y="2099125"/>
            <a:ext cx="475266" cy="2725043"/>
          </a:xfrm>
          <a:prstGeom prst="line">
            <a:avLst/>
          </a:prstGeom>
        </p:spPr>
        <p:style>
          <a:lnRef idx="2">
            <a:schemeClr val="accent1"/>
          </a:lnRef>
          <a:fillRef idx="0">
            <a:schemeClr val="accent1"/>
          </a:fillRef>
          <a:effectRef idx="1">
            <a:schemeClr val="accent1"/>
          </a:effectRef>
          <a:fontRef idx="minor">
            <a:schemeClr val="tx1"/>
          </a:fontRef>
        </p:style>
      </p:cxnSp>
      <p:cxnSp>
        <p:nvCxnSpPr>
          <p:cNvPr id="434" name="Straight Connector 433"/>
          <p:cNvCxnSpPr>
            <a:stCxn id="417" idx="6"/>
            <a:endCxn id="425" idx="2"/>
          </p:cNvCxnSpPr>
          <p:nvPr/>
        </p:nvCxnSpPr>
        <p:spPr>
          <a:xfrm flipV="1">
            <a:off x="3210978" y="2099125"/>
            <a:ext cx="475266" cy="3529689"/>
          </a:xfrm>
          <a:prstGeom prst="line">
            <a:avLst/>
          </a:prstGeom>
        </p:spPr>
        <p:style>
          <a:lnRef idx="2">
            <a:schemeClr val="accent1"/>
          </a:lnRef>
          <a:fillRef idx="0">
            <a:schemeClr val="accent1"/>
          </a:fillRef>
          <a:effectRef idx="1">
            <a:schemeClr val="accent1"/>
          </a:effectRef>
          <a:fontRef idx="minor">
            <a:schemeClr val="tx1"/>
          </a:fontRef>
        </p:style>
      </p:cxnSp>
      <p:cxnSp>
        <p:nvCxnSpPr>
          <p:cNvPr id="435" name="Straight Connector 434"/>
          <p:cNvCxnSpPr>
            <a:stCxn id="419" idx="6"/>
            <a:endCxn id="424" idx="2"/>
          </p:cNvCxnSpPr>
          <p:nvPr/>
        </p:nvCxnSpPr>
        <p:spPr>
          <a:xfrm>
            <a:off x="3156508" y="2092551"/>
            <a:ext cx="584206" cy="686018"/>
          </a:xfrm>
          <a:prstGeom prst="line">
            <a:avLst/>
          </a:prstGeom>
        </p:spPr>
        <p:style>
          <a:lnRef idx="2">
            <a:schemeClr val="accent1"/>
          </a:lnRef>
          <a:fillRef idx="0">
            <a:schemeClr val="accent1"/>
          </a:fillRef>
          <a:effectRef idx="1">
            <a:schemeClr val="accent1"/>
          </a:effectRef>
          <a:fontRef idx="minor">
            <a:schemeClr val="tx1"/>
          </a:fontRef>
        </p:style>
      </p:cxnSp>
      <p:cxnSp>
        <p:nvCxnSpPr>
          <p:cNvPr id="436" name="Straight Connector 435"/>
          <p:cNvCxnSpPr>
            <a:stCxn id="418" idx="6"/>
            <a:endCxn id="424" idx="2"/>
          </p:cNvCxnSpPr>
          <p:nvPr/>
        </p:nvCxnSpPr>
        <p:spPr>
          <a:xfrm>
            <a:off x="3202384" y="2771995"/>
            <a:ext cx="538330" cy="6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437" name="Straight Connector 436"/>
          <p:cNvCxnSpPr>
            <a:stCxn id="420" idx="6"/>
            <a:endCxn id="424" idx="2"/>
          </p:cNvCxnSpPr>
          <p:nvPr/>
        </p:nvCxnSpPr>
        <p:spPr>
          <a:xfrm flipV="1">
            <a:off x="3210978" y="2778569"/>
            <a:ext cx="529736" cy="681668"/>
          </a:xfrm>
          <a:prstGeom prst="line">
            <a:avLst/>
          </a:prstGeom>
        </p:spPr>
        <p:style>
          <a:lnRef idx="2">
            <a:schemeClr val="accent1"/>
          </a:lnRef>
          <a:fillRef idx="0">
            <a:schemeClr val="accent1"/>
          </a:fillRef>
          <a:effectRef idx="1">
            <a:schemeClr val="accent1"/>
          </a:effectRef>
          <a:fontRef idx="minor">
            <a:schemeClr val="tx1"/>
          </a:fontRef>
        </p:style>
      </p:cxnSp>
      <p:cxnSp>
        <p:nvCxnSpPr>
          <p:cNvPr id="438" name="Straight Connector 437"/>
          <p:cNvCxnSpPr>
            <a:stCxn id="421" idx="6"/>
            <a:endCxn id="424" idx="2"/>
          </p:cNvCxnSpPr>
          <p:nvPr/>
        </p:nvCxnSpPr>
        <p:spPr>
          <a:xfrm flipV="1">
            <a:off x="3210978" y="2778569"/>
            <a:ext cx="529736" cy="1339318"/>
          </a:xfrm>
          <a:prstGeom prst="line">
            <a:avLst/>
          </a:prstGeom>
        </p:spPr>
        <p:style>
          <a:lnRef idx="2">
            <a:schemeClr val="accent1"/>
          </a:lnRef>
          <a:fillRef idx="0">
            <a:schemeClr val="accent1"/>
          </a:fillRef>
          <a:effectRef idx="1">
            <a:schemeClr val="accent1"/>
          </a:effectRef>
          <a:fontRef idx="minor">
            <a:schemeClr val="tx1"/>
          </a:fontRef>
        </p:style>
      </p:cxnSp>
      <p:cxnSp>
        <p:nvCxnSpPr>
          <p:cNvPr id="439" name="Straight Connector 438"/>
          <p:cNvCxnSpPr>
            <a:stCxn id="422" idx="6"/>
            <a:endCxn id="424" idx="2"/>
          </p:cNvCxnSpPr>
          <p:nvPr/>
        </p:nvCxnSpPr>
        <p:spPr>
          <a:xfrm flipV="1">
            <a:off x="3210978" y="2778569"/>
            <a:ext cx="529736" cy="2045599"/>
          </a:xfrm>
          <a:prstGeom prst="line">
            <a:avLst/>
          </a:prstGeom>
        </p:spPr>
        <p:style>
          <a:lnRef idx="2">
            <a:schemeClr val="accent1"/>
          </a:lnRef>
          <a:fillRef idx="0">
            <a:schemeClr val="accent1"/>
          </a:fillRef>
          <a:effectRef idx="1">
            <a:schemeClr val="accent1"/>
          </a:effectRef>
          <a:fontRef idx="minor">
            <a:schemeClr val="tx1"/>
          </a:fontRef>
        </p:style>
      </p:cxnSp>
      <p:cxnSp>
        <p:nvCxnSpPr>
          <p:cNvPr id="440" name="Straight Connector 439"/>
          <p:cNvCxnSpPr>
            <a:stCxn id="417" idx="6"/>
            <a:endCxn id="424" idx="2"/>
          </p:cNvCxnSpPr>
          <p:nvPr/>
        </p:nvCxnSpPr>
        <p:spPr>
          <a:xfrm flipV="1">
            <a:off x="3210978" y="2778569"/>
            <a:ext cx="529736" cy="2850245"/>
          </a:xfrm>
          <a:prstGeom prst="line">
            <a:avLst/>
          </a:prstGeom>
        </p:spPr>
        <p:style>
          <a:lnRef idx="2">
            <a:schemeClr val="accent1"/>
          </a:lnRef>
          <a:fillRef idx="0">
            <a:schemeClr val="accent1"/>
          </a:fillRef>
          <a:effectRef idx="1">
            <a:schemeClr val="accent1"/>
          </a:effectRef>
          <a:fontRef idx="minor">
            <a:schemeClr val="tx1"/>
          </a:fontRef>
        </p:style>
      </p:cxnSp>
      <p:cxnSp>
        <p:nvCxnSpPr>
          <p:cNvPr id="441" name="Straight Connector 440"/>
          <p:cNvCxnSpPr>
            <a:stCxn id="422" idx="6"/>
            <a:endCxn id="423" idx="2"/>
          </p:cNvCxnSpPr>
          <p:nvPr/>
        </p:nvCxnSpPr>
        <p:spPr>
          <a:xfrm>
            <a:off x="3210978" y="4824168"/>
            <a:ext cx="529736" cy="836074"/>
          </a:xfrm>
          <a:prstGeom prst="line">
            <a:avLst/>
          </a:prstGeom>
        </p:spPr>
        <p:style>
          <a:lnRef idx="2">
            <a:schemeClr val="accent1"/>
          </a:lnRef>
          <a:fillRef idx="0">
            <a:schemeClr val="accent1"/>
          </a:fillRef>
          <a:effectRef idx="1">
            <a:schemeClr val="accent1"/>
          </a:effectRef>
          <a:fontRef idx="minor">
            <a:schemeClr val="tx1"/>
          </a:fontRef>
        </p:style>
      </p:cxnSp>
      <p:cxnSp>
        <p:nvCxnSpPr>
          <p:cNvPr id="442" name="Straight Connector 441"/>
          <p:cNvCxnSpPr>
            <a:stCxn id="417" idx="6"/>
            <a:endCxn id="423" idx="2"/>
          </p:cNvCxnSpPr>
          <p:nvPr/>
        </p:nvCxnSpPr>
        <p:spPr>
          <a:xfrm>
            <a:off x="3210978" y="5628814"/>
            <a:ext cx="529736" cy="31428"/>
          </a:xfrm>
          <a:prstGeom prst="line">
            <a:avLst/>
          </a:prstGeom>
        </p:spPr>
        <p:style>
          <a:lnRef idx="2">
            <a:schemeClr val="accent1"/>
          </a:lnRef>
          <a:fillRef idx="0">
            <a:schemeClr val="accent1"/>
          </a:fillRef>
          <a:effectRef idx="1">
            <a:schemeClr val="accent1"/>
          </a:effectRef>
          <a:fontRef idx="minor">
            <a:schemeClr val="tx1"/>
          </a:fontRef>
        </p:style>
      </p:cxnSp>
      <p:cxnSp>
        <p:nvCxnSpPr>
          <p:cNvPr id="443" name="Straight Connector 442"/>
          <p:cNvCxnSpPr>
            <a:stCxn id="421" idx="6"/>
            <a:endCxn id="423" idx="2"/>
          </p:cNvCxnSpPr>
          <p:nvPr/>
        </p:nvCxnSpPr>
        <p:spPr>
          <a:xfrm>
            <a:off x="3210978" y="4117887"/>
            <a:ext cx="529736" cy="1542355"/>
          </a:xfrm>
          <a:prstGeom prst="line">
            <a:avLst/>
          </a:prstGeom>
        </p:spPr>
        <p:style>
          <a:lnRef idx="2">
            <a:schemeClr val="accent1"/>
          </a:lnRef>
          <a:fillRef idx="0">
            <a:schemeClr val="accent1"/>
          </a:fillRef>
          <a:effectRef idx="1">
            <a:schemeClr val="accent1"/>
          </a:effectRef>
          <a:fontRef idx="minor">
            <a:schemeClr val="tx1"/>
          </a:fontRef>
        </p:style>
      </p:cxnSp>
      <p:cxnSp>
        <p:nvCxnSpPr>
          <p:cNvPr id="444" name="Straight Connector 443"/>
          <p:cNvCxnSpPr>
            <a:stCxn id="420" idx="6"/>
            <a:endCxn id="423" idx="2"/>
          </p:cNvCxnSpPr>
          <p:nvPr/>
        </p:nvCxnSpPr>
        <p:spPr>
          <a:xfrm>
            <a:off x="3210978" y="3460237"/>
            <a:ext cx="529736" cy="2200005"/>
          </a:xfrm>
          <a:prstGeom prst="line">
            <a:avLst/>
          </a:prstGeom>
        </p:spPr>
        <p:style>
          <a:lnRef idx="2">
            <a:schemeClr val="accent1"/>
          </a:lnRef>
          <a:fillRef idx="0">
            <a:schemeClr val="accent1"/>
          </a:fillRef>
          <a:effectRef idx="1">
            <a:schemeClr val="accent1"/>
          </a:effectRef>
          <a:fontRef idx="minor">
            <a:schemeClr val="tx1"/>
          </a:fontRef>
        </p:style>
      </p:cxnSp>
      <p:cxnSp>
        <p:nvCxnSpPr>
          <p:cNvPr id="445" name="Straight Connector 444"/>
          <p:cNvCxnSpPr>
            <a:stCxn id="418" idx="6"/>
            <a:endCxn id="423" idx="2"/>
          </p:cNvCxnSpPr>
          <p:nvPr/>
        </p:nvCxnSpPr>
        <p:spPr>
          <a:xfrm>
            <a:off x="3202384" y="2771995"/>
            <a:ext cx="538330" cy="2888247"/>
          </a:xfrm>
          <a:prstGeom prst="line">
            <a:avLst/>
          </a:prstGeom>
        </p:spPr>
        <p:style>
          <a:lnRef idx="2">
            <a:schemeClr val="accent1"/>
          </a:lnRef>
          <a:fillRef idx="0">
            <a:schemeClr val="accent1"/>
          </a:fillRef>
          <a:effectRef idx="1">
            <a:schemeClr val="accent1"/>
          </a:effectRef>
          <a:fontRef idx="minor">
            <a:schemeClr val="tx1"/>
          </a:fontRef>
        </p:style>
      </p:cxnSp>
      <p:cxnSp>
        <p:nvCxnSpPr>
          <p:cNvPr id="446" name="Straight Connector 445"/>
          <p:cNvCxnSpPr>
            <a:stCxn id="419" idx="6"/>
            <a:endCxn id="423" idx="2"/>
          </p:cNvCxnSpPr>
          <p:nvPr/>
        </p:nvCxnSpPr>
        <p:spPr>
          <a:xfrm>
            <a:off x="3156508" y="2092551"/>
            <a:ext cx="584206" cy="3567691"/>
          </a:xfrm>
          <a:prstGeom prst="line">
            <a:avLst/>
          </a:prstGeom>
        </p:spPr>
        <p:style>
          <a:lnRef idx="2">
            <a:schemeClr val="accent1"/>
          </a:lnRef>
          <a:fillRef idx="0">
            <a:schemeClr val="accent1"/>
          </a:fillRef>
          <a:effectRef idx="1">
            <a:schemeClr val="accent1"/>
          </a:effectRef>
          <a:fontRef idx="minor">
            <a:schemeClr val="tx1"/>
          </a:fontRef>
        </p:style>
      </p:cxnSp>
      <p:sp>
        <p:nvSpPr>
          <p:cNvPr id="447" name="Oval 446"/>
          <p:cNvSpPr/>
          <p:nvPr/>
        </p:nvSpPr>
        <p:spPr>
          <a:xfrm>
            <a:off x="3726555" y="5339971"/>
            <a:ext cx="685077" cy="577686"/>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a:solidFill>
                  <a:prstClr val="black"/>
                </a:solidFill>
              </a:rPr>
              <a:t>h</a:t>
            </a:r>
            <a:r>
              <a:rPr lang="en-US" sz="2400" baseline="-25000" dirty="0" smtClean="0">
                <a:solidFill>
                  <a:prstClr val="black"/>
                </a:solidFill>
              </a:rPr>
              <a:t>9</a:t>
            </a:r>
          </a:p>
        </p:txBody>
      </p:sp>
      <p:sp>
        <p:nvSpPr>
          <p:cNvPr id="448" name="Oval 447"/>
          <p:cNvSpPr/>
          <p:nvPr/>
        </p:nvSpPr>
        <p:spPr>
          <a:xfrm>
            <a:off x="3740304" y="2472959"/>
            <a:ext cx="662734" cy="598072"/>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h</a:t>
            </a:r>
            <a:r>
              <a:rPr lang="en-US" sz="2400" baseline="-25000" dirty="0" smtClean="0">
                <a:solidFill>
                  <a:prstClr val="black"/>
                </a:solidFill>
              </a:rPr>
              <a:t>2</a:t>
            </a:r>
          </a:p>
        </p:txBody>
      </p:sp>
      <p:sp>
        <p:nvSpPr>
          <p:cNvPr id="449" name="Oval 448"/>
          <p:cNvSpPr/>
          <p:nvPr/>
        </p:nvSpPr>
        <p:spPr>
          <a:xfrm>
            <a:off x="3685834" y="1767237"/>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a:solidFill>
                  <a:prstClr val="black"/>
                </a:solidFill>
              </a:rPr>
              <a:t>h</a:t>
            </a:r>
            <a:r>
              <a:rPr lang="en-US" sz="2400" baseline="-25000" dirty="0" smtClean="0">
                <a:solidFill>
                  <a:prstClr val="black"/>
                </a:solidFill>
              </a:rPr>
              <a:t>0</a:t>
            </a:r>
          </a:p>
        </p:txBody>
      </p:sp>
      <p:sp>
        <p:nvSpPr>
          <p:cNvPr id="450" name="Oval 449"/>
          <p:cNvSpPr/>
          <p:nvPr/>
        </p:nvSpPr>
        <p:spPr>
          <a:xfrm>
            <a:off x="3740304" y="3134923"/>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a:solidFill>
                  <a:prstClr val="black"/>
                </a:solidFill>
              </a:rPr>
              <a:t>h</a:t>
            </a:r>
            <a:r>
              <a:rPr lang="en-US" sz="2400" baseline="-25000" dirty="0" smtClean="0">
                <a:solidFill>
                  <a:prstClr val="black"/>
                </a:solidFill>
              </a:rPr>
              <a:t>3</a:t>
            </a:r>
          </a:p>
        </p:txBody>
      </p:sp>
      <p:sp>
        <p:nvSpPr>
          <p:cNvPr id="451" name="Oval 450"/>
          <p:cNvSpPr/>
          <p:nvPr/>
        </p:nvSpPr>
        <p:spPr>
          <a:xfrm>
            <a:off x="3740304" y="3792573"/>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a:solidFill>
                  <a:prstClr val="black"/>
                </a:solidFill>
              </a:rPr>
              <a:t>h</a:t>
            </a:r>
            <a:r>
              <a:rPr lang="en-US" sz="2400" baseline="-25000" dirty="0" smtClean="0">
                <a:solidFill>
                  <a:prstClr val="black"/>
                </a:solidFill>
              </a:rPr>
              <a:t>4</a:t>
            </a:r>
          </a:p>
        </p:txBody>
      </p:sp>
      <p:sp>
        <p:nvSpPr>
          <p:cNvPr id="452" name="Oval 451"/>
          <p:cNvSpPr/>
          <p:nvPr/>
        </p:nvSpPr>
        <p:spPr>
          <a:xfrm>
            <a:off x="3740304" y="4498854"/>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a:solidFill>
                  <a:prstClr val="black"/>
                </a:solidFill>
              </a:rPr>
              <a:t>h</a:t>
            </a:r>
            <a:r>
              <a:rPr lang="en-US" sz="2400" baseline="-25000" dirty="0" smtClean="0">
                <a:solidFill>
                  <a:prstClr val="black"/>
                </a:solidFill>
              </a:rPr>
              <a:t>3</a:t>
            </a:r>
          </a:p>
        </p:txBody>
      </p:sp>
      <p:sp>
        <p:nvSpPr>
          <p:cNvPr id="453" name="Oval 452"/>
          <p:cNvSpPr/>
          <p:nvPr/>
        </p:nvSpPr>
        <p:spPr>
          <a:xfrm>
            <a:off x="4941368" y="5371399"/>
            <a:ext cx="685077" cy="577686"/>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a:solidFill>
                  <a:prstClr val="black"/>
                </a:solidFill>
              </a:rPr>
              <a:t>9</a:t>
            </a:r>
            <a:endParaRPr lang="en-US" sz="2400" baseline="-25000" dirty="0" smtClean="0">
              <a:solidFill>
                <a:prstClr val="black"/>
              </a:solidFill>
            </a:endParaRPr>
          </a:p>
        </p:txBody>
      </p:sp>
      <p:sp>
        <p:nvSpPr>
          <p:cNvPr id="454" name="Oval 453"/>
          <p:cNvSpPr/>
          <p:nvPr/>
        </p:nvSpPr>
        <p:spPr>
          <a:xfrm>
            <a:off x="4941368" y="2479533"/>
            <a:ext cx="609714" cy="598072"/>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2</a:t>
            </a:r>
          </a:p>
        </p:txBody>
      </p:sp>
      <p:sp>
        <p:nvSpPr>
          <p:cNvPr id="455" name="Oval 454"/>
          <p:cNvSpPr/>
          <p:nvPr/>
        </p:nvSpPr>
        <p:spPr>
          <a:xfrm>
            <a:off x="4886898" y="1773811"/>
            <a:ext cx="671328" cy="65062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a:solidFill>
                  <a:prstClr val="black"/>
                </a:solidFill>
              </a:rPr>
              <a:t>0</a:t>
            </a:r>
            <a:endParaRPr lang="en-US" sz="2400" baseline="-25000" dirty="0" smtClean="0">
              <a:solidFill>
                <a:prstClr val="black"/>
              </a:solidFill>
            </a:endParaRPr>
          </a:p>
        </p:txBody>
      </p:sp>
      <p:sp>
        <p:nvSpPr>
          <p:cNvPr id="456" name="Oval 455"/>
          <p:cNvSpPr/>
          <p:nvPr/>
        </p:nvSpPr>
        <p:spPr>
          <a:xfrm>
            <a:off x="4941368" y="3141497"/>
            <a:ext cx="671328" cy="65062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3</a:t>
            </a:r>
          </a:p>
        </p:txBody>
      </p:sp>
      <p:sp>
        <p:nvSpPr>
          <p:cNvPr id="457" name="Oval 456"/>
          <p:cNvSpPr/>
          <p:nvPr/>
        </p:nvSpPr>
        <p:spPr>
          <a:xfrm>
            <a:off x="4941368" y="3799147"/>
            <a:ext cx="671328" cy="65062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4</a:t>
            </a:r>
          </a:p>
        </p:txBody>
      </p:sp>
      <p:sp>
        <p:nvSpPr>
          <p:cNvPr id="458" name="Oval 457"/>
          <p:cNvSpPr/>
          <p:nvPr/>
        </p:nvSpPr>
        <p:spPr>
          <a:xfrm>
            <a:off x="4941368" y="4505428"/>
            <a:ext cx="671328" cy="65062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solidFill>
                  <a:prstClr val="black"/>
                </a:solidFill>
              </a:rPr>
              <a:t>Y</a:t>
            </a:r>
            <a:r>
              <a:rPr lang="en-US" sz="2400" baseline="-25000" dirty="0" smtClean="0">
                <a:solidFill>
                  <a:prstClr val="black"/>
                </a:solidFill>
              </a:rPr>
              <a:t>3</a:t>
            </a:r>
          </a:p>
        </p:txBody>
      </p:sp>
      <p:cxnSp>
        <p:nvCxnSpPr>
          <p:cNvPr id="459" name="Straight Connector 458"/>
          <p:cNvCxnSpPr>
            <a:stCxn id="449" idx="6"/>
            <a:endCxn id="455" idx="2"/>
          </p:cNvCxnSpPr>
          <p:nvPr/>
        </p:nvCxnSpPr>
        <p:spPr>
          <a:xfrm>
            <a:off x="4357162" y="2092551"/>
            <a:ext cx="529736" cy="6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460" name="Straight Connector 459"/>
          <p:cNvCxnSpPr>
            <a:stCxn id="448" idx="6"/>
            <a:endCxn id="455" idx="2"/>
          </p:cNvCxnSpPr>
          <p:nvPr/>
        </p:nvCxnSpPr>
        <p:spPr>
          <a:xfrm flipV="1">
            <a:off x="4403038" y="2099125"/>
            <a:ext cx="483860" cy="672870"/>
          </a:xfrm>
          <a:prstGeom prst="line">
            <a:avLst/>
          </a:prstGeom>
        </p:spPr>
        <p:style>
          <a:lnRef idx="2">
            <a:schemeClr val="accent1"/>
          </a:lnRef>
          <a:fillRef idx="0">
            <a:schemeClr val="accent1"/>
          </a:fillRef>
          <a:effectRef idx="1">
            <a:schemeClr val="accent1"/>
          </a:effectRef>
          <a:fontRef idx="minor">
            <a:schemeClr val="tx1"/>
          </a:fontRef>
        </p:style>
      </p:cxnSp>
      <p:cxnSp>
        <p:nvCxnSpPr>
          <p:cNvPr id="461" name="Straight Connector 460"/>
          <p:cNvCxnSpPr>
            <a:stCxn id="450" idx="6"/>
            <a:endCxn id="455" idx="2"/>
          </p:cNvCxnSpPr>
          <p:nvPr/>
        </p:nvCxnSpPr>
        <p:spPr>
          <a:xfrm flipV="1">
            <a:off x="4411632" y="2099125"/>
            <a:ext cx="475266" cy="1361112"/>
          </a:xfrm>
          <a:prstGeom prst="line">
            <a:avLst/>
          </a:prstGeom>
        </p:spPr>
        <p:style>
          <a:lnRef idx="2">
            <a:schemeClr val="accent1"/>
          </a:lnRef>
          <a:fillRef idx="0">
            <a:schemeClr val="accent1"/>
          </a:fillRef>
          <a:effectRef idx="1">
            <a:schemeClr val="accent1"/>
          </a:effectRef>
          <a:fontRef idx="minor">
            <a:schemeClr val="tx1"/>
          </a:fontRef>
        </p:style>
      </p:cxnSp>
      <p:cxnSp>
        <p:nvCxnSpPr>
          <p:cNvPr id="462" name="Straight Connector 461"/>
          <p:cNvCxnSpPr>
            <a:stCxn id="451" idx="6"/>
            <a:endCxn id="455" idx="2"/>
          </p:cNvCxnSpPr>
          <p:nvPr/>
        </p:nvCxnSpPr>
        <p:spPr>
          <a:xfrm flipV="1">
            <a:off x="4411632" y="2099125"/>
            <a:ext cx="475266" cy="2018762"/>
          </a:xfrm>
          <a:prstGeom prst="line">
            <a:avLst/>
          </a:prstGeom>
        </p:spPr>
        <p:style>
          <a:lnRef idx="2">
            <a:schemeClr val="accent1"/>
          </a:lnRef>
          <a:fillRef idx="0">
            <a:schemeClr val="accent1"/>
          </a:fillRef>
          <a:effectRef idx="1">
            <a:schemeClr val="accent1"/>
          </a:effectRef>
          <a:fontRef idx="minor">
            <a:schemeClr val="tx1"/>
          </a:fontRef>
        </p:style>
      </p:cxnSp>
      <p:cxnSp>
        <p:nvCxnSpPr>
          <p:cNvPr id="463" name="Straight Connector 462"/>
          <p:cNvCxnSpPr>
            <a:stCxn id="452" idx="6"/>
            <a:endCxn id="455" idx="2"/>
          </p:cNvCxnSpPr>
          <p:nvPr/>
        </p:nvCxnSpPr>
        <p:spPr>
          <a:xfrm flipV="1">
            <a:off x="4411632" y="2099125"/>
            <a:ext cx="475266" cy="2725043"/>
          </a:xfrm>
          <a:prstGeom prst="line">
            <a:avLst/>
          </a:prstGeom>
        </p:spPr>
        <p:style>
          <a:lnRef idx="2">
            <a:schemeClr val="accent1"/>
          </a:lnRef>
          <a:fillRef idx="0">
            <a:schemeClr val="accent1"/>
          </a:fillRef>
          <a:effectRef idx="1">
            <a:schemeClr val="accent1"/>
          </a:effectRef>
          <a:fontRef idx="minor">
            <a:schemeClr val="tx1"/>
          </a:fontRef>
        </p:style>
      </p:cxnSp>
      <p:cxnSp>
        <p:nvCxnSpPr>
          <p:cNvPr id="464" name="Straight Connector 463"/>
          <p:cNvCxnSpPr>
            <a:stCxn id="447" idx="6"/>
            <a:endCxn id="455" idx="2"/>
          </p:cNvCxnSpPr>
          <p:nvPr/>
        </p:nvCxnSpPr>
        <p:spPr>
          <a:xfrm flipV="1">
            <a:off x="4411632" y="2099125"/>
            <a:ext cx="475266" cy="3529689"/>
          </a:xfrm>
          <a:prstGeom prst="line">
            <a:avLst/>
          </a:prstGeom>
        </p:spPr>
        <p:style>
          <a:lnRef idx="2">
            <a:schemeClr val="accent1"/>
          </a:lnRef>
          <a:fillRef idx="0">
            <a:schemeClr val="accent1"/>
          </a:fillRef>
          <a:effectRef idx="1">
            <a:schemeClr val="accent1"/>
          </a:effectRef>
          <a:fontRef idx="minor">
            <a:schemeClr val="tx1"/>
          </a:fontRef>
        </p:style>
      </p:cxnSp>
      <p:cxnSp>
        <p:nvCxnSpPr>
          <p:cNvPr id="465" name="Straight Connector 464"/>
          <p:cNvCxnSpPr>
            <a:stCxn id="449" idx="6"/>
            <a:endCxn id="454" idx="2"/>
          </p:cNvCxnSpPr>
          <p:nvPr/>
        </p:nvCxnSpPr>
        <p:spPr>
          <a:xfrm>
            <a:off x="4357162" y="2092551"/>
            <a:ext cx="584206" cy="686018"/>
          </a:xfrm>
          <a:prstGeom prst="line">
            <a:avLst/>
          </a:prstGeom>
        </p:spPr>
        <p:style>
          <a:lnRef idx="2">
            <a:schemeClr val="accent1"/>
          </a:lnRef>
          <a:fillRef idx="0">
            <a:schemeClr val="accent1"/>
          </a:fillRef>
          <a:effectRef idx="1">
            <a:schemeClr val="accent1"/>
          </a:effectRef>
          <a:fontRef idx="minor">
            <a:schemeClr val="tx1"/>
          </a:fontRef>
        </p:style>
      </p:cxnSp>
      <p:cxnSp>
        <p:nvCxnSpPr>
          <p:cNvPr id="466" name="Straight Connector 465"/>
          <p:cNvCxnSpPr>
            <a:stCxn id="448" idx="6"/>
            <a:endCxn id="454" idx="2"/>
          </p:cNvCxnSpPr>
          <p:nvPr/>
        </p:nvCxnSpPr>
        <p:spPr>
          <a:xfrm>
            <a:off x="4403038" y="2771995"/>
            <a:ext cx="538330" cy="6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467" name="Straight Connector 466"/>
          <p:cNvCxnSpPr>
            <a:stCxn id="450" idx="6"/>
            <a:endCxn id="454" idx="2"/>
          </p:cNvCxnSpPr>
          <p:nvPr/>
        </p:nvCxnSpPr>
        <p:spPr>
          <a:xfrm flipV="1">
            <a:off x="4411632" y="2778569"/>
            <a:ext cx="529736" cy="681668"/>
          </a:xfrm>
          <a:prstGeom prst="line">
            <a:avLst/>
          </a:prstGeom>
        </p:spPr>
        <p:style>
          <a:lnRef idx="2">
            <a:schemeClr val="accent1"/>
          </a:lnRef>
          <a:fillRef idx="0">
            <a:schemeClr val="accent1"/>
          </a:fillRef>
          <a:effectRef idx="1">
            <a:schemeClr val="accent1"/>
          </a:effectRef>
          <a:fontRef idx="minor">
            <a:schemeClr val="tx1"/>
          </a:fontRef>
        </p:style>
      </p:cxnSp>
      <p:cxnSp>
        <p:nvCxnSpPr>
          <p:cNvPr id="468" name="Straight Connector 467"/>
          <p:cNvCxnSpPr>
            <a:stCxn id="451" idx="6"/>
            <a:endCxn id="454" idx="2"/>
          </p:cNvCxnSpPr>
          <p:nvPr/>
        </p:nvCxnSpPr>
        <p:spPr>
          <a:xfrm flipV="1">
            <a:off x="4411632" y="2778569"/>
            <a:ext cx="529736" cy="1339318"/>
          </a:xfrm>
          <a:prstGeom prst="line">
            <a:avLst/>
          </a:prstGeom>
        </p:spPr>
        <p:style>
          <a:lnRef idx="2">
            <a:schemeClr val="accent1"/>
          </a:lnRef>
          <a:fillRef idx="0">
            <a:schemeClr val="accent1"/>
          </a:fillRef>
          <a:effectRef idx="1">
            <a:schemeClr val="accent1"/>
          </a:effectRef>
          <a:fontRef idx="minor">
            <a:schemeClr val="tx1"/>
          </a:fontRef>
        </p:style>
      </p:cxnSp>
      <p:cxnSp>
        <p:nvCxnSpPr>
          <p:cNvPr id="469" name="Straight Connector 468"/>
          <p:cNvCxnSpPr>
            <a:stCxn id="452" idx="6"/>
            <a:endCxn id="454" idx="2"/>
          </p:cNvCxnSpPr>
          <p:nvPr/>
        </p:nvCxnSpPr>
        <p:spPr>
          <a:xfrm flipV="1">
            <a:off x="4411632" y="2778569"/>
            <a:ext cx="529736" cy="2045599"/>
          </a:xfrm>
          <a:prstGeom prst="line">
            <a:avLst/>
          </a:prstGeom>
        </p:spPr>
        <p:style>
          <a:lnRef idx="2">
            <a:schemeClr val="accent1"/>
          </a:lnRef>
          <a:fillRef idx="0">
            <a:schemeClr val="accent1"/>
          </a:fillRef>
          <a:effectRef idx="1">
            <a:schemeClr val="accent1"/>
          </a:effectRef>
          <a:fontRef idx="minor">
            <a:schemeClr val="tx1"/>
          </a:fontRef>
        </p:style>
      </p:cxnSp>
      <p:cxnSp>
        <p:nvCxnSpPr>
          <p:cNvPr id="470" name="Straight Connector 469"/>
          <p:cNvCxnSpPr>
            <a:stCxn id="447" idx="6"/>
            <a:endCxn id="454" idx="2"/>
          </p:cNvCxnSpPr>
          <p:nvPr/>
        </p:nvCxnSpPr>
        <p:spPr>
          <a:xfrm flipV="1">
            <a:off x="4411632" y="2778569"/>
            <a:ext cx="529736" cy="2850245"/>
          </a:xfrm>
          <a:prstGeom prst="line">
            <a:avLst/>
          </a:prstGeom>
        </p:spPr>
        <p:style>
          <a:lnRef idx="2">
            <a:schemeClr val="accent1"/>
          </a:lnRef>
          <a:fillRef idx="0">
            <a:schemeClr val="accent1"/>
          </a:fillRef>
          <a:effectRef idx="1">
            <a:schemeClr val="accent1"/>
          </a:effectRef>
          <a:fontRef idx="minor">
            <a:schemeClr val="tx1"/>
          </a:fontRef>
        </p:style>
      </p:cxnSp>
      <p:cxnSp>
        <p:nvCxnSpPr>
          <p:cNvPr id="471" name="Straight Connector 470"/>
          <p:cNvCxnSpPr>
            <a:stCxn id="452" idx="6"/>
            <a:endCxn id="453" idx="2"/>
          </p:cNvCxnSpPr>
          <p:nvPr/>
        </p:nvCxnSpPr>
        <p:spPr>
          <a:xfrm>
            <a:off x="4411632" y="4824168"/>
            <a:ext cx="529736" cy="836074"/>
          </a:xfrm>
          <a:prstGeom prst="line">
            <a:avLst/>
          </a:prstGeom>
        </p:spPr>
        <p:style>
          <a:lnRef idx="2">
            <a:schemeClr val="accent1"/>
          </a:lnRef>
          <a:fillRef idx="0">
            <a:schemeClr val="accent1"/>
          </a:fillRef>
          <a:effectRef idx="1">
            <a:schemeClr val="accent1"/>
          </a:effectRef>
          <a:fontRef idx="minor">
            <a:schemeClr val="tx1"/>
          </a:fontRef>
        </p:style>
      </p:cxnSp>
      <p:cxnSp>
        <p:nvCxnSpPr>
          <p:cNvPr id="472" name="Straight Connector 471"/>
          <p:cNvCxnSpPr>
            <a:stCxn id="447" idx="6"/>
            <a:endCxn id="453" idx="2"/>
          </p:cNvCxnSpPr>
          <p:nvPr/>
        </p:nvCxnSpPr>
        <p:spPr>
          <a:xfrm>
            <a:off x="4411632" y="5628814"/>
            <a:ext cx="529736" cy="31428"/>
          </a:xfrm>
          <a:prstGeom prst="line">
            <a:avLst/>
          </a:prstGeom>
        </p:spPr>
        <p:style>
          <a:lnRef idx="2">
            <a:schemeClr val="accent1"/>
          </a:lnRef>
          <a:fillRef idx="0">
            <a:schemeClr val="accent1"/>
          </a:fillRef>
          <a:effectRef idx="1">
            <a:schemeClr val="accent1"/>
          </a:effectRef>
          <a:fontRef idx="minor">
            <a:schemeClr val="tx1"/>
          </a:fontRef>
        </p:style>
      </p:cxnSp>
      <p:cxnSp>
        <p:nvCxnSpPr>
          <p:cNvPr id="473" name="Straight Connector 472"/>
          <p:cNvCxnSpPr>
            <a:stCxn id="451" idx="6"/>
            <a:endCxn id="453" idx="2"/>
          </p:cNvCxnSpPr>
          <p:nvPr/>
        </p:nvCxnSpPr>
        <p:spPr>
          <a:xfrm>
            <a:off x="4411632" y="4117887"/>
            <a:ext cx="529736" cy="1542355"/>
          </a:xfrm>
          <a:prstGeom prst="line">
            <a:avLst/>
          </a:prstGeom>
        </p:spPr>
        <p:style>
          <a:lnRef idx="2">
            <a:schemeClr val="accent1"/>
          </a:lnRef>
          <a:fillRef idx="0">
            <a:schemeClr val="accent1"/>
          </a:fillRef>
          <a:effectRef idx="1">
            <a:schemeClr val="accent1"/>
          </a:effectRef>
          <a:fontRef idx="minor">
            <a:schemeClr val="tx1"/>
          </a:fontRef>
        </p:style>
      </p:cxnSp>
      <p:cxnSp>
        <p:nvCxnSpPr>
          <p:cNvPr id="474" name="Straight Connector 473"/>
          <p:cNvCxnSpPr>
            <a:stCxn id="450" idx="6"/>
            <a:endCxn id="453" idx="2"/>
          </p:cNvCxnSpPr>
          <p:nvPr/>
        </p:nvCxnSpPr>
        <p:spPr>
          <a:xfrm>
            <a:off x="4411632" y="3460237"/>
            <a:ext cx="529736" cy="2200005"/>
          </a:xfrm>
          <a:prstGeom prst="line">
            <a:avLst/>
          </a:prstGeom>
        </p:spPr>
        <p:style>
          <a:lnRef idx="2">
            <a:schemeClr val="accent1"/>
          </a:lnRef>
          <a:fillRef idx="0">
            <a:schemeClr val="accent1"/>
          </a:fillRef>
          <a:effectRef idx="1">
            <a:schemeClr val="accent1"/>
          </a:effectRef>
          <a:fontRef idx="minor">
            <a:schemeClr val="tx1"/>
          </a:fontRef>
        </p:style>
      </p:cxnSp>
      <p:cxnSp>
        <p:nvCxnSpPr>
          <p:cNvPr id="475" name="Straight Connector 474"/>
          <p:cNvCxnSpPr>
            <a:stCxn id="448" idx="6"/>
            <a:endCxn id="453" idx="2"/>
          </p:cNvCxnSpPr>
          <p:nvPr/>
        </p:nvCxnSpPr>
        <p:spPr>
          <a:xfrm>
            <a:off x="4403038" y="2771995"/>
            <a:ext cx="538330" cy="2888247"/>
          </a:xfrm>
          <a:prstGeom prst="line">
            <a:avLst/>
          </a:prstGeom>
        </p:spPr>
        <p:style>
          <a:lnRef idx="2">
            <a:schemeClr val="accent1"/>
          </a:lnRef>
          <a:fillRef idx="0">
            <a:schemeClr val="accent1"/>
          </a:fillRef>
          <a:effectRef idx="1">
            <a:schemeClr val="accent1"/>
          </a:effectRef>
          <a:fontRef idx="minor">
            <a:schemeClr val="tx1"/>
          </a:fontRef>
        </p:style>
      </p:cxnSp>
      <p:cxnSp>
        <p:nvCxnSpPr>
          <p:cNvPr id="476" name="Straight Connector 475"/>
          <p:cNvCxnSpPr>
            <a:stCxn id="449" idx="6"/>
            <a:endCxn id="453" idx="2"/>
          </p:cNvCxnSpPr>
          <p:nvPr/>
        </p:nvCxnSpPr>
        <p:spPr>
          <a:xfrm>
            <a:off x="4357162" y="2092551"/>
            <a:ext cx="584206" cy="3567691"/>
          </a:xfrm>
          <a:prstGeom prst="line">
            <a:avLst/>
          </a:prstGeom>
        </p:spPr>
        <p:style>
          <a:lnRef idx="2">
            <a:schemeClr val="accent1"/>
          </a:lnRef>
          <a:fillRef idx="0">
            <a:schemeClr val="accent1"/>
          </a:fillRef>
          <a:effectRef idx="1">
            <a:schemeClr val="accent1"/>
          </a:effectRef>
          <a:fontRef idx="minor">
            <a:schemeClr val="tx1"/>
          </a:fontRef>
        </p:style>
      </p:cxnSp>
      <p:sp>
        <p:nvSpPr>
          <p:cNvPr id="477" name="Rectangle 476"/>
          <p:cNvSpPr/>
          <p:nvPr/>
        </p:nvSpPr>
        <p:spPr>
          <a:xfrm>
            <a:off x="1984576" y="1180286"/>
            <a:ext cx="3866156" cy="53448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0116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56"/>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5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9"/>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60"/>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1"/>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6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6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6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6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67"/>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74"/>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75"/>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76"/>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77"/>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78"/>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79"/>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80"/>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82"/>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85"/>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88"/>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91"/>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94"/>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97"/>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100"/>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104"/>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107"/>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110"/>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113"/>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115"/>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119"/>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122"/>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125"/>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128"/>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417"/>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418"/>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419"/>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420"/>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421"/>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422"/>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423"/>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424"/>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425"/>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426"/>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427"/>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428"/>
                                        </p:tgtEl>
                                        <p:attrNameLst>
                                          <p:attrName>style.visibility</p:attrName>
                                        </p:attrNameLst>
                                      </p:cBhvr>
                                      <p:to>
                                        <p:strVal val="visible"/>
                                      </p:to>
                                    </p:set>
                                  </p:childTnLst>
                                </p:cTn>
                              </p:par>
                              <p:par>
                                <p:cTn id="145" presetID="1" presetClass="entr" presetSubtype="0" fill="hold" nodeType="withEffect">
                                  <p:stCondLst>
                                    <p:cond delay="0"/>
                                  </p:stCondLst>
                                  <p:childTnLst>
                                    <p:set>
                                      <p:cBhvr>
                                        <p:cTn id="146" dur="1" fill="hold">
                                          <p:stCondLst>
                                            <p:cond delay="0"/>
                                          </p:stCondLst>
                                        </p:cTn>
                                        <p:tgtEl>
                                          <p:spTgt spid="429"/>
                                        </p:tgtEl>
                                        <p:attrNameLst>
                                          <p:attrName>style.visibility</p:attrName>
                                        </p:attrNameLst>
                                      </p:cBhvr>
                                      <p:to>
                                        <p:strVal val="visible"/>
                                      </p:to>
                                    </p:set>
                                  </p:childTnLst>
                                </p:cTn>
                              </p:par>
                              <p:par>
                                <p:cTn id="147" presetID="1" presetClass="entr" presetSubtype="0" fill="hold" nodeType="withEffect">
                                  <p:stCondLst>
                                    <p:cond delay="0"/>
                                  </p:stCondLst>
                                  <p:childTnLst>
                                    <p:set>
                                      <p:cBhvr>
                                        <p:cTn id="148" dur="1" fill="hold">
                                          <p:stCondLst>
                                            <p:cond delay="0"/>
                                          </p:stCondLst>
                                        </p:cTn>
                                        <p:tgtEl>
                                          <p:spTgt spid="430"/>
                                        </p:tgtEl>
                                        <p:attrNameLst>
                                          <p:attrName>style.visibility</p:attrName>
                                        </p:attrNameLst>
                                      </p:cBhvr>
                                      <p:to>
                                        <p:strVal val="visible"/>
                                      </p:to>
                                    </p:set>
                                  </p:childTnLst>
                                </p:cTn>
                              </p:par>
                              <p:par>
                                <p:cTn id="149" presetID="1" presetClass="entr" presetSubtype="0" fill="hold" nodeType="withEffect">
                                  <p:stCondLst>
                                    <p:cond delay="0"/>
                                  </p:stCondLst>
                                  <p:childTnLst>
                                    <p:set>
                                      <p:cBhvr>
                                        <p:cTn id="150" dur="1" fill="hold">
                                          <p:stCondLst>
                                            <p:cond delay="0"/>
                                          </p:stCondLst>
                                        </p:cTn>
                                        <p:tgtEl>
                                          <p:spTgt spid="431"/>
                                        </p:tgtEl>
                                        <p:attrNameLst>
                                          <p:attrName>style.visibility</p:attrName>
                                        </p:attrNameLst>
                                      </p:cBhvr>
                                      <p:to>
                                        <p:strVal val="visible"/>
                                      </p:to>
                                    </p:set>
                                  </p:childTnLst>
                                </p:cTn>
                              </p:par>
                              <p:par>
                                <p:cTn id="151" presetID="1" presetClass="entr" presetSubtype="0" fill="hold" nodeType="withEffect">
                                  <p:stCondLst>
                                    <p:cond delay="0"/>
                                  </p:stCondLst>
                                  <p:childTnLst>
                                    <p:set>
                                      <p:cBhvr>
                                        <p:cTn id="152" dur="1" fill="hold">
                                          <p:stCondLst>
                                            <p:cond delay="0"/>
                                          </p:stCondLst>
                                        </p:cTn>
                                        <p:tgtEl>
                                          <p:spTgt spid="432"/>
                                        </p:tgtEl>
                                        <p:attrNameLst>
                                          <p:attrName>style.visibility</p:attrName>
                                        </p:attrNameLst>
                                      </p:cBhvr>
                                      <p:to>
                                        <p:strVal val="visible"/>
                                      </p:to>
                                    </p:set>
                                  </p:childTnLst>
                                </p:cTn>
                              </p:par>
                              <p:par>
                                <p:cTn id="153" presetID="1" presetClass="entr" presetSubtype="0" fill="hold" nodeType="withEffect">
                                  <p:stCondLst>
                                    <p:cond delay="0"/>
                                  </p:stCondLst>
                                  <p:childTnLst>
                                    <p:set>
                                      <p:cBhvr>
                                        <p:cTn id="154" dur="1" fill="hold">
                                          <p:stCondLst>
                                            <p:cond delay="0"/>
                                          </p:stCondLst>
                                        </p:cTn>
                                        <p:tgtEl>
                                          <p:spTgt spid="433"/>
                                        </p:tgtEl>
                                        <p:attrNameLst>
                                          <p:attrName>style.visibility</p:attrName>
                                        </p:attrNameLst>
                                      </p:cBhvr>
                                      <p:to>
                                        <p:strVal val="visible"/>
                                      </p:to>
                                    </p:set>
                                  </p:childTnLst>
                                </p:cTn>
                              </p:par>
                              <p:par>
                                <p:cTn id="155" presetID="1" presetClass="entr" presetSubtype="0" fill="hold" nodeType="withEffect">
                                  <p:stCondLst>
                                    <p:cond delay="0"/>
                                  </p:stCondLst>
                                  <p:childTnLst>
                                    <p:set>
                                      <p:cBhvr>
                                        <p:cTn id="156" dur="1" fill="hold">
                                          <p:stCondLst>
                                            <p:cond delay="0"/>
                                          </p:stCondLst>
                                        </p:cTn>
                                        <p:tgtEl>
                                          <p:spTgt spid="434"/>
                                        </p:tgtEl>
                                        <p:attrNameLst>
                                          <p:attrName>style.visibility</p:attrName>
                                        </p:attrNameLst>
                                      </p:cBhvr>
                                      <p:to>
                                        <p:strVal val="visible"/>
                                      </p:to>
                                    </p:set>
                                  </p:childTnLst>
                                </p:cTn>
                              </p:par>
                              <p:par>
                                <p:cTn id="157" presetID="1" presetClass="entr" presetSubtype="0" fill="hold" nodeType="withEffect">
                                  <p:stCondLst>
                                    <p:cond delay="0"/>
                                  </p:stCondLst>
                                  <p:childTnLst>
                                    <p:set>
                                      <p:cBhvr>
                                        <p:cTn id="158" dur="1" fill="hold">
                                          <p:stCondLst>
                                            <p:cond delay="0"/>
                                          </p:stCondLst>
                                        </p:cTn>
                                        <p:tgtEl>
                                          <p:spTgt spid="435"/>
                                        </p:tgtEl>
                                        <p:attrNameLst>
                                          <p:attrName>style.visibility</p:attrName>
                                        </p:attrNameLst>
                                      </p:cBhvr>
                                      <p:to>
                                        <p:strVal val="visible"/>
                                      </p:to>
                                    </p:set>
                                  </p:childTnLst>
                                </p:cTn>
                              </p:par>
                              <p:par>
                                <p:cTn id="159" presetID="1" presetClass="entr" presetSubtype="0" fill="hold" nodeType="withEffect">
                                  <p:stCondLst>
                                    <p:cond delay="0"/>
                                  </p:stCondLst>
                                  <p:childTnLst>
                                    <p:set>
                                      <p:cBhvr>
                                        <p:cTn id="160" dur="1" fill="hold">
                                          <p:stCondLst>
                                            <p:cond delay="0"/>
                                          </p:stCondLst>
                                        </p:cTn>
                                        <p:tgtEl>
                                          <p:spTgt spid="436"/>
                                        </p:tgtEl>
                                        <p:attrNameLst>
                                          <p:attrName>style.visibility</p:attrName>
                                        </p:attrNameLst>
                                      </p:cBhvr>
                                      <p:to>
                                        <p:strVal val="visible"/>
                                      </p:to>
                                    </p:set>
                                  </p:childTnLst>
                                </p:cTn>
                              </p:par>
                              <p:par>
                                <p:cTn id="161" presetID="1" presetClass="entr" presetSubtype="0" fill="hold" nodeType="withEffect">
                                  <p:stCondLst>
                                    <p:cond delay="0"/>
                                  </p:stCondLst>
                                  <p:childTnLst>
                                    <p:set>
                                      <p:cBhvr>
                                        <p:cTn id="162" dur="1" fill="hold">
                                          <p:stCondLst>
                                            <p:cond delay="0"/>
                                          </p:stCondLst>
                                        </p:cTn>
                                        <p:tgtEl>
                                          <p:spTgt spid="437"/>
                                        </p:tgtEl>
                                        <p:attrNameLst>
                                          <p:attrName>style.visibility</p:attrName>
                                        </p:attrNameLst>
                                      </p:cBhvr>
                                      <p:to>
                                        <p:strVal val="visible"/>
                                      </p:to>
                                    </p:set>
                                  </p:childTnLst>
                                </p:cTn>
                              </p:par>
                              <p:par>
                                <p:cTn id="163" presetID="1" presetClass="entr" presetSubtype="0" fill="hold" nodeType="withEffect">
                                  <p:stCondLst>
                                    <p:cond delay="0"/>
                                  </p:stCondLst>
                                  <p:childTnLst>
                                    <p:set>
                                      <p:cBhvr>
                                        <p:cTn id="164" dur="1" fill="hold">
                                          <p:stCondLst>
                                            <p:cond delay="0"/>
                                          </p:stCondLst>
                                        </p:cTn>
                                        <p:tgtEl>
                                          <p:spTgt spid="438"/>
                                        </p:tgtEl>
                                        <p:attrNameLst>
                                          <p:attrName>style.visibility</p:attrName>
                                        </p:attrNameLst>
                                      </p:cBhvr>
                                      <p:to>
                                        <p:strVal val="visible"/>
                                      </p:to>
                                    </p:set>
                                  </p:childTnLst>
                                </p:cTn>
                              </p:par>
                              <p:par>
                                <p:cTn id="165" presetID="1" presetClass="entr" presetSubtype="0" fill="hold" nodeType="withEffect">
                                  <p:stCondLst>
                                    <p:cond delay="0"/>
                                  </p:stCondLst>
                                  <p:childTnLst>
                                    <p:set>
                                      <p:cBhvr>
                                        <p:cTn id="166" dur="1" fill="hold">
                                          <p:stCondLst>
                                            <p:cond delay="0"/>
                                          </p:stCondLst>
                                        </p:cTn>
                                        <p:tgtEl>
                                          <p:spTgt spid="439"/>
                                        </p:tgtEl>
                                        <p:attrNameLst>
                                          <p:attrName>style.visibility</p:attrName>
                                        </p:attrNameLst>
                                      </p:cBhvr>
                                      <p:to>
                                        <p:strVal val="visible"/>
                                      </p:to>
                                    </p:set>
                                  </p:childTnLst>
                                </p:cTn>
                              </p:par>
                              <p:par>
                                <p:cTn id="167" presetID="1" presetClass="entr" presetSubtype="0" fill="hold" nodeType="withEffect">
                                  <p:stCondLst>
                                    <p:cond delay="0"/>
                                  </p:stCondLst>
                                  <p:childTnLst>
                                    <p:set>
                                      <p:cBhvr>
                                        <p:cTn id="168" dur="1" fill="hold">
                                          <p:stCondLst>
                                            <p:cond delay="0"/>
                                          </p:stCondLst>
                                        </p:cTn>
                                        <p:tgtEl>
                                          <p:spTgt spid="440"/>
                                        </p:tgtEl>
                                        <p:attrNameLst>
                                          <p:attrName>style.visibility</p:attrName>
                                        </p:attrNameLst>
                                      </p:cBhvr>
                                      <p:to>
                                        <p:strVal val="visible"/>
                                      </p:to>
                                    </p:set>
                                  </p:childTnLst>
                                </p:cTn>
                              </p:par>
                              <p:par>
                                <p:cTn id="169" presetID="1" presetClass="entr" presetSubtype="0" fill="hold" nodeType="withEffect">
                                  <p:stCondLst>
                                    <p:cond delay="0"/>
                                  </p:stCondLst>
                                  <p:childTnLst>
                                    <p:set>
                                      <p:cBhvr>
                                        <p:cTn id="170" dur="1" fill="hold">
                                          <p:stCondLst>
                                            <p:cond delay="0"/>
                                          </p:stCondLst>
                                        </p:cTn>
                                        <p:tgtEl>
                                          <p:spTgt spid="441"/>
                                        </p:tgtEl>
                                        <p:attrNameLst>
                                          <p:attrName>style.visibility</p:attrName>
                                        </p:attrNameLst>
                                      </p:cBhvr>
                                      <p:to>
                                        <p:strVal val="visible"/>
                                      </p:to>
                                    </p:set>
                                  </p:childTnLst>
                                </p:cTn>
                              </p:par>
                              <p:par>
                                <p:cTn id="171" presetID="1" presetClass="entr" presetSubtype="0" fill="hold" nodeType="withEffect">
                                  <p:stCondLst>
                                    <p:cond delay="0"/>
                                  </p:stCondLst>
                                  <p:childTnLst>
                                    <p:set>
                                      <p:cBhvr>
                                        <p:cTn id="172" dur="1" fill="hold">
                                          <p:stCondLst>
                                            <p:cond delay="0"/>
                                          </p:stCondLst>
                                        </p:cTn>
                                        <p:tgtEl>
                                          <p:spTgt spid="442"/>
                                        </p:tgtEl>
                                        <p:attrNameLst>
                                          <p:attrName>style.visibility</p:attrName>
                                        </p:attrNameLst>
                                      </p:cBhvr>
                                      <p:to>
                                        <p:strVal val="visible"/>
                                      </p:to>
                                    </p:set>
                                  </p:childTnLst>
                                </p:cTn>
                              </p:par>
                              <p:par>
                                <p:cTn id="173" presetID="1" presetClass="entr" presetSubtype="0" fill="hold" nodeType="withEffect">
                                  <p:stCondLst>
                                    <p:cond delay="0"/>
                                  </p:stCondLst>
                                  <p:childTnLst>
                                    <p:set>
                                      <p:cBhvr>
                                        <p:cTn id="174" dur="1" fill="hold">
                                          <p:stCondLst>
                                            <p:cond delay="0"/>
                                          </p:stCondLst>
                                        </p:cTn>
                                        <p:tgtEl>
                                          <p:spTgt spid="443"/>
                                        </p:tgtEl>
                                        <p:attrNameLst>
                                          <p:attrName>style.visibility</p:attrName>
                                        </p:attrNameLst>
                                      </p:cBhvr>
                                      <p:to>
                                        <p:strVal val="visible"/>
                                      </p:to>
                                    </p:set>
                                  </p:childTnLst>
                                </p:cTn>
                              </p:par>
                              <p:par>
                                <p:cTn id="175" presetID="1" presetClass="entr" presetSubtype="0" fill="hold" nodeType="withEffect">
                                  <p:stCondLst>
                                    <p:cond delay="0"/>
                                  </p:stCondLst>
                                  <p:childTnLst>
                                    <p:set>
                                      <p:cBhvr>
                                        <p:cTn id="176" dur="1" fill="hold">
                                          <p:stCondLst>
                                            <p:cond delay="0"/>
                                          </p:stCondLst>
                                        </p:cTn>
                                        <p:tgtEl>
                                          <p:spTgt spid="444"/>
                                        </p:tgtEl>
                                        <p:attrNameLst>
                                          <p:attrName>style.visibility</p:attrName>
                                        </p:attrNameLst>
                                      </p:cBhvr>
                                      <p:to>
                                        <p:strVal val="visible"/>
                                      </p:to>
                                    </p:set>
                                  </p:childTnLst>
                                </p:cTn>
                              </p:par>
                              <p:par>
                                <p:cTn id="177" presetID="1" presetClass="entr" presetSubtype="0" fill="hold" nodeType="withEffect">
                                  <p:stCondLst>
                                    <p:cond delay="0"/>
                                  </p:stCondLst>
                                  <p:childTnLst>
                                    <p:set>
                                      <p:cBhvr>
                                        <p:cTn id="178" dur="1" fill="hold">
                                          <p:stCondLst>
                                            <p:cond delay="0"/>
                                          </p:stCondLst>
                                        </p:cTn>
                                        <p:tgtEl>
                                          <p:spTgt spid="445"/>
                                        </p:tgtEl>
                                        <p:attrNameLst>
                                          <p:attrName>style.visibility</p:attrName>
                                        </p:attrNameLst>
                                      </p:cBhvr>
                                      <p:to>
                                        <p:strVal val="visible"/>
                                      </p:to>
                                    </p:set>
                                  </p:childTnLst>
                                </p:cTn>
                              </p:par>
                              <p:par>
                                <p:cTn id="179" presetID="1" presetClass="entr" presetSubtype="0" fill="hold" nodeType="withEffect">
                                  <p:stCondLst>
                                    <p:cond delay="0"/>
                                  </p:stCondLst>
                                  <p:childTnLst>
                                    <p:set>
                                      <p:cBhvr>
                                        <p:cTn id="180" dur="1" fill="hold">
                                          <p:stCondLst>
                                            <p:cond delay="0"/>
                                          </p:stCondLst>
                                        </p:cTn>
                                        <p:tgtEl>
                                          <p:spTgt spid="446"/>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447"/>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448"/>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449"/>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450"/>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451"/>
                                        </p:tgtEl>
                                        <p:attrNameLst>
                                          <p:attrName>style.visibility</p:attrName>
                                        </p:attrNameLst>
                                      </p:cBhvr>
                                      <p:to>
                                        <p:strVal val="visible"/>
                                      </p:to>
                                    </p:set>
                                  </p:childTnLst>
                                </p:cTn>
                              </p:par>
                              <p:par>
                                <p:cTn id="191" presetID="1" presetClass="entr" presetSubtype="0" fill="hold" grpId="0" nodeType="withEffect">
                                  <p:stCondLst>
                                    <p:cond delay="0"/>
                                  </p:stCondLst>
                                  <p:childTnLst>
                                    <p:set>
                                      <p:cBhvr>
                                        <p:cTn id="192" dur="1" fill="hold">
                                          <p:stCondLst>
                                            <p:cond delay="0"/>
                                          </p:stCondLst>
                                        </p:cTn>
                                        <p:tgtEl>
                                          <p:spTgt spid="452"/>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453"/>
                                        </p:tgtEl>
                                        <p:attrNameLst>
                                          <p:attrName>style.visibility</p:attrName>
                                        </p:attrNameLst>
                                      </p:cBhvr>
                                      <p:to>
                                        <p:strVal val="visible"/>
                                      </p:to>
                                    </p:set>
                                  </p:childTnLst>
                                </p:cTn>
                              </p:par>
                              <p:par>
                                <p:cTn id="195" presetID="1" presetClass="entr" presetSubtype="0" fill="hold" grpId="0" nodeType="withEffect">
                                  <p:stCondLst>
                                    <p:cond delay="0"/>
                                  </p:stCondLst>
                                  <p:childTnLst>
                                    <p:set>
                                      <p:cBhvr>
                                        <p:cTn id="196" dur="1" fill="hold">
                                          <p:stCondLst>
                                            <p:cond delay="0"/>
                                          </p:stCondLst>
                                        </p:cTn>
                                        <p:tgtEl>
                                          <p:spTgt spid="454"/>
                                        </p:tgtEl>
                                        <p:attrNameLst>
                                          <p:attrName>style.visibility</p:attrName>
                                        </p:attrNameLst>
                                      </p:cBhvr>
                                      <p:to>
                                        <p:strVal val="visible"/>
                                      </p:to>
                                    </p:set>
                                  </p:childTnLst>
                                </p:cTn>
                              </p:par>
                              <p:par>
                                <p:cTn id="197" presetID="1" presetClass="entr" presetSubtype="0" fill="hold" grpId="0" nodeType="withEffect">
                                  <p:stCondLst>
                                    <p:cond delay="0"/>
                                  </p:stCondLst>
                                  <p:childTnLst>
                                    <p:set>
                                      <p:cBhvr>
                                        <p:cTn id="198" dur="1" fill="hold">
                                          <p:stCondLst>
                                            <p:cond delay="0"/>
                                          </p:stCondLst>
                                        </p:cTn>
                                        <p:tgtEl>
                                          <p:spTgt spid="455"/>
                                        </p:tgtEl>
                                        <p:attrNameLst>
                                          <p:attrName>style.visibility</p:attrName>
                                        </p:attrNameLst>
                                      </p:cBhvr>
                                      <p:to>
                                        <p:strVal val="visible"/>
                                      </p:to>
                                    </p:set>
                                  </p:childTnLst>
                                </p:cTn>
                              </p:par>
                              <p:par>
                                <p:cTn id="199" presetID="1" presetClass="entr" presetSubtype="0" fill="hold" grpId="0" nodeType="withEffect">
                                  <p:stCondLst>
                                    <p:cond delay="0"/>
                                  </p:stCondLst>
                                  <p:childTnLst>
                                    <p:set>
                                      <p:cBhvr>
                                        <p:cTn id="200" dur="1" fill="hold">
                                          <p:stCondLst>
                                            <p:cond delay="0"/>
                                          </p:stCondLst>
                                        </p:cTn>
                                        <p:tgtEl>
                                          <p:spTgt spid="456"/>
                                        </p:tgtEl>
                                        <p:attrNameLst>
                                          <p:attrName>style.visibility</p:attrName>
                                        </p:attrNameLst>
                                      </p:cBhvr>
                                      <p:to>
                                        <p:strVal val="visible"/>
                                      </p:to>
                                    </p:set>
                                  </p:childTnLst>
                                </p:cTn>
                              </p:par>
                              <p:par>
                                <p:cTn id="201" presetID="1" presetClass="entr" presetSubtype="0" fill="hold" grpId="0" nodeType="withEffect">
                                  <p:stCondLst>
                                    <p:cond delay="0"/>
                                  </p:stCondLst>
                                  <p:childTnLst>
                                    <p:set>
                                      <p:cBhvr>
                                        <p:cTn id="202" dur="1" fill="hold">
                                          <p:stCondLst>
                                            <p:cond delay="0"/>
                                          </p:stCondLst>
                                        </p:cTn>
                                        <p:tgtEl>
                                          <p:spTgt spid="457"/>
                                        </p:tgtEl>
                                        <p:attrNameLst>
                                          <p:attrName>style.visibility</p:attrName>
                                        </p:attrNameLst>
                                      </p:cBhvr>
                                      <p:to>
                                        <p:strVal val="visible"/>
                                      </p:to>
                                    </p:set>
                                  </p:childTnLst>
                                </p:cTn>
                              </p:par>
                              <p:par>
                                <p:cTn id="203" presetID="1" presetClass="entr" presetSubtype="0" fill="hold" grpId="0" nodeType="withEffect">
                                  <p:stCondLst>
                                    <p:cond delay="0"/>
                                  </p:stCondLst>
                                  <p:childTnLst>
                                    <p:set>
                                      <p:cBhvr>
                                        <p:cTn id="204" dur="1" fill="hold">
                                          <p:stCondLst>
                                            <p:cond delay="0"/>
                                          </p:stCondLst>
                                        </p:cTn>
                                        <p:tgtEl>
                                          <p:spTgt spid="458"/>
                                        </p:tgtEl>
                                        <p:attrNameLst>
                                          <p:attrName>style.visibility</p:attrName>
                                        </p:attrNameLst>
                                      </p:cBhvr>
                                      <p:to>
                                        <p:strVal val="visible"/>
                                      </p:to>
                                    </p:set>
                                  </p:childTnLst>
                                </p:cTn>
                              </p:par>
                              <p:par>
                                <p:cTn id="205" presetID="1" presetClass="entr" presetSubtype="0" fill="hold" nodeType="withEffect">
                                  <p:stCondLst>
                                    <p:cond delay="0"/>
                                  </p:stCondLst>
                                  <p:childTnLst>
                                    <p:set>
                                      <p:cBhvr>
                                        <p:cTn id="206" dur="1" fill="hold">
                                          <p:stCondLst>
                                            <p:cond delay="0"/>
                                          </p:stCondLst>
                                        </p:cTn>
                                        <p:tgtEl>
                                          <p:spTgt spid="459"/>
                                        </p:tgtEl>
                                        <p:attrNameLst>
                                          <p:attrName>style.visibility</p:attrName>
                                        </p:attrNameLst>
                                      </p:cBhvr>
                                      <p:to>
                                        <p:strVal val="visible"/>
                                      </p:to>
                                    </p:set>
                                  </p:childTnLst>
                                </p:cTn>
                              </p:par>
                              <p:par>
                                <p:cTn id="207" presetID="1" presetClass="entr" presetSubtype="0" fill="hold" nodeType="withEffect">
                                  <p:stCondLst>
                                    <p:cond delay="0"/>
                                  </p:stCondLst>
                                  <p:childTnLst>
                                    <p:set>
                                      <p:cBhvr>
                                        <p:cTn id="208" dur="1" fill="hold">
                                          <p:stCondLst>
                                            <p:cond delay="0"/>
                                          </p:stCondLst>
                                        </p:cTn>
                                        <p:tgtEl>
                                          <p:spTgt spid="460"/>
                                        </p:tgtEl>
                                        <p:attrNameLst>
                                          <p:attrName>style.visibility</p:attrName>
                                        </p:attrNameLst>
                                      </p:cBhvr>
                                      <p:to>
                                        <p:strVal val="visible"/>
                                      </p:to>
                                    </p:set>
                                  </p:childTnLst>
                                </p:cTn>
                              </p:par>
                              <p:par>
                                <p:cTn id="209" presetID="1" presetClass="entr" presetSubtype="0" fill="hold" nodeType="withEffect">
                                  <p:stCondLst>
                                    <p:cond delay="0"/>
                                  </p:stCondLst>
                                  <p:childTnLst>
                                    <p:set>
                                      <p:cBhvr>
                                        <p:cTn id="210" dur="1" fill="hold">
                                          <p:stCondLst>
                                            <p:cond delay="0"/>
                                          </p:stCondLst>
                                        </p:cTn>
                                        <p:tgtEl>
                                          <p:spTgt spid="461"/>
                                        </p:tgtEl>
                                        <p:attrNameLst>
                                          <p:attrName>style.visibility</p:attrName>
                                        </p:attrNameLst>
                                      </p:cBhvr>
                                      <p:to>
                                        <p:strVal val="visible"/>
                                      </p:to>
                                    </p:set>
                                  </p:childTnLst>
                                </p:cTn>
                              </p:par>
                              <p:par>
                                <p:cTn id="211" presetID="1" presetClass="entr" presetSubtype="0" fill="hold" nodeType="withEffect">
                                  <p:stCondLst>
                                    <p:cond delay="0"/>
                                  </p:stCondLst>
                                  <p:childTnLst>
                                    <p:set>
                                      <p:cBhvr>
                                        <p:cTn id="212" dur="1" fill="hold">
                                          <p:stCondLst>
                                            <p:cond delay="0"/>
                                          </p:stCondLst>
                                        </p:cTn>
                                        <p:tgtEl>
                                          <p:spTgt spid="462"/>
                                        </p:tgtEl>
                                        <p:attrNameLst>
                                          <p:attrName>style.visibility</p:attrName>
                                        </p:attrNameLst>
                                      </p:cBhvr>
                                      <p:to>
                                        <p:strVal val="visible"/>
                                      </p:to>
                                    </p:set>
                                  </p:childTnLst>
                                </p:cTn>
                              </p:par>
                              <p:par>
                                <p:cTn id="213" presetID="1" presetClass="entr" presetSubtype="0" fill="hold" nodeType="withEffect">
                                  <p:stCondLst>
                                    <p:cond delay="0"/>
                                  </p:stCondLst>
                                  <p:childTnLst>
                                    <p:set>
                                      <p:cBhvr>
                                        <p:cTn id="214" dur="1" fill="hold">
                                          <p:stCondLst>
                                            <p:cond delay="0"/>
                                          </p:stCondLst>
                                        </p:cTn>
                                        <p:tgtEl>
                                          <p:spTgt spid="463"/>
                                        </p:tgtEl>
                                        <p:attrNameLst>
                                          <p:attrName>style.visibility</p:attrName>
                                        </p:attrNameLst>
                                      </p:cBhvr>
                                      <p:to>
                                        <p:strVal val="visible"/>
                                      </p:to>
                                    </p:set>
                                  </p:childTnLst>
                                </p:cTn>
                              </p:par>
                              <p:par>
                                <p:cTn id="215" presetID="1" presetClass="entr" presetSubtype="0" fill="hold" nodeType="withEffect">
                                  <p:stCondLst>
                                    <p:cond delay="0"/>
                                  </p:stCondLst>
                                  <p:childTnLst>
                                    <p:set>
                                      <p:cBhvr>
                                        <p:cTn id="216" dur="1" fill="hold">
                                          <p:stCondLst>
                                            <p:cond delay="0"/>
                                          </p:stCondLst>
                                        </p:cTn>
                                        <p:tgtEl>
                                          <p:spTgt spid="464"/>
                                        </p:tgtEl>
                                        <p:attrNameLst>
                                          <p:attrName>style.visibility</p:attrName>
                                        </p:attrNameLst>
                                      </p:cBhvr>
                                      <p:to>
                                        <p:strVal val="visible"/>
                                      </p:to>
                                    </p:set>
                                  </p:childTnLst>
                                </p:cTn>
                              </p:par>
                              <p:par>
                                <p:cTn id="217" presetID="1" presetClass="entr" presetSubtype="0" fill="hold" nodeType="withEffect">
                                  <p:stCondLst>
                                    <p:cond delay="0"/>
                                  </p:stCondLst>
                                  <p:childTnLst>
                                    <p:set>
                                      <p:cBhvr>
                                        <p:cTn id="218" dur="1" fill="hold">
                                          <p:stCondLst>
                                            <p:cond delay="0"/>
                                          </p:stCondLst>
                                        </p:cTn>
                                        <p:tgtEl>
                                          <p:spTgt spid="465"/>
                                        </p:tgtEl>
                                        <p:attrNameLst>
                                          <p:attrName>style.visibility</p:attrName>
                                        </p:attrNameLst>
                                      </p:cBhvr>
                                      <p:to>
                                        <p:strVal val="visible"/>
                                      </p:to>
                                    </p:set>
                                  </p:childTnLst>
                                </p:cTn>
                              </p:par>
                              <p:par>
                                <p:cTn id="219" presetID="1" presetClass="entr" presetSubtype="0" fill="hold" nodeType="withEffect">
                                  <p:stCondLst>
                                    <p:cond delay="0"/>
                                  </p:stCondLst>
                                  <p:childTnLst>
                                    <p:set>
                                      <p:cBhvr>
                                        <p:cTn id="220" dur="1" fill="hold">
                                          <p:stCondLst>
                                            <p:cond delay="0"/>
                                          </p:stCondLst>
                                        </p:cTn>
                                        <p:tgtEl>
                                          <p:spTgt spid="466"/>
                                        </p:tgtEl>
                                        <p:attrNameLst>
                                          <p:attrName>style.visibility</p:attrName>
                                        </p:attrNameLst>
                                      </p:cBhvr>
                                      <p:to>
                                        <p:strVal val="visible"/>
                                      </p:to>
                                    </p:set>
                                  </p:childTnLst>
                                </p:cTn>
                              </p:par>
                              <p:par>
                                <p:cTn id="221" presetID="1" presetClass="entr" presetSubtype="0" fill="hold" nodeType="withEffect">
                                  <p:stCondLst>
                                    <p:cond delay="0"/>
                                  </p:stCondLst>
                                  <p:childTnLst>
                                    <p:set>
                                      <p:cBhvr>
                                        <p:cTn id="222" dur="1" fill="hold">
                                          <p:stCondLst>
                                            <p:cond delay="0"/>
                                          </p:stCondLst>
                                        </p:cTn>
                                        <p:tgtEl>
                                          <p:spTgt spid="467"/>
                                        </p:tgtEl>
                                        <p:attrNameLst>
                                          <p:attrName>style.visibility</p:attrName>
                                        </p:attrNameLst>
                                      </p:cBhvr>
                                      <p:to>
                                        <p:strVal val="visible"/>
                                      </p:to>
                                    </p:set>
                                  </p:childTnLst>
                                </p:cTn>
                              </p:par>
                              <p:par>
                                <p:cTn id="223" presetID="1" presetClass="entr" presetSubtype="0" fill="hold" nodeType="withEffect">
                                  <p:stCondLst>
                                    <p:cond delay="0"/>
                                  </p:stCondLst>
                                  <p:childTnLst>
                                    <p:set>
                                      <p:cBhvr>
                                        <p:cTn id="224" dur="1" fill="hold">
                                          <p:stCondLst>
                                            <p:cond delay="0"/>
                                          </p:stCondLst>
                                        </p:cTn>
                                        <p:tgtEl>
                                          <p:spTgt spid="468"/>
                                        </p:tgtEl>
                                        <p:attrNameLst>
                                          <p:attrName>style.visibility</p:attrName>
                                        </p:attrNameLst>
                                      </p:cBhvr>
                                      <p:to>
                                        <p:strVal val="visible"/>
                                      </p:to>
                                    </p:set>
                                  </p:childTnLst>
                                </p:cTn>
                              </p:par>
                              <p:par>
                                <p:cTn id="225" presetID="1" presetClass="entr" presetSubtype="0" fill="hold" nodeType="withEffect">
                                  <p:stCondLst>
                                    <p:cond delay="0"/>
                                  </p:stCondLst>
                                  <p:childTnLst>
                                    <p:set>
                                      <p:cBhvr>
                                        <p:cTn id="226" dur="1" fill="hold">
                                          <p:stCondLst>
                                            <p:cond delay="0"/>
                                          </p:stCondLst>
                                        </p:cTn>
                                        <p:tgtEl>
                                          <p:spTgt spid="469"/>
                                        </p:tgtEl>
                                        <p:attrNameLst>
                                          <p:attrName>style.visibility</p:attrName>
                                        </p:attrNameLst>
                                      </p:cBhvr>
                                      <p:to>
                                        <p:strVal val="visible"/>
                                      </p:to>
                                    </p:set>
                                  </p:childTnLst>
                                </p:cTn>
                              </p:par>
                              <p:par>
                                <p:cTn id="227" presetID="1" presetClass="entr" presetSubtype="0" fill="hold" nodeType="withEffect">
                                  <p:stCondLst>
                                    <p:cond delay="0"/>
                                  </p:stCondLst>
                                  <p:childTnLst>
                                    <p:set>
                                      <p:cBhvr>
                                        <p:cTn id="228" dur="1" fill="hold">
                                          <p:stCondLst>
                                            <p:cond delay="0"/>
                                          </p:stCondLst>
                                        </p:cTn>
                                        <p:tgtEl>
                                          <p:spTgt spid="470"/>
                                        </p:tgtEl>
                                        <p:attrNameLst>
                                          <p:attrName>style.visibility</p:attrName>
                                        </p:attrNameLst>
                                      </p:cBhvr>
                                      <p:to>
                                        <p:strVal val="visible"/>
                                      </p:to>
                                    </p:set>
                                  </p:childTnLst>
                                </p:cTn>
                              </p:par>
                              <p:par>
                                <p:cTn id="229" presetID="1" presetClass="entr" presetSubtype="0" fill="hold" nodeType="withEffect">
                                  <p:stCondLst>
                                    <p:cond delay="0"/>
                                  </p:stCondLst>
                                  <p:childTnLst>
                                    <p:set>
                                      <p:cBhvr>
                                        <p:cTn id="230" dur="1" fill="hold">
                                          <p:stCondLst>
                                            <p:cond delay="0"/>
                                          </p:stCondLst>
                                        </p:cTn>
                                        <p:tgtEl>
                                          <p:spTgt spid="471"/>
                                        </p:tgtEl>
                                        <p:attrNameLst>
                                          <p:attrName>style.visibility</p:attrName>
                                        </p:attrNameLst>
                                      </p:cBhvr>
                                      <p:to>
                                        <p:strVal val="visible"/>
                                      </p:to>
                                    </p:set>
                                  </p:childTnLst>
                                </p:cTn>
                              </p:par>
                              <p:par>
                                <p:cTn id="231" presetID="1" presetClass="entr" presetSubtype="0" fill="hold" nodeType="withEffect">
                                  <p:stCondLst>
                                    <p:cond delay="0"/>
                                  </p:stCondLst>
                                  <p:childTnLst>
                                    <p:set>
                                      <p:cBhvr>
                                        <p:cTn id="232" dur="1" fill="hold">
                                          <p:stCondLst>
                                            <p:cond delay="0"/>
                                          </p:stCondLst>
                                        </p:cTn>
                                        <p:tgtEl>
                                          <p:spTgt spid="472"/>
                                        </p:tgtEl>
                                        <p:attrNameLst>
                                          <p:attrName>style.visibility</p:attrName>
                                        </p:attrNameLst>
                                      </p:cBhvr>
                                      <p:to>
                                        <p:strVal val="visible"/>
                                      </p:to>
                                    </p:set>
                                  </p:childTnLst>
                                </p:cTn>
                              </p:par>
                              <p:par>
                                <p:cTn id="233" presetID="1" presetClass="entr" presetSubtype="0" fill="hold" nodeType="withEffect">
                                  <p:stCondLst>
                                    <p:cond delay="0"/>
                                  </p:stCondLst>
                                  <p:childTnLst>
                                    <p:set>
                                      <p:cBhvr>
                                        <p:cTn id="234" dur="1" fill="hold">
                                          <p:stCondLst>
                                            <p:cond delay="0"/>
                                          </p:stCondLst>
                                        </p:cTn>
                                        <p:tgtEl>
                                          <p:spTgt spid="473"/>
                                        </p:tgtEl>
                                        <p:attrNameLst>
                                          <p:attrName>style.visibility</p:attrName>
                                        </p:attrNameLst>
                                      </p:cBhvr>
                                      <p:to>
                                        <p:strVal val="visible"/>
                                      </p:to>
                                    </p:set>
                                  </p:childTnLst>
                                </p:cTn>
                              </p:par>
                              <p:par>
                                <p:cTn id="235" presetID="1" presetClass="entr" presetSubtype="0" fill="hold" nodeType="withEffect">
                                  <p:stCondLst>
                                    <p:cond delay="0"/>
                                  </p:stCondLst>
                                  <p:childTnLst>
                                    <p:set>
                                      <p:cBhvr>
                                        <p:cTn id="236" dur="1" fill="hold">
                                          <p:stCondLst>
                                            <p:cond delay="0"/>
                                          </p:stCondLst>
                                        </p:cTn>
                                        <p:tgtEl>
                                          <p:spTgt spid="474"/>
                                        </p:tgtEl>
                                        <p:attrNameLst>
                                          <p:attrName>style.visibility</p:attrName>
                                        </p:attrNameLst>
                                      </p:cBhvr>
                                      <p:to>
                                        <p:strVal val="visible"/>
                                      </p:to>
                                    </p:set>
                                  </p:childTnLst>
                                </p:cTn>
                              </p:par>
                              <p:par>
                                <p:cTn id="237" presetID="1" presetClass="entr" presetSubtype="0" fill="hold" nodeType="withEffect">
                                  <p:stCondLst>
                                    <p:cond delay="0"/>
                                  </p:stCondLst>
                                  <p:childTnLst>
                                    <p:set>
                                      <p:cBhvr>
                                        <p:cTn id="238" dur="1" fill="hold">
                                          <p:stCondLst>
                                            <p:cond delay="0"/>
                                          </p:stCondLst>
                                        </p:cTn>
                                        <p:tgtEl>
                                          <p:spTgt spid="475"/>
                                        </p:tgtEl>
                                        <p:attrNameLst>
                                          <p:attrName>style.visibility</p:attrName>
                                        </p:attrNameLst>
                                      </p:cBhvr>
                                      <p:to>
                                        <p:strVal val="visible"/>
                                      </p:to>
                                    </p:set>
                                  </p:childTnLst>
                                </p:cTn>
                              </p:par>
                              <p:par>
                                <p:cTn id="239" presetID="1" presetClass="entr" presetSubtype="0" fill="hold" nodeType="withEffect">
                                  <p:stCondLst>
                                    <p:cond delay="0"/>
                                  </p:stCondLst>
                                  <p:childTnLst>
                                    <p:set>
                                      <p:cBhvr>
                                        <p:cTn id="240" dur="1" fill="hold">
                                          <p:stCondLst>
                                            <p:cond delay="0"/>
                                          </p:stCondLst>
                                        </p:cTn>
                                        <p:tgtEl>
                                          <p:spTgt spid="476"/>
                                        </p:tgtEl>
                                        <p:attrNameLst>
                                          <p:attrName>style.visibility</p:attrName>
                                        </p:attrNameLst>
                                      </p:cBhvr>
                                      <p:to>
                                        <p:strVal val="visible"/>
                                      </p:to>
                                    </p:set>
                                  </p:childTnLst>
                                </p:cTn>
                              </p:par>
                            </p:childTnLst>
                          </p:cTn>
                        </p:par>
                      </p:childTnLst>
                    </p:cTn>
                  </p:par>
                  <p:par>
                    <p:cTn id="241" fill="hold">
                      <p:stCondLst>
                        <p:cond delay="indefinite"/>
                      </p:stCondLst>
                      <p:childTnLst>
                        <p:par>
                          <p:cTn id="242" fill="hold">
                            <p:stCondLst>
                              <p:cond delay="0"/>
                            </p:stCondLst>
                            <p:childTnLst>
                              <p:par>
                                <p:cTn id="243" presetID="12" presetClass="exit" presetSubtype="2" fill="hold" grpId="0" nodeType="clickEffect">
                                  <p:stCondLst>
                                    <p:cond delay="0"/>
                                  </p:stCondLst>
                                  <p:childTnLst>
                                    <p:anim calcmode="lin" valueType="num">
                                      <p:cBhvr additive="base">
                                        <p:cTn id="244" dur="500"/>
                                        <p:tgtEl>
                                          <p:spTgt spid="477"/>
                                        </p:tgtEl>
                                        <p:attrNameLst>
                                          <p:attrName>ppt_x</p:attrName>
                                        </p:attrNameLst>
                                      </p:cBhvr>
                                      <p:tavLst>
                                        <p:tav tm="0">
                                          <p:val>
                                            <p:strVal val="#ppt_x"/>
                                          </p:val>
                                        </p:tav>
                                        <p:tav tm="100000">
                                          <p:val>
                                            <p:strVal val="#ppt_x+#ppt_w*1.125000"/>
                                          </p:val>
                                        </p:tav>
                                      </p:tavLst>
                                    </p:anim>
                                    <p:animEffect transition="out" filter="wipe(right)">
                                      <p:cBhvr>
                                        <p:cTn id="245" dur="500"/>
                                        <p:tgtEl>
                                          <p:spTgt spid="477"/>
                                        </p:tgtEl>
                                      </p:cBhvr>
                                    </p:animEffect>
                                    <p:set>
                                      <p:cBhvr>
                                        <p:cTn id="246" dur="1" fill="hold">
                                          <p:stCondLst>
                                            <p:cond delay="499"/>
                                          </p:stCondLst>
                                        </p:cTn>
                                        <p:tgtEl>
                                          <p:spTgt spid="477"/>
                                        </p:tgtEl>
                                        <p:attrNameLst>
                                          <p:attrName>style.visibility</p:attrName>
                                        </p:attrNameLst>
                                      </p:cBhvr>
                                      <p:to>
                                        <p:strVal val="hidden"/>
                                      </p:to>
                                    </p:set>
                                  </p:childTnLst>
                                </p:cTn>
                              </p:par>
                            </p:childTnLst>
                          </p:cTn>
                        </p:par>
                      </p:childTnLst>
                    </p:cTn>
                  </p:par>
                  <p:par>
                    <p:cTn id="247" fill="hold">
                      <p:stCondLst>
                        <p:cond delay="indefinite"/>
                      </p:stCondLst>
                      <p:childTnLst>
                        <p:par>
                          <p:cTn id="248" fill="hold">
                            <p:stCondLst>
                              <p:cond delay="0"/>
                            </p:stCondLst>
                            <p:childTnLst>
                              <p:par>
                                <p:cTn id="249" presetID="1" presetClass="entr" presetSubtype="0" fill="hold" grpId="0" nodeType="clickEffect">
                                  <p:stCondLst>
                                    <p:cond delay="0"/>
                                  </p:stCondLst>
                                  <p:childTnLst>
                                    <p:set>
                                      <p:cBhvr>
                                        <p:cTn id="250" dur="1" fill="hold">
                                          <p:stCondLst>
                                            <p:cond delay="0"/>
                                          </p:stCondLst>
                                        </p:cTn>
                                        <p:tgtEl>
                                          <p:spTgt spid="233"/>
                                        </p:tgtEl>
                                        <p:attrNameLst>
                                          <p:attrName>style.visibility</p:attrName>
                                        </p:attrNameLst>
                                      </p:cBhvr>
                                      <p:to>
                                        <p:strVal val="visible"/>
                                      </p:to>
                                    </p:set>
                                  </p:childTnLst>
                                </p:cTn>
                              </p:par>
                            </p:childTnLst>
                          </p:cTn>
                        </p:par>
                      </p:childTnLst>
                    </p:cTn>
                  </p:par>
                  <p:par>
                    <p:cTn id="251" fill="hold">
                      <p:stCondLst>
                        <p:cond delay="indefinite"/>
                      </p:stCondLst>
                      <p:childTnLst>
                        <p:par>
                          <p:cTn id="252" fill="hold">
                            <p:stCondLst>
                              <p:cond delay="0"/>
                            </p:stCondLst>
                            <p:childTnLst>
                              <p:par>
                                <p:cTn id="253" presetID="1" presetClass="entr" presetSubtype="0" fill="hold" nodeType="clickEffect">
                                  <p:stCondLst>
                                    <p:cond delay="0"/>
                                  </p:stCondLst>
                                  <p:childTnLst>
                                    <p:set>
                                      <p:cBhvr>
                                        <p:cTn id="254" dur="1" fill="hold">
                                          <p:stCondLst>
                                            <p:cond delay="0"/>
                                          </p:stCondLst>
                                        </p:cTn>
                                        <p:tgtEl>
                                          <p:spTgt spid="2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animBg="1"/>
      <p:bldP spid="32" grpId="0" animBg="1"/>
      <p:bldP spid="33" grpId="0" animBg="1"/>
      <p:bldP spid="34" grpId="0" animBg="1"/>
      <p:bldP spid="35" grpId="0" animBg="1"/>
      <p:bldP spid="36" grpId="0" animBg="1"/>
      <p:bldP spid="45" grpId="0" animBg="1"/>
      <p:bldP spid="47" grpId="0" animBg="1"/>
      <p:bldP spid="48" grpId="0" animBg="1"/>
      <p:bldP spid="63" grpId="0" animBg="1"/>
      <p:bldP spid="64" grpId="0" animBg="1"/>
      <p:bldP spid="65" grpId="0" animBg="1"/>
      <p:bldP spid="67" grpId="0" animBg="1"/>
      <p:bldP spid="74" grpId="0" animBg="1"/>
      <p:bldP spid="75" grpId="0" animBg="1"/>
      <p:bldP spid="76" grpId="0" animBg="1"/>
      <p:bldP spid="77" grpId="0" animBg="1"/>
      <p:bldP spid="78" grpId="0" animBg="1"/>
      <p:bldP spid="233" grpId="0"/>
      <p:bldP spid="417" grpId="0" animBg="1"/>
      <p:bldP spid="418" grpId="0" animBg="1"/>
      <p:bldP spid="419" grpId="0" animBg="1"/>
      <p:bldP spid="420" grpId="0" animBg="1"/>
      <p:bldP spid="421" grpId="0" animBg="1"/>
      <p:bldP spid="422" grpId="0" animBg="1"/>
      <p:bldP spid="423" grpId="0" animBg="1"/>
      <p:bldP spid="424" grpId="0" animBg="1"/>
      <p:bldP spid="425" grpId="0" animBg="1"/>
      <p:bldP spid="426" grpId="0" animBg="1"/>
      <p:bldP spid="427" grpId="0" animBg="1"/>
      <p:bldP spid="428" grpId="0" animBg="1"/>
      <p:bldP spid="447" grpId="0" animBg="1"/>
      <p:bldP spid="448" grpId="0" animBg="1"/>
      <p:bldP spid="449" grpId="0" animBg="1"/>
      <p:bldP spid="450" grpId="0" animBg="1"/>
      <p:bldP spid="451" grpId="0" animBg="1"/>
      <p:bldP spid="452" grpId="0" animBg="1"/>
      <p:bldP spid="453" grpId="0" animBg="1"/>
      <p:bldP spid="454" grpId="0" animBg="1"/>
      <p:bldP spid="455" grpId="0" animBg="1"/>
      <p:bldP spid="456" grpId="0" animBg="1"/>
      <p:bldP spid="457" grpId="0" animBg="1"/>
      <p:bldP spid="458" grpId="0" animBg="1"/>
      <p:bldP spid="47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5850" y="217121"/>
            <a:ext cx="8229600" cy="846670"/>
          </a:xfrm>
        </p:spPr>
        <p:txBody>
          <a:bodyPr/>
          <a:lstStyle/>
          <a:p>
            <a:r>
              <a:rPr lang="en-US" dirty="0" smtClean="0"/>
              <a:t>Wide Learning</a:t>
            </a:r>
            <a:endParaRPr lang="en-US" dirty="0"/>
          </a:p>
        </p:txBody>
      </p:sp>
      <p:sp>
        <p:nvSpPr>
          <p:cNvPr id="29" name="Oval 28"/>
          <p:cNvSpPr/>
          <p:nvPr/>
        </p:nvSpPr>
        <p:spPr>
          <a:xfrm>
            <a:off x="186190" y="2171997"/>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a:solidFill>
                  <a:prstClr val="black"/>
                </a:solidFill>
              </a:rPr>
              <a:t>2</a:t>
            </a:r>
          </a:p>
        </p:txBody>
      </p:sp>
      <p:sp>
        <p:nvSpPr>
          <p:cNvPr id="31" name="Oval 30"/>
          <p:cNvSpPr/>
          <p:nvPr/>
        </p:nvSpPr>
        <p:spPr>
          <a:xfrm>
            <a:off x="150518" y="1798502"/>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1</a:t>
            </a:r>
            <a:endParaRPr lang="en-US" sz="2000" baseline="-25000" dirty="0">
              <a:solidFill>
                <a:prstClr val="black"/>
              </a:solidFill>
            </a:endParaRPr>
          </a:p>
        </p:txBody>
      </p:sp>
      <p:sp>
        <p:nvSpPr>
          <p:cNvPr id="32" name="Oval 31"/>
          <p:cNvSpPr/>
          <p:nvPr/>
        </p:nvSpPr>
        <p:spPr>
          <a:xfrm>
            <a:off x="221862" y="2550990"/>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a:solidFill>
                  <a:prstClr val="black"/>
                </a:solidFill>
              </a:rPr>
              <a:t>3</a:t>
            </a:r>
          </a:p>
        </p:txBody>
      </p:sp>
      <p:sp>
        <p:nvSpPr>
          <p:cNvPr id="33" name="Oval 32"/>
          <p:cNvSpPr/>
          <p:nvPr/>
        </p:nvSpPr>
        <p:spPr>
          <a:xfrm>
            <a:off x="242308" y="3347630"/>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5</a:t>
            </a:r>
            <a:endParaRPr lang="en-US" sz="2000" baseline="-25000" dirty="0">
              <a:solidFill>
                <a:prstClr val="black"/>
              </a:solidFill>
            </a:endParaRPr>
          </a:p>
        </p:txBody>
      </p:sp>
      <p:sp>
        <p:nvSpPr>
          <p:cNvPr id="34" name="Oval 33"/>
          <p:cNvSpPr/>
          <p:nvPr/>
        </p:nvSpPr>
        <p:spPr>
          <a:xfrm>
            <a:off x="267625" y="2943617"/>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4</a:t>
            </a:r>
            <a:endParaRPr lang="en-US" sz="2000" baseline="-25000" dirty="0">
              <a:solidFill>
                <a:prstClr val="black"/>
              </a:solidFill>
            </a:endParaRPr>
          </a:p>
        </p:txBody>
      </p:sp>
      <p:sp>
        <p:nvSpPr>
          <p:cNvPr id="35" name="Oval 34"/>
          <p:cNvSpPr/>
          <p:nvPr/>
        </p:nvSpPr>
        <p:spPr>
          <a:xfrm>
            <a:off x="185886" y="3788900"/>
            <a:ext cx="542628"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784</a:t>
            </a:r>
            <a:endParaRPr lang="en-US" sz="2000" baseline="-25000" dirty="0">
              <a:solidFill>
                <a:prstClr val="black"/>
              </a:solidFill>
            </a:endParaRPr>
          </a:p>
        </p:txBody>
      </p:sp>
      <p:sp>
        <p:nvSpPr>
          <p:cNvPr id="36" name="Oval 35"/>
          <p:cNvSpPr/>
          <p:nvPr/>
        </p:nvSpPr>
        <p:spPr>
          <a:xfrm>
            <a:off x="1590703" y="3179761"/>
            <a:ext cx="373217" cy="314308"/>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a:solidFill>
                  <a:prstClr val="black"/>
                </a:solidFill>
              </a:rPr>
              <a:t>h</a:t>
            </a:r>
            <a:r>
              <a:rPr lang="en-US" sz="1400" baseline="-25000" dirty="0" smtClean="0">
                <a:solidFill>
                  <a:prstClr val="black"/>
                </a:solidFill>
              </a:rPr>
              <a:t>9</a:t>
            </a:r>
          </a:p>
        </p:txBody>
      </p:sp>
      <p:cxnSp>
        <p:nvCxnSpPr>
          <p:cNvPr id="37" name="Straight Connector 36"/>
          <p:cNvCxnSpPr>
            <a:stCxn id="31" idx="6"/>
            <a:endCxn id="36" idx="2"/>
          </p:cNvCxnSpPr>
          <p:nvPr/>
        </p:nvCxnSpPr>
        <p:spPr>
          <a:xfrm>
            <a:off x="580301" y="1987999"/>
            <a:ext cx="1010402" cy="1348916"/>
          </a:xfrm>
          <a:prstGeom prst="line">
            <a:avLst/>
          </a:prstGeom>
        </p:spPr>
        <p:style>
          <a:lnRef idx="2">
            <a:schemeClr val="accent1"/>
          </a:lnRef>
          <a:fillRef idx="0">
            <a:schemeClr val="accent1"/>
          </a:fillRef>
          <a:effectRef idx="1">
            <a:schemeClr val="accent1"/>
          </a:effectRef>
          <a:fontRef idx="minor">
            <a:schemeClr val="tx1"/>
          </a:fontRef>
        </p:style>
      </p:cxnSp>
      <p:cxnSp>
        <p:nvCxnSpPr>
          <p:cNvPr id="38" name="Straight Connector 37"/>
          <p:cNvCxnSpPr>
            <a:stCxn id="29" idx="6"/>
            <a:endCxn id="36" idx="2"/>
          </p:cNvCxnSpPr>
          <p:nvPr/>
        </p:nvCxnSpPr>
        <p:spPr>
          <a:xfrm>
            <a:off x="615973" y="2361494"/>
            <a:ext cx="974730" cy="975421"/>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Straight Connector 40"/>
          <p:cNvCxnSpPr>
            <a:stCxn id="32" idx="6"/>
            <a:endCxn id="36" idx="2"/>
          </p:cNvCxnSpPr>
          <p:nvPr/>
        </p:nvCxnSpPr>
        <p:spPr>
          <a:xfrm>
            <a:off x="651645" y="2740487"/>
            <a:ext cx="939058" cy="596428"/>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Connector 41"/>
          <p:cNvCxnSpPr>
            <a:stCxn id="34" idx="6"/>
            <a:endCxn id="36" idx="2"/>
          </p:cNvCxnSpPr>
          <p:nvPr/>
        </p:nvCxnSpPr>
        <p:spPr>
          <a:xfrm>
            <a:off x="697408" y="3133114"/>
            <a:ext cx="893295" cy="203801"/>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a:stCxn id="33" idx="6"/>
            <a:endCxn id="36" idx="2"/>
          </p:cNvCxnSpPr>
          <p:nvPr/>
        </p:nvCxnSpPr>
        <p:spPr>
          <a:xfrm flipV="1">
            <a:off x="672091" y="3336915"/>
            <a:ext cx="918612" cy="200212"/>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a:stCxn id="35" idx="6"/>
            <a:endCxn id="36" idx="2"/>
          </p:cNvCxnSpPr>
          <p:nvPr/>
        </p:nvCxnSpPr>
        <p:spPr>
          <a:xfrm flipV="1">
            <a:off x="728514" y="3336915"/>
            <a:ext cx="862189" cy="641482"/>
          </a:xfrm>
          <a:prstGeom prst="line">
            <a:avLst/>
          </a:prstGeom>
        </p:spPr>
        <p:style>
          <a:lnRef idx="2">
            <a:schemeClr val="accent1"/>
          </a:lnRef>
          <a:fillRef idx="0">
            <a:schemeClr val="accent1"/>
          </a:fillRef>
          <a:effectRef idx="1">
            <a:schemeClr val="accent1"/>
          </a:effectRef>
          <a:fontRef idx="minor">
            <a:schemeClr val="tx1"/>
          </a:fontRef>
        </p:style>
      </p:cxnSp>
      <p:sp>
        <p:nvSpPr>
          <p:cNvPr id="45" name="Oval 44"/>
          <p:cNvSpPr/>
          <p:nvPr/>
        </p:nvSpPr>
        <p:spPr>
          <a:xfrm>
            <a:off x="208595" y="4258421"/>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1</a:t>
            </a:r>
            <a:endParaRPr lang="en-US" sz="2000" baseline="-25000" dirty="0">
              <a:solidFill>
                <a:prstClr val="black"/>
              </a:solidFill>
            </a:endParaRPr>
          </a:p>
        </p:txBody>
      </p:sp>
      <p:cxnSp>
        <p:nvCxnSpPr>
          <p:cNvPr id="46" name="Straight Connector 45"/>
          <p:cNvCxnSpPr>
            <a:stCxn id="45" idx="6"/>
            <a:endCxn id="36" idx="2"/>
          </p:cNvCxnSpPr>
          <p:nvPr/>
        </p:nvCxnSpPr>
        <p:spPr>
          <a:xfrm flipV="1">
            <a:off x="638378" y="3336915"/>
            <a:ext cx="952325" cy="1111003"/>
          </a:xfrm>
          <a:prstGeom prst="line">
            <a:avLst/>
          </a:prstGeom>
        </p:spPr>
        <p:style>
          <a:lnRef idx="2">
            <a:schemeClr val="accent1"/>
          </a:lnRef>
          <a:fillRef idx="0">
            <a:schemeClr val="accent1"/>
          </a:fillRef>
          <a:effectRef idx="1">
            <a:schemeClr val="accent1"/>
          </a:effectRef>
          <a:fontRef idx="minor">
            <a:schemeClr val="tx1"/>
          </a:fontRef>
        </p:style>
      </p:cxnSp>
      <p:sp>
        <p:nvSpPr>
          <p:cNvPr id="47" name="Oval 46"/>
          <p:cNvSpPr/>
          <p:nvPr/>
        </p:nvSpPr>
        <p:spPr>
          <a:xfrm>
            <a:off x="1639812" y="6443198"/>
            <a:ext cx="361045" cy="325399"/>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smtClean="0">
                <a:solidFill>
                  <a:prstClr val="black"/>
                </a:solidFill>
              </a:rPr>
              <a:t>h</a:t>
            </a:r>
            <a:r>
              <a:rPr lang="en-US" sz="1400" baseline="-25000" dirty="0" smtClean="0">
                <a:solidFill>
                  <a:prstClr val="black"/>
                </a:solidFill>
              </a:rPr>
              <a:t>2</a:t>
            </a:r>
          </a:p>
        </p:txBody>
      </p:sp>
      <p:sp>
        <p:nvSpPr>
          <p:cNvPr id="48" name="Oval 47"/>
          <p:cNvSpPr/>
          <p:nvPr/>
        </p:nvSpPr>
        <p:spPr>
          <a:xfrm>
            <a:off x="1598193" y="463459"/>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a:solidFill>
                  <a:prstClr val="black"/>
                </a:solidFill>
              </a:rPr>
              <a:t>h</a:t>
            </a:r>
            <a:r>
              <a:rPr lang="en-US" sz="1400" baseline="-25000" dirty="0" smtClean="0">
                <a:solidFill>
                  <a:prstClr val="black"/>
                </a:solidFill>
              </a:rPr>
              <a:t>0</a:t>
            </a:r>
          </a:p>
        </p:txBody>
      </p:sp>
      <p:cxnSp>
        <p:nvCxnSpPr>
          <p:cNvPr id="49" name="Straight Connector 48"/>
          <p:cNvCxnSpPr>
            <a:stCxn id="31" idx="6"/>
            <a:endCxn id="47" idx="2"/>
          </p:cNvCxnSpPr>
          <p:nvPr/>
        </p:nvCxnSpPr>
        <p:spPr>
          <a:xfrm>
            <a:off x="580301" y="1987999"/>
            <a:ext cx="1059511" cy="4617899"/>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p:cNvCxnSpPr>
            <a:stCxn id="29" idx="6"/>
            <a:endCxn id="47" idx="2"/>
          </p:cNvCxnSpPr>
          <p:nvPr/>
        </p:nvCxnSpPr>
        <p:spPr>
          <a:xfrm>
            <a:off x="615973" y="2361494"/>
            <a:ext cx="1023839" cy="4244404"/>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Straight Connector 50"/>
          <p:cNvCxnSpPr>
            <a:stCxn id="32" idx="6"/>
            <a:endCxn id="47" idx="2"/>
          </p:cNvCxnSpPr>
          <p:nvPr/>
        </p:nvCxnSpPr>
        <p:spPr>
          <a:xfrm>
            <a:off x="651645" y="2740487"/>
            <a:ext cx="988167" cy="3865411"/>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Straight Connector 51"/>
          <p:cNvCxnSpPr>
            <a:stCxn id="34" idx="6"/>
            <a:endCxn id="47" idx="2"/>
          </p:cNvCxnSpPr>
          <p:nvPr/>
        </p:nvCxnSpPr>
        <p:spPr>
          <a:xfrm>
            <a:off x="697408" y="3133114"/>
            <a:ext cx="942404" cy="3472784"/>
          </a:xfrm>
          <a:prstGeom prst="line">
            <a:avLst/>
          </a:prstGeom>
        </p:spPr>
        <p:style>
          <a:lnRef idx="2">
            <a:schemeClr val="accent1"/>
          </a:lnRef>
          <a:fillRef idx="0">
            <a:schemeClr val="accent1"/>
          </a:fillRef>
          <a:effectRef idx="1">
            <a:schemeClr val="accent1"/>
          </a:effectRef>
          <a:fontRef idx="minor">
            <a:schemeClr val="tx1"/>
          </a:fontRef>
        </p:style>
      </p:cxnSp>
      <p:cxnSp>
        <p:nvCxnSpPr>
          <p:cNvPr id="53" name="Straight Connector 52"/>
          <p:cNvCxnSpPr>
            <a:stCxn id="33" idx="6"/>
            <a:endCxn id="47" idx="2"/>
          </p:cNvCxnSpPr>
          <p:nvPr/>
        </p:nvCxnSpPr>
        <p:spPr>
          <a:xfrm>
            <a:off x="672091" y="3537127"/>
            <a:ext cx="967721" cy="3068771"/>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Straight Connector 53"/>
          <p:cNvCxnSpPr>
            <a:stCxn id="35" idx="6"/>
            <a:endCxn id="47" idx="2"/>
          </p:cNvCxnSpPr>
          <p:nvPr/>
        </p:nvCxnSpPr>
        <p:spPr>
          <a:xfrm>
            <a:off x="728514" y="3978397"/>
            <a:ext cx="911298" cy="2627501"/>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Straight Connector 54"/>
          <p:cNvCxnSpPr>
            <a:stCxn id="45" idx="6"/>
            <a:endCxn id="47" idx="2"/>
          </p:cNvCxnSpPr>
          <p:nvPr/>
        </p:nvCxnSpPr>
        <p:spPr>
          <a:xfrm>
            <a:off x="638378" y="4447918"/>
            <a:ext cx="1001434" cy="2157980"/>
          </a:xfrm>
          <a:prstGeom prst="line">
            <a:avLst/>
          </a:prstGeom>
        </p:spPr>
        <p:style>
          <a:lnRef idx="2">
            <a:schemeClr val="accent1"/>
          </a:lnRef>
          <a:fillRef idx="0">
            <a:schemeClr val="accent1"/>
          </a:fillRef>
          <a:effectRef idx="1">
            <a:schemeClr val="accent1"/>
          </a:effectRef>
          <a:fontRef idx="minor">
            <a:schemeClr val="tx1"/>
          </a:fontRef>
        </p:style>
      </p:cxnSp>
      <p:cxnSp>
        <p:nvCxnSpPr>
          <p:cNvPr id="56" name="Straight Connector 55"/>
          <p:cNvCxnSpPr>
            <a:stCxn id="31" idx="6"/>
            <a:endCxn id="48" idx="2"/>
          </p:cNvCxnSpPr>
          <p:nvPr/>
        </p:nvCxnSpPr>
        <p:spPr>
          <a:xfrm flipV="1">
            <a:off x="580301" y="640456"/>
            <a:ext cx="1017892" cy="1347543"/>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p:cNvCxnSpPr>
            <a:stCxn id="32" idx="6"/>
            <a:endCxn id="48" idx="2"/>
          </p:cNvCxnSpPr>
          <p:nvPr/>
        </p:nvCxnSpPr>
        <p:spPr>
          <a:xfrm flipV="1">
            <a:off x="651645" y="640456"/>
            <a:ext cx="946548" cy="2100031"/>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Straight Connector 57"/>
          <p:cNvCxnSpPr>
            <a:stCxn id="34" idx="6"/>
            <a:endCxn id="48" idx="2"/>
          </p:cNvCxnSpPr>
          <p:nvPr/>
        </p:nvCxnSpPr>
        <p:spPr>
          <a:xfrm flipV="1">
            <a:off x="697408" y="640456"/>
            <a:ext cx="900785" cy="2492658"/>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p:cNvCxnSpPr>
            <a:stCxn id="33" idx="6"/>
            <a:endCxn id="286" idx="2"/>
          </p:cNvCxnSpPr>
          <p:nvPr/>
        </p:nvCxnSpPr>
        <p:spPr>
          <a:xfrm flipV="1">
            <a:off x="672091" y="2337064"/>
            <a:ext cx="913929" cy="1200063"/>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Straight Connector 59"/>
          <p:cNvCxnSpPr>
            <a:stCxn id="35" idx="6"/>
            <a:endCxn id="48" idx="2"/>
          </p:cNvCxnSpPr>
          <p:nvPr/>
        </p:nvCxnSpPr>
        <p:spPr>
          <a:xfrm flipV="1">
            <a:off x="728514" y="640456"/>
            <a:ext cx="869679" cy="3337941"/>
          </a:xfrm>
          <a:prstGeom prst="line">
            <a:avLst/>
          </a:prstGeom>
        </p:spPr>
        <p:style>
          <a:lnRef idx="2">
            <a:schemeClr val="accent1"/>
          </a:lnRef>
          <a:fillRef idx="0">
            <a:schemeClr val="accent1"/>
          </a:fillRef>
          <a:effectRef idx="1">
            <a:schemeClr val="accent1"/>
          </a:effectRef>
          <a:fontRef idx="minor">
            <a:schemeClr val="tx1"/>
          </a:fontRef>
        </p:style>
      </p:cxnSp>
      <p:cxnSp>
        <p:nvCxnSpPr>
          <p:cNvPr id="61" name="Straight Connector 60"/>
          <p:cNvCxnSpPr>
            <a:stCxn id="29" idx="6"/>
            <a:endCxn id="48" idx="2"/>
          </p:cNvCxnSpPr>
          <p:nvPr/>
        </p:nvCxnSpPr>
        <p:spPr>
          <a:xfrm flipV="1">
            <a:off x="615973" y="640456"/>
            <a:ext cx="982220" cy="1721038"/>
          </a:xfrm>
          <a:prstGeom prst="line">
            <a:avLst/>
          </a:prstGeom>
        </p:spPr>
        <p:style>
          <a:lnRef idx="2">
            <a:schemeClr val="accent1"/>
          </a:lnRef>
          <a:fillRef idx="0">
            <a:schemeClr val="accent1"/>
          </a:fillRef>
          <a:effectRef idx="1">
            <a:schemeClr val="accent1"/>
          </a:effectRef>
          <a:fontRef idx="minor">
            <a:schemeClr val="tx1"/>
          </a:fontRef>
        </p:style>
      </p:cxnSp>
      <p:cxnSp>
        <p:nvCxnSpPr>
          <p:cNvPr id="62" name="Straight Connector 61"/>
          <p:cNvCxnSpPr>
            <a:stCxn id="45" idx="6"/>
            <a:endCxn id="48" idx="2"/>
          </p:cNvCxnSpPr>
          <p:nvPr/>
        </p:nvCxnSpPr>
        <p:spPr>
          <a:xfrm flipV="1">
            <a:off x="638378" y="640456"/>
            <a:ext cx="959815" cy="3807462"/>
          </a:xfrm>
          <a:prstGeom prst="line">
            <a:avLst/>
          </a:prstGeom>
        </p:spPr>
        <p:style>
          <a:lnRef idx="2">
            <a:schemeClr val="accent1"/>
          </a:lnRef>
          <a:fillRef idx="0">
            <a:schemeClr val="accent1"/>
          </a:fillRef>
          <a:effectRef idx="1">
            <a:schemeClr val="accent1"/>
          </a:effectRef>
          <a:fontRef idx="minor">
            <a:schemeClr val="tx1"/>
          </a:fontRef>
        </p:style>
      </p:cxnSp>
      <p:sp>
        <p:nvSpPr>
          <p:cNvPr id="63" name="Oval 62"/>
          <p:cNvSpPr/>
          <p:nvPr/>
        </p:nvSpPr>
        <p:spPr>
          <a:xfrm>
            <a:off x="1617469" y="2841243"/>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a:solidFill>
                  <a:prstClr val="black"/>
                </a:solidFill>
              </a:rPr>
              <a:t>h</a:t>
            </a:r>
            <a:r>
              <a:rPr lang="en-US" sz="1400" baseline="-25000" dirty="0" smtClean="0">
                <a:solidFill>
                  <a:prstClr val="black"/>
                </a:solidFill>
              </a:rPr>
              <a:t>3</a:t>
            </a:r>
          </a:p>
        </p:txBody>
      </p:sp>
      <p:sp>
        <p:nvSpPr>
          <p:cNvPr id="64" name="Oval 63"/>
          <p:cNvSpPr/>
          <p:nvPr/>
        </p:nvSpPr>
        <p:spPr>
          <a:xfrm>
            <a:off x="1617469" y="3498893"/>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a:solidFill>
                  <a:prstClr val="black"/>
                </a:solidFill>
              </a:rPr>
              <a:t>h</a:t>
            </a:r>
            <a:r>
              <a:rPr lang="en-US" sz="1400" baseline="-25000" dirty="0" smtClean="0">
                <a:solidFill>
                  <a:prstClr val="black"/>
                </a:solidFill>
              </a:rPr>
              <a:t>4</a:t>
            </a:r>
          </a:p>
        </p:txBody>
      </p:sp>
      <p:sp>
        <p:nvSpPr>
          <p:cNvPr id="65" name="Oval 64"/>
          <p:cNvSpPr/>
          <p:nvPr/>
        </p:nvSpPr>
        <p:spPr>
          <a:xfrm>
            <a:off x="1617469" y="4205174"/>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a:solidFill>
                  <a:prstClr val="black"/>
                </a:solidFill>
              </a:rPr>
              <a:t>h</a:t>
            </a:r>
            <a:r>
              <a:rPr lang="en-US" sz="1400" baseline="-25000" dirty="0" smtClean="0">
                <a:solidFill>
                  <a:prstClr val="black"/>
                </a:solidFill>
              </a:rPr>
              <a:t>3</a:t>
            </a:r>
          </a:p>
        </p:txBody>
      </p:sp>
      <p:sp>
        <p:nvSpPr>
          <p:cNvPr id="67" name="Oval 66"/>
          <p:cNvSpPr/>
          <p:nvPr/>
        </p:nvSpPr>
        <p:spPr>
          <a:xfrm>
            <a:off x="3075802" y="4081599"/>
            <a:ext cx="301441" cy="248331"/>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600" dirty="0" smtClean="0">
                <a:solidFill>
                  <a:prstClr val="black"/>
                </a:solidFill>
              </a:rPr>
              <a:t>Y</a:t>
            </a:r>
            <a:r>
              <a:rPr lang="en-US" sz="1600" baseline="-25000" dirty="0">
                <a:solidFill>
                  <a:prstClr val="black"/>
                </a:solidFill>
              </a:rPr>
              <a:t>9</a:t>
            </a:r>
            <a:endParaRPr lang="en-US" sz="1600" baseline="-25000" dirty="0" smtClean="0">
              <a:solidFill>
                <a:prstClr val="black"/>
              </a:solidFill>
            </a:endParaRPr>
          </a:p>
        </p:txBody>
      </p:sp>
      <p:sp>
        <p:nvSpPr>
          <p:cNvPr id="74" name="Oval 73"/>
          <p:cNvSpPr/>
          <p:nvPr/>
        </p:nvSpPr>
        <p:spPr>
          <a:xfrm>
            <a:off x="3131597" y="2390171"/>
            <a:ext cx="268280" cy="257095"/>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600" dirty="0" smtClean="0">
                <a:solidFill>
                  <a:prstClr val="black"/>
                </a:solidFill>
              </a:rPr>
              <a:t>Y</a:t>
            </a:r>
            <a:r>
              <a:rPr lang="en-US" sz="1600" baseline="-25000" dirty="0" smtClean="0">
                <a:solidFill>
                  <a:prstClr val="black"/>
                </a:solidFill>
              </a:rPr>
              <a:t>2</a:t>
            </a:r>
          </a:p>
        </p:txBody>
      </p:sp>
      <p:sp>
        <p:nvSpPr>
          <p:cNvPr id="75" name="Oval 74"/>
          <p:cNvSpPr/>
          <p:nvPr/>
        </p:nvSpPr>
        <p:spPr>
          <a:xfrm>
            <a:off x="3112697" y="1970122"/>
            <a:ext cx="295391" cy="2796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600" dirty="0" smtClean="0">
                <a:solidFill>
                  <a:prstClr val="black"/>
                </a:solidFill>
              </a:rPr>
              <a:t>Y</a:t>
            </a:r>
            <a:r>
              <a:rPr lang="en-US" sz="1600" baseline="-25000" dirty="0">
                <a:solidFill>
                  <a:prstClr val="black"/>
                </a:solidFill>
              </a:rPr>
              <a:t>0</a:t>
            </a:r>
            <a:endParaRPr lang="en-US" sz="1600" baseline="-25000" dirty="0" smtClean="0">
              <a:solidFill>
                <a:prstClr val="black"/>
              </a:solidFill>
            </a:endParaRPr>
          </a:p>
        </p:txBody>
      </p:sp>
      <p:sp>
        <p:nvSpPr>
          <p:cNvPr id="76" name="Oval 75"/>
          <p:cNvSpPr/>
          <p:nvPr/>
        </p:nvSpPr>
        <p:spPr>
          <a:xfrm>
            <a:off x="3093293" y="2827231"/>
            <a:ext cx="295391" cy="2796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600" dirty="0" smtClean="0">
                <a:solidFill>
                  <a:prstClr val="black"/>
                </a:solidFill>
              </a:rPr>
              <a:t>Y</a:t>
            </a:r>
            <a:r>
              <a:rPr lang="en-US" sz="1600" baseline="-25000" dirty="0" smtClean="0">
                <a:solidFill>
                  <a:prstClr val="black"/>
                </a:solidFill>
              </a:rPr>
              <a:t>3</a:t>
            </a:r>
          </a:p>
        </p:txBody>
      </p:sp>
      <p:sp>
        <p:nvSpPr>
          <p:cNvPr id="77" name="Oval 76"/>
          <p:cNvSpPr/>
          <p:nvPr/>
        </p:nvSpPr>
        <p:spPr>
          <a:xfrm>
            <a:off x="3081852" y="3221797"/>
            <a:ext cx="295391" cy="2796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600" dirty="0" smtClean="0">
                <a:solidFill>
                  <a:prstClr val="black"/>
                </a:solidFill>
              </a:rPr>
              <a:t>Y</a:t>
            </a:r>
            <a:r>
              <a:rPr lang="en-US" sz="1600" baseline="-25000" dirty="0" smtClean="0">
                <a:solidFill>
                  <a:prstClr val="black"/>
                </a:solidFill>
              </a:rPr>
              <a:t>4</a:t>
            </a:r>
          </a:p>
        </p:txBody>
      </p:sp>
      <p:sp>
        <p:nvSpPr>
          <p:cNvPr id="78" name="Oval 77"/>
          <p:cNvSpPr/>
          <p:nvPr/>
        </p:nvSpPr>
        <p:spPr>
          <a:xfrm>
            <a:off x="3081852" y="3655153"/>
            <a:ext cx="295391" cy="2796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600" dirty="0" smtClean="0">
                <a:solidFill>
                  <a:prstClr val="black"/>
                </a:solidFill>
              </a:rPr>
              <a:t>Y</a:t>
            </a:r>
            <a:r>
              <a:rPr lang="en-US" sz="1600" baseline="-25000" dirty="0" smtClean="0">
                <a:solidFill>
                  <a:prstClr val="black"/>
                </a:solidFill>
              </a:rPr>
              <a:t>3</a:t>
            </a:r>
          </a:p>
        </p:txBody>
      </p:sp>
      <p:cxnSp>
        <p:nvCxnSpPr>
          <p:cNvPr id="79" name="Straight Connector 78"/>
          <p:cNvCxnSpPr>
            <a:stCxn id="48" idx="6"/>
            <a:endCxn id="75" idx="2"/>
          </p:cNvCxnSpPr>
          <p:nvPr/>
        </p:nvCxnSpPr>
        <p:spPr>
          <a:xfrm>
            <a:off x="1963920" y="640456"/>
            <a:ext cx="1148777" cy="1469510"/>
          </a:xfrm>
          <a:prstGeom prst="line">
            <a:avLst/>
          </a:prstGeom>
        </p:spPr>
        <p:style>
          <a:lnRef idx="2">
            <a:schemeClr val="accent1"/>
          </a:lnRef>
          <a:fillRef idx="0">
            <a:schemeClr val="accent1"/>
          </a:fillRef>
          <a:effectRef idx="1">
            <a:schemeClr val="accent1"/>
          </a:effectRef>
          <a:fontRef idx="minor">
            <a:schemeClr val="tx1"/>
          </a:fontRef>
        </p:style>
      </p:cxnSp>
      <p:cxnSp>
        <p:nvCxnSpPr>
          <p:cNvPr id="80" name="Straight Connector 79"/>
          <p:cNvCxnSpPr>
            <a:stCxn id="47" idx="6"/>
            <a:endCxn id="75" idx="2"/>
          </p:cNvCxnSpPr>
          <p:nvPr/>
        </p:nvCxnSpPr>
        <p:spPr>
          <a:xfrm flipV="1">
            <a:off x="2000857" y="2109966"/>
            <a:ext cx="1111840" cy="4495932"/>
          </a:xfrm>
          <a:prstGeom prst="line">
            <a:avLst/>
          </a:prstGeom>
        </p:spPr>
        <p:style>
          <a:lnRef idx="2">
            <a:schemeClr val="accent1"/>
          </a:lnRef>
          <a:fillRef idx="0">
            <a:schemeClr val="accent1"/>
          </a:fillRef>
          <a:effectRef idx="1">
            <a:schemeClr val="accent1"/>
          </a:effectRef>
          <a:fontRef idx="minor">
            <a:schemeClr val="tx1"/>
          </a:fontRef>
        </p:style>
      </p:cxnSp>
      <p:cxnSp>
        <p:nvCxnSpPr>
          <p:cNvPr id="81" name="Straight Connector 80"/>
          <p:cNvCxnSpPr>
            <a:stCxn id="63" idx="6"/>
            <a:endCxn id="75" idx="2"/>
          </p:cNvCxnSpPr>
          <p:nvPr/>
        </p:nvCxnSpPr>
        <p:spPr>
          <a:xfrm flipV="1">
            <a:off x="1983196" y="2109966"/>
            <a:ext cx="1129501" cy="908274"/>
          </a:xfrm>
          <a:prstGeom prst="line">
            <a:avLst/>
          </a:prstGeom>
        </p:spPr>
        <p:style>
          <a:lnRef idx="2">
            <a:schemeClr val="accent1"/>
          </a:lnRef>
          <a:fillRef idx="0">
            <a:schemeClr val="accent1"/>
          </a:fillRef>
          <a:effectRef idx="1">
            <a:schemeClr val="accent1"/>
          </a:effectRef>
          <a:fontRef idx="minor">
            <a:schemeClr val="tx1"/>
          </a:fontRef>
        </p:style>
      </p:cxnSp>
      <p:cxnSp>
        <p:nvCxnSpPr>
          <p:cNvPr id="82" name="Straight Connector 81"/>
          <p:cNvCxnSpPr>
            <a:stCxn id="64" idx="6"/>
            <a:endCxn id="75" idx="2"/>
          </p:cNvCxnSpPr>
          <p:nvPr/>
        </p:nvCxnSpPr>
        <p:spPr>
          <a:xfrm flipV="1">
            <a:off x="1983196" y="2109966"/>
            <a:ext cx="1129501" cy="1565924"/>
          </a:xfrm>
          <a:prstGeom prst="line">
            <a:avLst/>
          </a:prstGeom>
        </p:spPr>
        <p:style>
          <a:lnRef idx="2">
            <a:schemeClr val="accent1"/>
          </a:lnRef>
          <a:fillRef idx="0">
            <a:schemeClr val="accent1"/>
          </a:fillRef>
          <a:effectRef idx="1">
            <a:schemeClr val="accent1"/>
          </a:effectRef>
          <a:fontRef idx="minor">
            <a:schemeClr val="tx1"/>
          </a:fontRef>
        </p:style>
      </p:cxnSp>
      <p:cxnSp>
        <p:nvCxnSpPr>
          <p:cNvPr id="83" name="Straight Connector 82"/>
          <p:cNvCxnSpPr>
            <a:stCxn id="65" idx="6"/>
            <a:endCxn id="75" idx="2"/>
          </p:cNvCxnSpPr>
          <p:nvPr/>
        </p:nvCxnSpPr>
        <p:spPr>
          <a:xfrm flipV="1">
            <a:off x="1983196" y="2109966"/>
            <a:ext cx="1129501" cy="2272205"/>
          </a:xfrm>
          <a:prstGeom prst="line">
            <a:avLst/>
          </a:prstGeom>
        </p:spPr>
        <p:style>
          <a:lnRef idx="2">
            <a:schemeClr val="accent1"/>
          </a:lnRef>
          <a:fillRef idx="0">
            <a:schemeClr val="accent1"/>
          </a:fillRef>
          <a:effectRef idx="1">
            <a:schemeClr val="accent1"/>
          </a:effectRef>
          <a:fontRef idx="minor">
            <a:schemeClr val="tx1"/>
          </a:fontRef>
        </p:style>
      </p:cxnSp>
      <p:cxnSp>
        <p:nvCxnSpPr>
          <p:cNvPr id="84" name="Straight Connector 83"/>
          <p:cNvCxnSpPr>
            <a:stCxn id="36" idx="6"/>
            <a:endCxn id="75" idx="2"/>
          </p:cNvCxnSpPr>
          <p:nvPr/>
        </p:nvCxnSpPr>
        <p:spPr>
          <a:xfrm flipV="1">
            <a:off x="1963920" y="2109966"/>
            <a:ext cx="1148777" cy="1226949"/>
          </a:xfrm>
          <a:prstGeom prst="line">
            <a:avLst/>
          </a:prstGeom>
        </p:spPr>
        <p:style>
          <a:lnRef idx="2">
            <a:schemeClr val="accent1"/>
          </a:lnRef>
          <a:fillRef idx="0">
            <a:schemeClr val="accent1"/>
          </a:fillRef>
          <a:effectRef idx="1">
            <a:schemeClr val="accent1"/>
          </a:effectRef>
          <a:fontRef idx="minor">
            <a:schemeClr val="tx1"/>
          </a:fontRef>
        </p:style>
      </p:cxnSp>
      <p:cxnSp>
        <p:nvCxnSpPr>
          <p:cNvPr id="85" name="Straight Connector 84"/>
          <p:cNvCxnSpPr>
            <a:stCxn id="48" idx="6"/>
            <a:endCxn id="74" idx="2"/>
          </p:cNvCxnSpPr>
          <p:nvPr/>
        </p:nvCxnSpPr>
        <p:spPr>
          <a:xfrm>
            <a:off x="1963920" y="640456"/>
            <a:ext cx="1167677" cy="1878263"/>
          </a:xfrm>
          <a:prstGeom prst="line">
            <a:avLst/>
          </a:prstGeom>
        </p:spPr>
        <p:style>
          <a:lnRef idx="2">
            <a:schemeClr val="accent1"/>
          </a:lnRef>
          <a:fillRef idx="0">
            <a:schemeClr val="accent1"/>
          </a:fillRef>
          <a:effectRef idx="1">
            <a:schemeClr val="accent1"/>
          </a:effectRef>
          <a:fontRef idx="minor">
            <a:schemeClr val="tx1"/>
          </a:fontRef>
        </p:style>
      </p:cxnSp>
      <p:cxnSp>
        <p:nvCxnSpPr>
          <p:cNvPr id="86" name="Straight Connector 85"/>
          <p:cNvCxnSpPr>
            <a:stCxn id="47" idx="6"/>
            <a:endCxn id="74" idx="2"/>
          </p:cNvCxnSpPr>
          <p:nvPr/>
        </p:nvCxnSpPr>
        <p:spPr>
          <a:xfrm flipV="1">
            <a:off x="2000857" y="2518719"/>
            <a:ext cx="1130740" cy="4087179"/>
          </a:xfrm>
          <a:prstGeom prst="line">
            <a:avLst/>
          </a:prstGeom>
        </p:spPr>
        <p:style>
          <a:lnRef idx="2">
            <a:schemeClr val="accent1"/>
          </a:lnRef>
          <a:fillRef idx="0">
            <a:schemeClr val="accent1"/>
          </a:fillRef>
          <a:effectRef idx="1">
            <a:schemeClr val="accent1"/>
          </a:effectRef>
          <a:fontRef idx="minor">
            <a:schemeClr val="tx1"/>
          </a:fontRef>
        </p:style>
      </p:cxnSp>
      <p:cxnSp>
        <p:nvCxnSpPr>
          <p:cNvPr id="87" name="Straight Connector 86"/>
          <p:cNvCxnSpPr>
            <a:stCxn id="63" idx="6"/>
            <a:endCxn id="74" idx="2"/>
          </p:cNvCxnSpPr>
          <p:nvPr/>
        </p:nvCxnSpPr>
        <p:spPr>
          <a:xfrm flipV="1">
            <a:off x="1983196" y="2518719"/>
            <a:ext cx="1148401" cy="499521"/>
          </a:xfrm>
          <a:prstGeom prst="line">
            <a:avLst/>
          </a:prstGeom>
        </p:spPr>
        <p:style>
          <a:lnRef idx="2">
            <a:schemeClr val="accent1"/>
          </a:lnRef>
          <a:fillRef idx="0">
            <a:schemeClr val="accent1"/>
          </a:fillRef>
          <a:effectRef idx="1">
            <a:schemeClr val="accent1"/>
          </a:effectRef>
          <a:fontRef idx="minor">
            <a:schemeClr val="tx1"/>
          </a:fontRef>
        </p:style>
      </p:cxnSp>
      <p:cxnSp>
        <p:nvCxnSpPr>
          <p:cNvPr id="88" name="Straight Connector 87"/>
          <p:cNvCxnSpPr>
            <a:stCxn id="64" idx="6"/>
            <a:endCxn id="74" idx="2"/>
          </p:cNvCxnSpPr>
          <p:nvPr/>
        </p:nvCxnSpPr>
        <p:spPr>
          <a:xfrm flipV="1">
            <a:off x="1983196" y="2518719"/>
            <a:ext cx="1148401" cy="1157171"/>
          </a:xfrm>
          <a:prstGeom prst="line">
            <a:avLst/>
          </a:prstGeom>
        </p:spPr>
        <p:style>
          <a:lnRef idx="2">
            <a:schemeClr val="accent1"/>
          </a:lnRef>
          <a:fillRef idx="0">
            <a:schemeClr val="accent1"/>
          </a:fillRef>
          <a:effectRef idx="1">
            <a:schemeClr val="accent1"/>
          </a:effectRef>
          <a:fontRef idx="minor">
            <a:schemeClr val="tx1"/>
          </a:fontRef>
        </p:style>
      </p:cxnSp>
      <p:cxnSp>
        <p:nvCxnSpPr>
          <p:cNvPr id="89" name="Straight Connector 88"/>
          <p:cNvCxnSpPr>
            <a:stCxn id="65" idx="6"/>
            <a:endCxn id="74" idx="2"/>
          </p:cNvCxnSpPr>
          <p:nvPr/>
        </p:nvCxnSpPr>
        <p:spPr>
          <a:xfrm flipV="1">
            <a:off x="1983196" y="2518719"/>
            <a:ext cx="1148401" cy="1863452"/>
          </a:xfrm>
          <a:prstGeom prst="line">
            <a:avLst/>
          </a:prstGeom>
        </p:spPr>
        <p:style>
          <a:lnRef idx="2">
            <a:schemeClr val="accent1"/>
          </a:lnRef>
          <a:fillRef idx="0">
            <a:schemeClr val="accent1"/>
          </a:fillRef>
          <a:effectRef idx="1">
            <a:schemeClr val="accent1"/>
          </a:effectRef>
          <a:fontRef idx="minor">
            <a:schemeClr val="tx1"/>
          </a:fontRef>
        </p:style>
      </p:cxnSp>
      <p:cxnSp>
        <p:nvCxnSpPr>
          <p:cNvPr id="90" name="Straight Connector 89"/>
          <p:cNvCxnSpPr>
            <a:stCxn id="36" idx="6"/>
            <a:endCxn id="74" idx="2"/>
          </p:cNvCxnSpPr>
          <p:nvPr/>
        </p:nvCxnSpPr>
        <p:spPr>
          <a:xfrm flipV="1">
            <a:off x="1963920" y="2518719"/>
            <a:ext cx="1167677" cy="818196"/>
          </a:xfrm>
          <a:prstGeom prst="line">
            <a:avLst/>
          </a:prstGeom>
        </p:spPr>
        <p:style>
          <a:lnRef idx="2">
            <a:schemeClr val="accent1"/>
          </a:lnRef>
          <a:fillRef idx="0">
            <a:schemeClr val="accent1"/>
          </a:fillRef>
          <a:effectRef idx="1">
            <a:schemeClr val="accent1"/>
          </a:effectRef>
          <a:fontRef idx="minor">
            <a:schemeClr val="tx1"/>
          </a:fontRef>
        </p:style>
      </p:cxnSp>
      <p:cxnSp>
        <p:nvCxnSpPr>
          <p:cNvPr id="91" name="Straight Connector 90"/>
          <p:cNvCxnSpPr>
            <a:stCxn id="65" idx="6"/>
            <a:endCxn id="67" idx="2"/>
          </p:cNvCxnSpPr>
          <p:nvPr/>
        </p:nvCxnSpPr>
        <p:spPr>
          <a:xfrm flipV="1">
            <a:off x="1983196" y="4205765"/>
            <a:ext cx="1092606" cy="176406"/>
          </a:xfrm>
          <a:prstGeom prst="line">
            <a:avLst/>
          </a:prstGeom>
        </p:spPr>
        <p:style>
          <a:lnRef idx="2">
            <a:schemeClr val="accent1"/>
          </a:lnRef>
          <a:fillRef idx="0">
            <a:schemeClr val="accent1"/>
          </a:fillRef>
          <a:effectRef idx="1">
            <a:schemeClr val="accent1"/>
          </a:effectRef>
          <a:fontRef idx="minor">
            <a:schemeClr val="tx1"/>
          </a:fontRef>
        </p:style>
      </p:cxnSp>
      <p:cxnSp>
        <p:nvCxnSpPr>
          <p:cNvPr id="92" name="Straight Connector 91"/>
          <p:cNvCxnSpPr>
            <a:stCxn id="36" idx="6"/>
            <a:endCxn id="67" idx="2"/>
          </p:cNvCxnSpPr>
          <p:nvPr/>
        </p:nvCxnSpPr>
        <p:spPr>
          <a:xfrm>
            <a:off x="1963920" y="3336915"/>
            <a:ext cx="1111882" cy="868850"/>
          </a:xfrm>
          <a:prstGeom prst="line">
            <a:avLst/>
          </a:prstGeom>
        </p:spPr>
        <p:style>
          <a:lnRef idx="2">
            <a:schemeClr val="accent1"/>
          </a:lnRef>
          <a:fillRef idx="0">
            <a:schemeClr val="accent1"/>
          </a:fillRef>
          <a:effectRef idx="1">
            <a:schemeClr val="accent1"/>
          </a:effectRef>
          <a:fontRef idx="minor">
            <a:schemeClr val="tx1"/>
          </a:fontRef>
        </p:style>
      </p:cxnSp>
      <p:cxnSp>
        <p:nvCxnSpPr>
          <p:cNvPr id="93" name="Straight Connector 92"/>
          <p:cNvCxnSpPr>
            <a:stCxn id="64" idx="6"/>
            <a:endCxn id="67" idx="2"/>
          </p:cNvCxnSpPr>
          <p:nvPr/>
        </p:nvCxnSpPr>
        <p:spPr>
          <a:xfrm>
            <a:off x="1983196" y="3675890"/>
            <a:ext cx="1092606" cy="529875"/>
          </a:xfrm>
          <a:prstGeom prst="line">
            <a:avLst/>
          </a:prstGeom>
        </p:spPr>
        <p:style>
          <a:lnRef idx="2">
            <a:schemeClr val="accent1"/>
          </a:lnRef>
          <a:fillRef idx="0">
            <a:schemeClr val="accent1"/>
          </a:fillRef>
          <a:effectRef idx="1">
            <a:schemeClr val="accent1"/>
          </a:effectRef>
          <a:fontRef idx="minor">
            <a:schemeClr val="tx1"/>
          </a:fontRef>
        </p:style>
      </p:cxnSp>
      <p:cxnSp>
        <p:nvCxnSpPr>
          <p:cNvPr id="94" name="Straight Connector 93"/>
          <p:cNvCxnSpPr>
            <a:stCxn id="63" idx="6"/>
            <a:endCxn id="67" idx="2"/>
          </p:cNvCxnSpPr>
          <p:nvPr/>
        </p:nvCxnSpPr>
        <p:spPr>
          <a:xfrm>
            <a:off x="1983196" y="3018240"/>
            <a:ext cx="1092606" cy="1187525"/>
          </a:xfrm>
          <a:prstGeom prst="line">
            <a:avLst/>
          </a:prstGeom>
        </p:spPr>
        <p:style>
          <a:lnRef idx="2">
            <a:schemeClr val="accent1"/>
          </a:lnRef>
          <a:fillRef idx="0">
            <a:schemeClr val="accent1"/>
          </a:fillRef>
          <a:effectRef idx="1">
            <a:schemeClr val="accent1"/>
          </a:effectRef>
          <a:fontRef idx="minor">
            <a:schemeClr val="tx1"/>
          </a:fontRef>
        </p:style>
      </p:cxnSp>
      <p:cxnSp>
        <p:nvCxnSpPr>
          <p:cNvPr id="95" name="Straight Connector 94"/>
          <p:cNvCxnSpPr>
            <a:stCxn id="47" idx="6"/>
            <a:endCxn id="67" idx="2"/>
          </p:cNvCxnSpPr>
          <p:nvPr/>
        </p:nvCxnSpPr>
        <p:spPr>
          <a:xfrm flipV="1">
            <a:off x="2000857" y="4205765"/>
            <a:ext cx="1074945" cy="2400133"/>
          </a:xfrm>
          <a:prstGeom prst="line">
            <a:avLst/>
          </a:prstGeom>
        </p:spPr>
        <p:style>
          <a:lnRef idx="2">
            <a:schemeClr val="accent1"/>
          </a:lnRef>
          <a:fillRef idx="0">
            <a:schemeClr val="accent1"/>
          </a:fillRef>
          <a:effectRef idx="1">
            <a:schemeClr val="accent1"/>
          </a:effectRef>
          <a:fontRef idx="minor">
            <a:schemeClr val="tx1"/>
          </a:fontRef>
        </p:style>
      </p:cxnSp>
      <p:cxnSp>
        <p:nvCxnSpPr>
          <p:cNvPr id="96" name="Straight Connector 95"/>
          <p:cNvCxnSpPr>
            <a:stCxn id="48" idx="6"/>
            <a:endCxn id="67" idx="2"/>
          </p:cNvCxnSpPr>
          <p:nvPr/>
        </p:nvCxnSpPr>
        <p:spPr>
          <a:xfrm>
            <a:off x="1963920" y="640456"/>
            <a:ext cx="1111882" cy="3565309"/>
          </a:xfrm>
          <a:prstGeom prst="line">
            <a:avLst/>
          </a:prstGeom>
        </p:spPr>
        <p:style>
          <a:lnRef idx="2">
            <a:schemeClr val="accent1"/>
          </a:lnRef>
          <a:fillRef idx="0">
            <a:schemeClr val="accent1"/>
          </a:fillRef>
          <a:effectRef idx="1">
            <a:schemeClr val="accent1"/>
          </a:effectRef>
          <a:fontRef idx="minor">
            <a:schemeClr val="tx1"/>
          </a:fontRef>
        </p:style>
      </p:cxnSp>
      <p:sp>
        <p:nvSpPr>
          <p:cNvPr id="165" name="Oval 164"/>
          <p:cNvSpPr/>
          <p:nvPr/>
        </p:nvSpPr>
        <p:spPr>
          <a:xfrm>
            <a:off x="1598193" y="5886235"/>
            <a:ext cx="373217" cy="314308"/>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a:solidFill>
                  <a:prstClr val="black"/>
                </a:solidFill>
              </a:rPr>
              <a:t>h</a:t>
            </a:r>
            <a:r>
              <a:rPr lang="en-US" sz="1400" baseline="-25000" dirty="0" smtClean="0">
                <a:solidFill>
                  <a:prstClr val="black"/>
                </a:solidFill>
              </a:rPr>
              <a:t>9</a:t>
            </a:r>
          </a:p>
        </p:txBody>
      </p:sp>
      <p:sp>
        <p:nvSpPr>
          <p:cNvPr id="166" name="Oval 165"/>
          <p:cNvSpPr/>
          <p:nvPr/>
        </p:nvSpPr>
        <p:spPr>
          <a:xfrm>
            <a:off x="1610365" y="2508335"/>
            <a:ext cx="361045" cy="325399"/>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smtClean="0">
                <a:solidFill>
                  <a:prstClr val="black"/>
                </a:solidFill>
              </a:rPr>
              <a:t>h</a:t>
            </a:r>
            <a:r>
              <a:rPr lang="en-US" sz="1400" baseline="-25000" dirty="0" smtClean="0">
                <a:solidFill>
                  <a:prstClr val="black"/>
                </a:solidFill>
              </a:rPr>
              <a:t>2</a:t>
            </a:r>
          </a:p>
        </p:txBody>
      </p:sp>
      <p:sp>
        <p:nvSpPr>
          <p:cNvPr id="167" name="Oval 166"/>
          <p:cNvSpPr/>
          <p:nvPr/>
        </p:nvSpPr>
        <p:spPr>
          <a:xfrm>
            <a:off x="1585342" y="1583353"/>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a:solidFill>
                  <a:prstClr val="black"/>
                </a:solidFill>
              </a:rPr>
              <a:t>h</a:t>
            </a:r>
            <a:r>
              <a:rPr lang="en-US" sz="1400" baseline="-25000" dirty="0" smtClean="0">
                <a:solidFill>
                  <a:prstClr val="black"/>
                </a:solidFill>
              </a:rPr>
              <a:t>0</a:t>
            </a:r>
          </a:p>
        </p:txBody>
      </p:sp>
      <p:sp>
        <p:nvSpPr>
          <p:cNvPr id="168" name="Oval 167"/>
          <p:cNvSpPr/>
          <p:nvPr/>
        </p:nvSpPr>
        <p:spPr>
          <a:xfrm>
            <a:off x="1605683" y="5532242"/>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a:solidFill>
                  <a:prstClr val="black"/>
                </a:solidFill>
              </a:rPr>
              <a:t>h</a:t>
            </a:r>
            <a:r>
              <a:rPr lang="en-US" sz="1400" baseline="-25000" dirty="0" smtClean="0">
                <a:solidFill>
                  <a:prstClr val="black"/>
                </a:solidFill>
              </a:rPr>
              <a:t>3</a:t>
            </a:r>
          </a:p>
        </p:txBody>
      </p:sp>
      <p:sp>
        <p:nvSpPr>
          <p:cNvPr id="169" name="Oval 168"/>
          <p:cNvSpPr/>
          <p:nvPr/>
        </p:nvSpPr>
        <p:spPr>
          <a:xfrm>
            <a:off x="1617469" y="3852886"/>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a:solidFill>
                  <a:prstClr val="black"/>
                </a:solidFill>
              </a:rPr>
              <a:t>h</a:t>
            </a:r>
            <a:r>
              <a:rPr lang="en-US" sz="1400" baseline="-25000" dirty="0" smtClean="0">
                <a:solidFill>
                  <a:prstClr val="black"/>
                </a:solidFill>
              </a:rPr>
              <a:t>4</a:t>
            </a:r>
          </a:p>
        </p:txBody>
      </p:sp>
      <p:sp>
        <p:nvSpPr>
          <p:cNvPr id="170" name="Oval 169"/>
          <p:cNvSpPr/>
          <p:nvPr/>
        </p:nvSpPr>
        <p:spPr>
          <a:xfrm>
            <a:off x="1617469" y="4559167"/>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a:solidFill>
                  <a:prstClr val="black"/>
                </a:solidFill>
              </a:rPr>
              <a:t>h</a:t>
            </a:r>
            <a:r>
              <a:rPr lang="en-US" sz="1400" baseline="-25000" dirty="0" smtClean="0">
                <a:solidFill>
                  <a:prstClr val="black"/>
                </a:solidFill>
              </a:rPr>
              <a:t>3</a:t>
            </a:r>
          </a:p>
        </p:txBody>
      </p:sp>
      <p:sp>
        <p:nvSpPr>
          <p:cNvPr id="286" name="Oval 285"/>
          <p:cNvSpPr/>
          <p:nvPr/>
        </p:nvSpPr>
        <p:spPr>
          <a:xfrm>
            <a:off x="1586020" y="2160067"/>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a:solidFill>
                  <a:prstClr val="black"/>
                </a:solidFill>
              </a:rPr>
              <a:t>h</a:t>
            </a:r>
            <a:r>
              <a:rPr lang="en-US" sz="1400" baseline="-25000" dirty="0" smtClean="0">
                <a:solidFill>
                  <a:prstClr val="black"/>
                </a:solidFill>
              </a:rPr>
              <a:t>3</a:t>
            </a:r>
          </a:p>
        </p:txBody>
      </p:sp>
      <p:sp>
        <p:nvSpPr>
          <p:cNvPr id="287" name="Oval 286"/>
          <p:cNvSpPr/>
          <p:nvPr/>
        </p:nvSpPr>
        <p:spPr>
          <a:xfrm>
            <a:off x="1586020" y="1852096"/>
            <a:ext cx="361045" cy="325399"/>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smtClean="0">
                <a:solidFill>
                  <a:prstClr val="black"/>
                </a:solidFill>
              </a:rPr>
              <a:t>h</a:t>
            </a:r>
            <a:r>
              <a:rPr lang="en-US" sz="1400" baseline="-25000" dirty="0" smtClean="0">
                <a:solidFill>
                  <a:prstClr val="black"/>
                </a:solidFill>
              </a:rPr>
              <a:t>2</a:t>
            </a:r>
          </a:p>
        </p:txBody>
      </p:sp>
      <p:sp>
        <p:nvSpPr>
          <p:cNvPr id="297" name="Oval 296"/>
          <p:cNvSpPr/>
          <p:nvPr/>
        </p:nvSpPr>
        <p:spPr>
          <a:xfrm>
            <a:off x="1627640" y="4888662"/>
            <a:ext cx="373217" cy="314308"/>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a:solidFill>
                  <a:prstClr val="black"/>
                </a:solidFill>
              </a:rPr>
              <a:t>h</a:t>
            </a:r>
            <a:r>
              <a:rPr lang="en-US" sz="1400" baseline="-25000" dirty="0" smtClean="0">
                <a:solidFill>
                  <a:prstClr val="black"/>
                </a:solidFill>
              </a:rPr>
              <a:t>9</a:t>
            </a:r>
          </a:p>
        </p:txBody>
      </p:sp>
      <p:sp>
        <p:nvSpPr>
          <p:cNvPr id="298" name="Oval 297"/>
          <p:cNvSpPr/>
          <p:nvPr/>
        </p:nvSpPr>
        <p:spPr>
          <a:xfrm>
            <a:off x="1627640" y="5242655"/>
            <a:ext cx="373217" cy="314308"/>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a:solidFill>
                  <a:prstClr val="black"/>
                </a:solidFill>
              </a:rPr>
              <a:t>h</a:t>
            </a:r>
            <a:r>
              <a:rPr lang="en-US" sz="1400" baseline="-25000" dirty="0" smtClean="0">
                <a:solidFill>
                  <a:prstClr val="black"/>
                </a:solidFill>
              </a:rPr>
              <a:t>9</a:t>
            </a:r>
          </a:p>
        </p:txBody>
      </p:sp>
      <p:sp>
        <p:nvSpPr>
          <p:cNvPr id="309" name="Oval 308"/>
          <p:cNvSpPr/>
          <p:nvPr/>
        </p:nvSpPr>
        <p:spPr>
          <a:xfrm>
            <a:off x="1627640" y="6200543"/>
            <a:ext cx="361045" cy="325399"/>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smtClean="0">
                <a:solidFill>
                  <a:prstClr val="black"/>
                </a:solidFill>
              </a:rPr>
              <a:t>h</a:t>
            </a:r>
            <a:r>
              <a:rPr lang="en-US" sz="1400" baseline="-25000" dirty="0" smtClean="0">
                <a:solidFill>
                  <a:prstClr val="black"/>
                </a:solidFill>
              </a:rPr>
              <a:t>2</a:t>
            </a:r>
          </a:p>
        </p:txBody>
      </p:sp>
      <p:sp>
        <p:nvSpPr>
          <p:cNvPr id="320" name="Oval 319"/>
          <p:cNvSpPr/>
          <p:nvPr/>
        </p:nvSpPr>
        <p:spPr>
          <a:xfrm>
            <a:off x="1598193" y="1248119"/>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a:solidFill>
                  <a:prstClr val="black"/>
                </a:solidFill>
              </a:rPr>
              <a:t>h</a:t>
            </a:r>
            <a:r>
              <a:rPr lang="en-US" sz="1400" baseline="-25000" dirty="0" smtClean="0">
                <a:solidFill>
                  <a:prstClr val="black"/>
                </a:solidFill>
              </a:rPr>
              <a:t>0</a:t>
            </a:r>
          </a:p>
        </p:txBody>
      </p:sp>
      <p:sp>
        <p:nvSpPr>
          <p:cNvPr id="321" name="Oval 320"/>
          <p:cNvSpPr/>
          <p:nvPr/>
        </p:nvSpPr>
        <p:spPr>
          <a:xfrm>
            <a:off x="1598193" y="869587"/>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a:solidFill>
                  <a:prstClr val="black"/>
                </a:solidFill>
              </a:rPr>
              <a:t>h</a:t>
            </a:r>
            <a:r>
              <a:rPr lang="en-US" sz="1400" baseline="-25000" dirty="0" smtClean="0">
                <a:solidFill>
                  <a:prstClr val="black"/>
                </a:solidFill>
              </a:rPr>
              <a:t>0</a:t>
            </a:r>
          </a:p>
        </p:txBody>
      </p:sp>
      <p:sp>
        <p:nvSpPr>
          <p:cNvPr id="406" name="TextBox 405"/>
          <p:cNvSpPr txBox="1"/>
          <p:nvPr/>
        </p:nvSpPr>
        <p:spPr>
          <a:xfrm>
            <a:off x="4679371" y="2305182"/>
            <a:ext cx="3034455" cy="1200329"/>
          </a:xfrm>
          <a:prstGeom prst="rect">
            <a:avLst/>
          </a:prstGeom>
          <a:noFill/>
        </p:spPr>
        <p:txBody>
          <a:bodyPr wrap="none" rtlCol="0">
            <a:spAutoFit/>
          </a:bodyPr>
          <a:lstStyle/>
          <a:p>
            <a:r>
              <a:rPr lang="en-US" sz="3600" dirty="0" smtClean="0"/>
              <a:t>Guessing 0,..,9: </a:t>
            </a:r>
          </a:p>
          <a:p>
            <a:r>
              <a:rPr lang="en-US" sz="3600" dirty="0" smtClean="0"/>
              <a:t>96% correct!</a:t>
            </a:r>
            <a:endParaRPr lang="en-US" sz="3600" dirty="0"/>
          </a:p>
        </p:txBody>
      </p:sp>
    </p:spTree>
    <p:extLst>
      <p:ext uri="{BB962C8B-B14F-4D97-AF65-F5344CB8AC3E}">
        <p14:creationId xmlns:p14="http://schemas.microsoft.com/office/powerpoint/2010/main" val="3715974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56"/>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5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9"/>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60"/>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1"/>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6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6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6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6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67"/>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74"/>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75"/>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76"/>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77"/>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78"/>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79"/>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80"/>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81"/>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82"/>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83"/>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84"/>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85"/>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86"/>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87"/>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88"/>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89"/>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90"/>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91"/>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92"/>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93"/>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94"/>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95"/>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96"/>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165"/>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166"/>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167"/>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168"/>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169"/>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170"/>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286"/>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287"/>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297"/>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298"/>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309"/>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320"/>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321"/>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4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animBg="1"/>
      <p:bldP spid="32" grpId="0" animBg="1"/>
      <p:bldP spid="33" grpId="0" animBg="1"/>
      <p:bldP spid="34" grpId="0" animBg="1"/>
      <p:bldP spid="35" grpId="0" animBg="1"/>
      <p:bldP spid="36" grpId="0" animBg="1"/>
      <p:bldP spid="45" grpId="0" animBg="1"/>
      <p:bldP spid="47" grpId="0" animBg="1"/>
      <p:bldP spid="48" grpId="0" animBg="1"/>
      <p:bldP spid="63" grpId="0" animBg="1"/>
      <p:bldP spid="64" grpId="0" animBg="1"/>
      <p:bldP spid="65" grpId="0" animBg="1"/>
      <p:bldP spid="67" grpId="0" animBg="1"/>
      <p:bldP spid="74" grpId="0" animBg="1"/>
      <p:bldP spid="75" grpId="0" animBg="1"/>
      <p:bldP spid="76" grpId="0" animBg="1"/>
      <p:bldP spid="77" grpId="0" animBg="1"/>
      <p:bldP spid="78" grpId="0" animBg="1"/>
      <p:bldP spid="165" grpId="0" animBg="1"/>
      <p:bldP spid="166" grpId="0" animBg="1"/>
      <p:bldP spid="167" grpId="0" animBg="1"/>
      <p:bldP spid="168" grpId="0" animBg="1"/>
      <p:bldP spid="169" grpId="0" animBg="1"/>
      <p:bldP spid="170" grpId="0" animBg="1"/>
      <p:bldP spid="286" grpId="0" animBg="1"/>
      <p:bldP spid="287" grpId="0" animBg="1"/>
      <p:bldP spid="297" grpId="0" animBg="1"/>
      <p:bldP spid="298" grpId="0" animBg="1"/>
      <p:bldP spid="309" grpId="0" animBg="1"/>
      <p:bldP spid="320" grpId="0" animBg="1"/>
      <p:bldP spid="321" grpId="0" animBg="1"/>
      <p:bldP spid="40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301" y="331541"/>
            <a:ext cx="8229600" cy="846670"/>
          </a:xfrm>
        </p:spPr>
        <p:txBody>
          <a:bodyPr/>
          <a:lstStyle/>
          <a:p>
            <a:r>
              <a:rPr lang="en-US" dirty="0" smtClean="0"/>
              <a:t>Skinny Learning</a:t>
            </a:r>
            <a:endParaRPr lang="en-US" dirty="0"/>
          </a:p>
        </p:txBody>
      </p:sp>
      <p:sp>
        <p:nvSpPr>
          <p:cNvPr id="29" name="Oval 28"/>
          <p:cNvSpPr/>
          <p:nvPr/>
        </p:nvSpPr>
        <p:spPr>
          <a:xfrm>
            <a:off x="186190" y="2171997"/>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a:solidFill>
                  <a:prstClr val="black"/>
                </a:solidFill>
              </a:rPr>
              <a:t>2</a:t>
            </a:r>
          </a:p>
        </p:txBody>
      </p:sp>
      <p:sp>
        <p:nvSpPr>
          <p:cNvPr id="31" name="Oval 30"/>
          <p:cNvSpPr/>
          <p:nvPr/>
        </p:nvSpPr>
        <p:spPr>
          <a:xfrm>
            <a:off x="150518" y="1798502"/>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1</a:t>
            </a:r>
            <a:endParaRPr lang="en-US" sz="2000" baseline="-25000" dirty="0">
              <a:solidFill>
                <a:prstClr val="black"/>
              </a:solidFill>
            </a:endParaRPr>
          </a:p>
        </p:txBody>
      </p:sp>
      <p:sp>
        <p:nvSpPr>
          <p:cNvPr id="32" name="Oval 31"/>
          <p:cNvSpPr/>
          <p:nvPr/>
        </p:nvSpPr>
        <p:spPr>
          <a:xfrm>
            <a:off x="221862" y="2550990"/>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a:solidFill>
                  <a:prstClr val="black"/>
                </a:solidFill>
              </a:rPr>
              <a:t>3</a:t>
            </a:r>
          </a:p>
        </p:txBody>
      </p:sp>
      <p:sp>
        <p:nvSpPr>
          <p:cNvPr id="33" name="Oval 32"/>
          <p:cNvSpPr/>
          <p:nvPr/>
        </p:nvSpPr>
        <p:spPr>
          <a:xfrm>
            <a:off x="242308" y="3347630"/>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5</a:t>
            </a:r>
            <a:endParaRPr lang="en-US" sz="2000" baseline="-25000" dirty="0">
              <a:solidFill>
                <a:prstClr val="black"/>
              </a:solidFill>
            </a:endParaRPr>
          </a:p>
        </p:txBody>
      </p:sp>
      <p:sp>
        <p:nvSpPr>
          <p:cNvPr id="34" name="Oval 33"/>
          <p:cNvSpPr/>
          <p:nvPr/>
        </p:nvSpPr>
        <p:spPr>
          <a:xfrm>
            <a:off x="267625" y="2943617"/>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4</a:t>
            </a:r>
            <a:endParaRPr lang="en-US" sz="2000" baseline="-25000" dirty="0">
              <a:solidFill>
                <a:prstClr val="black"/>
              </a:solidFill>
            </a:endParaRPr>
          </a:p>
        </p:txBody>
      </p:sp>
      <p:sp>
        <p:nvSpPr>
          <p:cNvPr id="35" name="Oval 34"/>
          <p:cNvSpPr/>
          <p:nvPr/>
        </p:nvSpPr>
        <p:spPr>
          <a:xfrm>
            <a:off x="185886" y="3788900"/>
            <a:ext cx="542628"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X</a:t>
            </a:r>
            <a:r>
              <a:rPr lang="en-US" sz="2000" baseline="-25000" dirty="0" smtClean="0">
                <a:solidFill>
                  <a:prstClr val="black"/>
                </a:solidFill>
              </a:rPr>
              <a:t>784</a:t>
            </a:r>
            <a:endParaRPr lang="en-US" sz="2000" baseline="-25000" dirty="0">
              <a:solidFill>
                <a:prstClr val="black"/>
              </a:solidFill>
            </a:endParaRPr>
          </a:p>
        </p:txBody>
      </p:sp>
      <p:sp>
        <p:nvSpPr>
          <p:cNvPr id="45" name="Oval 44"/>
          <p:cNvSpPr/>
          <p:nvPr/>
        </p:nvSpPr>
        <p:spPr>
          <a:xfrm>
            <a:off x="208595" y="4258421"/>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prstClr val="black"/>
                </a:solidFill>
              </a:rPr>
              <a:t>1</a:t>
            </a:r>
            <a:endParaRPr lang="en-US" sz="2000" baseline="-25000" dirty="0">
              <a:solidFill>
                <a:prstClr val="black"/>
              </a:solidFill>
            </a:endParaRPr>
          </a:p>
        </p:txBody>
      </p:sp>
      <p:sp>
        <p:nvSpPr>
          <p:cNvPr id="48" name="Oval 47"/>
          <p:cNvSpPr/>
          <p:nvPr/>
        </p:nvSpPr>
        <p:spPr>
          <a:xfrm>
            <a:off x="2746232" y="2728738"/>
            <a:ext cx="632748" cy="600332"/>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400" dirty="0">
                <a:solidFill>
                  <a:prstClr val="black"/>
                </a:solidFill>
              </a:rPr>
              <a:t>h</a:t>
            </a:r>
            <a:r>
              <a:rPr lang="en-US" sz="1400" baseline="-25000" dirty="0" smtClean="0">
                <a:solidFill>
                  <a:prstClr val="black"/>
                </a:solidFill>
              </a:rPr>
              <a:t>0</a:t>
            </a:r>
          </a:p>
        </p:txBody>
      </p:sp>
      <p:cxnSp>
        <p:nvCxnSpPr>
          <p:cNvPr id="56" name="Straight Connector 55"/>
          <p:cNvCxnSpPr>
            <a:stCxn id="31" idx="6"/>
            <a:endCxn id="48" idx="2"/>
          </p:cNvCxnSpPr>
          <p:nvPr/>
        </p:nvCxnSpPr>
        <p:spPr>
          <a:xfrm>
            <a:off x="580301" y="1987999"/>
            <a:ext cx="2165931" cy="1040905"/>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p:cNvCxnSpPr>
            <a:stCxn id="32" idx="6"/>
            <a:endCxn id="48" idx="2"/>
          </p:cNvCxnSpPr>
          <p:nvPr/>
        </p:nvCxnSpPr>
        <p:spPr>
          <a:xfrm>
            <a:off x="651645" y="2740487"/>
            <a:ext cx="2094587" cy="288417"/>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Straight Connector 57"/>
          <p:cNvCxnSpPr>
            <a:stCxn id="34" idx="6"/>
            <a:endCxn id="48" idx="2"/>
          </p:cNvCxnSpPr>
          <p:nvPr/>
        </p:nvCxnSpPr>
        <p:spPr>
          <a:xfrm flipV="1">
            <a:off x="697408" y="3028904"/>
            <a:ext cx="2048824" cy="104210"/>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Straight Connector 59"/>
          <p:cNvCxnSpPr>
            <a:stCxn id="35" idx="6"/>
            <a:endCxn id="48" idx="2"/>
          </p:cNvCxnSpPr>
          <p:nvPr/>
        </p:nvCxnSpPr>
        <p:spPr>
          <a:xfrm flipV="1">
            <a:off x="728514" y="3028904"/>
            <a:ext cx="2017718" cy="949493"/>
          </a:xfrm>
          <a:prstGeom prst="line">
            <a:avLst/>
          </a:prstGeom>
        </p:spPr>
        <p:style>
          <a:lnRef idx="2">
            <a:schemeClr val="accent1"/>
          </a:lnRef>
          <a:fillRef idx="0">
            <a:schemeClr val="accent1"/>
          </a:fillRef>
          <a:effectRef idx="1">
            <a:schemeClr val="accent1"/>
          </a:effectRef>
          <a:fontRef idx="minor">
            <a:schemeClr val="tx1"/>
          </a:fontRef>
        </p:style>
      </p:cxnSp>
      <p:cxnSp>
        <p:nvCxnSpPr>
          <p:cNvPr id="61" name="Straight Connector 60"/>
          <p:cNvCxnSpPr>
            <a:stCxn id="29" idx="6"/>
            <a:endCxn id="48" idx="2"/>
          </p:cNvCxnSpPr>
          <p:nvPr/>
        </p:nvCxnSpPr>
        <p:spPr>
          <a:xfrm>
            <a:off x="615973" y="2361494"/>
            <a:ext cx="2130259" cy="667410"/>
          </a:xfrm>
          <a:prstGeom prst="line">
            <a:avLst/>
          </a:prstGeom>
        </p:spPr>
        <p:style>
          <a:lnRef idx="2">
            <a:schemeClr val="accent1"/>
          </a:lnRef>
          <a:fillRef idx="0">
            <a:schemeClr val="accent1"/>
          </a:fillRef>
          <a:effectRef idx="1">
            <a:schemeClr val="accent1"/>
          </a:effectRef>
          <a:fontRef idx="minor">
            <a:schemeClr val="tx1"/>
          </a:fontRef>
        </p:style>
      </p:cxnSp>
      <p:cxnSp>
        <p:nvCxnSpPr>
          <p:cNvPr id="62" name="Straight Connector 61"/>
          <p:cNvCxnSpPr>
            <a:stCxn id="45" idx="6"/>
            <a:endCxn id="48" idx="2"/>
          </p:cNvCxnSpPr>
          <p:nvPr/>
        </p:nvCxnSpPr>
        <p:spPr>
          <a:xfrm flipV="1">
            <a:off x="638378" y="3028904"/>
            <a:ext cx="2107854" cy="1419014"/>
          </a:xfrm>
          <a:prstGeom prst="line">
            <a:avLst/>
          </a:prstGeom>
        </p:spPr>
        <p:style>
          <a:lnRef idx="2">
            <a:schemeClr val="accent1"/>
          </a:lnRef>
          <a:fillRef idx="0">
            <a:schemeClr val="accent1"/>
          </a:fillRef>
          <a:effectRef idx="1">
            <a:schemeClr val="accent1"/>
          </a:effectRef>
          <a:fontRef idx="minor">
            <a:schemeClr val="tx1"/>
          </a:fontRef>
        </p:style>
      </p:cxnSp>
      <p:sp>
        <p:nvSpPr>
          <p:cNvPr id="67" name="Oval 66"/>
          <p:cNvSpPr/>
          <p:nvPr/>
        </p:nvSpPr>
        <p:spPr>
          <a:xfrm>
            <a:off x="5087302" y="3683886"/>
            <a:ext cx="301441" cy="248331"/>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600" dirty="0" smtClean="0">
                <a:solidFill>
                  <a:prstClr val="black"/>
                </a:solidFill>
              </a:rPr>
              <a:t>Y</a:t>
            </a:r>
            <a:r>
              <a:rPr lang="en-US" sz="1600" baseline="-25000" dirty="0">
                <a:solidFill>
                  <a:prstClr val="black"/>
                </a:solidFill>
              </a:rPr>
              <a:t>9</a:t>
            </a:r>
            <a:endParaRPr lang="en-US" sz="1600" baseline="-25000" dirty="0" smtClean="0">
              <a:solidFill>
                <a:prstClr val="black"/>
              </a:solidFill>
            </a:endParaRPr>
          </a:p>
        </p:txBody>
      </p:sp>
      <p:sp>
        <p:nvSpPr>
          <p:cNvPr id="74" name="Oval 73"/>
          <p:cNvSpPr/>
          <p:nvPr/>
        </p:nvSpPr>
        <p:spPr>
          <a:xfrm>
            <a:off x="5143097" y="1992458"/>
            <a:ext cx="268280" cy="257095"/>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600" dirty="0" smtClean="0">
                <a:solidFill>
                  <a:prstClr val="black"/>
                </a:solidFill>
              </a:rPr>
              <a:t>Y</a:t>
            </a:r>
            <a:r>
              <a:rPr lang="en-US" sz="1600" baseline="-25000" dirty="0" smtClean="0">
                <a:solidFill>
                  <a:prstClr val="black"/>
                </a:solidFill>
              </a:rPr>
              <a:t>2</a:t>
            </a:r>
          </a:p>
        </p:txBody>
      </p:sp>
      <p:sp>
        <p:nvSpPr>
          <p:cNvPr id="75" name="Oval 74"/>
          <p:cNvSpPr/>
          <p:nvPr/>
        </p:nvSpPr>
        <p:spPr>
          <a:xfrm>
            <a:off x="5124197" y="1572409"/>
            <a:ext cx="295391" cy="2796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600" dirty="0" smtClean="0">
                <a:solidFill>
                  <a:prstClr val="black"/>
                </a:solidFill>
              </a:rPr>
              <a:t>Y</a:t>
            </a:r>
            <a:r>
              <a:rPr lang="en-US" sz="1600" baseline="-25000" dirty="0">
                <a:solidFill>
                  <a:prstClr val="black"/>
                </a:solidFill>
              </a:rPr>
              <a:t>0</a:t>
            </a:r>
            <a:endParaRPr lang="en-US" sz="1600" baseline="-25000" dirty="0" smtClean="0">
              <a:solidFill>
                <a:prstClr val="black"/>
              </a:solidFill>
            </a:endParaRPr>
          </a:p>
        </p:txBody>
      </p:sp>
      <p:sp>
        <p:nvSpPr>
          <p:cNvPr id="76" name="Oval 75"/>
          <p:cNvSpPr/>
          <p:nvPr/>
        </p:nvSpPr>
        <p:spPr>
          <a:xfrm>
            <a:off x="5104793" y="2429518"/>
            <a:ext cx="295391" cy="2796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600" dirty="0" smtClean="0">
                <a:solidFill>
                  <a:prstClr val="black"/>
                </a:solidFill>
              </a:rPr>
              <a:t>Y</a:t>
            </a:r>
            <a:r>
              <a:rPr lang="en-US" sz="1600" baseline="-25000" dirty="0" smtClean="0">
                <a:solidFill>
                  <a:prstClr val="black"/>
                </a:solidFill>
              </a:rPr>
              <a:t>3</a:t>
            </a:r>
          </a:p>
        </p:txBody>
      </p:sp>
      <p:sp>
        <p:nvSpPr>
          <p:cNvPr id="77" name="Oval 76"/>
          <p:cNvSpPr/>
          <p:nvPr/>
        </p:nvSpPr>
        <p:spPr>
          <a:xfrm>
            <a:off x="5093352" y="2824084"/>
            <a:ext cx="295391" cy="2796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600" dirty="0" smtClean="0">
                <a:solidFill>
                  <a:prstClr val="black"/>
                </a:solidFill>
              </a:rPr>
              <a:t>Y</a:t>
            </a:r>
            <a:r>
              <a:rPr lang="en-US" sz="1600" baseline="-25000" dirty="0" smtClean="0">
                <a:solidFill>
                  <a:prstClr val="black"/>
                </a:solidFill>
              </a:rPr>
              <a:t>4</a:t>
            </a:r>
          </a:p>
        </p:txBody>
      </p:sp>
      <p:sp>
        <p:nvSpPr>
          <p:cNvPr id="78" name="Oval 77"/>
          <p:cNvSpPr/>
          <p:nvPr/>
        </p:nvSpPr>
        <p:spPr>
          <a:xfrm>
            <a:off x="5093352" y="3257440"/>
            <a:ext cx="295391" cy="2796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600" dirty="0" smtClean="0">
                <a:solidFill>
                  <a:prstClr val="black"/>
                </a:solidFill>
              </a:rPr>
              <a:t>Y</a:t>
            </a:r>
            <a:r>
              <a:rPr lang="en-US" sz="1600" baseline="-25000" dirty="0" smtClean="0">
                <a:solidFill>
                  <a:prstClr val="black"/>
                </a:solidFill>
              </a:rPr>
              <a:t>3</a:t>
            </a:r>
          </a:p>
        </p:txBody>
      </p:sp>
      <p:cxnSp>
        <p:nvCxnSpPr>
          <p:cNvPr id="79" name="Straight Connector 78"/>
          <p:cNvCxnSpPr>
            <a:stCxn id="48" idx="6"/>
            <a:endCxn id="75" idx="2"/>
          </p:cNvCxnSpPr>
          <p:nvPr/>
        </p:nvCxnSpPr>
        <p:spPr>
          <a:xfrm flipV="1">
            <a:off x="3378980" y="1712253"/>
            <a:ext cx="1745217" cy="1316651"/>
          </a:xfrm>
          <a:prstGeom prst="line">
            <a:avLst/>
          </a:prstGeom>
        </p:spPr>
        <p:style>
          <a:lnRef idx="2">
            <a:schemeClr val="accent1"/>
          </a:lnRef>
          <a:fillRef idx="0">
            <a:schemeClr val="accent1"/>
          </a:fillRef>
          <a:effectRef idx="1">
            <a:schemeClr val="accent1"/>
          </a:effectRef>
          <a:fontRef idx="minor">
            <a:schemeClr val="tx1"/>
          </a:fontRef>
        </p:style>
      </p:cxnSp>
      <p:cxnSp>
        <p:nvCxnSpPr>
          <p:cNvPr id="85" name="Straight Connector 84"/>
          <p:cNvCxnSpPr>
            <a:stCxn id="48" idx="6"/>
            <a:endCxn id="74" idx="2"/>
          </p:cNvCxnSpPr>
          <p:nvPr/>
        </p:nvCxnSpPr>
        <p:spPr>
          <a:xfrm flipV="1">
            <a:off x="3378980" y="2121006"/>
            <a:ext cx="1764117" cy="907898"/>
          </a:xfrm>
          <a:prstGeom prst="line">
            <a:avLst/>
          </a:prstGeom>
        </p:spPr>
        <p:style>
          <a:lnRef idx="2">
            <a:schemeClr val="accent1"/>
          </a:lnRef>
          <a:fillRef idx="0">
            <a:schemeClr val="accent1"/>
          </a:fillRef>
          <a:effectRef idx="1">
            <a:schemeClr val="accent1"/>
          </a:effectRef>
          <a:fontRef idx="minor">
            <a:schemeClr val="tx1"/>
          </a:fontRef>
        </p:style>
      </p:cxnSp>
      <p:cxnSp>
        <p:nvCxnSpPr>
          <p:cNvPr id="96" name="Straight Connector 95"/>
          <p:cNvCxnSpPr>
            <a:stCxn id="48" idx="6"/>
            <a:endCxn id="67" idx="2"/>
          </p:cNvCxnSpPr>
          <p:nvPr/>
        </p:nvCxnSpPr>
        <p:spPr>
          <a:xfrm>
            <a:off x="3378980" y="3028904"/>
            <a:ext cx="1708322" cy="779148"/>
          </a:xfrm>
          <a:prstGeom prst="line">
            <a:avLst/>
          </a:prstGeom>
        </p:spPr>
        <p:style>
          <a:lnRef idx="2">
            <a:schemeClr val="accent1"/>
          </a:lnRef>
          <a:fillRef idx="0">
            <a:schemeClr val="accent1"/>
          </a:fillRef>
          <a:effectRef idx="1">
            <a:schemeClr val="accent1"/>
          </a:effectRef>
          <a:fontRef idx="minor">
            <a:schemeClr val="tx1"/>
          </a:fontRef>
        </p:style>
      </p:cxnSp>
      <p:sp>
        <p:nvSpPr>
          <p:cNvPr id="406" name="TextBox 405"/>
          <p:cNvSpPr txBox="1"/>
          <p:nvPr/>
        </p:nvSpPr>
        <p:spPr>
          <a:xfrm>
            <a:off x="5990940" y="3207886"/>
            <a:ext cx="3034455" cy="1200329"/>
          </a:xfrm>
          <a:prstGeom prst="rect">
            <a:avLst/>
          </a:prstGeom>
          <a:noFill/>
        </p:spPr>
        <p:txBody>
          <a:bodyPr wrap="none" rtlCol="0">
            <a:spAutoFit/>
          </a:bodyPr>
          <a:lstStyle/>
          <a:p>
            <a:r>
              <a:rPr lang="en-US" sz="3600" dirty="0" smtClean="0"/>
              <a:t>Guessing 0,..,9: </a:t>
            </a:r>
          </a:p>
          <a:p>
            <a:r>
              <a:rPr lang="en-US" sz="3600" dirty="0" smtClean="0"/>
              <a:t>41% correct </a:t>
            </a:r>
            <a:r>
              <a:rPr lang="en-US" sz="3600" dirty="0" smtClean="0">
                <a:sym typeface="Wingdings"/>
              </a:rPr>
              <a:t></a:t>
            </a:r>
            <a:endParaRPr lang="en-US" sz="3600" dirty="0"/>
          </a:p>
        </p:txBody>
      </p:sp>
      <p:pic>
        <p:nvPicPr>
          <p:cNvPr id="3" name="図 2"/>
          <p:cNvPicPr>
            <a:picLocks noChangeAspect="1"/>
          </p:cNvPicPr>
          <p:nvPr/>
        </p:nvPicPr>
        <p:blipFill rotWithShape="1">
          <a:blip r:embed="rId3">
            <a:extLst>
              <a:ext uri="{28A0092B-C50C-407E-A947-70E740481C1C}">
                <a14:useLocalDpi xmlns:a14="http://schemas.microsoft.com/office/drawing/2010/main" val="0"/>
              </a:ext>
            </a:extLst>
          </a:blip>
          <a:srcRect l="-6575" t="28137" r="6575" b="-4220"/>
          <a:stretch/>
        </p:blipFill>
        <p:spPr>
          <a:xfrm>
            <a:off x="-371612" y="4775037"/>
            <a:ext cx="5791200" cy="2415617"/>
          </a:xfrm>
          <a:prstGeom prst="rect">
            <a:avLst/>
          </a:prstGeom>
        </p:spPr>
      </p:pic>
    </p:spTree>
    <p:extLst>
      <p:ext uri="{BB962C8B-B14F-4D97-AF65-F5344CB8AC3E}">
        <p14:creationId xmlns:p14="http://schemas.microsoft.com/office/powerpoint/2010/main" val="3862593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7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8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9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animBg="1"/>
      <p:bldP spid="32" grpId="0" animBg="1"/>
      <p:bldP spid="33" grpId="0" animBg="1"/>
      <p:bldP spid="34" grpId="0" animBg="1"/>
      <p:bldP spid="35" grpId="0" animBg="1"/>
      <p:bldP spid="45" grpId="0" animBg="1"/>
      <p:bldP spid="48" grpId="0" animBg="1"/>
      <p:bldP spid="67" grpId="0" animBg="1"/>
      <p:bldP spid="74" grpId="0" animBg="1"/>
      <p:bldP spid="75" grpId="0" animBg="1"/>
      <p:bldP spid="76" grpId="0" animBg="1"/>
      <p:bldP spid="77" grpId="0" animBg="1"/>
      <p:bldP spid="78" grpId="0" animBg="1"/>
      <p:bldP spid="40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p:cNvSpPr txBox="1">
            <a:spLocks/>
          </p:cNvSpPr>
          <p:nvPr/>
        </p:nvSpPr>
        <p:spPr>
          <a:xfrm>
            <a:off x="1300219" y="105119"/>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Generalized CB Learning</a:t>
            </a:r>
            <a:endParaRPr lang="en-US" dirty="0"/>
          </a:p>
        </p:txBody>
      </p:sp>
      <p:grpSp>
        <p:nvGrpSpPr>
          <p:cNvPr id="391" name="Group 390"/>
          <p:cNvGrpSpPr/>
          <p:nvPr/>
        </p:nvGrpSpPr>
        <p:grpSpPr>
          <a:xfrm>
            <a:off x="753268" y="504587"/>
            <a:ext cx="6303220" cy="3948856"/>
            <a:chOff x="150518" y="508935"/>
            <a:chExt cx="7936358" cy="6305138"/>
          </a:xfrm>
        </p:grpSpPr>
        <p:sp>
          <p:nvSpPr>
            <p:cNvPr id="32" name="Oval 31"/>
            <p:cNvSpPr/>
            <p:nvPr/>
          </p:nvSpPr>
          <p:spPr>
            <a:xfrm>
              <a:off x="186190" y="2171997"/>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X</a:t>
              </a:r>
              <a:r>
                <a:rPr lang="en-US" sz="100" baseline="-25000" dirty="0">
                  <a:solidFill>
                    <a:prstClr val="black"/>
                  </a:solidFill>
                </a:rPr>
                <a:t>2</a:t>
              </a:r>
            </a:p>
          </p:txBody>
        </p:sp>
        <p:sp>
          <p:nvSpPr>
            <p:cNvPr id="33" name="Oval 32"/>
            <p:cNvSpPr/>
            <p:nvPr/>
          </p:nvSpPr>
          <p:spPr>
            <a:xfrm>
              <a:off x="150518" y="1798502"/>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X</a:t>
              </a:r>
              <a:r>
                <a:rPr lang="en-US" sz="100" baseline="-25000" dirty="0" smtClean="0">
                  <a:solidFill>
                    <a:prstClr val="black"/>
                  </a:solidFill>
                </a:rPr>
                <a:t>1</a:t>
              </a:r>
              <a:endParaRPr lang="en-US" sz="100" baseline="-25000" dirty="0">
                <a:solidFill>
                  <a:prstClr val="black"/>
                </a:solidFill>
              </a:endParaRPr>
            </a:p>
          </p:txBody>
        </p:sp>
        <p:sp>
          <p:nvSpPr>
            <p:cNvPr id="34" name="Oval 33"/>
            <p:cNvSpPr/>
            <p:nvPr/>
          </p:nvSpPr>
          <p:spPr>
            <a:xfrm>
              <a:off x="221862" y="2550990"/>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X</a:t>
              </a:r>
              <a:r>
                <a:rPr lang="en-US" sz="100" baseline="-25000" dirty="0">
                  <a:solidFill>
                    <a:prstClr val="black"/>
                  </a:solidFill>
                </a:rPr>
                <a:t>3</a:t>
              </a:r>
            </a:p>
          </p:txBody>
        </p:sp>
        <p:sp>
          <p:nvSpPr>
            <p:cNvPr id="35" name="Oval 34"/>
            <p:cNvSpPr/>
            <p:nvPr/>
          </p:nvSpPr>
          <p:spPr>
            <a:xfrm>
              <a:off x="242308" y="3347630"/>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X</a:t>
              </a:r>
              <a:r>
                <a:rPr lang="en-US" sz="100" baseline="-25000" dirty="0" smtClean="0">
                  <a:solidFill>
                    <a:prstClr val="black"/>
                  </a:solidFill>
                </a:rPr>
                <a:t>5</a:t>
              </a:r>
              <a:endParaRPr lang="en-US" sz="100" baseline="-25000" dirty="0">
                <a:solidFill>
                  <a:prstClr val="black"/>
                </a:solidFill>
              </a:endParaRPr>
            </a:p>
          </p:txBody>
        </p:sp>
        <p:sp>
          <p:nvSpPr>
            <p:cNvPr id="36" name="Oval 35"/>
            <p:cNvSpPr/>
            <p:nvPr/>
          </p:nvSpPr>
          <p:spPr>
            <a:xfrm>
              <a:off x="267625" y="2943617"/>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X</a:t>
              </a:r>
              <a:r>
                <a:rPr lang="en-US" sz="100" baseline="-25000" dirty="0" smtClean="0">
                  <a:solidFill>
                    <a:prstClr val="black"/>
                  </a:solidFill>
                </a:rPr>
                <a:t>4</a:t>
              </a:r>
              <a:endParaRPr lang="en-US" sz="100" baseline="-25000" dirty="0">
                <a:solidFill>
                  <a:prstClr val="black"/>
                </a:solidFill>
              </a:endParaRPr>
            </a:p>
          </p:txBody>
        </p:sp>
        <p:sp>
          <p:nvSpPr>
            <p:cNvPr id="37" name="Oval 36"/>
            <p:cNvSpPr/>
            <p:nvPr/>
          </p:nvSpPr>
          <p:spPr>
            <a:xfrm>
              <a:off x="185886" y="3788900"/>
              <a:ext cx="542628"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X</a:t>
              </a:r>
              <a:r>
                <a:rPr lang="en-US" sz="100" baseline="-25000" dirty="0" smtClean="0">
                  <a:solidFill>
                    <a:prstClr val="black"/>
                  </a:solidFill>
                </a:rPr>
                <a:t>784</a:t>
              </a:r>
              <a:endParaRPr lang="en-US" sz="100" baseline="-25000" dirty="0">
                <a:solidFill>
                  <a:prstClr val="black"/>
                </a:solidFill>
              </a:endParaRPr>
            </a:p>
          </p:txBody>
        </p:sp>
        <p:sp>
          <p:nvSpPr>
            <p:cNvPr id="38" name="Oval 37"/>
            <p:cNvSpPr/>
            <p:nvPr/>
          </p:nvSpPr>
          <p:spPr>
            <a:xfrm>
              <a:off x="1052989" y="3225237"/>
              <a:ext cx="373217" cy="314308"/>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9</a:t>
              </a:r>
            </a:p>
          </p:txBody>
        </p:sp>
        <p:cxnSp>
          <p:nvCxnSpPr>
            <p:cNvPr id="41" name="Straight Connector 40"/>
            <p:cNvCxnSpPr>
              <a:stCxn id="33" idx="6"/>
              <a:endCxn id="38" idx="2"/>
            </p:cNvCxnSpPr>
            <p:nvPr/>
          </p:nvCxnSpPr>
          <p:spPr>
            <a:xfrm>
              <a:off x="580301" y="1987999"/>
              <a:ext cx="472688" cy="1394392"/>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Connector 41"/>
            <p:cNvCxnSpPr>
              <a:stCxn id="32" idx="6"/>
              <a:endCxn id="38" idx="2"/>
            </p:cNvCxnSpPr>
            <p:nvPr/>
          </p:nvCxnSpPr>
          <p:spPr>
            <a:xfrm>
              <a:off x="615973" y="2361494"/>
              <a:ext cx="437016" cy="1020897"/>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a:stCxn id="34" idx="6"/>
              <a:endCxn id="38" idx="2"/>
            </p:cNvCxnSpPr>
            <p:nvPr/>
          </p:nvCxnSpPr>
          <p:spPr>
            <a:xfrm>
              <a:off x="651645" y="2740487"/>
              <a:ext cx="401344" cy="641904"/>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a:stCxn id="36" idx="6"/>
              <a:endCxn id="38" idx="2"/>
            </p:cNvCxnSpPr>
            <p:nvPr/>
          </p:nvCxnSpPr>
          <p:spPr>
            <a:xfrm>
              <a:off x="697408" y="3133114"/>
              <a:ext cx="355581" cy="249277"/>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Straight Connector 44"/>
            <p:cNvCxnSpPr>
              <a:stCxn id="35" idx="6"/>
              <a:endCxn id="38" idx="2"/>
            </p:cNvCxnSpPr>
            <p:nvPr/>
          </p:nvCxnSpPr>
          <p:spPr>
            <a:xfrm flipV="1">
              <a:off x="672091" y="3382391"/>
              <a:ext cx="380898" cy="154736"/>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Straight Connector 45"/>
            <p:cNvCxnSpPr>
              <a:stCxn id="37" idx="6"/>
              <a:endCxn id="38" idx="2"/>
            </p:cNvCxnSpPr>
            <p:nvPr/>
          </p:nvCxnSpPr>
          <p:spPr>
            <a:xfrm flipV="1">
              <a:off x="728514" y="3382391"/>
              <a:ext cx="324475" cy="596006"/>
            </a:xfrm>
            <a:prstGeom prst="line">
              <a:avLst/>
            </a:prstGeom>
          </p:spPr>
          <p:style>
            <a:lnRef idx="2">
              <a:schemeClr val="accent1"/>
            </a:lnRef>
            <a:fillRef idx="0">
              <a:schemeClr val="accent1"/>
            </a:fillRef>
            <a:effectRef idx="1">
              <a:schemeClr val="accent1"/>
            </a:effectRef>
            <a:fontRef idx="minor">
              <a:schemeClr val="tx1"/>
            </a:fontRef>
          </p:style>
        </p:cxnSp>
        <p:sp>
          <p:nvSpPr>
            <p:cNvPr id="47" name="Oval 46"/>
            <p:cNvSpPr/>
            <p:nvPr/>
          </p:nvSpPr>
          <p:spPr>
            <a:xfrm>
              <a:off x="208595" y="4258421"/>
              <a:ext cx="429783" cy="378993"/>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1</a:t>
              </a:r>
              <a:endParaRPr lang="en-US" sz="100" baseline="-25000" dirty="0">
                <a:solidFill>
                  <a:prstClr val="black"/>
                </a:solidFill>
              </a:endParaRPr>
            </a:p>
          </p:txBody>
        </p:sp>
        <p:cxnSp>
          <p:nvCxnSpPr>
            <p:cNvPr id="48" name="Straight Connector 47"/>
            <p:cNvCxnSpPr>
              <a:stCxn id="47" idx="6"/>
              <a:endCxn id="38" idx="2"/>
            </p:cNvCxnSpPr>
            <p:nvPr/>
          </p:nvCxnSpPr>
          <p:spPr>
            <a:xfrm flipV="1">
              <a:off x="638378" y="3382391"/>
              <a:ext cx="414611" cy="1065527"/>
            </a:xfrm>
            <a:prstGeom prst="line">
              <a:avLst/>
            </a:prstGeom>
          </p:spPr>
          <p:style>
            <a:lnRef idx="2">
              <a:schemeClr val="accent1"/>
            </a:lnRef>
            <a:fillRef idx="0">
              <a:schemeClr val="accent1"/>
            </a:fillRef>
            <a:effectRef idx="1">
              <a:schemeClr val="accent1"/>
            </a:effectRef>
            <a:fontRef idx="minor">
              <a:schemeClr val="tx1"/>
            </a:fontRef>
          </p:style>
        </p:cxnSp>
        <p:sp>
          <p:nvSpPr>
            <p:cNvPr id="49" name="Oval 48"/>
            <p:cNvSpPr/>
            <p:nvPr/>
          </p:nvSpPr>
          <p:spPr>
            <a:xfrm>
              <a:off x="1102098" y="6488674"/>
              <a:ext cx="361045" cy="325399"/>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h</a:t>
              </a:r>
              <a:r>
                <a:rPr lang="en-US" sz="100" baseline="-25000" dirty="0" smtClean="0">
                  <a:solidFill>
                    <a:prstClr val="black"/>
                  </a:solidFill>
                </a:rPr>
                <a:t>2</a:t>
              </a:r>
            </a:p>
          </p:txBody>
        </p:sp>
        <p:sp>
          <p:nvSpPr>
            <p:cNvPr id="50" name="Oval 49"/>
            <p:cNvSpPr/>
            <p:nvPr/>
          </p:nvSpPr>
          <p:spPr>
            <a:xfrm>
              <a:off x="1060479" y="508935"/>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0</a:t>
              </a:r>
            </a:p>
          </p:txBody>
        </p:sp>
        <p:cxnSp>
          <p:nvCxnSpPr>
            <p:cNvPr id="51" name="Straight Connector 50"/>
            <p:cNvCxnSpPr>
              <a:stCxn id="33" idx="6"/>
              <a:endCxn id="49" idx="2"/>
            </p:cNvCxnSpPr>
            <p:nvPr/>
          </p:nvCxnSpPr>
          <p:spPr>
            <a:xfrm>
              <a:off x="580301" y="1987999"/>
              <a:ext cx="521797" cy="4663375"/>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Straight Connector 51"/>
            <p:cNvCxnSpPr>
              <a:stCxn id="32" idx="6"/>
              <a:endCxn id="49" idx="2"/>
            </p:cNvCxnSpPr>
            <p:nvPr/>
          </p:nvCxnSpPr>
          <p:spPr>
            <a:xfrm>
              <a:off x="615973" y="2361494"/>
              <a:ext cx="486125" cy="4289880"/>
            </a:xfrm>
            <a:prstGeom prst="line">
              <a:avLst/>
            </a:prstGeom>
          </p:spPr>
          <p:style>
            <a:lnRef idx="2">
              <a:schemeClr val="accent1"/>
            </a:lnRef>
            <a:fillRef idx="0">
              <a:schemeClr val="accent1"/>
            </a:fillRef>
            <a:effectRef idx="1">
              <a:schemeClr val="accent1"/>
            </a:effectRef>
            <a:fontRef idx="minor">
              <a:schemeClr val="tx1"/>
            </a:fontRef>
          </p:style>
        </p:cxnSp>
        <p:cxnSp>
          <p:nvCxnSpPr>
            <p:cNvPr id="53" name="Straight Connector 52"/>
            <p:cNvCxnSpPr>
              <a:stCxn id="34" idx="6"/>
              <a:endCxn id="49" idx="2"/>
            </p:cNvCxnSpPr>
            <p:nvPr/>
          </p:nvCxnSpPr>
          <p:spPr>
            <a:xfrm>
              <a:off x="651645" y="2740487"/>
              <a:ext cx="450453" cy="3910887"/>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Straight Connector 53"/>
            <p:cNvCxnSpPr>
              <a:stCxn id="36" idx="6"/>
              <a:endCxn id="49" idx="2"/>
            </p:cNvCxnSpPr>
            <p:nvPr/>
          </p:nvCxnSpPr>
          <p:spPr>
            <a:xfrm>
              <a:off x="697408" y="3133114"/>
              <a:ext cx="404690" cy="3518260"/>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Straight Connector 54"/>
            <p:cNvCxnSpPr>
              <a:stCxn id="35" idx="6"/>
              <a:endCxn id="49" idx="2"/>
            </p:cNvCxnSpPr>
            <p:nvPr/>
          </p:nvCxnSpPr>
          <p:spPr>
            <a:xfrm>
              <a:off x="672091" y="3537127"/>
              <a:ext cx="430007" cy="3114247"/>
            </a:xfrm>
            <a:prstGeom prst="line">
              <a:avLst/>
            </a:prstGeom>
          </p:spPr>
          <p:style>
            <a:lnRef idx="2">
              <a:schemeClr val="accent1"/>
            </a:lnRef>
            <a:fillRef idx="0">
              <a:schemeClr val="accent1"/>
            </a:fillRef>
            <a:effectRef idx="1">
              <a:schemeClr val="accent1"/>
            </a:effectRef>
            <a:fontRef idx="minor">
              <a:schemeClr val="tx1"/>
            </a:fontRef>
          </p:style>
        </p:cxnSp>
        <p:cxnSp>
          <p:nvCxnSpPr>
            <p:cNvPr id="56" name="Straight Connector 55"/>
            <p:cNvCxnSpPr>
              <a:stCxn id="37" idx="6"/>
              <a:endCxn id="49" idx="2"/>
            </p:cNvCxnSpPr>
            <p:nvPr/>
          </p:nvCxnSpPr>
          <p:spPr>
            <a:xfrm>
              <a:off x="728514" y="3978397"/>
              <a:ext cx="373584" cy="2672977"/>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p:cNvCxnSpPr>
              <a:stCxn id="47" idx="6"/>
              <a:endCxn id="49" idx="2"/>
            </p:cNvCxnSpPr>
            <p:nvPr/>
          </p:nvCxnSpPr>
          <p:spPr>
            <a:xfrm>
              <a:off x="638378" y="4447918"/>
              <a:ext cx="463720" cy="2203456"/>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Straight Connector 57"/>
            <p:cNvCxnSpPr>
              <a:stCxn id="33" idx="6"/>
              <a:endCxn id="50" idx="2"/>
            </p:cNvCxnSpPr>
            <p:nvPr/>
          </p:nvCxnSpPr>
          <p:spPr>
            <a:xfrm flipV="1">
              <a:off x="580301" y="685932"/>
              <a:ext cx="480178" cy="1302067"/>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p:cNvCxnSpPr>
              <a:stCxn id="34" idx="6"/>
              <a:endCxn id="50" idx="2"/>
            </p:cNvCxnSpPr>
            <p:nvPr/>
          </p:nvCxnSpPr>
          <p:spPr>
            <a:xfrm flipV="1">
              <a:off x="651645" y="685932"/>
              <a:ext cx="408834" cy="2054555"/>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Straight Connector 59"/>
            <p:cNvCxnSpPr>
              <a:stCxn id="36" idx="6"/>
              <a:endCxn id="50" idx="2"/>
            </p:cNvCxnSpPr>
            <p:nvPr/>
          </p:nvCxnSpPr>
          <p:spPr>
            <a:xfrm flipV="1">
              <a:off x="697408" y="685932"/>
              <a:ext cx="363071" cy="2447182"/>
            </a:xfrm>
            <a:prstGeom prst="line">
              <a:avLst/>
            </a:prstGeom>
          </p:spPr>
          <p:style>
            <a:lnRef idx="2">
              <a:schemeClr val="accent1"/>
            </a:lnRef>
            <a:fillRef idx="0">
              <a:schemeClr val="accent1"/>
            </a:fillRef>
            <a:effectRef idx="1">
              <a:schemeClr val="accent1"/>
            </a:effectRef>
            <a:fontRef idx="minor">
              <a:schemeClr val="tx1"/>
            </a:fontRef>
          </p:style>
        </p:cxnSp>
        <p:cxnSp>
          <p:nvCxnSpPr>
            <p:cNvPr id="61" name="Straight Connector 60"/>
            <p:cNvCxnSpPr>
              <a:stCxn id="35" idx="6"/>
              <a:endCxn id="105" idx="2"/>
            </p:cNvCxnSpPr>
            <p:nvPr/>
          </p:nvCxnSpPr>
          <p:spPr>
            <a:xfrm flipV="1">
              <a:off x="672091" y="2382540"/>
              <a:ext cx="376215" cy="1154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62" name="Straight Connector 61"/>
            <p:cNvCxnSpPr>
              <a:stCxn id="37" idx="6"/>
              <a:endCxn id="50" idx="2"/>
            </p:cNvCxnSpPr>
            <p:nvPr/>
          </p:nvCxnSpPr>
          <p:spPr>
            <a:xfrm flipV="1">
              <a:off x="728514" y="685932"/>
              <a:ext cx="331965" cy="32924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Straight Connector 62"/>
            <p:cNvCxnSpPr>
              <a:stCxn id="32" idx="6"/>
              <a:endCxn id="50" idx="2"/>
            </p:cNvCxnSpPr>
            <p:nvPr/>
          </p:nvCxnSpPr>
          <p:spPr>
            <a:xfrm flipV="1">
              <a:off x="615973" y="685932"/>
              <a:ext cx="444506" cy="1675562"/>
            </a:xfrm>
            <a:prstGeom prst="line">
              <a:avLst/>
            </a:prstGeom>
          </p:spPr>
          <p:style>
            <a:lnRef idx="2">
              <a:schemeClr val="accent1"/>
            </a:lnRef>
            <a:fillRef idx="0">
              <a:schemeClr val="accent1"/>
            </a:fillRef>
            <a:effectRef idx="1">
              <a:schemeClr val="accent1"/>
            </a:effectRef>
            <a:fontRef idx="minor">
              <a:schemeClr val="tx1"/>
            </a:fontRef>
          </p:style>
        </p:cxnSp>
        <p:cxnSp>
          <p:nvCxnSpPr>
            <p:cNvPr id="64" name="Straight Connector 63"/>
            <p:cNvCxnSpPr>
              <a:stCxn id="47" idx="6"/>
              <a:endCxn id="50" idx="2"/>
            </p:cNvCxnSpPr>
            <p:nvPr/>
          </p:nvCxnSpPr>
          <p:spPr>
            <a:xfrm flipV="1">
              <a:off x="638378" y="685932"/>
              <a:ext cx="422101" cy="3761986"/>
            </a:xfrm>
            <a:prstGeom prst="line">
              <a:avLst/>
            </a:prstGeom>
          </p:spPr>
          <p:style>
            <a:lnRef idx="2">
              <a:schemeClr val="accent1"/>
            </a:lnRef>
            <a:fillRef idx="0">
              <a:schemeClr val="accent1"/>
            </a:fillRef>
            <a:effectRef idx="1">
              <a:schemeClr val="accent1"/>
            </a:effectRef>
            <a:fontRef idx="minor">
              <a:schemeClr val="tx1"/>
            </a:fontRef>
          </p:style>
        </p:cxnSp>
        <p:sp>
          <p:nvSpPr>
            <p:cNvPr id="65" name="Oval 64"/>
            <p:cNvSpPr/>
            <p:nvPr/>
          </p:nvSpPr>
          <p:spPr>
            <a:xfrm>
              <a:off x="1079755" y="2886719"/>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3</a:t>
              </a:r>
            </a:p>
          </p:txBody>
        </p:sp>
        <p:sp>
          <p:nvSpPr>
            <p:cNvPr id="67" name="Oval 66"/>
            <p:cNvSpPr/>
            <p:nvPr/>
          </p:nvSpPr>
          <p:spPr>
            <a:xfrm>
              <a:off x="1079755" y="3544369"/>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4</a:t>
              </a:r>
            </a:p>
          </p:txBody>
        </p:sp>
        <p:sp>
          <p:nvSpPr>
            <p:cNvPr id="74" name="Oval 73"/>
            <p:cNvSpPr/>
            <p:nvPr/>
          </p:nvSpPr>
          <p:spPr>
            <a:xfrm>
              <a:off x="1079755" y="4250650"/>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3</a:t>
              </a:r>
            </a:p>
          </p:txBody>
        </p:sp>
        <p:sp>
          <p:nvSpPr>
            <p:cNvPr id="75" name="Oval 74"/>
            <p:cNvSpPr/>
            <p:nvPr/>
          </p:nvSpPr>
          <p:spPr>
            <a:xfrm>
              <a:off x="2371140" y="4178240"/>
              <a:ext cx="301441" cy="248331"/>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a:solidFill>
                    <a:prstClr val="black"/>
                  </a:solidFill>
                </a:rPr>
                <a:t>9</a:t>
              </a:r>
              <a:endParaRPr lang="en-US" sz="100" baseline="-25000" dirty="0" smtClean="0">
                <a:solidFill>
                  <a:prstClr val="black"/>
                </a:solidFill>
              </a:endParaRPr>
            </a:p>
          </p:txBody>
        </p:sp>
        <p:sp>
          <p:nvSpPr>
            <p:cNvPr id="76" name="Oval 75"/>
            <p:cNvSpPr/>
            <p:nvPr/>
          </p:nvSpPr>
          <p:spPr>
            <a:xfrm>
              <a:off x="2426935" y="2486812"/>
              <a:ext cx="268280" cy="257095"/>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2</a:t>
              </a:r>
            </a:p>
          </p:txBody>
        </p:sp>
        <p:sp>
          <p:nvSpPr>
            <p:cNvPr id="77" name="Oval 76"/>
            <p:cNvSpPr/>
            <p:nvPr/>
          </p:nvSpPr>
          <p:spPr>
            <a:xfrm>
              <a:off x="2408035" y="2066763"/>
              <a:ext cx="295391" cy="2796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a:solidFill>
                    <a:prstClr val="black"/>
                  </a:solidFill>
                </a:rPr>
                <a:t>0</a:t>
              </a:r>
              <a:endParaRPr lang="en-US" sz="100" baseline="-25000" dirty="0" smtClean="0">
                <a:solidFill>
                  <a:prstClr val="black"/>
                </a:solidFill>
              </a:endParaRPr>
            </a:p>
          </p:txBody>
        </p:sp>
        <p:sp>
          <p:nvSpPr>
            <p:cNvPr id="78" name="Oval 77"/>
            <p:cNvSpPr/>
            <p:nvPr/>
          </p:nvSpPr>
          <p:spPr>
            <a:xfrm>
              <a:off x="2388631" y="2923872"/>
              <a:ext cx="295391" cy="2796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3</a:t>
              </a:r>
            </a:p>
          </p:txBody>
        </p:sp>
        <p:sp>
          <p:nvSpPr>
            <p:cNvPr id="79" name="Oval 78"/>
            <p:cNvSpPr/>
            <p:nvPr/>
          </p:nvSpPr>
          <p:spPr>
            <a:xfrm>
              <a:off x="2377190" y="3318438"/>
              <a:ext cx="295391" cy="2796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4</a:t>
              </a:r>
            </a:p>
          </p:txBody>
        </p:sp>
        <p:sp>
          <p:nvSpPr>
            <p:cNvPr id="80" name="Oval 79"/>
            <p:cNvSpPr/>
            <p:nvPr/>
          </p:nvSpPr>
          <p:spPr>
            <a:xfrm>
              <a:off x="2377190" y="3751794"/>
              <a:ext cx="295391" cy="2796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3</a:t>
              </a:r>
            </a:p>
          </p:txBody>
        </p:sp>
        <p:cxnSp>
          <p:nvCxnSpPr>
            <p:cNvPr id="81" name="Straight Connector 80"/>
            <p:cNvCxnSpPr>
              <a:stCxn id="50" idx="6"/>
              <a:endCxn id="77" idx="2"/>
            </p:cNvCxnSpPr>
            <p:nvPr/>
          </p:nvCxnSpPr>
          <p:spPr>
            <a:xfrm>
              <a:off x="1426206" y="685932"/>
              <a:ext cx="981829" cy="1520675"/>
            </a:xfrm>
            <a:prstGeom prst="line">
              <a:avLst/>
            </a:prstGeom>
          </p:spPr>
          <p:style>
            <a:lnRef idx="2">
              <a:schemeClr val="accent1"/>
            </a:lnRef>
            <a:fillRef idx="0">
              <a:schemeClr val="accent1"/>
            </a:fillRef>
            <a:effectRef idx="1">
              <a:schemeClr val="accent1"/>
            </a:effectRef>
            <a:fontRef idx="minor">
              <a:schemeClr val="tx1"/>
            </a:fontRef>
          </p:style>
        </p:cxnSp>
        <p:cxnSp>
          <p:nvCxnSpPr>
            <p:cNvPr id="82" name="Straight Connector 81"/>
            <p:cNvCxnSpPr>
              <a:stCxn id="49" idx="6"/>
              <a:endCxn id="77" idx="2"/>
            </p:cNvCxnSpPr>
            <p:nvPr/>
          </p:nvCxnSpPr>
          <p:spPr>
            <a:xfrm flipV="1">
              <a:off x="1463143" y="2206607"/>
              <a:ext cx="944892" cy="4444767"/>
            </a:xfrm>
            <a:prstGeom prst="line">
              <a:avLst/>
            </a:prstGeom>
          </p:spPr>
          <p:style>
            <a:lnRef idx="2">
              <a:schemeClr val="accent1"/>
            </a:lnRef>
            <a:fillRef idx="0">
              <a:schemeClr val="accent1"/>
            </a:fillRef>
            <a:effectRef idx="1">
              <a:schemeClr val="accent1"/>
            </a:effectRef>
            <a:fontRef idx="minor">
              <a:schemeClr val="tx1"/>
            </a:fontRef>
          </p:style>
        </p:cxnSp>
        <p:cxnSp>
          <p:nvCxnSpPr>
            <p:cNvPr id="83" name="Straight Connector 82"/>
            <p:cNvCxnSpPr>
              <a:stCxn id="65" idx="6"/>
              <a:endCxn id="77" idx="2"/>
            </p:cNvCxnSpPr>
            <p:nvPr/>
          </p:nvCxnSpPr>
          <p:spPr>
            <a:xfrm flipV="1">
              <a:off x="1445482" y="2206607"/>
              <a:ext cx="962553" cy="857109"/>
            </a:xfrm>
            <a:prstGeom prst="line">
              <a:avLst/>
            </a:prstGeom>
          </p:spPr>
          <p:style>
            <a:lnRef idx="2">
              <a:schemeClr val="accent1"/>
            </a:lnRef>
            <a:fillRef idx="0">
              <a:schemeClr val="accent1"/>
            </a:fillRef>
            <a:effectRef idx="1">
              <a:schemeClr val="accent1"/>
            </a:effectRef>
            <a:fontRef idx="minor">
              <a:schemeClr val="tx1"/>
            </a:fontRef>
          </p:style>
        </p:cxnSp>
        <p:cxnSp>
          <p:nvCxnSpPr>
            <p:cNvPr id="84" name="Straight Connector 83"/>
            <p:cNvCxnSpPr>
              <a:stCxn id="67" idx="6"/>
              <a:endCxn id="77" idx="2"/>
            </p:cNvCxnSpPr>
            <p:nvPr/>
          </p:nvCxnSpPr>
          <p:spPr>
            <a:xfrm flipV="1">
              <a:off x="1445482" y="2206607"/>
              <a:ext cx="962553" cy="1514759"/>
            </a:xfrm>
            <a:prstGeom prst="line">
              <a:avLst/>
            </a:prstGeom>
          </p:spPr>
          <p:style>
            <a:lnRef idx="2">
              <a:schemeClr val="accent1"/>
            </a:lnRef>
            <a:fillRef idx="0">
              <a:schemeClr val="accent1"/>
            </a:fillRef>
            <a:effectRef idx="1">
              <a:schemeClr val="accent1"/>
            </a:effectRef>
            <a:fontRef idx="minor">
              <a:schemeClr val="tx1"/>
            </a:fontRef>
          </p:style>
        </p:cxnSp>
        <p:cxnSp>
          <p:nvCxnSpPr>
            <p:cNvPr id="85" name="Straight Connector 84"/>
            <p:cNvCxnSpPr>
              <a:stCxn id="74" idx="6"/>
              <a:endCxn id="77" idx="2"/>
            </p:cNvCxnSpPr>
            <p:nvPr/>
          </p:nvCxnSpPr>
          <p:spPr>
            <a:xfrm flipV="1">
              <a:off x="1445482" y="2206607"/>
              <a:ext cx="962553" cy="2221040"/>
            </a:xfrm>
            <a:prstGeom prst="line">
              <a:avLst/>
            </a:prstGeom>
          </p:spPr>
          <p:style>
            <a:lnRef idx="2">
              <a:schemeClr val="accent1"/>
            </a:lnRef>
            <a:fillRef idx="0">
              <a:schemeClr val="accent1"/>
            </a:fillRef>
            <a:effectRef idx="1">
              <a:schemeClr val="accent1"/>
            </a:effectRef>
            <a:fontRef idx="minor">
              <a:schemeClr val="tx1"/>
            </a:fontRef>
          </p:style>
        </p:cxnSp>
        <p:cxnSp>
          <p:nvCxnSpPr>
            <p:cNvPr id="86" name="Straight Connector 85"/>
            <p:cNvCxnSpPr>
              <a:stCxn id="38" idx="6"/>
              <a:endCxn id="77" idx="2"/>
            </p:cNvCxnSpPr>
            <p:nvPr/>
          </p:nvCxnSpPr>
          <p:spPr>
            <a:xfrm flipV="1">
              <a:off x="1426206" y="2206607"/>
              <a:ext cx="981829" cy="1175784"/>
            </a:xfrm>
            <a:prstGeom prst="line">
              <a:avLst/>
            </a:prstGeom>
          </p:spPr>
          <p:style>
            <a:lnRef idx="2">
              <a:schemeClr val="accent1"/>
            </a:lnRef>
            <a:fillRef idx="0">
              <a:schemeClr val="accent1"/>
            </a:fillRef>
            <a:effectRef idx="1">
              <a:schemeClr val="accent1"/>
            </a:effectRef>
            <a:fontRef idx="minor">
              <a:schemeClr val="tx1"/>
            </a:fontRef>
          </p:style>
        </p:cxnSp>
        <p:cxnSp>
          <p:nvCxnSpPr>
            <p:cNvPr id="87" name="Straight Connector 86"/>
            <p:cNvCxnSpPr>
              <a:stCxn id="50" idx="6"/>
              <a:endCxn id="76" idx="2"/>
            </p:cNvCxnSpPr>
            <p:nvPr/>
          </p:nvCxnSpPr>
          <p:spPr>
            <a:xfrm>
              <a:off x="1426206" y="685932"/>
              <a:ext cx="1000729" cy="1929428"/>
            </a:xfrm>
            <a:prstGeom prst="line">
              <a:avLst/>
            </a:prstGeom>
          </p:spPr>
          <p:style>
            <a:lnRef idx="2">
              <a:schemeClr val="accent1"/>
            </a:lnRef>
            <a:fillRef idx="0">
              <a:schemeClr val="accent1"/>
            </a:fillRef>
            <a:effectRef idx="1">
              <a:schemeClr val="accent1"/>
            </a:effectRef>
            <a:fontRef idx="minor">
              <a:schemeClr val="tx1"/>
            </a:fontRef>
          </p:style>
        </p:cxnSp>
        <p:cxnSp>
          <p:nvCxnSpPr>
            <p:cNvPr id="88" name="Straight Connector 87"/>
            <p:cNvCxnSpPr>
              <a:stCxn id="49" idx="6"/>
              <a:endCxn id="76" idx="2"/>
            </p:cNvCxnSpPr>
            <p:nvPr/>
          </p:nvCxnSpPr>
          <p:spPr>
            <a:xfrm flipV="1">
              <a:off x="1463143" y="2615360"/>
              <a:ext cx="963792" cy="4036014"/>
            </a:xfrm>
            <a:prstGeom prst="line">
              <a:avLst/>
            </a:prstGeom>
          </p:spPr>
          <p:style>
            <a:lnRef idx="2">
              <a:schemeClr val="accent1"/>
            </a:lnRef>
            <a:fillRef idx="0">
              <a:schemeClr val="accent1"/>
            </a:fillRef>
            <a:effectRef idx="1">
              <a:schemeClr val="accent1"/>
            </a:effectRef>
            <a:fontRef idx="minor">
              <a:schemeClr val="tx1"/>
            </a:fontRef>
          </p:style>
        </p:cxnSp>
        <p:cxnSp>
          <p:nvCxnSpPr>
            <p:cNvPr id="89" name="Straight Connector 88"/>
            <p:cNvCxnSpPr>
              <a:stCxn id="65" idx="6"/>
              <a:endCxn id="76" idx="2"/>
            </p:cNvCxnSpPr>
            <p:nvPr/>
          </p:nvCxnSpPr>
          <p:spPr>
            <a:xfrm flipV="1">
              <a:off x="1445482" y="2615360"/>
              <a:ext cx="981453" cy="448356"/>
            </a:xfrm>
            <a:prstGeom prst="line">
              <a:avLst/>
            </a:prstGeom>
          </p:spPr>
          <p:style>
            <a:lnRef idx="2">
              <a:schemeClr val="accent1"/>
            </a:lnRef>
            <a:fillRef idx="0">
              <a:schemeClr val="accent1"/>
            </a:fillRef>
            <a:effectRef idx="1">
              <a:schemeClr val="accent1"/>
            </a:effectRef>
            <a:fontRef idx="minor">
              <a:schemeClr val="tx1"/>
            </a:fontRef>
          </p:style>
        </p:cxnSp>
        <p:cxnSp>
          <p:nvCxnSpPr>
            <p:cNvPr id="90" name="Straight Connector 89"/>
            <p:cNvCxnSpPr>
              <a:stCxn id="67" idx="6"/>
              <a:endCxn id="76" idx="2"/>
            </p:cNvCxnSpPr>
            <p:nvPr/>
          </p:nvCxnSpPr>
          <p:spPr>
            <a:xfrm flipV="1">
              <a:off x="1445482" y="2615360"/>
              <a:ext cx="981453" cy="1106006"/>
            </a:xfrm>
            <a:prstGeom prst="line">
              <a:avLst/>
            </a:prstGeom>
          </p:spPr>
          <p:style>
            <a:lnRef idx="2">
              <a:schemeClr val="accent1"/>
            </a:lnRef>
            <a:fillRef idx="0">
              <a:schemeClr val="accent1"/>
            </a:fillRef>
            <a:effectRef idx="1">
              <a:schemeClr val="accent1"/>
            </a:effectRef>
            <a:fontRef idx="minor">
              <a:schemeClr val="tx1"/>
            </a:fontRef>
          </p:style>
        </p:cxnSp>
        <p:cxnSp>
          <p:nvCxnSpPr>
            <p:cNvPr id="91" name="Straight Connector 90"/>
            <p:cNvCxnSpPr>
              <a:stCxn id="74" idx="6"/>
              <a:endCxn id="76" idx="2"/>
            </p:cNvCxnSpPr>
            <p:nvPr/>
          </p:nvCxnSpPr>
          <p:spPr>
            <a:xfrm flipV="1">
              <a:off x="1445482" y="2615360"/>
              <a:ext cx="981453" cy="1812287"/>
            </a:xfrm>
            <a:prstGeom prst="line">
              <a:avLst/>
            </a:prstGeom>
          </p:spPr>
          <p:style>
            <a:lnRef idx="2">
              <a:schemeClr val="accent1"/>
            </a:lnRef>
            <a:fillRef idx="0">
              <a:schemeClr val="accent1"/>
            </a:fillRef>
            <a:effectRef idx="1">
              <a:schemeClr val="accent1"/>
            </a:effectRef>
            <a:fontRef idx="minor">
              <a:schemeClr val="tx1"/>
            </a:fontRef>
          </p:style>
        </p:cxnSp>
        <p:cxnSp>
          <p:nvCxnSpPr>
            <p:cNvPr id="92" name="Straight Connector 91"/>
            <p:cNvCxnSpPr>
              <a:stCxn id="38" idx="6"/>
              <a:endCxn id="76" idx="2"/>
            </p:cNvCxnSpPr>
            <p:nvPr/>
          </p:nvCxnSpPr>
          <p:spPr>
            <a:xfrm flipV="1">
              <a:off x="1426206" y="2615360"/>
              <a:ext cx="1000729" cy="767031"/>
            </a:xfrm>
            <a:prstGeom prst="line">
              <a:avLst/>
            </a:prstGeom>
          </p:spPr>
          <p:style>
            <a:lnRef idx="2">
              <a:schemeClr val="accent1"/>
            </a:lnRef>
            <a:fillRef idx="0">
              <a:schemeClr val="accent1"/>
            </a:fillRef>
            <a:effectRef idx="1">
              <a:schemeClr val="accent1"/>
            </a:effectRef>
            <a:fontRef idx="minor">
              <a:schemeClr val="tx1"/>
            </a:fontRef>
          </p:style>
        </p:cxnSp>
        <p:cxnSp>
          <p:nvCxnSpPr>
            <p:cNvPr id="93" name="Straight Connector 92"/>
            <p:cNvCxnSpPr>
              <a:stCxn id="74" idx="6"/>
              <a:endCxn id="75" idx="2"/>
            </p:cNvCxnSpPr>
            <p:nvPr/>
          </p:nvCxnSpPr>
          <p:spPr>
            <a:xfrm flipV="1">
              <a:off x="1445482" y="4302406"/>
              <a:ext cx="925658" cy="125241"/>
            </a:xfrm>
            <a:prstGeom prst="line">
              <a:avLst/>
            </a:prstGeom>
          </p:spPr>
          <p:style>
            <a:lnRef idx="2">
              <a:schemeClr val="accent1"/>
            </a:lnRef>
            <a:fillRef idx="0">
              <a:schemeClr val="accent1"/>
            </a:fillRef>
            <a:effectRef idx="1">
              <a:schemeClr val="accent1"/>
            </a:effectRef>
            <a:fontRef idx="minor">
              <a:schemeClr val="tx1"/>
            </a:fontRef>
          </p:style>
        </p:cxnSp>
        <p:cxnSp>
          <p:nvCxnSpPr>
            <p:cNvPr id="94" name="Straight Connector 93"/>
            <p:cNvCxnSpPr>
              <a:stCxn id="38" idx="6"/>
              <a:endCxn id="75" idx="2"/>
            </p:cNvCxnSpPr>
            <p:nvPr/>
          </p:nvCxnSpPr>
          <p:spPr>
            <a:xfrm>
              <a:off x="1426206" y="3382391"/>
              <a:ext cx="944934" cy="920015"/>
            </a:xfrm>
            <a:prstGeom prst="line">
              <a:avLst/>
            </a:prstGeom>
          </p:spPr>
          <p:style>
            <a:lnRef idx="2">
              <a:schemeClr val="accent1"/>
            </a:lnRef>
            <a:fillRef idx="0">
              <a:schemeClr val="accent1"/>
            </a:fillRef>
            <a:effectRef idx="1">
              <a:schemeClr val="accent1"/>
            </a:effectRef>
            <a:fontRef idx="minor">
              <a:schemeClr val="tx1"/>
            </a:fontRef>
          </p:style>
        </p:cxnSp>
        <p:cxnSp>
          <p:nvCxnSpPr>
            <p:cNvPr id="95" name="Straight Connector 94"/>
            <p:cNvCxnSpPr>
              <a:stCxn id="67" idx="6"/>
              <a:endCxn id="75" idx="2"/>
            </p:cNvCxnSpPr>
            <p:nvPr/>
          </p:nvCxnSpPr>
          <p:spPr>
            <a:xfrm>
              <a:off x="1445482" y="3721366"/>
              <a:ext cx="925658" cy="5810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6" name="Straight Connector 95"/>
            <p:cNvCxnSpPr>
              <a:stCxn id="65" idx="6"/>
              <a:endCxn id="75" idx="2"/>
            </p:cNvCxnSpPr>
            <p:nvPr/>
          </p:nvCxnSpPr>
          <p:spPr>
            <a:xfrm>
              <a:off x="1445482" y="3063716"/>
              <a:ext cx="925658" cy="1238690"/>
            </a:xfrm>
            <a:prstGeom prst="line">
              <a:avLst/>
            </a:prstGeom>
          </p:spPr>
          <p:style>
            <a:lnRef idx="2">
              <a:schemeClr val="accent1"/>
            </a:lnRef>
            <a:fillRef idx="0">
              <a:schemeClr val="accent1"/>
            </a:fillRef>
            <a:effectRef idx="1">
              <a:schemeClr val="accent1"/>
            </a:effectRef>
            <a:fontRef idx="minor">
              <a:schemeClr val="tx1"/>
            </a:fontRef>
          </p:style>
        </p:cxnSp>
        <p:cxnSp>
          <p:nvCxnSpPr>
            <p:cNvPr id="97" name="Straight Connector 96"/>
            <p:cNvCxnSpPr>
              <a:stCxn id="49" idx="6"/>
              <a:endCxn id="75" idx="2"/>
            </p:cNvCxnSpPr>
            <p:nvPr/>
          </p:nvCxnSpPr>
          <p:spPr>
            <a:xfrm flipV="1">
              <a:off x="1463143" y="4302406"/>
              <a:ext cx="907997" cy="2348968"/>
            </a:xfrm>
            <a:prstGeom prst="line">
              <a:avLst/>
            </a:prstGeom>
          </p:spPr>
          <p:style>
            <a:lnRef idx="2">
              <a:schemeClr val="accent1"/>
            </a:lnRef>
            <a:fillRef idx="0">
              <a:schemeClr val="accent1"/>
            </a:fillRef>
            <a:effectRef idx="1">
              <a:schemeClr val="accent1"/>
            </a:effectRef>
            <a:fontRef idx="minor">
              <a:schemeClr val="tx1"/>
            </a:fontRef>
          </p:style>
        </p:cxnSp>
        <p:cxnSp>
          <p:nvCxnSpPr>
            <p:cNvPr id="98" name="Straight Connector 97"/>
            <p:cNvCxnSpPr>
              <a:stCxn id="50" idx="6"/>
              <a:endCxn id="75" idx="2"/>
            </p:cNvCxnSpPr>
            <p:nvPr/>
          </p:nvCxnSpPr>
          <p:spPr>
            <a:xfrm>
              <a:off x="1426206" y="685932"/>
              <a:ext cx="944934" cy="3616474"/>
            </a:xfrm>
            <a:prstGeom prst="line">
              <a:avLst/>
            </a:prstGeom>
          </p:spPr>
          <p:style>
            <a:lnRef idx="2">
              <a:schemeClr val="accent1"/>
            </a:lnRef>
            <a:fillRef idx="0">
              <a:schemeClr val="accent1"/>
            </a:fillRef>
            <a:effectRef idx="1">
              <a:schemeClr val="accent1"/>
            </a:effectRef>
            <a:fontRef idx="minor">
              <a:schemeClr val="tx1"/>
            </a:fontRef>
          </p:style>
        </p:cxnSp>
        <p:sp>
          <p:nvSpPr>
            <p:cNvPr id="99" name="Oval 98"/>
            <p:cNvSpPr/>
            <p:nvPr/>
          </p:nvSpPr>
          <p:spPr>
            <a:xfrm>
              <a:off x="1060479" y="5931711"/>
              <a:ext cx="373217" cy="314308"/>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9</a:t>
              </a:r>
            </a:p>
          </p:txBody>
        </p:sp>
        <p:sp>
          <p:nvSpPr>
            <p:cNvPr id="100" name="Oval 99"/>
            <p:cNvSpPr/>
            <p:nvPr/>
          </p:nvSpPr>
          <p:spPr>
            <a:xfrm>
              <a:off x="1072651" y="2553811"/>
              <a:ext cx="361045" cy="325399"/>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h</a:t>
              </a:r>
              <a:r>
                <a:rPr lang="en-US" sz="100" baseline="-25000" dirty="0" smtClean="0">
                  <a:solidFill>
                    <a:prstClr val="black"/>
                  </a:solidFill>
                </a:rPr>
                <a:t>2</a:t>
              </a:r>
            </a:p>
          </p:txBody>
        </p:sp>
        <p:sp>
          <p:nvSpPr>
            <p:cNvPr id="101" name="Oval 100"/>
            <p:cNvSpPr/>
            <p:nvPr/>
          </p:nvSpPr>
          <p:spPr>
            <a:xfrm>
              <a:off x="1047628" y="1628829"/>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0</a:t>
              </a:r>
            </a:p>
          </p:txBody>
        </p:sp>
        <p:sp>
          <p:nvSpPr>
            <p:cNvPr id="102" name="Oval 101"/>
            <p:cNvSpPr/>
            <p:nvPr/>
          </p:nvSpPr>
          <p:spPr>
            <a:xfrm>
              <a:off x="1067969" y="5577718"/>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3</a:t>
              </a:r>
            </a:p>
          </p:txBody>
        </p:sp>
        <p:sp>
          <p:nvSpPr>
            <p:cNvPr id="103" name="Oval 102"/>
            <p:cNvSpPr/>
            <p:nvPr/>
          </p:nvSpPr>
          <p:spPr>
            <a:xfrm>
              <a:off x="1079755" y="3898362"/>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4</a:t>
              </a:r>
            </a:p>
          </p:txBody>
        </p:sp>
        <p:sp>
          <p:nvSpPr>
            <p:cNvPr id="104" name="Oval 103"/>
            <p:cNvSpPr/>
            <p:nvPr/>
          </p:nvSpPr>
          <p:spPr>
            <a:xfrm>
              <a:off x="1079755" y="4604643"/>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3</a:t>
              </a:r>
            </a:p>
          </p:txBody>
        </p:sp>
        <p:sp>
          <p:nvSpPr>
            <p:cNvPr id="105" name="Oval 104"/>
            <p:cNvSpPr/>
            <p:nvPr/>
          </p:nvSpPr>
          <p:spPr>
            <a:xfrm>
              <a:off x="1048306" y="2205543"/>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3</a:t>
              </a:r>
            </a:p>
          </p:txBody>
        </p:sp>
        <p:sp>
          <p:nvSpPr>
            <p:cNvPr id="106" name="Oval 105"/>
            <p:cNvSpPr/>
            <p:nvPr/>
          </p:nvSpPr>
          <p:spPr>
            <a:xfrm>
              <a:off x="1048306" y="1897572"/>
              <a:ext cx="361045" cy="325399"/>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h</a:t>
              </a:r>
              <a:r>
                <a:rPr lang="en-US" sz="100" baseline="-25000" dirty="0" smtClean="0">
                  <a:solidFill>
                    <a:prstClr val="black"/>
                  </a:solidFill>
                </a:rPr>
                <a:t>2</a:t>
              </a:r>
            </a:p>
          </p:txBody>
        </p:sp>
        <p:sp>
          <p:nvSpPr>
            <p:cNvPr id="107" name="Oval 106"/>
            <p:cNvSpPr/>
            <p:nvPr/>
          </p:nvSpPr>
          <p:spPr>
            <a:xfrm>
              <a:off x="1089926" y="4934138"/>
              <a:ext cx="373217" cy="314308"/>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9</a:t>
              </a:r>
            </a:p>
          </p:txBody>
        </p:sp>
        <p:sp>
          <p:nvSpPr>
            <p:cNvPr id="108" name="Oval 107"/>
            <p:cNvSpPr/>
            <p:nvPr/>
          </p:nvSpPr>
          <p:spPr>
            <a:xfrm>
              <a:off x="1089926" y="5288131"/>
              <a:ext cx="373217" cy="314308"/>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9</a:t>
              </a:r>
            </a:p>
          </p:txBody>
        </p:sp>
        <p:sp>
          <p:nvSpPr>
            <p:cNvPr id="109" name="Oval 108"/>
            <p:cNvSpPr/>
            <p:nvPr/>
          </p:nvSpPr>
          <p:spPr>
            <a:xfrm>
              <a:off x="1089926" y="6246019"/>
              <a:ext cx="361045" cy="325399"/>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h</a:t>
              </a:r>
              <a:r>
                <a:rPr lang="en-US" sz="100" baseline="-25000" dirty="0" smtClean="0">
                  <a:solidFill>
                    <a:prstClr val="black"/>
                  </a:solidFill>
                </a:rPr>
                <a:t>2</a:t>
              </a:r>
            </a:p>
          </p:txBody>
        </p:sp>
        <p:sp>
          <p:nvSpPr>
            <p:cNvPr id="110" name="Oval 109"/>
            <p:cNvSpPr/>
            <p:nvPr/>
          </p:nvSpPr>
          <p:spPr>
            <a:xfrm>
              <a:off x="1060479" y="1293595"/>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0</a:t>
              </a:r>
            </a:p>
          </p:txBody>
        </p:sp>
        <p:sp>
          <p:nvSpPr>
            <p:cNvPr id="111" name="Oval 110"/>
            <p:cNvSpPr/>
            <p:nvPr/>
          </p:nvSpPr>
          <p:spPr>
            <a:xfrm>
              <a:off x="1060479" y="915063"/>
              <a:ext cx="365727" cy="353993"/>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0</a:t>
              </a:r>
            </a:p>
          </p:txBody>
        </p:sp>
        <p:grpSp>
          <p:nvGrpSpPr>
            <p:cNvPr id="250" name="Group 249"/>
            <p:cNvGrpSpPr/>
            <p:nvPr/>
          </p:nvGrpSpPr>
          <p:grpSpPr>
            <a:xfrm>
              <a:off x="2301039" y="2030519"/>
              <a:ext cx="2263552" cy="2493599"/>
              <a:chOff x="4083519" y="1257657"/>
              <a:chExt cx="3168131" cy="4193247"/>
            </a:xfrm>
          </p:grpSpPr>
          <p:sp>
            <p:nvSpPr>
              <p:cNvPr id="160" name="Oval 159"/>
              <p:cNvSpPr/>
              <p:nvPr/>
            </p:nvSpPr>
            <p:spPr>
              <a:xfrm>
                <a:off x="4124240" y="4830391"/>
                <a:ext cx="685077" cy="577686"/>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9</a:t>
                </a:r>
              </a:p>
            </p:txBody>
          </p:sp>
          <p:sp>
            <p:nvSpPr>
              <p:cNvPr id="161" name="Oval 160"/>
              <p:cNvSpPr/>
              <p:nvPr/>
            </p:nvSpPr>
            <p:spPr>
              <a:xfrm>
                <a:off x="4137989" y="1963379"/>
                <a:ext cx="662734" cy="598072"/>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h</a:t>
                </a:r>
                <a:r>
                  <a:rPr lang="en-US" sz="100" baseline="-25000" dirty="0" smtClean="0">
                    <a:solidFill>
                      <a:prstClr val="black"/>
                    </a:solidFill>
                  </a:rPr>
                  <a:t>2</a:t>
                </a:r>
              </a:p>
            </p:txBody>
          </p:sp>
          <p:sp>
            <p:nvSpPr>
              <p:cNvPr id="162" name="Oval 161"/>
              <p:cNvSpPr/>
              <p:nvPr/>
            </p:nvSpPr>
            <p:spPr>
              <a:xfrm>
                <a:off x="4083519" y="1257657"/>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0</a:t>
                </a:r>
              </a:p>
            </p:txBody>
          </p:sp>
          <p:sp>
            <p:nvSpPr>
              <p:cNvPr id="163" name="Oval 162"/>
              <p:cNvSpPr/>
              <p:nvPr/>
            </p:nvSpPr>
            <p:spPr>
              <a:xfrm>
                <a:off x="4137989" y="2625343"/>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3</a:t>
                </a:r>
              </a:p>
            </p:txBody>
          </p:sp>
          <p:sp>
            <p:nvSpPr>
              <p:cNvPr id="164" name="Oval 163"/>
              <p:cNvSpPr/>
              <p:nvPr/>
            </p:nvSpPr>
            <p:spPr>
              <a:xfrm>
                <a:off x="4137989" y="3282993"/>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4</a:t>
                </a:r>
              </a:p>
            </p:txBody>
          </p:sp>
          <p:sp>
            <p:nvSpPr>
              <p:cNvPr id="165" name="Oval 164"/>
              <p:cNvSpPr/>
              <p:nvPr/>
            </p:nvSpPr>
            <p:spPr>
              <a:xfrm>
                <a:off x="4137989" y="3989274"/>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3</a:t>
                </a:r>
              </a:p>
            </p:txBody>
          </p:sp>
          <p:sp>
            <p:nvSpPr>
              <p:cNvPr id="166" name="Oval 165"/>
              <p:cNvSpPr/>
              <p:nvPr/>
            </p:nvSpPr>
            <p:spPr>
              <a:xfrm>
                <a:off x="5339053" y="4861819"/>
                <a:ext cx="685077" cy="577686"/>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a:solidFill>
                      <a:prstClr val="black"/>
                    </a:solidFill>
                  </a:rPr>
                  <a:t>9</a:t>
                </a:r>
                <a:endParaRPr lang="en-US" sz="100" baseline="-25000" dirty="0" smtClean="0">
                  <a:solidFill>
                    <a:prstClr val="black"/>
                  </a:solidFill>
                </a:endParaRPr>
              </a:p>
            </p:txBody>
          </p:sp>
          <p:sp>
            <p:nvSpPr>
              <p:cNvPr id="167" name="Oval 166"/>
              <p:cNvSpPr/>
              <p:nvPr/>
            </p:nvSpPr>
            <p:spPr>
              <a:xfrm>
                <a:off x="5339053" y="1969953"/>
                <a:ext cx="609714" cy="598072"/>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2</a:t>
                </a:r>
              </a:p>
            </p:txBody>
          </p:sp>
          <p:sp>
            <p:nvSpPr>
              <p:cNvPr id="168" name="Oval 167"/>
              <p:cNvSpPr/>
              <p:nvPr/>
            </p:nvSpPr>
            <p:spPr>
              <a:xfrm>
                <a:off x="5284583" y="1264231"/>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a:solidFill>
                      <a:prstClr val="black"/>
                    </a:solidFill>
                  </a:rPr>
                  <a:t>0</a:t>
                </a:r>
                <a:endParaRPr lang="en-US" sz="100" baseline="-25000" dirty="0" smtClean="0">
                  <a:solidFill>
                    <a:prstClr val="black"/>
                  </a:solidFill>
                </a:endParaRPr>
              </a:p>
            </p:txBody>
          </p:sp>
          <p:sp>
            <p:nvSpPr>
              <p:cNvPr id="169" name="Oval 168"/>
              <p:cNvSpPr/>
              <p:nvPr/>
            </p:nvSpPr>
            <p:spPr>
              <a:xfrm>
                <a:off x="5339053" y="2631917"/>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3</a:t>
                </a:r>
              </a:p>
            </p:txBody>
          </p:sp>
          <p:sp>
            <p:nvSpPr>
              <p:cNvPr id="170" name="Oval 169"/>
              <p:cNvSpPr/>
              <p:nvPr/>
            </p:nvSpPr>
            <p:spPr>
              <a:xfrm>
                <a:off x="5339053" y="3289567"/>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4</a:t>
                </a:r>
              </a:p>
            </p:txBody>
          </p:sp>
          <p:sp>
            <p:nvSpPr>
              <p:cNvPr id="171" name="Oval 170"/>
              <p:cNvSpPr/>
              <p:nvPr/>
            </p:nvSpPr>
            <p:spPr>
              <a:xfrm>
                <a:off x="5339053" y="3995848"/>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3</a:t>
                </a:r>
              </a:p>
            </p:txBody>
          </p:sp>
          <p:cxnSp>
            <p:nvCxnSpPr>
              <p:cNvPr id="172" name="Straight Connector 171"/>
              <p:cNvCxnSpPr>
                <a:stCxn id="162" idx="6"/>
                <a:endCxn id="168" idx="2"/>
              </p:cNvCxnSpPr>
              <p:nvPr/>
            </p:nvCxnSpPr>
            <p:spPr>
              <a:xfrm>
                <a:off x="4754847" y="1582971"/>
                <a:ext cx="529736" cy="6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173" name="Straight Connector 172"/>
              <p:cNvCxnSpPr>
                <a:stCxn id="161" idx="6"/>
                <a:endCxn id="168" idx="2"/>
              </p:cNvCxnSpPr>
              <p:nvPr/>
            </p:nvCxnSpPr>
            <p:spPr>
              <a:xfrm flipV="1">
                <a:off x="4800723" y="1589545"/>
                <a:ext cx="483860" cy="67287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4" name="Straight Connector 173"/>
              <p:cNvCxnSpPr>
                <a:stCxn id="163" idx="6"/>
                <a:endCxn id="168" idx="2"/>
              </p:cNvCxnSpPr>
              <p:nvPr/>
            </p:nvCxnSpPr>
            <p:spPr>
              <a:xfrm flipV="1">
                <a:off x="4809317" y="1589545"/>
                <a:ext cx="475266" cy="1361112"/>
              </a:xfrm>
              <a:prstGeom prst="line">
                <a:avLst/>
              </a:prstGeom>
            </p:spPr>
            <p:style>
              <a:lnRef idx="2">
                <a:schemeClr val="accent1"/>
              </a:lnRef>
              <a:fillRef idx="0">
                <a:schemeClr val="accent1"/>
              </a:fillRef>
              <a:effectRef idx="1">
                <a:schemeClr val="accent1"/>
              </a:effectRef>
              <a:fontRef idx="minor">
                <a:schemeClr val="tx1"/>
              </a:fontRef>
            </p:style>
          </p:cxnSp>
          <p:cxnSp>
            <p:nvCxnSpPr>
              <p:cNvPr id="175" name="Straight Connector 174"/>
              <p:cNvCxnSpPr>
                <a:stCxn id="164" idx="6"/>
                <a:endCxn id="168" idx="2"/>
              </p:cNvCxnSpPr>
              <p:nvPr/>
            </p:nvCxnSpPr>
            <p:spPr>
              <a:xfrm flipV="1">
                <a:off x="4809317" y="1589545"/>
                <a:ext cx="475266" cy="2018762"/>
              </a:xfrm>
              <a:prstGeom prst="line">
                <a:avLst/>
              </a:prstGeom>
            </p:spPr>
            <p:style>
              <a:lnRef idx="2">
                <a:schemeClr val="accent1"/>
              </a:lnRef>
              <a:fillRef idx="0">
                <a:schemeClr val="accent1"/>
              </a:fillRef>
              <a:effectRef idx="1">
                <a:schemeClr val="accent1"/>
              </a:effectRef>
              <a:fontRef idx="minor">
                <a:schemeClr val="tx1"/>
              </a:fontRef>
            </p:style>
          </p:cxnSp>
          <p:cxnSp>
            <p:nvCxnSpPr>
              <p:cNvPr id="176" name="Straight Connector 175"/>
              <p:cNvCxnSpPr>
                <a:stCxn id="165" idx="6"/>
                <a:endCxn id="168" idx="2"/>
              </p:cNvCxnSpPr>
              <p:nvPr/>
            </p:nvCxnSpPr>
            <p:spPr>
              <a:xfrm flipV="1">
                <a:off x="4809317" y="1589545"/>
                <a:ext cx="475266" cy="2725043"/>
              </a:xfrm>
              <a:prstGeom prst="line">
                <a:avLst/>
              </a:prstGeom>
            </p:spPr>
            <p:style>
              <a:lnRef idx="2">
                <a:schemeClr val="accent1"/>
              </a:lnRef>
              <a:fillRef idx="0">
                <a:schemeClr val="accent1"/>
              </a:fillRef>
              <a:effectRef idx="1">
                <a:schemeClr val="accent1"/>
              </a:effectRef>
              <a:fontRef idx="minor">
                <a:schemeClr val="tx1"/>
              </a:fontRef>
            </p:style>
          </p:cxnSp>
          <p:cxnSp>
            <p:nvCxnSpPr>
              <p:cNvPr id="177" name="Straight Connector 176"/>
              <p:cNvCxnSpPr>
                <a:stCxn id="160" idx="6"/>
                <a:endCxn id="168" idx="2"/>
              </p:cNvCxnSpPr>
              <p:nvPr/>
            </p:nvCxnSpPr>
            <p:spPr>
              <a:xfrm flipV="1">
                <a:off x="4809317" y="1589545"/>
                <a:ext cx="475266" cy="3529689"/>
              </a:xfrm>
              <a:prstGeom prst="line">
                <a:avLst/>
              </a:prstGeom>
            </p:spPr>
            <p:style>
              <a:lnRef idx="2">
                <a:schemeClr val="accent1"/>
              </a:lnRef>
              <a:fillRef idx="0">
                <a:schemeClr val="accent1"/>
              </a:fillRef>
              <a:effectRef idx="1">
                <a:schemeClr val="accent1"/>
              </a:effectRef>
              <a:fontRef idx="minor">
                <a:schemeClr val="tx1"/>
              </a:fontRef>
            </p:style>
          </p:cxnSp>
          <p:cxnSp>
            <p:nvCxnSpPr>
              <p:cNvPr id="178" name="Straight Connector 177"/>
              <p:cNvCxnSpPr>
                <a:stCxn id="162" idx="6"/>
                <a:endCxn id="167" idx="2"/>
              </p:cNvCxnSpPr>
              <p:nvPr/>
            </p:nvCxnSpPr>
            <p:spPr>
              <a:xfrm>
                <a:off x="4754847" y="1582971"/>
                <a:ext cx="584206" cy="686018"/>
              </a:xfrm>
              <a:prstGeom prst="line">
                <a:avLst/>
              </a:prstGeom>
            </p:spPr>
            <p:style>
              <a:lnRef idx="2">
                <a:schemeClr val="accent1"/>
              </a:lnRef>
              <a:fillRef idx="0">
                <a:schemeClr val="accent1"/>
              </a:fillRef>
              <a:effectRef idx="1">
                <a:schemeClr val="accent1"/>
              </a:effectRef>
              <a:fontRef idx="minor">
                <a:schemeClr val="tx1"/>
              </a:fontRef>
            </p:style>
          </p:cxnSp>
          <p:cxnSp>
            <p:nvCxnSpPr>
              <p:cNvPr id="179" name="Straight Connector 178"/>
              <p:cNvCxnSpPr>
                <a:stCxn id="161" idx="6"/>
                <a:endCxn id="167" idx="2"/>
              </p:cNvCxnSpPr>
              <p:nvPr/>
            </p:nvCxnSpPr>
            <p:spPr>
              <a:xfrm>
                <a:off x="4800723" y="2262415"/>
                <a:ext cx="538330" cy="6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180" name="Straight Connector 179"/>
              <p:cNvCxnSpPr>
                <a:stCxn id="163" idx="6"/>
                <a:endCxn id="167" idx="2"/>
              </p:cNvCxnSpPr>
              <p:nvPr/>
            </p:nvCxnSpPr>
            <p:spPr>
              <a:xfrm flipV="1">
                <a:off x="4809317" y="2268989"/>
                <a:ext cx="529736" cy="681668"/>
              </a:xfrm>
              <a:prstGeom prst="line">
                <a:avLst/>
              </a:prstGeom>
            </p:spPr>
            <p:style>
              <a:lnRef idx="2">
                <a:schemeClr val="accent1"/>
              </a:lnRef>
              <a:fillRef idx="0">
                <a:schemeClr val="accent1"/>
              </a:fillRef>
              <a:effectRef idx="1">
                <a:schemeClr val="accent1"/>
              </a:effectRef>
              <a:fontRef idx="minor">
                <a:schemeClr val="tx1"/>
              </a:fontRef>
            </p:style>
          </p:cxnSp>
          <p:cxnSp>
            <p:nvCxnSpPr>
              <p:cNvPr id="181" name="Straight Connector 180"/>
              <p:cNvCxnSpPr>
                <a:stCxn id="164" idx="6"/>
                <a:endCxn id="167" idx="2"/>
              </p:cNvCxnSpPr>
              <p:nvPr/>
            </p:nvCxnSpPr>
            <p:spPr>
              <a:xfrm flipV="1">
                <a:off x="4809317" y="2268989"/>
                <a:ext cx="529736" cy="1339318"/>
              </a:xfrm>
              <a:prstGeom prst="line">
                <a:avLst/>
              </a:prstGeom>
            </p:spPr>
            <p:style>
              <a:lnRef idx="2">
                <a:schemeClr val="accent1"/>
              </a:lnRef>
              <a:fillRef idx="0">
                <a:schemeClr val="accent1"/>
              </a:fillRef>
              <a:effectRef idx="1">
                <a:schemeClr val="accent1"/>
              </a:effectRef>
              <a:fontRef idx="minor">
                <a:schemeClr val="tx1"/>
              </a:fontRef>
            </p:style>
          </p:cxnSp>
          <p:cxnSp>
            <p:nvCxnSpPr>
              <p:cNvPr id="182" name="Straight Connector 181"/>
              <p:cNvCxnSpPr>
                <a:stCxn id="165" idx="6"/>
                <a:endCxn id="167" idx="2"/>
              </p:cNvCxnSpPr>
              <p:nvPr/>
            </p:nvCxnSpPr>
            <p:spPr>
              <a:xfrm flipV="1">
                <a:off x="4809317" y="2268989"/>
                <a:ext cx="529736" cy="2045599"/>
              </a:xfrm>
              <a:prstGeom prst="line">
                <a:avLst/>
              </a:prstGeom>
            </p:spPr>
            <p:style>
              <a:lnRef idx="2">
                <a:schemeClr val="accent1"/>
              </a:lnRef>
              <a:fillRef idx="0">
                <a:schemeClr val="accent1"/>
              </a:fillRef>
              <a:effectRef idx="1">
                <a:schemeClr val="accent1"/>
              </a:effectRef>
              <a:fontRef idx="minor">
                <a:schemeClr val="tx1"/>
              </a:fontRef>
            </p:style>
          </p:cxnSp>
          <p:cxnSp>
            <p:nvCxnSpPr>
              <p:cNvPr id="183" name="Straight Connector 182"/>
              <p:cNvCxnSpPr>
                <a:stCxn id="160" idx="6"/>
                <a:endCxn id="167" idx="2"/>
              </p:cNvCxnSpPr>
              <p:nvPr/>
            </p:nvCxnSpPr>
            <p:spPr>
              <a:xfrm flipV="1">
                <a:off x="4809317" y="2268989"/>
                <a:ext cx="529736" cy="2850245"/>
              </a:xfrm>
              <a:prstGeom prst="line">
                <a:avLst/>
              </a:prstGeom>
            </p:spPr>
            <p:style>
              <a:lnRef idx="2">
                <a:schemeClr val="accent1"/>
              </a:lnRef>
              <a:fillRef idx="0">
                <a:schemeClr val="accent1"/>
              </a:fillRef>
              <a:effectRef idx="1">
                <a:schemeClr val="accent1"/>
              </a:effectRef>
              <a:fontRef idx="minor">
                <a:schemeClr val="tx1"/>
              </a:fontRef>
            </p:style>
          </p:cxnSp>
          <p:cxnSp>
            <p:nvCxnSpPr>
              <p:cNvPr id="184" name="Straight Connector 183"/>
              <p:cNvCxnSpPr>
                <a:stCxn id="165" idx="6"/>
                <a:endCxn id="166" idx="2"/>
              </p:cNvCxnSpPr>
              <p:nvPr/>
            </p:nvCxnSpPr>
            <p:spPr>
              <a:xfrm>
                <a:off x="4809317" y="4314588"/>
                <a:ext cx="529736" cy="836074"/>
              </a:xfrm>
              <a:prstGeom prst="line">
                <a:avLst/>
              </a:prstGeom>
            </p:spPr>
            <p:style>
              <a:lnRef idx="2">
                <a:schemeClr val="accent1"/>
              </a:lnRef>
              <a:fillRef idx="0">
                <a:schemeClr val="accent1"/>
              </a:fillRef>
              <a:effectRef idx="1">
                <a:schemeClr val="accent1"/>
              </a:effectRef>
              <a:fontRef idx="minor">
                <a:schemeClr val="tx1"/>
              </a:fontRef>
            </p:style>
          </p:cxnSp>
          <p:cxnSp>
            <p:nvCxnSpPr>
              <p:cNvPr id="185" name="Straight Connector 184"/>
              <p:cNvCxnSpPr>
                <a:stCxn id="160" idx="6"/>
                <a:endCxn id="166" idx="2"/>
              </p:cNvCxnSpPr>
              <p:nvPr/>
            </p:nvCxnSpPr>
            <p:spPr>
              <a:xfrm>
                <a:off x="4809317" y="5119234"/>
                <a:ext cx="529736" cy="31428"/>
              </a:xfrm>
              <a:prstGeom prst="line">
                <a:avLst/>
              </a:prstGeom>
            </p:spPr>
            <p:style>
              <a:lnRef idx="2">
                <a:schemeClr val="accent1"/>
              </a:lnRef>
              <a:fillRef idx="0">
                <a:schemeClr val="accent1"/>
              </a:fillRef>
              <a:effectRef idx="1">
                <a:schemeClr val="accent1"/>
              </a:effectRef>
              <a:fontRef idx="minor">
                <a:schemeClr val="tx1"/>
              </a:fontRef>
            </p:style>
          </p:cxnSp>
          <p:cxnSp>
            <p:nvCxnSpPr>
              <p:cNvPr id="186" name="Straight Connector 185"/>
              <p:cNvCxnSpPr>
                <a:stCxn id="164" idx="6"/>
                <a:endCxn id="166" idx="2"/>
              </p:cNvCxnSpPr>
              <p:nvPr/>
            </p:nvCxnSpPr>
            <p:spPr>
              <a:xfrm>
                <a:off x="4809317" y="3608307"/>
                <a:ext cx="529736" cy="1542355"/>
              </a:xfrm>
              <a:prstGeom prst="line">
                <a:avLst/>
              </a:prstGeom>
            </p:spPr>
            <p:style>
              <a:lnRef idx="2">
                <a:schemeClr val="accent1"/>
              </a:lnRef>
              <a:fillRef idx="0">
                <a:schemeClr val="accent1"/>
              </a:fillRef>
              <a:effectRef idx="1">
                <a:schemeClr val="accent1"/>
              </a:effectRef>
              <a:fontRef idx="minor">
                <a:schemeClr val="tx1"/>
              </a:fontRef>
            </p:style>
          </p:cxnSp>
          <p:cxnSp>
            <p:nvCxnSpPr>
              <p:cNvPr id="187" name="Straight Connector 186"/>
              <p:cNvCxnSpPr>
                <a:stCxn id="163" idx="6"/>
                <a:endCxn id="166" idx="2"/>
              </p:cNvCxnSpPr>
              <p:nvPr/>
            </p:nvCxnSpPr>
            <p:spPr>
              <a:xfrm>
                <a:off x="4809317" y="2950657"/>
                <a:ext cx="529736" cy="2200005"/>
              </a:xfrm>
              <a:prstGeom prst="line">
                <a:avLst/>
              </a:prstGeom>
            </p:spPr>
            <p:style>
              <a:lnRef idx="2">
                <a:schemeClr val="accent1"/>
              </a:lnRef>
              <a:fillRef idx="0">
                <a:schemeClr val="accent1"/>
              </a:fillRef>
              <a:effectRef idx="1">
                <a:schemeClr val="accent1"/>
              </a:effectRef>
              <a:fontRef idx="minor">
                <a:schemeClr val="tx1"/>
              </a:fontRef>
            </p:style>
          </p:cxnSp>
          <p:cxnSp>
            <p:nvCxnSpPr>
              <p:cNvPr id="188" name="Straight Connector 187"/>
              <p:cNvCxnSpPr>
                <a:stCxn id="161" idx="6"/>
                <a:endCxn id="166" idx="2"/>
              </p:cNvCxnSpPr>
              <p:nvPr/>
            </p:nvCxnSpPr>
            <p:spPr>
              <a:xfrm>
                <a:off x="4800723" y="2262415"/>
                <a:ext cx="538330" cy="2888247"/>
              </a:xfrm>
              <a:prstGeom prst="line">
                <a:avLst/>
              </a:prstGeom>
            </p:spPr>
            <p:style>
              <a:lnRef idx="2">
                <a:schemeClr val="accent1"/>
              </a:lnRef>
              <a:fillRef idx="0">
                <a:schemeClr val="accent1"/>
              </a:fillRef>
              <a:effectRef idx="1">
                <a:schemeClr val="accent1"/>
              </a:effectRef>
              <a:fontRef idx="minor">
                <a:schemeClr val="tx1"/>
              </a:fontRef>
            </p:style>
          </p:cxnSp>
          <p:cxnSp>
            <p:nvCxnSpPr>
              <p:cNvPr id="189" name="Straight Connector 188"/>
              <p:cNvCxnSpPr>
                <a:stCxn id="162" idx="6"/>
                <a:endCxn id="166" idx="2"/>
              </p:cNvCxnSpPr>
              <p:nvPr/>
            </p:nvCxnSpPr>
            <p:spPr>
              <a:xfrm>
                <a:off x="4754847" y="1582971"/>
                <a:ext cx="584206" cy="3567691"/>
              </a:xfrm>
              <a:prstGeom prst="line">
                <a:avLst/>
              </a:prstGeom>
            </p:spPr>
            <p:style>
              <a:lnRef idx="2">
                <a:schemeClr val="accent1"/>
              </a:lnRef>
              <a:fillRef idx="0">
                <a:schemeClr val="accent1"/>
              </a:fillRef>
              <a:effectRef idx="1">
                <a:schemeClr val="accent1"/>
              </a:effectRef>
              <a:fontRef idx="minor">
                <a:schemeClr val="tx1"/>
              </a:fontRef>
            </p:style>
          </p:cxnSp>
          <p:sp>
            <p:nvSpPr>
              <p:cNvPr id="190" name="Oval 189"/>
              <p:cNvSpPr/>
              <p:nvPr/>
            </p:nvSpPr>
            <p:spPr>
              <a:xfrm>
                <a:off x="5351760" y="4841790"/>
                <a:ext cx="685077" cy="577686"/>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9</a:t>
                </a:r>
              </a:p>
            </p:txBody>
          </p:sp>
          <p:sp>
            <p:nvSpPr>
              <p:cNvPr id="191" name="Oval 190"/>
              <p:cNvSpPr/>
              <p:nvPr/>
            </p:nvSpPr>
            <p:spPr>
              <a:xfrm>
                <a:off x="5365509" y="1974778"/>
                <a:ext cx="662734" cy="598072"/>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h</a:t>
                </a:r>
                <a:r>
                  <a:rPr lang="en-US" sz="100" baseline="-25000" dirty="0" smtClean="0">
                    <a:solidFill>
                      <a:prstClr val="black"/>
                    </a:solidFill>
                  </a:rPr>
                  <a:t>2</a:t>
                </a:r>
              </a:p>
            </p:txBody>
          </p:sp>
          <p:sp>
            <p:nvSpPr>
              <p:cNvPr id="192" name="Oval 191"/>
              <p:cNvSpPr/>
              <p:nvPr/>
            </p:nvSpPr>
            <p:spPr>
              <a:xfrm>
                <a:off x="5311039" y="1269056"/>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0</a:t>
                </a:r>
              </a:p>
            </p:txBody>
          </p:sp>
          <p:sp>
            <p:nvSpPr>
              <p:cNvPr id="193" name="Oval 192"/>
              <p:cNvSpPr/>
              <p:nvPr/>
            </p:nvSpPr>
            <p:spPr>
              <a:xfrm>
                <a:off x="5365509" y="2636742"/>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3</a:t>
                </a:r>
              </a:p>
            </p:txBody>
          </p:sp>
          <p:sp>
            <p:nvSpPr>
              <p:cNvPr id="194" name="Oval 193"/>
              <p:cNvSpPr/>
              <p:nvPr/>
            </p:nvSpPr>
            <p:spPr>
              <a:xfrm>
                <a:off x="5365509" y="3294392"/>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4</a:t>
                </a:r>
              </a:p>
            </p:txBody>
          </p:sp>
          <p:sp>
            <p:nvSpPr>
              <p:cNvPr id="195" name="Oval 194"/>
              <p:cNvSpPr/>
              <p:nvPr/>
            </p:nvSpPr>
            <p:spPr>
              <a:xfrm>
                <a:off x="5365509" y="4000673"/>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3</a:t>
                </a:r>
              </a:p>
            </p:txBody>
          </p:sp>
          <p:sp>
            <p:nvSpPr>
              <p:cNvPr id="196" name="Oval 195"/>
              <p:cNvSpPr/>
              <p:nvPr/>
            </p:nvSpPr>
            <p:spPr>
              <a:xfrm>
                <a:off x="6566573" y="4873218"/>
                <a:ext cx="685077" cy="577686"/>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a:solidFill>
                      <a:prstClr val="black"/>
                    </a:solidFill>
                  </a:rPr>
                  <a:t>9</a:t>
                </a:r>
                <a:endParaRPr lang="en-US" sz="100" baseline="-25000" dirty="0" smtClean="0">
                  <a:solidFill>
                    <a:prstClr val="black"/>
                  </a:solidFill>
                </a:endParaRPr>
              </a:p>
            </p:txBody>
          </p:sp>
          <p:sp>
            <p:nvSpPr>
              <p:cNvPr id="197" name="Oval 196"/>
              <p:cNvSpPr/>
              <p:nvPr/>
            </p:nvSpPr>
            <p:spPr>
              <a:xfrm>
                <a:off x="6566573" y="1981352"/>
                <a:ext cx="609714" cy="598072"/>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2</a:t>
                </a:r>
              </a:p>
            </p:txBody>
          </p:sp>
          <p:sp>
            <p:nvSpPr>
              <p:cNvPr id="198" name="Oval 197"/>
              <p:cNvSpPr/>
              <p:nvPr/>
            </p:nvSpPr>
            <p:spPr>
              <a:xfrm>
                <a:off x="6512103" y="1275630"/>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a:solidFill>
                      <a:prstClr val="black"/>
                    </a:solidFill>
                  </a:rPr>
                  <a:t>0</a:t>
                </a:r>
                <a:endParaRPr lang="en-US" sz="100" baseline="-25000" dirty="0" smtClean="0">
                  <a:solidFill>
                    <a:prstClr val="black"/>
                  </a:solidFill>
                </a:endParaRPr>
              </a:p>
            </p:txBody>
          </p:sp>
          <p:sp>
            <p:nvSpPr>
              <p:cNvPr id="199" name="Oval 198"/>
              <p:cNvSpPr/>
              <p:nvPr/>
            </p:nvSpPr>
            <p:spPr>
              <a:xfrm>
                <a:off x="6566573" y="2643316"/>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3</a:t>
                </a:r>
              </a:p>
            </p:txBody>
          </p:sp>
          <p:sp>
            <p:nvSpPr>
              <p:cNvPr id="200" name="Oval 199"/>
              <p:cNvSpPr/>
              <p:nvPr/>
            </p:nvSpPr>
            <p:spPr>
              <a:xfrm>
                <a:off x="6566573" y="3300966"/>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4</a:t>
                </a:r>
              </a:p>
            </p:txBody>
          </p:sp>
          <p:sp>
            <p:nvSpPr>
              <p:cNvPr id="201" name="Oval 200"/>
              <p:cNvSpPr/>
              <p:nvPr/>
            </p:nvSpPr>
            <p:spPr>
              <a:xfrm>
                <a:off x="6566573" y="4007247"/>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3</a:t>
                </a:r>
              </a:p>
            </p:txBody>
          </p:sp>
          <p:cxnSp>
            <p:nvCxnSpPr>
              <p:cNvPr id="202" name="Straight Connector 201"/>
              <p:cNvCxnSpPr>
                <a:stCxn id="192" idx="6"/>
                <a:endCxn id="198" idx="2"/>
              </p:cNvCxnSpPr>
              <p:nvPr/>
            </p:nvCxnSpPr>
            <p:spPr>
              <a:xfrm>
                <a:off x="5982367" y="1594370"/>
                <a:ext cx="529736" cy="6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203" name="Straight Connector 202"/>
              <p:cNvCxnSpPr>
                <a:stCxn id="191" idx="6"/>
                <a:endCxn id="198" idx="2"/>
              </p:cNvCxnSpPr>
              <p:nvPr/>
            </p:nvCxnSpPr>
            <p:spPr>
              <a:xfrm flipV="1">
                <a:off x="6028243" y="1600944"/>
                <a:ext cx="483860" cy="67287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4" name="Straight Connector 203"/>
              <p:cNvCxnSpPr>
                <a:stCxn id="193" idx="6"/>
                <a:endCxn id="198" idx="2"/>
              </p:cNvCxnSpPr>
              <p:nvPr/>
            </p:nvCxnSpPr>
            <p:spPr>
              <a:xfrm flipV="1">
                <a:off x="6036837" y="1600944"/>
                <a:ext cx="475266" cy="1361112"/>
              </a:xfrm>
              <a:prstGeom prst="line">
                <a:avLst/>
              </a:prstGeom>
            </p:spPr>
            <p:style>
              <a:lnRef idx="2">
                <a:schemeClr val="accent1"/>
              </a:lnRef>
              <a:fillRef idx="0">
                <a:schemeClr val="accent1"/>
              </a:fillRef>
              <a:effectRef idx="1">
                <a:schemeClr val="accent1"/>
              </a:effectRef>
              <a:fontRef idx="minor">
                <a:schemeClr val="tx1"/>
              </a:fontRef>
            </p:style>
          </p:cxnSp>
          <p:cxnSp>
            <p:nvCxnSpPr>
              <p:cNvPr id="205" name="Straight Connector 204"/>
              <p:cNvCxnSpPr>
                <a:stCxn id="194" idx="6"/>
                <a:endCxn id="198" idx="2"/>
              </p:cNvCxnSpPr>
              <p:nvPr/>
            </p:nvCxnSpPr>
            <p:spPr>
              <a:xfrm flipV="1">
                <a:off x="6036837" y="1600944"/>
                <a:ext cx="475266" cy="2018762"/>
              </a:xfrm>
              <a:prstGeom prst="line">
                <a:avLst/>
              </a:prstGeom>
            </p:spPr>
            <p:style>
              <a:lnRef idx="2">
                <a:schemeClr val="accent1"/>
              </a:lnRef>
              <a:fillRef idx="0">
                <a:schemeClr val="accent1"/>
              </a:fillRef>
              <a:effectRef idx="1">
                <a:schemeClr val="accent1"/>
              </a:effectRef>
              <a:fontRef idx="minor">
                <a:schemeClr val="tx1"/>
              </a:fontRef>
            </p:style>
          </p:cxnSp>
          <p:cxnSp>
            <p:nvCxnSpPr>
              <p:cNvPr id="206" name="Straight Connector 205"/>
              <p:cNvCxnSpPr>
                <a:stCxn id="195" idx="6"/>
                <a:endCxn id="198" idx="2"/>
              </p:cNvCxnSpPr>
              <p:nvPr/>
            </p:nvCxnSpPr>
            <p:spPr>
              <a:xfrm flipV="1">
                <a:off x="6036837" y="1600944"/>
                <a:ext cx="475266" cy="2725043"/>
              </a:xfrm>
              <a:prstGeom prst="line">
                <a:avLst/>
              </a:prstGeom>
            </p:spPr>
            <p:style>
              <a:lnRef idx="2">
                <a:schemeClr val="accent1"/>
              </a:lnRef>
              <a:fillRef idx="0">
                <a:schemeClr val="accent1"/>
              </a:fillRef>
              <a:effectRef idx="1">
                <a:schemeClr val="accent1"/>
              </a:effectRef>
              <a:fontRef idx="minor">
                <a:schemeClr val="tx1"/>
              </a:fontRef>
            </p:style>
          </p:cxnSp>
          <p:cxnSp>
            <p:nvCxnSpPr>
              <p:cNvPr id="207" name="Straight Connector 206"/>
              <p:cNvCxnSpPr>
                <a:stCxn id="190" idx="6"/>
                <a:endCxn id="198" idx="2"/>
              </p:cNvCxnSpPr>
              <p:nvPr/>
            </p:nvCxnSpPr>
            <p:spPr>
              <a:xfrm flipV="1">
                <a:off x="6036837" y="1600944"/>
                <a:ext cx="475266" cy="3529689"/>
              </a:xfrm>
              <a:prstGeom prst="line">
                <a:avLst/>
              </a:prstGeom>
            </p:spPr>
            <p:style>
              <a:lnRef idx="2">
                <a:schemeClr val="accent1"/>
              </a:lnRef>
              <a:fillRef idx="0">
                <a:schemeClr val="accent1"/>
              </a:fillRef>
              <a:effectRef idx="1">
                <a:schemeClr val="accent1"/>
              </a:effectRef>
              <a:fontRef idx="minor">
                <a:schemeClr val="tx1"/>
              </a:fontRef>
            </p:style>
          </p:cxnSp>
          <p:cxnSp>
            <p:nvCxnSpPr>
              <p:cNvPr id="208" name="Straight Connector 207"/>
              <p:cNvCxnSpPr>
                <a:stCxn id="192" idx="6"/>
                <a:endCxn id="197" idx="2"/>
              </p:cNvCxnSpPr>
              <p:nvPr/>
            </p:nvCxnSpPr>
            <p:spPr>
              <a:xfrm>
                <a:off x="5982367" y="1594370"/>
                <a:ext cx="584206" cy="686018"/>
              </a:xfrm>
              <a:prstGeom prst="line">
                <a:avLst/>
              </a:prstGeom>
            </p:spPr>
            <p:style>
              <a:lnRef idx="2">
                <a:schemeClr val="accent1"/>
              </a:lnRef>
              <a:fillRef idx="0">
                <a:schemeClr val="accent1"/>
              </a:fillRef>
              <a:effectRef idx="1">
                <a:schemeClr val="accent1"/>
              </a:effectRef>
              <a:fontRef idx="minor">
                <a:schemeClr val="tx1"/>
              </a:fontRef>
            </p:style>
          </p:cxnSp>
          <p:cxnSp>
            <p:nvCxnSpPr>
              <p:cNvPr id="209" name="Straight Connector 208"/>
              <p:cNvCxnSpPr>
                <a:stCxn id="191" idx="6"/>
                <a:endCxn id="197" idx="2"/>
              </p:cNvCxnSpPr>
              <p:nvPr/>
            </p:nvCxnSpPr>
            <p:spPr>
              <a:xfrm>
                <a:off x="6028243" y="2273814"/>
                <a:ext cx="538330" cy="6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210" name="Straight Connector 209"/>
              <p:cNvCxnSpPr>
                <a:stCxn id="193" idx="6"/>
                <a:endCxn id="197" idx="2"/>
              </p:cNvCxnSpPr>
              <p:nvPr/>
            </p:nvCxnSpPr>
            <p:spPr>
              <a:xfrm flipV="1">
                <a:off x="6036837" y="2280388"/>
                <a:ext cx="529736" cy="681668"/>
              </a:xfrm>
              <a:prstGeom prst="line">
                <a:avLst/>
              </a:prstGeom>
            </p:spPr>
            <p:style>
              <a:lnRef idx="2">
                <a:schemeClr val="accent1"/>
              </a:lnRef>
              <a:fillRef idx="0">
                <a:schemeClr val="accent1"/>
              </a:fillRef>
              <a:effectRef idx="1">
                <a:schemeClr val="accent1"/>
              </a:effectRef>
              <a:fontRef idx="minor">
                <a:schemeClr val="tx1"/>
              </a:fontRef>
            </p:style>
          </p:cxnSp>
          <p:cxnSp>
            <p:nvCxnSpPr>
              <p:cNvPr id="211" name="Straight Connector 210"/>
              <p:cNvCxnSpPr>
                <a:stCxn id="194" idx="6"/>
                <a:endCxn id="197" idx="2"/>
              </p:cNvCxnSpPr>
              <p:nvPr/>
            </p:nvCxnSpPr>
            <p:spPr>
              <a:xfrm flipV="1">
                <a:off x="6036837" y="2280388"/>
                <a:ext cx="529736" cy="1339318"/>
              </a:xfrm>
              <a:prstGeom prst="line">
                <a:avLst/>
              </a:prstGeom>
            </p:spPr>
            <p:style>
              <a:lnRef idx="2">
                <a:schemeClr val="accent1"/>
              </a:lnRef>
              <a:fillRef idx="0">
                <a:schemeClr val="accent1"/>
              </a:fillRef>
              <a:effectRef idx="1">
                <a:schemeClr val="accent1"/>
              </a:effectRef>
              <a:fontRef idx="minor">
                <a:schemeClr val="tx1"/>
              </a:fontRef>
            </p:style>
          </p:cxnSp>
          <p:cxnSp>
            <p:nvCxnSpPr>
              <p:cNvPr id="212" name="Straight Connector 211"/>
              <p:cNvCxnSpPr>
                <a:stCxn id="195" idx="6"/>
                <a:endCxn id="197" idx="2"/>
              </p:cNvCxnSpPr>
              <p:nvPr/>
            </p:nvCxnSpPr>
            <p:spPr>
              <a:xfrm flipV="1">
                <a:off x="6036837" y="2280388"/>
                <a:ext cx="529736" cy="2045599"/>
              </a:xfrm>
              <a:prstGeom prst="line">
                <a:avLst/>
              </a:prstGeom>
            </p:spPr>
            <p:style>
              <a:lnRef idx="2">
                <a:schemeClr val="accent1"/>
              </a:lnRef>
              <a:fillRef idx="0">
                <a:schemeClr val="accent1"/>
              </a:fillRef>
              <a:effectRef idx="1">
                <a:schemeClr val="accent1"/>
              </a:effectRef>
              <a:fontRef idx="minor">
                <a:schemeClr val="tx1"/>
              </a:fontRef>
            </p:style>
          </p:cxnSp>
          <p:cxnSp>
            <p:nvCxnSpPr>
              <p:cNvPr id="213" name="Straight Connector 212"/>
              <p:cNvCxnSpPr>
                <a:stCxn id="190" idx="6"/>
                <a:endCxn id="197" idx="2"/>
              </p:cNvCxnSpPr>
              <p:nvPr/>
            </p:nvCxnSpPr>
            <p:spPr>
              <a:xfrm flipV="1">
                <a:off x="6036837" y="2280388"/>
                <a:ext cx="529736" cy="2850245"/>
              </a:xfrm>
              <a:prstGeom prst="line">
                <a:avLst/>
              </a:prstGeom>
            </p:spPr>
            <p:style>
              <a:lnRef idx="2">
                <a:schemeClr val="accent1"/>
              </a:lnRef>
              <a:fillRef idx="0">
                <a:schemeClr val="accent1"/>
              </a:fillRef>
              <a:effectRef idx="1">
                <a:schemeClr val="accent1"/>
              </a:effectRef>
              <a:fontRef idx="minor">
                <a:schemeClr val="tx1"/>
              </a:fontRef>
            </p:style>
          </p:cxnSp>
          <p:cxnSp>
            <p:nvCxnSpPr>
              <p:cNvPr id="214" name="Straight Connector 213"/>
              <p:cNvCxnSpPr>
                <a:stCxn id="195" idx="6"/>
                <a:endCxn id="196" idx="2"/>
              </p:cNvCxnSpPr>
              <p:nvPr/>
            </p:nvCxnSpPr>
            <p:spPr>
              <a:xfrm>
                <a:off x="6036837" y="4325987"/>
                <a:ext cx="529736" cy="836074"/>
              </a:xfrm>
              <a:prstGeom prst="line">
                <a:avLst/>
              </a:prstGeom>
            </p:spPr>
            <p:style>
              <a:lnRef idx="2">
                <a:schemeClr val="accent1"/>
              </a:lnRef>
              <a:fillRef idx="0">
                <a:schemeClr val="accent1"/>
              </a:fillRef>
              <a:effectRef idx="1">
                <a:schemeClr val="accent1"/>
              </a:effectRef>
              <a:fontRef idx="minor">
                <a:schemeClr val="tx1"/>
              </a:fontRef>
            </p:style>
          </p:cxnSp>
          <p:cxnSp>
            <p:nvCxnSpPr>
              <p:cNvPr id="215" name="Straight Connector 214"/>
              <p:cNvCxnSpPr>
                <a:stCxn id="190" idx="6"/>
                <a:endCxn id="196" idx="2"/>
              </p:cNvCxnSpPr>
              <p:nvPr/>
            </p:nvCxnSpPr>
            <p:spPr>
              <a:xfrm>
                <a:off x="6036837" y="5130633"/>
                <a:ext cx="529736" cy="31428"/>
              </a:xfrm>
              <a:prstGeom prst="line">
                <a:avLst/>
              </a:prstGeom>
            </p:spPr>
            <p:style>
              <a:lnRef idx="2">
                <a:schemeClr val="accent1"/>
              </a:lnRef>
              <a:fillRef idx="0">
                <a:schemeClr val="accent1"/>
              </a:fillRef>
              <a:effectRef idx="1">
                <a:schemeClr val="accent1"/>
              </a:effectRef>
              <a:fontRef idx="minor">
                <a:schemeClr val="tx1"/>
              </a:fontRef>
            </p:style>
          </p:cxnSp>
          <p:cxnSp>
            <p:nvCxnSpPr>
              <p:cNvPr id="216" name="Straight Connector 215"/>
              <p:cNvCxnSpPr>
                <a:stCxn id="194" idx="6"/>
                <a:endCxn id="196" idx="2"/>
              </p:cNvCxnSpPr>
              <p:nvPr/>
            </p:nvCxnSpPr>
            <p:spPr>
              <a:xfrm>
                <a:off x="6036837" y="3619706"/>
                <a:ext cx="529736" cy="1542355"/>
              </a:xfrm>
              <a:prstGeom prst="line">
                <a:avLst/>
              </a:prstGeom>
            </p:spPr>
            <p:style>
              <a:lnRef idx="2">
                <a:schemeClr val="accent1"/>
              </a:lnRef>
              <a:fillRef idx="0">
                <a:schemeClr val="accent1"/>
              </a:fillRef>
              <a:effectRef idx="1">
                <a:schemeClr val="accent1"/>
              </a:effectRef>
              <a:fontRef idx="minor">
                <a:schemeClr val="tx1"/>
              </a:fontRef>
            </p:style>
          </p:cxnSp>
          <p:cxnSp>
            <p:nvCxnSpPr>
              <p:cNvPr id="217" name="Straight Connector 216"/>
              <p:cNvCxnSpPr>
                <a:stCxn id="193" idx="6"/>
                <a:endCxn id="196" idx="2"/>
              </p:cNvCxnSpPr>
              <p:nvPr/>
            </p:nvCxnSpPr>
            <p:spPr>
              <a:xfrm>
                <a:off x="6036837" y="2962056"/>
                <a:ext cx="529736" cy="2200005"/>
              </a:xfrm>
              <a:prstGeom prst="line">
                <a:avLst/>
              </a:prstGeom>
            </p:spPr>
            <p:style>
              <a:lnRef idx="2">
                <a:schemeClr val="accent1"/>
              </a:lnRef>
              <a:fillRef idx="0">
                <a:schemeClr val="accent1"/>
              </a:fillRef>
              <a:effectRef idx="1">
                <a:schemeClr val="accent1"/>
              </a:effectRef>
              <a:fontRef idx="minor">
                <a:schemeClr val="tx1"/>
              </a:fontRef>
            </p:style>
          </p:cxnSp>
          <p:cxnSp>
            <p:nvCxnSpPr>
              <p:cNvPr id="218" name="Straight Connector 217"/>
              <p:cNvCxnSpPr>
                <a:stCxn id="191" idx="6"/>
                <a:endCxn id="196" idx="2"/>
              </p:cNvCxnSpPr>
              <p:nvPr/>
            </p:nvCxnSpPr>
            <p:spPr>
              <a:xfrm>
                <a:off x="6028243" y="2273814"/>
                <a:ext cx="538330" cy="2888247"/>
              </a:xfrm>
              <a:prstGeom prst="line">
                <a:avLst/>
              </a:prstGeom>
            </p:spPr>
            <p:style>
              <a:lnRef idx="2">
                <a:schemeClr val="accent1"/>
              </a:lnRef>
              <a:fillRef idx="0">
                <a:schemeClr val="accent1"/>
              </a:fillRef>
              <a:effectRef idx="1">
                <a:schemeClr val="accent1"/>
              </a:effectRef>
              <a:fontRef idx="minor">
                <a:schemeClr val="tx1"/>
              </a:fontRef>
            </p:style>
          </p:cxnSp>
          <p:cxnSp>
            <p:nvCxnSpPr>
              <p:cNvPr id="219" name="Straight Connector 218"/>
              <p:cNvCxnSpPr>
                <a:stCxn id="192" idx="6"/>
                <a:endCxn id="196" idx="2"/>
              </p:cNvCxnSpPr>
              <p:nvPr/>
            </p:nvCxnSpPr>
            <p:spPr>
              <a:xfrm>
                <a:off x="5982367" y="1594370"/>
                <a:ext cx="584206" cy="3567691"/>
              </a:xfrm>
              <a:prstGeom prst="line">
                <a:avLst/>
              </a:prstGeom>
            </p:spPr>
            <p:style>
              <a:lnRef idx="2">
                <a:schemeClr val="accent1"/>
              </a:lnRef>
              <a:fillRef idx="0">
                <a:schemeClr val="accent1"/>
              </a:fillRef>
              <a:effectRef idx="1">
                <a:schemeClr val="accent1"/>
              </a:effectRef>
              <a:fontRef idx="minor">
                <a:schemeClr val="tx1"/>
              </a:fontRef>
            </p:style>
          </p:cxnSp>
          <p:sp>
            <p:nvSpPr>
              <p:cNvPr id="220" name="Oval 219"/>
              <p:cNvSpPr/>
              <p:nvPr/>
            </p:nvSpPr>
            <p:spPr>
              <a:xfrm>
                <a:off x="6552414" y="4841790"/>
                <a:ext cx="685077" cy="577686"/>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9</a:t>
                </a:r>
              </a:p>
            </p:txBody>
          </p:sp>
          <p:sp>
            <p:nvSpPr>
              <p:cNvPr id="221" name="Oval 220"/>
              <p:cNvSpPr/>
              <p:nvPr/>
            </p:nvSpPr>
            <p:spPr>
              <a:xfrm>
                <a:off x="6566163" y="1974778"/>
                <a:ext cx="662734" cy="598072"/>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h</a:t>
                </a:r>
                <a:r>
                  <a:rPr lang="en-US" sz="100" baseline="-25000" dirty="0" smtClean="0">
                    <a:solidFill>
                      <a:prstClr val="black"/>
                    </a:solidFill>
                  </a:rPr>
                  <a:t>2</a:t>
                </a:r>
              </a:p>
            </p:txBody>
          </p:sp>
          <p:sp>
            <p:nvSpPr>
              <p:cNvPr id="222" name="Oval 221"/>
              <p:cNvSpPr/>
              <p:nvPr/>
            </p:nvSpPr>
            <p:spPr>
              <a:xfrm>
                <a:off x="6511693" y="1269056"/>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0</a:t>
                </a:r>
              </a:p>
            </p:txBody>
          </p:sp>
          <p:sp>
            <p:nvSpPr>
              <p:cNvPr id="223" name="Oval 222"/>
              <p:cNvSpPr/>
              <p:nvPr/>
            </p:nvSpPr>
            <p:spPr>
              <a:xfrm>
                <a:off x="6566163" y="2636742"/>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3</a:t>
                </a:r>
              </a:p>
            </p:txBody>
          </p:sp>
          <p:sp>
            <p:nvSpPr>
              <p:cNvPr id="224" name="Oval 223"/>
              <p:cNvSpPr/>
              <p:nvPr/>
            </p:nvSpPr>
            <p:spPr>
              <a:xfrm>
                <a:off x="6566163" y="3294392"/>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4</a:t>
                </a:r>
              </a:p>
            </p:txBody>
          </p:sp>
          <p:sp>
            <p:nvSpPr>
              <p:cNvPr id="225" name="Oval 224"/>
              <p:cNvSpPr/>
              <p:nvPr/>
            </p:nvSpPr>
            <p:spPr>
              <a:xfrm>
                <a:off x="6566163" y="4000673"/>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3</a:t>
                </a:r>
              </a:p>
            </p:txBody>
          </p:sp>
        </p:grpSp>
        <p:grpSp>
          <p:nvGrpSpPr>
            <p:cNvPr id="251" name="Group 250"/>
            <p:cNvGrpSpPr/>
            <p:nvPr/>
          </p:nvGrpSpPr>
          <p:grpSpPr>
            <a:xfrm>
              <a:off x="4030239" y="2041207"/>
              <a:ext cx="2263552" cy="2493599"/>
              <a:chOff x="4083519" y="1257657"/>
              <a:chExt cx="3168131" cy="4193247"/>
            </a:xfrm>
          </p:grpSpPr>
          <p:sp>
            <p:nvSpPr>
              <p:cNvPr id="252" name="Oval 251"/>
              <p:cNvSpPr/>
              <p:nvPr/>
            </p:nvSpPr>
            <p:spPr>
              <a:xfrm>
                <a:off x="4124240" y="4830391"/>
                <a:ext cx="685077" cy="577686"/>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9</a:t>
                </a:r>
              </a:p>
            </p:txBody>
          </p:sp>
          <p:sp>
            <p:nvSpPr>
              <p:cNvPr id="253" name="Oval 252"/>
              <p:cNvSpPr/>
              <p:nvPr/>
            </p:nvSpPr>
            <p:spPr>
              <a:xfrm>
                <a:off x="4137989" y="1963379"/>
                <a:ext cx="662734" cy="598072"/>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h</a:t>
                </a:r>
                <a:r>
                  <a:rPr lang="en-US" sz="100" baseline="-25000" dirty="0" smtClean="0">
                    <a:solidFill>
                      <a:prstClr val="black"/>
                    </a:solidFill>
                  </a:rPr>
                  <a:t>2</a:t>
                </a:r>
              </a:p>
            </p:txBody>
          </p:sp>
          <p:sp>
            <p:nvSpPr>
              <p:cNvPr id="254" name="Oval 253"/>
              <p:cNvSpPr/>
              <p:nvPr/>
            </p:nvSpPr>
            <p:spPr>
              <a:xfrm>
                <a:off x="4083519" y="1257657"/>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0</a:t>
                </a:r>
              </a:p>
            </p:txBody>
          </p:sp>
          <p:sp>
            <p:nvSpPr>
              <p:cNvPr id="255" name="Oval 254"/>
              <p:cNvSpPr/>
              <p:nvPr/>
            </p:nvSpPr>
            <p:spPr>
              <a:xfrm>
                <a:off x="4137989" y="2625343"/>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3</a:t>
                </a:r>
              </a:p>
            </p:txBody>
          </p:sp>
          <p:sp>
            <p:nvSpPr>
              <p:cNvPr id="256" name="Oval 255"/>
              <p:cNvSpPr/>
              <p:nvPr/>
            </p:nvSpPr>
            <p:spPr>
              <a:xfrm>
                <a:off x="4137989" y="3282993"/>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4</a:t>
                </a:r>
              </a:p>
            </p:txBody>
          </p:sp>
          <p:sp>
            <p:nvSpPr>
              <p:cNvPr id="257" name="Oval 256"/>
              <p:cNvSpPr/>
              <p:nvPr/>
            </p:nvSpPr>
            <p:spPr>
              <a:xfrm>
                <a:off x="4137989" y="3989274"/>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3</a:t>
                </a:r>
              </a:p>
            </p:txBody>
          </p:sp>
          <p:sp>
            <p:nvSpPr>
              <p:cNvPr id="258" name="Oval 257"/>
              <p:cNvSpPr/>
              <p:nvPr/>
            </p:nvSpPr>
            <p:spPr>
              <a:xfrm>
                <a:off x="5339053" y="4861819"/>
                <a:ext cx="685077" cy="577686"/>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a:solidFill>
                      <a:prstClr val="black"/>
                    </a:solidFill>
                  </a:rPr>
                  <a:t>9</a:t>
                </a:r>
                <a:endParaRPr lang="en-US" sz="100" baseline="-25000" dirty="0" smtClean="0">
                  <a:solidFill>
                    <a:prstClr val="black"/>
                  </a:solidFill>
                </a:endParaRPr>
              </a:p>
            </p:txBody>
          </p:sp>
          <p:sp>
            <p:nvSpPr>
              <p:cNvPr id="259" name="Oval 258"/>
              <p:cNvSpPr/>
              <p:nvPr/>
            </p:nvSpPr>
            <p:spPr>
              <a:xfrm>
                <a:off x="5339053" y="1969953"/>
                <a:ext cx="609714" cy="598072"/>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2</a:t>
                </a:r>
              </a:p>
            </p:txBody>
          </p:sp>
          <p:sp>
            <p:nvSpPr>
              <p:cNvPr id="260" name="Oval 259"/>
              <p:cNvSpPr/>
              <p:nvPr/>
            </p:nvSpPr>
            <p:spPr>
              <a:xfrm>
                <a:off x="5284583" y="1264231"/>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a:solidFill>
                      <a:prstClr val="black"/>
                    </a:solidFill>
                  </a:rPr>
                  <a:t>0</a:t>
                </a:r>
                <a:endParaRPr lang="en-US" sz="100" baseline="-25000" dirty="0" smtClean="0">
                  <a:solidFill>
                    <a:prstClr val="black"/>
                  </a:solidFill>
                </a:endParaRPr>
              </a:p>
            </p:txBody>
          </p:sp>
          <p:sp>
            <p:nvSpPr>
              <p:cNvPr id="261" name="Oval 260"/>
              <p:cNvSpPr/>
              <p:nvPr/>
            </p:nvSpPr>
            <p:spPr>
              <a:xfrm>
                <a:off x="5339053" y="2631917"/>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3</a:t>
                </a:r>
              </a:p>
            </p:txBody>
          </p:sp>
          <p:sp>
            <p:nvSpPr>
              <p:cNvPr id="262" name="Oval 261"/>
              <p:cNvSpPr/>
              <p:nvPr/>
            </p:nvSpPr>
            <p:spPr>
              <a:xfrm>
                <a:off x="5339053" y="3289567"/>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4</a:t>
                </a:r>
              </a:p>
            </p:txBody>
          </p:sp>
          <p:sp>
            <p:nvSpPr>
              <p:cNvPr id="263" name="Oval 262"/>
              <p:cNvSpPr/>
              <p:nvPr/>
            </p:nvSpPr>
            <p:spPr>
              <a:xfrm>
                <a:off x="5339053" y="3995848"/>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3</a:t>
                </a:r>
              </a:p>
            </p:txBody>
          </p:sp>
          <p:cxnSp>
            <p:nvCxnSpPr>
              <p:cNvPr id="264" name="Straight Connector 263"/>
              <p:cNvCxnSpPr>
                <a:stCxn id="254" idx="6"/>
                <a:endCxn id="260" idx="2"/>
              </p:cNvCxnSpPr>
              <p:nvPr/>
            </p:nvCxnSpPr>
            <p:spPr>
              <a:xfrm>
                <a:off x="4754847" y="1582971"/>
                <a:ext cx="529736" cy="6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265" name="Straight Connector 264"/>
              <p:cNvCxnSpPr>
                <a:stCxn id="253" idx="6"/>
                <a:endCxn id="260" idx="2"/>
              </p:cNvCxnSpPr>
              <p:nvPr/>
            </p:nvCxnSpPr>
            <p:spPr>
              <a:xfrm flipV="1">
                <a:off x="4800723" y="1589545"/>
                <a:ext cx="483860" cy="672870"/>
              </a:xfrm>
              <a:prstGeom prst="line">
                <a:avLst/>
              </a:prstGeom>
            </p:spPr>
            <p:style>
              <a:lnRef idx="2">
                <a:schemeClr val="accent1"/>
              </a:lnRef>
              <a:fillRef idx="0">
                <a:schemeClr val="accent1"/>
              </a:fillRef>
              <a:effectRef idx="1">
                <a:schemeClr val="accent1"/>
              </a:effectRef>
              <a:fontRef idx="minor">
                <a:schemeClr val="tx1"/>
              </a:fontRef>
            </p:style>
          </p:cxnSp>
          <p:cxnSp>
            <p:nvCxnSpPr>
              <p:cNvPr id="266" name="Straight Connector 265"/>
              <p:cNvCxnSpPr>
                <a:stCxn id="255" idx="6"/>
                <a:endCxn id="260" idx="2"/>
              </p:cNvCxnSpPr>
              <p:nvPr/>
            </p:nvCxnSpPr>
            <p:spPr>
              <a:xfrm flipV="1">
                <a:off x="4809317" y="1589545"/>
                <a:ext cx="475266" cy="1361112"/>
              </a:xfrm>
              <a:prstGeom prst="line">
                <a:avLst/>
              </a:prstGeom>
            </p:spPr>
            <p:style>
              <a:lnRef idx="2">
                <a:schemeClr val="accent1"/>
              </a:lnRef>
              <a:fillRef idx="0">
                <a:schemeClr val="accent1"/>
              </a:fillRef>
              <a:effectRef idx="1">
                <a:schemeClr val="accent1"/>
              </a:effectRef>
              <a:fontRef idx="minor">
                <a:schemeClr val="tx1"/>
              </a:fontRef>
            </p:style>
          </p:cxnSp>
          <p:cxnSp>
            <p:nvCxnSpPr>
              <p:cNvPr id="267" name="Straight Connector 266"/>
              <p:cNvCxnSpPr>
                <a:stCxn id="256" idx="6"/>
                <a:endCxn id="260" idx="2"/>
              </p:cNvCxnSpPr>
              <p:nvPr/>
            </p:nvCxnSpPr>
            <p:spPr>
              <a:xfrm flipV="1">
                <a:off x="4809317" y="1589545"/>
                <a:ext cx="475266" cy="2018762"/>
              </a:xfrm>
              <a:prstGeom prst="line">
                <a:avLst/>
              </a:prstGeom>
            </p:spPr>
            <p:style>
              <a:lnRef idx="2">
                <a:schemeClr val="accent1"/>
              </a:lnRef>
              <a:fillRef idx="0">
                <a:schemeClr val="accent1"/>
              </a:fillRef>
              <a:effectRef idx="1">
                <a:schemeClr val="accent1"/>
              </a:effectRef>
              <a:fontRef idx="minor">
                <a:schemeClr val="tx1"/>
              </a:fontRef>
            </p:style>
          </p:cxnSp>
          <p:cxnSp>
            <p:nvCxnSpPr>
              <p:cNvPr id="268" name="Straight Connector 267"/>
              <p:cNvCxnSpPr>
                <a:stCxn id="257" idx="6"/>
                <a:endCxn id="260" idx="2"/>
              </p:cNvCxnSpPr>
              <p:nvPr/>
            </p:nvCxnSpPr>
            <p:spPr>
              <a:xfrm flipV="1">
                <a:off x="4809317" y="1589545"/>
                <a:ext cx="475266" cy="2725043"/>
              </a:xfrm>
              <a:prstGeom prst="line">
                <a:avLst/>
              </a:prstGeom>
            </p:spPr>
            <p:style>
              <a:lnRef idx="2">
                <a:schemeClr val="accent1"/>
              </a:lnRef>
              <a:fillRef idx="0">
                <a:schemeClr val="accent1"/>
              </a:fillRef>
              <a:effectRef idx="1">
                <a:schemeClr val="accent1"/>
              </a:effectRef>
              <a:fontRef idx="minor">
                <a:schemeClr val="tx1"/>
              </a:fontRef>
            </p:style>
          </p:cxnSp>
          <p:cxnSp>
            <p:nvCxnSpPr>
              <p:cNvPr id="269" name="Straight Connector 268"/>
              <p:cNvCxnSpPr>
                <a:stCxn id="252" idx="6"/>
                <a:endCxn id="260" idx="2"/>
              </p:cNvCxnSpPr>
              <p:nvPr/>
            </p:nvCxnSpPr>
            <p:spPr>
              <a:xfrm flipV="1">
                <a:off x="4809317" y="1589545"/>
                <a:ext cx="475266" cy="3529689"/>
              </a:xfrm>
              <a:prstGeom prst="line">
                <a:avLst/>
              </a:prstGeom>
            </p:spPr>
            <p:style>
              <a:lnRef idx="2">
                <a:schemeClr val="accent1"/>
              </a:lnRef>
              <a:fillRef idx="0">
                <a:schemeClr val="accent1"/>
              </a:fillRef>
              <a:effectRef idx="1">
                <a:schemeClr val="accent1"/>
              </a:effectRef>
              <a:fontRef idx="minor">
                <a:schemeClr val="tx1"/>
              </a:fontRef>
            </p:style>
          </p:cxnSp>
          <p:cxnSp>
            <p:nvCxnSpPr>
              <p:cNvPr id="270" name="Straight Connector 269"/>
              <p:cNvCxnSpPr>
                <a:stCxn id="254" idx="6"/>
                <a:endCxn id="259" idx="2"/>
              </p:cNvCxnSpPr>
              <p:nvPr/>
            </p:nvCxnSpPr>
            <p:spPr>
              <a:xfrm>
                <a:off x="4754847" y="1582971"/>
                <a:ext cx="584206" cy="686018"/>
              </a:xfrm>
              <a:prstGeom prst="line">
                <a:avLst/>
              </a:prstGeom>
            </p:spPr>
            <p:style>
              <a:lnRef idx="2">
                <a:schemeClr val="accent1"/>
              </a:lnRef>
              <a:fillRef idx="0">
                <a:schemeClr val="accent1"/>
              </a:fillRef>
              <a:effectRef idx="1">
                <a:schemeClr val="accent1"/>
              </a:effectRef>
              <a:fontRef idx="minor">
                <a:schemeClr val="tx1"/>
              </a:fontRef>
            </p:style>
          </p:cxnSp>
          <p:cxnSp>
            <p:nvCxnSpPr>
              <p:cNvPr id="271" name="Straight Connector 270"/>
              <p:cNvCxnSpPr>
                <a:stCxn id="253" idx="6"/>
                <a:endCxn id="259" idx="2"/>
              </p:cNvCxnSpPr>
              <p:nvPr/>
            </p:nvCxnSpPr>
            <p:spPr>
              <a:xfrm>
                <a:off x="4800723" y="2262415"/>
                <a:ext cx="538330" cy="6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272" name="Straight Connector 271"/>
              <p:cNvCxnSpPr>
                <a:stCxn id="255" idx="6"/>
                <a:endCxn id="259" idx="2"/>
              </p:cNvCxnSpPr>
              <p:nvPr/>
            </p:nvCxnSpPr>
            <p:spPr>
              <a:xfrm flipV="1">
                <a:off x="4809317" y="2268989"/>
                <a:ext cx="529736" cy="681668"/>
              </a:xfrm>
              <a:prstGeom prst="line">
                <a:avLst/>
              </a:prstGeom>
            </p:spPr>
            <p:style>
              <a:lnRef idx="2">
                <a:schemeClr val="accent1"/>
              </a:lnRef>
              <a:fillRef idx="0">
                <a:schemeClr val="accent1"/>
              </a:fillRef>
              <a:effectRef idx="1">
                <a:schemeClr val="accent1"/>
              </a:effectRef>
              <a:fontRef idx="minor">
                <a:schemeClr val="tx1"/>
              </a:fontRef>
            </p:style>
          </p:cxnSp>
          <p:cxnSp>
            <p:nvCxnSpPr>
              <p:cNvPr id="273" name="Straight Connector 272"/>
              <p:cNvCxnSpPr>
                <a:stCxn id="256" idx="6"/>
                <a:endCxn id="259" idx="2"/>
              </p:cNvCxnSpPr>
              <p:nvPr/>
            </p:nvCxnSpPr>
            <p:spPr>
              <a:xfrm flipV="1">
                <a:off x="4809317" y="2268989"/>
                <a:ext cx="529736" cy="1339318"/>
              </a:xfrm>
              <a:prstGeom prst="line">
                <a:avLst/>
              </a:prstGeom>
            </p:spPr>
            <p:style>
              <a:lnRef idx="2">
                <a:schemeClr val="accent1"/>
              </a:lnRef>
              <a:fillRef idx="0">
                <a:schemeClr val="accent1"/>
              </a:fillRef>
              <a:effectRef idx="1">
                <a:schemeClr val="accent1"/>
              </a:effectRef>
              <a:fontRef idx="minor">
                <a:schemeClr val="tx1"/>
              </a:fontRef>
            </p:style>
          </p:cxnSp>
          <p:cxnSp>
            <p:nvCxnSpPr>
              <p:cNvPr id="274" name="Straight Connector 273"/>
              <p:cNvCxnSpPr>
                <a:stCxn id="257" idx="6"/>
                <a:endCxn id="259" idx="2"/>
              </p:cNvCxnSpPr>
              <p:nvPr/>
            </p:nvCxnSpPr>
            <p:spPr>
              <a:xfrm flipV="1">
                <a:off x="4809317" y="2268989"/>
                <a:ext cx="529736" cy="2045599"/>
              </a:xfrm>
              <a:prstGeom prst="line">
                <a:avLst/>
              </a:prstGeom>
            </p:spPr>
            <p:style>
              <a:lnRef idx="2">
                <a:schemeClr val="accent1"/>
              </a:lnRef>
              <a:fillRef idx="0">
                <a:schemeClr val="accent1"/>
              </a:fillRef>
              <a:effectRef idx="1">
                <a:schemeClr val="accent1"/>
              </a:effectRef>
              <a:fontRef idx="minor">
                <a:schemeClr val="tx1"/>
              </a:fontRef>
            </p:style>
          </p:cxnSp>
          <p:cxnSp>
            <p:nvCxnSpPr>
              <p:cNvPr id="275" name="Straight Connector 274"/>
              <p:cNvCxnSpPr>
                <a:stCxn id="252" idx="6"/>
                <a:endCxn id="259" idx="2"/>
              </p:cNvCxnSpPr>
              <p:nvPr/>
            </p:nvCxnSpPr>
            <p:spPr>
              <a:xfrm flipV="1">
                <a:off x="4809317" y="2268989"/>
                <a:ext cx="529736" cy="2850245"/>
              </a:xfrm>
              <a:prstGeom prst="line">
                <a:avLst/>
              </a:prstGeom>
            </p:spPr>
            <p:style>
              <a:lnRef idx="2">
                <a:schemeClr val="accent1"/>
              </a:lnRef>
              <a:fillRef idx="0">
                <a:schemeClr val="accent1"/>
              </a:fillRef>
              <a:effectRef idx="1">
                <a:schemeClr val="accent1"/>
              </a:effectRef>
              <a:fontRef idx="minor">
                <a:schemeClr val="tx1"/>
              </a:fontRef>
            </p:style>
          </p:cxnSp>
          <p:cxnSp>
            <p:nvCxnSpPr>
              <p:cNvPr id="276" name="Straight Connector 275"/>
              <p:cNvCxnSpPr>
                <a:stCxn id="257" idx="6"/>
                <a:endCxn id="258" idx="2"/>
              </p:cNvCxnSpPr>
              <p:nvPr/>
            </p:nvCxnSpPr>
            <p:spPr>
              <a:xfrm>
                <a:off x="4809317" y="4314588"/>
                <a:ext cx="529736" cy="836074"/>
              </a:xfrm>
              <a:prstGeom prst="line">
                <a:avLst/>
              </a:prstGeom>
            </p:spPr>
            <p:style>
              <a:lnRef idx="2">
                <a:schemeClr val="accent1"/>
              </a:lnRef>
              <a:fillRef idx="0">
                <a:schemeClr val="accent1"/>
              </a:fillRef>
              <a:effectRef idx="1">
                <a:schemeClr val="accent1"/>
              </a:effectRef>
              <a:fontRef idx="minor">
                <a:schemeClr val="tx1"/>
              </a:fontRef>
            </p:style>
          </p:cxnSp>
          <p:cxnSp>
            <p:nvCxnSpPr>
              <p:cNvPr id="277" name="Straight Connector 276"/>
              <p:cNvCxnSpPr>
                <a:stCxn id="252" idx="6"/>
                <a:endCxn id="258" idx="2"/>
              </p:cNvCxnSpPr>
              <p:nvPr/>
            </p:nvCxnSpPr>
            <p:spPr>
              <a:xfrm>
                <a:off x="4809317" y="5119234"/>
                <a:ext cx="529736" cy="31428"/>
              </a:xfrm>
              <a:prstGeom prst="line">
                <a:avLst/>
              </a:prstGeom>
            </p:spPr>
            <p:style>
              <a:lnRef idx="2">
                <a:schemeClr val="accent1"/>
              </a:lnRef>
              <a:fillRef idx="0">
                <a:schemeClr val="accent1"/>
              </a:fillRef>
              <a:effectRef idx="1">
                <a:schemeClr val="accent1"/>
              </a:effectRef>
              <a:fontRef idx="minor">
                <a:schemeClr val="tx1"/>
              </a:fontRef>
            </p:style>
          </p:cxnSp>
          <p:cxnSp>
            <p:nvCxnSpPr>
              <p:cNvPr id="278" name="Straight Connector 277"/>
              <p:cNvCxnSpPr>
                <a:stCxn id="256" idx="6"/>
                <a:endCxn id="258" idx="2"/>
              </p:cNvCxnSpPr>
              <p:nvPr/>
            </p:nvCxnSpPr>
            <p:spPr>
              <a:xfrm>
                <a:off x="4809317" y="3608307"/>
                <a:ext cx="529736" cy="1542355"/>
              </a:xfrm>
              <a:prstGeom prst="line">
                <a:avLst/>
              </a:prstGeom>
            </p:spPr>
            <p:style>
              <a:lnRef idx="2">
                <a:schemeClr val="accent1"/>
              </a:lnRef>
              <a:fillRef idx="0">
                <a:schemeClr val="accent1"/>
              </a:fillRef>
              <a:effectRef idx="1">
                <a:schemeClr val="accent1"/>
              </a:effectRef>
              <a:fontRef idx="minor">
                <a:schemeClr val="tx1"/>
              </a:fontRef>
            </p:style>
          </p:cxnSp>
          <p:cxnSp>
            <p:nvCxnSpPr>
              <p:cNvPr id="279" name="Straight Connector 278"/>
              <p:cNvCxnSpPr>
                <a:stCxn id="255" idx="6"/>
                <a:endCxn id="258" idx="2"/>
              </p:cNvCxnSpPr>
              <p:nvPr/>
            </p:nvCxnSpPr>
            <p:spPr>
              <a:xfrm>
                <a:off x="4809317" y="2950657"/>
                <a:ext cx="529736" cy="2200005"/>
              </a:xfrm>
              <a:prstGeom prst="line">
                <a:avLst/>
              </a:prstGeom>
            </p:spPr>
            <p:style>
              <a:lnRef idx="2">
                <a:schemeClr val="accent1"/>
              </a:lnRef>
              <a:fillRef idx="0">
                <a:schemeClr val="accent1"/>
              </a:fillRef>
              <a:effectRef idx="1">
                <a:schemeClr val="accent1"/>
              </a:effectRef>
              <a:fontRef idx="minor">
                <a:schemeClr val="tx1"/>
              </a:fontRef>
            </p:style>
          </p:cxnSp>
          <p:cxnSp>
            <p:nvCxnSpPr>
              <p:cNvPr id="280" name="Straight Connector 279"/>
              <p:cNvCxnSpPr>
                <a:stCxn id="253" idx="6"/>
                <a:endCxn id="258" idx="2"/>
              </p:cNvCxnSpPr>
              <p:nvPr/>
            </p:nvCxnSpPr>
            <p:spPr>
              <a:xfrm>
                <a:off x="4800723" y="2262415"/>
                <a:ext cx="538330" cy="2888247"/>
              </a:xfrm>
              <a:prstGeom prst="line">
                <a:avLst/>
              </a:prstGeom>
            </p:spPr>
            <p:style>
              <a:lnRef idx="2">
                <a:schemeClr val="accent1"/>
              </a:lnRef>
              <a:fillRef idx="0">
                <a:schemeClr val="accent1"/>
              </a:fillRef>
              <a:effectRef idx="1">
                <a:schemeClr val="accent1"/>
              </a:effectRef>
              <a:fontRef idx="minor">
                <a:schemeClr val="tx1"/>
              </a:fontRef>
            </p:style>
          </p:cxnSp>
          <p:cxnSp>
            <p:nvCxnSpPr>
              <p:cNvPr id="281" name="Straight Connector 280"/>
              <p:cNvCxnSpPr>
                <a:stCxn id="254" idx="6"/>
                <a:endCxn id="258" idx="2"/>
              </p:cNvCxnSpPr>
              <p:nvPr/>
            </p:nvCxnSpPr>
            <p:spPr>
              <a:xfrm>
                <a:off x="4754847" y="1582971"/>
                <a:ext cx="584206" cy="3567691"/>
              </a:xfrm>
              <a:prstGeom prst="line">
                <a:avLst/>
              </a:prstGeom>
            </p:spPr>
            <p:style>
              <a:lnRef idx="2">
                <a:schemeClr val="accent1"/>
              </a:lnRef>
              <a:fillRef idx="0">
                <a:schemeClr val="accent1"/>
              </a:fillRef>
              <a:effectRef idx="1">
                <a:schemeClr val="accent1"/>
              </a:effectRef>
              <a:fontRef idx="minor">
                <a:schemeClr val="tx1"/>
              </a:fontRef>
            </p:style>
          </p:cxnSp>
          <p:sp>
            <p:nvSpPr>
              <p:cNvPr id="282" name="Oval 281"/>
              <p:cNvSpPr/>
              <p:nvPr/>
            </p:nvSpPr>
            <p:spPr>
              <a:xfrm>
                <a:off x="5351760" y="4841790"/>
                <a:ext cx="685077" cy="577686"/>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9</a:t>
                </a:r>
              </a:p>
            </p:txBody>
          </p:sp>
          <p:sp>
            <p:nvSpPr>
              <p:cNvPr id="283" name="Oval 282"/>
              <p:cNvSpPr/>
              <p:nvPr/>
            </p:nvSpPr>
            <p:spPr>
              <a:xfrm>
                <a:off x="5365509" y="1974778"/>
                <a:ext cx="662734" cy="598072"/>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h</a:t>
                </a:r>
                <a:r>
                  <a:rPr lang="en-US" sz="100" baseline="-25000" dirty="0" smtClean="0">
                    <a:solidFill>
                      <a:prstClr val="black"/>
                    </a:solidFill>
                  </a:rPr>
                  <a:t>2</a:t>
                </a:r>
              </a:p>
            </p:txBody>
          </p:sp>
          <p:sp>
            <p:nvSpPr>
              <p:cNvPr id="284" name="Oval 283"/>
              <p:cNvSpPr/>
              <p:nvPr/>
            </p:nvSpPr>
            <p:spPr>
              <a:xfrm>
                <a:off x="5311039" y="1269056"/>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0</a:t>
                </a:r>
              </a:p>
            </p:txBody>
          </p:sp>
          <p:sp>
            <p:nvSpPr>
              <p:cNvPr id="285" name="Oval 284"/>
              <p:cNvSpPr/>
              <p:nvPr/>
            </p:nvSpPr>
            <p:spPr>
              <a:xfrm>
                <a:off x="5365509" y="2636742"/>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3</a:t>
                </a:r>
              </a:p>
            </p:txBody>
          </p:sp>
          <p:sp>
            <p:nvSpPr>
              <p:cNvPr id="286" name="Oval 285"/>
              <p:cNvSpPr/>
              <p:nvPr/>
            </p:nvSpPr>
            <p:spPr>
              <a:xfrm>
                <a:off x="5365509" y="3294392"/>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4</a:t>
                </a:r>
              </a:p>
            </p:txBody>
          </p:sp>
          <p:sp>
            <p:nvSpPr>
              <p:cNvPr id="287" name="Oval 286"/>
              <p:cNvSpPr/>
              <p:nvPr/>
            </p:nvSpPr>
            <p:spPr>
              <a:xfrm>
                <a:off x="5365509" y="4000673"/>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3</a:t>
                </a:r>
              </a:p>
            </p:txBody>
          </p:sp>
          <p:sp>
            <p:nvSpPr>
              <p:cNvPr id="288" name="Oval 287"/>
              <p:cNvSpPr/>
              <p:nvPr/>
            </p:nvSpPr>
            <p:spPr>
              <a:xfrm>
                <a:off x="6566573" y="4873218"/>
                <a:ext cx="685077" cy="577686"/>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a:solidFill>
                      <a:prstClr val="black"/>
                    </a:solidFill>
                  </a:rPr>
                  <a:t>9</a:t>
                </a:r>
                <a:endParaRPr lang="en-US" sz="100" baseline="-25000" dirty="0" smtClean="0">
                  <a:solidFill>
                    <a:prstClr val="black"/>
                  </a:solidFill>
                </a:endParaRPr>
              </a:p>
            </p:txBody>
          </p:sp>
          <p:sp>
            <p:nvSpPr>
              <p:cNvPr id="289" name="Oval 288"/>
              <p:cNvSpPr/>
              <p:nvPr/>
            </p:nvSpPr>
            <p:spPr>
              <a:xfrm>
                <a:off x="6566573" y="1981352"/>
                <a:ext cx="609714" cy="598072"/>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2</a:t>
                </a:r>
              </a:p>
            </p:txBody>
          </p:sp>
          <p:sp>
            <p:nvSpPr>
              <p:cNvPr id="290" name="Oval 289"/>
              <p:cNvSpPr/>
              <p:nvPr/>
            </p:nvSpPr>
            <p:spPr>
              <a:xfrm>
                <a:off x="6512103" y="1275630"/>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a:solidFill>
                      <a:prstClr val="black"/>
                    </a:solidFill>
                  </a:rPr>
                  <a:t>0</a:t>
                </a:r>
                <a:endParaRPr lang="en-US" sz="100" baseline="-25000" dirty="0" smtClean="0">
                  <a:solidFill>
                    <a:prstClr val="black"/>
                  </a:solidFill>
                </a:endParaRPr>
              </a:p>
            </p:txBody>
          </p:sp>
          <p:sp>
            <p:nvSpPr>
              <p:cNvPr id="291" name="Oval 290"/>
              <p:cNvSpPr/>
              <p:nvPr/>
            </p:nvSpPr>
            <p:spPr>
              <a:xfrm>
                <a:off x="6566573" y="2643316"/>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3</a:t>
                </a:r>
              </a:p>
            </p:txBody>
          </p:sp>
          <p:sp>
            <p:nvSpPr>
              <p:cNvPr id="292" name="Oval 291"/>
              <p:cNvSpPr/>
              <p:nvPr/>
            </p:nvSpPr>
            <p:spPr>
              <a:xfrm>
                <a:off x="6566573" y="3300966"/>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4</a:t>
                </a:r>
              </a:p>
            </p:txBody>
          </p:sp>
          <p:sp>
            <p:nvSpPr>
              <p:cNvPr id="293" name="Oval 292"/>
              <p:cNvSpPr/>
              <p:nvPr/>
            </p:nvSpPr>
            <p:spPr>
              <a:xfrm>
                <a:off x="6566573" y="4007247"/>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3</a:t>
                </a:r>
              </a:p>
            </p:txBody>
          </p:sp>
          <p:cxnSp>
            <p:nvCxnSpPr>
              <p:cNvPr id="294" name="Straight Connector 293"/>
              <p:cNvCxnSpPr>
                <a:stCxn id="284" idx="6"/>
                <a:endCxn id="290" idx="2"/>
              </p:cNvCxnSpPr>
              <p:nvPr/>
            </p:nvCxnSpPr>
            <p:spPr>
              <a:xfrm>
                <a:off x="5982367" y="1594370"/>
                <a:ext cx="529736" cy="6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295" name="Straight Connector 294"/>
              <p:cNvCxnSpPr>
                <a:stCxn id="283" idx="6"/>
                <a:endCxn id="290" idx="2"/>
              </p:cNvCxnSpPr>
              <p:nvPr/>
            </p:nvCxnSpPr>
            <p:spPr>
              <a:xfrm flipV="1">
                <a:off x="6028243" y="1600944"/>
                <a:ext cx="483860" cy="67287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6" name="Straight Connector 295"/>
              <p:cNvCxnSpPr>
                <a:stCxn id="285" idx="6"/>
                <a:endCxn id="290" idx="2"/>
              </p:cNvCxnSpPr>
              <p:nvPr/>
            </p:nvCxnSpPr>
            <p:spPr>
              <a:xfrm flipV="1">
                <a:off x="6036837" y="1600944"/>
                <a:ext cx="475266" cy="1361112"/>
              </a:xfrm>
              <a:prstGeom prst="line">
                <a:avLst/>
              </a:prstGeom>
            </p:spPr>
            <p:style>
              <a:lnRef idx="2">
                <a:schemeClr val="accent1"/>
              </a:lnRef>
              <a:fillRef idx="0">
                <a:schemeClr val="accent1"/>
              </a:fillRef>
              <a:effectRef idx="1">
                <a:schemeClr val="accent1"/>
              </a:effectRef>
              <a:fontRef idx="minor">
                <a:schemeClr val="tx1"/>
              </a:fontRef>
            </p:style>
          </p:cxnSp>
          <p:cxnSp>
            <p:nvCxnSpPr>
              <p:cNvPr id="297" name="Straight Connector 296"/>
              <p:cNvCxnSpPr>
                <a:stCxn id="286" idx="6"/>
                <a:endCxn id="290" idx="2"/>
              </p:cNvCxnSpPr>
              <p:nvPr/>
            </p:nvCxnSpPr>
            <p:spPr>
              <a:xfrm flipV="1">
                <a:off x="6036837" y="1600944"/>
                <a:ext cx="475266" cy="2018762"/>
              </a:xfrm>
              <a:prstGeom prst="line">
                <a:avLst/>
              </a:prstGeom>
            </p:spPr>
            <p:style>
              <a:lnRef idx="2">
                <a:schemeClr val="accent1"/>
              </a:lnRef>
              <a:fillRef idx="0">
                <a:schemeClr val="accent1"/>
              </a:fillRef>
              <a:effectRef idx="1">
                <a:schemeClr val="accent1"/>
              </a:effectRef>
              <a:fontRef idx="minor">
                <a:schemeClr val="tx1"/>
              </a:fontRef>
            </p:style>
          </p:cxnSp>
          <p:cxnSp>
            <p:nvCxnSpPr>
              <p:cNvPr id="298" name="Straight Connector 297"/>
              <p:cNvCxnSpPr>
                <a:stCxn id="287" idx="6"/>
                <a:endCxn id="290" idx="2"/>
              </p:cNvCxnSpPr>
              <p:nvPr/>
            </p:nvCxnSpPr>
            <p:spPr>
              <a:xfrm flipV="1">
                <a:off x="6036837" y="1600944"/>
                <a:ext cx="475266" cy="2725043"/>
              </a:xfrm>
              <a:prstGeom prst="line">
                <a:avLst/>
              </a:prstGeom>
            </p:spPr>
            <p:style>
              <a:lnRef idx="2">
                <a:schemeClr val="accent1"/>
              </a:lnRef>
              <a:fillRef idx="0">
                <a:schemeClr val="accent1"/>
              </a:fillRef>
              <a:effectRef idx="1">
                <a:schemeClr val="accent1"/>
              </a:effectRef>
              <a:fontRef idx="minor">
                <a:schemeClr val="tx1"/>
              </a:fontRef>
            </p:style>
          </p:cxnSp>
          <p:cxnSp>
            <p:nvCxnSpPr>
              <p:cNvPr id="299" name="Straight Connector 298"/>
              <p:cNvCxnSpPr>
                <a:stCxn id="282" idx="6"/>
                <a:endCxn id="290" idx="2"/>
              </p:cNvCxnSpPr>
              <p:nvPr/>
            </p:nvCxnSpPr>
            <p:spPr>
              <a:xfrm flipV="1">
                <a:off x="6036837" y="1600944"/>
                <a:ext cx="475266" cy="3529689"/>
              </a:xfrm>
              <a:prstGeom prst="line">
                <a:avLst/>
              </a:prstGeom>
            </p:spPr>
            <p:style>
              <a:lnRef idx="2">
                <a:schemeClr val="accent1"/>
              </a:lnRef>
              <a:fillRef idx="0">
                <a:schemeClr val="accent1"/>
              </a:fillRef>
              <a:effectRef idx="1">
                <a:schemeClr val="accent1"/>
              </a:effectRef>
              <a:fontRef idx="minor">
                <a:schemeClr val="tx1"/>
              </a:fontRef>
            </p:style>
          </p:cxnSp>
          <p:cxnSp>
            <p:nvCxnSpPr>
              <p:cNvPr id="300" name="Straight Connector 299"/>
              <p:cNvCxnSpPr>
                <a:stCxn id="284" idx="6"/>
                <a:endCxn id="289" idx="2"/>
              </p:cNvCxnSpPr>
              <p:nvPr/>
            </p:nvCxnSpPr>
            <p:spPr>
              <a:xfrm>
                <a:off x="5982367" y="1594370"/>
                <a:ext cx="584206" cy="686018"/>
              </a:xfrm>
              <a:prstGeom prst="line">
                <a:avLst/>
              </a:prstGeom>
            </p:spPr>
            <p:style>
              <a:lnRef idx="2">
                <a:schemeClr val="accent1"/>
              </a:lnRef>
              <a:fillRef idx="0">
                <a:schemeClr val="accent1"/>
              </a:fillRef>
              <a:effectRef idx="1">
                <a:schemeClr val="accent1"/>
              </a:effectRef>
              <a:fontRef idx="minor">
                <a:schemeClr val="tx1"/>
              </a:fontRef>
            </p:style>
          </p:cxnSp>
          <p:cxnSp>
            <p:nvCxnSpPr>
              <p:cNvPr id="301" name="Straight Connector 300"/>
              <p:cNvCxnSpPr>
                <a:stCxn id="283" idx="6"/>
                <a:endCxn id="289" idx="2"/>
              </p:cNvCxnSpPr>
              <p:nvPr/>
            </p:nvCxnSpPr>
            <p:spPr>
              <a:xfrm>
                <a:off x="6028243" y="2273814"/>
                <a:ext cx="538330" cy="6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302" name="Straight Connector 301"/>
              <p:cNvCxnSpPr>
                <a:stCxn id="285" idx="6"/>
                <a:endCxn id="289" idx="2"/>
              </p:cNvCxnSpPr>
              <p:nvPr/>
            </p:nvCxnSpPr>
            <p:spPr>
              <a:xfrm flipV="1">
                <a:off x="6036837" y="2280388"/>
                <a:ext cx="529736" cy="681668"/>
              </a:xfrm>
              <a:prstGeom prst="line">
                <a:avLst/>
              </a:prstGeom>
            </p:spPr>
            <p:style>
              <a:lnRef idx="2">
                <a:schemeClr val="accent1"/>
              </a:lnRef>
              <a:fillRef idx="0">
                <a:schemeClr val="accent1"/>
              </a:fillRef>
              <a:effectRef idx="1">
                <a:schemeClr val="accent1"/>
              </a:effectRef>
              <a:fontRef idx="minor">
                <a:schemeClr val="tx1"/>
              </a:fontRef>
            </p:style>
          </p:cxnSp>
          <p:cxnSp>
            <p:nvCxnSpPr>
              <p:cNvPr id="303" name="Straight Connector 302"/>
              <p:cNvCxnSpPr>
                <a:stCxn id="286" idx="6"/>
                <a:endCxn id="289" idx="2"/>
              </p:cNvCxnSpPr>
              <p:nvPr/>
            </p:nvCxnSpPr>
            <p:spPr>
              <a:xfrm flipV="1">
                <a:off x="6036837" y="2280388"/>
                <a:ext cx="529736" cy="1339318"/>
              </a:xfrm>
              <a:prstGeom prst="line">
                <a:avLst/>
              </a:prstGeom>
            </p:spPr>
            <p:style>
              <a:lnRef idx="2">
                <a:schemeClr val="accent1"/>
              </a:lnRef>
              <a:fillRef idx="0">
                <a:schemeClr val="accent1"/>
              </a:fillRef>
              <a:effectRef idx="1">
                <a:schemeClr val="accent1"/>
              </a:effectRef>
              <a:fontRef idx="minor">
                <a:schemeClr val="tx1"/>
              </a:fontRef>
            </p:style>
          </p:cxnSp>
          <p:cxnSp>
            <p:nvCxnSpPr>
              <p:cNvPr id="304" name="Straight Connector 303"/>
              <p:cNvCxnSpPr>
                <a:stCxn id="287" idx="6"/>
                <a:endCxn id="289" idx="2"/>
              </p:cNvCxnSpPr>
              <p:nvPr/>
            </p:nvCxnSpPr>
            <p:spPr>
              <a:xfrm flipV="1">
                <a:off x="6036837" y="2280388"/>
                <a:ext cx="529736" cy="2045599"/>
              </a:xfrm>
              <a:prstGeom prst="line">
                <a:avLst/>
              </a:prstGeom>
            </p:spPr>
            <p:style>
              <a:lnRef idx="2">
                <a:schemeClr val="accent1"/>
              </a:lnRef>
              <a:fillRef idx="0">
                <a:schemeClr val="accent1"/>
              </a:fillRef>
              <a:effectRef idx="1">
                <a:schemeClr val="accent1"/>
              </a:effectRef>
              <a:fontRef idx="minor">
                <a:schemeClr val="tx1"/>
              </a:fontRef>
            </p:style>
          </p:cxnSp>
          <p:cxnSp>
            <p:nvCxnSpPr>
              <p:cNvPr id="305" name="Straight Connector 304"/>
              <p:cNvCxnSpPr>
                <a:stCxn id="282" idx="6"/>
                <a:endCxn id="289" idx="2"/>
              </p:cNvCxnSpPr>
              <p:nvPr/>
            </p:nvCxnSpPr>
            <p:spPr>
              <a:xfrm flipV="1">
                <a:off x="6036837" y="2280388"/>
                <a:ext cx="529736" cy="2850245"/>
              </a:xfrm>
              <a:prstGeom prst="line">
                <a:avLst/>
              </a:prstGeom>
            </p:spPr>
            <p:style>
              <a:lnRef idx="2">
                <a:schemeClr val="accent1"/>
              </a:lnRef>
              <a:fillRef idx="0">
                <a:schemeClr val="accent1"/>
              </a:fillRef>
              <a:effectRef idx="1">
                <a:schemeClr val="accent1"/>
              </a:effectRef>
              <a:fontRef idx="minor">
                <a:schemeClr val="tx1"/>
              </a:fontRef>
            </p:style>
          </p:cxnSp>
          <p:cxnSp>
            <p:nvCxnSpPr>
              <p:cNvPr id="306" name="Straight Connector 305"/>
              <p:cNvCxnSpPr>
                <a:stCxn id="287" idx="6"/>
                <a:endCxn id="288" idx="2"/>
              </p:cNvCxnSpPr>
              <p:nvPr/>
            </p:nvCxnSpPr>
            <p:spPr>
              <a:xfrm>
                <a:off x="6036837" y="4325987"/>
                <a:ext cx="529736" cy="836074"/>
              </a:xfrm>
              <a:prstGeom prst="line">
                <a:avLst/>
              </a:prstGeom>
            </p:spPr>
            <p:style>
              <a:lnRef idx="2">
                <a:schemeClr val="accent1"/>
              </a:lnRef>
              <a:fillRef idx="0">
                <a:schemeClr val="accent1"/>
              </a:fillRef>
              <a:effectRef idx="1">
                <a:schemeClr val="accent1"/>
              </a:effectRef>
              <a:fontRef idx="minor">
                <a:schemeClr val="tx1"/>
              </a:fontRef>
            </p:style>
          </p:cxnSp>
          <p:cxnSp>
            <p:nvCxnSpPr>
              <p:cNvPr id="307" name="Straight Connector 306"/>
              <p:cNvCxnSpPr>
                <a:stCxn id="282" idx="6"/>
                <a:endCxn id="288" idx="2"/>
              </p:cNvCxnSpPr>
              <p:nvPr/>
            </p:nvCxnSpPr>
            <p:spPr>
              <a:xfrm>
                <a:off x="6036837" y="5130633"/>
                <a:ext cx="529736" cy="31428"/>
              </a:xfrm>
              <a:prstGeom prst="line">
                <a:avLst/>
              </a:prstGeom>
            </p:spPr>
            <p:style>
              <a:lnRef idx="2">
                <a:schemeClr val="accent1"/>
              </a:lnRef>
              <a:fillRef idx="0">
                <a:schemeClr val="accent1"/>
              </a:fillRef>
              <a:effectRef idx="1">
                <a:schemeClr val="accent1"/>
              </a:effectRef>
              <a:fontRef idx="minor">
                <a:schemeClr val="tx1"/>
              </a:fontRef>
            </p:style>
          </p:cxnSp>
          <p:cxnSp>
            <p:nvCxnSpPr>
              <p:cNvPr id="308" name="Straight Connector 307"/>
              <p:cNvCxnSpPr>
                <a:stCxn id="286" idx="6"/>
                <a:endCxn id="288" idx="2"/>
              </p:cNvCxnSpPr>
              <p:nvPr/>
            </p:nvCxnSpPr>
            <p:spPr>
              <a:xfrm>
                <a:off x="6036837" y="3619706"/>
                <a:ext cx="529736" cy="1542355"/>
              </a:xfrm>
              <a:prstGeom prst="line">
                <a:avLst/>
              </a:prstGeom>
            </p:spPr>
            <p:style>
              <a:lnRef idx="2">
                <a:schemeClr val="accent1"/>
              </a:lnRef>
              <a:fillRef idx="0">
                <a:schemeClr val="accent1"/>
              </a:fillRef>
              <a:effectRef idx="1">
                <a:schemeClr val="accent1"/>
              </a:effectRef>
              <a:fontRef idx="minor">
                <a:schemeClr val="tx1"/>
              </a:fontRef>
            </p:style>
          </p:cxnSp>
          <p:cxnSp>
            <p:nvCxnSpPr>
              <p:cNvPr id="309" name="Straight Connector 308"/>
              <p:cNvCxnSpPr>
                <a:stCxn id="285" idx="6"/>
                <a:endCxn id="288" idx="2"/>
              </p:cNvCxnSpPr>
              <p:nvPr/>
            </p:nvCxnSpPr>
            <p:spPr>
              <a:xfrm>
                <a:off x="6036837" y="2962056"/>
                <a:ext cx="529736" cy="2200005"/>
              </a:xfrm>
              <a:prstGeom prst="line">
                <a:avLst/>
              </a:prstGeom>
            </p:spPr>
            <p:style>
              <a:lnRef idx="2">
                <a:schemeClr val="accent1"/>
              </a:lnRef>
              <a:fillRef idx="0">
                <a:schemeClr val="accent1"/>
              </a:fillRef>
              <a:effectRef idx="1">
                <a:schemeClr val="accent1"/>
              </a:effectRef>
              <a:fontRef idx="minor">
                <a:schemeClr val="tx1"/>
              </a:fontRef>
            </p:style>
          </p:cxnSp>
          <p:cxnSp>
            <p:nvCxnSpPr>
              <p:cNvPr id="310" name="Straight Connector 309"/>
              <p:cNvCxnSpPr>
                <a:stCxn id="283" idx="6"/>
                <a:endCxn id="288" idx="2"/>
              </p:cNvCxnSpPr>
              <p:nvPr/>
            </p:nvCxnSpPr>
            <p:spPr>
              <a:xfrm>
                <a:off x="6028243" y="2273814"/>
                <a:ext cx="538330" cy="2888247"/>
              </a:xfrm>
              <a:prstGeom prst="line">
                <a:avLst/>
              </a:prstGeom>
            </p:spPr>
            <p:style>
              <a:lnRef idx="2">
                <a:schemeClr val="accent1"/>
              </a:lnRef>
              <a:fillRef idx="0">
                <a:schemeClr val="accent1"/>
              </a:fillRef>
              <a:effectRef idx="1">
                <a:schemeClr val="accent1"/>
              </a:effectRef>
              <a:fontRef idx="minor">
                <a:schemeClr val="tx1"/>
              </a:fontRef>
            </p:style>
          </p:cxnSp>
          <p:cxnSp>
            <p:nvCxnSpPr>
              <p:cNvPr id="311" name="Straight Connector 310"/>
              <p:cNvCxnSpPr>
                <a:stCxn id="284" idx="6"/>
                <a:endCxn id="288" idx="2"/>
              </p:cNvCxnSpPr>
              <p:nvPr/>
            </p:nvCxnSpPr>
            <p:spPr>
              <a:xfrm>
                <a:off x="5982367" y="1594370"/>
                <a:ext cx="584206" cy="3567691"/>
              </a:xfrm>
              <a:prstGeom prst="line">
                <a:avLst/>
              </a:prstGeom>
            </p:spPr>
            <p:style>
              <a:lnRef idx="2">
                <a:schemeClr val="accent1"/>
              </a:lnRef>
              <a:fillRef idx="0">
                <a:schemeClr val="accent1"/>
              </a:fillRef>
              <a:effectRef idx="1">
                <a:schemeClr val="accent1"/>
              </a:effectRef>
              <a:fontRef idx="minor">
                <a:schemeClr val="tx1"/>
              </a:fontRef>
            </p:style>
          </p:cxnSp>
          <p:sp>
            <p:nvSpPr>
              <p:cNvPr id="312" name="Oval 311"/>
              <p:cNvSpPr/>
              <p:nvPr/>
            </p:nvSpPr>
            <p:spPr>
              <a:xfrm>
                <a:off x="6552414" y="4841790"/>
                <a:ext cx="685077" cy="577686"/>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9</a:t>
                </a:r>
              </a:p>
            </p:txBody>
          </p:sp>
          <p:sp>
            <p:nvSpPr>
              <p:cNvPr id="313" name="Oval 312"/>
              <p:cNvSpPr/>
              <p:nvPr/>
            </p:nvSpPr>
            <p:spPr>
              <a:xfrm>
                <a:off x="6566163" y="1974778"/>
                <a:ext cx="662734" cy="598072"/>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h</a:t>
                </a:r>
                <a:r>
                  <a:rPr lang="en-US" sz="100" baseline="-25000" dirty="0" smtClean="0">
                    <a:solidFill>
                      <a:prstClr val="black"/>
                    </a:solidFill>
                  </a:rPr>
                  <a:t>2</a:t>
                </a:r>
              </a:p>
            </p:txBody>
          </p:sp>
          <p:sp>
            <p:nvSpPr>
              <p:cNvPr id="314" name="Oval 313"/>
              <p:cNvSpPr/>
              <p:nvPr/>
            </p:nvSpPr>
            <p:spPr>
              <a:xfrm>
                <a:off x="6511693" y="1269056"/>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0</a:t>
                </a:r>
              </a:p>
            </p:txBody>
          </p:sp>
          <p:sp>
            <p:nvSpPr>
              <p:cNvPr id="315" name="Oval 314"/>
              <p:cNvSpPr/>
              <p:nvPr/>
            </p:nvSpPr>
            <p:spPr>
              <a:xfrm>
                <a:off x="6566163" y="2636742"/>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3</a:t>
                </a:r>
              </a:p>
            </p:txBody>
          </p:sp>
          <p:sp>
            <p:nvSpPr>
              <p:cNvPr id="316" name="Oval 315"/>
              <p:cNvSpPr/>
              <p:nvPr/>
            </p:nvSpPr>
            <p:spPr>
              <a:xfrm>
                <a:off x="6566163" y="3294392"/>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4</a:t>
                </a:r>
              </a:p>
            </p:txBody>
          </p:sp>
          <p:sp>
            <p:nvSpPr>
              <p:cNvPr id="317" name="Oval 316"/>
              <p:cNvSpPr/>
              <p:nvPr/>
            </p:nvSpPr>
            <p:spPr>
              <a:xfrm>
                <a:off x="6566163" y="4000673"/>
                <a:ext cx="671328" cy="650627"/>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3</a:t>
                </a:r>
              </a:p>
            </p:txBody>
          </p:sp>
        </p:grpSp>
        <p:sp>
          <p:nvSpPr>
            <p:cNvPr id="318" name="Oval 317"/>
            <p:cNvSpPr/>
            <p:nvPr/>
          </p:nvSpPr>
          <p:spPr>
            <a:xfrm>
              <a:off x="6903420" y="2681648"/>
              <a:ext cx="504293" cy="486555"/>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0</a:t>
              </a:r>
            </a:p>
          </p:txBody>
        </p:sp>
        <p:sp>
          <p:nvSpPr>
            <p:cNvPr id="319" name="Oval 318"/>
            <p:cNvSpPr/>
            <p:nvPr/>
          </p:nvSpPr>
          <p:spPr>
            <a:xfrm>
              <a:off x="7754590" y="4049578"/>
              <a:ext cx="301441" cy="248331"/>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a:solidFill>
                    <a:prstClr val="black"/>
                  </a:solidFill>
                </a:rPr>
                <a:t>9</a:t>
              </a:r>
              <a:endParaRPr lang="en-US" sz="100" baseline="-25000" dirty="0" smtClean="0">
                <a:solidFill>
                  <a:prstClr val="black"/>
                </a:solidFill>
              </a:endParaRPr>
            </a:p>
          </p:txBody>
        </p:sp>
        <p:sp>
          <p:nvSpPr>
            <p:cNvPr id="320" name="Oval 319"/>
            <p:cNvSpPr/>
            <p:nvPr/>
          </p:nvSpPr>
          <p:spPr>
            <a:xfrm>
              <a:off x="7810385" y="2358150"/>
              <a:ext cx="268280" cy="257095"/>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2</a:t>
              </a:r>
            </a:p>
          </p:txBody>
        </p:sp>
        <p:sp>
          <p:nvSpPr>
            <p:cNvPr id="321" name="Oval 320"/>
            <p:cNvSpPr/>
            <p:nvPr/>
          </p:nvSpPr>
          <p:spPr>
            <a:xfrm>
              <a:off x="7791485" y="1938101"/>
              <a:ext cx="295391" cy="2796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a:solidFill>
                    <a:prstClr val="black"/>
                  </a:solidFill>
                </a:rPr>
                <a:t>0</a:t>
              </a:r>
              <a:endParaRPr lang="en-US" sz="100" baseline="-25000" dirty="0" smtClean="0">
                <a:solidFill>
                  <a:prstClr val="black"/>
                </a:solidFill>
              </a:endParaRPr>
            </a:p>
          </p:txBody>
        </p:sp>
        <p:sp>
          <p:nvSpPr>
            <p:cNvPr id="322" name="Oval 321"/>
            <p:cNvSpPr/>
            <p:nvPr/>
          </p:nvSpPr>
          <p:spPr>
            <a:xfrm>
              <a:off x="7772081" y="2795210"/>
              <a:ext cx="295391" cy="2796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3</a:t>
              </a:r>
            </a:p>
          </p:txBody>
        </p:sp>
        <p:sp>
          <p:nvSpPr>
            <p:cNvPr id="323" name="Oval 322"/>
            <p:cNvSpPr/>
            <p:nvPr/>
          </p:nvSpPr>
          <p:spPr>
            <a:xfrm>
              <a:off x="7760640" y="3189776"/>
              <a:ext cx="295391" cy="2796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4</a:t>
              </a:r>
            </a:p>
          </p:txBody>
        </p:sp>
        <p:sp>
          <p:nvSpPr>
            <p:cNvPr id="324" name="Oval 323"/>
            <p:cNvSpPr/>
            <p:nvPr/>
          </p:nvSpPr>
          <p:spPr>
            <a:xfrm>
              <a:off x="7760640" y="3623132"/>
              <a:ext cx="295391" cy="279687"/>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smtClean="0">
                  <a:solidFill>
                    <a:prstClr val="black"/>
                  </a:solidFill>
                </a:rPr>
                <a:t>Y</a:t>
              </a:r>
              <a:r>
                <a:rPr lang="en-US" sz="100" baseline="-25000" dirty="0" smtClean="0">
                  <a:solidFill>
                    <a:prstClr val="black"/>
                  </a:solidFill>
                </a:rPr>
                <a:t>3</a:t>
              </a:r>
            </a:p>
          </p:txBody>
        </p:sp>
        <p:cxnSp>
          <p:nvCxnSpPr>
            <p:cNvPr id="325" name="Straight Connector 324"/>
            <p:cNvCxnSpPr>
              <a:stCxn id="318" idx="6"/>
              <a:endCxn id="321" idx="2"/>
            </p:cNvCxnSpPr>
            <p:nvPr/>
          </p:nvCxnSpPr>
          <p:spPr>
            <a:xfrm flipV="1">
              <a:off x="7407713" y="2077945"/>
              <a:ext cx="383772" cy="846981"/>
            </a:xfrm>
            <a:prstGeom prst="line">
              <a:avLst/>
            </a:prstGeom>
          </p:spPr>
          <p:style>
            <a:lnRef idx="2">
              <a:schemeClr val="accent1"/>
            </a:lnRef>
            <a:fillRef idx="0">
              <a:schemeClr val="accent1"/>
            </a:fillRef>
            <a:effectRef idx="1">
              <a:schemeClr val="accent1"/>
            </a:effectRef>
            <a:fontRef idx="minor">
              <a:schemeClr val="tx1"/>
            </a:fontRef>
          </p:style>
        </p:cxnSp>
        <p:cxnSp>
          <p:nvCxnSpPr>
            <p:cNvPr id="326" name="Straight Connector 325"/>
            <p:cNvCxnSpPr>
              <a:stCxn id="318" idx="6"/>
              <a:endCxn id="320" idx="2"/>
            </p:cNvCxnSpPr>
            <p:nvPr/>
          </p:nvCxnSpPr>
          <p:spPr>
            <a:xfrm flipV="1">
              <a:off x="7407713" y="2486698"/>
              <a:ext cx="402672" cy="438228"/>
            </a:xfrm>
            <a:prstGeom prst="line">
              <a:avLst/>
            </a:prstGeom>
          </p:spPr>
          <p:style>
            <a:lnRef idx="2">
              <a:schemeClr val="accent1"/>
            </a:lnRef>
            <a:fillRef idx="0">
              <a:schemeClr val="accent1"/>
            </a:fillRef>
            <a:effectRef idx="1">
              <a:schemeClr val="accent1"/>
            </a:effectRef>
            <a:fontRef idx="minor">
              <a:schemeClr val="tx1"/>
            </a:fontRef>
          </p:style>
        </p:cxnSp>
        <p:cxnSp>
          <p:nvCxnSpPr>
            <p:cNvPr id="327" name="Straight Connector 326"/>
            <p:cNvCxnSpPr>
              <a:stCxn id="318" idx="6"/>
              <a:endCxn id="319" idx="2"/>
            </p:cNvCxnSpPr>
            <p:nvPr/>
          </p:nvCxnSpPr>
          <p:spPr>
            <a:xfrm>
              <a:off x="7407713" y="2924926"/>
              <a:ext cx="346877" cy="1248818"/>
            </a:xfrm>
            <a:prstGeom prst="line">
              <a:avLst/>
            </a:prstGeom>
          </p:spPr>
          <p:style>
            <a:lnRef idx="2">
              <a:schemeClr val="accent1"/>
            </a:lnRef>
            <a:fillRef idx="0">
              <a:schemeClr val="accent1"/>
            </a:fillRef>
            <a:effectRef idx="1">
              <a:schemeClr val="accent1"/>
            </a:effectRef>
            <a:fontRef idx="minor">
              <a:schemeClr val="tx1"/>
            </a:fontRef>
          </p:style>
        </p:cxnSp>
        <p:sp>
          <p:nvSpPr>
            <p:cNvPr id="334" name="Oval 333"/>
            <p:cNvSpPr/>
            <p:nvPr/>
          </p:nvSpPr>
          <p:spPr>
            <a:xfrm>
              <a:off x="6915761" y="3347350"/>
              <a:ext cx="504293" cy="486555"/>
            </a:xfrm>
            <a:prstGeom prst="ellipse">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00" dirty="0">
                  <a:solidFill>
                    <a:prstClr val="black"/>
                  </a:solidFill>
                </a:rPr>
                <a:t>h</a:t>
              </a:r>
              <a:r>
                <a:rPr lang="en-US" sz="100" baseline="-25000" dirty="0" smtClean="0">
                  <a:solidFill>
                    <a:prstClr val="black"/>
                  </a:solidFill>
                </a:rPr>
                <a:t>0</a:t>
              </a:r>
            </a:p>
          </p:txBody>
        </p:sp>
        <p:cxnSp>
          <p:nvCxnSpPr>
            <p:cNvPr id="335" name="Straight Connector 334"/>
            <p:cNvCxnSpPr>
              <a:stCxn id="334" idx="6"/>
              <a:endCxn id="320" idx="2"/>
            </p:cNvCxnSpPr>
            <p:nvPr/>
          </p:nvCxnSpPr>
          <p:spPr>
            <a:xfrm flipV="1">
              <a:off x="7420054" y="2486698"/>
              <a:ext cx="390331" cy="1103930"/>
            </a:xfrm>
            <a:prstGeom prst="line">
              <a:avLst/>
            </a:prstGeom>
          </p:spPr>
          <p:style>
            <a:lnRef idx="2">
              <a:schemeClr val="accent1"/>
            </a:lnRef>
            <a:fillRef idx="0">
              <a:schemeClr val="accent1"/>
            </a:fillRef>
            <a:effectRef idx="1">
              <a:schemeClr val="accent1"/>
            </a:effectRef>
            <a:fontRef idx="minor">
              <a:schemeClr val="tx1"/>
            </a:fontRef>
          </p:style>
        </p:cxnSp>
        <p:cxnSp>
          <p:nvCxnSpPr>
            <p:cNvPr id="336" name="Straight Connector 335"/>
            <p:cNvCxnSpPr>
              <a:stCxn id="334" idx="6"/>
              <a:endCxn id="323" idx="2"/>
            </p:cNvCxnSpPr>
            <p:nvPr/>
          </p:nvCxnSpPr>
          <p:spPr>
            <a:xfrm flipV="1">
              <a:off x="7420054" y="3329620"/>
              <a:ext cx="340586" cy="261008"/>
            </a:xfrm>
            <a:prstGeom prst="line">
              <a:avLst/>
            </a:prstGeom>
          </p:spPr>
          <p:style>
            <a:lnRef idx="2">
              <a:schemeClr val="accent1"/>
            </a:lnRef>
            <a:fillRef idx="0">
              <a:schemeClr val="accent1"/>
            </a:fillRef>
            <a:effectRef idx="1">
              <a:schemeClr val="accent1"/>
            </a:effectRef>
            <a:fontRef idx="minor">
              <a:schemeClr val="tx1"/>
            </a:fontRef>
          </p:style>
        </p:cxnSp>
        <p:cxnSp>
          <p:nvCxnSpPr>
            <p:cNvPr id="337" name="Straight Connector 336"/>
            <p:cNvCxnSpPr>
              <a:stCxn id="334" idx="6"/>
              <a:endCxn id="319" idx="3"/>
            </p:cNvCxnSpPr>
            <p:nvPr/>
          </p:nvCxnSpPr>
          <p:spPr>
            <a:xfrm>
              <a:off x="7420054" y="3590628"/>
              <a:ext cx="378681" cy="670914"/>
            </a:xfrm>
            <a:prstGeom prst="line">
              <a:avLst/>
            </a:prstGeom>
          </p:spPr>
          <p:style>
            <a:lnRef idx="2">
              <a:schemeClr val="accent1"/>
            </a:lnRef>
            <a:fillRef idx="0">
              <a:schemeClr val="accent1"/>
            </a:fillRef>
            <a:effectRef idx="1">
              <a:schemeClr val="accent1"/>
            </a:effectRef>
            <a:fontRef idx="minor">
              <a:schemeClr val="tx1"/>
            </a:fontRef>
          </p:style>
        </p:cxnSp>
        <p:cxnSp>
          <p:nvCxnSpPr>
            <p:cNvPr id="342" name="Straight Connector 341"/>
            <p:cNvCxnSpPr>
              <a:stCxn id="314" idx="6"/>
              <a:endCxn id="318" idx="2"/>
            </p:cNvCxnSpPr>
            <p:nvPr/>
          </p:nvCxnSpPr>
          <p:spPr>
            <a:xfrm>
              <a:off x="6244757" y="2241440"/>
              <a:ext cx="658663" cy="683486"/>
            </a:xfrm>
            <a:prstGeom prst="line">
              <a:avLst/>
            </a:prstGeom>
          </p:spPr>
          <p:style>
            <a:lnRef idx="2">
              <a:schemeClr val="accent1"/>
            </a:lnRef>
            <a:fillRef idx="0">
              <a:schemeClr val="accent1"/>
            </a:fillRef>
            <a:effectRef idx="1">
              <a:schemeClr val="accent1"/>
            </a:effectRef>
            <a:fontRef idx="minor">
              <a:schemeClr val="tx1"/>
            </a:fontRef>
          </p:style>
        </p:cxnSp>
        <p:cxnSp>
          <p:nvCxnSpPr>
            <p:cNvPr id="343" name="Straight Connector 342"/>
            <p:cNvCxnSpPr>
              <a:stCxn id="291" idx="6"/>
              <a:endCxn id="334" idx="2"/>
            </p:cNvCxnSpPr>
            <p:nvPr/>
          </p:nvCxnSpPr>
          <p:spPr>
            <a:xfrm>
              <a:off x="6283967" y="3058671"/>
              <a:ext cx="631794" cy="531957"/>
            </a:xfrm>
            <a:prstGeom prst="line">
              <a:avLst/>
            </a:prstGeom>
          </p:spPr>
          <p:style>
            <a:lnRef idx="2">
              <a:schemeClr val="accent1"/>
            </a:lnRef>
            <a:fillRef idx="0">
              <a:schemeClr val="accent1"/>
            </a:fillRef>
            <a:effectRef idx="1">
              <a:schemeClr val="accent1"/>
            </a:effectRef>
            <a:fontRef idx="minor">
              <a:schemeClr val="tx1"/>
            </a:fontRef>
          </p:style>
        </p:cxnSp>
        <p:cxnSp>
          <p:nvCxnSpPr>
            <p:cNvPr id="346" name="Straight Connector 345"/>
            <p:cNvCxnSpPr>
              <a:stCxn id="316" idx="6"/>
              <a:endCxn id="334" idx="2"/>
            </p:cNvCxnSpPr>
            <p:nvPr/>
          </p:nvCxnSpPr>
          <p:spPr>
            <a:xfrm>
              <a:off x="6283674" y="3445847"/>
              <a:ext cx="632087" cy="144781"/>
            </a:xfrm>
            <a:prstGeom prst="line">
              <a:avLst/>
            </a:prstGeom>
          </p:spPr>
          <p:style>
            <a:lnRef idx="2">
              <a:schemeClr val="accent1"/>
            </a:lnRef>
            <a:fillRef idx="0">
              <a:schemeClr val="accent1"/>
            </a:fillRef>
            <a:effectRef idx="1">
              <a:schemeClr val="accent1"/>
            </a:effectRef>
            <a:fontRef idx="minor">
              <a:schemeClr val="tx1"/>
            </a:fontRef>
          </p:style>
        </p:cxnSp>
        <p:cxnSp>
          <p:nvCxnSpPr>
            <p:cNvPr id="349" name="Straight Connector 348"/>
            <p:cNvCxnSpPr>
              <a:stCxn id="293" idx="6"/>
              <a:endCxn id="334" idx="2"/>
            </p:cNvCxnSpPr>
            <p:nvPr/>
          </p:nvCxnSpPr>
          <p:spPr>
            <a:xfrm flipV="1">
              <a:off x="6283967" y="3590628"/>
              <a:ext cx="631794" cy="279132"/>
            </a:xfrm>
            <a:prstGeom prst="line">
              <a:avLst/>
            </a:prstGeom>
          </p:spPr>
          <p:style>
            <a:lnRef idx="2">
              <a:schemeClr val="accent1"/>
            </a:lnRef>
            <a:fillRef idx="0">
              <a:schemeClr val="accent1"/>
            </a:fillRef>
            <a:effectRef idx="1">
              <a:schemeClr val="accent1"/>
            </a:effectRef>
            <a:fontRef idx="minor">
              <a:schemeClr val="tx1"/>
            </a:fontRef>
          </p:style>
        </p:cxnSp>
        <p:cxnSp>
          <p:nvCxnSpPr>
            <p:cNvPr id="352" name="Straight Connector 351"/>
            <p:cNvCxnSpPr>
              <a:stCxn id="288" idx="6"/>
              <a:endCxn id="334" idx="2"/>
            </p:cNvCxnSpPr>
            <p:nvPr/>
          </p:nvCxnSpPr>
          <p:spPr>
            <a:xfrm flipV="1">
              <a:off x="6293791" y="3590628"/>
              <a:ext cx="621970" cy="772412"/>
            </a:xfrm>
            <a:prstGeom prst="line">
              <a:avLst/>
            </a:prstGeom>
          </p:spPr>
          <p:style>
            <a:lnRef idx="2">
              <a:schemeClr val="accent1"/>
            </a:lnRef>
            <a:fillRef idx="0">
              <a:schemeClr val="accent1"/>
            </a:fillRef>
            <a:effectRef idx="1">
              <a:schemeClr val="accent1"/>
            </a:effectRef>
            <a:fontRef idx="minor">
              <a:schemeClr val="tx1"/>
            </a:fontRef>
          </p:style>
        </p:cxnSp>
        <p:cxnSp>
          <p:nvCxnSpPr>
            <p:cNvPr id="355" name="Straight Connector 354"/>
            <p:cNvCxnSpPr>
              <a:stCxn id="288" idx="6"/>
              <a:endCxn id="318" idx="2"/>
            </p:cNvCxnSpPr>
            <p:nvPr/>
          </p:nvCxnSpPr>
          <p:spPr>
            <a:xfrm flipV="1">
              <a:off x="6293791" y="2924926"/>
              <a:ext cx="609629" cy="1438114"/>
            </a:xfrm>
            <a:prstGeom prst="line">
              <a:avLst/>
            </a:prstGeom>
          </p:spPr>
          <p:style>
            <a:lnRef idx="2">
              <a:schemeClr val="accent1"/>
            </a:lnRef>
            <a:fillRef idx="0">
              <a:schemeClr val="accent1"/>
            </a:fillRef>
            <a:effectRef idx="1">
              <a:schemeClr val="accent1"/>
            </a:effectRef>
            <a:fontRef idx="minor">
              <a:schemeClr val="tx1"/>
            </a:fontRef>
          </p:style>
        </p:cxnSp>
        <p:cxnSp>
          <p:nvCxnSpPr>
            <p:cNvPr id="358" name="Straight Connector 357"/>
            <p:cNvCxnSpPr>
              <a:stCxn id="313" idx="6"/>
              <a:endCxn id="318" idx="2"/>
            </p:cNvCxnSpPr>
            <p:nvPr/>
          </p:nvCxnSpPr>
          <p:spPr>
            <a:xfrm>
              <a:off x="6277534" y="2645485"/>
              <a:ext cx="625886" cy="279441"/>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381" name="Picture 380"/>
          <p:cNvPicPr>
            <a:picLocks noChangeAspect="1"/>
          </p:cNvPicPr>
          <p:nvPr/>
        </p:nvPicPr>
        <p:blipFill>
          <a:blip r:embed="rId3"/>
          <a:stretch>
            <a:fillRect/>
          </a:stretch>
        </p:blipFill>
        <p:spPr>
          <a:xfrm>
            <a:off x="918199" y="4163806"/>
            <a:ext cx="1427775" cy="2141662"/>
          </a:xfrm>
          <a:prstGeom prst="rect">
            <a:avLst/>
          </a:prstGeom>
        </p:spPr>
      </p:pic>
      <p:pic>
        <p:nvPicPr>
          <p:cNvPr id="383" name="Picture 382"/>
          <p:cNvPicPr>
            <a:picLocks noChangeAspect="1"/>
          </p:cNvPicPr>
          <p:nvPr/>
        </p:nvPicPr>
        <p:blipFill>
          <a:blip r:embed="rId4"/>
          <a:stretch>
            <a:fillRect/>
          </a:stretch>
        </p:blipFill>
        <p:spPr>
          <a:xfrm>
            <a:off x="2890759" y="3694607"/>
            <a:ext cx="2228837" cy="2663948"/>
          </a:xfrm>
          <a:prstGeom prst="rect">
            <a:avLst/>
          </a:prstGeom>
        </p:spPr>
      </p:pic>
      <p:pic>
        <p:nvPicPr>
          <p:cNvPr id="384" name="Picture 383"/>
          <p:cNvPicPr>
            <a:picLocks noChangeAspect="1"/>
          </p:cNvPicPr>
          <p:nvPr/>
        </p:nvPicPr>
        <p:blipFill rotWithShape="1">
          <a:blip r:embed="rId5"/>
          <a:srcRect l="33701" r="33182"/>
          <a:stretch/>
        </p:blipFill>
        <p:spPr>
          <a:xfrm>
            <a:off x="5632383" y="3815477"/>
            <a:ext cx="1267889" cy="2207793"/>
          </a:xfrm>
          <a:prstGeom prst="rect">
            <a:avLst/>
          </a:prstGeom>
        </p:spPr>
      </p:pic>
      <p:grpSp>
        <p:nvGrpSpPr>
          <p:cNvPr id="389" name="Group 388"/>
          <p:cNvGrpSpPr/>
          <p:nvPr/>
        </p:nvGrpSpPr>
        <p:grpSpPr>
          <a:xfrm>
            <a:off x="7432809" y="3694607"/>
            <a:ext cx="1711191" cy="2409608"/>
            <a:chOff x="3137783" y="1561064"/>
            <a:chExt cx="3136643" cy="4416854"/>
          </a:xfrm>
        </p:grpSpPr>
        <p:pic>
          <p:nvPicPr>
            <p:cNvPr id="385" name="Picture 384"/>
            <p:cNvPicPr>
              <a:picLocks noChangeAspect="1"/>
            </p:cNvPicPr>
            <p:nvPr/>
          </p:nvPicPr>
          <p:blipFill>
            <a:blip r:embed="rId6"/>
            <a:stretch>
              <a:fillRect/>
            </a:stretch>
          </p:blipFill>
          <p:spPr>
            <a:xfrm>
              <a:off x="3207166" y="1561064"/>
              <a:ext cx="3067260" cy="4416854"/>
            </a:xfrm>
            <a:prstGeom prst="rect">
              <a:avLst/>
            </a:prstGeom>
          </p:spPr>
        </p:pic>
        <p:pic>
          <p:nvPicPr>
            <p:cNvPr id="386" name="Picture 385" descr="DSC_1663.JPG"/>
            <p:cNvPicPr>
              <a:picLocks noChangeAspect="1"/>
            </p:cNvPicPr>
            <p:nvPr/>
          </p:nvPicPr>
          <p:blipFill>
            <a:blip r:embed="rId7">
              <a:extLst>
                <a:ext uri="{BEBA8EAE-BF5A-486C-A8C5-ECC9F3942E4B}">
                  <a14:imgProps xmlns:a14="http://schemas.microsoft.com/office/drawing/2010/main">
                    <a14:imgLayer r:embed="rId8">
                      <a14:imgEffect>
                        <a14:backgroundRemoval t="0" b="88217" l="45910" r="98968">
                          <a14:foregroundMark x1="96216" y1="27408" x2="96216" y2="27408"/>
                          <a14:foregroundMark x1="95967" y1="20470" x2="97458" y2="27036"/>
                          <a14:foregroundMark x1="48414" y1="43922" x2="46426" y2="37901"/>
                          <a14:foregroundMark x1="77695" y1="27408" x2="88456" y2="31709"/>
                          <a14:foregroundMark x1="80696" y1="30218" x2="88341" y2="32483"/>
                          <a14:foregroundMark x1="96846" y1="29272" x2="94839" y2="56307"/>
                          <a14:backgroundMark x1="97726" y1="26462" x2="95470" y2="48796"/>
                          <a14:backgroundMark x1="53173" y1="59690" x2="50420" y2="45986"/>
                          <a14:backgroundMark x1="50306" y1="32282" x2="51682" y2="573"/>
                          <a14:backgroundMark x1="78574" y1="82024" x2="92584" y2="60636"/>
                          <a14:backgroundMark x1="88341" y1="42804" x2="88341" y2="42804"/>
                        </a14:backgroundRemoval>
                      </a14:imgEffect>
                    </a14:imgLayer>
                  </a14:imgProps>
                </a:ext>
                <a:ext uri="{28A0092B-C50C-407E-A947-70E740481C1C}">
                  <a14:useLocalDpi xmlns:a14="http://schemas.microsoft.com/office/drawing/2010/main" val="0"/>
                </a:ext>
              </a:extLst>
            </a:blip>
            <a:stretch>
              <a:fillRect/>
            </a:stretch>
          </p:blipFill>
          <p:spPr>
            <a:xfrm rot="517989">
              <a:off x="3137783" y="2128138"/>
              <a:ext cx="2331137" cy="1554091"/>
            </a:xfrm>
            <a:prstGeom prst="rect">
              <a:avLst/>
            </a:prstGeom>
          </p:spPr>
        </p:pic>
      </p:grpSp>
      <p:sp>
        <p:nvSpPr>
          <p:cNvPr id="392" name="TextBox 391"/>
          <p:cNvSpPr txBox="1"/>
          <p:nvPr/>
        </p:nvSpPr>
        <p:spPr>
          <a:xfrm>
            <a:off x="2385271" y="4745831"/>
            <a:ext cx="389049" cy="584776"/>
          </a:xfrm>
          <a:prstGeom prst="rect">
            <a:avLst/>
          </a:prstGeom>
          <a:noFill/>
        </p:spPr>
        <p:txBody>
          <a:bodyPr wrap="none" rtlCol="0">
            <a:spAutoFit/>
          </a:bodyPr>
          <a:lstStyle/>
          <a:p>
            <a:r>
              <a:rPr lang="en-US" sz="3200" dirty="0" smtClean="0"/>
              <a:t>+</a:t>
            </a:r>
            <a:endParaRPr lang="en-US" sz="3200" dirty="0"/>
          </a:p>
        </p:txBody>
      </p:sp>
      <p:sp>
        <p:nvSpPr>
          <p:cNvPr id="393" name="TextBox 392"/>
          <p:cNvSpPr txBox="1"/>
          <p:nvPr/>
        </p:nvSpPr>
        <p:spPr>
          <a:xfrm>
            <a:off x="5178651" y="4716244"/>
            <a:ext cx="389049" cy="584776"/>
          </a:xfrm>
          <a:prstGeom prst="rect">
            <a:avLst/>
          </a:prstGeom>
          <a:noFill/>
        </p:spPr>
        <p:txBody>
          <a:bodyPr wrap="none" rtlCol="0">
            <a:spAutoFit/>
          </a:bodyPr>
          <a:lstStyle/>
          <a:p>
            <a:r>
              <a:rPr lang="en-US" sz="3200" dirty="0" smtClean="0"/>
              <a:t>+</a:t>
            </a:r>
            <a:endParaRPr lang="en-US" sz="3200" dirty="0"/>
          </a:p>
        </p:txBody>
      </p:sp>
      <p:sp>
        <p:nvSpPr>
          <p:cNvPr id="394" name="TextBox 393"/>
          <p:cNvSpPr txBox="1"/>
          <p:nvPr/>
        </p:nvSpPr>
        <p:spPr>
          <a:xfrm>
            <a:off x="7002651" y="4745831"/>
            <a:ext cx="389049" cy="584776"/>
          </a:xfrm>
          <a:prstGeom prst="rect">
            <a:avLst/>
          </a:prstGeom>
          <a:noFill/>
        </p:spPr>
        <p:txBody>
          <a:bodyPr wrap="none" rtlCol="0">
            <a:spAutoFit/>
          </a:bodyPr>
          <a:lstStyle/>
          <a:p>
            <a:r>
              <a:rPr lang="en-US" sz="3200" dirty="0"/>
              <a:t>=</a:t>
            </a:r>
          </a:p>
        </p:txBody>
      </p:sp>
      <p:sp>
        <p:nvSpPr>
          <p:cNvPr id="395" name="TextBox 394"/>
          <p:cNvSpPr txBox="1"/>
          <p:nvPr/>
        </p:nvSpPr>
        <p:spPr>
          <a:xfrm>
            <a:off x="7470661" y="1702308"/>
            <a:ext cx="1752300" cy="1200329"/>
          </a:xfrm>
          <a:prstGeom prst="rect">
            <a:avLst/>
          </a:prstGeom>
          <a:noFill/>
        </p:spPr>
        <p:txBody>
          <a:bodyPr wrap="square" rtlCol="0">
            <a:spAutoFit/>
          </a:bodyPr>
          <a:lstStyle/>
          <a:p>
            <a:r>
              <a:rPr lang="en-US" sz="3600" dirty="0" smtClean="0"/>
              <a:t>????% correct</a:t>
            </a:r>
            <a:endParaRPr lang="en-US" sz="3600" dirty="0"/>
          </a:p>
        </p:txBody>
      </p:sp>
    </p:spTree>
    <p:extLst>
      <p:ext uri="{BB962C8B-B14F-4D97-AF65-F5344CB8AC3E}">
        <p14:creationId xmlns:p14="http://schemas.microsoft.com/office/powerpoint/2010/main" val="1746272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8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8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9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9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9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 grpId="0"/>
      <p:bldP spid="393" grpId="0"/>
      <p:bldP spid="394" grpId="0"/>
      <p:bldP spid="39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4311008" y="0"/>
            <a:ext cx="4572000" cy="6858000"/>
          </a:xfrm>
          <a:prstGeom prst="rect">
            <a:avLst/>
          </a:prstGeom>
        </p:spPr>
      </p:pic>
      <p:pic>
        <p:nvPicPr>
          <p:cNvPr id="7" name="Picture 6"/>
          <p:cNvPicPr>
            <a:picLocks noChangeAspect="1"/>
          </p:cNvPicPr>
          <p:nvPr/>
        </p:nvPicPr>
        <p:blipFill rotWithShape="1">
          <a:blip r:embed="rId3"/>
          <a:srcRect l="72787" t="68337"/>
          <a:stretch/>
        </p:blipFill>
        <p:spPr>
          <a:xfrm>
            <a:off x="363424" y="1093516"/>
            <a:ext cx="3754972" cy="4809125"/>
          </a:xfrm>
          <a:prstGeom prst="rect">
            <a:avLst/>
          </a:prstGeom>
        </p:spPr>
      </p:pic>
    </p:spTree>
    <p:extLst>
      <p:ext uri="{BB962C8B-B14F-4D97-AF65-F5344CB8AC3E}">
        <p14:creationId xmlns:p14="http://schemas.microsoft.com/office/powerpoint/2010/main" val="2576477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961</TotalTime>
  <Words>624</Words>
  <Application>Microsoft Macintosh PowerPoint</Application>
  <PresentationFormat>画面に合わせる (4:3)</PresentationFormat>
  <Paragraphs>305</Paragraphs>
  <Slides>11</Slides>
  <Notes>9</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Calibri</vt:lpstr>
      <vt:lpstr>Mangal</vt:lpstr>
      <vt:lpstr>ＭＳ Ｐゴシック</vt:lpstr>
      <vt:lpstr>Wingdings</vt:lpstr>
      <vt:lpstr>Arial</vt:lpstr>
      <vt:lpstr>Office Theme</vt:lpstr>
      <vt:lpstr>Deep Linear Regression and Wide Learning</vt:lpstr>
      <vt:lpstr>Linear Regression</vt:lpstr>
      <vt:lpstr>Binary Logistic Regression</vt:lpstr>
      <vt:lpstr>Multiple Logistic Regression</vt:lpstr>
      <vt:lpstr>Deep Multiple Logistic Regression</vt:lpstr>
      <vt:lpstr>Wide Learning</vt:lpstr>
      <vt:lpstr>Skinny Learning</vt:lpstr>
      <vt:lpstr>PowerPoint プレゼンテーション</vt:lpstr>
      <vt:lpstr>PowerPoint プレゼンテーション</vt:lpstr>
      <vt:lpstr>PowerPoint プレゼンテーション</vt:lpstr>
      <vt:lpstr>Multiple Logistic Regression</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Deep Linear Regression and Wide Learning</dc:title>
  <dc:creator>Ai Funaki</dc:creator>
  <cp:lastModifiedBy>Pearce, Michael</cp:lastModifiedBy>
  <cp:revision>32</cp:revision>
  <dcterms:created xsi:type="dcterms:W3CDTF">2017-04-30T17:38:14Z</dcterms:created>
  <dcterms:modified xsi:type="dcterms:W3CDTF">2017-05-03T07:31:06Z</dcterms:modified>
</cp:coreProperties>
</file>