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8"/>
  </p:notesMasterIdLst>
  <p:sldIdLst>
    <p:sldId id="256" r:id="rId2"/>
    <p:sldId id="257" r:id="rId3"/>
    <p:sldId id="366" r:id="rId4"/>
    <p:sldId id="368" r:id="rId5"/>
    <p:sldId id="367" r:id="rId6"/>
    <p:sldId id="258" r:id="rId7"/>
    <p:sldId id="259" r:id="rId8"/>
    <p:sldId id="369" r:id="rId9"/>
    <p:sldId id="261" r:id="rId10"/>
    <p:sldId id="371" r:id="rId11"/>
    <p:sldId id="372" r:id="rId12"/>
    <p:sldId id="370" r:id="rId13"/>
    <p:sldId id="373" r:id="rId14"/>
    <p:sldId id="374" r:id="rId15"/>
    <p:sldId id="375" r:id="rId16"/>
    <p:sldId id="262" r:id="rId17"/>
    <p:sldId id="263" r:id="rId18"/>
    <p:sldId id="377" r:id="rId19"/>
    <p:sldId id="376" r:id="rId20"/>
    <p:sldId id="264" r:id="rId21"/>
    <p:sldId id="379" r:id="rId22"/>
    <p:sldId id="380" r:id="rId23"/>
    <p:sldId id="378" r:id="rId24"/>
    <p:sldId id="381" r:id="rId25"/>
    <p:sldId id="382" r:id="rId26"/>
    <p:sldId id="383" r:id="rId27"/>
    <p:sldId id="265" r:id="rId28"/>
    <p:sldId id="384" r:id="rId29"/>
    <p:sldId id="266" r:id="rId30"/>
    <p:sldId id="386" r:id="rId31"/>
    <p:sldId id="385" r:id="rId32"/>
    <p:sldId id="267" r:id="rId33"/>
    <p:sldId id="315" r:id="rId34"/>
    <p:sldId id="350" r:id="rId35"/>
    <p:sldId id="387" r:id="rId36"/>
    <p:sldId id="388" r:id="rId37"/>
    <p:sldId id="389" r:id="rId38"/>
    <p:sldId id="390" r:id="rId39"/>
    <p:sldId id="548" r:id="rId40"/>
    <p:sldId id="549" r:id="rId41"/>
    <p:sldId id="550" r:id="rId42"/>
    <p:sldId id="551" r:id="rId43"/>
    <p:sldId id="351" r:id="rId44"/>
    <p:sldId id="391" r:id="rId45"/>
    <p:sldId id="352" r:id="rId46"/>
    <p:sldId id="392" r:id="rId47"/>
    <p:sldId id="353" r:id="rId48"/>
    <p:sldId id="394" r:id="rId49"/>
    <p:sldId id="396" r:id="rId50"/>
    <p:sldId id="395" r:id="rId51"/>
    <p:sldId id="393" r:id="rId52"/>
    <p:sldId id="397" r:id="rId53"/>
    <p:sldId id="399" r:id="rId54"/>
    <p:sldId id="398" r:id="rId55"/>
    <p:sldId id="400" r:id="rId56"/>
    <p:sldId id="354" r:id="rId57"/>
    <p:sldId id="404" r:id="rId58"/>
    <p:sldId id="401" r:id="rId59"/>
    <p:sldId id="402" r:id="rId60"/>
    <p:sldId id="403" r:id="rId61"/>
    <p:sldId id="356" r:id="rId62"/>
    <p:sldId id="355" r:id="rId63"/>
    <p:sldId id="405" r:id="rId64"/>
    <p:sldId id="358" r:id="rId65"/>
    <p:sldId id="406" r:id="rId66"/>
    <p:sldId id="407" r:id="rId67"/>
    <p:sldId id="357" r:id="rId68"/>
    <p:sldId id="409" r:id="rId69"/>
    <p:sldId id="408" r:id="rId70"/>
    <p:sldId id="410" r:id="rId71"/>
    <p:sldId id="359" r:id="rId72"/>
    <p:sldId id="360" r:id="rId73"/>
    <p:sldId id="361" r:id="rId74"/>
    <p:sldId id="411" r:id="rId75"/>
    <p:sldId id="415" r:id="rId76"/>
    <p:sldId id="416" r:id="rId77"/>
    <p:sldId id="412" r:id="rId78"/>
    <p:sldId id="414" r:id="rId79"/>
    <p:sldId id="413" r:id="rId80"/>
    <p:sldId id="362" r:id="rId81"/>
    <p:sldId id="417" r:id="rId82"/>
    <p:sldId id="363" r:id="rId83"/>
    <p:sldId id="364" r:id="rId84"/>
    <p:sldId id="421" r:id="rId85"/>
    <p:sldId id="422" r:id="rId86"/>
    <p:sldId id="420" r:id="rId87"/>
    <p:sldId id="423" r:id="rId88"/>
    <p:sldId id="418" r:id="rId89"/>
    <p:sldId id="425" r:id="rId90"/>
    <p:sldId id="424" r:id="rId91"/>
    <p:sldId id="365" r:id="rId92"/>
    <p:sldId id="426" r:id="rId93"/>
    <p:sldId id="428" r:id="rId94"/>
    <p:sldId id="427" r:id="rId95"/>
    <p:sldId id="431" r:id="rId96"/>
    <p:sldId id="429" r:id="rId97"/>
    <p:sldId id="436" r:id="rId98"/>
    <p:sldId id="435" r:id="rId99"/>
    <p:sldId id="437" r:id="rId100"/>
    <p:sldId id="434" r:id="rId101"/>
    <p:sldId id="439" r:id="rId102"/>
    <p:sldId id="440" r:id="rId103"/>
    <p:sldId id="438" r:id="rId104"/>
    <p:sldId id="441" r:id="rId105"/>
    <p:sldId id="432" r:id="rId106"/>
    <p:sldId id="442" r:id="rId107"/>
    <p:sldId id="443" r:id="rId108"/>
    <p:sldId id="433" r:id="rId109"/>
    <p:sldId id="430" r:id="rId110"/>
    <p:sldId id="446" r:id="rId111"/>
    <p:sldId id="447" r:id="rId112"/>
    <p:sldId id="448" r:id="rId113"/>
    <p:sldId id="449" r:id="rId114"/>
    <p:sldId id="457" r:id="rId115"/>
    <p:sldId id="459" r:id="rId116"/>
    <p:sldId id="458" r:id="rId117"/>
    <p:sldId id="460" r:id="rId118"/>
    <p:sldId id="461" r:id="rId119"/>
    <p:sldId id="462" r:id="rId120"/>
    <p:sldId id="450" r:id="rId121"/>
    <p:sldId id="455" r:id="rId122"/>
    <p:sldId id="573" r:id="rId123"/>
    <p:sldId id="574" r:id="rId124"/>
    <p:sldId id="575" r:id="rId125"/>
    <p:sldId id="576" r:id="rId126"/>
    <p:sldId id="579" r:id="rId127"/>
    <p:sldId id="578" r:id="rId128"/>
    <p:sldId id="577" r:id="rId129"/>
    <p:sldId id="444" r:id="rId130"/>
    <p:sldId id="463" r:id="rId131"/>
    <p:sldId id="464" r:id="rId132"/>
    <p:sldId id="465" r:id="rId133"/>
    <p:sldId id="466" r:id="rId134"/>
    <p:sldId id="467" r:id="rId135"/>
    <p:sldId id="469" r:id="rId136"/>
    <p:sldId id="471" r:id="rId137"/>
    <p:sldId id="470" r:id="rId138"/>
    <p:sldId id="472" r:id="rId139"/>
    <p:sldId id="473" r:id="rId140"/>
    <p:sldId id="474" r:id="rId141"/>
    <p:sldId id="475" r:id="rId142"/>
    <p:sldId id="476" r:id="rId143"/>
    <p:sldId id="489" r:id="rId144"/>
    <p:sldId id="477" r:id="rId145"/>
    <p:sldId id="478" r:id="rId146"/>
    <p:sldId id="479" r:id="rId147"/>
    <p:sldId id="480" r:id="rId148"/>
    <p:sldId id="481" r:id="rId149"/>
    <p:sldId id="482" r:id="rId150"/>
    <p:sldId id="483" r:id="rId151"/>
    <p:sldId id="484" r:id="rId152"/>
    <p:sldId id="485" r:id="rId153"/>
    <p:sldId id="490" r:id="rId154"/>
    <p:sldId id="491" r:id="rId155"/>
    <p:sldId id="492" r:id="rId156"/>
    <p:sldId id="493" r:id="rId157"/>
    <p:sldId id="494" r:id="rId158"/>
    <p:sldId id="495" r:id="rId159"/>
    <p:sldId id="496" r:id="rId160"/>
    <p:sldId id="497" r:id="rId161"/>
    <p:sldId id="498" r:id="rId162"/>
    <p:sldId id="499" r:id="rId163"/>
    <p:sldId id="500" r:id="rId164"/>
    <p:sldId id="501" r:id="rId165"/>
    <p:sldId id="502" r:id="rId166"/>
    <p:sldId id="503" r:id="rId167"/>
    <p:sldId id="504" r:id="rId168"/>
    <p:sldId id="506" r:id="rId169"/>
    <p:sldId id="505" r:id="rId170"/>
    <p:sldId id="507" r:id="rId171"/>
    <p:sldId id="508" r:id="rId172"/>
    <p:sldId id="509" r:id="rId173"/>
    <p:sldId id="510" r:id="rId174"/>
    <p:sldId id="511" r:id="rId175"/>
    <p:sldId id="521" r:id="rId176"/>
    <p:sldId id="524" r:id="rId177"/>
    <p:sldId id="523" r:id="rId178"/>
    <p:sldId id="522" r:id="rId179"/>
    <p:sldId id="525" r:id="rId180"/>
    <p:sldId id="515" r:id="rId181"/>
    <p:sldId id="516" r:id="rId182"/>
    <p:sldId id="517" r:id="rId183"/>
    <p:sldId id="518" r:id="rId184"/>
    <p:sldId id="519" r:id="rId185"/>
    <p:sldId id="520" r:id="rId186"/>
    <p:sldId id="526" r:id="rId187"/>
    <p:sldId id="527" r:id="rId188"/>
    <p:sldId id="529" r:id="rId189"/>
    <p:sldId id="530" r:id="rId190"/>
    <p:sldId id="528" r:id="rId191"/>
    <p:sldId id="533" r:id="rId192"/>
    <p:sldId id="532" r:id="rId193"/>
    <p:sldId id="534" r:id="rId194"/>
    <p:sldId id="535" r:id="rId195"/>
    <p:sldId id="536" r:id="rId196"/>
    <p:sldId id="537" r:id="rId197"/>
    <p:sldId id="538" r:id="rId198"/>
    <p:sldId id="539" r:id="rId199"/>
    <p:sldId id="540" r:id="rId200"/>
    <p:sldId id="541" r:id="rId201"/>
    <p:sldId id="542" r:id="rId202"/>
    <p:sldId id="543" r:id="rId203"/>
    <p:sldId id="544" r:id="rId204"/>
    <p:sldId id="545" r:id="rId205"/>
    <p:sldId id="546" r:id="rId206"/>
    <p:sldId id="547" r:id="rId207"/>
    <p:sldId id="552" r:id="rId208"/>
    <p:sldId id="553" r:id="rId209"/>
    <p:sldId id="554" r:id="rId210"/>
    <p:sldId id="555" r:id="rId211"/>
    <p:sldId id="556" r:id="rId212"/>
    <p:sldId id="557" r:id="rId213"/>
    <p:sldId id="558" r:id="rId214"/>
    <p:sldId id="560" r:id="rId215"/>
    <p:sldId id="559" r:id="rId216"/>
    <p:sldId id="561" r:id="rId217"/>
    <p:sldId id="562" r:id="rId218"/>
    <p:sldId id="563" r:id="rId219"/>
    <p:sldId id="564" r:id="rId220"/>
    <p:sldId id="565" r:id="rId221"/>
    <p:sldId id="566" r:id="rId222"/>
    <p:sldId id="567" r:id="rId223"/>
    <p:sldId id="569" r:id="rId224"/>
    <p:sldId id="570" r:id="rId225"/>
    <p:sldId id="571" r:id="rId226"/>
    <p:sldId id="572" r:id="rId2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slide" Target="slides/slide22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217" Type="http://schemas.openxmlformats.org/officeDocument/2006/relationships/slide" Target="slides/slide216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28" Type="http://schemas.openxmlformats.org/officeDocument/2006/relationships/notesMaster" Target="notesMasters/notesMaster1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8" Type="http://schemas.openxmlformats.org/officeDocument/2006/relationships/slide" Target="slides/slide217.xml"/><Relationship Id="rId24" Type="http://schemas.openxmlformats.org/officeDocument/2006/relationships/slide" Target="slides/slide23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31" Type="http://schemas.openxmlformats.org/officeDocument/2006/relationships/slide" Target="slides/slide130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229" Type="http://schemas.openxmlformats.org/officeDocument/2006/relationships/presProps" Target="presProps.xml"/><Relationship Id="rId14" Type="http://schemas.openxmlformats.org/officeDocument/2006/relationships/slide" Target="slides/slide13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8" Type="http://schemas.openxmlformats.org/officeDocument/2006/relationships/slide" Target="slides/slide7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219" Type="http://schemas.openxmlformats.org/officeDocument/2006/relationships/slide" Target="slides/slide218.xml"/><Relationship Id="rId230" Type="http://schemas.openxmlformats.org/officeDocument/2006/relationships/viewProps" Target="viewProps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slide" Target="slides/slide224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6" Type="http://schemas.openxmlformats.org/officeDocument/2006/relationships/slide" Target="slides/slide25.xml"/><Relationship Id="rId231" Type="http://schemas.openxmlformats.org/officeDocument/2006/relationships/theme" Target="theme/theme1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tableStyles" Target="tableStyles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14" Type="http://schemas.openxmlformats.org/officeDocument/2006/relationships/slide" Target="slides/slide2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7D61B3-B395-F445-9966-91AB6814E653}" type="datetimeFigureOut">
              <a:rPr lang="en-US" smtClean="0"/>
              <a:t>6/22/21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0D7A7-941C-F146-BE39-62E3362E8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6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052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725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84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626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6729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928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808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7444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1669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514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22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211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9983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748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7359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37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955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020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35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67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42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2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2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4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6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0D7A7-941C-F146-BE39-62E3362E852E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9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D840B-D42D-7240-BF12-0994FFC865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C31437-6544-274E-A564-37335A4D5F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CEBC5-6DA2-7148-AE53-EB4EE2FA2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CB8A0-9D1F-CD4B-8405-143E5DA8E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8BA32-722C-BF4B-B1E7-D1F744450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45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1AC97-AD04-3640-8EC1-8DB124D0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188D00-142E-EA49-BD0A-FF30841432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D046A-6279-E144-8983-B57E95215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1ECBC-0F3B-1745-BE71-8D1C9AF61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63823-8D4E-1546-B331-46428029B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284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AA9E4E-A2C4-B743-80E0-B74D618BD1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2FA39E-1766-AC4B-8039-37F6F63CFA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166BE-6943-C940-9A4A-214D9F188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6FA83-2B6C-294D-BD34-206A3B39F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A5468-CEBC-4B4B-83B1-6ED0E02FB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8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880A8-9CFC-F24F-B073-32C9CCA62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16549-7E29-3C4E-A305-130D25368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B4ECB-A2DF-5548-ADB9-A81983CD7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0ADB0-00D7-B842-86B8-8D4F19417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00F2B-F88B-2644-8040-18648940C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10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EA426-AD10-8345-BF40-2C4F8725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3C473-DDA1-B245-887A-1E814007C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A245E-C4C5-A243-A0A0-CE6DEE445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76C6D-80DA-5F49-8EFA-C9FBEA9F0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4EC4C-1DB0-9A4A-A8C6-885C2DF4B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3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2A783-64EE-094D-83ED-78F7FE3C0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7E965-30E1-4349-B0D7-E83C556C6A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A3804B-2FB1-A146-9DD4-133C26AF2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CB7BA7-A1E0-B84B-A4D6-A98061AED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970C89-C18C-3249-A8E8-A7A49ECA7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66D9B-8FFB-CC4B-A315-156D6C590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65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208CA-3631-E94D-9B95-70487E109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E3B487-567B-464D-A90B-0812E367C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C6070-8E27-2644-941A-2FDDC1D56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ECEF93-C17C-F34B-A560-93D34B22A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E7C10A-9B66-844F-BDDB-720EFA2BF3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667A93-25F1-0943-BBEA-F67A40EC4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46AF66-B9A2-134B-A670-80CBC2095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FCB315-72B3-7A4F-B552-757A01636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50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708EA-6150-3943-BE00-6115A1948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DA4D9E-D05C-494B-8138-D2E2E2019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130365-4A82-FD4D-8895-BA8E948B9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5B919A-3A27-4A47-A564-83D2D5354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48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388D10-C8BA-DA4F-BB2E-06086B72C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8E6D2-D1BE-A541-82A3-8FBB44536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03C13E-08B2-7C43-9B97-20D7F7212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4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1AFB5-D85D-994B-A49E-B37D7DE5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71B39-48F5-B148-99BB-A258CDD2C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EDF985-EFA1-6146-BCEB-3EDD91BC2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3C7F33-6227-F446-BC27-A7422708F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4EB405-D328-354F-8A13-FD046D6F9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270696-DFC4-294C-8878-FD88CECBA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14187-23DC-2F4B-8273-D03D4AC37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F56E70-7268-8844-BDFB-5E41710C25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70EA29-57A1-DD48-856B-5A64706D22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D8CFAA-0BB3-964E-9B2C-CAB727369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FB7224-DA61-C54B-97BC-0515537D0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60BF23-615D-EF42-B364-8211599C3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27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72E85A-CAF1-3241-ABD9-BC70427BF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F17499-C1D5-354D-977C-CF0B768A8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016E2-319B-8F42-906C-5D1FC1D4F7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D2D3D-4E88-E341-A44B-3248CB6D202A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7EF0E-50CC-0E41-8922-23E6167791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7CAC5-9F1F-0240-9A03-44DE1F82C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B9457-5FE8-334C-880F-B7E250EE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8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6.emf"/><Relationship Id="rId7" Type="http://schemas.openxmlformats.org/officeDocument/2006/relationships/image" Target="../media/image2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7.emf"/><Relationship Id="rId9" Type="http://schemas.openxmlformats.org/officeDocument/2006/relationships/image" Target="../media/image19.emf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3" Type="http://schemas.openxmlformats.org/officeDocument/2006/relationships/image" Target="../media/image160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17" Type="http://schemas.openxmlformats.org/officeDocument/2006/relationships/image" Target="../media/image168.emf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6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5" Type="http://schemas.openxmlformats.org/officeDocument/2006/relationships/image" Target="../media/image136.emf"/><Relationship Id="rId15" Type="http://schemas.openxmlformats.org/officeDocument/2006/relationships/image" Target="../media/image166.emf"/><Relationship Id="rId10" Type="http://schemas.openxmlformats.org/officeDocument/2006/relationships/image" Target="../media/image132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Relationship Id="rId14" Type="http://schemas.openxmlformats.org/officeDocument/2006/relationships/image" Target="../media/image165.emf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18" Type="http://schemas.openxmlformats.org/officeDocument/2006/relationships/image" Target="../media/image169.emf"/><Relationship Id="rId3" Type="http://schemas.openxmlformats.org/officeDocument/2006/relationships/image" Target="../media/image160.emf"/><Relationship Id="rId21" Type="http://schemas.openxmlformats.org/officeDocument/2006/relationships/image" Target="../media/image172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17" Type="http://schemas.openxmlformats.org/officeDocument/2006/relationships/image" Target="../media/image168.emf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67.emf"/><Relationship Id="rId20" Type="http://schemas.openxmlformats.org/officeDocument/2006/relationships/image" Target="../media/image17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5" Type="http://schemas.openxmlformats.org/officeDocument/2006/relationships/image" Target="../media/image136.emf"/><Relationship Id="rId15" Type="http://schemas.openxmlformats.org/officeDocument/2006/relationships/image" Target="../media/image166.emf"/><Relationship Id="rId10" Type="http://schemas.openxmlformats.org/officeDocument/2006/relationships/image" Target="../media/image132.emf"/><Relationship Id="rId19" Type="http://schemas.openxmlformats.org/officeDocument/2006/relationships/image" Target="../media/image170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Relationship Id="rId14" Type="http://schemas.openxmlformats.org/officeDocument/2006/relationships/image" Target="../media/image165.emf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18" Type="http://schemas.openxmlformats.org/officeDocument/2006/relationships/image" Target="../media/image169.emf"/><Relationship Id="rId3" Type="http://schemas.openxmlformats.org/officeDocument/2006/relationships/image" Target="../media/image160.emf"/><Relationship Id="rId21" Type="http://schemas.openxmlformats.org/officeDocument/2006/relationships/image" Target="../media/image172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17" Type="http://schemas.openxmlformats.org/officeDocument/2006/relationships/image" Target="../media/image168.emf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67.emf"/><Relationship Id="rId20" Type="http://schemas.openxmlformats.org/officeDocument/2006/relationships/image" Target="../media/image17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5" Type="http://schemas.openxmlformats.org/officeDocument/2006/relationships/image" Target="../media/image136.emf"/><Relationship Id="rId15" Type="http://schemas.openxmlformats.org/officeDocument/2006/relationships/image" Target="../media/image166.emf"/><Relationship Id="rId10" Type="http://schemas.openxmlformats.org/officeDocument/2006/relationships/image" Target="../media/image132.emf"/><Relationship Id="rId19" Type="http://schemas.openxmlformats.org/officeDocument/2006/relationships/image" Target="../media/image170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Relationship Id="rId14" Type="http://schemas.openxmlformats.org/officeDocument/2006/relationships/image" Target="../media/image165.emf"/><Relationship Id="rId22" Type="http://schemas.openxmlformats.org/officeDocument/2006/relationships/image" Target="../media/image173.emf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18" Type="http://schemas.openxmlformats.org/officeDocument/2006/relationships/image" Target="../media/image169.emf"/><Relationship Id="rId26" Type="http://schemas.openxmlformats.org/officeDocument/2006/relationships/image" Target="../media/image177.emf"/><Relationship Id="rId3" Type="http://schemas.openxmlformats.org/officeDocument/2006/relationships/image" Target="../media/image160.emf"/><Relationship Id="rId21" Type="http://schemas.openxmlformats.org/officeDocument/2006/relationships/image" Target="../media/image172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17" Type="http://schemas.openxmlformats.org/officeDocument/2006/relationships/image" Target="../media/image168.emf"/><Relationship Id="rId25" Type="http://schemas.openxmlformats.org/officeDocument/2006/relationships/image" Target="../media/image176.emf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67.emf"/><Relationship Id="rId20" Type="http://schemas.openxmlformats.org/officeDocument/2006/relationships/image" Target="../media/image17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24" Type="http://schemas.openxmlformats.org/officeDocument/2006/relationships/image" Target="../media/image175.emf"/><Relationship Id="rId5" Type="http://schemas.openxmlformats.org/officeDocument/2006/relationships/image" Target="../media/image136.emf"/><Relationship Id="rId15" Type="http://schemas.openxmlformats.org/officeDocument/2006/relationships/image" Target="../media/image166.emf"/><Relationship Id="rId23" Type="http://schemas.openxmlformats.org/officeDocument/2006/relationships/image" Target="../media/image174.emf"/><Relationship Id="rId10" Type="http://schemas.openxmlformats.org/officeDocument/2006/relationships/image" Target="../media/image132.emf"/><Relationship Id="rId19" Type="http://schemas.openxmlformats.org/officeDocument/2006/relationships/image" Target="../media/image170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Relationship Id="rId14" Type="http://schemas.openxmlformats.org/officeDocument/2006/relationships/image" Target="../media/image165.emf"/><Relationship Id="rId22" Type="http://schemas.openxmlformats.org/officeDocument/2006/relationships/image" Target="../media/image173.emf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18" Type="http://schemas.openxmlformats.org/officeDocument/2006/relationships/image" Target="../media/image169.emf"/><Relationship Id="rId26" Type="http://schemas.openxmlformats.org/officeDocument/2006/relationships/image" Target="../media/image177.emf"/><Relationship Id="rId3" Type="http://schemas.openxmlformats.org/officeDocument/2006/relationships/image" Target="../media/image160.emf"/><Relationship Id="rId21" Type="http://schemas.openxmlformats.org/officeDocument/2006/relationships/image" Target="../media/image172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17" Type="http://schemas.openxmlformats.org/officeDocument/2006/relationships/image" Target="../media/image168.emf"/><Relationship Id="rId25" Type="http://schemas.openxmlformats.org/officeDocument/2006/relationships/image" Target="../media/image176.emf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67.emf"/><Relationship Id="rId20" Type="http://schemas.openxmlformats.org/officeDocument/2006/relationships/image" Target="../media/image17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24" Type="http://schemas.openxmlformats.org/officeDocument/2006/relationships/image" Target="../media/image175.emf"/><Relationship Id="rId5" Type="http://schemas.openxmlformats.org/officeDocument/2006/relationships/image" Target="../media/image136.emf"/><Relationship Id="rId15" Type="http://schemas.openxmlformats.org/officeDocument/2006/relationships/image" Target="../media/image166.emf"/><Relationship Id="rId23" Type="http://schemas.openxmlformats.org/officeDocument/2006/relationships/image" Target="../media/image174.emf"/><Relationship Id="rId28" Type="http://schemas.openxmlformats.org/officeDocument/2006/relationships/image" Target="../media/image179.emf"/><Relationship Id="rId10" Type="http://schemas.openxmlformats.org/officeDocument/2006/relationships/image" Target="../media/image132.emf"/><Relationship Id="rId19" Type="http://schemas.openxmlformats.org/officeDocument/2006/relationships/image" Target="../media/image170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Relationship Id="rId14" Type="http://schemas.openxmlformats.org/officeDocument/2006/relationships/image" Target="../media/image165.emf"/><Relationship Id="rId22" Type="http://schemas.openxmlformats.org/officeDocument/2006/relationships/image" Target="../media/image173.emf"/><Relationship Id="rId27" Type="http://schemas.openxmlformats.org/officeDocument/2006/relationships/image" Target="../media/image178.emf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3" Type="http://schemas.openxmlformats.org/officeDocument/2006/relationships/image" Target="../media/image160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5" Type="http://schemas.openxmlformats.org/officeDocument/2006/relationships/image" Target="../media/image136.emf"/><Relationship Id="rId15" Type="http://schemas.openxmlformats.org/officeDocument/2006/relationships/image" Target="../media/image166.emf"/><Relationship Id="rId10" Type="http://schemas.openxmlformats.org/officeDocument/2006/relationships/image" Target="../media/image132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Relationship Id="rId14" Type="http://schemas.openxmlformats.org/officeDocument/2006/relationships/image" Target="../media/image165.emf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3" Type="http://schemas.openxmlformats.org/officeDocument/2006/relationships/image" Target="../media/image160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17" Type="http://schemas.openxmlformats.org/officeDocument/2006/relationships/image" Target="../media/image181.emf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8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5" Type="http://schemas.openxmlformats.org/officeDocument/2006/relationships/image" Target="../media/image136.emf"/><Relationship Id="rId15" Type="http://schemas.openxmlformats.org/officeDocument/2006/relationships/image" Target="../media/image166.emf"/><Relationship Id="rId10" Type="http://schemas.openxmlformats.org/officeDocument/2006/relationships/image" Target="../media/image132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Relationship Id="rId14" Type="http://schemas.openxmlformats.org/officeDocument/2006/relationships/image" Target="../media/image165.emf"/></Relationships>
</file>

<file path=ppt/slides/_rels/slide10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18" Type="http://schemas.openxmlformats.org/officeDocument/2006/relationships/image" Target="../media/image182.emf"/><Relationship Id="rId3" Type="http://schemas.openxmlformats.org/officeDocument/2006/relationships/image" Target="../media/image160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17" Type="http://schemas.openxmlformats.org/officeDocument/2006/relationships/image" Target="../media/image181.emf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18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5" Type="http://schemas.openxmlformats.org/officeDocument/2006/relationships/image" Target="../media/image136.emf"/><Relationship Id="rId15" Type="http://schemas.openxmlformats.org/officeDocument/2006/relationships/image" Target="../media/image166.emf"/><Relationship Id="rId10" Type="http://schemas.openxmlformats.org/officeDocument/2006/relationships/image" Target="../media/image132.emf"/><Relationship Id="rId19" Type="http://schemas.openxmlformats.org/officeDocument/2006/relationships/image" Target="../media/image183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Relationship Id="rId14" Type="http://schemas.openxmlformats.org/officeDocument/2006/relationships/image" Target="../media/image165.emf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emf"/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6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6.emf"/><Relationship Id="rId7" Type="http://schemas.openxmlformats.org/officeDocument/2006/relationships/image" Target="../media/image2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10" Type="http://schemas.openxmlformats.org/officeDocument/2006/relationships/image" Target="../media/image23.emf"/><Relationship Id="rId4" Type="http://schemas.openxmlformats.org/officeDocument/2006/relationships/image" Target="../media/image17.emf"/><Relationship Id="rId9" Type="http://schemas.openxmlformats.org/officeDocument/2006/relationships/image" Target="../media/image19.emf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emf"/><Relationship Id="rId3" Type="http://schemas.openxmlformats.org/officeDocument/2006/relationships/image" Target="../media/image185.emf"/><Relationship Id="rId7" Type="http://schemas.openxmlformats.org/officeDocument/2006/relationships/image" Target="../media/image189.emf"/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5" Type="http://schemas.openxmlformats.org/officeDocument/2006/relationships/image" Target="../media/image187.emf"/><Relationship Id="rId4" Type="http://schemas.openxmlformats.org/officeDocument/2006/relationships/image" Target="../media/image186.emf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3" Type="http://schemas.openxmlformats.org/officeDocument/2006/relationships/image" Target="../media/image185.emf"/><Relationship Id="rId7" Type="http://schemas.openxmlformats.org/officeDocument/2006/relationships/image" Target="../media/image191.emf"/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5" Type="http://schemas.openxmlformats.org/officeDocument/2006/relationships/image" Target="../media/image187.emf"/><Relationship Id="rId4" Type="http://schemas.openxmlformats.org/officeDocument/2006/relationships/image" Target="../media/image186.emf"/><Relationship Id="rId9" Type="http://schemas.openxmlformats.org/officeDocument/2006/relationships/image" Target="../media/image190.emf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3" Type="http://schemas.openxmlformats.org/officeDocument/2006/relationships/image" Target="../media/image185.emf"/><Relationship Id="rId7" Type="http://schemas.openxmlformats.org/officeDocument/2006/relationships/image" Target="../media/image191.emf"/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5" Type="http://schemas.openxmlformats.org/officeDocument/2006/relationships/image" Target="../media/image187.emf"/><Relationship Id="rId10" Type="http://schemas.openxmlformats.org/officeDocument/2006/relationships/image" Target="../media/image190.emf"/><Relationship Id="rId4" Type="http://schemas.openxmlformats.org/officeDocument/2006/relationships/image" Target="../media/image186.emf"/><Relationship Id="rId9" Type="http://schemas.openxmlformats.org/officeDocument/2006/relationships/image" Target="../media/image192.emf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3" Type="http://schemas.openxmlformats.org/officeDocument/2006/relationships/image" Target="../media/image185.emf"/><Relationship Id="rId7" Type="http://schemas.openxmlformats.org/officeDocument/2006/relationships/image" Target="../media/image191.emf"/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11" Type="http://schemas.openxmlformats.org/officeDocument/2006/relationships/image" Target="../media/image190.emf"/><Relationship Id="rId5" Type="http://schemas.openxmlformats.org/officeDocument/2006/relationships/image" Target="../media/image187.emf"/><Relationship Id="rId10" Type="http://schemas.openxmlformats.org/officeDocument/2006/relationships/image" Target="../media/image193.emf"/><Relationship Id="rId4" Type="http://schemas.openxmlformats.org/officeDocument/2006/relationships/image" Target="../media/image186.emf"/><Relationship Id="rId9" Type="http://schemas.openxmlformats.org/officeDocument/2006/relationships/image" Target="../media/image192.emf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13" Type="http://schemas.openxmlformats.org/officeDocument/2006/relationships/image" Target="../media/image195.emf"/><Relationship Id="rId3" Type="http://schemas.openxmlformats.org/officeDocument/2006/relationships/image" Target="../media/image185.emf"/><Relationship Id="rId7" Type="http://schemas.openxmlformats.org/officeDocument/2006/relationships/image" Target="../media/image191.emf"/><Relationship Id="rId12" Type="http://schemas.openxmlformats.org/officeDocument/2006/relationships/image" Target="../media/image194.emf"/><Relationship Id="rId2" Type="http://schemas.openxmlformats.org/officeDocument/2006/relationships/image" Target="../media/image184.emf"/><Relationship Id="rId16" Type="http://schemas.openxmlformats.org/officeDocument/2006/relationships/image" Target="../media/image19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11" Type="http://schemas.openxmlformats.org/officeDocument/2006/relationships/image" Target="../media/image190.emf"/><Relationship Id="rId5" Type="http://schemas.openxmlformats.org/officeDocument/2006/relationships/image" Target="../media/image187.emf"/><Relationship Id="rId15" Type="http://schemas.openxmlformats.org/officeDocument/2006/relationships/image" Target="../media/image197.emf"/><Relationship Id="rId10" Type="http://schemas.openxmlformats.org/officeDocument/2006/relationships/image" Target="../media/image193.emf"/><Relationship Id="rId4" Type="http://schemas.openxmlformats.org/officeDocument/2006/relationships/image" Target="../media/image186.emf"/><Relationship Id="rId9" Type="http://schemas.openxmlformats.org/officeDocument/2006/relationships/image" Target="../media/image192.emf"/><Relationship Id="rId14" Type="http://schemas.openxmlformats.org/officeDocument/2006/relationships/image" Target="../media/image196.emf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13" Type="http://schemas.openxmlformats.org/officeDocument/2006/relationships/image" Target="../media/image195.emf"/><Relationship Id="rId3" Type="http://schemas.openxmlformats.org/officeDocument/2006/relationships/image" Target="../media/image185.emf"/><Relationship Id="rId7" Type="http://schemas.openxmlformats.org/officeDocument/2006/relationships/image" Target="../media/image191.emf"/><Relationship Id="rId12" Type="http://schemas.openxmlformats.org/officeDocument/2006/relationships/image" Target="../media/image194.emf"/><Relationship Id="rId17" Type="http://schemas.openxmlformats.org/officeDocument/2006/relationships/image" Target="../media/image199.emf"/><Relationship Id="rId2" Type="http://schemas.openxmlformats.org/officeDocument/2006/relationships/image" Target="../media/image184.emf"/><Relationship Id="rId16" Type="http://schemas.openxmlformats.org/officeDocument/2006/relationships/image" Target="../media/image19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11" Type="http://schemas.openxmlformats.org/officeDocument/2006/relationships/image" Target="../media/image190.emf"/><Relationship Id="rId5" Type="http://schemas.openxmlformats.org/officeDocument/2006/relationships/image" Target="../media/image187.emf"/><Relationship Id="rId15" Type="http://schemas.openxmlformats.org/officeDocument/2006/relationships/image" Target="../media/image197.emf"/><Relationship Id="rId10" Type="http://schemas.openxmlformats.org/officeDocument/2006/relationships/image" Target="../media/image193.emf"/><Relationship Id="rId4" Type="http://schemas.openxmlformats.org/officeDocument/2006/relationships/image" Target="../media/image186.emf"/><Relationship Id="rId9" Type="http://schemas.openxmlformats.org/officeDocument/2006/relationships/image" Target="../media/image192.emf"/><Relationship Id="rId14" Type="http://schemas.openxmlformats.org/officeDocument/2006/relationships/image" Target="../media/image196.emf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13" Type="http://schemas.openxmlformats.org/officeDocument/2006/relationships/image" Target="../media/image195.emf"/><Relationship Id="rId18" Type="http://schemas.openxmlformats.org/officeDocument/2006/relationships/image" Target="../media/image199.emf"/><Relationship Id="rId3" Type="http://schemas.openxmlformats.org/officeDocument/2006/relationships/image" Target="../media/image185.emf"/><Relationship Id="rId7" Type="http://schemas.openxmlformats.org/officeDocument/2006/relationships/image" Target="../media/image191.emf"/><Relationship Id="rId12" Type="http://schemas.openxmlformats.org/officeDocument/2006/relationships/image" Target="../media/image194.emf"/><Relationship Id="rId17" Type="http://schemas.openxmlformats.org/officeDocument/2006/relationships/image" Target="../media/image200.emf"/><Relationship Id="rId2" Type="http://schemas.openxmlformats.org/officeDocument/2006/relationships/image" Target="../media/image184.emf"/><Relationship Id="rId16" Type="http://schemas.openxmlformats.org/officeDocument/2006/relationships/image" Target="../media/image19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11" Type="http://schemas.openxmlformats.org/officeDocument/2006/relationships/image" Target="../media/image190.emf"/><Relationship Id="rId5" Type="http://schemas.openxmlformats.org/officeDocument/2006/relationships/image" Target="../media/image187.emf"/><Relationship Id="rId15" Type="http://schemas.openxmlformats.org/officeDocument/2006/relationships/image" Target="../media/image197.emf"/><Relationship Id="rId10" Type="http://schemas.openxmlformats.org/officeDocument/2006/relationships/image" Target="../media/image193.emf"/><Relationship Id="rId4" Type="http://schemas.openxmlformats.org/officeDocument/2006/relationships/image" Target="../media/image186.emf"/><Relationship Id="rId9" Type="http://schemas.openxmlformats.org/officeDocument/2006/relationships/image" Target="../media/image192.emf"/><Relationship Id="rId14" Type="http://schemas.openxmlformats.org/officeDocument/2006/relationships/image" Target="../media/image196.emf"/></Relationships>
</file>

<file path=ppt/slides/_rels/slide1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13" Type="http://schemas.openxmlformats.org/officeDocument/2006/relationships/image" Target="../media/image195.emf"/><Relationship Id="rId18" Type="http://schemas.openxmlformats.org/officeDocument/2006/relationships/image" Target="../media/image199.emf"/><Relationship Id="rId3" Type="http://schemas.openxmlformats.org/officeDocument/2006/relationships/image" Target="../media/image185.emf"/><Relationship Id="rId7" Type="http://schemas.openxmlformats.org/officeDocument/2006/relationships/image" Target="../media/image191.emf"/><Relationship Id="rId12" Type="http://schemas.openxmlformats.org/officeDocument/2006/relationships/image" Target="../media/image194.emf"/><Relationship Id="rId17" Type="http://schemas.openxmlformats.org/officeDocument/2006/relationships/image" Target="../media/image200.emf"/><Relationship Id="rId2" Type="http://schemas.openxmlformats.org/officeDocument/2006/relationships/image" Target="../media/image184.emf"/><Relationship Id="rId16" Type="http://schemas.openxmlformats.org/officeDocument/2006/relationships/image" Target="../media/image19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11" Type="http://schemas.openxmlformats.org/officeDocument/2006/relationships/image" Target="../media/image190.emf"/><Relationship Id="rId5" Type="http://schemas.openxmlformats.org/officeDocument/2006/relationships/image" Target="../media/image187.emf"/><Relationship Id="rId15" Type="http://schemas.openxmlformats.org/officeDocument/2006/relationships/image" Target="../media/image197.emf"/><Relationship Id="rId10" Type="http://schemas.openxmlformats.org/officeDocument/2006/relationships/image" Target="../media/image193.emf"/><Relationship Id="rId19" Type="http://schemas.openxmlformats.org/officeDocument/2006/relationships/image" Target="../media/image201.emf"/><Relationship Id="rId4" Type="http://schemas.openxmlformats.org/officeDocument/2006/relationships/image" Target="../media/image186.emf"/><Relationship Id="rId9" Type="http://schemas.openxmlformats.org/officeDocument/2006/relationships/image" Target="../media/image192.emf"/><Relationship Id="rId14" Type="http://schemas.openxmlformats.org/officeDocument/2006/relationships/image" Target="../media/image196.emf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13" Type="http://schemas.openxmlformats.org/officeDocument/2006/relationships/image" Target="../media/image195.emf"/><Relationship Id="rId18" Type="http://schemas.openxmlformats.org/officeDocument/2006/relationships/image" Target="../media/image199.emf"/><Relationship Id="rId3" Type="http://schemas.openxmlformats.org/officeDocument/2006/relationships/image" Target="../media/image185.emf"/><Relationship Id="rId7" Type="http://schemas.openxmlformats.org/officeDocument/2006/relationships/image" Target="../media/image191.emf"/><Relationship Id="rId12" Type="http://schemas.openxmlformats.org/officeDocument/2006/relationships/image" Target="../media/image194.emf"/><Relationship Id="rId17" Type="http://schemas.openxmlformats.org/officeDocument/2006/relationships/image" Target="../media/image200.emf"/><Relationship Id="rId2" Type="http://schemas.openxmlformats.org/officeDocument/2006/relationships/image" Target="../media/image184.emf"/><Relationship Id="rId16" Type="http://schemas.openxmlformats.org/officeDocument/2006/relationships/image" Target="../media/image198.emf"/><Relationship Id="rId20" Type="http://schemas.openxmlformats.org/officeDocument/2006/relationships/image" Target="../media/image20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11" Type="http://schemas.openxmlformats.org/officeDocument/2006/relationships/image" Target="../media/image190.emf"/><Relationship Id="rId5" Type="http://schemas.openxmlformats.org/officeDocument/2006/relationships/image" Target="../media/image187.emf"/><Relationship Id="rId15" Type="http://schemas.openxmlformats.org/officeDocument/2006/relationships/image" Target="../media/image197.emf"/><Relationship Id="rId10" Type="http://schemas.openxmlformats.org/officeDocument/2006/relationships/image" Target="../media/image193.emf"/><Relationship Id="rId19" Type="http://schemas.openxmlformats.org/officeDocument/2006/relationships/image" Target="../media/image201.emf"/><Relationship Id="rId4" Type="http://schemas.openxmlformats.org/officeDocument/2006/relationships/image" Target="../media/image186.emf"/><Relationship Id="rId9" Type="http://schemas.openxmlformats.org/officeDocument/2006/relationships/image" Target="../media/image192.emf"/><Relationship Id="rId14" Type="http://schemas.openxmlformats.org/officeDocument/2006/relationships/image" Target="../media/image196.emf"/></Relationships>
</file>

<file path=ppt/slides/_rels/slide1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13" Type="http://schemas.openxmlformats.org/officeDocument/2006/relationships/image" Target="../media/image195.emf"/><Relationship Id="rId18" Type="http://schemas.openxmlformats.org/officeDocument/2006/relationships/image" Target="../media/image199.emf"/><Relationship Id="rId3" Type="http://schemas.openxmlformats.org/officeDocument/2006/relationships/image" Target="../media/image185.emf"/><Relationship Id="rId21" Type="http://schemas.openxmlformats.org/officeDocument/2006/relationships/image" Target="../media/image203.emf"/><Relationship Id="rId7" Type="http://schemas.openxmlformats.org/officeDocument/2006/relationships/image" Target="../media/image191.emf"/><Relationship Id="rId12" Type="http://schemas.openxmlformats.org/officeDocument/2006/relationships/image" Target="../media/image194.emf"/><Relationship Id="rId17" Type="http://schemas.openxmlformats.org/officeDocument/2006/relationships/image" Target="../media/image200.emf"/><Relationship Id="rId2" Type="http://schemas.openxmlformats.org/officeDocument/2006/relationships/image" Target="../media/image184.emf"/><Relationship Id="rId16" Type="http://schemas.openxmlformats.org/officeDocument/2006/relationships/image" Target="../media/image198.emf"/><Relationship Id="rId20" Type="http://schemas.openxmlformats.org/officeDocument/2006/relationships/image" Target="../media/image20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11" Type="http://schemas.openxmlformats.org/officeDocument/2006/relationships/image" Target="../media/image190.emf"/><Relationship Id="rId5" Type="http://schemas.openxmlformats.org/officeDocument/2006/relationships/image" Target="../media/image187.emf"/><Relationship Id="rId15" Type="http://schemas.openxmlformats.org/officeDocument/2006/relationships/image" Target="../media/image197.emf"/><Relationship Id="rId10" Type="http://schemas.openxmlformats.org/officeDocument/2006/relationships/image" Target="../media/image193.emf"/><Relationship Id="rId19" Type="http://schemas.openxmlformats.org/officeDocument/2006/relationships/image" Target="../media/image201.emf"/><Relationship Id="rId4" Type="http://schemas.openxmlformats.org/officeDocument/2006/relationships/image" Target="../media/image186.emf"/><Relationship Id="rId9" Type="http://schemas.openxmlformats.org/officeDocument/2006/relationships/image" Target="../media/image192.emf"/><Relationship Id="rId14" Type="http://schemas.openxmlformats.org/officeDocument/2006/relationships/image" Target="../media/image196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26.emf"/><Relationship Id="rId3" Type="http://schemas.openxmlformats.org/officeDocument/2006/relationships/image" Target="../media/image16.emf"/><Relationship Id="rId7" Type="http://schemas.openxmlformats.org/officeDocument/2006/relationships/image" Target="../media/image22.emf"/><Relationship Id="rId12" Type="http://schemas.openxmlformats.org/officeDocument/2006/relationships/image" Target="../media/image25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11" Type="http://schemas.openxmlformats.org/officeDocument/2006/relationships/image" Target="../media/image24.emf"/><Relationship Id="rId5" Type="http://schemas.openxmlformats.org/officeDocument/2006/relationships/image" Target="../media/image20.emf"/><Relationship Id="rId10" Type="http://schemas.openxmlformats.org/officeDocument/2006/relationships/image" Target="../media/image23.emf"/><Relationship Id="rId4" Type="http://schemas.openxmlformats.org/officeDocument/2006/relationships/image" Target="../media/image17.emf"/><Relationship Id="rId9" Type="http://schemas.openxmlformats.org/officeDocument/2006/relationships/image" Target="../media/image19.emf"/></Relationships>
</file>

<file path=ppt/slides/_rels/slide1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3" Type="http://schemas.openxmlformats.org/officeDocument/2006/relationships/image" Target="../media/image185.emf"/><Relationship Id="rId7" Type="http://schemas.openxmlformats.org/officeDocument/2006/relationships/image" Target="../media/image191.emf"/><Relationship Id="rId12" Type="http://schemas.openxmlformats.org/officeDocument/2006/relationships/image" Target="../media/image190.emf"/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11" Type="http://schemas.openxmlformats.org/officeDocument/2006/relationships/image" Target="../media/image193.emf"/><Relationship Id="rId5" Type="http://schemas.openxmlformats.org/officeDocument/2006/relationships/image" Target="../media/image187.emf"/><Relationship Id="rId10" Type="http://schemas.openxmlformats.org/officeDocument/2006/relationships/image" Target="../media/image204.emf"/><Relationship Id="rId4" Type="http://schemas.openxmlformats.org/officeDocument/2006/relationships/image" Target="../media/image186.emf"/><Relationship Id="rId9" Type="http://schemas.openxmlformats.org/officeDocument/2006/relationships/image" Target="../media/image192.emf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13" Type="http://schemas.openxmlformats.org/officeDocument/2006/relationships/image" Target="../media/image190.emf"/><Relationship Id="rId3" Type="http://schemas.openxmlformats.org/officeDocument/2006/relationships/image" Target="../media/image185.emf"/><Relationship Id="rId7" Type="http://schemas.openxmlformats.org/officeDocument/2006/relationships/image" Target="../media/image191.emf"/><Relationship Id="rId12" Type="http://schemas.openxmlformats.org/officeDocument/2006/relationships/image" Target="../media/image193.emf"/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emf"/><Relationship Id="rId11" Type="http://schemas.openxmlformats.org/officeDocument/2006/relationships/image" Target="../media/image205.emf"/><Relationship Id="rId5" Type="http://schemas.openxmlformats.org/officeDocument/2006/relationships/image" Target="../media/image187.emf"/><Relationship Id="rId10" Type="http://schemas.openxmlformats.org/officeDocument/2006/relationships/image" Target="../media/image204.emf"/><Relationship Id="rId4" Type="http://schemas.openxmlformats.org/officeDocument/2006/relationships/image" Target="../media/image186.emf"/><Relationship Id="rId9" Type="http://schemas.openxmlformats.org/officeDocument/2006/relationships/image" Target="../media/image192.emf"/></Relationships>
</file>

<file path=ppt/slides/_rels/slide1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emf"/><Relationship Id="rId13" Type="http://schemas.openxmlformats.org/officeDocument/2006/relationships/image" Target="../media/image190.emf"/><Relationship Id="rId3" Type="http://schemas.openxmlformats.org/officeDocument/2006/relationships/image" Target="../media/image187.emf"/><Relationship Id="rId7" Type="http://schemas.openxmlformats.org/officeDocument/2006/relationships/image" Target="../media/image192.emf"/><Relationship Id="rId12" Type="http://schemas.openxmlformats.org/officeDocument/2006/relationships/image" Target="../media/image193.emf"/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9.emf"/><Relationship Id="rId11" Type="http://schemas.openxmlformats.org/officeDocument/2006/relationships/image" Target="../media/image207.emf"/><Relationship Id="rId5" Type="http://schemas.openxmlformats.org/officeDocument/2006/relationships/image" Target="../media/image191.emf"/><Relationship Id="rId10" Type="http://schemas.openxmlformats.org/officeDocument/2006/relationships/image" Target="../media/image206.emf"/><Relationship Id="rId4" Type="http://schemas.openxmlformats.org/officeDocument/2006/relationships/image" Target="../media/image188.emf"/><Relationship Id="rId9" Type="http://schemas.openxmlformats.org/officeDocument/2006/relationships/image" Target="../media/image205.emf"/><Relationship Id="rId14" Type="http://schemas.openxmlformats.org/officeDocument/2006/relationships/image" Target="../media/image208.emf"/></Relationships>
</file>

<file path=ppt/slides/_rels/slide1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emf"/><Relationship Id="rId13" Type="http://schemas.openxmlformats.org/officeDocument/2006/relationships/image" Target="../media/image190.emf"/><Relationship Id="rId3" Type="http://schemas.openxmlformats.org/officeDocument/2006/relationships/image" Target="../media/image187.emf"/><Relationship Id="rId7" Type="http://schemas.openxmlformats.org/officeDocument/2006/relationships/image" Target="../media/image192.emf"/><Relationship Id="rId12" Type="http://schemas.openxmlformats.org/officeDocument/2006/relationships/image" Target="../media/image193.emf"/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9.emf"/><Relationship Id="rId11" Type="http://schemas.openxmlformats.org/officeDocument/2006/relationships/image" Target="../media/image207.emf"/><Relationship Id="rId5" Type="http://schemas.openxmlformats.org/officeDocument/2006/relationships/image" Target="../media/image191.emf"/><Relationship Id="rId15" Type="http://schemas.openxmlformats.org/officeDocument/2006/relationships/image" Target="../media/image208.emf"/><Relationship Id="rId10" Type="http://schemas.openxmlformats.org/officeDocument/2006/relationships/image" Target="../media/image206.emf"/><Relationship Id="rId4" Type="http://schemas.openxmlformats.org/officeDocument/2006/relationships/image" Target="../media/image188.emf"/><Relationship Id="rId9" Type="http://schemas.openxmlformats.org/officeDocument/2006/relationships/image" Target="../media/image205.emf"/><Relationship Id="rId14" Type="http://schemas.openxmlformats.org/officeDocument/2006/relationships/image" Target="../media/image209.emf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emf"/><Relationship Id="rId13" Type="http://schemas.openxmlformats.org/officeDocument/2006/relationships/image" Target="../media/image211.emf"/><Relationship Id="rId18" Type="http://schemas.openxmlformats.org/officeDocument/2006/relationships/image" Target="../media/image212.emf"/><Relationship Id="rId3" Type="http://schemas.openxmlformats.org/officeDocument/2006/relationships/image" Target="../media/image187.emf"/><Relationship Id="rId7" Type="http://schemas.openxmlformats.org/officeDocument/2006/relationships/image" Target="../media/image192.emf"/><Relationship Id="rId12" Type="http://schemas.openxmlformats.org/officeDocument/2006/relationships/image" Target="../media/image210.emf"/><Relationship Id="rId17" Type="http://schemas.openxmlformats.org/officeDocument/2006/relationships/image" Target="../media/image208.emf"/><Relationship Id="rId2" Type="http://schemas.openxmlformats.org/officeDocument/2006/relationships/image" Target="../media/image184.emf"/><Relationship Id="rId16" Type="http://schemas.openxmlformats.org/officeDocument/2006/relationships/image" Target="../media/image20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9.emf"/><Relationship Id="rId11" Type="http://schemas.openxmlformats.org/officeDocument/2006/relationships/image" Target="../media/image207.emf"/><Relationship Id="rId5" Type="http://schemas.openxmlformats.org/officeDocument/2006/relationships/image" Target="../media/image191.emf"/><Relationship Id="rId15" Type="http://schemas.openxmlformats.org/officeDocument/2006/relationships/image" Target="../media/image190.emf"/><Relationship Id="rId10" Type="http://schemas.openxmlformats.org/officeDocument/2006/relationships/image" Target="../media/image206.emf"/><Relationship Id="rId4" Type="http://schemas.openxmlformats.org/officeDocument/2006/relationships/image" Target="../media/image188.emf"/><Relationship Id="rId9" Type="http://schemas.openxmlformats.org/officeDocument/2006/relationships/image" Target="../media/image205.emf"/><Relationship Id="rId14" Type="http://schemas.openxmlformats.org/officeDocument/2006/relationships/image" Target="../media/image193.emf"/></Relationships>
</file>

<file path=ppt/slides/_rels/slide1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emf"/><Relationship Id="rId13" Type="http://schemas.openxmlformats.org/officeDocument/2006/relationships/image" Target="../media/image211.emf"/><Relationship Id="rId18" Type="http://schemas.openxmlformats.org/officeDocument/2006/relationships/image" Target="../media/image208.emf"/><Relationship Id="rId3" Type="http://schemas.openxmlformats.org/officeDocument/2006/relationships/image" Target="../media/image187.emf"/><Relationship Id="rId7" Type="http://schemas.openxmlformats.org/officeDocument/2006/relationships/image" Target="../media/image192.emf"/><Relationship Id="rId12" Type="http://schemas.openxmlformats.org/officeDocument/2006/relationships/image" Target="../media/image210.emf"/><Relationship Id="rId17" Type="http://schemas.openxmlformats.org/officeDocument/2006/relationships/image" Target="../media/image209.emf"/><Relationship Id="rId2" Type="http://schemas.openxmlformats.org/officeDocument/2006/relationships/image" Target="../media/image184.emf"/><Relationship Id="rId16" Type="http://schemas.openxmlformats.org/officeDocument/2006/relationships/image" Target="../media/image2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9.emf"/><Relationship Id="rId11" Type="http://schemas.openxmlformats.org/officeDocument/2006/relationships/image" Target="../media/image207.emf"/><Relationship Id="rId5" Type="http://schemas.openxmlformats.org/officeDocument/2006/relationships/image" Target="../media/image191.emf"/><Relationship Id="rId15" Type="http://schemas.openxmlformats.org/officeDocument/2006/relationships/image" Target="../media/image190.emf"/><Relationship Id="rId10" Type="http://schemas.openxmlformats.org/officeDocument/2006/relationships/image" Target="../media/image206.emf"/><Relationship Id="rId19" Type="http://schemas.openxmlformats.org/officeDocument/2006/relationships/image" Target="../media/image212.emf"/><Relationship Id="rId4" Type="http://schemas.openxmlformats.org/officeDocument/2006/relationships/image" Target="../media/image188.emf"/><Relationship Id="rId9" Type="http://schemas.openxmlformats.org/officeDocument/2006/relationships/image" Target="../media/image205.emf"/><Relationship Id="rId14" Type="http://schemas.openxmlformats.org/officeDocument/2006/relationships/image" Target="../media/image193.emf"/></Relationships>
</file>

<file path=ppt/slides/_rels/slide1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emf"/><Relationship Id="rId13" Type="http://schemas.openxmlformats.org/officeDocument/2006/relationships/image" Target="../media/image211.emf"/><Relationship Id="rId18" Type="http://schemas.openxmlformats.org/officeDocument/2006/relationships/image" Target="../media/image209.emf"/><Relationship Id="rId3" Type="http://schemas.openxmlformats.org/officeDocument/2006/relationships/image" Target="../media/image187.emf"/><Relationship Id="rId7" Type="http://schemas.openxmlformats.org/officeDocument/2006/relationships/image" Target="../media/image192.emf"/><Relationship Id="rId12" Type="http://schemas.openxmlformats.org/officeDocument/2006/relationships/image" Target="../media/image210.emf"/><Relationship Id="rId17" Type="http://schemas.openxmlformats.org/officeDocument/2006/relationships/image" Target="../media/image214.emf"/><Relationship Id="rId2" Type="http://schemas.openxmlformats.org/officeDocument/2006/relationships/image" Target="../media/image184.emf"/><Relationship Id="rId16" Type="http://schemas.openxmlformats.org/officeDocument/2006/relationships/image" Target="../media/image213.emf"/><Relationship Id="rId20" Type="http://schemas.openxmlformats.org/officeDocument/2006/relationships/image" Target="../media/image21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9.emf"/><Relationship Id="rId11" Type="http://schemas.openxmlformats.org/officeDocument/2006/relationships/image" Target="../media/image207.emf"/><Relationship Id="rId5" Type="http://schemas.openxmlformats.org/officeDocument/2006/relationships/image" Target="../media/image191.emf"/><Relationship Id="rId15" Type="http://schemas.openxmlformats.org/officeDocument/2006/relationships/image" Target="../media/image190.emf"/><Relationship Id="rId10" Type="http://schemas.openxmlformats.org/officeDocument/2006/relationships/image" Target="../media/image206.emf"/><Relationship Id="rId19" Type="http://schemas.openxmlformats.org/officeDocument/2006/relationships/image" Target="../media/image208.emf"/><Relationship Id="rId4" Type="http://schemas.openxmlformats.org/officeDocument/2006/relationships/image" Target="../media/image188.emf"/><Relationship Id="rId9" Type="http://schemas.openxmlformats.org/officeDocument/2006/relationships/image" Target="../media/image205.emf"/><Relationship Id="rId14" Type="http://schemas.openxmlformats.org/officeDocument/2006/relationships/image" Target="../media/image193.emf"/></Relationships>
</file>

<file path=ppt/slides/_rels/slide1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emf"/><Relationship Id="rId13" Type="http://schemas.openxmlformats.org/officeDocument/2006/relationships/image" Target="../media/image211.emf"/><Relationship Id="rId18" Type="http://schemas.openxmlformats.org/officeDocument/2006/relationships/image" Target="../media/image214.emf"/><Relationship Id="rId3" Type="http://schemas.openxmlformats.org/officeDocument/2006/relationships/image" Target="../media/image187.emf"/><Relationship Id="rId21" Type="http://schemas.openxmlformats.org/officeDocument/2006/relationships/image" Target="../media/image212.emf"/><Relationship Id="rId7" Type="http://schemas.openxmlformats.org/officeDocument/2006/relationships/image" Target="../media/image192.emf"/><Relationship Id="rId12" Type="http://schemas.openxmlformats.org/officeDocument/2006/relationships/image" Target="../media/image210.emf"/><Relationship Id="rId17" Type="http://schemas.openxmlformats.org/officeDocument/2006/relationships/image" Target="../media/image213.emf"/><Relationship Id="rId2" Type="http://schemas.openxmlformats.org/officeDocument/2006/relationships/image" Target="../media/image184.emf"/><Relationship Id="rId16" Type="http://schemas.openxmlformats.org/officeDocument/2006/relationships/image" Target="../media/image215.emf"/><Relationship Id="rId20" Type="http://schemas.openxmlformats.org/officeDocument/2006/relationships/image" Target="../media/image20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9.emf"/><Relationship Id="rId11" Type="http://schemas.openxmlformats.org/officeDocument/2006/relationships/image" Target="../media/image207.emf"/><Relationship Id="rId5" Type="http://schemas.openxmlformats.org/officeDocument/2006/relationships/image" Target="../media/image191.emf"/><Relationship Id="rId15" Type="http://schemas.openxmlformats.org/officeDocument/2006/relationships/image" Target="../media/image190.emf"/><Relationship Id="rId10" Type="http://schemas.openxmlformats.org/officeDocument/2006/relationships/image" Target="../media/image206.emf"/><Relationship Id="rId19" Type="http://schemas.openxmlformats.org/officeDocument/2006/relationships/image" Target="../media/image209.emf"/><Relationship Id="rId4" Type="http://schemas.openxmlformats.org/officeDocument/2006/relationships/image" Target="../media/image188.emf"/><Relationship Id="rId9" Type="http://schemas.openxmlformats.org/officeDocument/2006/relationships/image" Target="../media/image205.emf"/><Relationship Id="rId14" Type="http://schemas.openxmlformats.org/officeDocument/2006/relationships/image" Target="../media/image193.emf"/></Relationships>
</file>

<file path=ppt/slides/_rels/slide1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emf"/><Relationship Id="rId13" Type="http://schemas.openxmlformats.org/officeDocument/2006/relationships/image" Target="../media/image211.emf"/><Relationship Id="rId18" Type="http://schemas.openxmlformats.org/officeDocument/2006/relationships/image" Target="../media/image213.emf"/><Relationship Id="rId3" Type="http://schemas.openxmlformats.org/officeDocument/2006/relationships/image" Target="../media/image187.emf"/><Relationship Id="rId21" Type="http://schemas.openxmlformats.org/officeDocument/2006/relationships/image" Target="../media/image208.emf"/><Relationship Id="rId7" Type="http://schemas.openxmlformats.org/officeDocument/2006/relationships/image" Target="../media/image192.emf"/><Relationship Id="rId12" Type="http://schemas.openxmlformats.org/officeDocument/2006/relationships/image" Target="../media/image210.emf"/><Relationship Id="rId17" Type="http://schemas.openxmlformats.org/officeDocument/2006/relationships/image" Target="../media/image215.emf"/><Relationship Id="rId2" Type="http://schemas.openxmlformats.org/officeDocument/2006/relationships/image" Target="../media/image184.emf"/><Relationship Id="rId16" Type="http://schemas.openxmlformats.org/officeDocument/2006/relationships/image" Target="../media/image216.emf"/><Relationship Id="rId20" Type="http://schemas.openxmlformats.org/officeDocument/2006/relationships/image" Target="../media/image20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9.emf"/><Relationship Id="rId11" Type="http://schemas.openxmlformats.org/officeDocument/2006/relationships/image" Target="../media/image207.emf"/><Relationship Id="rId5" Type="http://schemas.openxmlformats.org/officeDocument/2006/relationships/image" Target="../media/image191.emf"/><Relationship Id="rId15" Type="http://schemas.openxmlformats.org/officeDocument/2006/relationships/image" Target="../media/image190.emf"/><Relationship Id="rId10" Type="http://schemas.openxmlformats.org/officeDocument/2006/relationships/image" Target="../media/image206.emf"/><Relationship Id="rId19" Type="http://schemas.openxmlformats.org/officeDocument/2006/relationships/image" Target="../media/image214.emf"/><Relationship Id="rId4" Type="http://schemas.openxmlformats.org/officeDocument/2006/relationships/image" Target="../media/image188.emf"/><Relationship Id="rId9" Type="http://schemas.openxmlformats.org/officeDocument/2006/relationships/image" Target="../media/image205.emf"/><Relationship Id="rId14" Type="http://schemas.openxmlformats.org/officeDocument/2006/relationships/image" Target="../media/image193.emf"/><Relationship Id="rId22" Type="http://schemas.openxmlformats.org/officeDocument/2006/relationships/image" Target="../media/image212.emf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2" Type="http://schemas.openxmlformats.org/officeDocument/2006/relationships/image" Target="../media/image21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26.emf"/><Relationship Id="rId3" Type="http://schemas.openxmlformats.org/officeDocument/2006/relationships/image" Target="../media/image16.emf"/><Relationship Id="rId7" Type="http://schemas.openxmlformats.org/officeDocument/2006/relationships/image" Target="../media/image22.emf"/><Relationship Id="rId12" Type="http://schemas.openxmlformats.org/officeDocument/2006/relationships/image" Target="../media/image25.emf"/><Relationship Id="rId2" Type="http://schemas.openxmlformats.org/officeDocument/2006/relationships/image" Target="../media/image11.emf"/><Relationship Id="rId16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11" Type="http://schemas.openxmlformats.org/officeDocument/2006/relationships/image" Target="../media/image24.emf"/><Relationship Id="rId5" Type="http://schemas.openxmlformats.org/officeDocument/2006/relationships/image" Target="../media/image20.emf"/><Relationship Id="rId15" Type="http://schemas.openxmlformats.org/officeDocument/2006/relationships/image" Target="../media/image28.emf"/><Relationship Id="rId10" Type="http://schemas.openxmlformats.org/officeDocument/2006/relationships/image" Target="../media/image23.emf"/><Relationship Id="rId4" Type="http://schemas.openxmlformats.org/officeDocument/2006/relationships/image" Target="../media/image17.emf"/><Relationship Id="rId9" Type="http://schemas.openxmlformats.org/officeDocument/2006/relationships/image" Target="../media/image19.emf"/><Relationship Id="rId14" Type="http://schemas.openxmlformats.org/officeDocument/2006/relationships/image" Target="../media/image27.emf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2" Type="http://schemas.openxmlformats.org/officeDocument/2006/relationships/image" Target="../media/image21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9.emf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2" Type="http://schemas.openxmlformats.org/officeDocument/2006/relationships/image" Target="../media/image21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0.emf"/><Relationship Id="rId4" Type="http://schemas.openxmlformats.org/officeDocument/2006/relationships/image" Target="../media/image219.emf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2" Type="http://schemas.openxmlformats.org/officeDocument/2006/relationships/image" Target="../media/image2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5" Type="http://schemas.openxmlformats.org/officeDocument/2006/relationships/image" Target="../media/image220.emf"/><Relationship Id="rId4" Type="http://schemas.openxmlformats.org/officeDocument/2006/relationships/image" Target="../media/image219.emf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2" Type="http://schemas.openxmlformats.org/officeDocument/2006/relationships/image" Target="../media/image2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5" Type="http://schemas.openxmlformats.org/officeDocument/2006/relationships/image" Target="../media/image220.emf"/><Relationship Id="rId4" Type="http://schemas.openxmlformats.org/officeDocument/2006/relationships/image" Target="../media/image219.emf"/></Relationships>
</file>

<file path=ppt/slides/_rels/slide1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26.emf"/><Relationship Id="rId3" Type="http://schemas.openxmlformats.org/officeDocument/2006/relationships/image" Target="../media/image16.emf"/><Relationship Id="rId7" Type="http://schemas.openxmlformats.org/officeDocument/2006/relationships/image" Target="../media/image22.emf"/><Relationship Id="rId12" Type="http://schemas.openxmlformats.org/officeDocument/2006/relationships/image" Target="../media/image25.emf"/><Relationship Id="rId17" Type="http://schemas.openxmlformats.org/officeDocument/2006/relationships/image" Target="../media/image30.emf"/><Relationship Id="rId2" Type="http://schemas.openxmlformats.org/officeDocument/2006/relationships/image" Target="../media/image11.emf"/><Relationship Id="rId16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11" Type="http://schemas.openxmlformats.org/officeDocument/2006/relationships/image" Target="../media/image24.emf"/><Relationship Id="rId5" Type="http://schemas.openxmlformats.org/officeDocument/2006/relationships/image" Target="../media/image20.emf"/><Relationship Id="rId15" Type="http://schemas.openxmlformats.org/officeDocument/2006/relationships/image" Target="../media/image28.emf"/><Relationship Id="rId10" Type="http://schemas.openxmlformats.org/officeDocument/2006/relationships/image" Target="../media/image23.emf"/><Relationship Id="rId4" Type="http://schemas.openxmlformats.org/officeDocument/2006/relationships/image" Target="../media/image17.emf"/><Relationship Id="rId9" Type="http://schemas.openxmlformats.org/officeDocument/2006/relationships/image" Target="../media/image19.emf"/><Relationship Id="rId14" Type="http://schemas.openxmlformats.org/officeDocument/2006/relationships/image" Target="../media/image27.emf"/></Relationships>
</file>

<file path=ppt/slides/_rels/slide1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26.emf"/><Relationship Id="rId18" Type="http://schemas.openxmlformats.org/officeDocument/2006/relationships/image" Target="../media/image31.emf"/><Relationship Id="rId3" Type="http://schemas.openxmlformats.org/officeDocument/2006/relationships/image" Target="../media/image16.emf"/><Relationship Id="rId7" Type="http://schemas.openxmlformats.org/officeDocument/2006/relationships/image" Target="../media/image22.emf"/><Relationship Id="rId12" Type="http://schemas.openxmlformats.org/officeDocument/2006/relationships/image" Target="../media/image25.emf"/><Relationship Id="rId17" Type="http://schemas.openxmlformats.org/officeDocument/2006/relationships/image" Target="../media/image30.emf"/><Relationship Id="rId2" Type="http://schemas.openxmlformats.org/officeDocument/2006/relationships/image" Target="../media/image11.emf"/><Relationship Id="rId16" Type="http://schemas.openxmlformats.org/officeDocument/2006/relationships/image" Target="../media/image29.emf"/><Relationship Id="rId20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11" Type="http://schemas.openxmlformats.org/officeDocument/2006/relationships/image" Target="../media/image24.emf"/><Relationship Id="rId5" Type="http://schemas.openxmlformats.org/officeDocument/2006/relationships/image" Target="../media/image20.emf"/><Relationship Id="rId15" Type="http://schemas.openxmlformats.org/officeDocument/2006/relationships/image" Target="../media/image28.emf"/><Relationship Id="rId10" Type="http://schemas.openxmlformats.org/officeDocument/2006/relationships/image" Target="../media/image23.emf"/><Relationship Id="rId19" Type="http://schemas.openxmlformats.org/officeDocument/2006/relationships/image" Target="../media/image32.emf"/><Relationship Id="rId4" Type="http://schemas.openxmlformats.org/officeDocument/2006/relationships/image" Target="../media/image17.emf"/><Relationship Id="rId9" Type="http://schemas.openxmlformats.org/officeDocument/2006/relationships/image" Target="../media/image19.emf"/><Relationship Id="rId14" Type="http://schemas.openxmlformats.org/officeDocument/2006/relationships/image" Target="../media/image27.emf"/></Relationships>
</file>

<file path=ppt/slides/_rels/slide1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21" Type="http://schemas.openxmlformats.org/officeDocument/2006/relationships/image" Target="../media/image236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/Relationships>
</file>

<file path=ppt/slides/_rels/slide1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3.emf"/><Relationship Id="rId3" Type="http://schemas.openxmlformats.org/officeDocument/2006/relationships/image" Target="../media/image218.emf"/><Relationship Id="rId21" Type="http://schemas.openxmlformats.org/officeDocument/2006/relationships/image" Target="../media/image236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10" Type="http://schemas.openxmlformats.org/officeDocument/2006/relationships/image" Target="../media/image225.emf"/><Relationship Id="rId19" Type="http://schemas.openxmlformats.org/officeDocument/2006/relationships/image" Target="../media/image234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Relationship Id="rId22" Type="http://schemas.openxmlformats.org/officeDocument/2006/relationships/image" Target="../media/image237.emf"/></Relationships>
</file>

<file path=ppt/slides/_rels/slide1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4.emf"/><Relationship Id="rId3" Type="http://schemas.openxmlformats.org/officeDocument/2006/relationships/image" Target="../media/image218.emf"/><Relationship Id="rId21" Type="http://schemas.openxmlformats.org/officeDocument/2006/relationships/image" Target="../media/image237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24" Type="http://schemas.openxmlformats.org/officeDocument/2006/relationships/image" Target="../media/image233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23" Type="http://schemas.openxmlformats.org/officeDocument/2006/relationships/image" Target="../media/image239.emf"/><Relationship Id="rId10" Type="http://schemas.openxmlformats.org/officeDocument/2006/relationships/image" Target="../media/image225.emf"/><Relationship Id="rId19" Type="http://schemas.openxmlformats.org/officeDocument/2006/relationships/image" Target="../media/image235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Relationship Id="rId22" Type="http://schemas.openxmlformats.org/officeDocument/2006/relationships/image" Target="../media/image238.emf"/></Relationships>
</file>

<file path=ppt/slides/_rels/slide1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4.emf"/><Relationship Id="rId3" Type="http://schemas.openxmlformats.org/officeDocument/2006/relationships/image" Target="../media/image218.emf"/><Relationship Id="rId21" Type="http://schemas.openxmlformats.org/officeDocument/2006/relationships/image" Target="../media/image237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24" Type="http://schemas.openxmlformats.org/officeDocument/2006/relationships/image" Target="../media/image240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23" Type="http://schemas.openxmlformats.org/officeDocument/2006/relationships/image" Target="../media/image239.emf"/><Relationship Id="rId10" Type="http://schemas.openxmlformats.org/officeDocument/2006/relationships/image" Target="../media/image225.emf"/><Relationship Id="rId19" Type="http://schemas.openxmlformats.org/officeDocument/2006/relationships/image" Target="../media/image235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Relationship Id="rId22" Type="http://schemas.openxmlformats.org/officeDocument/2006/relationships/image" Target="../media/image238.emf"/></Relationships>
</file>

<file path=ppt/slides/_rels/slide1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emf"/><Relationship Id="rId13" Type="http://schemas.openxmlformats.org/officeDocument/2006/relationships/image" Target="../media/image228.emf"/><Relationship Id="rId18" Type="http://schemas.openxmlformats.org/officeDocument/2006/relationships/image" Target="../media/image234.emf"/><Relationship Id="rId3" Type="http://schemas.openxmlformats.org/officeDocument/2006/relationships/image" Target="../media/image218.emf"/><Relationship Id="rId21" Type="http://schemas.openxmlformats.org/officeDocument/2006/relationships/image" Target="../media/image237.emf"/><Relationship Id="rId7" Type="http://schemas.openxmlformats.org/officeDocument/2006/relationships/image" Target="../media/image222.emf"/><Relationship Id="rId12" Type="http://schemas.openxmlformats.org/officeDocument/2006/relationships/image" Target="../media/image227.emf"/><Relationship Id="rId17" Type="http://schemas.openxmlformats.org/officeDocument/2006/relationships/image" Target="../media/image232.emf"/><Relationship Id="rId25" Type="http://schemas.openxmlformats.org/officeDocument/2006/relationships/image" Target="../media/image240.emf"/><Relationship Id="rId2" Type="http://schemas.openxmlformats.org/officeDocument/2006/relationships/image" Target="../media/image217.emf"/><Relationship Id="rId16" Type="http://schemas.openxmlformats.org/officeDocument/2006/relationships/image" Target="../media/image231.emf"/><Relationship Id="rId20" Type="http://schemas.openxmlformats.org/officeDocument/2006/relationships/image" Target="../media/image23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26.emf"/><Relationship Id="rId24" Type="http://schemas.openxmlformats.org/officeDocument/2006/relationships/image" Target="../media/image241.emf"/><Relationship Id="rId5" Type="http://schemas.openxmlformats.org/officeDocument/2006/relationships/image" Target="../media/image220.emf"/><Relationship Id="rId15" Type="http://schemas.openxmlformats.org/officeDocument/2006/relationships/image" Target="../media/image230.emf"/><Relationship Id="rId23" Type="http://schemas.openxmlformats.org/officeDocument/2006/relationships/image" Target="../media/image239.emf"/><Relationship Id="rId10" Type="http://schemas.openxmlformats.org/officeDocument/2006/relationships/image" Target="../media/image225.emf"/><Relationship Id="rId19" Type="http://schemas.openxmlformats.org/officeDocument/2006/relationships/image" Target="../media/image235.emf"/><Relationship Id="rId4" Type="http://schemas.openxmlformats.org/officeDocument/2006/relationships/image" Target="../media/image219.emf"/><Relationship Id="rId9" Type="http://schemas.openxmlformats.org/officeDocument/2006/relationships/image" Target="../media/image224.emf"/><Relationship Id="rId14" Type="http://schemas.openxmlformats.org/officeDocument/2006/relationships/image" Target="../media/image229.emf"/><Relationship Id="rId22" Type="http://schemas.openxmlformats.org/officeDocument/2006/relationships/image" Target="../media/image238.emf"/></Relationships>
</file>

<file path=ppt/slides/_rels/slide1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1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2" Type="http://schemas.openxmlformats.org/officeDocument/2006/relationships/image" Target="../media/image2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5" Type="http://schemas.openxmlformats.org/officeDocument/2006/relationships/image" Target="../media/image220.emf"/><Relationship Id="rId4" Type="http://schemas.openxmlformats.org/officeDocument/2006/relationships/image" Target="../media/image219.emf"/></Relationships>
</file>

<file path=ppt/slides/_rels/slide1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1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2" Type="http://schemas.openxmlformats.org/officeDocument/2006/relationships/image" Target="../media/image2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5" Type="http://schemas.openxmlformats.org/officeDocument/2006/relationships/image" Target="../media/image220.emf"/><Relationship Id="rId4" Type="http://schemas.openxmlformats.org/officeDocument/2006/relationships/image" Target="../media/image219.emf"/><Relationship Id="rId9" Type="http://schemas.openxmlformats.org/officeDocument/2006/relationships/image" Target="../media/image242.emf"/></Relationships>
</file>

<file path=ppt/slides/_rels/slide1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1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2" Type="http://schemas.openxmlformats.org/officeDocument/2006/relationships/image" Target="../media/image2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5" Type="http://schemas.openxmlformats.org/officeDocument/2006/relationships/image" Target="../media/image220.emf"/><Relationship Id="rId10" Type="http://schemas.openxmlformats.org/officeDocument/2006/relationships/image" Target="../media/image243.emf"/><Relationship Id="rId4" Type="http://schemas.openxmlformats.org/officeDocument/2006/relationships/image" Target="../media/image219.emf"/><Relationship Id="rId9" Type="http://schemas.openxmlformats.org/officeDocument/2006/relationships/image" Target="../media/image24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1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45.emf"/><Relationship Id="rId2" Type="http://schemas.openxmlformats.org/officeDocument/2006/relationships/image" Target="../media/image2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44.emf"/><Relationship Id="rId5" Type="http://schemas.openxmlformats.org/officeDocument/2006/relationships/image" Target="../media/image220.emf"/><Relationship Id="rId10" Type="http://schemas.openxmlformats.org/officeDocument/2006/relationships/image" Target="../media/image243.emf"/><Relationship Id="rId4" Type="http://schemas.openxmlformats.org/officeDocument/2006/relationships/image" Target="../media/image219.emf"/><Relationship Id="rId9" Type="http://schemas.openxmlformats.org/officeDocument/2006/relationships/image" Target="../media/image242.emf"/></Relationships>
</file>

<file path=ppt/slides/_rels/slide1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1.emf"/><Relationship Id="rId13" Type="http://schemas.openxmlformats.org/officeDocument/2006/relationships/image" Target="../media/image246.emf"/><Relationship Id="rId3" Type="http://schemas.openxmlformats.org/officeDocument/2006/relationships/image" Target="../media/image218.emf"/><Relationship Id="rId7" Type="http://schemas.openxmlformats.org/officeDocument/2006/relationships/image" Target="../media/image222.emf"/><Relationship Id="rId12" Type="http://schemas.openxmlformats.org/officeDocument/2006/relationships/image" Target="../media/image245.emf"/><Relationship Id="rId2" Type="http://schemas.openxmlformats.org/officeDocument/2006/relationships/image" Target="../media/image2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1.emf"/><Relationship Id="rId11" Type="http://schemas.openxmlformats.org/officeDocument/2006/relationships/image" Target="../media/image244.emf"/><Relationship Id="rId5" Type="http://schemas.openxmlformats.org/officeDocument/2006/relationships/image" Target="../media/image220.emf"/><Relationship Id="rId10" Type="http://schemas.openxmlformats.org/officeDocument/2006/relationships/image" Target="../media/image243.emf"/><Relationship Id="rId4" Type="http://schemas.openxmlformats.org/officeDocument/2006/relationships/image" Target="../media/image219.emf"/><Relationship Id="rId9" Type="http://schemas.openxmlformats.org/officeDocument/2006/relationships/image" Target="../media/image242.emf"/><Relationship Id="rId14" Type="http://schemas.openxmlformats.org/officeDocument/2006/relationships/image" Target="../media/image247.emf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2" Type="http://schemas.openxmlformats.org/officeDocument/2006/relationships/image" Target="../media/image24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9.emf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2" Type="http://schemas.openxmlformats.org/officeDocument/2006/relationships/image" Target="../media/image24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9.emf"/><Relationship Id="rId4" Type="http://schemas.openxmlformats.org/officeDocument/2006/relationships/image" Target="../media/image250.emf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2" Type="http://schemas.openxmlformats.org/officeDocument/2006/relationships/image" Target="../media/image24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9.emf"/><Relationship Id="rId5" Type="http://schemas.openxmlformats.org/officeDocument/2006/relationships/image" Target="../media/image251.emf"/><Relationship Id="rId4" Type="http://schemas.openxmlformats.org/officeDocument/2006/relationships/image" Target="../media/image250.emf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7" Type="http://schemas.openxmlformats.org/officeDocument/2006/relationships/image" Target="../media/image249.emf"/><Relationship Id="rId2" Type="http://schemas.openxmlformats.org/officeDocument/2006/relationships/image" Target="../media/image24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2.emf"/><Relationship Id="rId5" Type="http://schemas.openxmlformats.org/officeDocument/2006/relationships/image" Target="../media/image251.emf"/><Relationship Id="rId4" Type="http://schemas.openxmlformats.org/officeDocument/2006/relationships/image" Target="../media/image250.emf"/></Relationships>
</file>

<file path=ppt/slides/_rels/slide1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3.emf"/><Relationship Id="rId13" Type="http://schemas.openxmlformats.org/officeDocument/2006/relationships/image" Target="../media/image258.emf"/><Relationship Id="rId3" Type="http://schemas.openxmlformats.org/officeDocument/2006/relationships/image" Target="../media/image218.emf"/><Relationship Id="rId7" Type="http://schemas.openxmlformats.org/officeDocument/2006/relationships/image" Target="../media/image249.emf"/><Relationship Id="rId12" Type="http://schemas.openxmlformats.org/officeDocument/2006/relationships/image" Target="../media/image257.emf"/><Relationship Id="rId2" Type="http://schemas.openxmlformats.org/officeDocument/2006/relationships/image" Target="../media/image24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2.emf"/><Relationship Id="rId11" Type="http://schemas.openxmlformats.org/officeDocument/2006/relationships/image" Target="../media/image256.emf"/><Relationship Id="rId5" Type="http://schemas.openxmlformats.org/officeDocument/2006/relationships/image" Target="../media/image251.emf"/><Relationship Id="rId10" Type="http://schemas.openxmlformats.org/officeDocument/2006/relationships/image" Target="../media/image255.emf"/><Relationship Id="rId4" Type="http://schemas.openxmlformats.org/officeDocument/2006/relationships/image" Target="../media/image250.emf"/><Relationship Id="rId9" Type="http://schemas.openxmlformats.org/officeDocument/2006/relationships/image" Target="../media/image254.emf"/></Relationships>
</file>

<file path=ppt/slides/_rels/slide1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3.emf"/><Relationship Id="rId13" Type="http://schemas.openxmlformats.org/officeDocument/2006/relationships/image" Target="../media/image259.emf"/><Relationship Id="rId3" Type="http://schemas.openxmlformats.org/officeDocument/2006/relationships/image" Target="../media/image218.emf"/><Relationship Id="rId7" Type="http://schemas.openxmlformats.org/officeDocument/2006/relationships/image" Target="../media/image249.emf"/><Relationship Id="rId12" Type="http://schemas.openxmlformats.org/officeDocument/2006/relationships/image" Target="../media/image257.emf"/><Relationship Id="rId2" Type="http://schemas.openxmlformats.org/officeDocument/2006/relationships/image" Target="../media/image24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2.emf"/><Relationship Id="rId11" Type="http://schemas.openxmlformats.org/officeDocument/2006/relationships/image" Target="../media/image256.emf"/><Relationship Id="rId5" Type="http://schemas.openxmlformats.org/officeDocument/2006/relationships/image" Target="../media/image251.emf"/><Relationship Id="rId10" Type="http://schemas.openxmlformats.org/officeDocument/2006/relationships/image" Target="../media/image255.emf"/><Relationship Id="rId4" Type="http://schemas.openxmlformats.org/officeDocument/2006/relationships/image" Target="../media/image250.emf"/><Relationship Id="rId9" Type="http://schemas.openxmlformats.org/officeDocument/2006/relationships/image" Target="../media/image254.emf"/><Relationship Id="rId14" Type="http://schemas.openxmlformats.org/officeDocument/2006/relationships/image" Target="../media/image258.emf"/></Relationships>
</file>

<file path=ppt/slides/_rels/slide1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3.emf"/><Relationship Id="rId13" Type="http://schemas.openxmlformats.org/officeDocument/2006/relationships/image" Target="../media/image259.emf"/><Relationship Id="rId3" Type="http://schemas.openxmlformats.org/officeDocument/2006/relationships/image" Target="../media/image218.emf"/><Relationship Id="rId7" Type="http://schemas.openxmlformats.org/officeDocument/2006/relationships/image" Target="../media/image249.emf"/><Relationship Id="rId12" Type="http://schemas.openxmlformats.org/officeDocument/2006/relationships/image" Target="../media/image257.emf"/><Relationship Id="rId2" Type="http://schemas.openxmlformats.org/officeDocument/2006/relationships/image" Target="../media/image24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2.emf"/><Relationship Id="rId11" Type="http://schemas.openxmlformats.org/officeDocument/2006/relationships/image" Target="../media/image256.emf"/><Relationship Id="rId5" Type="http://schemas.openxmlformats.org/officeDocument/2006/relationships/image" Target="../media/image251.emf"/><Relationship Id="rId15" Type="http://schemas.openxmlformats.org/officeDocument/2006/relationships/image" Target="../media/image260.emf"/><Relationship Id="rId10" Type="http://schemas.openxmlformats.org/officeDocument/2006/relationships/image" Target="../media/image255.emf"/><Relationship Id="rId4" Type="http://schemas.openxmlformats.org/officeDocument/2006/relationships/image" Target="../media/image250.emf"/><Relationship Id="rId9" Type="http://schemas.openxmlformats.org/officeDocument/2006/relationships/image" Target="../media/image254.emf"/><Relationship Id="rId14" Type="http://schemas.openxmlformats.org/officeDocument/2006/relationships/image" Target="../media/image258.emf"/></Relationships>
</file>

<file path=ppt/slides/_rels/slide1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3.emf"/><Relationship Id="rId13" Type="http://schemas.openxmlformats.org/officeDocument/2006/relationships/image" Target="../media/image259.emf"/><Relationship Id="rId3" Type="http://schemas.openxmlformats.org/officeDocument/2006/relationships/image" Target="../media/image218.emf"/><Relationship Id="rId7" Type="http://schemas.openxmlformats.org/officeDocument/2006/relationships/image" Target="../media/image249.emf"/><Relationship Id="rId12" Type="http://schemas.openxmlformats.org/officeDocument/2006/relationships/image" Target="../media/image257.emf"/><Relationship Id="rId2" Type="http://schemas.openxmlformats.org/officeDocument/2006/relationships/image" Target="../media/image248.emf"/><Relationship Id="rId16" Type="http://schemas.openxmlformats.org/officeDocument/2006/relationships/image" Target="../media/image26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2.emf"/><Relationship Id="rId11" Type="http://schemas.openxmlformats.org/officeDocument/2006/relationships/image" Target="../media/image256.emf"/><Relationship Id="rId5" Type="http://schemas.openxmlformats.org/officeDocument/2006/relationships/image" Target="../media/image251.emf"/><Relationship Id="rId15" Type="http://schemas.openxmlformats.org/officeDocument/2006/relationships/image" Target="../media/image261.emf"/><Relationship Id="rId10" Type="http://schemas.openxmlformats.org/officeDocument/2006/relationships/image" Target="../media/image255.emf"/><Relationship Id="rId4" Type="http://schemas.openxmlformats.org/officeDocument/2006/relationships/image" Target="../media/image250.emf"/><Relationship Id="rId9" Type="http://schemas.openxmlformats.org/officeDocument/2006/relationships/image" Target="../media/image254.emf"/><Relationship Id="rId14" Type="http://schemas.openxmlformats.org/officeDocument/2006/relationships/image" Target="../media/image258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1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3.emf"/><Relationship Id="rId13" Type="http://schemas.openxmlformats.org/officeDocument/2006/relationships/image" Target="../media/image259.emf"/><Relationship Id="rId3" Type="http://schemas.openxmlformats.org/officeDocument/2006/relationships/image" Target="../media/image218.emf"/><Relationship Id="rId7" Type="http://schemas.openxmlformats.org/officeDocument/2006/relationships/image" Target="../media/image249.emf"/><Relationship Id="rId12" Type="http://schemas.openxmlformats.org/officeDocument/2006/relationships/image" Target="../media/image257.emf"/><Relationship Id="rId2" Type="http://schemas.openxmlformats.org/officeDocument/2006/relationships/image" Target="../media/image248.emf"/><Relationship Id="rId16" Type="http://schemas.openxmlformats.org/officeDocument/2006/relationships/image" Target="../media/image26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2.emf"/><Relationship Id="rId11" Type="http://schemas.openxmlformats.org/officeDocument/2006/relationships/image" Target="../media/image256.emf"/><Relationship Id="rId5" Type="http://schemas.openxmlformats.org/officeDocument/2006/relationships/image" Target="../media/image251.emf"/><Relationship Id="rId15" Type="http://schemas.openxmlformats.org/officeDocument/2006/relationships/image" Target="../media/image261.emf"/><Relationship Id="rId10" Type="http://schemas.openxmlformats.org/officeDocument/2006/relationships/image" Target="../media/image255.emf"/><Relationship Id="rId4" Type="http://schemas.openxmlformats.org/officeDocument/2006/relationships/image" Target="../media/image250.emf"/><Relationship Id="rId9" Type="http://schemas.openxmlformats.org/officeDocument/2006/relationships/image" Target="../media/image254.emf"/><Relationship Id="rId14" Type="http://schemas.openxmlformats.org/officeDocument/2006/relationships/image" Target="../media/image258.emf"/></Relationships>
</file>

<file path=ppt/slides/_rels/slide1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3.emf"/><Relationship Id="rId13" Type="http://schemas.openxmlformats.org/officeDocument/2006/relationships/image" Target="../media/image259.emf"/><Relationship Id="rId3" Type="http://schemas.openxmlformats.org/officeDocument/2006/relationships/image" Target="../media/image218.emf"/><Relationship Id="rId7" Type="http://schemas.openxmlformats.org/officeDocument/2006/relationships/image" Target="../media/image249.emf"/><Relationship Id="rId12" Type="http://schemas.openxmlformats.org/officeDocument/2006/relationships/image" Target="../media/image257.emf"/><Relationship Id="rId17" Type="http://schemas.openxmlformats.org/officeDocument/2006/relationships/image" Target="../media/image260.emf"/><Relationship Id="rId2" Type="http://schemas.openxmlformats.org/officeDocument/2006/relationships/image" Target="../media/image248.emf"/><Relationship Id="rId16" Type="http://schemas.openxmlformats.org/officeDocument/2006/relationships/image" Target="../media/image26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2.emf"/><Relationship Id="rId11" Type="http://schemas.openxmlformats.org/officeDocument/2006/relationships/image" Target="../media/image256.emf"/><Relationship Id="rId5" Type="http://schemas.openxmlformats.org/officeDocument/2006/relationships/image" Target="../media/image251.emf"/><Relationship Id="rId15" Type="http://schemas.openxmlformats.org/officeDocument/2006/relationships/image" Target="../media/image261.emf"/><Relationship Id="rId10" Type="http://schemas.openxmlformats.org/officeDocument/2006/relationships/image" Target="../media/image255.emf"/><Relationship Id="rId4" Type="http://schemas.openxmlformats.org/officeDocument/2006/relationships/image" Target="../media/image250.emf"/><Relationship Id="rId9" Type="http://schemas.openxmlformats.org/officeDocument/2006/relationships/image" Target="../media/image254.emf"/><Relationship Id="rId14" Type="http://schemas.openxmlformats.org/officeDocument/2006/relationships/image" Target="../media/image258.emf"/></Relationships>
</file>

<file path=ppt/slides/_rels/slide1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3.emf"/><Relationship Id="rId13" Type="http://schemas.openxmlformats.org/officeDocument/2006/relationships/image" Target="../media/image259.emf"/><Relationship Id="rId18" Type="http://schemas.openxmlformats.org/officeDocument/2006/relationships/image" Target="../media/image260.emf"/><Relationship Id="rId3" Type="http://schemas.openxmlformats.org/officeDocument/2006/relationships/image" Target="../media/image218.emf"/><Relationship Id="rId7" Type="http://schemas.openxmlformats.org/officeDocument/2006/relationships/image" Target="../media/image249.emf"/><Relationship Id="rId12" Type="http://schemas.openxmlformats.org/officeDocument/2006/relationships/image" Target="../media/image257.emf"/><Relationship Id="rId17" Type="http://schemas.openxmlformats.org/officeDocument/2006/relationships/image" Target="../media/image262.emf"/><Relationship Id="rId2" Type="http://schemas.openxmlformats.org/officeDocument/2006/relationships/image" Target="../media/image248.emf"/><Relationship Id="rId16" Type="http://schemas.openxmlformats.org/officeDocument/2006/relationships/image" Target="../media/image26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2.emf"/><Relationship Id="rId11" Type="http://schemas.openxmlformats.org/officeDocument/2006/relationships/image" Target="../media/image256.emf"/><Relationship Id="rId5" Type="http://schemas.openxmlformats.org/officeDocument/2006/relationships/image" Target="../media/image251.emf"/><Relationship Id="rId15" Type="http://schemas.openxmlformats.org/officeDocument/2006/relationships/image" Target="../media/image263.emf"/><Relationship Id="rId10" Type="http://schemas.openxmlformats.org/officeDocument/2006/relationships/image" Target="../media/image255.emf"/><Relationship Id="rId4" Type="http://schemas.openxmlformats.org/officeDocument/2006/relationships/image" Target="../media/image250.emf"/><Relationship Id="rId9" Type="http://schemas.openxmlformats.org/officeDocument/2006/relationships/image" Target="../media/image254.emf"/><Relationship Id="rId14" Type="http://schemas.openxmlformats.org/officeDocument/2006/relationships/image" Target="../media/image258.emf"/></Relationships>
</file>

<file path=ppt/slides/_rels/slide1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4.emf"/><Relationship Id="rId3" Type="http://schemas.openxmlformats.org/officeDocument/2006/relationships/image" Target="../media/image248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1.emf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263.emf"/><Relationship Id="rId20" Type="http://schemas.openxmlformats.org/officeDocument/2006/relationships/image" Target="../media/image26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10" Type="http://schemas.openxmlformats.org/officeDocument/2006/relationships/image" Target="../media/image254.emf"/><Relationship Id="rId19" Type="http://schemas.openxmlformats.org/officeDocument/2006/relationships/image" Target="../media/image262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/Relationships>
</file>

<file path=ppt/slides/_rels/slide1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3" Type="http://schemas.openxmlformats.org/officeDocument/2006/relationships/image" Target="../media/image248.emf"/><Relationship Id="rId21" Type="http://schemas.openxmlformats.org/officeDocument/2006/relationships/image" Target="../media/image260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261.emf"/><Relationship Id="rId20" Type="http://schemas.openxmlformats.org/officeDocument/2006/relationships/image" Target="../media/image26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/Relationships>
</file>

<file path=ppt/slides/_rels/slide1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3" Type="http://schemas.openxmlformats.org/officeDocument/2006/relationships/image" Target="../media/image248.emf"/><Relationship Id="rId21" Type="http://schemas.openxmlformats.org/officeDocument/2006/relationships/image" Target="../media/image260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261.emf"/><Relationship Id="rId20" Type="http://schemas.openxmlformats.org/officeDocument/2006/relationships/image" Target="../media/image26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23" Type="http://schemas.openxmlformats.org/officeDocument/2006/relationships/image" Target="../media/image267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Relationship Id="rId22" Type="http://schemas.openxmlformats.org/officeDocument/2006/relationships/image" Target="../media/image266.emf"/></Relationships>
</file>

<file path=ppt/slides/_rels/slide1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3" Type="http://schemas.openxmlformats.org/officeDocument/2006/relationships/image" Target="../media/image248.emf"/><Relationship Id="rId21" Type="http://schemas.openxmlformats.org/officeDocument/2006/relationships/image" Target="../media/image260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261.emf"/><Relationship Id="rId20" Type="http://schemas.openxmlformats.org/officeDocument/2006/relationships/image" Target="../media/image26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24" Type="http://schemas.openxmlformats.org/officeDocument/2006/relationships/image" Target="../media/image268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23" Type="http://schemas.openxmlformats.org/officeDocument/2006/relationships/image" Target="../media/image267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Relationship Id="rId22" Type="http://schemas.openxmlformats.org/officeDocument/2006/relationships/image" Target="../media/image266.emf"/></Relationships>
</file>

<file path=ppt/slides/_rels/slide1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26" Type="http://schemas.openxmlformats.org/officeDocument/2006/relationships/image" Target="../media/image270.emf"/><Relationship Id="rId3" Type="http://schemas.openxmlformats.org/officeDocument/2006/relationships/image" Target="../media/image248.emf"/><Relationship Id="rId21" Type="http://schemas.openxmlformats.org/officeDocument/2006/relationships/image" Target="../media/image260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5" Type="http://schemas.openxmlformats.org/officeDocument/2006/relationships/image" Target="../media/image269.emf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261.emf"/><Relationship Id="rId20" Type="http://schemas.openxmlformats.org/officeDocument/2006/relationships/image" Target="../media/image26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24" Type="http://schemas.openxmlformats.org/officeDocument/2006/relationships/image" Target="../media/image268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23" Type="http://schemas.openxmlformats.org/officeDocument/2006/relationships/image" Target="../media/image267.emf"/><Relationship Id="rId28" Type="http://schemas.openxmlformats.org/officeDocument/2006/relationships/image" Target="../media/image272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Relationship Id="rId22" Type="http://schemas.openxmlformats.org/officeDocument/2006/relationships/image" Target="../media/image266.emf"/><Relationship Id="rId27" Type="http://schemas.openxmlformats.org/officeDocument/2006/relationships/image" Target="../media/image271.emf"/></Relationships>
</file>

<file path=ppt/slides/_rels/slide1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26" Type="http://schemas.openxmlformats.org/officeDocument/2006/relationships/image" Target="../media/image270.emf"/><Relationship Id="rId3" Type="http://schemas.openxmlformats.org/officeDocument/2006/relationships/image" Target="../media/image248.emf"/><Relationship Id="rId21" Type="http://schemas.openxmlformats.org/officeDocument/2006/relationships/image" Target="../media/image260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5" Type="http://schemas.openxmlformats.org/officeDocument/2006/relationships/image" Target="../media/image269.emf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261.emf"/><Relationship Id="rId20" Type="http://schemas.openxmlformats.org/officeDocument/2006/relationships/image" Target="../media/image26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24" Type="http://schemas.openxmlformats.org/officeDocument/2006/relationships/image" Target="../media/image268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23" Type="http://schemas.openxmlformats.org/officeDocument/2006/relationships/image" Target="../media/image267.emf"/><Relationship Id="rId28" Type="http://schemas.openxmlformats.org/officeDocument/2006/relationships/image" Target="../media/image272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Relationship Id="rId22" Type="http://schemas.openxmlformats.org/officeDocument/2006/relationships/image" Target="../media/image266.emf"/><Relationship Id="rId27" Type="http://schemas.openxmlformats.org/officeDocument/2006/relationships/image" Target="../media/image271.emf"/></Relationships>
</file>

<file path=ppt/slides/_rels/slide1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3" Type="http://schemas.openxmlformats.org/officeDocument/2006/relationships/image" Target="../media/image248.emf"/><Relationship Id="rId21" Type="http://schemas.openxmlformats.org/officeDocument/2006/relationships/image" Target="../media/image273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261.emf"/><Relationship Id="rId20" Type="http://schemas.openxmlformats.org/officeDocument/2006/relationships/image" Target="../media/image26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3" Type="http://schemas.openxmlformats.org/officeDocument/2006/relationships/image" Target="../media/image248.emf"/><Relationship Id="rId21" Type="http://schemas.openxmlformats.org/officeDocument/2006/relationships/image" Target="../media/image187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261.emf"/><Relationship Id="rId20" Type="http://schemas.openxmlformats.org/officeDocument/2006/relationships/image" Target="../media/image26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23" Type="http://schemas.openxmlformats.org/officeDocument/2006/relationships/image" Target="../media/image273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Relationship Id="rId22" Type="http://schemas.openxmlformats.org/officeDocument/2006/relationships/image" Target="../media/image274.emf"/></Relationships>
</file>

<file path=ppt/slides/_rels/slide1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3" Type="http://schemas.openxmlformats.org/officeDocument/2006/relationships/image" Target="../media/image248.emf"/><Relationship Id="rId21" Type="http://schemas.openxmlformats.org/officeDocument/2006/relationships/image" Target="../media/image187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261.emf"/><Relationship Id="rId20" Type="http://schemas.openxmlformats.org/officeDocument/2006/relationships/image" Target="../media/image26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24" Type="http://schemas.openxmlformats.org/officeDocument/2006/relationships/image" Target="../media/image273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23" Type="http://schemas.openxmlformats.org/officeDocument/2006/relationships/image" Target="../media/image275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Relationship Id="rId22" Type="http://schemas.openxmlformats.org/officeDocument/2006/relationships/image" Target="../media/image274.emf"/></Relationships>
</file>

<file path=ppt/slides/_rels/slide1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26" Type="http://schemas.openxmlformats.org/officeDocument/2006/relationships/image" Target="../media/image273.emf"/><Relationship Id="rId3" Type="http://schemas.openxmlformats.org/officeDocument/2006/relationships/image" Target="../media/image248.emf"/><Relationship Id="rId21" Type="http://schemas.openxmlformats.org/officeDocument/2006/relationships/image" Target="../media/image274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5" Type="http://schemas.openxmlformats.org/officeDocument/2006/relationships/image" Target="../media/image275.emf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261.emf"/><Relationship Id="rId20" Type="http://schemas.openxmlformats.org/officeDocument/2006/relationships/image" Target="../media/image18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24" Type="http://schemas.openxmlformats.org/officeDocument/2006/relationships/image" Target="../media/image277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23" Type="http://schemas.openxmlformats.org/officeDocument/2006/relationships/image" Target="../media/image276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Relationship Id="rId22" Type="http://schemas.openxmlformats.org/officeDocument/2006/relationships/image" Target="../media/image260.emf"/></Relationships>
</file>

<file path=ppt/slides/_rels/slide1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26" Type="http://schemas.openxmlformats.org/officeDocument/2006/relationships/image" Target="../media/image275.emf"/><Relationship Id="rId3" Type="http://schemas.openxmlformats.org/officeDocument/2006/relationships/image" Target="../media/image248.emf"/><Relationship Id="rId21" Type="http://schemas.openxmlformats.org/officeDocument/2006/relationships/image" Target="../media/image274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5" Type="http://schemas.openxmlformats.org/officeDocument/2006/relationships/image" Target="../media/image277.emf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261.emf"/><Relationship Id="rId20" Type="http://schemas.openxmlformats.org/officeDocument/2006/relationships/image" Target="../media/image18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24" Type="http://schemas.openxmlformats.org/officeDocument/2006/relationships/image" Target="../media/image276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23" Type="http://schemas.openxmlformats.org/officeDocument/2006/relationships/image" Target="../media/image278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Relationship Id="rId22" Type="http://schemas.openxmlformats.org/officeDocument/2006/relationships/image" Target="../media/image260.emf"/><Relationship Id="rId27" Type="http://schemas.openxmlformats.org/officeDocument/2006/relationships/image" Target="../media/image273.emf"/></Relationships>
</file>

<file path=ppt/slides/_rels/slide1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26" Type="http://schemas.openxmlformats.org/officeDocument/2006/relationships/image" Target="../media/image277.emf"/><Relationship Id="rId3" Type="http://schemas.openxmlformats.org/officeDocument/2006/relationships/image" Target="../media/image248.emf"/><Relationship Id="rId21" Type="http://schemas.openxmlformats.org/officeDocument/2006/relationships/image" Target="../media/image274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5" Type="http://schemas.openxmlformats.org/officeDocument/2006/relationships/image" Target="../media/image276.emf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261.emf"/><Relationship Id="rId20" Type="http://schemas.openxmlformats.org/officeDocument/2006/relationships/image" Target="../media/image18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24" Type="http://schemas.openxmlformats.org/officeDocument/2006/relationships/image" Target="../media/image279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23" Type="http://schemas.openxmlformats.org/officeDocument/2006/relationships/image" Target="../media/image278.emf"/><Relationship Id="rId28" Type="http://schemas.openxmlformats.org/officeDocument/2006/relationships/image" Target="../media/image273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Relationship Id="rId22" Type="http://schemas.openxmlformats.org/officeDocument/2006/relationships/image" Target="../media/image260.emf"/><Relationship Id="rId27" Type="http://schemas.openxmlformats.org/officeDocument/2006/relationships/image" Target="../media/image275.emf"/></Relationships>
</file>

<file path=ppt/slides/_rels/slide1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26" Type="http://schemas.openxmlformats.org/officeDocument/2006/relationships/image" Target="../media/image277.emf"/><Relationship Id="rId3" Type="http://schemas.openxmlformats.org/officeDocument/2006/relationships/image" Target="../media/image248.emf"/><Relationship Id="rId21" Type="http://schemas.openxmlformats.org/officeDocument/2006/relationships/image" Target="../media/image274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5" Type="http://schemas.openxmlformats.org/officeDocument/2006/relationships/image" Target="../media/image276.emf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261.emf"/><Relationship Id="rId20" Type="http://schemas.openxmlformats.org/officeDocument/2006/relationships/image" Target="../media/image187.emf"/><Relationship Id="rId29" Type="http://schemas.openxmlformats.org/officeDocument/2006/relationships/image" Target="../media/image27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24" Type="http://schemas.openxmlformats.org/officeDocument/2006/relationships/image" Target="../media/image279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23" Type="http://schemas.openxmlformats.org/officeDocument/2006/relationships/image" Target="../media/image278.emf"/><Relationship Id="rId28" Type="http://schemas.openxmlformats.org/officeDocument/2006/relationships/image" Target="../media/image280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Relationship Id="rId22" Type="http://schemas.openxmlformats.org/officeDocument/2006/relationships/image" Target="../media/image260.emf"/><Relationship Id="rId27" Type="http://schemas.openxmlformats.org/officeDocument/2006/relationships/image" Target="../media/image275.emf"/></Relationships>
</file>

<file path=ppt/slides/_rels/slide1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emf"/><Relationship Id="rId13" Type="http://schemas.openxmlformats.org/officeDocument/2006/relationships/image" Target="../media/image257.emf"/><Relationship Id="rId18" Type="http://schemas.openxmlformats.org/officeDocument/2006/relationships/image" Target="../media/image265.emf"/><Relationship Id="rId26" Type="http://schemas.openxmlformats.org/officeDocument/2006/relationships/image" Target="../media/image277.emf"/><Relationship Id="rId3" Type="http://schemas.openxmlformats.org/officeDocument/2006/relationships/image" Target="../media/image248.emf"/><Relationship Id="rId21" Type="http://schemas.openxmlformats.org/officeDocument/2006/relationships/image" Target="../media/image274.emf"/><Relationship Id="rId7" Type="http://schemas.openxmlformats.org/officeDocument/2006/relationships/image" Target="../media/image252.emf"/><Relationship Id="rId12" Type="http://schemas.openxmlformats.org/officeDocument/2006/relationships/image" Target="../media/image256.emf"/><Relationship Id="rId17" Type="http://schemas.openxmlformats.org/officeDocument/2006/relationships/image" Target="../media/image263.emf"/><Relationship Id="rId25" Type="http://schemas.openxmlformats.org/officeDocument/2006/relationships/image" Target="../media/image276.emf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261.emf"/><Relationship Id="rId20" Type="http://schemas.openxmlformats.org/officeDocument/2006/relationships/image" Target="../media/image187.emf"/><Relationship Id="rId29" Type="http://schemas.openxmlformats.org/officeDocument/2006/relationships/image" Target="../media/image27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emf"/><Relationship Id="rId11" Type="http://schemas.openxmlformats.org/officeDocument/2006/relationships/image" Target="../media/image255.emf"/><Relationship Id="rId24" Type="http://schemas.openxmlformats.org/officeDocument/2006/relationships/image" Target="../media/image279.emf"/><Relationship Id="rId5" Type="http://schemas.openxmlformats.org/officeDocument/2006/relationships/image" Target="../media/image250.emf"/><Relationship Id="rId15" Type="http://schemas.openxmlformats.org/officeDocument/2006/relationships/image" Target="../media/image258.emf"/><Relationship Id="rId23" Type="http://schemas.openxmlformats.org/officeDocument/2006/relationships/image" Target="../media/image278.emf"/><Relationship Id="rId28" Type="http://schemas.openxmlformats.org/officeDocument/2006/relationships/image" Target="../media/image280.emf"/><Relationship Id="rId10" Type="http://schemas.openxmlformats.org/officeDocument/2006/relationships/image" Target="../media/image254.emf"/><Relationship Id="rId19" Type="http://schemas.openxmlformats.org/officeDocument/2006/relationships/image" Target="../media/image264.emf"/><Relationship Id="rId4" Type="http://schemas.openxmlformats.org/officeDocument/2006/relationships/image" Target="../media/image218.emf"/><Relationship Id="rId9" Type="http://schemas.openxmlformats.org/officeDocument/2006/relationships/image" Target="../media/image253.emf"/><Relationship Id="rId14" Type="http://schemas.openxmlformats.org/officeDocument/2006/relationships/image" Target="../media/image259.emf"/><Relationship Id="rId22" Type="http://schemas.openxmlformats.org/officeDocument/2006/relationships/image" Target="../media/image260.emf"/><Relationship Id="rId27" Type="http://schemas.openxmlformats.org/officeDocument/2006/relationships/image" Target="../media/image275.emf"/><Relationship Id="rId30" Type="http://schemas.openxmlformats.org/officeDocument/2006/relationships/image" Target="../media/image281.emf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3.emf"/><Relationship Id="rId2" Type="http://schemas.openxmlformats.org/officeDocument/2006/relationships/image" Target="../media/image28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4.emf"/></Relationships>
</file>

<file path=ppt/slides/_rels/slide1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3.emf"/><Relationship Id="rId2" Type="http://schemas.openxmlformats.org/officeDocument/2006/relationships/image" Target="../media/image28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6.emf"/><Relationship Id="rId5" Type="http://schemas.openxmlformats.org/officeDocument/2006/relationships/image" Target="../media/image285.emf"/><Relationship Id="rId4" Type="http://schemas.openxmlformats.org/officeDocument/2006/relationships/image" Target="../media/image284.emf"/></Relationships>
</file>

<file path=ppt/slides/_rels/slide1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8.emf"/><Relationship Id="rId3" Type="http://schemas.openxmlformats.org/officeDocument/2006/relationships/image" Target="../media/image283.emf"/><Relationship Id="rId7" Type="http://schemas.openxmlformats.org/officeDocument/2006/relationships/image" Target="../media/image287.emf"/><Relationship Id="rId2" Type="http://schemas.openxmlformats.org/officeDocument/2006/relationships/image" Target="../media/image28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6.emf"/><Relationship Id="rId5" Type="http://schemas.openxmlformats.org/officeDocument/2006/relationships/image" Target="../media/image285.emf"/><Relationship Id="rId4" Type="http://schemas.openxmlformats.org/officeDocument/2006/relationships/image" Target="../media/image28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8.emf"/><Relationship Id="rId3" Type="http://schemas.openxmlformats.org/officeDocument/2006/relationships/image" Target="../media/image283.emf"/><Relationship Id="rId7" Type="http://schemas.openxmlformats.org/officeDocument/2006/relationships/image" Target="../media/image287.emf"/><Relationship Id="rId2" Type="http://schemas.openxmlformats.org/officeDocument/2006/relationships/image" Target="../media/image28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6.emf"/><Relationship Id="rId5" Type="http://schemas.openxmlformats.org/officeDocument/2006/relationships/image" Target="../media/image285.emf"/><Relationship Id="rId4" Type="http://schemas.openxmlformats.org/officeDocument/2006/relationships/image" Target="../media/image284.emf"/></Relationships>
</file>

<file path=ppt/slides/_rels/slide1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7.emf"/><Relationship Id="rId3" Type="http://schemas.openxmlformats.org/officeDocument/2006/relationships/image" Target="../media/image283.emf"/><Relationship Id="rId7" Type="http://schemas.openxmlformats.org/officeDocument/2006/relationships/image" Target="../media/image289.emf"/><Relationship Id="rId2" Type="http://schemas.openxmlformats.org/officeDocument/2006/relationships/image" Target="../media/image28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6.emf"/><Relationship Id="rId5" Type="http://schemas.openxmlformats.org/officeDocument/2006/relationships/image" Target="../media/image285.emf"/><Relationship Id="rId10" Type="http://schemas.openxmlformats.org/officeDocument/2006/relationships/image" Target="../media/image288.emf"/><Relationship Id="rId4" Type="http://schemas.openxmlformats.org/officeDocument/2006/relationships/image" Target="../media/image284.emf"/><Relationship Id="rId9" Type="http://schemas.openxmlformats.org/officeDocument/2006/relationships/image" Target="../media/image290.emf"/></Relationships>
</file>

<file path=ppt/slides/_rels/slide1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emf"/><Relationship Id="rId13" Type="http://schemas.openxmlformats.org/officeDocument/2006/relationships/image" Target="../media/image288.emf"/><Relationship Id="rId3" Type="http://schemas.openxmlformats.org/officeDocument/2006/relationships/image" Target="../media/image283.emf"/><Relationship Id="rId7" Type="http://schemas.openxmlformats.org/officeDocument/2006/relationships/image" Target="../media/image289.emf"/><Relationship Id="rId12" Type="http://schemas.openxmlformats.org/officeDocument/2006/relationships/image" Target="../media/image290.emf"/><Relationship Id="rId2" Type="http://schemas.openxmlformats.org/officeDocument/2006/relationships/image" Target="../media/image28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6.emf"/><Relationship Id="rId11" Type="http://schemas.openxmlformats.org/officeDocument/2006/relationships/image" Target="../media/image287.emf"/><Relationship Id="rId5" Type="http://schemas.openxmlformats.org/officeDocument/2006/relationships/image" Target="../media/image285.emf"/><Relationship Id="rId10" Type="http://schemas.openxmlformats.org/officeDocument/2006/relationships/image" Target="../media/image293.emf"/><Relationship Id="rId4" Type="http://schemas.openxmlformats.org/officeDocument/2006/relationships/image" Target="../media/image284.emf"/><Relationship Id="rId9" Type="http://schemas.openxmlformats.org/officeDocument/2006/relationships/image" Target="../media/image292.emf"/></Relationships>
</file>

<file path=ppt/slides/_rels/slide1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emf"/><Relationship Id="rId13" Type="http://schemas.openxmlformats.org/officeDocument/2006/relationships/image" Target="../media/image294.emf"/><Relationship Id="rId3" Type="http://schemas.openxmlformats.org/officeDocument/2006/relationships/image" Target="../media/image283.emf"/><Relationship Id="rId7" Type="http://schemas.openxmlformats.org/officeDocument/2006/relationships/image" Target="../media/image289.emf"/><Relationship Id="rId12" Type="http://schemas.openxmlformats.org/officeDocument/2006/relationships/image" Target="../media/image290.emf"/><Relationship Id="rId2" Type="http://schemas.openxmlformats.org/officeDocument/2006/relationships/image" Target="../media/image28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6.emf"/><Relationship Id="rId11" Type="http://schemas.openxmlformats.org/officeDocument/2006/relationships/image" Target="../media/image287.emf"/><Relationship Id="rId5" Type="http://schemas.openxmlformats.org/officeDocument/2006/relationships/image" Target="../media/image285.emf"/><Relationship Id="rId15" Type="http://schemas.openxmlformats.org/officeDocument/2006/relationships/image" Target="../media/image295.emf"/><Relationship Id="rId10" Type="http://schemas.openxmlformats.org/officeDocument/2006/relationships/image" Target="../media/image293.emf"/><Relationship Id="rId4" Type="http://schemas.openxmlformats.org/officeDocument/2006/relationships/image" Target="../media/image284.emf"/><Relationship Id="rId9" Type="http://schemas.openxmlformats.org/officeDocument/2006/relationships/image" Target="../media/image292.emf"/><Relationship Id="rId14" Type="http://schemas.openxmlformats.org/officeDocument/2006/relationships/image" Target="../media/image288.emf"/></Relationships>
</file>

<file path=ppt/slides/_rels/slide1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emf"/><Relationship Id="rId13" Type="http://schemas.openxmlformats.org/officeDocument/2006/relationships/image" Target="../media/image294.emf"/><Relationship Id="rId3" Type="http://schemas.openxmlformats.org/officeDocument/2006/relationships/image" Target="../media/image283.emf"/><Relationship Id="rId7" Type="http://schemas.openxmlformats.org/officeDocument/2006/relationships/image" Target="../media/image289.emf"/><Relationship Id="rId12" Type="http://schemas.openxmlformats.org/officeDocument/2006/relationships/image" Target="../media/image290.emf"/><Relationship Id="rId2" Type="http://schemas.openxmlformats.org/officeDocument/2006/relationships/image" Target="../media/image282.emf"/><Relationship Id="rId16" Type="http://schemas.openxmlformats.org/officeDocument/2006/relationships/image" Target="../media/image29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6.emf"/><Relationship Id="rId11" Type="http://schemas.openxmlformats.org/officeDocument/2006/relationships/image" Target="../media/image287.emf"/><Relationship Id="rId5" Type="http://schemas.openxmlformats.org/officeDocument/2006/relationships/image" Target="../media/image285.emf"/><Relationship Id="rId15" Type="http://schemas.openxmlformats.org/officeDocument/2006/relationships/image" Target="../media/image295.emf"/><Relationship Id="rId10" Type="http://schemas.openxmlformats.org/officeDocument/2006/relationships/image" Target="../media/image293.emf"/><Relationship Id="rId4" Type="http://schemas.openxmlformats.org/officeDocument/2006/relationships/image" Target="../media/image284.emf"/><Relationship Id="rId9" Type="http://schemas.openxmlformats.org/officeDocument/2006/relationships/image" Target="../media/image292.emf"/><Relationship Id="rId14" Type="http://schemas.openxmlformats.org/officeDocument/2006/relationships/image" Target="../media/image288.emf"/></Relationships>
</file>

<file path=ppt/slides/_rels/slide1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emf"/><Relationship Id="rId13" Type="http://schemas.openxmlformats.org/officeDocument/2006/relationships/image" Target="../media/image294.emf"/><Relationship Id="rId3" Type="http://schemas.openxmlformats.org/officeDocument/2006/relationships/image" Target="../media/image283.emf"/><Relationship Id="rId7" Type="http://schemas.openxmlformats.org/officeDocument/2006/relationships/image" Target="../media/image289.emf"/><Relationship Id="rId12" Type="http://schemas.openxmlformats.org/officeDocument/2006/relationships/image" Target="../media/image290.emf"/><Relationship Id="rId17" Type="http://schemas.openxmlformats.org/officeDocument/2006/relationships/image" Target="../media/image297.emf"/><Relationship Id="rId2" Type="http://schemas.openxmlformats.org/officeDocument/2006/relationships/image" Target="../media/image282.emf"/><Relationship Id="rId16" Type="http://schemas.openxmlformats.org/officeDocument/2006/relationships/image" Target="../media/image29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6.emf"/><Relationship Id="rId11" Type="http://schemas.openxmlformats.org/officeDocument/2006/relationships/image" Target="../media/image287.emf"/><Relationship Id="rId5" Type="http://schemas.openxmlformats.org/officeDocument/2006/relationships/image" Target="../media/image285.emf"/><Relationship Id="rId15" Type="http://schemas.openxmlformats.org/officeDocument/2006/relationships/image" Target="../media/image295.emf"/><Relationship Id="rId10" Type="http://schemas.openxmlformats.org/officeDocument/2006/relationships/image" Target="../media/image293.emf"/><Relationship Id="rId4" Type="http://schemas.openxmlformats.org/officeDocument/2006/relationships/image" Target="../media/image284.emf"/><Relationship Id="rId9" Type="http://schemas.openxmlformats.org/officeDocument/2006/relationships/image" Target="../media/image292.emf"/><Relationship Id="rId14" Type="http://schemas.openxmlformats.org/officeDocument/2006/relationships/image" Target="../media/image288.emf"/></Relationships>
</file>

<file path=ppt/slides/_rels/slide1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emf"/><Relationship Id="rId13" Type="http://schemas.openxmlformats.org/officeDocument/2006/relationships/image" Target="../media/image294.emf"/><Relationship Id="rId18" Type="http://schemas.openxmlformats.org/officeDocument/2006/relationships/image" Target="../media/image298.emf"/><Relationship Id="rId3" Type="http://schemas.openxmlformats.org/officeDocument/2006/relationships/image" Target="../media/image283.emf"/><Relationship Id="rId7" Type="http://schemas.openxmlformats.org/officeDocument/2006/relationships/image" Target="../media/image289.emf"/><Relationship Id="rId12" Type="http://schemas.openxmlformats.org/officeDocument/2006/relationships/image" Target="../media/image290.emf"/><Relationship Id="rId17" Type="http://schemas.openxmlformats.org/officeDocument/2006/relationships/image" Target="../media/image297.emf"/><Relationship Id="rId2" Type="http://schemas.openxmlformats.org/officeDocument/2006/relationships/image" Target="../media/image282.emf"/><Relationship Id="rId16" Type="http://schemas.openxmlformats.org/officeDocument/2006/relationships/image" Target="../media/image29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6.emf"/><Relationship Id="rId11" Type="http://schemas.openxmlformats.org/officeDocument/2006/relationships/image" Target="../media/image287.emf"/><Relationship Id="rId5" Type="http://schemas.openxmlformats.org/officeDocument/2006/relationships/image" Target="../media/image285.emf"/><Relationship Id="rId15" Type="http://schemas.openxmlformats.org/officeDocument/2006/relationships/image" Target="../media/image295.emf"/><Relationship Id="rId10" Type="http://schemas.openxmlformats.org/officeDocument/2006/relationships/image" Target="../media/image293.emf"/><Relationship Id="rId4" Type="http://schemas.openxmlformats.org/officeDocument/2006/relationships/image" Target="../media/image284.emf"/><Relationship Id="rId9" Type="http://schemas.openxmlformats.org/officeDocument/2006/relationships/image" Target="../media/image292.emf"/><Relationship Id="rId14" Type="http://schemas.openxmlformats.org/officeDocument/2006/relationships/image" Target="../media/image288.emf"/></Relationships>
</file>

<file path=ppt/slides/_rels/slide1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emf"/><Relationship Id="rId13" Type="http://schemas.openxmlformats.org/officeDocument/2006/relationships/image" Target="../media/image294.emf"/><Relationship Id="rId18" Type="http://schemas.openxmlformats.org/officeDocument/2006/relationships/image" Target="../media/image298.emf"/><Relationship Id="rId3" Type="http://schemas.openxmlformats.org/officeDocument/2006/relationships/image" Target="../media/image283.emf"/><Relationship Id="rId7" Type="http://schemas.openxmlformats.org/officeDocument/2006/relationships/image" Target="../media/image289.emf"/><Relationship Id="rId12" Type="http://schemas.openxmlformats.org/officeDocument/2006/relationships/image" Target="../media/image290.emf"/><Relationship Id="rId17" Type="http://schemas.openxmlformats.org/officeDocument/2006/relationships/image" Target="../media/image297.emf"/><Relationship Id="rId2" Type="http://schemas.openxmlformats.org/officeDocument/2006/relationships/image" Target="../media/image282.emf"/><Relationship Id="rId16" Type="http://schemas.openxmlformats.org/officeDocument/2006/relationships/image" Target="../media/image29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6.emf"/><Relationship Id="rId11" Type="http://schemas.openxmlformats.org/officeDocument/2006/relationships/image" Target="../media/image287.emf"/><Relationship Id="rId5" Type="http://schemas.openxmlformats.org/officeDocument/2006/relationships/image" Target="../media/image285.emf"/><Relationship Id="rId15" Type="http://schemas.openxmlformats.org/officeDocument/2006/relationships/image" Target="../media/image295.emf"/><Relationship Id="rId10" Type="http://schemas.openxmlformats.org/officeDocument/2006/relationships/image" Target="../media/image293.emf"/><Relationship Id="rId19" Type="http://schemas.openxmlformats.org/officeDocument/2006/relationships/image" Target="../media/image299.emf"/><Relationship Id="rId4" Type="http://schemas.openxmlformats.org/officeDocument/2006/relationships/image" Target="../media/image284.emf"/><Relationship Id="rId9" Type="http://schemas.openxmlformats.org/officeDocument/2006/relationships/image" Target="../media/image292.emf"/><Relationship Id="rId14" Type="http://schemas.openxmlformats.org/officeDocument/2006/relationships/image" Target="../media/image288.emf"/></Relationships>
</file>

<file path=ppt/slides/_rels/slide1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emf"/><Relationship Id="rId13" Type="http://schemas.openxmlformats.org/officeDocument/2006/relationships/image" Target="../media/image294.emf"/><Relationship Id="rId18" Type="http://schemas.openxmlformats.org/officeDocument/2006/relationships/image" Target="../media/image297.emf"/><Relationship Id="rId3" Type="http://schemas.openxmlformats.org/officeDocument/2006/relationships/image" Target="../media/image283.emf"/><Relationship Id="rId7" Type="http://schemas.openxmlformats.org/officeDocument/2006/relationships/image" Target="../media/image289.emf"/><Relationship Id="rId12" Type="http://schemas.openxmlformats.org/officeDocument/2006/relationships/image" Target="../media/image290.emf"/><Relationship Id="rId17" Type="http://schemas.openxmlformats.org/officeDocument/2006/relationships/image" Target="../media/image300.emf"/><Relationship Id="rId2" Type="http://schemas.openxmlformats.org/officeDocument/2006/relationships/image" Target="../media/image282.emf"/><Relationship Id="rId16" Type="http://schemas.openxmlformats.org/officeDocument/2006/relationships/image" Target="../media/image296.emf"/><Relationship Id="rId20" Type="http://schemas.openxmlformats.org/officeDocument/2006/relationships/image" Target="../media/image29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6.emf"/><Relationship Id="rId11" Type="http://schemas.openxmlformats.org/officeDocument/2006/relationships/image" Target="../media/image287.emf"/><Relationship Id="rId5" Type="http://schemas.openxmlformats.org/officeDocument/2006/relationships/image" Target="../media/image285.emf"/><Relationship Id="rId15" Type="http://schemas.openxmlformats.org/officeDocument/2006/relationships/image" Target="../media/image295.emf"/><Relationship Id="rId10" Type="http://schemas.openxmlformats.org/officeDocument/2006/relationships/image" Target="../media/image293.emf"/><Relationship Id="rId19" Type="http://schemas.openxmlformats.org/officeDocument/2006/relationships/image" Target="../media/image298.emf"/><Relationship Id="rId4" Type="http://schemas.openxmlformats.org/officeDocument/2006/relationships/image" Target="../media/image284.emf"/><Relationship Id="rId9" Type="http://schemas.openxmlformats.org/officeDocument/2006/relationships/image" Target="../media/image292.emf"/><Relationship Id="rId14" Type="http://schemas.openxmlformats.org/officeDocument/2006/relationships/image" Target="../media/image288.emf"/></Relationships>
</file>

<file path=ppt/slides/_rels/slide1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5.emf"/><Relationship Id="rId3" Type="http://schemas.openxmlformats.org/officeDocument/2006/relationships/image" Target="../media/image283.emf"/><Relationship Id="rId7" Type="http://schemas.openxmlformats.org/officeDocument/2006/relationships/image" Target="../media/image304.emf"/><Relationship Id="rId2" Type="http://schemas.openxmlformats.org/officeDocument/2006/relationships/image" Target="../media/image28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3.emf"/><Relationship Id="rId5" Type="http://schemas.openxmlformats.org/officeDocument/2006/relationships/image" Target="../media/image302.emf"/><Relationship Id="rId4" Type="http://schemas.openxmlformats.org/officeDocument/2006/relationships/image" Target="../media/image301.emf"/><Relationship Id="rId9" Type="http://schemas.openxmlformats.org/officeDocument/2006/relationships/image" Target="../media/image30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4.emf"/><Relationship Id="rId3" Type="http://schemas.openxmlformats.org/officeDocument/2006/relationships/image" Target="../media/image283.emf"/><Relationship Id="rId7" Type="http://schemas.openxmlformats.org/officeDocument/2006/relationships/image" Target="../media/image303.emf"/><Relationship Id="rId12" Type="http://schemas.openxmlformats.org/officeDocument/2006/relationships/image" Target="../media/image306.emf"/><Relationship Id="rId2" Type="http://schemas.openxmlformats.org/officeDocument/2006/relationships/image" Target="../media/image28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2.emf"/><Relationship Id="rId11" Type="http://schemas.openxmlformats.org/officeDocument/2006/relationships/image" Target="../media/image298.emf"/><Relationship Id="rId5" Type="http://schemas.openxmlformats.org/officeDocument/2006/relationships/image" Target="../media/image301.emf"/><Relationship Id="rId10" Type="http://schemas.openxmlformats.org/officeDocument/2006/relationships/image" Target="../media/image299.emf"/><Relationship Id="rId4" Type="http://schemas.openxmlformats.org/officeDocument/2006/relationships/image" Target="../media/image300.emf"/><Relationship Id="rId9" Type="http://schemas.openxmlformats.org/officeDocument/2006/relationships/image" Target="../media/image305.emf"/></Relationships>
</file>

<file path=ppt/slides/_rels/slide2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4.emf"/><Relationship Id="rId13" Type="http://schemas.openxmlformats.org/officeDocument/2006/relationships/image" Target="../media/image307.emf"/><Relationship Id="rId3" Type="http://schemas.openxmlformats.org/officeDocument/2006/relationships/image" Target="../media/image283.emf"/><Relationship Id="rId7" Type="http://schemas.openxmlformats.org/officeDocument/2006/relationships/image" Target="../media/image303.emf"/><Relationship Id="rId12" Type="http://schemas.openxmlformats.org/officeDocument/2006/relationships/image" Target="../media/image306.emf"/><Relationship Id="rId2" Type="http://schemas.openxmlformats.org/officeDocument/2006/relationships/image" Target="../media/image28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2.emf"/><Relationship Id="rId11" Type="http://schemas.openxmlformats.org/officeDocument/2006/relationships/image" Target="../media/image298.emf"/><Relationship Id="rId5" Type="http://schemas.openxmlformats.org/officeDocument/2006/relationships/image" Target="../media/image301.emf"/><Relationship Id="rId10" Type="http://schemas.openxmlformats.org/officeDocument/2006/relationships/image" Target="../media/image299.emf"/><Relationship Id="rId4" Type="http://schemas.openxmlformats.org/officeDocument/2006/relationships/image" Target="../media/image300.emf"/><Relationship Id="rId9" Type="http://schemas.openxmlformats.org/officeDocument/2006/relationships/image" Target="../media/image305.emf"/></Relationships>
</file>

<file path=ppt/slides/_rels/slide2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4.emf"/><Relationship Id="rId13" Type="http://schemas.openxmlformats.org/officeDocument/2006/relationships/image" Target="../media/image307.emf"/><Relationship Id="rId18" Type="http://schemas.openxmlformats.org/officeDocument/2006/relationships/image" Target="../media/image312.emf"/><Relationship Id="rId3" Type="http://schemas.openxmlformats.org/officeDocument/2006/relationships/image" Target="../media/image283.emf"/><Relationship Id="rId7" Type="http://schemas.openxmlformats.org/officeDocument/2006/relationships/image" Target="../media/image303.emf"/><Relationship Id="rId12" Type="http://schemas.openxmlformats.org/officeDocument/2006/relationships/image" Target="../media/image306.emf"/><Relationship Id="rId17" Type="http://schemas.openxmlformats.org/officeDocument/2006/relationships/image" Target="../media/image311.emf"/><Relationship Id="rId2" Type="http://schemas.openxmlformats.org/officeDocument/2006/relationships/image" Target="../media/image282.emf"/><Relationship Id="rId16" Type="http://schemas.openxmlformats.org/officeDocument/2006/relationships/image" Target="../media/image3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2.emf"/><Relationship Id="rId11" Type="http://schemas.openxmlformats.org/officeDocument/2006/relationships/image" Target="../media/image298.emf"/><Relationship Id="rId5" Type="http://schemas.openxmlformats.org/officeDocument/2006/relationships/image" Target="../media/image301.emf"/><Relationship Id="rId15" Type="http://schemas.openxmlformats.org/officeDocument/2006/relationships/image" Target="../media/image309.emf"/><Relationship Id="rId10" Type="http://schemas.openxmlformats.org/officeDocument/2006/relationships/image" Target="../media/image299.emf"/><Relationship Id="rId4" Type="http://schemas.openxmlformats.org/officeDocument/2006/relationships/image" Target="../media/image300.emf"/><Relationship Id="rId9" Type="http://schemas.openxmlformats.org/officeDocument/2006/relationships/image" Target="../media/image305.emf"/><Relationship Id="rId14" Type="http://schemas.openxmlformats.org/officeDocument/2006/relationships/image" Target="../media/image308.emf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6.emf"/><Relationship Id="rId3" Type="http://schemas.openxmlformats.org/officeDocument/2006/relationships/image" Target="../media/image284.emf"/><Relationship Id="rId7" Type="http://schemas.openxmlformats.org/officeDocument/2006/relationships/image" Target="../media/image291.emf"/><Relationship Id="rId12" Type="http://schemas.openxmlformats.org/officeDocument/2006/relationships/image" Target="../media/image315.emf"/><Relationship Id="rId2" Type="http://schemas.openxmlformats.org/officeDocument/2006/relationships/image" Target="../media/image28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4.emf"/><Relationship Id="rId5" Type="http://schemas.openxmlformats.org/officeDocument/2006/relationships/image" Target="../media/image286.emf"/><Relationship Id="rId15" Type="http://schemas.openxmlformats.org/officeDocument/2006/relationships/image" Target="../media/image318.emf"/><Relationship Id="rId10" Type="http://schemas.openxmlformats.org/officeDocument/2006/relationships/image" Target="../media/image313.emf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17.emf"/></Relationships>
</file>

<file path=ppt/slides/_rels/slide2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6.emf"/><Relationship Id="rId3" Type="http://schemas.openxmlformats.org/officeDocument/2006/relationships/image" Target="../media/image284.emf"/><Relationship Id="rId7" Type="http://schemas.openxmlformats.org/officeDocument/2006/relationships/image" Target="../media/image291.emf"/><Relationship Id="rId12" Type="http://schemas.openxmlformats.org/officeDocument/2006/relationships/image" Target="../media/image315.emf"/><Relationship Id="rId17" Type="http://schemas.openxmlformats.org/officeDocument/2006/relationships/image" Target="../media/image320.emf"/><Relationship Id="rId2" Type="http://schemas.openxmlformats.org/officeDocument/2006/relationships/image" Target="../media/image283.emf"/><Relationship Id="rId16" Type="http://schemas.openxmlformats.org/officeDocument/2006/relationships/image" Target="../media/image31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4.emf"/><Relationship Id="rId5" Type="http://schemas.openxmlformats.org/officeDocument/2006/relationships/image" Target="../media/image286.emf"/><Relationship Id="rId15" Type="http://schemas.openxmlformats.org/officeDocument/2006/relationships/image" Target="../media/image318.emf"/><Relationship Id="rId10" Type="http://schemas.openxmlformats.org/officeDocument/2006/relationships/image" Target="../media/image313.emf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17.emf"/></Relationships>
</file>

<file path=ppt/slides/_rels/slide2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7.emf"/><Relationship Id="rId3" Type="http://schemas.openxmlformats.org/officeDocument/2006/relationships/image" Target="../media/image284.emf"/><Relationship Id="rId7" Type="http://schemas.openxmlformats.org/officeDocument/2006/relationships/image" Target="../media/image291.emf"/><Relationship Id="rId12" Type="http://schemas.openxmlformats.org/officeDocument/2006/relationships/image" Target="../media/image316.emf"/><Relationship Id="rId2" Type="http://schemas.openxmlformats.org/officeDocument/2006/relationships/image" Target="../media/image283.emf"/><Relationship Id="rId16" Type="http://schemas.openxmlformats.org/officeDocument/2006/relationships/image" Target="../media/image31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5.emf"/><Relationship Id="rId5" Type="http://schemas.openxmlformats.org/officeDocument/2006/relationships/image" Target="../media/image286.emf"/><Relationship Id="rId15" Type="http://schemas.openxmlformats.org/officeDocument/2006/relationships/image" Target="../media/image321.emf"/><Relationship Id="rId10" Type="http://schemas.openxmlformats.org/officeDocument/2006/relationships/image" Target="../media/image314.emf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18.emf"/></Relationships>
</file>

<file path=ppt/slides/_rels/slide20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7.emf"/><Relationship Id="rId3" Type="http://schemas.openxmlformats.org/officeDocument/2006/relationships/image" Target="../media/image284.emf"/><Relationship Id="rId7" Type="http://schemas.openxmlformats.org/officeDocument/2006/relationships/image" Target="../media/image291.emf"/><Relationship Id="rId12" Type="http://schemas.openxmlformats.org/officeDocument/2006/relationships/image" Target="../media/image316.emf"/><Relationship Id="rId17" Type="http://schemas.openxmlformats.org/officeDocument/2006/relationships/image" Target="../media/image322.emf"/><Relationship Id="rId2" Type="http://schemas.openxmlformats.org/officeDocument/2006/relationships/image" Target="../media/image283.emf"/><Relationship Id="rId16" Type="http://schemas.openxmlformats.org/officeDocument/2006/relationships/image" Target="../media/image31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5.emf"/><Relationship Id="rId5" Type="http://schemas.openxmlformats.org/officeDocument/2006/relationships/image" Target="../media/image286.emf"/><Relationship Id="rId15" Type="http://schemas.openxmlformats.org/officeDocument/2006/relationships/image" Target="../media/image321.emf"/><Relationship Id="rId10" Type="http://schemas.openxmlformats.org/officeDocument/2006/relationships/image" Target="../media/image314.emf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18.emf"/></Relationships>
</file>

<file path=ppt/slides/_rels/slide20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7.emf"/><Relationship Id="rId18" Type="http://schemas.openxmlformats.org/officeDocument/2006/relationships/image" Target="../media/image323.emf"/><Relationship Id="rId3" Type="http://schemas.openxmlformats.org/officeDocument/2006/relationships/image" Target="../media/image284.emf"/><Relationship Id="rId7" Type="http://schemas.openxmlformats.org/officeDocument/2006/relationships/image" Target="../media/image291.emf"/><Relationship Id="rId12" Type="http://schemas.openxmlformats.org/officeDocument/2006/relationships/image" Target="../media/image316.emf"/><Relationship Id="rId17" Type="http://schemas.openxmlformats.org/officeDocument/2006/relationships/image" Target="../media/image322.emf"/><Relationship Id="rId2" Type="http://schemas.openxmlformats.org/officeDocument/2006/relationships/image" Target="../media/image283.emf"/><Relationship Id="rId16" Type="http://schemas.openxmlformats.org/officeDocument/2006/relationships/image" Target="../media/image319.jpg"/><Relationship Id="rId20" Type="http://schemas.openxmlformats.org/officeDocument/2006/relationships/image" Target="../media/image3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5.emf"/><Relationship Id="rId5" Type="http://schemas.openxmlformats.org/officeDocument/2006/relationships/image" Target="../media/image286.emf"/><Relationship Id="rId15" Type="http://schemas.openxmlformats.org/officeDocument/2006/relationships/image" Target="../media/image321.emf"/><Relationship Id="rId10" Type="http://schemas.openxmlformats.org/officeDocument/2006/relationships/image" Target="../media/image314.emf"/><Relationship Id="rId19" Type="http://schemas.openxmlformats.org/officeDocument/2006/relationships/image" Target="../media/image324.emf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18.emf"/></Relationships>
</file>

<file path=ppt/slides/_rels/slide20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7.emf"/><Relationship Id="rId18" Type="http://schemas.openxmlformats.org/officeDocument/2006/relationships/image" Target="../media/image324.emf"/><Relationship Id="rId3" Type="http://schemas.openxmlformats.org/officeDocument/2006/relationships/image" Target="../media/image284.emf"/><Relationship Id="rId21" Type="http://schemas.openxmlformats.org/officeDocument/2006/relationships/image" Target="../media/image322.emf"/><Relationship Id="rId7" Type="http://schemas.openxmlformats.org/officeDocument/2006/relationships/image" Target="../media/image291.emf"/><Relationship Id="rId12" Type="http://schemas.openxmlformats.org/officeDocument/2006/relationships/image" Target="../media/image316.emf"/><Relationship Id="rId17" Type="http://schemas.openxmlformats.org/officeDocument/2006/relationships/image" Target="../media/image323.emf"/><Relationship Id="rId2" Type="http://schemas.openxmlformats.org/officeDocument/2006/relationships/image" Target="../media/image283.emf"/><Relationship Id="rId16" Type="http://schemas.openxmlformats.org/officeDocument/2006/relationships/image" Target="../media/image319.jpg"/><Relationship Id="rId20" Type="http://schemas.openxmlformats.org/officeDocument/2006/relationships/image" Target="../media/image3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5.emf"/><Relationship Id="rId5" Type="http://schemas.openxmlformats.org/officeDocument/2006/relationships/image" Target="../media/image286.emf"/><Relationship Id="rId15" Type="http://schemas.openxmlformats.org/officeDocument/2006/relationships/image" Target="../media/image321.emf"/><Relationship Id="rId10" Type="http://schemas.openxmlformats.org/officeDocument/2006/relationships/image" Target="../media/image314.emf"/><Relationship Id="rId19" Type="http://schemas.openxmlformats.org/officeDocument/2006/relationships/image" Target="../media/image325.png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18.emf"/><Relationship Id="rId22" Type="http://schemas.openxmlformats.org/officeDocument/2006/relationships/image" Target="../media/image32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7.emf"/><Relationship Id="rId18" Type="http://schemas.openxmlformats.org/officeDocument/2006/relationships/image" Target="../media/image324.emf"/><Relationship Id="rId3" Type="http://schemas.openxmlformats.org/officeDocument/2006/relationships/image" Target="../media/image284.emf"/><Relationship Id="rId21" Type="http://schemas.openxmlformats.org/officeDocument/2006/relationships/image" Target="../media/image322.emf"/><Relationship Id="rId7" Type="http://schemas.openxmlformats.org/officeDocument/2006/relationships/image" Target="../media/image291.emf"/><Relationship Id="rId12" Type="http://schemas.openxmlformats.org/officeDocument/2006/relationships/image" Target="../media/image316.emf"/><Relationship Id="rId17" Type="http://schemas.openxmlformats.org/officeDocument/2006/relationships/image" Target="../media/image323.emf"/><Relationship Id="rId2" Type="http://schemas.openxmlformats.org/officeDocument/2006/relationships/image" Target="../media/image283.emf"/><Relationship Id="rId16" Type="http://schemas.openxmlformats.org/officeDocument/2006/relationships/image" Target="../media/image319.jpg"/><Relationship Id="rId20" Type="http://schemas.openxmlformats.org/officeDocument/2006/relationships/image" Target="../media/image3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5.emf"/><Relationship Id="rId5" Type="http://schemas.openxmlformats.org/officeDocument/2006/relationships/image" Target="../media/image286.emf"/><Relationship Id="rId15" Type="http://schemas.openxmlformats.org/officeDocument/2006/relationships/image" Target="../media/image321.emf"/><Relationship Id="rId23" Type="http://schemas.openxmlformats.org/officeDocument/2006/relationships/image" Target="../media/image328.emf"/><Relationship Id="rId10" Type="http://schemas.openxmlformats.org/officeDocument/2006/relationships/image" Target="../media/image314.emf"/><Relationship Id="rId19" Type="http://schemas.openxmlformats.org/officeDocument/2006/relationships/image" Target="../media/image325.png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18.emf"/><Relationship Id="rId22" Type="http://schemas.openxmlformats.org/officeDocument/2006/relationships/image" Target="../media/image327.emf"/></Relationships>
</file>

<file path=ppt/slides/_rels/slide2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7.emf"/><Relationship Id="rId18" Type="http://schemas.openxmlformats.org/officeDocument/2006/relationships/image" Target="../media/image324.emf"/><Relationship Id="rId3" Type="http://schemas.openxmlformats.org/officeDocument/2006/relationships/image" Target="../media/image284.emf"/><Relationship Id="rId21" Type="http://schemas.openxmlformats.org/officeDocument/2006/relationships/image" Target="../media/image322.emf"/><Relationship Id="rId7" Type="http://schemas.openxmlformats.org/officeDocument/2006/relationships/image" Target="../media/image291.emf"/><Relationship Id="rId12" Type="http://schemas.openxmlformats.org/officeDocument/2006/relationships/image" Target="../media/image316.emf"/><Relationship Id="rId17" Type="http://schemas.openxmlformats.org/officeDocument/2006/relationships/image" Target="../media/image323.emf"/><Relationship Id="rId2" Type="http://schemas.openxmlformats.org/officeDocument/2006/relationships/image" Target="../media/image283.emf"/><Relationship Id="rId16" Type="http://schemas.openxmlformats.org/officeDocument/2006/relationships/image" Target="../media/image319.jpg"/><Relationship Id="rId20" Type="http://schemas.openxmlformats.org/officeDocument/2006/relationships/image" Target="../media/image3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5.emf"/><Relationship Id="rId24" Type="http://schemas.openxmlformats.org/officeDocument/2006/relationships/image" Target="../media/image329.emf"/><Relationship Id="rId5" Type="http://schemas.openxmlformats.org/officeDocument/2006/relationships/image" Target="../media/image286.emf"/><Relationship Id="rId15" Type="http://schemas.openxmlformats.org/officeDocument/2006/relationships/image" Target="../media/image321.emf"/><Relationship Id="rId23" Type="http://schemas.openxmlformats.org/officeDocument/2006/relationships/image" Target="../media/image328.emf"/><Relationship Id="rId10" Type="http://schemas.openxmlformats.org/officeDocument/2006/relationships/image" Target="../media/image314.emf"/><Relationship Id="rId19" Type="http://schemas.openxmlformats.org/officeDocument/2006/relationships/image" Target="../media/image325.png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18.emf"/><Relationship Id="rId22" Type="http://schemas.openxmlformats.org/officeDocument/2006/relationships/image" Target="../media/image327.emf"/></Relationships>
</file>

<file path=ppt/slides/_rels/slide2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7.emf"/><Relationship Id="rId18" Type="http://schemas.openxmlformats.org/officeDocument/2006/relationships/image" Target="../media/image324.emf"/><Relationship Id="rId3" Type="http://schemas.openxmlformats.org/officeDocument/2006/relationships/image" Target="../media/image284.emf"/><Relationship Id="rId21" Type="http://schemas.openxmlformats.org/officeDocument/2006/relationships/image" Target="../media/image322.emf"/><Relationship Id="rId7" Type="http://schemas.openxmlformats.org/officeDocument/2006/relationships/image" Target="../media/image291.emf"/><Relationship Id="rId12" Type="http://schemas.openxmlformats.org/officeDocument/2006/relationships/image" Target="../media/image316.emf"/><Relationship Id="rId17" Type="http://schemas.openxmlformats.org/officeDocument/2006/relationships/image" Target="../media/image323.emf"/><Relationship Id="rId25" Type="http://schemas.openxmlformats.org/officeDocument/2006/relationships/image" Target="../media/image330.emf"/><Relationship Id="rId2" Type="http://schemas.openxmlformats.org/officeDocument/2006/relationships/image" Target="../media/image283.emf"/><Relationship Id="rId16" Type="http://schemas.openxmlformats.org/officeDocument/2006/relationships/image" Target="../media/image319.jpg"/><Relationship Id="rId20" Type="http://schemas.openxmlformats.org/officeDocument/2006/relationships/image" Target="../media/image3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5.emf"/><Relationship Id="rId24" Type="http://schemas.openxmlformats.org/officeDocument/2006/relationships/image" Target="../media/image329.emf"/><Relationship Id="rId5" Type="http://schemas.openxmlformats.org/officeDocument/2006/relationships/image" Target="../media/image286.emf"/><Relationship Id="rId15" Type="http://schemas.openxmlformats.org/officeDocument/2006/relationships/image" Target="../media/image321.emf"/><Relationship Id="rId23" Type="http://schemas.openxmlformats.org/officeDocument/2006/relationships/image" Target="../media/image328.emf"/><Relationship Id="rId10" Type="http://schemas.openxmlformats.org/officeDocument/2006/relationships/image" Target="../media/image314.emf"/><Relationship Id="rId19" Type="http://schemas.openxmlformats.org/officeDocument/2006/relationships/image" Target="../media/image325.png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18.emf"/><Relationship Id="rId22" Type="http://schemas.openxmlformats.org/officeDocument/2006/relationships/image" Target="../media/image327.emf"/></Relationships>
</file>

<file path=ppt/slides/_rels/slide2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8.emf"/><Relationship Id="rId3" Type="http://schemas.openxmlformats.org/officeDocument/2006/relationships/image" Target="../media/image284.emf"/><Relationship Id="rId7" Type="http://schemas.openxmlformats.org/officeDocument/2006/relationships/image" Target="../media/image291.emf"/><Relationship Id="rId12" Type="http://schemas.openxmlformats.org/officeDocument/2006/relationships/image" Target="../media/image316.emf"/><Relationship Id="rId2" Type="http://schemas.openxmlformats.org/officeDocument/2006/relationships/image" Target="../media/image28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5.emf"/><Relationship Id="rId5" Type="http://schemas.openxmlformats.org/officeDocument/2006/relationships/image" Target="../media/image286.emf"/><Relationship Id="rId15" Type="http://schemas.openxmlformats.org/officeDocument/2006/relationships/image" Target="../media/image317.emf"/><Relationship Id="rId10" Type="http://schemas.openxmlformats.org/officeDocument/2006/relationships/image" Target="../media/image314.emf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31.emf"/></Relationships>
</file>

<file path=ppt/slides/_rels/slide2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8.emf"/><Relationship Id="rId3" Type="http://schemas.openxmlformats.org/officeDocument/2006/relationships/image" Target="../media/image284.emf"/><Relationship Id="rId7" Type="http://schemas.openxmlformats.org/officeDocument/2006/relationships/image" Target="../media/image291.emf"/><Relationship Id="rId12" Type="http://schemas.openxmlformats.org/officeDocument/2006/relationships/image" Target="../media/image316.emf"/><Relationship Id="rId2" Type="http://schemas.openxmlformats.org/officeDocument/2006/relationships/image" Target="../media/image283.emf"/><Relationship Id="rId16" Type="http://schemas.openxmlformats.org/officeDocument/2006/relationships/image" Target="../media/image3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5.emf"/><Relationship Id="rId5" Type="http://schemas.openxmlformats.org/officeDocument/2006/relationships/image" Target="../media/image286.emf"/><Relationship Id="rId15" Type="http://schemas.openxmlformats.org/officeDocument/2006/relationships/image" Target="../media/image331.emf"/><Relationship Id="rId10" Type="http://schemas.openxmlformats.org/officeDocument/2006/relationships/image" Target="../media/image314.emf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22.emf"/></Relationships>
</file>

<file path=ppt/slides/_rels/slide2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8.emf"/><Relationship Id="rId18" Type="http://schemas.openxmlformats.org/officeDocument/2006/relationships/image" Target="../media/image334.jpg"/><Relationship Id="rId3" Type="http://schemas.openxmlformats.org/officeDocument/2006/relationships/image" Target="../media/image284.emf"/><Relationship Id="rId7" Type="http://schemas.openxmlformats.org/officeDocument/2006/relationships/image" Target="../media/image291.emf"/><Relationship Id="rId12" Type="http://schemas.openxmlformats.org/officeDocument/2006/relationships/image" Target="../media/image316.emf"/><Relationship Id="rId17" Type="http://schemas.openxmlformats.org/officeDocument/2006/relationships/image" Target="../media/image333.emf"/><Relationship Id="rId2" Type="http://schemas.openxmlformats.org/officeDocument/2006/relationships/image" Target="../media/image283.emf"/><Relationship Id="rId16" Type="http://schemas.openxmlformats.org/officeDocument/2006/relationships/image" Target="../media/image33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5.emf"/><Relationship Id="rId5" Type="http://schemas.openxmlformats.org/officeDocument/2006/relationships/image" Target="../media/image286.emf"/><Relationship Id="rId15" Type="http://schemas.openxmlformats.org/officeDocument/2006/relationships/image" Target="../media/image331.emf"/><Relationship Id="rId10" Type="http://schemas.openxmlformats.org/officeDocument/2006/relationships/image" Target="../media/image314.emf"/><Relationship Id="rId19" Type="http://schemas.openxmlformats.org/officeDocument/2006/relationships/image" Target="../media/image317.emf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22.emf"/></Relationships>
</file>

<file path=ppt/slides/_rels/slide2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emf"/><Relationship Id="rId13" Type="http://schemas.openxmlformats.org/officeDocument/2006/relationships/image" Target="../media/image318.emf"/><Relationship Id="rId18" Type="http://schemas.openxmlformats.org/officeDocument/2006/relationships/image" Target="../media/image317.emf"/><Relationship Id="rId3" Type="http://schemas.openxmlformats.org/officeDocument/2006/relationships/image" Target="../media/image284.emf"/><Relationship Id="rId7" Type="http://schemas.openxmlformats.org/officeDocument/2006/relationships/image" Target="../media/image291.emf"/><Relationship Id="rId12" Type="http://schemas.openxmlformats.org/officeDocument/2006/relationships/image" Target="../media/image316.emf"/><Relationship Id="rId17" Type="http://schemas.openxmlformats.org/officeDocument/2006/relationships/image" Target="../media/image333.emf"/><Relationship Id="rId2" Type="http://schemas.openxmlformats.org/officeDocument/2006/relationships/image" Target="../media/image283.emf"/><Relationship Id="rId16" Type="http://schemas.openxmlformats.org/officeDocument/2006/relationships/image" Target="../media/image33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9.emf"/><Relationship Id="rId11" Type="http://schemas.openxmlformats.org/officeDocument/2006/relationships/image" Target="../media/image315.emf"/><Relationship Id="rId5" Type="http://schemas.openxmlformats.org/officeDocument/2006/relationships/image" Target="../media/image286.emf"/><Relationship Id="rId15" Type="http://schemas.openxmlformats.org/officeDocument/2006/relationships/image" Target="../media/image331.emf"/><Relationship Id="rId10" Type="http://schemas.openxmlformats.org/officeDocument/2006/relationships/image" Target="../media/image314.emf"/><Relationship Id="rId19" Type="http://schemas.openxmlformats.org/officeDocument/2006/relationships/image" Target="../media/image335.emf"/><Relationship Id="rId4" Type="http://schemas.openxmlformats.org/officeDocument/2006/relationships/image" Target="../media/image285.emf"/><Relationship Id="rId9" Type="http://schemas.openxmlformats.org/officeDocument/2006/relationships/image" Target="../media/image293.emf"/><Relationship Id="rId14" Type="http://schemas.openxmlformats.org/officeDocument/2006/relationships/image" Target="../media/image322.emf"/></Relationships>
</file>

<file path=ppt/slides/_rels/slide2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2.emf"/><Relationship Id="rId13" Type="http://schemas.openxmlformats.org/officeDocument/2006/relationships/image" Target="../media/image337.emf"/><Relationship Id="rId18" Type="http://schemas.openxmlformats.org/officeDocument/2006/relationships/image" Target="../media/image335.emf"/><Relationship Id="rId3" Type="http://schemas.openxmlformats.org/officeDocument/2006/relationships/image" Target="../media/image284.emf"/><Relationship Id="rId7" Type="http://schemas.openxmlformats.org/officeDocument/2006/relationships/image" Target="../media/image318.emf"/><Relationship Id="rId12" Type="http://schemas.openxmlformats.org/officeDocument/2006/relationships/image" Target="../media/image336.emf"/><Relationship Id="rId17" Type="http://schemas.openxmlformats.org/officeDocument/2006/relationships/image" Target="../media/image341.emf"/><Relationship Id="rId2" Type="http://schemas.openxmlformats.org/officeDocument/2006/relationships/image" Target="../media/image283.emf"/><Relationship Id="rId16" Type="http://schemas.openxmlformats.org/officeDocument/2006/relationships/image" Target="../media/image34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7.emf"/><Relationship Id="rId11" Type="http://schemas.openxmlformats.org/officeDocument/2006/relationships/image" Target="../media/image333.emf"/><Relationship Id="rId5" Type="http://schemas.openxmlformats.org/officeDocument/2006/relationships/image" Target="../media/image314.emf"/><Relationship Id="rId15" Type="http://schemas.openxmlformats.org/officeDocument/2006/relationships/image" Target="../media/image339.emf"/><Relationship Id="rId10" Type="http://schemas.openxmlformats.org/officeDocument/2006/relationships/image" Target="../media/image332.emf"/><Relationship Id="rId19" Type="http://schemas.openxmlformats.org/officeDocument/2006/relationships/image" Target="../media/image342.emf"/><Relationship Id="rId4" Type="http://schemas.openxmlformats.org/officeDocument/2006/relationships/image" Target="../media/image285.emf"/><Relationship Id="rId9" Type="http://schemas.openxmlformats.org/officeDocument/2006/relationships/image" Target="../media/image331.emf"/><Relationship Id="rId14" Type="http://schemas.openxmlformats.org/officeDocument/2006/relationships/image" Target="../media/image338.emf"/></Relationships>
</file>

<file path=ppt/slides/_rels/slide2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2.emf"/><Relationship Id="rId13" Type="http://schemas.openxmlformats.org/officeDocument/2006/relationships/image" Target="../media/image337.emf"/><Relationship Id="rId18" Type="http://schemas.openxmlformats.org/officeDocument/2006/relationships/image" Target="../media/image343.emf"/><Relationship Id="rId3" Type="http://schemas.openxmlformats.org/officeDocument/2006/relationships/image" Target="../media/image284.emf"/><Relationship Id="rId7" Type="http://schemas.openxmlformats.org/officeDocument/2006/relationships/image" Target="../media/image318.emf"/><Relationship Id="rId12" Type="http://schemas.openxmlformats.org/officeDocument/2006/relationships/image" Target="../media/image336.emf"/><Relationship Id="rId17" Type="http://schemas.openxmlformats.org/officeDocument/2006/relationships/image" Target="../media/image341.emf"/><Relationship Id="rId2" Type="http://schemas.openxmlformats.org/officeDocument/2006/relationships/image" Target="../media/image283.emf"/><Relationship Id="rId16" Type="http://schemas.openxmlformats.org/officeDocument/2006/relationships/image" Target="../media/image340.emf"/><Relationship Id="rId20" Type="http://schemas.openxmlformats.org/officeDocument/2006/relationships/image" Target="../media/image34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7.emf"/><Relationship Id="rId11" Type="http://schemas.openxmlformats.org/officeDocument/2006/relationships/image" Target="../media/image333.emf"/><Relationship Id="rId5" Type="http://schemas.openxmlformats.org/officeDocument/2006/relationships/image" Target="../media/image314.emf"/><Relationship Id="rId15" Type="http://schemas.openxmlformats.org/officeDocument/2006/relationships/image" Target="../media/image339.emf"/><Relationship Id="rId10" Type="http://schemas.openxmlformats.org/officeDocument/2006/relationships/image" Target="../media/image332.emf"/><Relationship Id="rId19" Type="http://schemas.openxmlformats.org/officeDocument/2006/relationships/image" Target="../media/image335.emf"/><Relationship Id="rId4" Type="http://schemas.openxmlformats.org/officeDocument/2006/relationships/image" Target="../media/image285.emf"/><Relationship Id="rId9" Type="http://schemas.openxmlformats.org/officeDocument/2006/relationships/image" Target="../media/image331.emf"/><Relationship Id="rId14" Type="http://schemas.openxmlformats.org/officeDocument/2006/relationships/image" Target="../media/image338.emf"/></Relationships>
</file>

<file path=ppt/slides/_rels/slide2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2.emf"/><Relationship Id="rId13" Type="http://schemas.openxmlformats.org/officeDocument/2006/relationships/image" Target="../media/image337.emf"/><Relationship Id="rId18" Type="http://schemas.openxmlformats.org/officeDocument/2006/relationships/image" Target="../media/image343.emf"/><Relationship Id="rId3" Type="http://schemas.openxmlformats.org/officeDocument/2006/relationships/image" Target="../media/image284.emf"/><Relationship Id="rId21" Type="http://schemas.openxmlformats.org/officeDocument/2006/relationships/image" Target="../media/image344.emf"/><Relationship Id="rId7" Type="http://schemas.openxmlformats.org/officeDocument/2006/relationships/image" Target="../media/image318.emf"/><Relationship Id="rId12" Type="http://schemas.openxmlformats.org/officeDocument/2006/relationships/image" Target="../media/image336.emf"/><Relationship Id="rId17" Type="http://schemas.openxmlformats.org/officeDocument/2006/relationships/image" Target="../media/image341.emf"/><Relationship Id="rId2" Type="http://schemas.openxmlformats.org/officeDocument/2006/relationships/image" Target="../media/image283.emf"/><Relationship Id="rId16" Type="http://schemas.openxmlformats.org/officeDocument/2006/relationships/image" Target="../media/image340.emf"/><Relationship Id="rId20" Type="http://schemas.openxmlformats.org/officeDocument/2006/relationships/image" Target="../media/image34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7.emf"/><Relationship Id="rId11" Type="http://schemas.openxmlformats.org/officeDocument/2006/relationships/image" Target="../media/image333.emf"/><Relationship Id="rId5" Type="http://schemas.openxmlformats.org/officeDocument/2006/relationships/image" Target="../media/image314.emf"/><Relationship Id="rId15" Type="http://schemas.openxmlformats.org/officeDocument/2006/relationships/image" Target="../media/image339.emf"/><Relationship Id="rId10" Type="http://schemas.openxmlformats.org/officeDocument/2006/relationships/image" Target="../media/image332.emf"/><Relationship Id="rId19" Type="http://schemas.openxmlformats.org/officeDocument/2006/relationships/image" Target="../media/image335.emf"/><Relationship Id="rId4" Type="http://schemas.openxmlformats.org/officeDocument/2006/relationships/image" Target="../media/image285.emf"/><Relationship Id="rId9" Type="http://schemas.openxmlformats.org/officeDocument/2006/relationships/image" Target="../media/image331.emf"/><Relationship Id="rId14" Type="http://schemas.openxmlformats.org/officeDocument/2006/relationships/image" Target="../media/image33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2.emf"/><Relationship Id="rId13" Type="http://schemas.openxmlformats.org/officeDocument/2006/relationships/image" Target="../media/image337.emf"/><Relationship Id="rId18" Type="http://schemas.openxmlformats.org/officeDocument/2006/relationships/image" Target="../media/image343.emf"/><Relationship Id="rId3" Type="http://schemas.openxmlformats.org/officeDocument/2006/relationships/image" Target="../media/image284.emf"/><Relationship Id="rId21" Type="http://schemas.openxmlformats.org/officeDocument/2006/relationships/image" Target="../media/image344.emf"/><Relationship Id="rId7" Type="http://schemas.openxmlformats.org/officeDocument/2006/relationships/image" Target="../media/image318.emf"/><Relationship Id="rId12" Type="http://schemas.openxmlformats.org/officeDocument/2006/relationships/image" Target="../media/image336.emf"/><Relationship Id="rId17" Type="http://schemas.openxmlformats.org/officeDocument/2006/relationships/image" Target="../media/image341.emf"/><Relationship Id="rId2" Type="http://schemas.openxmlformats.org/officeDocument/2006/relationships/image" Target="../media/image283.emf"/><Relationship Id="rId16" Type="http://schemas.openxmlformats.org/officeDocument/2006/relationships/image" Target="../media/image340.emf"/><Relationship Id="rId20" Type="http://schemas.openxmlformats.org/officeDocument/2006/relationships/image" Target="../media/image34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7.emf"/><Relationship Id="rId11" Type="http://schemas.openxmlformats.org/officeDocument/2006/relationships/image" Target="../media/image333.emf"/><Relationship Id="rId5" Type="http://schemas.openxmlformats.org/officeDocument/2006/relationships/image" Target="../media/image314.emf"/><Relationship Id="rId15" Type="http://schemas.openxmlformats.org/officeDocument/2006/relationships/image" Target="../media/image339.emf"/><Relationship Id="rId10" Type="http://schemas.openxmlformats.org/officeDocument/2006/relationships/image" Target="../media/image332.emf"/><Relationship Id="rId19" Type="http://schemas.openxmlformats.org/officeDocument/2006/relationships/image" Target="../media/image335.emf"/><Relationship Id="rId4" Type="http://schemas.openxmlformats.org/officeDocument/2006/relationships/image" Target="../media/image285.emf"/><Relationship Id="rId9" Type="http://schemas.openxmlformats.org/officeDocument/2006/relationships/image" Target="../media/image331.emf"/><Relationship Id="rId14" Type="http://schemas.openxmlformats.org/officeDocument/2006/relationships/image" Target="../media/image338.emf"/><Relationship Id="rId22" Type="http://schemas.openxmlformats.org/officeDocument/2006/relationships/image" Target="../media/image345.emf"/></Relationships>
</file>

<file path=ppt/slides/_rels/slide2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2.emf"/><Relationship Id="rId13" Type="http://schemas.openxmlformats.org/officeDocument/2006/relationships/image" Target="../media/image337.emf"/><Relationship Id="rId18" Type="http://schemas.openxmlformats.org/officeDocument/2006/relationships/image" Target="../media/image343.emf"/><Relationship Id="rId3" Type="http://schemas.openxmlformats.org/officeDocument/2006/relationships/image" Target="../media/image284.emf"/><Relationship Id="rId21" Type="http://schemas.openxmlformats.org/officeDocument/2006/relationships/image" Target="../media/image335.emf"/><Relationship Id="rId7" Type="http://schemas.openxmlformats.org/officeDocument/2006/relationships/image" Target="../media/image318.emf"/><Relationship Id="rId12" Type="http://schemas.openxmlformats.org/officeDocument/2006/relationships/image" Target="../media/image336.emf"/><Relationship Id="rId17" Type="http://schemas.openxmlformats.org/officeDocument/2006/relationships/image" Target="../media/image341.emf"/><Relationship Id="rId2" Type="http://schemas.openxmlformats.org/officeDocument/2006/relationships/image" Target="../media/image283.emf"/><Relationship Id="rId16" Type="http://schemas.openxmlformats.org/officeDocument/2006/relationships/image" Target="../media/image340.emf"/><Relationship Id="rId20" Type="http://schemas.openxmlformats.org/officeDocument/2006/relationships/image" Target="../media/image34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7.emf"/><Relationship Id="rId11" Type="http://schemas.openxmlformats.org/officeDocument/2006/relationships/image" Target="../media/image333.emf"/><Relationship Id="rId24" Type="http://schemas.openxmlformats.org/officeDocument/2006/relationships/image" Target="../media/image345.emf"/><Relationship Id="rId5" Type="http://schemas.openxmlformats.org/officeDocument/2006/relationships/image" Target="../media/image314.emf"/><Relationship Id="rId15" Type="http://schemas.openxmlformats.org/officeDocument/2006/relationships/image" Target="../media/image339.emf"/><Relationship Id="rId23" Type="http://schemas.openxmlformats.org/officeDocument/2006/relationships/image" Target="../media/image344.emf"/><Relationship Id="rId10" Type="http://schemas.openxmlformats.org/officeDocument/2006/relationships/image" Target="../media/image332.emf"/><Relationship Id="rId19" Type="http://schemas.openxmlformats.org/officeDocument/2006/relationships/image" Target="../media/image346.emf"/><Relationship Id="rId4" Type="http://schemas.openxmlformats.org/officeDocument/2006/relationships/image" Target="../media/image285.emf"/><Relationship Id="rId9" Type="http://schemas.openxmlformats.org/officeDocument/2006/relationships/image" Target="../media/image331.emf"/><Relationship Id="rId14" Type="http://schemas.openxmlformats.org/officeDocument/2006/relationships/image" Target="../media/image338.emf"/><Relationship Id="rId22" Type="http://schemas.openxmlformats.org/officeDocument/2006/relationships/image" Target="../media/image342.emf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9.emf"/><Relationship Id="rId2" Type="http://schemas.openxmlformats.org/officeDocument/2006/relationships/image" Target="../media/image34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0.emf"/></Relationships>
</file>

<file path=ppt/slides/_rels/slide2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9.emf"/><Relationship Id="rId2" Type="http://schemas.openxmlformats.org/officeDocument/2006/relationships/image" Target="../media/image34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2.emf"/><Relationship Id="rId5" Type="http://schemas.openxmlformats.org/officeDocument/2006/relationships/image" Target="../media/image351.emf"/><Relationship Id="rId4" Type="http://schemas.openxmlformats.org/officeDocument/2006/relationships/image" Target="../media/image350.emf"/></Relationships>
</file>

<file path=ppt/slides/_rels/slide2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4.emf"/><Relationship Id="rId3" Type="http://schemas.openxmlformats.org/officeDocument/2006/relationships/image" Target="../media/image349.emf"/><Relationship Id="rId7" Type="http://schemas.openxmlformats.org/officeDocument/2006/relationships/image" Target="../media/image353.emf"/><Relationship Id="rId2" Type="http://schemas.openxmlformats.org/officeDocument/2006/relationships/image" Target="../media/image34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2.emf"/><Relationship Id="rId5" Type="http://schemas.openxmlformats.org/officeDocument/2006/relationships/image" Target="../media/image351.emf"/><Relationship Id="rId4" Type="http://schemas.openxmlformats.org/officeDocument/2006/relationships/image" Target="../media/image350.emf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10" Type="http://schemas.openxmlformats.org/officeDocument/2006/relationships/image" Target="../media/image45.emf"/><Relationship Id="rId4" Type="http://schemas.openxmlformats.org/officeDocument/2006/relationships/image" Target="../media/image39.emf"/><Relationship Id="rId9" Type="http://schemas.openxmlformats.org/officeDocument/2006/relationships/image" Target="../media/image44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13" Type="http://schemas.openxmlformats.org/officeDocument/2006/relationships/image" Target="../media/image45.emf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12" Type="http://schemas.openxmlformats.org/officeDocument/2006/relationships/image" Target="../media/image48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emf"/><Relationship Id="rId11" Type="http://schemas.openxmlformats.org/officeDocument/2006/relationships/image" Target="../media/image47.emf"/><Relationship Id="rId5" Type="http://schemas.openxmlformats.org/officeDocument/2006/relationships/image" Target="../media/image40.emf"/><Relationship Id="rId10" Type="http://schemas.openxmlformats.org/officeDocument/2006/relationships/image" Target="../media/image46.emf"/><Relationship Id="rId4" Type="http://schemas.openxmlformats.org/officeDocument/2006/relationships/image" Target="../media/image39.emf"/><Relationship Id="rId9" Type="http://schemas.openxmlformats.org/officeDocument/2006/relationships/image" Target="../media/image44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13" Type="http://schemas.openxmlformats.org/officeDocument/2006/relationships/image" Target="../media/image45.emf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12" Type="http://schemas.openxmlformats.org/officeDocument/2006/relationships/image" Target="../media/image48.emf"/><Relationship Id="rId2" Type="http://schemas.openxmlformats.org/officeDocument/2006/relationships/image" Target="../media/image34.emf"/><Relationship Id="rId16" Type="http://schemas.openxmlformats.org/officeDocument/2006/relationships/image" Target="../media/image5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emf"/><Relationship Id="rId11" Type="http://schemas.openxmlformats.org/officeDocument/2006/relationships/image" Target="../media/image47.emf"/><Relationship Id="rId5" Type="http://schemas.openxmlformats.org/officeDocument/2006/relationships/image" Target="../media/image40.emf"/><Relationship Id="rId15" Type="http://schemas.openxmlformats.org/officeDocument/2006/relationships/image" Target="../media/image50.emf"/><Relationship Id="rId10" Type="http://schemas.openxmlformats.org/officeDocument/2006/relationships/image" Target="../media/image46.emf"/><Relationship Id="rId4" Type="http://schemas.openxmlformats.org/officeDocument/2006/relationships/image" Target="../media/image39.emf"/><Relationship Id="rId9" Type="http://schemas.openxmlformats.org/officeDocument/2006/relationships/image" Target="../media/image44.emf"/><Relationship Id="rId14" Type="http://schemas.openxmlformats.org/officeDocument/2006/relationships/image" Target="../media/image4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dl.acm.org/doi/10.5555/2884435.2884485" TargetMode="External"/><Relationship Id="rId12" Type="http://schemas.openxmlformats.org/officeDocument/2006/relationships/image" Target="../media/image62.png"/><Relationship Id="rId2" Type="http://schemas.openxmlformats.org/officeDocument/2006/relationships/hyperlink" Target="https://dl.acm.org/doi/10.5555/1283383.128339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hyperlink" Target="https://arxiv.org/abs/1911.01839" TargetMode="External"/><Relationship Id="rId4" Type="http://schemas.openxmlformats.org/officeDocument/2006/relationships/hyperlink" Target="https://arxiv.org/abs/1604.05765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hyperlink" Target="https://dl.acm.org/doi/10.5555/2884435.2884485" TargetMode="External"/><Relationship Id="rId7" Type="http://schemas.openxmlformats.org/officeDocument/2006/relationships/hyperlink" Target="https://arxiv.org/abs/1911.05545" TargetMode="External"/><Relationship Id="rId2" Type="http://schemas.openxmlformats.org/officeDocument/2006/relationships/hyperlink" Target="https://dl.acm.org/doi/10.5555/1283383.128339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604.08491" TargetMode="External"/><Relationship Id="rId5" Type="http://schemas.openxmlformats.org/officeDocument/2006/relationships/hyperlink" Target="https://arxiv.org/abs/1911.01839" TargetMode="External"/><Relationship Id="rId4" Type="http://schemas.openxmlformats.org/officeDocument/2006/relationships/hyperlink" Target="https://arxiv.org/abs/1604.05765" TargetMode="External"/><Relationship Id="rId9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dl.acm.org/doi/10.1145/2897518.2897568" TargetMode="External"/><Relationship Id="rId3" Type="http://schemas.openxmlformats.org/officeDocument/2006/relationships/hyperlink" Target="https://dl.acm.org/doi/10.5555/2884435.2884485" TargetMode="External"/><Relationship Id="rId7" Type="http://schemas.openxmlformats.org/officeDocument/2006/relationships/hyperlink" Target="https://arxiv.org/abs/1911.05545" TargetMode="External"/><Relationship Id="rId2" Type="http://schemas.openxmlformats.org/officeDocument/2006/relationships/hyperlink" Target="https://dl.acm.org/doi/10.5555/1283383.128339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604.08491" TargetMode="External"/><Relationship Id="rId5" Type="http://schemas.openxmlformats.org/officeDocument/2006/relationships/hyperlink" Target="https://arxiv.org/abs/1911.01839" TargetMode="External"/><Relationship Id="rId10" Type="http://schemas.openxmlformats.org/officeDocument/2006/relationships/image" Target="../media/image64.png"/><Relationship Id="rId4" Type="http://schemas.openxmlformats.org/officeDocument/2006/relationships/hyperlink" Target="https://arxiv.org/abs/1604.05765" TargetMode="External"/><Relationship Id="rId9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dl.acm.org/doi/10.1145/2897518.2897568" TargetMode="External"/><Relationship Id="rId3" Type="http://schemas.openxmlformats.org/officeDocument/2006/relationships/hyperlink" Target="https://dl.acm.org/doi/10.5555/2884435.2884485" TargetMode="External"/><Relationship Id="rId7" Type="http://schemas.openxmlformats.org/officeDocument/2006/relationships/hyperlink" Target="https://arxiv.org/abs/1911.05545" TargetMode="External"/><Relationship Id="rId2" Type="http://schemas.openxmlformats.org/officeDocument/2006/relationships/hyperlink" Target="https://dl.acm.org/doi/10.5555/1283383.128339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604.08491" TargetMode="External"/><Relationship Id="rId11" Type="http://schemas.openxmlformats.org/officeDocument/2006/relationships/image" Target="../media/image64.png"/><Relationship Id="rId5" Type="http://schemas.openxmlformats.org/officeDocument/2006/relationships/hyperlink" Target="https://arxiv.org/abs/1911.01839" TargetMode="External"/><Relationship Id="rId10" Type="http://schemas.openxmlformats.org/officeDocument/2006/relationships/image" Target="../media/image66.png"/><Relationship Id="rId4" Type="http://schemas.openxmlformats.org/officeDocument/2006/relationships/hyperlink" Target="https://arxiv.org/abs/1604.05765" TargetMode="External"/><Relationship Id="rId9" Type="http://schemas.openxmlformats.org/officeDocument/2006/relationships/hyperlink" Target="https://arxiv.org/abs/2009.02584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dl.acm.org/doi/10.1145/2897518.2897568" TargetMode="External"/><Relationship Id="rId3" Type="http://schemas.openxmlformats.org/officeDocument/2006/relationships/hyperlink" Target="https://dl.acm.org/doi/10.5555/2884435.2884485" TargetMode="External"/><Relationship Id="rId7" Type="http://schemas.openxmlformats.org/officeDocument/2006/relationships/hyperlink" Target="https://arxiv.org/abs/1911.05545" TargetMode="External"/><Relationship Id="rId12" Type="http://schemas.openxmlformats.org/officeDocument/2006/relationships/image" Target="../media/image64.png"/><Relationship Id="rId2" Type="http://schemas.openxmlformats.org/officeDocument/2006/relationships/hyperlink" Target="https://dl.acm.org/doi/10.5555/1283383.128339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604.08491" TargetMode="External"/><Relationship Id="rId11" Type="http://schemas.openxmlformats.org/officeDocument/2006/relationships/image" Target="../media/image67.png"/><Relationship Id="rId5" Type="http://schemas.openxmlformats.org/officeDocument/2006/relationships/hyperlink" Target="https://arxiv.org/abs/1911.01839" TargetMode="External"/><Relationship Id="rId10" Type="http://schemas.openxmlformats.org/officeDocument/2006/relationships/hyperlink" Target="https://people.idsia.ch/~grandoni/Pubblicazioni/GLSSS19soda.pdf" TargetMode="External"/><Relationship Id="rId4" Type="http://schemas.openxmlformats.org/officeDocument/2006/relationships/hyperlink" Target="https://arxiv.org/abs/1604.05765" TargetMode="External"/><Relationship Id="rId9" Type="http://schemas.openxmlformats.org/officeDocument/2006/relationships/hyperlink" Target="https://arxiv.org/abs/2009.02584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dl.acm.org/doi/10.1145/2897518.2897568" TargetMode="External"/><Relationship Id="rId3" Type="http://schemas.openxmlformats.org/officeDocument/2006/relationships/hyperlink" Target="https://dl.acm.org/doi/10.5555/2884435.2884485" TargetMode="External"/><Relationship Id="rId7" Type="http://schemas.openxmlformats.org/officeDocument/2006/relationships/hyperlink" Target="https://arxiv.org/abs/1911.05545" TargetMode="External"/><Relationship Id="rId12" Type="http://schemas.openxmlformats.org/officeDocument/2006/relationships/image" Target="../media/image69.png"/><Relationship Id="rId2" Type="http://schemas.openxmlformats.org/officeDocument/2006/relationships/hyperlink" Target="https://dl.acm.org/doi/10.5555/1283383.128339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604.08491" TargetMode="External"/><Relationship Id="rId11" Type="http://schemas.openxmlformats.org/officeDocument/2006/relationships/image" Target="../media/image68.png"/><Relationship Id="rId5" Type="http://schemas.openxmlformats.org/officeDocument/2006/relationships/hyperlink" Target="https://arxiv.org/abs/1911.01839" TargetMode="External"/><Relationship Id="rId10" Type="http://schemas.openxmlformats.org/officeDocument/2006/relationships/hyperlink" Target="https://people.idsia.ch/~grandoni/Pubblicazioni/GLSSS19soda.pdf" TargetMode="External"/><Relationship Id="rId4" Type="http://schemas.openxmlformats.org/officeDocument/2006/relationships/hyperlink" Target="https://arxiv.org/abs/1604.05765" TargetMode="External"/><Relationship Id="rId9" Type="http://schemas.openxmlformats.org/officeDocument/2006/relationships/hyperlink" Target="https://arxiv.org/abs/2009.02584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8.emf"/><Relationship Id="rId4" Type="http://schemas.openxmlformats.org/officeDocument/2006/relationships/image" Target="../media/image3.emf"/><Relationship Id="rId9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emf"/><Relationship Id="rId5" Type="http://schemas.openxmlformats.org/officeDocument/2006/relationships/image" Target="../media/image72.emf"/><Relationship Id="rId4" Type="http://schemas.openxmlformats.org/officeDocument/2006/relationships/image" Target="../media/image71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6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7.emf"/><Relationship Id="rId4" Type="http://schemas.openxmlformats.org/officeDocument/2006/relationships/image" Target="../media/image7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8.emf"/><Relationship Id="rId4" Type="http://schemas.openxmlformats.org/officeDocument/2006/relationships/image" Target="../media/image3.emf"/><Relationship Id="rId9" Type="http://schemas.openxmlformats.org/officeDocument/2006/relationships/image" Target="../media/image9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7" Type="http://schemas.openxmlformats.org/officeDocument/2006/relationships/image" Target="../media/image79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emf"/><Relationship Id="rId5" Type="http://schemas.openxmlformats.org/officeDocument/2006/relationships/image" Target="../media/image77.emf"/><Relationship Id="rId4" Type="http://schemas.openxmlformats.org/officeDocument/2006/relationships/image" Target="../media/image76.e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3" Type="http://schemas.openxmlformats.org/officeDocument/2006/relationships/image" Target="../media/image75.emf"/><Relationship Id="rId7" Type="http://schemas.openxmlformats.org/officeDocument/2006/relationships/image" Target="../media/image79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emf"/><Relationship Id="rId5" Type="http://schemas.openxmlformats.org/officeDocument/2006/relationships/image" Target="../media/image77.emf"/><Relationship Id="rId4" Type="http://schemas.openxmlformats.org/officeDocument/2006/relationships/image" Target="../media/image76.emf"/><Relationship Id="rId9" Type="http://schemas.openxmlformats.org/officeDocument/2006/relationships/image" Target="../media/image81.e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3" Type="http://schemas.openxmlformats.org/officeDocument/2006/relationships/image" Target="../media/image75.emf"/><Relationship Id="rId7" Type="http://schemas.openxmlformats.org/officeDocument/2006/relationships/image" Target="../media/image79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emf"/><Relationship Id="rId5" Type="http://schemas.openxmlformats.org/officeDocument/2006/relationships/image" Target="../media/image77.emf"/><Relationship Id="rId10" Type="http://schemas.openxmlformats.org/officeDocument/2006/relationships/image" Target="../media/image82.emf"/><Relationship Id="rId4" Type="http://schemas.openxmlformats.org/officeDocument/2006/relationships/image" Target="../media/image76.emf"/><Relationship Id="rId9" Type="http://schemas.openxmlformats.org/officeDocument/2006/relationships/image" Target="../media/image81.e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3" Type="http://schemas.openxmlformats.org/officeDocument/2006/relationships/image" Target="../media/image75.emf"/><Relationship Id="rId7" Type="http://schemas.openxmlformats.org/officeDocument/2006/relationships/image" Target="../media/image79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emf"/><Relationship Id="rId11" Type="http://schemas.openxmlformats.org/officeDocument/2006/relationships/image" Target="../media/image83.emf"/><Relationship Id="rId5" Type="http://schemas.openxmlformats.org/officeDocument/2006/relationships/image" Target="../media/image77.emf"/><Relationship Id="rId10" Type="http://schemas.openxmlformats.org/officeDocument/2006/relationships/image" Target="../media/image82.emf"/><Relationship Id="rId4" Type="http://schemas.openxmlformats.org/officeDocument/2006/relationships/image" Target="../media/image76.emf"/><Relationship Id="rId9" Type="http://schemas.openxmlformats.org/officeDocument/2006/relationships/image" Target="../media/image81.e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3" Type="http://schemas.openxmlformats.org/officeDocument/2006/relationships/image" Target="../media/image75.emf"/><Relationship Id="rId7" Type="http://schemas.openxmlformats.org/officeDocument/2006/relationships/image" Target="../media/image79.emf"/><Relationship Id="rId12" Type="http://schemas.openxmlformats.org/officeDocument/2006/relationships/image" Target="../media/image84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emf"/><Relationship Id="rId11" Type="http://schemas.openxmlformats.org/officeDocument/2006/relationships/image" Target="../media/image83.emf"/><Relationship Id="rId5" Type="http://schemas.openxmlformats.org/officeDocument/2006/relationships/image" Target="../media/image77.emf"/><Relationship Id="rId10" Type="http://schemas.openxmlformats.org/officeDocument/2006/relationships/image" Target="../media/image82.emf"/><Relationship Id="rId4" Type="http://schemas.openxmlformats.org/officeDocument/2006/relationships/image" Target="../media/image76.emf"/><Relationship Id="rId9" Type="http://schemas.openxmlformats.org/officeDocument/2006/relationships/image" Target="../media/image81.e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13" Type="http://schemas.openxmlformats.org/officeDocument/2006/relationships/image" Target="../media/image85.emf"/><Relationship Id="rId3" Type="http://schemas.openxmlformats.org/officeDocument/2006/relationships/image" Target="../media/image75.emf"/><Relationship Id="rId7" Type="http://schemas.openxmlformats.org/officeDocument/2006/relationships/image" Target="../media/image79.emf"/><Relationship Id="rId12" Type="http://schemas.openxmlformats.org/officeDocument/2006/relationships/image" Target="../media/image84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emf"/><Relationship Id="rId11" Type="http://schemas.openxmlformats.org/officeDocument/2006/relationships/image" Target="../media/image83.emf"/><Relationship Id="rId5" Type="http://schemas.openxmlformats.org/officeDocument/2006/relationships/image" Target="../media/image77.emf"/><Relationship Id="rId10" Type="http://schemas.openxmlformats.org/officeDocument/2006/relationships/image" Target="../media/image82.emf"/><Relationship Id="rId4" Type="http://schemas.openxmlformats.org/officeDocument/2006/relationships/image" Target="../media/image76.emf"/><Relationship Id="rId9" Type="http://schemas.openxmlformats.org/officeDocument/2006/relationships/image" Target="../media/image81.emf"/><Relationship Id="rId14" Type="http://schemas.openxmlformats.org/officeDocument/2006/relationships/image" Target="../media/image86.e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emf"/><Relationship Id="rId4" Type="http://schemas.openxmlformats.org/officeDocument/2006/relationships/image" Target="../media/image8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emf"/><Relationship Id="rId5" Type="http://schemas.openxmlformats.org/officeDocument/2006/relationships/image" Target="../media/image91.emf"/><Relationship Id="rId4" Type="http://schemas.openxmlformats.org/officeDocument/2006/relationships/image" Target="../media/image88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95.emf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emf"/><Relationship Id="rId5" Type="http://schemas.openxmlformats.org/officeDocument/2006/relationships/image" Target="../media/image97.emf"/><Relationship Id="rId4" Type="http://schemas.openxmlformats.org/officeDocument/2006/relationships/image" Target="../media/image96.emf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emf"/><Relationship Id="rId3" Type="http://schemas.openxmlformats.org/officeDocument/2006/relationships/image" Target="../media/image100.png"/><Relationship Id="rId7" Type="http://schemas.openxmlformats.org/officeDocument/2006/relationships/image" Target="../media/image97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emf"/><Relationship Id="rId5" Type="http://schemas.openxmlformats.org/officeDocument/2006/relationships/image" Target="../media/image94.png"/><Relationship Id="rId4" Type="http://schemas.openxmlformats.org/officeDocument/2006/relationships/image" Target="../media/image93.png"/><Relationship Id="rId9" Type="http://schemas.openxmlformats.org/officeDocument/2006/relationships/image" Target="../media/image95.emf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emf"/><Relationship Id="rId3" Type="http://schemas.openxmlformats.org/officeDocument/2006/relationships/image" Target="../media/image100.png"/><Relationship Id="rId7" Type="http://schemas.openxmlformats.org/officeDocument/2006/relationships/image" Target="../media/image103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emf"/><Relationship Id="rId5" Type="http://schemas.openxmlformats.org/officeDocument/2006/relationships/image" Target="../media/image101.emf"/><Relationship Id="rId4" Type="http://schemas.openxmlformats.org/officeDocument/2006/relationships/image" Target="../media/image95.emf"/><Relationship Id="rId9" Type="http://schemas.openxmlformats.org/officeDocument/2006/relationships/image" Target="../media/image105.emf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emf"/><Relationship Id="rId3" Type="http://schemas.openxmlformats.org/officeDocument/2006/relationships/image" Target="../media/image100.png"/><Relationship Id="rId7" Type="http://schemas.openxmlformats.org/officeDocument/2006/relationships/image" Target="../media/image103.emf"/><Relationship Id="rId12" Type="http://schemas.openxmlformats.org/officeDocument/2006/relationships/image" Target="../media/image108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emf"/><Relationship Id="rId11" Type="http://schemas.openxmlformats.org/officeDocument/2006/relationships/image" Target="../media/image107.emf"/><Relationship Id="rId5" Type="http://schemas.openxmlformats.org/officeDocument/2006/relationships/image" Target="../media/image101.emf"/><Relationship Id="rId10" Type="http://schemas.openxmlformats.org/officeDocument/2006/relationships/image" Target="../media/image106.emf"/><Relationship Id="rId4" Type="http://schemas.openxmlformats.org/officeDocument/2006/relationships/image" Target="../media/image95.emf"/><Relationship Id="rId9" Type="http://schemas.openxmlformats.org/officeDocument/2006/relationships/image" Target="../media/image105.emf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emf"/><Relationship Id="rId13" Type="http://schemas.openxmlformats.org/officeDocument/2006/relationships/image" Target="../media/image107.emf"/><Relationship Id="rId3" Type="http://schemas.openxmlformats.org/officeDocument/2006/relationships/image" Target="../media/image100.png"/><Relationship Id="rId7" Type="http://schemas.openxmlformats.org/officeDocument/2006/relationships/image" Target="../media/image101.emf"/><Relationship Id="rId12" Type="http://schemas.openxmlformats.org/officeDocument/2006/relationships/image" Target="../media/image106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emf"/><Relationship Id="rId11" Type="http://schemas.openxmlformats.org/officeDocument/2006/relationships/image" Target="../media/image105.emf"/><Relationship Id="rId5" Type="http://schemas.openxmlformats.org/officeDocument/2006/relationships/image" Target="../media/image110.png"/><Relationship Id="rId10" Type="http://schemas.openxmlformats.org/officeDocument/2006/relationships/image" Target="../media/image104.emf"/><Relationship Id="rId4" Type="http://schemas.openxmlformats.org/officeDocument/2006/relationships/image" Target="../media/image109.png"/><Relationship Id="rId9" Type="http://schemas.openxmlformats.org/officeDocument/2006/relationships/image" Target="../media/image103.emf"/><Relationship Id="rId14" Type="http://schemas.openxmlformats.org/officeDocument/2006/relationships/image" Target="../media/image10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emf"/><Relationship Id="rId13" Type="http://schemas.openxmlformats.org/officeDocument/2006/relationships/image" Target="../media/image107.emf"/><Relationship Id="rId3" Type="http://schemas.openxmlformats.org/officeDocument/2006/relationships/image" Target="../media/image100.png"/><Relationship Id="rId7" Type="http://schemas.openxmlformats.org/officeDocument/2006/relationships/image" Target="../media/image101.emf"/><Relationship Id="rId12" Type="http://schemas.openxmlformats.org/officeDocument/2006/relationships/image" Target="../media/image106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emf"/><Relationship Id="rId11" Type="http://schemas.openxmlformats.org/officeDocument/2006/relationships/image" Target="../media/image105.emf"/><Relationship Id="rId5" Type="http://schemas.openxmlformats.org/officeDocument/2006/relationships/image" Target="../media/image110.png"/><Relationship Id="rId15" Type="http://schemas.openxmlformats.org/officeDocument/2006/relationships/image" Target="../media/image108.emf"/><Relationship Id="rId10" Type="http://schemas.openxmlformats.org/officeDocument/2006/relationships/image" Target="../media/image104.emf"/><Relationship Id="rId4" Type="http://schemas.openxmlformats.org/officeDocument/2006/relationships/image" Target="../media/image109.png"/><Relationship Id="rId9" Type="http://schemas.openxmlformats.org/officeDocument/2006/relationships/image" Target="../media/image103.emf"/><Relationship Id="rId14" Type="http://schemas.openxmlformats.org/officeDocument/2006/relationships/image" Target="../media/image111.emf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emf"/><Relationship Id="rId13" Type="http://schemas.openxmlformats.org/officeDocument/2006/relationships/image" Target="../media/image109.png"/><Relationship Id="rId3" Type="http://schemas.openxmlformats.org/officeDocument/2006/relationships/image" Target="../media/image100.png"/><Relationship Id="rId7" Type="http://schemas.openxmlformats.org/officeDocument/2006/relationships/image" Target="../media/image102.emf"/><Relationship Id="rId12" Type="http://schemas.openxmlformats.org/officeDocument/2006/relationships/image" Target="../media/image107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emf"/><Relationship Id="rId11" Type="http://schemas.openxmlformats.org/officeDocument/2006/relationships/image" Target="../media/image106.emf"/><Relationship Id="rId5" Type="http://schemas.openxmlformats.org/officeDocument/2006/relationships/image" Target="../media/image112.emf"/><Relationship Id="rId15" Type="http://schemas.openxmlformats.org/officeDocument/2006/relationships/image" Target="../media/image108.emf"/><Relationship Id="rId10" Type="http://schemas.openxmlformats.org/officeDocument/2006/relationships/image" Target="../media/image105.emf"/><Relationship Id="rId4" Type="http://schemas.openxmlformats.org/officeDocument/2006/relationships/image" Target="../media/image95.emf"/><Relationship Id="rId9" Type="http://schemas.openxmlformats.org/officeDocument/2006/relationships/image" Target="../media/image104.emf"/><Relationship Id="rId14" Type="http://schemas.openxmlformats.org/officeDocument/2006/relationships/image" Target="../media/image110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emf"/><Relationship Id="rId13" Type="http://schemas.openxmlformats.org/officeDocument/2006/relationships/image" Target="../media/image109.png"/><Relationship Id="rId3" Type="http://schemas.openxmlformats.org/officeDocument/2006/relationships/image" Target="../media/image100.png"/><Relationship Id="rId7" Type="http://schemas.openxmlformats.org/officeDocument/2006/relationships/image" Target="../media/image102.emf"/><Relationship Id="rId12" Type="http://schemas.openxmlformats.org/officeDocument/2006/relationships/image" Target="../media/image107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emf"/><Relationship Id="rId11" Type="http://schemas.openxmlformats.org/officeDocument/2006/relationships/image" Target="../media/image106.emf"/><Relationship Id="rId5" Type="http://schemas.openxmlformats.org/officeDocument/2006/relationships/image" Target="../media/image113.emf"/><Relationship Id="rId15" Type="http://schemas.openxmlformats.org/officeDocument/2006/relationships/image" Target="../media/image108.emf"/><Relationship Id="rId10" Type="http://schemas.openxmlformats.org/officeDocument/2006/relationships/image" Target="../media/image105.emf"/><Relationship Id="rId4" Type="http://schemas.openxmlformats.org/officeDocument/2006/relationships/image" Target="../media/image95.emf"/><Relationship Id="rId9" Type="http://schemas.openxmlformats.org/officeDocument/2006/relationships/image" Target="../media/image104.emf"/><Relationship Id="rId14" Type="http://schemas.openxmlformats.org/officeDocument/2006/relationships/image" Target="../media/image110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3" Type="http://schemas.openxmlformats.org/officeDocument/2006/relationships/image" Target="../media/image101.emf"/><Relationship Id="rId7" Type="http://schemas.openxmlformats.org/officeDocument/2006/relationships/image" Target="../media/image105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emf"/><Relationship Id="rId11" Type="http://schemas.openxmlformats.org/officeDocument/2006/relationships/image" Target="../media/image108.emf"/><Relationship Id="rId5" Type="http://schemas.openxmlformats.org/officeDocument/2006/relationships/image" Target="../media/image103.emf"/><Relationship Id="rId10" Type="http://schemas.openxmlformats.org/officeDocument/2006/relationships/image" Target="../media/image114.png"/><Relationship Id="rId4" Type="http://schemas.openxmlformats.org/officeDocument/2006/relationships/image" Target="../media/image102.emf"/><Relationship Id="rId9" Type="http://schemas.openxmlformats.org/officeDocument/2006/relationships/image" Target="../media/image107.emf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13" Type="http://schemas.openxmlformats.org/officeDocument/2006/relationships/image" Target="../media/image108.emf"/><Relationship Id="rId3" Type="http://schemas.openxmlformats.org/officeDocument/2006/relationships/image" Target="../media/image101.emf"/><Relationship Id="rId7" Type="http://schemas.openxmlformats.org/officeDocument/2006/relationships/image" Target="../media/image105.emf"/><Relationship Id="rId12" Type="http://schemas.openxmlformats.org/officeDocument/2006/relationships/image" Target="../media/image114.png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emf"/><Relationship Id="rId11" Type="http://schemas.openxmlformats.org/officeDocument/2006/relationships/image" Target="../media/image116.emf"/><Relationship Id="rId5" Type="http://schemas.openxmlformats.org/officeDocument/2006/relationships/image" Target="../media/image103.emf"/><Relationship Id="rId10" Type="http://schemas.openxmlformats.org/officeDocument/2006/relationships/image" Target="../media/image115.emf"/><Relationship Id="rId4" Type="http://schemas.openxmlformats.org/officeDocument/2006/relationships/image" Target="../media/image102.emf"/><Relationship Id="rId9" Type="http://schemas.openxmlformats.org/officeDocument/2006/relationships/image" Target="../media/image107.emf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13" Type="http://schemas.openxmlformats.org/officeDocument/2006/relationships/image" Target="../media/image116.emf"/><Relationship Id="rId3" Type="http://schemas.openxmlformats.org/officeDocument/2006/relationships/image" Target="../media/image101.emf"/><Relationship Id="rId7" Type="http://schemas.openxmlformats.org/officeDocument/2006/relationships/image" Target="../media/image105.emf"/><Relationship Id="rId12" Type="http://schemas.openxmlformats.org/officeDocument/2006/relationships/image" Target="../media/image115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emf"/><Relationship Id="rId11" Type="http://schemas.openxmlformats.org/officeDocument/2006/relationships/image" Target="../media/image118.emf"/><Relationship Id="rId5" Type="http://schemas.openxmlformats.org/officeDocument/2006/relationships/image" Target="../media/image103.emf"/><Relationship Id="rId15" Type="http://schemas.openxmlformats.org/officeDocument/2006/relationships/image" Target="../media/image108.emf"/><Relationship Id="rId10" Type="http://schemas.openxmlformats.org/officeDocument/2006/relationships/image" Target="../media/image117.emf"/><Relationship Id="rId4" Type="http://schemas.openxmlformats.org/officeDocument/2006/relationships/image" Target="../media/image102.emf"/><Relationship Id="rId9" Type="http://schemas.openxmlformats.org/officeDocument/2006/relationships/image" Target="../media/image107.emf"/><Relationship Id="rId14" Type="http://schemas.openxmlformats.org/officeDocument/2006/relationships/image" Target="../media/image114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13" Type="http://schemas.openxmlformats.org/officeDocument/2006/relationships/image" Target="../media/image115.emf"/><Relationship Id="rId3" Type="http://schemas.openxmlformats.org/officeDocument/2006/relationships/image" Target="../media/image101.emf"/><Relationship Id="rId7" Type="http://schemas.openxmlformats.org/officeDocument/2006/relationships/image" Target="../media/image105.emf"/><Relationship Id="rId12" Type="http://schemas.openxmlformats.org/officeDocument/2006/relationships/image" Target="../media/image119.emf"/><Relationship Id="rId17" Type="http://schemas.openxmlformats.org/officeDocument/2006/relationships/image" Target="../media/image108.emf"/><Relationship Id="rId2" Type="http://schemas.openxmlformats.org/officeDocument/2006/relationships/image" Target="../media/image95.emf"/><Relationship Id="rId16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emf"/><Relationship Id="rId11" Type="http://schemas.openxmlformats.org/officeDocument/2006/relationships/image" Target="../media/image118.emf"/><Relationship Id="rId5" Type="http://schemas.openxmlformats.org/officeDocument/2006/relationships/image" Target="../media/image103.emf"/><Relationship Id="rId15" Type="http://schemas.openxmlformats.org/officeDocument/2006/relationships/image" Target="../media/image116.emf"/><Relationship Id="rId10" Type="http://schemas.openxmlformats.org/officeDocument/2006/relationships/image" Target="../media/image117.emf"/><Relationship Id="rId4" Type="http://schemas.openxmlformats.org/officeDocument/2006/relationships/image" Target="../media/image102.emf"/><Relationship Id="rId9" Type="http://schemas.openxmlformats.org/officeDocument/2006/relationships/image" Target="../media/image107.emf"/><Relationship Id="rId14" Type="http://schemas.openxmlformats.org/officeDocument/2006/relationships/image" Target="../media/image120.emf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13" Type="http://schemas.openxmlformats.org/officeDocument/2006/relationships/image" Target="../media/image121.emf"/><Relationship Id="rId18" Type="http://schemas.openxmlformats.org/officeDocument/2006/relationships/image" Target="../media/image108.emf"/><Relationship Id="rId3" Type="http://schemas.openxmlformats.org/officeDocument/2006/relationships/image" Target="../media/image101.emf"/><Relationship Id="rId7" Type="http://schemas.openxmlformats.org/officeDocument/2006/relationships/image" Target="../media/image105.emf"/><Relationship Id="rId12" Type="http://schemas.openxmlformats.org/officeDocument/2006/relationships/image" Target="../media/image119.emf"/><Relationship Id="rId17" Type="http://schemas.openxmlformats.org/officeDocument/2006/relationships/image" Target="../media/image114.png"/><Relationship Id="rId2" Type="http://schemas.openxmlformats.org/officeDocument/2006/relationships/image" Target="../media/image95.emf"/><Relationship Id="rId16" Type="http://schemas.openxmlformats.org/officeDocument/2006/relationships/image" Target="../media/image11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emf"/><Relationship Id="rId11" Type="http://schemas.openxmlformats.org/officeDocument/2006/relationships/image" Target="../media/image118.emf"/><Relationship Id="rId5" Type="http://schemas.openxmlformats.org/officeDocument/2006/relationships/image" Target="../media/image103.emf"/><Relationship Id="rId15" Type="http://schemas.openxmlformats.org/officeDocument/2006/relationships/image" Target="../media/image120.emf"/><Relationship Id="rId10" Type="http://schemas.openxmlformats.org/officeDocument/2006/relationships/image" Target="../media/image117.emf"/><Relationship Id="rId4" Type="http://schemas.openxmlformats.org/officeDocument/2006/relationships/image" Target="../media/image102.emf"/><Relationship Id="rId9" Type="http://schemas.openxmlformats.org/officeDocument/2006/relationships/image" Target="../media/image107.emf"/><Relationship Id="rId14" Type="http://schemas.openxmlformats.org/officeDocument/2006/relationships/image" Target="../media/image115.emf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13" Type="http://schemas.openxmlformats.org/officeDocument/2006/relationships/image" Target="../media/image121.emf"/><Relationship Id="rId18" Type="http://schemas.openxmlformats.org/officeDocument/2006/relationships/image" Target="../media/image114.png"/><Relationship Id="rId3" Type="http://schemas.openxmlformats.org/officeDocument/2006/relationships/image" Target="../media/image101.emf"/><Relationship Id="rId7" Type="http://schemas.openxmlformats.org/officeDocument/2006/relationships/image" Target="../media/image105.emf"/><Relationship Id="rId12" Type="http://schemas.openxmlformats.org/officeDocument/2006/relationships/image" Target="../media/image119.emf"/><Relationship Id="rId17" Type="http://schemas.openxmlformats.org/officeDocument/2006/relationships/image" Target="../media/image116.emf"/><Relationship Id="rId2" Type="http://schemas.openxmlformats.org/officeDocument/2006/relationships/image" Target="../media/image95.emf"/><Relationship Id="rId16" Type="http://schemas.openxmlformats.org/officeDocument/2006/relationships/image" Target="../media/image12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emf"/><Relationship Id="rId11" Type="http://schemas.openxmlformats.org/officeDocument/2006/relationships/image" Target="../media/image118.emf"/><Relationship Id="rId5" Type="http://schemas.openxmlformats.org/officeDocument/2006/relationships/image" Target="../media/image103.emf"/><Relationship Id="rId15" Type="http://schemas.openxmlformats.org/officeDocument/2006/relationships/image" Target="../media/image115.emf"/><Relationship Id="rId10" Type="http://schemas.openxmlformats.org/officeDocument/2006/relationships/image" Target="../media/image117.emf"/><Relationship Id="rId19" Type="http://schemas.openxmlformats.org/officeDocument/2006/relationships/image" Target="../media/image108.emf"/><Relationship Id="rId4" Type="http://schemas.openxmlformats.org/officeDocument/2006/relationships/image" Target="../media/image102.emf"/><Relationship Id="rId9" Type="http://schemas.openxmlformats.org/officeDocument/2006/relationships/image" Target="../media/image107.emf"/><Relationship Id="rId14" Type="http://schemas.openxmlformats.org/officeDocument/2006/relationships/image" Target="../media/image122.emf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13" Type="http://schemas.openxmlformats.org/officeDocument/2006/relationships/image" Target="../media/image121.emf"/><Relationship Id="rId18" Type="http://schemas.openxmlformats.org/officeDocument/2006/relationships/image" Target="../media/image114.png"/><Relationship Id="rId3" Type="http://schemas.openxmlformats.org/officeDocument/2006/relationships/image" Target="../media/image101.emf"/><Relationship Id="rId7" Type="http://schemas.openxmlformats.org/officeDocument/2006/relationships/image" Target="../media/image105.emf"/><Relationship Id="rId12" Type="http://schemas.openxmlformats.org/officeDocument/2006/relationships/image" Target="../media/image119.emf"/><Relationship Id="rId17" Type="http://schemas.openxmlformats.org/officeDocument/2006/relationships/image" Target="../media/image116.emf"/><Relationship Id="rId2" Type="http://schemas.openxmlformats.org/officeDocument/2006/relationships/image" Target="../media/image95.emf"/><Relationship Id="rId16" Type="http://schemas.openxmlformats.org/officeDocument/2006/relationships/image" Target="../media/image120.emf"/><Relationship Id="rId20" Type="http://schemas.openxmlformats.org/officeDocument/2006/relationships/image" Target="../media/image12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emf"/><Relationship Id="rId11" Type="http://schemas.openxmlformats.org/officeDocument/2006/relationships/image" Target="../media/image118.emf"/><Relationship Id="rId5" Type="http://schemas.openxmlformats.org/officeDocument/2006/relationships/image" Target="../media/image103.emf"/><Relationship Id="rId15" Type="http://schemas.openxmlformats.org/officeDocument/2006/relationships/image" Target="../media/image115.emf"/><Relationship Id="rId10" Type="http://schemas.openxmlformats.org/officeDocument/2006/relationships/image" Target="../media/image117.emf"/><Relationship Id="rId19" Type="http://schemas.openxmlformats.org/officeDocument/2006/relationships/image" Target="../media/image108.emf"/><Relationship Id="rId4" Type="http://schemas.openxmlformats.org/officeDocument/2006/relationships/image" Target="../media/image102.emf"/><Relationship Id="rId9" Type="http://schemas.openxmlformats.org/officeDocument/2006/relationships/image" Target="../media/image107.emf"/><Relationship Id="rId14" Type="http://schemas.openxmlformats.org/officeDocument/2006/relationships/image" Target="../media/image1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13" Type="http://schemas.openxmlformats.org/officeDocument/2006/relationships/image" Target="../media/image126.emf"/><Relationship Id="rId3" Type="http://schemas.openxmlformats.org/officeDocument/2006/relationships/image" Target="../media/image101.emf"/><Relationship Id="rId7" Type="http://schemas.openxmlformats.org/officeDocument/2006/relationships/image" Target="../media/image105.emf"/><Relationship Id="rId12" Type="http://schemas.openxmlformats.org/officeDocument/2006/relationships/image" Target="../media/image125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emf"/><Relationship Id="rId11" Type="http://schemas.openxmlformats.org/officeDocument/2006/relationships/image" Target="../media/image124.emf"/><Relationship Id="rId5" Type="http://schemas.openxmlformats.org/officeDocument/2006/relationships/image" Target="../media/image103.emf"/><Relationship Id="rId15" Type="http://schemas.openxmlformats.org/officeDocument/2006/relationships/image" Target="../media/image108.emf"/><Relationship Id="rId10" Type="http://schemas.openxmlformats.org/officeDocument/2006/relationships/image" Target="../media/image114.png"/><Relationship Id="rId4" Type="http://schemas.openxmlformats.org/officeDocument/2006/relationships/image" Target="../media/image102.emf"/><Relationship Id="rId9" Type="http://schemas.openxmlformats.org/officeDocument/2006/relationships/image" Target="../media/image107.emf"/><Relationship Id="rId14" Type="http://schemas.openxmlformats.org/officeDocument/2006/relationships/image" Target="../media/image127.emf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13" Type="http://schemas.openxmlformats.org/officeDocument/2006/relationships/image" Target="../media/image126.emf"/><Relationship Id="rId18" Type="http://schemas.openxmlformats.org/officeDocument/2006/relationships/image" Target="../media/image108.emf"/><Relationship Id="rId3" Type="http://schemas.openxmlformats.org/officeDocument/2006/relationships/image" Target="../media/image101.emf"/><Relationship Id="rId7" Type="http://schemas.openxmlformats.org/officeDocument/2006/relationships/image" Target="../media/image105.emf"/><Relationship Id="rId12" Type="http://schemas.openxmlformats.org/officeDocument/2006/relationships/image" Target="../media/image125.emf"/><Relationship Id="rId17" Type="http://schemas.openxmlformats.org/officeDocument/2006/relationships/image" Target="../media/image130.emf"/><Relationship Id="rId2" Type="http://schemas.openxmlformats.org/officeDocument/2006/relationships/image" Target="../media/image95.emf"/><Relationship Id="rId16" Type="http://schemas.openxmlformats.org/officeDocument/2006/relationships/image" Target="../media/image12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emf"/><Relationship Id="rId11" Type="http://schemas.openxmlformats.org/officeDocument/2006/relationships/image" Target="../media/image124.emf"/><Relationship Id="rId5" Type="http://schemas.openxmlformats.org/officeDocument/2006/relationships/image" Target="../media/image103.emf"/><Relationship Id="rId15" Type="http://schemas.openxmlformats.org/officeDocument/2006/relationships/image" Target="../media/image128.emf"/><Relationship Id="rId10" Type="http://schemas.openxmlformats.org/officeDocument/2006/relationships/image" Target="../media/image114.png"/><Relationship Id="rId4" Type="http://schemas.openxmlformats.org/officeDocument/2006/relationships/image" Target="../media/image102.emf"/><Relationship Id="rId9" Type="http://schemas.openxmlformats.org/officeDocument/2006/relationships/image" Target="../media/image107.emf"/><Relationship Id="rId14" Type="http://schemas.openxmlformats.org/officeDocument/2006/relationships/image" Target="../media/image127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emf"/><Relationship Id="rId2" Type="http://schemas.openxmlformats.org/officeDocument/2006/relationships/image" Target="../media/image1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emf"/><Relationship Id="rId5" Type="http://schemas.openxmlformats.org/officeDocument/2006/relationships/image" Target="../media/image134.emf"/><Relationship Id="rId4" Type="http://schemas.openxmlformats.org/officeDocument/2006/relationships/image" Target="../media/image133.emf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emf"/><Relationship Id="rId3" Type="http://schemas.openxmlformats.org/officeDocument/2006/relationships/image" Target="../media/image132.emf"/><Relationship Id="rId7" Type="http://schemas.openxmlformats.org/officeDocument/2006/relationships/image" Target="../media/image136.emf"/><Relationship Id="rId2" Type="http://schemas.openxmlformats.org/officeDocument/2006/relationships/image" Target="../media/image1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emf"/><Relationship Id="rId11" Type="http://schemas.openxmlformats.org/officeDocument/2006/relationships/image" Target="../media/image140.emf"/><Relationship Id="rId5" Type="http://schemas.openxmlformats.org/officeDocument/2006/relationships/image" Target="../media/image134.emf"/><Relationship Id="rId10" Type="http://schemas.openxmlformats.org/officeDocument/2006/relationships/image" Target="../media/image139.emf"/><Relationship Id="rId4" Type="http://schemas.openxmlformats.org/officeDocument/2006/relationships/image" Target="../media/image133.emf"/><Relationship Id="rId9" Type="http://schemas.openxmlformats.org/officeDocument/2006/relationships/image" Target="../media/image138.emf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emf"/><Relationship Id="rId13" Type="http://schemas.openxmlformats.org/officeDocument/2006/relationships/image" Target="../media/image142.emf"/><Relationship Id="rId3" Type="http://schemas.openxmlformats.org/officeDocument/2006/relationships/image" Target="../media/image132.emf"/><Relationship Id="rId7" Type="http://schemas.openxmlformats.org/officeDocument/2006/relationships/image" Target="../media/image136.emf"/><Relationship Id="rId12" Type="http://schemas.openxmlformats.org/officeDocument/2006/relationships/image" Target="../media/image141.emf"/><Relationship Id="rId2" Type="http://schemas.openxmlformats.org/officeDocument/2006/relationships/image" Target="../media/image1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emf"/><Relationship Id="rId11" Type="http://schemas.openxmlformats.org/officeDocument/2006/relationships/image" Target="../media/image140.emf"/><Relationship Id="rId5" Type="http://schemas.openxmlformats.org/officeDocument/2006/relationships/image" Target="../media/image134.emf"/><Relationship Id="rId15" Type="http://schemas.openxmlformats.org/officeDocument/2006/relationships/image" Target="../media/image144.emf"/><Relationship Id="rId10" Type="http://schemas.openxmlformats.org/officeDocument/2006/relationships/image" Target="../media/image139.emf"/><Relationship Id="rId4" Type="http://schemas.openxmlformats.org/officeDocument/2006/relationships/image" Target="../media/image133.emf"/><Relationship Id="rId9" Type="http://schemas.openxmlformats.org/officeDocument/2006/relationships/image" Target="../media/image138.emf"/><Relationship Id="rId14" Type="http://schemas.openxmlformats.org/officeDocument/2006/relationships/image" Target="../media/image143.emf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emf"/><Relationship Id="rId13" Type="http://schemas.openxmlformats.org/officeDocument/2006/relationships/image" Target="../media/image142.emf"/><Relationship Id="rId3" Type="http://schemas.openxmlformats.org/officeDocument/2006/relationships/image" Target="../media/image132.emf"/><Relationship Id="rId7" Type="http://schemas.openxmlformats.org/officeDocument/2006/relationships/image" Target="../media/image136.emf"/><Relationship Id="rId12" Type="http://schemas.openxmlformats.org/officeDocument/2006/relationships/image" Target="../media/image141.emf"/><Relationship Id="rId2" Type="http://schemas.openxmlformats.org/officeDocument/2006/relationships/image" Target="../media/image131.emf"/><Relationship Id="rId16" Type="http://schemas.openxmlformats.org/officeDocument/2006/relationships/image" Target="../media/image14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emf"/><Relationship Id="rId11" Type="http://schemas.openxmlformats.org/officeDocument/2006/relationships/image" Target="../media/image140.emf"/><Relationship Id="rId5" Type="http://schemas.openxmlformats.org/officeDocument/2006/relationships/image" Target="../media/image134.emf"/><Relationship Id="rId15" Type="http://schemas.openxmlformats.org/officeDocument/2006/relationships/image" Target="../media/image144.emf"/><Relationship Id="rId10" Type="http://schemas.openxmlformats.org/officeDocument/2006/relationships/image" Target="../media/image139.emf"/><Relationship Id="rId4" Type="http://schemas.openxmlformats.org/officeDocument/2006/relationships/image" Target="../media/image133.emf"/><Relationship Id="rId9" Type="http://schemas.openxmlformats.org/officeDocument/2006/relationships/image" Target="../media/image138.emf"/><Relationship Id="rId14" Type="http://schemas.openxmlformats.org/officeDocument/2006/relationships/image" Target="../media/image143.emf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emf"/><Relationship Id="rId13" Type="http://schemas.openxmlformats.org/officeDocument/2006/relationships/image" Target="../media/image142.emf"/><Relationship Id="rId3" Type="http://schemas.openxmlformats.org/officeDocument/2006/relationships/image" Target="../media/image132.emf"/><Relationship Id="rId7" Type="http://schemas.openxmlformats.org/officeDocument/2006/relationships/image" Target="../media/image136.emf"/><Relationship Id="rId12" Type="http://schemas.openxmlformats.org/officeDocument/2006/relationships/image" Target="../media/image141.emf"/><Relationship Id="rId17" Type="http://schemas.openxmlformats.org/officeDocument/2006/relationships/image" Target="../media/image146.emf"/><Relationship Id="rId2" Type="http://schemas.openxmlformats.org/officeDocument/2006/relationships/image" Target="../media/image131.emf"/><Relationship Id="rId16" Type="http://schemas.openxmlformats.org/officeDocument/2006/relationships/image" Target="../media/image14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emf"/><Relationship Id="rId11" Type="http://schemas.openxmlformats.org/officeDocument/2006/relationships/image" Target="../media/image140.emf"/><Relationship Id="rId5" Type="http://schemas.openxmlformats.org/officeDocument/2006/relationships/image" Target="../media/image134.emf"/><Relationship Id="rId15" Type="http://schemas.openxmlformats.org/officeDocument/2006/relationships/image" Target="../media/image144.emf"/><Relationship Id="rId10" Type="http://schemas.openxmlformats.org/officeDocument/2006/relationships/image" Target="../media/image139.emf"/><Relationship Id="rId4" Type="http://schemas.openxmlformats.org/officeDocument/2006/relationships/image" Target="../media/image133.emf"/><Relationship Id="rId9" Type="http://schemas.openxmlformats.org/officeDocument/2006/relationships/image" Target="../media/image138.emf"/><Relationship Id="rId14" Type="http://schemas.openxmlformats.org/officeDocument/2006/relationships/image" Target="../media/image143.emf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emf"/><Relationship Id="rId13" Type="http://schemas.openxmlformats.org/officeDocument/2006/relationships/image" Target="../media/image142.emf"/><Relationship Id="rId18" Type="http://schemas.openxmlformats.org/officeDocument/2006/relationships/image" Target="../media/image147.emf"/><Relationship Id="rId3" Type="http://schemas.openxmlformats.org/officeDocument/2006/relationships/image" Target="../media/image132.emf"/><Relationship Id="rId7" Type="http://schemas.openxmlformats.org/officeDocument/2006/relationships/image" Target="../media/image136.emf"/><Relationship Id="rId12" Type="http://schemas.openxmlformats.org/officeDocument/2006/relationships/image" Target="../media/image141.emf"/><Relationship Id="rId17" Type="http://schemas.openxmlformats.org/officeDocument/2006/relationships/image" Target="../media/image146.emf"/><Relationship Id="rId2" Type="http://schemas.openxmlformats.org/officeDocument/2006/relationships/image" Target="../media/image131.emf"/><Relationship Id="rId16" Type="http://schemas.openxmlformats.org/officeDocument/2006/relationships/image" Target="../media/image14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emf"/><Relationship Id="rId11" Type="http://schemas.openxmlformats.org/officeDocument/2006/relationships/image" Target="../media/image140.emf"/><Relationship Id="rId5" Type="http://schemas.openxmlformats.org/officeDocument/2006/relationships/image" Target="../media/image134.emf"/><Relationship Id="rId15" Type="http://schemas.openxmlformats.org/officeDocument/2006/relationships/image" Target="../media/image144.emf"/><Relationship Id="rId10" Type="http://schemas.openxmlformats.org/officeDocument/2006/relationships/image" Target="../media/image139.emf"/><Relationship Id="rId19" Type="http://schemas.openxmlformats.org/officeDocument/2006/relationships/image" Target="../media/image148.emf"/><Relationship Id="rId4" Type="http://schemas.openxmlformats.org/officeDocument/2006/relationships/image" Target="../media/image133.emf"/><Relationship Id="rId9" Type="http://schemas.openxmlformats.org/officeDocument/2006/relationships/image" Target="../media/image138.emf"/><Relationship Id="rId14" Type="http://schemas.openxmlformats.org/officeDocument/2006/relationships/image" Target="../media/image143.emf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emf"/><Relationship Id="rId13" Type="http://schemas.openxmlformats.org/officeDocument/2006/relationships/image" Target="../media/image142.emf"/><Relationship Id="rId18" Type="http://schemas.openxmlformats.org/officeDocument/2006/relationships/image" Target="../media/image147.emf"/><Relationship Id="rId3" Type="http://schemas.openxmlformats.org/officeDocument/2006/relationships/image" Target="../media/image132.emf"/><Relationship Id="rId7" Type="http://schemas.openxmlformats.org/officeDocument/2006/relationships/image" Target="../media/image136.emf"/><Relationship Id="rId12" Type="http://schemas.openxmlformats.org/officeDocument/2006/relationships/image" Target="../media/image141.emf"/><Relationship Id="rId17" Type="http://schemas.openxmlformats.org/officeDocument/2006/relationships/image" Target="../media/image146.emf"/><Relationship Id="rId2" Type="http://schemas.openxmlformats.org/officeDocument/2006/relationships/image" Target="../media/image131.emf"/><Relationship Id="rId16" Type="http://schemas.openxmlformats.org/officeDocument/2006/relationships/image" Target="../media/image14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emf"/><Relationship Id="rId11" Type="http://schemas.openxmlformats.org/officeDocument/2006/relationships/image" Target="../media/image140.emf"/><Relationship Id="rId5" Type="http://schemas.openxmlformats.org/officeDocument/2006/relationships/image" Target="../media/image134.emf"/><Relationship Id="rId15" Type="http://schemas.openxmlformats.org/officeDocument/2006/relationships/image" Target="../media/image144.emf"/><Relationship Id="rId10" Type="http://schemas.openxmlformats.org/officeDocument/2006/relationships/image" Target="../media/image139.emf"/><Relationship Id="rId19" Type="http://schemas.openxmlformats.org/officeDocument/2006/relationships/image" Target="../media/image148.emf"/><Relationship Id="rId4" Type="http://schemas.openxmlformats.org/officeDocument/2006/relationships/image" Target="../media/image133.emf"/><Relationship Id="rId9" Type="http://schemas.openxmlformats.org/officeDocument/2006/relationships/image" Target="../media/image138.emf"/><Relationship Id="rId14" Type="http://schemas.openxmlformats.org/officeDocument/2006/relationships/image" Target="../media/image14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emf"/><Relationship Id="rId13" Type="http://schemas.openxmlformats.org/officeDocument/2006/relationships/image" Target="../media/image142.emf"/><Relationship Id="rId18" Type="http://schemas.openxmlformats.org/officeDocument/2006/relationships/image" Target="../media/image147.emf"/><Relationship Id="rId3" Type="http://schemas.openxmlformats.org/officeDocument/2006/relationships/image" Target="../media/image132.emf"/><Relationship Id="rId21" Type="http://schemas.openxmlformats.org/officeDocument/2006/relationships/image" Target="../media/image150.emf"/><Relationship Id="rId7" Type="http://schemas.openxmlformats.org/officeDocument/2006/relationships/image" Target="../media/image136.emf"/><Relationship Id="rId12" Type="http://schemas.openxmlformats.org/officeDocument/2006/relationships/image" Target="../media/image141.emf"/><Relationship Id="rId17" Type="http://schemas.openxmlformats.org/officeDocument/2006/relationships/image" Target="../media/image146.emf"/><Relationship Id="rId2" Type="http://schemas.openxmlformats.org/officeDocument/2006/relationships/image" Target="../media/image131.emf"/><Relationship Id="rId16" Type="http://schemas.openxmlformats.org/officeDocument/2006/relationships/image" Target="../media/image145.emf"/><Relationship Id="rId20" Type="http://schemas.openxmlformats.org/officeDocument/2006/relationships/image" Target="../media/image14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emf"/><Relationship Id="rId11" Type="http://schemas.openxmlformats.org/officeDocument/2006/relationships/image" Target="../media/image140.emf"/><Relationship Id="rId5" Type="http://schemas.openxmlformats.org/officeDocument/2006/relationships/image" Target="../media/image134.emf"/><Relationship Id="rId15" Type="http://schemas.openxmlformats.org/officeDocument/2006/relationships/image" Target="../media/image144.emf"/><Relationship Id="rId23" Type="http://schemas.openxmlformats.org/officeDocument/2006/relationships/image" Target="../media/image152.emf"/><Relationship Id="rId10" Type="http://schemas.openxmlformats.org/officeDocument/2006/relationships/image" Target="../media/image139.emf"/><Relationship Id="rId19" Type="http://schemas.openxmlformats.org/officeDocument/2006/relationships/image" Target="../media/image148.emf"/><Relationship Id="rId4" Type="http://schemas.openxmlformats.org/officeDocument/2006/relationships/image" Target="../media/image133.emf"/><Relationship Id="rId9" Type="http://schemas.openxmlformats.org/officeDocument/2006/relationships/image" Target="../media/image138.emf"/><Relationship Id="rId14" Type="http://schemas.openxmlformats.org/officeDocument/2006/relationships/image" Target="../media/image143.emf"/><Relationship Id="rId22" Type="http://schemas.openxmlformats.org/officeDocument/2006/relationships/image" Target="../media/image151.emf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emf"/><Relationship Id="rId2" Type="http://schemas.openxmlformats.org/officeDocument/2006/relationships/image" Target="../media/image15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6.emf"/><Relationship Id="rId4" Type="http://schemas.openxmlformats.org/officeDocument/2006/relationships/image" Target="../media/image155.emf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emf"/><Relationship Id="rId2" Type="http://schemas.openxmlformats.org/officeDocument/2006/relationships/image" Target="../media/image15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emf"/><Relationship Id="rId5" Type="http://schemas.openxmlformats.org/officeDocument/2006/relationships/image" Target="../media/image157.emf"/><Relationship Id="rId4" Type="http://schemas.openxmlformats.org/officeDocument/2006/relationships/image" Target="../media/image155.e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emf"/><Relationship Id="rId7" Type="http://schemas.openxmlformats.org/officeDocument/2006/relationships/image" Target="../media/image156.emf"/><Relationship Id="rId2" Type="http://schemas.openxmlformats.org/officeDocument/2006/relationships/image" Target="../media/image15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8.emf"/><Relationship Id="rId5" Type="http://schemas.openxmlformats.org/officeDocument/2006/relationships/image" Target="../media/image157.emf"/><Relationship Id="rId4" Type="http://schemas.openxmlformats.org/officeDocument/2006/relationships/image" Target="../media/image155.emf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emf"/><Relationship Id="rId3" Type="http://schemas.openxmlformats.org/officeDocument/2006/relationships/image" Target="../media/image154.emf"/><Relationship Id="rId7" Type="http://schemas.openxmlformats.org/officeDocument/2006/relationships/image" Target="../media/image159.emf"/><Relationship Id="rId2" Type="http://schemas.openxmlformats.org/officeDocument/2006/relationships/image" Target="../media/image15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8.emf"/><Relationship Id="rId5" Type="http://schemas.openxmlformats.org/officeDocument/2006/relationships/image" Target="../media/image157.emf"/><Relationship Id="rId4" Type="http://schemas.openxmlformats.org/officeDocument/2006/relationships/image" Target="../media/image155.emf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3" Type="http://schemas.openxmlformats.org/officeDocument/2006/relationships/image" Target="../media/image160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5" Type="http://schemas.openxmlformats.org/officeDocument/2006/relationships/image" Target="../media/image136.emf"/><Relationship Id="rId10" Type="http://schemas.openxmlformats.org/officeDocument/2006/relationships/image" Target="../media/image132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3" Type="http://schemas.openxmlformats.org/officeDocument/2006/relationships/image" Target="../media/image160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5" Type="http://schemas.openxmlformats.org/officeDocument/2006/relationships/image" Target="../media/image136.emf"/><Relationship Id="rId10" Type="http://schemas.openxmlformats.org/officeDocument/2006/relationships/image" Target="../media/image132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Relationship Id="rId14" Type="http://schemas.openxmlformats.org/officeDocument/2006/relationships/image" Target="../media/image165.emf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3" Type="http://schemas.openxmlformats.org/officeDocument/2006/relationships/image" Target="../media/image160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5" Type="http://schemas.openxmlformats.org/officeDocument/2006/relationships/image" Target="../media/image136.emf"/><Relationship Id="rId15" Type="http://schemas.openxmlformats.org/officeDocument/2006/relationships/image" Target="../media/image166.emf"/><Relationship Id="rId10" Type="http://schemas.openxmlformats.org/officeDocument/2006/relationships/image" Target="../media/image132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Relationship Id="rId14" Type="http://schemas.openxmlformats.org/officeDocument/2006/relationships/image" Target="../media/image165.emf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13" Type="http://schemas.openxmlformats.org/officeDocument/2006/relationships/image" Target="../media/image164.emf"/><Relationship Id="rId3" Type="http://schemas.openxmlformats.org/officeDocument/2006/relationships/image" Target="../media/image160.emf"/><Relationship Id="rId7" Type="http://schemas.openxmlformats.org/officeDocument/2006/relationships/image" Target="../media/image138.emf"/><Relationship Id="rId12" Type="http://schemas.openxmlformats.org/officeDocument/2006/relationships/image" Target="../media/image16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62.emf"/><Relationship Id="rId5" Type="http://schemas.openxmlformats.org/officeDocument/2006/relationships/image" Target="../media/image136.emf"/><Relationship Id="rId15" Type="http://schemas.openxmlformats.org/officeDocument/2006/relationships/image" Target="../media/image166.emf"/><Relationship Id="rId10" Type="http://schemas.openxmlformats.org/officeDocument/2006/relationships/image" Target="../media/image132.emf"/><Relationship Id="rId4" Type="http://schemas.openxmlformats.org/officeDocument/2006/relationships/image" Target="../media/image135.emf"/><Relationship Id="rId9" Type="http://schemas.openxmlformats.org/officeDocument/2006/relationships/image" Target="../media/image161.emf"/><Relationship Id="rId14" Type="http://schemas.openxmlformats.org/officeDocument/2006/relationships/image" Target="../media/image16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F9FA1-67AB-C443-AB56-237B27C1CE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Deterministic Rounding of Dynamic Fractional Matchings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EB33B9-D8BB-A14B-B01D-EF9AD3E0E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Sayan Bhattacharya</a:t>
            </a:r>
          </a:p>
          <a:p>
            <a:r>
              <a:rPr lang="en-US" dirty="0"/>
              <a:t>(University of Warwick)</a:t>
            </a:r>
          </a:p>
          <a:p>
            <a:endParaRPr lang="en-US" dirty="0"/>
          </a:p>
          <a:p>
            <a:pPr algn="l"/>
            <a:r>
              <a:rPr lang="en-US" dirty="0"/>
              <a:t>Joint work with Peter Kiss.</a:t>
            </a:r>
          </a:p>
        </p:txBody>
      </p:sp>
    </p:spTree>
    <p:extLst>
      <p:ext uri="{BB962C8B-B14F-4D97-AF65-F5344CB8AC3E}">
        <p14:creationId xmlns:p14="http://schemas.microsoft.com/office/powerpoint/2010/main" val="1935239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14988D-8ABD-A243-A8AE-0C4AF6A4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946" y="285578"/>
            <a:ext cx="4978400" cy="3556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DD589F7-0D01-1845-A12B-C21FB5D2D3A9}"/>
              </a:ext>
            </a:extLst>
          </p:cNvPr>
          <p:cNvSpPr/>
          <p:nvPr/>
        </p:nvSpPr>
        <p:spPr>
          <a:xfrm>
            <a:off x="4177104" y="2175219"/>
            <a:ext cx="285611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65AD00-23B9-DB4E-944C-37709F0D5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362" y="2437084"/>
            <a:ext cx="2641600" cy="29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97D847-BD40-A948-AAE9-71AF07921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23" y="1078296"/>
            <a:ext cx="5854700" cy="317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8FADBE-A6C4-144E-A4D3-9AAFFE6B1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742" y="2252992"/>
            <a:ext cx="1689100" cy="3175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6D3AA18-3E98-8146-9AB2-B878F3341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142" y="2722720"/>
            <a:ext cx="2146300" cy="31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8450DAE-BEE6-714A-961A-F393BFC01B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847" y="3268938"/>
            <a:ext cx="1104900" cy="317500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7166C52-E205-2945-9C4B-163B4DCDBAC3}"/>
              </a:ext>
            </a:extLst>
          </p:cNvPr>
          <p:cNvCxnSpPr/>
          <p:nvPr/>
        </p:nvCxnSpPr>
        <p:spPr>
          <a:xfrm>
            <a:off x="2399442" y="2583135"/>
            <a:ext cx="169287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71D8D96-3C5D-6B4A-BDD9-D06B10E5B003}"/>
              </a:ext>
            </a:extLst>
          </p:cNvPr>
          <p:cNvSpPr/>
          <p:nvPr/>
        </p:nvSpPr>
        <p:spPr>
          <a:xfrm>
            <a:off x="4272869" y="5115440"/>
            <a:ext cx="266458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2EDB91C-867E-1142-9CE0-CE92855B32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0655" y="6093061"/>
            <a:ext cx="2171700" cy="2794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2F4E634-DE62-664B-B938-429D6F34D5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60955" y="5416930"/>
            <a:ext cx="23114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64774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0FFCCD-1F10-4B44-A724-53C2AAB48A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3244" y="2823312"/>
            <a:ext cx="14351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45E7762-8050-A34B-B6C4-E2035A9933F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76031" y="1927713"/>
            <a:ext cx="7162800" cy="24130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04874B5-5854-8243-ACC5-29A4B821A013}"/>
              </a:ext>
            </a:extLst>
          </p:cNvPr>
          <p:cNvCxnSpPr/>
          <p:nvPr/>
        </p:nvCxnSpPr>
        <p:spPr>
          <a:xfrm>
            <a:off x="5791200" y="1452187"/>
            <a:ext cx="482424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BC983ED6-9768-C746-81BF-DB2C72792F8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96000" y="2537150"/>
            <a:ext cx="1066800" cy="2413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344DB1E-1DF3-E041-B7D9-8DB1AFCD384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831306" y="2537150"/>
            <a:ext cx="39624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403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0FFCCD-1F10-4B44-A724-53C2AAB48A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3244" y="2823312"/>
            <a:ext cx="14351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45E7762-8050-A34B-B6C4-E2035A9933F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76031" y="1927713"/>
            <a:ext cx="7162800" cy="24130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04874B5-5854-8243-ACC5-29A4B821A013}"/>
              </a:ext>
            </a:extLst>
          </p:cNvPr>
          <p:cNvCxnSpPr/>
          <p:nvPr/>
        </p:nvCxnSpPr>
        <p:spPr>
          <a:xfrm>
            <a:off x="5791200" y="1452187"/>
            <a:ext cx="482424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BC983ED6-9768-C746-81BF-DB2C72792F8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96000" y="2537150"/>
            <a:ext cx="1066800" cy="2413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344DB1E-1DF3-E041-B7D9-8DB1AFCD384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831306" y="2537150"/>
            <a:ext cx="3962400" cy="266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D346DDE-6CF0-094C-BC7E-FE95D48E71B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080000" y="3612426"/>
            <a:ext cx="12573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B7B5A0C-CBD7-0D4C-B8F8-5E7A382513F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46024" y="3614330"/>
            <a:ext cx="1257300" cy="241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C262E82-34B4-5A47-B77C-557D51589E0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812506" y="3580012"/>
            <a:ext cx="1397000" cy="2413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3CE85D8-38CC-8045-825F-487617E04F3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440027" y="3700662"/>
            <a:ext cx="1117600" cy="50800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6432C82-E4A7-9B44-82B0-98CDE5FB2445}"/>
              </a:ext>
            </a:extLst>
          </p:cNvPr>
          <p:cNvCxnSpPr/>
          <p:nvPr/>
        </p:nvCxnSpPr>
        <p:spPr>
          <a:xfrm flipH="1">
            <a:off x="5791200" y="2837056"/>
            <a:ext cx="546100" cy="6243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AA4D364-370B-774D-8203-7D1BF2746C55}"/>
              </a:ext>
            </a:extLst>
          </p:cNvPr>
          <p:cNvCxnSpPr/>
          <p:nvPr/>
        </p:nvCxnSpPr>
        <p:spPr>
          <a:xfrm>
            <a:off x="6939660" y="2871465"/>
            <a:ext cx="421728" cy="6360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65572D9-06BD-C141-A79C-87B762E49FE2}"/>
              </a:ext>
            </a:extLst>
          </p:cNvPr>
          <p:cNvCxnSpPr/>
          <p:nvPr/>
        </p:nvCxnSpPr>
        <p:spPr>
          <a:xfrm>
            <a:off x="7241628" y="2774331"/>
            <a:ext cx="2743200" cy="73318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64872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0FFCCD-1F10-4B44-A724-53C2AAB48A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3244" y="2823312"/>
            <a:ext cx="14351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45E7762-8050-A34B-B6C4-E2035A9933F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76031" y="1927713"/>
            <a:ext cx="7162800" cy="24130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04874B5-5854-8243-ACC5-29A4B821A013}"/>
              </a:ext>
            </a:extLst>
          </p:cNvPr>
          <p:cNvCxnSpPr/>
          <p:nvPr/>
        </p:nvCxnSpPr>
        <p:spPr>
          <a:xfrm>
            <a:off x="5791200" y="1452187"/>
            <a:ext cx="482424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BC983ED6-9768-C746-81BF-DB2C72792F8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96000" y="2537150"/>
            <a:ext cx="1066800" cy="2413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344DB1E-1DF3-E041-B7D9-8DB1AFCD384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831306" y="2537150"/>
            <a:ext cx="3962400" cy="266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D346DDE-6CF0-094C-BC7E-FE95D48E71B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080000" y="3612426"/>
            <a:ext cx="12573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B7B5A0C-CBD7-0D4C-B8F8-5E7A382513F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46024" y="3614330"/>
            <a:ext cx="1257300" cy="241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C262E82-34B4-5A47-B77C-557D51589E0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812506" y="3580012"/>
            <a:ext cx="1397000" cy="2413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3CE85D8-38CC-8045-825F-487617E04F3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440027" y="3700662"/>
            <a:ext cx="1117600" cy="50800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6432C82-E4A7-9B44-82B0-98CDE5FB2445}"/>
              </a:ext>
            </a:extLst>
          </p:cNvPr>
          <p:cNvCxnSpPr/>
          <p:nvPr/>
        </p:nvCxnSpPr>
        <p:spPr>
          <a:xfrm flipH="1">
            <a:off x="5791200" y="2837056"/>
            <a:ext cx="546100" cy="6243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AA4D364-370B-774D-8203-7D1BF2746C55}"/>
              </a:ext>
            </a:extLst>
          </p:cNvPr>
          <p:cNvCxnSpPr/>
          <p:nvPr/>
        </p:nvCxnSpPr>
        <p:spPr>
          <a:xfrm>
            <a:off x="6939660" y="2871465"/>
            <a:ext cx="421728" cy="6360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65572D9-06BD-C141-A79C-87B762E49FE2}"/>
              </a:ext>
            </a:extLst>
          </p:cNvPr>
          <p:cNvCxnSpPr/>
          <p:nvPr/>
        </p:nvCxnSpPr>
        <p:spPr>
          <a:xfrm>
            <a:off x="7241628" y="2774331"/>
            <a:ext cx="2743200" cy="73318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>
            <a:extLst>
              <a:ext uri="{FF2B5EF4-FFF2-40B4-BE49-F238E27FC236}">
                <a16:creationId xmlns:a16="http://schemas.microsoft.com/office/drawing/2014/main" id="{B343B2B2-C493-C543-B6AF-1BB67601032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57200" y="5572775"/>
            <a:ext cx="48641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50997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0FFCCD-1F10-4B44-A724-53C2AAB48A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3244" y="2823312"/>
            <a:ext cx="14351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45E7762-8050-A34B-B6C4-E2035A9933F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76031" y="1927713"/>
            <a:ext cx="7162800" cy="24130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04874B5-5854-8243-ACC5-29A4B821A013}"/>
              </a:ext>
            </a:extLst>
          </p:cNvPr>
          <p:cNvCxnSpPr/>
          <p:nvPr/>
        </p:nvCxnSpPr>
        <p:spPr>
          <a:xfrm>
            <a:off x="5791200" y="1452187"/>
            <a:ext cx="482424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BC983ED6-9768-C746-81BF-DB2C72792F8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96000" y="2537150"/>
            <a:ext cx="1066800" cy="2413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344DB1E-1DF3-E041-B7D9-8DB1AFCD384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831306" y="2537150"/>
            <a:ext cx="3962400" cy="266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D346DDE-6CF0-094C-BC7E-FE95D48E71B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080000" y="3612426"/>
            <a:ext cx="12573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B7B5A0C-CBD7-0D4C-B8F8-5E7A382513F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46024" y="3614330"/>
            <a:ext cx="1257300" cy="241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C262E82-34B4-5A47-B77C-557D51589E0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812506" y="3580012"/>
            <a:ext cx="1397000" cy="2413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3CE85D8-38CC-8045-825F-487617E04F3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440027" y="3700662"/>
            <a:ext cx="1117600" cy="50800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6432C82-E4A7-9B44-82B0-98CDE5FB2445}"/>
              </a:ext>
            </a:extLst>
          </p:cNvPr>
          <p:cNvCxnSpPr/>
          <p:nvPr/>
        </p:nvCxnSpPr>
        <p:spPr>
          <a:xfrm flipH="1">
            <a:off x="5791200" y="2837056"/>
            <a:ext cx="546100" cy="6243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AA4D364-370B-774D-8203-7D1BF2746C55}"/>
              </a:ext>
            </a:extLst>
          </p:cNvPr>
          <p:cNvCxnSpPr/>
          <p:nvPr/>
        </p:nvCxnSpPr>
        <p:spPr>
          <a:xfrm>
            <a:off x="6939660" y="2871465"/>
            <a:ext cx="421728" cy="6360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65572D9-06BD-C141-A79C-87B762E49FE2}"/>
              </a:ext>
            </a:extLst>
          </p:cNvPr>
          <p:cNvCxnSpPr/>
          <p:nvPr/>
        </p:nvCxnSpPr>
        <p:spPr>
          <a:xfrm>
            <a:off x="7241628" y="2774331"/>
            <a:ext cx="2743200" cy="73318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>
            <a:extLst>
              <a:ext uri="{FF2B5EF4-FFF2-40B4-BE49-F238E27FC236}">
                <a16:creationId xmlns:a16="http://schemas.microsoft.com/office/drawing/2014/main" id="{B343B2B2-C493-C543-B6AF-1BB67601032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57200" y="5572775"/>
            <a:ext cx="4864100" cy="254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CF131032-3A27-3046-A61A-2B9A948DF59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162550" y="4600737"/>
            <a:ext cx="1257300" cy="2413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FBECBFC9-3058-0E41-9A05-C55E016F0DF7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039838" y="4603365"/>
            <a:ext cx="1257300" cy="2413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02ED2050-F6A6-A040-B4F8-217A883CD0E0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952859" y="4551750"/>
            <a:ext cx="1397000" cy="2413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529CA5B0-89BD-EA48-84FF-C799F13D085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566198" y="4692877"/>
            <a:ext cx="1117600" cy="508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BA50006-2EE2-3C4E-9DDD-DEEB4F6B16E1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134885" y="4074565"/>
            <a:ext cx="800100" cy="215900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5163016-CDA7-CF40-A229-72C6EABBDCEC}"/>
              </a:ext>
            </a:extLst>
          </p:cNvPr>
          <p:cNvCxnSpPr>
            <a:cxnSpLocks/>
          </p:cNvCxnSpPr>
          <p:nvPr/>
        </p:nvCxnSpPr>
        <p:spPr>
          <a:xfrm>
            <a:off x="5708650" y="39603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CF1151D9-50CB-6C43-820F-495089AE7BAA}"/>
              </a:ext>
            </a:extLst>
          </p:cNvPr>
          <p:cNvCxnSpPr>
            <a:cxnSpLocks/>
          </p:cNvCxnSpPr>
          <p:nvPr/>
        </p:nvCxnSpPr>
        <p:spPr>
          <a:xfrm>
            <a:off x="7591972" y="3965541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8A063CC1-15AB-8847-A157-17457530EC20}"/>
              </a:ext>
            </a:extLst>
          </p:cNvPr>
          <p:cNvCxnSpPr>
            <a:cxnSpLocks/>
          </p:cNvCxnSpPr>
          <p:nvPr/>
        </p:nvCxnSpPr>
        <p:spPr>
          <a:xfrm>
            <a:off x="10418257" y="3933791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95557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0FFCCD-1F10-4B44-A724-53C2AAB48A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3244" y="2823312"/>
            <a:ext cx="14351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45E7762-8050-A34B-B6C4-E2035A9933F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76031" y="1927713"/>
            <a:ext cx="7162800" cy="24130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04874B5-5854-8243-ACC5-29A4B821A013}"/>
              </a:ext>
            </a:extLst>
          </p:cNvPr>
          <p:cNvCxnSpPr/>
          <p:nvPr/>
        </p:nvCxnSpPr>
        <p:spPr>
          <a:xfrm>
            <a:off x="5791200" y="1452187"/>
            <a:ext cx="482424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BC983ED6-9768-C746-81BF-DB2C72792F8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96000" y="2537150"/>
            <a:ext cx="1066800" cy="2413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344DB1E-1DF3-E041-B7D9-8DB1AFCD384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831306" y="2537150"/>
            <a:ext cx="3962400" cy="266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D346DDE-6CF0-094C-BC7E-FE95D48E71B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080000" y="3612426"/>
            <a:ext cx="12573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B7B5A0C-CBD7-0D4C-B8F8-5E7A382513F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46024" y="3614330"/>
            <a:ext cx="1257300" cy="241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C262E82-34B4-5A47-B77C-557D51589E0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812506" y="3580012"/>
            <a:ext cx="1397000" cy="2413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3CE85D8-38CC-8045-825F-487617E04F3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440027" y="3700662"/>
            <a:ext cx="1117600" cy="50800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6432C82-E4A7-9B44-82B0-98CDE5FB2445}"/>
              </a:ext>
            </a:extLst>
          </p:cNvPr>
          <p:cNvCxnSpPr/>
          <p:nvPr/>
        </p:nvCxnSpPr>
        <p:spPr>
          <a:xfrm flipH="1">
            <a:off x="5791200" y="2837056"/>
            <a:ext cx="546100" cy="6243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AA4D364-370B-774D-8203-7D1BF2746C55}"/>
              </a:ext>
            </a:extLst>
          </p:cNvPr>
          <p:cNvCxnSpPr/>
          <p:nvPr/>
        </p:nvCxnSpPr>
        <p:spPr>
          <a:xfrm>
            <a:off x="6939660" y="2871465"/>
            <a:ext cx="421728" cy="6360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65572D9-06BD-C141-A79C-87B762E49FE2}"/>
              </a:ext>
            </a:extLst>
          </p:cNvPr>
          <p:cNvCxnSpPr/>
          <p:nvPr/>
        </p:nvCxnSpPr>
        <p:spPr>
          <a:xfrm>
            <a:off x="7241628" y="2774331"/>
            <a:ext cx="2743200" cy="73318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>
            <a:extLst>
              <a:ext uri="{FF2B5EF4-FFF2-40B4-BE49-F238E27FC236}">
                <a16:creationId xmlns:a16="http://schemas.microsoft.com/office/drawing/2014/main" id="{B343B2B2-C493-C543-B6AF-1BB67601032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57200" y="5572775"/>
            <a:ext cx="4864100" cy="254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CF131032-3A27-3046-A61A-2B9A948DF59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162550" y="4600737"/>
            <a:ext cx="1257300" cy="2413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FBECBFC9-3058-0E41-9A05-C55E016F0DF7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039838" y="4603365"/>
            <a:ext cx="1257300" cy="2413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02ED2050-F6A6-A040-B4F8-217A883CD0E0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952859" y="4551750"/>
            <a:ext cx="1397000" cy="2413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529CA5B0-89BD-EA48-84FF-C799F13D085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566198" y="4692877"/>
            <a:ext cx="1117600" cy="508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BA50006-2EE2-3C4E-9DDD-DEEB4F6B16E1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134885" y="4074565"/>
            <a:ext cx="800100" cy="215900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5163016-CDA7-CF40-A229-72C6EABBDCEC}"/>
              </a:ext>
            </a:extLst>
          </p:cNvPr>
          <p:cNvCxnSpPr>
            <a:cxnSpLocks/>
          </p:cNvCxnSpPr>
          <p:nvPr/>
        </p:nvCxnSpPr>
        <p:spPr>
          <a:xfrm>
            <a:off x="5708650" y="39603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CF1151D9-50CB-6C43-820F-495089AE7BAA}"/>
              </a:ext>
            </a:extLst>
          </p:cNvPr>
          <p:cNvCxnSpPr>
            <a:cxnSpLocks/>
          </p:cNvCxnSpPr>
          <p:nvPr/>
        </p:nvCxnSpPr>
        <p:spPr>
          <a:xfrm>
            <a:off x="7591972" y="3965541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8A063CC1-15AB-8847-A157-17457530EC20}"/>
              </a:ext>
            </a:extLst>
          </p:cNvPr>
          <p:cNvCxnSpPr>
            <a:cxnSpLocks/>
          </p:cNvCxnSpPr>
          <p:nvPr/>
        </p:nvCxnSpPr>
        <p:spPr>
          <a:xfrm>
            <a:off x="10418257" y="3933791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67">
            <a:extLst>
              <a:ext uri="{FF2B5EF4-FFF2-40B4-BE49-F238E27FC236}">
                <a16:creationId xmlns:a16="http://schemas.microsoft.com/office/drawing/2014/main" id="{9426D409-BBF7-1945-B415-1C72A80BE6FF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424123" y="5550313"/>
            <a:ext cx="4025900" cy="2413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DFDD74ED-D354-3C46-AB1C-962C2B99A29C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193008" y="4993882"/>
            <a:ext cx="698500" cy="177800"/>
          </a:xfrm>
          <a:prstGeom prst="rect">
            <a:avLst/>
          </a:prstGeom>
        </p:spPr>
      </p:pic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E397BAAF-3A21-0544-8213-FE20B8C10CA9}"/>
              </a:ext>
            </a:extLst>
          </p:cNvPr>
          <p:cNvCxnSpPr/>
          <p:nvPr/>
        </p:nvCxnSpPr>
        <p:spPr>
          <a:xfrm>
            <a:off x="5896303" y="4946894"/>
            <a:ext cx="1527820" cy="49593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8B8334F-63D4-DB45-92EC-39ACC422FB43}"/>
              </a:ext>
            </a:extLst>
          </p:cNvPr>
          <p:cNvCxnSpPr/>
          <p:nvPr/>
        </p:nvCxnSpPr>
        <p:spPr>
          <a:xfrm>
            <a:off x="7756634" y="4946894"/>
            <a:ext cx="74672" cy="49593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649DF21-D5FF-4E4D-9703-8F86DD9C8C8E}"/>
              </a:ext>
            </a:extLst>
          </p:cNvPr>
          <p:cNvCxnSpPr/>
          <p:nvPr/>
        </p:nvCxnSpPr>
        <p:spPr>
          <a:xfrm flipH="1">
            <a:off x="8440027" y="4842037"/>
            <a:ext cx="1939911" cy="60079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87056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0FFCCD-1F10-4B44-A724-53C2AAB48A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3244" y="2823312"/>
            <a:ext cx="14351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45E7762-8050-A34B-B6C4-E2035A9933F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76031" y="1927713"/>
            <a:ext cx="7162800" cy="24130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04874B5-5854-8243-ACC5-29A4B821A013}"/>
              </a:ext>
            </a:extLst>
          </p:cNvPr>
          <p:cNvCxnSpPr/>
          <p:nvPr/>
        </p:nvCxnSpPr>
        <p:spPr>
          <a:xfrm>
            <a:off x="5791200" y="1452187"/>
            <a:ext cx="482424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125263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0FFCCD-1F10-4B44-A724-53C2AAB48A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3244" y="2823312"/>
            <a:ext cx="14351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45E7762-8050-A34B-B6C4-E2035A9933F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76031" y="1927713"/>
            <a:ext cx="7162800" cy="24130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04874B5-5854-8243-ACC5-29A4B821A013}"/>
              </a:ext>
            </a:extLst>
          </p:cNvPr>
          <p:cNvCxnSpPr/>
          <p:nvPr/>
        </p:nvCxnSpPr>
        <p:spPr>
          <a:xfrm>
            <a:off x="5791200" y="1452187"/>
            <a:ext cx="482424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A637854-9426-484C-B838-07B9B4AD72F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07658" y="2391067"/>
            <a:ext cx="4025900" cy="215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C113EA6-7746-8C44-822F-8AB93E86D6A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324646" y="2410117"/>
            <a:ext cx="12319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67024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0FFCCD-1F10-4B44-A724-53C2AAB48A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3244" y="2823312"/>
            <a:ext cx="14351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45E7762-8050-A34B-B6C4-E2035A9933F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76031" y="1927713"/>
            <a:ext cx="7162800" cy="24130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04874B5-5854-8243-ACC5-29A4B821A013}"/>
              </a:ext>
            </a:extLst>
          </p:cNvPr>
          <p:cNvCxnSpPr/>
          <p:nvPr/>
        </p:nvCxnSpPr>
        <p:spPr>
          <a:xfrm>
            <a:off x="5791200" y="1452187"/>
            <a:ext cx="482424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A637854-9426-484C-B838-07B9B4AD72F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07658" y="2391067"/>
            <a:ext cx="4025900" cy="215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C113EA6-7746-8C44-822F-8AB93E86D6A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324646" y="2410117"/>
            <a:ext cx="1231900" cy="177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1ACBB6-32EF-304D-A016-2E87479DC78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44692" y="5305194"/>
            <a:ext cx="1981200" cy="215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8603A7-4302-4444-92F6-7E4B4EB223F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680358" y="5305194"/>
            <a:ext cx="90805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737519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42EF-E917-6E45-A5EC-7CA0F9A8AC5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US" sz="2800" dirty="0"/>
              <a:t>A </a:t>
            </a:r>
            <a:r>
              <a:rPr lang="en-US" sz="2800" dirty="0">
                <a:solidFill>
                  <a:srgbClr val="FF0000"/>
                </a:solidFill>
              </a:rPr>
              <a:t>Static</a:t>
            </a:r>
            <a:r>
              <a:rPr lang="en-US" sz="2800" dirty="0"/>
              <a:t> Algorithm for Sparsifying a </a:t>
            </a:r>
            <a:r>
              <a:rPr lang="en-US" sz="2800" dirty="0">
                <a:solidFill>
                  <a:srgbClr val="FF0000"/>
                </a:solidFill>
              </a:rPr>
              <a:t>Uniform</a:t>
            </a:r>
            <a:r>
              <a:rPr lang="en-US" sz="2800" dirty="0"/>
              <a:t> Fractional Matching</a:t>
            </a:r>
          </a:p>
        </p:txBody>
      </p:sp>
    </p:spTree>
    <p:extLst>
      <p:ext uri="{BB962C8B-B14F-4D97-AF65-F5344CB8AC3E}">
        <p14:creationId xmlns:p14="http://schemas.microsoft.com/office/powerpoint/2010/main" val="260640567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560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14988D-8ABD-A243-A8AE-0C4AF6A4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946" y="285578"/>
            <a:ext cx="4978400" cy="3556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DD589F7-0D01-1845-A12B-C21FB5D2D3A9}"/>
              </a:ext>
            </a:extLst>
          </p:cNvPr>
          <p:cNvSpPr/>
          <p:nvPr/>
        </p:nvSpPr>
        <p:spPr>
          <a:xfrm>
            <a:off x="4177104" y="2175219"/>
            <a:ext cx="285611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65AD00-23B9-DB4E-944C-37709F0D5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362" y="2437084"/>
            <a:ext cx="2641600" cy="29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97D847-BD40-A948-AAE9-71AF07921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23" y="1078296"/>
            <a:ext cx="5854700" cy="317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8FADBE-A6C4-144E-A4D3-9AAFFE6B1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742" y="2252992"/>
            <a:ext cx="1689100" cy="3175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6D3AA18-3E98-8146-9AB2-B878F3341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142" y="2722720"/>
            <a:ext cx="2146300" cy="31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8450DAE-BEE6-714A-961A-F393BFC01B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847" y="3268938"/>
            <a:ext cx="1104900" cy="317500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7166C52-E205-2945-9C4B-163B4DCDBAC3}"/>
              </a:ext>
            </a:extLst>
          </p:cNvPr>
          <p:cNvCxnSpPr/>
          <p:nvPr/>
        </p:nvCxnSpPr>
        <p:spPr>
          <a:xfrm>
            <a:off x="2399442" y="2583135"/>
            <a:ext cx="169287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71D8D96-3C5D-6B4A-BDD9-D06B10E5B003}"/>
              </a:ext>
            </a:extLst>
          </p:cNvPr>
          <p:cNvSpPr/>
          <p:nvPr/>
        </p:nvSpPr>
        <p:spPr>
          <a:xfrm>
            <a:off x="4272869" y="5115440"/>
            <a:ext cx="266458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2EDB91C-867E-1142-9CE0-CE92855B32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0655" y="6093061"/>
            <a:ext cx="2171700" cy="2794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2F4E634-DE62-664B-B938-429D6F34D5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60955" y="5416930"/>
            <a:ext cx="2311400" cy="279400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4082E1B-5B3B-4649-9DF3-12A882E4FEC2}"/>
              </a:ext>
            </a:extLst>
          </p:cNvPr>
          <p:cNvCxnSpPr/>
          <p:nvPr/>
        </p:nvCxnSpPr>
        <p:spPr>
          <a:xfrm>
            <a:off x="5605162" y="3040220"/>
            <a:ext cx="0" cy="20260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0C2CD11E-D51C-BC45-85FD-30B492ED77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48952" y="3980983"/>
            <a:ext cx="32893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3022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EABC1F3E-94E5-7F42-914A-BA982F4884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684849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6959221C-224C-2B40-81D7-5F5BC6E270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82474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670C6CE-08C9-D44F-86FB-33D530813D7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92871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C844F8B-1AA2-2D47-B3C9-ACF48C34EF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D44E7D-451C-D04C-9E79-F40CD14448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217244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C844F8B-1AA2-2D47-B3C9-ACF48C34EF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D44E7D-451C-D04C-9E79-F40CD14448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5F8B83F-C88B-4844-9A03-45287907573A}"/>
              </a:ext>
            </a:extLst>
          </p:cNvPr>
          <p:cNvGrpSpPr/>
          <p:nvPr/>
        </p:nvGrpSpPr>
        <p:grpSpPr>
          <a:xfrm>
            <a:off x="622791" y="1588593"/>
            <a:ext cx="4238991" cy="2016230"/>
            <a:chOff x="205473" y="2248335"/>
            <a:chExt cx="4238991" cy="201623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50316AF-68A0-D44B-8E76-514930DF2E05}"/>
                </a:ext>
              </a:extLst>
            </p:cNvPr>
            <p:cNvSpPr/>
            <p:nvPr/>
          </p:nvSpPr>
          <p:spPr>
            <a:xfrm>
              <a:off x="1484185" y="316645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DC1B80A-9FF3-3840-8E07-690FB73E0B74}"/>
                </a:ext>
              </a:extLst>
            </p:cNvPr>
            <p:cNvCxnSpPr>
              <a:stCxn id="16" idx="7"/>
            </p:cNvCxnSpPr>
            <p:nvPr/>
          </p:nvCxnSpPr>
          <p:spPr>
            <a:xfrm flipV="1">
              <a:off x="1637825" y="2248335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0746F1A-C1A3-FE4A-8835-17378E171C72}"/>
                </a:ext>
              </a:extLst>
            </p:cNvPr>
            <p:cNvCxnSpPr>
              <a:stCxn id="16" idx="6"/>
            </p:cNvCxnSpPr>
            <p:nvPr/>
          </p:nvCxnSpPr>
          <p:spPr>
            <a:xfrm>
              <a:off x="1664185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D03173-A217-614B-9888-641F58AF7EDB}"/>
                </a:ext>
              </a:extLst>
            </p:cNvPr>
            <p:cNvCxnSpPr>
              <a:stCxn id="16" idx="5"/>
            </p:cNvCxnSpPr>
            <p:nvPr/>
          </p:nvCxnSpPr>
          <p:spPr>
            <a:xfrm>
              <a:off x="1637825" y="3320090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E5799C4-1801-7D4A-9524-0E0F283D0C4D}"/>
                </a:ext>
              </a:extLst>
            </p:cNvPr>
            <p:cNvCxnSpPr/>
            <p:nvPr/>
          </p:nvCxnSpPr>
          <p:spPr>
            <a:xfrm flipV="1">
              <a:off x="646908" y="3320090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ECF9DB5-497A-214D-950E-341C8C4969A4}"/>
                </a:ext>
              </a:extLst>
            </p:cNvPr>
            <p:cNvCxnSpPr/>
            <p:nvPr/>
          </p:nvCxnSpPr>
          <p:spPr>
            <a:xfrm>
              <a:off x="205473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DEB8B0F-F681-694E-B058-73FA02F838F2}"/>
                </a:ext>
              </a:extLst>
            </p:cNvPr>
            <p:cNvCxnSpPr/>
            <p:nvPr/>
          </p:nvCxnSpPr>
          <p:spPr>
            <a:xfrm>
              <a:off x="452382" y="2497948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AD5CBD-243A-FF4D-928C-0F5B3775D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494695" y="3436590"/>
              <a:ext cx="127000" cy="127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018C3C9-3BEC-F142-B450-D17D19340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842796" y="2497948"/>
              <a:ext cx="139700" cy="1905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38C76A9-542D-C943-BF95-F58ADC7E10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233691" y="2975011"/>
              <a:ext cx="139700" cy="1905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550E193-28E3-2942-9EE5-2E429A380D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036342" y="3728543"/>
              <a:ext cx="139700" cy="19050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64B4B3A-3AAA-154E-90F5-89F200475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85799" y="2570570"/>
              <a:ext cx="139700" cy="19050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5F63ED8-BCB4-B842-858E-53D1E60B5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77058" y="3320090"/>
              <a:ext cx="139700" cy="1905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BB98E78-E427-1144-93C7-29A048A4C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008876" y="3914224"/>
              <a:ext cx="139700" cy="1905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7D65D3E-3AE0-DA41-8AD6-83FC339DD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314164" y="3053390"/>
              <a:ext cx="1130300" cy="266700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66279A7-6D11-5446-8D6B-B0A5238D689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49151" y="1644128"/>
            <a:ext cx="11811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551409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C844F8B-1AA2-2D47-B3C9-ACF48C34EF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D44E7D-451C-D04C-9E79-F40CD14448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5F8B83F-C88B-4844-9A03-45287907573A}"/>
              </a:ext>
            </a:extLst>
          </p:cNvPr>
          <p:cNvGrpSpPr/>
          <p:nvPr/>
        </p:nvGrpSpPr>
        <p:grpSpPr>
          <a:xfrm>
            <a:off x="622791" y="1588593"/>
            <a:ext cx="4238991" cy="2016230"/>
            <a:chOff x="205473" y="2248335"/>
            <a:chExt cx="4238991" cy="201623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50316AF-68A0-D44B-8E76-514930DF2E05}"/>
                </a:ext>
              </a:extLst>
            </p:cNvPr>
            <p:cNvSpPr/>
            <p:nvPr/>
          </p:nvSpPr>
          <p:spPr>
            <a:xfrm>
              <a:off x="1484185" y="316645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DC1B80A-9FF3-3840-8E07-690FB73E0B74}"/>
                </a:ext>
              </a:extLst>
            </p:cNvPr>
            <p:cNvCxnSpPr>
              <a:stCxn id="16" idx="7"/>
            </p:cNvCxnSpPr>
            <p:nvPr/>
          </p:nvCxnSpPr>
          <p:spPr>
            <a:xfrm flipV="1">
              <a:off x="1637825" y="2248335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0746F1A-C1A3-FE4A-8835-17378E171C72}"/>
                </a:ext>
              </a:extLst>
            </p:cNvPr>
            <p:cNvCxnSpPr>
              <a:stCxn id="16" idx="6"/>
            </p:cNvCxnSpPr>
            <p:nvPr/>
          </p:nvCxnSpPr>
          <p:spPr>
            <a:xfrm>
              <a:off x="1664185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D03173-A217-614B-9888-641F58AF7EDB}"/>
                </a:ext>
              </a:extLst>
            </p:cNvPr>
            <p:cNvCxnSpPr>
              <a:stCxn id="16" idx="5"/>
            </p:cNvCxnSpPr>
            <p:nvPr/>
          </p:nvCxnSpPr>
          <p:spPr>
            <a:xfrm>
              <a:off x="1637825" y="3320090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E5799C4-1801-7D4A-9524-0E0F283D0C4D}"/>
                </a:ext>
              </a:extLst>
            </p:cNvPr>
            <p:cNvCxnSpPr/>
            <p:nvPr/>
          </p:nvCxnSpPr>
          <p:spPr>
            <a:xfrm flipV="1">
              <a:off x="646908" y="3320090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ECF9DB5-497A-214D-950E-341C8C4969A4}"/>
                </a:ext>
              </a:extLst>
            </p:cNvPr>
            <p:cNvCxnSpPr/>
            <p:nvPr/>
          </p:nvCxnSpPr>
          <p:spPr>
            <a:xfrm>
              <a:off x="205473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DEB8B0F-F681-694E-B058-73FA02F838F2}"/>
                </a:ext>
              </a:extLst>
            </p:cNvPr>
            <p:cNvCxnSpPr/>
            <p:nvPr/>
          </p:nvCxnSpPr>
          <p:spPr>
            <a:xfrm>
              <a:off x="452382" y="2497948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AD5CBD-243A-FF4D-928C-0F5B3775D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494695" y="3436590"/>
              <a:ext cx="127000" cy="127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018C3C9-3BEC-F142-B450-D17D19340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842796" y="2497948"/>
              <a:ext cx="139700" cy="1905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38C76A9-542D-C943-BF95-F58ADC7E10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233691" y="2975011"/>
              <a:ext cx="139700" cy="1905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550E193-28E3-2942-9EE5-2E429A380D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036342" y="3728543"/>
              <a:ext cx="139700" cy="19050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64B4B3A-3AAA-154E-90F5-89F200475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85799" y="2570570"/>
              <a:ext cx="139700" cy="19050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5F63ED8-BCB4-B842-858E-53D1E60B5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77058" y="3320090"/>
              <a:ext cx="139700" cy="1905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BB98E78-E427-1144-93C7-29A048A4C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008876" y="3914224"/>
              <a:ext cx="139700" cy="1905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7D65D3E-3AE0-DA41-8AD6-83FC339DD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314164" y="3053390"/>
              <a:ext cx="1130300" cy="266700"/>
            </a:xfrm>
            <a:prstGeom prst="rect">
              <a:avLst/>
            </a:prstGeom>
          </p:spPr>
        </p:pic>
      </p:grpSp>
      <p:sp>
        <p:nvSpPr>
          <p:cNvPr id="41" name="Down Arrow 40">
            <a:extLst>
              <a:ext uri="{FF2B5EF4-FFF2-40B4-BE49-F238E27FC236}">
                <a16:creationId xmlns:a16="http://schemas.microsoft.com/office/drawing/2014/main" id="{ABC648D4-71FF-114E-8410-941800028901}"/>
              </a:ext>
            </a:extLst>
          </p:cNvPr>
          <p:cNvSpPr/>
          <p:nvPr/>
        </p:nvSpPr>
        <p:spPr>
          <a:xfrm>
            <a:off x="1918264" y="3898024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6279A7-6D11-5446-8D6B-B0A5238D689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49151" y="1644128"/>
            <a:ext cx="1181100" cy="266700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E04A3B30-BA7B-1F46-9D75-43605D5EA5AB}"/>
              </a:ext>
            </a:extLst>
          </p:cNvPr>
          <p:cNvSpPr/>
          <p:nvPr/>
        </p:nvSpPr>
        <p:spPr>
          <a:xfrm>
            <a:off x="1996443" y="526750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0B58674-C855-6247-AD43-0770F0610679}"/>
              </a:ext>
            </a:extLst>
          </p:cNvPr>
          <p:cNvCxnSpPr>
            <a:stCxn id="44" idx="7"/>
          </p:cNvCxnSpPr>
          <p:nvPr/>
        </p:nvCxnSpPr>
        <p:spPr>
          <a:xfrm flipV="1">
            <a:off x="2150083" y="4349386"/>
            <a:ext cx="863637" cy="9444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0DED5E-447F-8343-9881-9090A6697D1E}"/>
              </a:ext>
            </a:extLst>
          </p:cNvPr>
          <p:cNvCxnSpPr>
            <a:stCxn id="44" idx="6"/>
          </p:cNvCxnSpPr>
          <p:nvPr/>
        </p:nvCxnSpPr>
        <p:spPr>
          <a:xfrm>
            <a:off x="2176443" y="5357501"/>
            <a:ext cx="1278712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97324E0-184E-3F42-948C-74D3ADE48BCF}"/>
              </a:ext>
            </a:extLst>
          </p:cNvPr>
          <p:cNvCxnSpPr>
            <a:stCxn id="44" idx="5"/>
          </p:cNvCxnSpPr>
          <p:nvPr/>
        </p:nvCxnSpPr>
        <p:spPr>
          <a:xfrm>
            <a:off x="2150083" y="5421141"/>
            <a:ext cx="1042313" cy="6948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F2B18B0-744B-4746-8E36-FDDBE92A5D09}"/>
              </a:ext>
            </a:extLst>
          </p:cNvPr>
          <p:cNvCxnSpPr/>
          <p:nvPr/>
        </p:nvCxnSpPr>
        <p:spPr>
          <a:xfrm flipV="1">
            <a:off x="1159166" y="5421141"/>
            <a:ext cx="863637" cy="944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E79C34B-0AC9-2044-9A8A-52C24BB9B777}"/>
              </a:ext>
            </a:extLst>
          </p:cNvPr>
          <p:cNvCxnSpPr/>
          <p:nvPr/>
        </p:nvCxnSpPr>
        <p:spPr>
          <a:xfrm>
            <a:off x="717731" y="5357501"/>
            <a:ext cx="12787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6BB81CC-DCD5-CB4A-B5BF-B0C8A84BA258}"/>
              </a:ext>
            </a:extLst>
          </p:cNvPr>
          <p:cNvCxnSpPr/>
          <p:nvPr/>
        </p:nvCxnSpPr>
        <p:spPr>
          <a:xfrm>
            <a:off x="964640" y="4598999"/>
            <a:ext cx="1042313" cy="694862"/>
          </a:xfrm>
          <a:prstGeom prst="line">
            <a:avLst/>
          </a:prstGeom>
          <a:ln w="31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1384F4AF-A11F-0F47-A482-6A42C9C450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06953" y="5537641"/>
            <a:ext cx="127000" cy="127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7CC4FFDD-069E-B945-89F9-CF51F2C4F09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55054" y="4598999"/>
            <a:ext cx="139700" cy="1905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D5E14563-746F-6B46-BA73-1CC573D705D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48600" y="5829594"/>
            <a:ext cx="139700" cy="1905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06D1E843-4CBA-4E4F-AD3C-CD40DBA78D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89316" y="5421141"/>
            <a:ext cx="139700" cy="1905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24BBAB4F-64AE-F241-99C2-D9D7A8F193B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731482" y="4347341"/>
            <a:ext cx="13208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5182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C844F8B-1AA2-2D47-B3C9-ACF48C34EF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D44E7D-451C-D04C-9E79-F40CD14448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5F8B83F-C88B-4844-9A03-45287907573A}"/>
              </a:ext>
            </a:extLst>
          </p:cNvPr>
          <p:cNvGrpSpPr/>
          <p:nvPr/>
        </p:nvGrpSpPr>
        <p:grpSpPr>
          <a:xfrm>
            <a:off x="622791" y="1588593"/>
            <a:ext cx="4238991" cy="2016230"/>
            <a:chOff x="205473" y="2248335"/>
            <a:chExt cx="4238991" cy="201623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50316AF-68A0-D44B-8E76-514930DF2E05}"/>
                </a:ext>
              </a:extLst>
            </p:cNvPr>
            <p:cNvSpPr/>
            <p:nvPr/>
          </p:nvSpPr>
          <p:spPr>
            <a:xfrm>
              <a:off x="1484185" y="316645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DC1B80A-9FF3-3840-8E07-690FB73E0B74}"/>
                </a:ext>
              </a:extLst>
            </p:cNvPr>
            <p:cNvCxnSpPr>
              <a:stCxn id="16" idx="7"/>
            </p:cNvCxnSpPr>
            <p:nvPr/>
          </p:nvCxnSpPr>
          <p:spPr>
            <a:xfrm flipV="1">
              <a:off x="1637825" y="2248335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0746F1A-C1A3-FE4A-8835-17378E171C72}"/>
                </a:ext>
              </a:extLst>
            </p:cNvPr>
            <p:cNvCxnSpPr>
              <a:stCxn id="16" idx="6"/>
            </p:cNvCxnSpPr>
            <p:nvPr/>
          </p:nvCxnSpPr>
          <p:spPr>
            <a:xfrm>
              <a:off x="1664185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D03173-A217-614B-9888-641F58AF7EDB}"/>
                </a:ext>
              </a:extLst>
            </p:cNvPr>
            <p:cNvCxnSpPr>
              <a:stCxn id="16" idx="5"/>
            </p:cNvCxnSpPr>
            <p:nvPr/>
          </p:nvCxnSpPr>
          <p:spPr>
            <a:xfrm>
              <a:off x="1637825" y="3320090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E5799C4-1801-7D4A-9524-0E0F283D0C4D}"/>
                </a:ext>
              </a:extLst>
            </p:cNvPr>
            <p:cNvCxnSpPr/>
            <p:nvPr/>
          </p:nvCxnSpPr>
          <p:spPr>
            <a:xfrm flipV="1">
              <a:off x="646908" y="3320090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ECF9DB5-497A-214D-950E-341C8C4969A4}"/>
                </a:ext>
              </a:extLst>
            </p:cNvPr>
            <p:cNvCxnSpPr/>
            <p:nvPr/>
          </p:nvCxnSpPr>
          <p:spPr>
            <a:xfrm>
              <a:off x="205473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DEB8B0F-F681-694E-B058-73FA02F838F2}"/>
                </a:ext>
              </a:extLst>
            </p:cNvPr>
            <p:cNvCxnSpPr/>
            <p:nvPr/>
          </p:nvCxnSpPr>
          <p:spPr>
            <a:xfrm>
              <a:off x="452382" y="2497948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AD5CBD-243A-FF4D-928C-0F5B3775D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494695" y="3436590"/>
              <a:ext cx="127000" cy="127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018C3C9-3BEC-F142-B450-D17D19340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842796" y="2497948"/>
              <a:ext cx="139700" cy="1905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38C76A9-542D-C943-BF95-F58ADC7E10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233691" y="2975011"/>
              <a:ext cx="139700" cy="1905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550E193-28E3-2942-9EE5-2E429A380D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036342" y="3728543"/>
              <a:ext cx="139700" cy="19050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64B4B3A-3AAA-154E-90F5-89F200475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85799" y="2570570"/>
              <a:ext cx="139700" cy="19050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5F63ED8-BCB4-B842-858E-53D1E60B5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77058" y="3320090"/>
              <a:ext cx="139700" cy="1905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BB98E78-E427-1144-93C7-29A048A4C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008876" y="3914224"/>
              <a:ext cx="139700" cy="1905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7D65D3E-3AE0-DA41-8AD6-83FC339DD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314164" y="3053390"/>
              <a:ext cx="1130300" cy="266700"/>
            </a:xfrm>
            <a:prstGeom prst="rect">
              <a:avLst/>
            </a:prstGeom>
          </p:spPr>
        </p:pic>
      </p:grpSp>
      <p:sp>
        <p:nvSpPr>
          <p:cNvPr id="41" name="Down Arrow 40">
            <a:extLst>
              <a:ext uri="{FF2B5EF4-FFF2-40B4-BE49-F238E27FC236}">
                <a16:creationId xmlns:a16="http://schemas.microsoft.com/office/drawing/2014/main" id="{ABC648D4-71FF-114E-8410-941800028901}"/>
              </a:ext>
            </a:extLst>
          </p:cNvPr>
          <p:cNvSpPr/>
          <p:nvPr/>
        </p:nvSpPr>
        <p:spPr>
          <a:xfrm>
            <a:off x="1918264" y="3898024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6279A7-6D11-5446-8D6B-B0A5238D689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49151" y="1644128"/>
            <a:ext cx="1181100" cy="266700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E04A3B30-BA7B-1F46-9D75-43605D5EA5AB}"/>
              </a:ext>
            </a:extLst>
          </p:cNvPr>
          <p:cNvSpPr/>
          <p:nvPr/>
        </p:nvSpPr>
        <p:spPr>
          <a:xfrm>
            <a:off x="1996443" y="526750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0B58674-C855-6247-AD43-0770F0610679}"/>
              </a:ext>
            </a:extLst>
          </p:cNvPr>
          <p:cNvCxnSpPr>
            <a:stCxn id="44" idx="7"/>
          </p:cNvCxnSpPr>
          <p:nvPr/>
        </p:nvCxnSpPr>
        <p:spPr>
          <a:xfrm flipV="1">
            <a:off x="2150083" y="4349386"/>
            <a:ext cx="863637" cy="9444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0DED5E-447F-8343-9881-9090A6697D1E}"/>
              </a:ext>
            </a:extLst>
          </p:cNvPr>
          <p:cNvCxnSpPr>
            <a:stCxn id="44" idx="6"/>
          </p:cNvCxnSpPr>
          <p:nvPr/>
        </p:nvCxnSpPr>
        <p:spPr>
          <a:xfrm>
            <a:off x="2176443" y="5357501"/>
            <a:ext cx="1278712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97324E0-184E-3F42-948C-74D3ADE48BCF}"/>
              </a:ext>
            </a:extLst>
          </p:cNvPr>
          <p:cNvCxnSpPr>
            <a:stCxn id="44" idx="5"/>
          </p:cNvCxnSpPr>
          <p:nvPr/>
        </p:nvCxnSpPr>
        <p:spPr>
          <a:xfrm>
            <a:off x="2150083" y="5421141"/>
            <a:ext cx="1042313" cy="6948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F2B18B0-744B-4746-8E36-FDDBE92A5D09}"/>
              </a:ext>
            </a:extLst>
          </p:cNvPr>
          <p:cNvCxnSpPr/>
          <p:nvPr/>
        </p:nvCxnSpPr>
        <p:spPr>
          <a:xfrm flipV="1">
            <a:off x="1159166" y="5421141"/>
            <a:ext cx="863637" cy="944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E79C34B-0AC9-2044-9A8A-52C24BB9B777}"/>
              </a:ext>
            </a:extLst>
          </p:cNvPr>
          <p:cNvCxnSpPr/>
          <p:nvPr/>
        </p:nvCxnSpPr>
        <p:spPr>
          <a:xfrm>
            <a:off x="717731" y="5357501"/>
            <a:ext cx="12787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6BB81CC-DCD5-CB4A-B5BF-B0C8A84BA258}"/>
              </a:ext>
            </a:extLst>
          </p:cNvPr>
          <p:cNvCxnSpPr/>
          <p:nvPr/>
        </p:nvCxnSpPr>
        <p:spPr>
          <a:xfrm>
            <a:off x="964640" y="4598999"/>
            <a:ext cx="1042313" cy="694862"/>
          </a:xfrm>
          <a:prstGeom prst="line">
            <a:avLst/>
          </a:prstGeom>
          <a:ln w="31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1384F4AF-A11F-0F47-A482-6A42C9C450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06953" y="5537641"/>
            <a:ext cx="127000" cy="127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A332C0-DE8C-2A45-B795-BBA2916EFD7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222949" y="4568124"/>
            <a:ext cx="266700" cy="1905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2842E9D-0C8E-244B-9684-ADBB6B9F382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0387" y="5421141"/>
            <a:ext cx="266700" cy="1905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7F89976A-F311-894E-8A1F-29D35D41667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384309" y="5798128"/>
            <a:ext cx="266700" cy="190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C3B632-43FB-0A4E-BAFB-F95AFE533F7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731482" y="4347341"/>
            <a:ext cx="13208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274348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C844F8B-1AA2-2D47-B3C9-ACF48C34EF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D44E7D-451C-D04C-9E79-F40CD14448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5F8B83F-C88B-4844-9A03-45287907573A}"/>
              </a:ext>
            </a:extLst>
          </p:cNvPr>
          <p:cNvGrpSpPr/>
          <p:nvPr/>
        </p:nvGrpSpPr>
        <p:grpSpPr>
          <a:xfrm>
            <a:off x="622791" y="1588593"/>
            <a:ext cx="4238991" cy="2016230"/>
            <a:chOff x="205473" y="2248335"/>
            <a:chExt cx="4238991" cy="201623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50316AF-68A0-D44B-8E76-514930DF2E05}"/>
                </a:ext>
              </a:extLst>
            </p:cNvPr>
            <p:cNvSpPr/>
            <p:nvPr/>
          </p:nvSpPr>
          <p:spPr>
            <a:xfrm>
              <a:off x="1484185" y="316645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DC1B80A-9FF3-3840-8E07-690FB73E0B74}"/>
                </a:ext>
              </a:extLst>
            </p:cNvPr>
            <p:cNvCxnSpPr>
              <a:stCxn id="16" idx="7"/>
            </p:cNvCxnSpPr>
            <p:nvPr/>
          </p:nvCxnSpPr>
          <p:spPr>
            <a:xfrm flipV="1">
              <a:off x="1637825" y="2248335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0746F1A-C1A3-FE4A-8835-17378E171C72}"/>
                </a:ext>
              </a:extLst>
            </p:cNvPr>
            <p:cNvCxnSpPr>
              <a:stCxn id="16" idx="6"/>
            </p:cNvCxnSpPr>
            <p:nvPr/>
          </p:nvCxnSpPr>
          <p:spPr>
            <a:xfrm>
              <a:off x="1664185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D03173-A217-614B-9888-641F58AF7EDB}"/>
                </a:ext>
              </a:extLst>
            </p:cNvPr>
            <p:cNvCxnSpPr>
              <a:stCxn id="16" idx="5"/>
            </p:cNvCxnSpPr>
            <p:nvPr/>
          </p:nvCxnSpPr>
          <p:spPr>
            <a:xfrm>
              <a:off x="1637825" y="3320090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E5799C4-1801-7D4A-9524-0E0F283D0C4D}"/>
                </a:ext>
              </a:extLst>
            </p:cNvPr>
            <p:cNvCxnSpPr/>
            <p:nvPr/>
          </p:nvCxnSpPr>
          <p:spPr>
            <a:xfrm flipV="1">
              <a:off x="646908" y="3320090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ECF9DB5-497A-214D-950E-341C8C4969A4}"/>
                </a:ext>
              </a:extLst>
            </p:cNvPr>
            <p:cNvCxnSpPr/>
            <p:nvPr/>
          </p:nvCxnSpPr>
          <p:spPr>
            <a:xfrm>
              <a:off x="205473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DEB8B0F-F681-694E-B058-73FA02F838F2}"/>
                </a:ext>
              </a:extLst>
            </p:cNvPr>
            <p:cNvCxnSpPr/>
            <p:nvPr/>
          </p:nvCxnSpPr>
          <p:spPr>
            <a:xfrm>
              <a:off x="452382" y="2497948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AD5CBD-243A-FF4D-928C-0F5B3775D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494695" y="3436590"/>
              <a:ext cx="127000" cy="127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018C3C9-3BEC-F142-B450-D17D19340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842796" y="2497948"/>
              <a:ext cx="139700" cy="1905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38C76A9-542D-C943-BF95-F58ADC7E10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233691" y="2975011"/>
              <a:ext cx="139700" cy="1905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550E193-28E3-2942-9EE5-2E429A380D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036342" y="3728543"/>
              <a:ext cx="139700" cy="19050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64B4B3A-3AAA-154E-90F5-89F200475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85799" y="2570570"/>
              <a:ext cx="139700" cy="19050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5F63ED8-BCB4-B842-858E-53D1E60B5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77058" y="3320090"/>
              <a:ext cx="139700" cy="1905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BB98E78-E427-1144-93C7-29A048A4C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008876" y="3914224"/>
              <a:ext cx="139700" cy="1905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7D65D3E-3AE0-DA41-8AD6-83FC339DD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314164" y="3053390"/>
              <a:ext cx="1130300" cy="266700"/>
            </a:xfrm>
            <a:prstGeom prst="rect">
              <a:avLst/>
            </a:prstGeom>
          </p:spPr>
        </p:pic>
      </p:grpSp>
      <p:sp>
        <p:nvSpPr>
          <p:cNvPr id="41" name="Down Arrow 40">
            <a:extLst>
              <a:ext uri="{FF2B5EF4-FFF2-40B4-BE49-F238E27FC236}">
                <a16:creationId xmlns:a16="http://schemas.microsoft.com/office/drawing/2014/main" id="{ABC648D4-71FF-114E-8410-941800028901}"/>
              </a:ext>
            </a:extLst>
          </p:cNvPr>
          <p:cNvSpPr/>
          <p:nvPr/>
        </p:nvSpPr>
        <p:spPr>
          <a:xfrm>
            <a:off x="1918264" y="3898024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6279A7-6D11-5446-8D6B-B0A5238D689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49151" y="1644128"/>
            <a:ext cx="1181100" cy="266700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E04A3B30-BA7B-1F46-9D75-43605D5EA5AB}"/>
              </a:ext>
            </a:extLst>
          </p:cNvPr>
          <p:cNvSpPr/>
          <p:nvPr/>
        </p:nvSpPr>
        <p:spPr>
          <a:xfrm>
            <a:off x="1996443" y="526750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0B58674-C855-6247-AD43-0770F0610679}"/>
              </a:ext>
            </a:extLst>
          </p:cNvPr>
          <p:cNvCxnSpPr>
            <a:stCxn id="44" idx="7"/>
          </p:cNvCxnSpPr>
          <p:nvPr/>
        </p:nvCxnSpPr>
        <p:spPr>
          <a:xfrm flipV="1">
            <a:off x="2150083" y="4349386"/>
            <a:ext cx="863637" cy="9444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0DED5E-447F-8343-9881-9090A6697D1E}"/>
              </a:ext>
            </a:extLst>
          </p:cNvPr>
          <p:cNvCxnSpPr>
            <a:stCxn id="44" idx="6"/>
          </p:cNvCxnSpPr>
          <p:nvPr/>
        </p:nvCxnSpPr>
        <p:spPr>
          <a:xfrm>
            <a:off x="2176443" y="5357501"/>
            <a:ext cx="1278712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97324E0-184E-3F42-948C-74D3ADE48BCF}"/>
              </a:ext>
            </a:extLst>
          </p:cNvPr>
          <p:cNvCxnSpPr>
            <a:stCxn id="44" idx="5"/>
          </p:cNvCxnSpPr>
          <p:nvPr/>
        </p:nvCxnSpPr>
        <p:spPr>
          <a:xfrm>
            <a:off x="2150083" y="5421141"/>
            <a:ext cx="1042313" cy="6948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F2B18B0-744B-4746-8E36-FDDBE92A5D09}"/>
              </a:ext>
            </a:extLst>
          </p:cNvPr>
          <p:cNvCxnSpPr/>
          <p:nvPr/>
        </p:nvCxnSpPr>
        <p:spPr>
          <a:xfrm flipV="1">
            <a:off x="1159166" y="5421141"/>
            <a:ext cx="863637" cy="944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E79C34B-0AC9-2044-9A8A-52C24BB9B777}"/>
              </a:ext>
            </a:extLst>
          </p:cNvPr>
          <p:cNvCxnSpPr/>
          <p:nvPr/>
        </p:nvCxnSpPr>
        <p:spPr>
          <a:xfrm>
            <a:off x="717731" y="5357501"/>
            <a:ext cx="12787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6BB81CC-DCD5-CB4A-B5BF-B0C8A84BA258}"/>
              </a:ext>
            </a:extLst>
          </p:cNvPr>
          <p:cNvCxnSpPr/>
          <p:nvPr/>
        </p:nvCxnSpPr>
        <p:spPr>
          <a:xfrm>
            <a:off x="964640" y="4598999"/>
            <a:ext cx="1042313" cy="694862"/>
          </a:xfrm>
          <a:prstGeom prst="line">
            <a:avLst/>
          </a:prstGeom>
          <a:ln w="31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1384F4AF-A11F-0F47-A482-6A42C9C450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06953" y="5537641"/>
            <a:ext cx="127000" cy="127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A332C0-DE8C-2A45-B795-BBA2916EFD7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222949" y="4568124"/>
            <a:ext cx="266700" cy="1905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2842E9D-0C8E-244B-9684-ADBB6B9F382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0387" y="5421141"/>
            <a:ext cx="266700" cy="1905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7F89976A-F311-894E-8A1F-29D35D41667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384309" y="5798128"/>
            <a:ext cx="266700" cy="190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C3B632-43FB-0A4E-BAFB-F95AFE533F7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731482" y="4347341"/>
            <a:ext cx="1320800" cy="266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6AED8C-85D1-B044-B820-555036CBF36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807901" y="5134151"/>
            <a:ext cx="20447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551130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C844F8B-1AA2-2D47-B3C9-ACF48C34EF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D44E7D-451C-D04C-9E79-F40CD14448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5F8B83F-C88B-4844-9A03-45287907573A}"/>
              </a:ext>
            </a:extLst>
          </p:cNvPr>
          <p:cNvGrpSpPr/>
          <p:nvPr/>
        </p:nvGrpSpPr>
        <p:grpSpPr>
          <a:xfrm>
            <a:off x="622791" y="1588593"/>
            <a:ext cx="4238991" cy="2016230"/>
            <a:chOff x="205473" y="2248335"/>
            <a:chExt cx="4238991" cy="201623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50316AF-68A0-D44B-8E76-514930DF2E05}"/>
                </a:ext>
              </a:extLst>
            </p:cNvPr>
            <p:cNvSpPr/>
            <p:nvPr/>
          </p:nvSpPr>
          <p:spPr>
            <a:xfrm>
              <a:off x="1484185" y="316645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DC1B80A-9FF3-3840-8E07-690FB73E0B74}"/>
                </a:ext>
              </a:extLst>
            </p:cNvPr>
            <p:cNvCxnSpPr>
              <a:stCxn id="16" idx="7"/>
            </p:cNvCxnSpPr>
            <p:nvPr/>
          </p:nvCxnSpPr>
          <p:spPr>
            <a:xfrm flipV="1">
              <a:off x="1637825" y="2248335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0746F1A-C1A3-FE4A-8835-17378E171C72}"/>
                </a:ext>
              </a:extLst>
            </p:cNvPr>
            <p:cNvCxnSpPr>
              <a:stCxn id="16" idx="6"/>
            </p:cNvCxnSpPr>
            <p:nvPr/>
          </p:nvCxnSpPr>
          <p:spPr>
            <a:xfrm>
              <a:off x="1664185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D03173-A217-614B-9888-641F58AF7EDB}"/>
                </a:ext>
              </a:extLst>
            </p:cNvPr>
            <p:cNvCxnSpPr>
              <a:stCxn id="16" idx="5"/>
            </p:cNvCxnSpPr>
            <p:nvPr/>
          </p:nvCxnSpPr>
          <p:spPr>
            <a:xfrm>
              <a:off x="1637825" y="3320090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E5799C4-1801-7D4A-9524-0E0F283D0C4D}"/>
                </a:ext>
              </a:extLst>
            </p:cNvPr>
            <p:cNvCxnSpPr/>
            <p:nvPr/>
          </p:nvCxnSpPr>
          <p:spPr>
            <a:xfrm flipV="1">
              <a:off x="646908" y="3320090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ECF9DB5-497A-214D-950E-341C8C4969A4}"/>
                </a:ext>
              </a:extLst>
            </p:cNvPr>
            <p:cNvCxnSpPr/>
            <p:nvPr/>
          </p:nvCxnSpPr>
          <p:spPr>
            <a:xfrm>
              <a:off x="205473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DEB8B0F-F681-694E-B058-73FA02F838F2}"/>
                </a:ext>
              </a:extLst>
            </p:cNvPr>
            <p:cNvCxnSpPr/>
            <p:nvPr/>
          </p:nvCxnSpPr>
          <p:spPr>
            <a:xfrm>
              <a:off x="452382" y="2497948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AD5CBD-243A-FF4D-928C-0F5B3775D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494695" y="3436590"/>
              <a:ext cx="127000" cy="127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018C3C9-3BEC-F142-B450-D17D19340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842796" y="2497948"/>
              <a:ext cx="139700" cy="1905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38C76A9-542D-C943-BF95-F58ADC7E10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233691" y="2975011"/>
              <a:ext cx="139700" cy="1905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550E193-28E3-2942-9EE5-2E429A380D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036342" y="3728543"/>
              <a:ext cx="139700" cy="19050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64B4B3A-3AAA-154E-90F5-89F200475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85799" y="2570570"/>
              <a:ext cx="139700" cy="19050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5F63ED8-BCB4-B842-858E-53D1E60B5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77058" y="3320090"/>
              <a:ext cx="139700" cy="1905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BB98E78-E427-1144-93C7-29A048A4C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008876" y="3914224"/>
              <a:ext cx="139700" cy="1905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7D65D3E-3AE0-DA41-8AD6-83FC339DD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314164" y="3053390"/>
              <a:ext cx="1130300" cy="266700"/>
            </a:xfrm>
            <a:prstGeom prst="rect">
              <a:avLst/>
            </a:prstGeom>
          </p:spPr>
        </p:pic>
      </p:grpSp>
      <p:sp>
        <p:nvSpPr>
          <p:cNvPr id="41" name="Down Arrow 40">
            <a:extLst>
              <a:ext uri="{FF2B5EF4-FFF2-40B4-BE49-F238E27FC236}">
                <a16:creationId xmlns:a16="http://schemas.microsoft.com/office/drawing/2014/main" id="{ABC648D4-71FF-114E-8410-941800028901}"/>
              </a:ext>
            </a:extLst>
          </p:cNvPr>
          <p:cNvSpPr/>
          <p:nvPr/>
        </p:nvSpPr>
        <p:spPr>
          <a:xfrm>
            <a:off x="1918264" y="3898024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6279A7-6D11-5446-8D6B-B0A5238D689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49151" y="1644128"/>
            <a:ext cx="1181100" cy="266700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E04A3B30-BA7B-1F46-9D75-43605D5EA5AB}"/>
              </a:ext>
            </a:extLst>
          </p:cNvPr>
          <p:cNvSpPr/>
          <p:nvPr/>
        </p:nvSpPr>
        <p:spPr>
          <a:xfrm>
            <a:off x="1996443" y="526750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0B58674-C855-6247-AD43-0770F0610679}"/>
              </a:ext>
            </a:extLst>
          </p:cNvPr>
          <p:cNvCxnSpPr>
            <a:stCxn id="44" idx="7"/>
          </p:cNvCxnSpPr>
          <p:nvPr/>
        </p:nvCxnSpPr>
        <p:spPr>
          <a:xfrm flipV="1">
            <a:off x="2150083" y="4349386"/>
            <a:ext cx="863637" cy="9444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0DED5E-447F-8343-9881-9090A6697D1E}"/>
              </a:ext>
            </a:extLst>
          </p:cNvPr>
          <p:cNvCxnSpPr>
            <a:stCxn id="44" idx="6"/>
          </p:cNvCxnSpPr>
          <p:nvPr/>
        </p:nvCxnSpPr>
        <p:spPr>
          <a:xfrm>
            <a:off x="2176443" y="5357501"/>
            <a:ext cx="1278712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97324E0-184E-3F42-948C-74D3ADE48BCF}"/>
              </a:ext>
            </a:extLst>
          </p:cNvPr>
          <p:cNvCxnSpPr>
            <a:stCxn id="44" idx="5"/>
          </p:cNvCxnSpPr>
          <p:nvPr/>
        </p:nvCxnSpPr>
        <p:spPr>
          <a:xfrm>
            <a:off x="2150083" y="5421141"/>
            <a:ext cx="1042313" cy="6948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F2B18B0-744B-4746-8E36-FDDBE92A5D09}"/>
              </a:ext>
            </a:extLst>
          </p:cNvPr>
          <p:cNvCxnSpPr/>
          <p:nvPr/>
        </p:nvCxnSpPr>
        <p:spPr>
          <a:xfrm flipV="1">
            <a:off x="1159166" y="5421141"/>
            <a:ext cx="863637" cy="944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E79C34B-0AC9-2044-9A8A-52C24BB9B777}"/>
              </a:ext>
            </a:extLst>
          </p:cNvPr>
          <p:cNvCxnSpPr/>
          <p:nvPr/>
        </p:nvCxnSpPr>
        <p:spPr>
          <a:xfrm>
            <a:off x="717731" y="5357501"/>
            <a:ext cx="12787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6BB81CC-DCD5-CB4A-B5BF-B0C8A84BA258}"/>
              </a:ext>
            </a:extLst>
          </p:cNvPr>
          <p:cNvCxnSpPr/>
          <p:nvPr/>
        </p:nvCxnSpPr>
        <p:spPr>
          <a:xfrm>
            <a:off x="964640" y="4598999"/>
            <a:ext cx="1042313" cy="694862"/>
          </a:xfrm>
          <a:prstGeom prst="line">
            <a:avLst/>
          </a:prstGeom>
          <a:ln w="31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1384F4AF-A11F-0F47-A482-6A42C9C450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06953" y="5537641"/>
            <a:ext cx="127000" cy="127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A332C0-DE8C-2A45-B795-BBA2916EFD7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222949" y="4568124"/>
            <a:ext cx="266700" cy="1905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2842E9D-0C8E-244B-9684-ADBB6B9F382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0387" y="5421141"/>
            <a:ext cx="266700" cy="1905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7F89976A-F311-894E-8A1F-29D35D41667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384309" y="5798128"/>
            <a:ext cx="266700" cy="190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C3B632-43FB-0A4E-BAFB-F95AFE533F7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731482" y="4347341"/>
            <a:ext cx="1320800" cy="266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6AED8C-85D1-B044-B820-555036CBF36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807901" y="5134151"/>
            <a:ext cx="2044700" cy="266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0285805-091B-7744-B338-9DA39A1E3BCB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93207" y="6225916"/>
            <a:ext cx="29972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813866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C844F8B-1AA2-2D47-B3C9-ACF48C34EF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D44E7D-451C-D04C-9E79-F40CD14448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5F8B83F-C88B-4844-9A03-45287907573A}"/>
              </a:ext>
            </a:extLst>
          </p:cNvPr>
          <p:cNvGrpSpPr/>
          <p:nvPr/>
        </p:nvGrpSpPr>
        <p:grpSpPr>
          <a:xfrm>
            <a:off x="622791" y="1588593"/>
            <a:ext cx="4238991" cy="2016230"/>
            <a:chOff x="205473" y="2248335"/>
            <a:chExt cx="4238991" cy="201623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50316AF-68A0-D44B-8E76-514930DF2E05}"/>
                </a:ext>
              </a:extLst>
            </p:cNvPr>
            <p:cNvSpPr/>
            <p:nvPr/>
          </p:nvSpPr>
          <p:spPr>
            <a:xfrm>
              <a:off x="1484185" y="316645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DC1B80A-9FF3-3840-8E07-690FB73E0B74}"/>
                </a:ext>
              </a:extLst>
            </p:cNvPr>
            <p:cNvCxnSpPr>
              <a:stCxn id="16" idx="7"/>
            </p:cNvCxnSpPr>
            <p:nvPr/>
          </p:nvCxnSpPr>
          <p:spPr>
            <a:xfrm flipV="1">
              <a:off x="1637825" y="2248335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0746F1A-C1A3-FE4A-8835-17378E171C72}"/>
                </a:ext>
              </a:extLst>
            </p:cNvPr>
            <p:cNvCxnSpPr>
              <a:stCxn id="16" idx="6"/>
            </p:cNvCxnSpPr>
            <p:nvPr/>
          </p:nvCxnSpPr>
          <p:spPr>
            <a:xfrm>
              <a:off x="1664185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D03173-A217-614B-9888-641F58AF7EDB}"/>
                </a:ext>
              </a:extLst>
            </p:cNvPr>
            <p:cNvCxnSpPr>
              <a:stCxn id="16" idx="5"/>
            </p:cNvCxnSpPr>
            <p:nvPr/>
          </p:nvCxnSpPr>
          <p:spPr>
            <a:xfrm>
              <a:off x="1637825" y="3320090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E5799C4-1801-7D4A-9524-0E0F283D0C4D}"/>
                </a:ext>
              </a:extLst>
            </p:cNvPr>
            <p:cNvCxnSpPr/>
            <p:nvPr/>
          </p:nvCxnSpPr>
          <p:spPr>
            <a:xfrm flipV="1">
              <a:off x="646908" y="3320090"/>
              <a:ext cx="863637" cy="944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ECF9DB5-497A-214D-950E-341C8C4969A4}"/>
                </a:ext>
              </a:extLst>
            </p:cNvPr>
            <p:cNvCxnSpPr/>
            <p:nvPr/>
          </p:nvCxnSpPr>
          <p:spPr>
            <a:xfrm>
              <a:off x="205473" y="3256450"/>
              <a:ext cx="12787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DEB8B0F-F681-694E-B058-73FA02F838F2}"/>
                </a:ext>
              </a:extLst>
            </p:cNvPr>
            <p:cNvCxnSpPr/>
            <p:nvPr/>
          </p:nvCxnSpPr>
          <p:spPr>
            <a:xfrm>
              <a:off x="452382" y="2497948"/>
              <a:ext cx="1042313" cy="69486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AD5CBD-243A-FF4D-928C-0F5B3775D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494695" y="3436590"/>
              <a:ext cx="127000" cy="127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018C3C9-3BEC-F142-B450-D17D19340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842796" y="2497948"/>
              <a:ext cx="139700" cy="1905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38C76A9-542D-C943-BF95-F58ADC7E10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233691" y="2975011"/>
              <a:ext cx="139700" cy="1905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550E193-28E3-2942-9EE5-2E429A380D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036342" y="3728543"/>
              <a:ext cx="139700" cy="19050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64B4B3A-3AAA-154E-90F5-89F200475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85799" y="2570570"/>
              <a:ext cx="139700" cy="19050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5F63ED8-BCB4-B842-858E-53D1E60B5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77058" y="3320090"/>
              <a:ext cx="139700" cy="1905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BB98E78-E427-1144-93C7-29A048A4C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008876" y="3914224"/>
              <a:ext cx="139700" cy="1905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7D65D3E-3AE0-DA41-8AD6-83FC339DD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314164" y="3053390"/>
              <a:ext cx="1130300" cy="266700"/>
            </a:xfrm>
            <a:prstGeom prst="rect">
              <a:avLst/>
            </a:prstGeom>
          </p:spPr>
        </p:pic>
      </p:grpSp>
      <p:sp>
        <p:nvSpPr>
          <p:cNvPr id="41" name="Down Arrow 40">
            <a:extLst>
              <a:ext uri="{FF2B5EF4-FFF2-40B4-BE49-F238E27FC236}">
                <a16:creationId xmlns:a16="http://schemas.microsoft.com/office/drawing/2014/main" id="{ABC648D4-71FF-114E-8410-941800028901}"/>
              </a:ext>
            </a:extLst>
          </p:cNvPr>
          <p:cNvSpPr/>
          <p:nvPr/>
        </p:nvSpPr>
        <p:spPr>
          <a:xfrm>
            <a:off x="1918264" y="3898024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6279A7-6D11-5446-8D6B-B0A5238D689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49151" y="1644128"/>
            <a:ext cx="1181100" cy="266700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E04A3B30-BA7B-1F46-9D75-43605D5EA5AB}"/>
              </a:ext>
            </a:extLst>
          </p:cNvPr>
          <p:cNvSpPr/>
          <p:nvPr/>
        </p:nvSpPr>
        <p:spPr>
          <a:xfrm>
            <a:off x="1996443" y="526750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0B58674-C855-6247-AD43-0770F0610679}"/>
              </a:ext>
            </a:extLst>
          </p:cNvPr>
          <p:cNvCxnSpPr>
            <a:stCxn id="44" idx="7"/>
          </p:cNvCxnSpPr>
          <p:nvPr/>
        </p:nvCxnSpPr>
        <p:spPr>
          <a:xfrm flipV="1">
            <a:off x="2150083" y="4349386"/>
            <a:ext cx="863637" cy="9444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0DED5E-447F-8343-9881-9090A6697D1E}"/>
              </a:ext>
            </a:extLst>
          </p:cNvPr>
          <p:cNvCxnSpPr>
            <a:stCxn id="44" idx="6"/>
          </p:cNvCxnSpPr>
          <p:nvPr/>
        </p:nvCxnSpPr>
        <p:spPr>
          <a:xfrm>
            <a:off x="2176443" y="5357501"/>
            <a:ext cx="1278712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97324E0-184E-3F42-948C-74D3ADE48BCF}"/>
              </a:ext>
            </a:extLst>
          </p:cNvPr>
          <p:cNvCxnSpPr>
            <a:stCxn id="44" idx="5"/>
          </p:cNvCxnSpPr>
          <p:nvPr/>
        </p:nvCxnSpPr>
        <p:spPr>
          <a:xfrm>
            <a:off x="2150083" y="5421141"/>
            <a:ext cx="1042313" cy="6948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F2B18B0-744B-4746-8E36-FDDBE92A5D09}"/>
              </a:ext>
            </a:extLst>
          </p:cNvPr>
          <p:cNvCxnSpPr/>
          <p:nvPr/>
        </p:nvCxnSpPr>
        <p:spPr>
          <a:xfrm flipV="1">
            <a:off x="1159166" y="5421141"/>
            <a:ext cx="863637" cy="944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E79C34B-0AC9-2044-9A8A-52C24BB9B777}"/>
              </a:ext>
            </a:extLst>
          </p:cNvPr>
          <p:cNvCxnSpPr/>
          <p:nvPr/>
        </p:nvCxnSpPr>
        <p:spPr>
          <a:xfrm>
            <a:off x="717731" y="5357501"/>
            <a:ext cx="12787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6BB81CC-DCD5-CB4A-B5BF-B0C8A84BA258}"/>
              </a:ext>
            </a:extLst>
          </p:cNvPr>
          <p:cNvCxnSpPr/>
          <p:nvPr/>
        </p:nvCxnSpPr>
        <p:spPr>
          <a:xfrm>
            <a:off x="964640" y="4598999"/>
            <a:ext cx="1042313" cy="694862"/>
          </a:xfrm>
          <a:prstGeom prst="line">
            <a:avLst/>
          </a:prstGeom>
          <a:ln w="31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1384F4AF-A11F-0F47-A482-6A42C9C450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06953" y="5537641"/>
            <a:ext cx="127000" cy="127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A332C0-DE8C-2A45-B795-BBA2916EFD7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222949" y="4568124"/>
            <a:ext cx="266700" cy="1905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2842E9D-0C8E-244B-9684-ADBB6B9F382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0387" y="5421141"/>
            <a:ext cx="266700" cy="1905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7F89976A-F311-894E-8A1F-29D35D41667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384309" y="5798128"/>
            <a:ext cx="266700" cy="190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C3B632-43FB-0A4E-BAFB-F95AFE533F7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731482" y="4347341"/>
            <a:ext cx="1320800" cy="266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6AED8C-85D1-B044-B820-555036CBF36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807901" y="5134151"/>
            <a:ext cx="2044700" cy="266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0285805-091B-7744-B338-9DA39A1E3BCB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93207" y="6225916"/>
            <a:ext cx="2997200" cy="279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02BA27C-40F0-F846-94F8-F6DEFE37BDE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956972" y="6225916"/>
            <a:ext cx="3187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218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14988D-8ABD-A243-A8AE-0C4AF6A4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946" y="285578"/>
            <a:ext cx="4978400" cy="3556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DD589F7-0D01-1845-A12B-C21FB5D2D3A9}"/>
              </a:ext>
            </a:extLst>
          </p:cNvPr>
          <p:cNvSpPr/>
          <p:nvPr/>
        </p:nvSpPr>
        <p:spPr>
          <a:xfrm>
            <a:off x="4177104" y="2175219"/>
            <a:ext cx="285611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65AD00-23B9-DB4E-944C-37709F0D5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362" y="2437084"/>
            <a:ext cx="2641600" cy="29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97D847-BD40-A948-AAE9-71AF07921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23" y="1078296"/>
            <a:ext cx="5854700" cy="317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8FADBE-A6C4-144E-A4D3-9AAFFE6B1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742" y="2252992"/>
            <a:ext cx="1689100" cy="3175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6D3AA18-3E98-8146-9AB2-B878F3341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142" y="2722720"/>
            <a:ext cx="2146300" cy="31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8450DAE-BEE6-714A-961A-F393BFC01B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847" y="3268938"/>
            <a:ext cx="1104900" cy="317500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7166C52-E205-2945-9C4B-163B4DCDBAC3}"/>
              </a:ext>
            </a:extLst>
          </p:cNvPr>
          <p:cNvCxnSpPr/>
          <p:nvPr/>
        </p:nvCxnSpPr>
        <p:spPr>
          <a:xfrm>
            <a:off x="2399442" y="2583135"/>
            <a:ext cx="169287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71D8D96-3C5D-6B4A-BDD9-D06B10E5B003}"/>
              </a:ext>
            </a:extLst>
          </p:cNvPr>
          <p:cNvSpPr/>
          <p:nvPr/>
        </p:nvSpPr>
        <p:spPr>
          <a:xfrm>
            <a:off x="4272869" y="5115440"/>
            <a:ext cx="266458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2EDB91C-867E-1142-9CE0-CE92855B32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0655" y="6093061"/>
            <a:ext cx="2171700" cy="2794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2F4E634-DE62-664B-B938-429D6F34D5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60955" y="5416930"/>
            <a:ext cx="2311400" cy="279400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4082E1B-5B3B-4649-9DF3-12A882E4FEC2}"/>
              </a:ext>
            </a:extLst>
          </p:cNvPr>
          <p:cNvCxnSpPr/>
          <p:nvPr/>
        </p:nvCxnSpPr>
        <p:spPr>
          <a:xfrm>
            <a:off x="5605162" y="3040220"/>
            <a:ext cx="0" cy="20260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0C2CD11E-D51C-BC45-85FD-30B492ED77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48952" y="3980983"/>
            <a:ext cx="3289300" cy="3175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4C22F85-09BB-244C-AD7E-C8BD54B44C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68054" y="1655114"/>
            <a:ext cx="23749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E906F22-D39C-1F4C-98A3-4F1AFD5CD29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2746" y="1078296"/>
            <a:ext cx="1727200" cy="279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AB6B6C7-05F1-1F4E-8D67-0ED6E5906B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93422" y="1079666"/>
            <a:ext cx="18796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20514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A191E0A-4151-A84F-ACCE-FF7264CF2F1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3230" y="5650509"/>
            <a:ext cx="2057400" cy="266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99019BA-4664-414E-AEC9-A08D65F2988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FFCE6D3-533E-374D-AF37-BB931B7837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8909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38F7E-2316-0645-A712-E5A750A45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38" y="835969"/>
            <a:ext cx="673100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F3CA3CC-E217-0141-A186-9D0B3280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622" y="814291"/>
            <a:ext cx="7188200" cy="266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A191E0A-4151-A84F-ACCE-FF7264CF2F1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3230" y="5650509"/>
            <a:ext cx="2057400" cy="266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B07703A-4072-D74F-85C9-DEB8B1670E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50822" y="5999841"/>
            <a:ext cx="2844800" cy="355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99019BA-4664-414E-AEC9-A08D65F2988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3746587-7D68-4B41-ADA4-60500F97516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44894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EDCE764-06D1-9440-A687-1FD4948DF5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83230" y="5650509"/>
            <a:ext cx="2057400" cy="266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BD38498-2175-8041-B1F0-A3AC8B15C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0822" y="5999841"/>
            <a:ext cx="2844800" cy="3556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D1C3CDC-565F-9E46-95B9-F0CCC2BA39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9632" y="5994922"/>
            <a:ext cx="482600" cy="2286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790FFFE-04FC-A041-9B5A-17754E7164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537" y="4299980"/>
            <a:ext cx="685800" cy="228600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190248F6-6E3D-514F-8D55-09F222EF0E4E}"/>
              </a:ext>
            </a:extLst>
          </p:cNvPr>
          <p:cNvGrpSpPr/>
          <p:nvPr/>
        </p:nvGrpSpPr>
        <p:grpSpPr>
          <a:xfrm>
            <a:off x="203516" y="4955626"/>
            <a:ext cx="1538070" cy="546539"/>
            <a:chOff x="2848309" y="2743199"/>
            <a:chExt cx="1538070" cy="546539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2D192DEE-BCC8-6443-B36A-A999E51AA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E75024E-DA6B-9E45-96B4-72967F266208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0157DBB-6E08-5E43-BCC6-70C9960AD2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F7F3596-07C5-2347-9141-6ECC662B722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8114242-85C4-C542-80AB-43E61A4D875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59062" y="5153958"/>
            <a:ext cx="762000" cy="177800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5994B34-3BEB-2E4A-BB74-A255EDFFF845}"/>
              </a:ext>
            </a:extLst>
          </p:cNvPr>
          <p:cNvCxnSpPr>
            <a:cxnSpLocks/>
          </p:cNvCxnSpPr>
          <p:nvPr/>
        </p:nvCxnSpPr>
        <p:spPr>
          <a:xfrm flipV="1">
            <a:off x="926223" y="56190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0C3AC1B-8724-D44D-B5DA-60C54AAF241E}"/>
              </a:ext>
            </a:extLst>
          </p:cNvPr>
          <p:cNvCxnSpPr>
            <a:cxnSpLocks/>
          </p:cNvCxnSpPr>
          <p:nvPr/>
        </p:nvCxnSpPr>
        <p:spPr>
          <a:xfrm flipV="1">
            <a:off x="889437" y="45891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936247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EDCE764-06D1-9440-A687-1FD4948DF5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83230" y="5650509"/>
            <a:ext cx="2057400" cy="266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BD38498-2175-8041-B1F0-A3AC8B15C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0822" y="5999841"/>
            <a:ext cx="2844800" cy="3556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D1C3CDC-565F-9E46-95B9-F0CCC2BA39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9632" y="5994922"/>
            <a:ext cx="482600" cy="2286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790FFFE-04FC-A041-9B5A-17754E7164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537" y="4299980"/>
            <a:ext cx="685800" cy="228600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2177B4B-4EEC-4640-804C-145F6B11C95C}"/>
              </a:ext>
            </a:extLst>
          </p:cNvPr>
          <p:cNvGrpSpPr/>
          <p:nvPr/>
        </p:nvGrpSpPr>
        <p:grpSpPr>
          <a:xfrm>
            <a:off x="120402" y="3318762"/>
            <a:ext cx="1538070" cy="546539"/>
            <a:chOff x="2848309" y="2743199"/>
            <a:chExt cx="1538070" cy="546539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C9984CC-4423-644D-8071-BDF4C686C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126633A-01B4-2143-AAEF-EF1FCB8E133B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90248F6-6E3D-514F-8D55-09F222EF0E4E}"/>
              </a:ext>
            </a:extLst>
          </p:cNvPr>
          <p:cNvGrpSpPr/>
          <p:nvPr/>
        </p:nvGrpSpPr>
        <p:grpSpPr>
          <a:xfrm>
            <a:off x="203516" y="4955626"/>
            <a:ext cx="1538070" cy="546539"/>
            <a:chOff x="2848309" y="2743199"/>
            <a:chExt cx="1538070" cy="546539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2D192DEE-BCC8-6443-B36A-A999E51AA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E75024E-DA6B-9E45-96B4-72967F266208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0157DBB-6E08-5E43-BCC6-70C9960AD2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F7F3596-07C5-2347-9141-6ECC662B722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3236484-16AC-BB44-B5B9-495276D9F6B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88884" y="3503131"/>
            <a:ext cx="774700" cy="1778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8114242-85C4-C542-80AB-43E61A4D875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859062" y="5153958"/>
            <a:ext cx="762000" cy="177800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5994B34-3BEB-2E4A-BB74-A255EDFFF845}"/>
              </a:ext>
            </a:extLst>
          </p:cNvPr>
          <p:cNvCxnSpPr>
            <a:cxnSpLocks/>
          </p:cNvCxnSpPr>
          <p:nvPr/>
        </p:nvCxnSpPr>
        <p:spPr>
          <a:xfrm flipV="1">
            <a:off x="926223" y="56190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0C3AC1B-8724-D44D-B5DA-60C54AAF241E}"/>
              </a:ext>
            </a:extLst>
          </p:cNvPr>
          <p:cNvCxnSpPr>
            <a:cxnSpLocks/>
          </p:cNvCxnSpPr>
          <p:nvPr/>
        </p:nvCxnSpPr>
        <p:spPr>
          <a:xfrm flipV="1">
            <a:off x="889437" y="45891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E4D020C-DC7F-AB46-92DF-11A062979246}"/>
              </a:ext>
            </a:extLst>
          </p:cNvPr>
          <p:cNvCxnSpPr>
            <a:cxnSpLocks/>
          </p:cNvCxnSpPr>
          <p:nvPr/>
        </p:nvCxnSpPr>
        <p:spPr>
          <a:xfrm flipV="1">
            <a:off x="889437" y="3919043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DF438AB-EED8-FC41-8146-EBA0B2B87DB6}"/>
              </a:ext>
            </a:extLst>
          </p:cNvPr>
          <p:cNvCxnSpPr>
            <a:cxnSpLocks/>
          </p:cNvCxnSpPr>
          <p:nvPr/>
        </p:nvCxnSpPr>
        <p:spPr>
          <a:xfrm flipV="1">
            <a:off x="880240" y="2996149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507293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EDCE764-06D1-9440-A687-1FD4948DF5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83230" y="5650509"/>
            <a:ext cx="2057400" cy="266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BD38498-2175-8041-B1F0-A3AC8B15C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0822" y="5999841"/>
            <a:ext cx="2844800" cy="3556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D1C3CDC-565F-9E46-95B9-F0CCC2BA39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9632" y="5994922"/>
            <a:ext cx="482600" cy="2286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790FFFE-04FC-A041-9B5A-17754E7164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537" y="4299980"/>
            <a:ext cx="685800" cy="2286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8DAB6BE2-9AF1-6043-8C42-F297312F6C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0354" y="540297"/>
            <a:ext cx="1333500" cy="254000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BE774422-42E9-7E4F-80F1-EE3D691910AD}"/>
              </a:ext>
            </a:extLst>
          </p:cNvPr>
          <p:cNvGrpSpPr/>
          <p:nvPr/>
        </p:nvGrpSpPr>
        <p:grpSpPr>
          <a:xfrm>
            <a:off x="139201" y="1208522"/>
            <a:ext cx="1538070" cy="546539"/>
            <a:chOff x="2848309" y="2743199"/>
            <a:chExt cx="1538070" cy="546539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81B340A7-2A9B-134A-AC8F-11B2D801F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F490C9F-1AB5-E148-9CB1-D734713DA61F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2177B4B-4EEC-4640-804C-145F6B11C95C}"/>
              </a:ext>
            </a:extLst>
          </p:cNvPr>
          <p:cNvGrpSpPr/>
          <p:nvPr/>
        </p:nvGrpSpPr>
        <p:grpSpPr>
          <a:xfrm>
            <a:off x="120402" y="3318762"/>
            <a:ext cx="1538070" cy="546539"/>
            <a:chOff x="2848309" y="2743199"/>
            <a:chExt cx="1538070" cy="546539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C9984CC-4423-644D-8071-BDF4C686C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126633A-01B4-2143-AAEF-EF1FCB8E133B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90248F6-6E3D-514F-8D55-09F222EF0E4E}"/>
              </a:ext>
            </a:extLst>
          </p:cNvPr>
          <p:cNvGrpSpPr/>
          <p:nvPr/>
        </p:nvGrpSpPr>
        <p:grpSpPr>
          <a:xfrm>
            <a:off x="203516" y="4955626"/>
            <a:ext cx="1538070" cy="546539"/>
            <a:chOff x="2848309" y="2743199"/>
            <a:chExt cx="1538070" cy="546539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2D192DEE-BCC8-6443-B36A-A999E51AA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E75024E-DA6B-9E45-96B4-72967F266208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0" name="Picture 69">
            <a:extLst>
              <a:ext uri="{FF2B5EF4-FFF2-40B4-BE49-F238E27FC236}">
                <a16:creationId xmlns:a16="http://schemas.microsoft.com/office/drawing/2014/main" id="{7B97168E-B1A7-5941-9529-09B9364BE8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527673" y="2486142"/>
            <a:ext cx="711200" cy="50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157DBB-6E08-5E43-BCC6-70C9960AD2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F7F3596-07C5-2347-9141-6ECC662B722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3236484-16AC-BB44-B5B9-495276D9F6B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788884" y="3503131"/>
            <a:ext cx="774700" cy="1778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8114242-85C4-C542-80AB-43E61A4D87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859062" y="5153958"/>
            <a:ext cx="762000" cy="1778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10E6ECC-EE0B-8746-9B20-23CAE701649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788884" y="1384122"/>
            <a:ext cx="1168400" cy="215900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5994B34-3BEB-2E4A-BB74-A255EDFFF845}"/>
              </a:ext>
            </a:extLst>
          </p:cNvPr>
          <p:cNvCxnSpPr>
            <a:cxnSpLocks/>
          </p:cNvCxnSpPr>
          <p:nvPr/>
        </p:nvCxnSpPr>
        <p:spPr>
          <a:xfrm flipV="1">
            <a:off x="926223" y="56190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0C3AC1B-8724-D44D-B5DA-60C54AAF241E}"/>
              </a:ext>
            </a:extLst>
          </p:cNvPr>
          <p:cNvCxnSpPr>
            <a:cxnSpLocks/>
          </p:cNvCxnSpPr>
          <p:nvPr/>
        </p:nvCxnSpPr>
        <p:spPr>
          <a:xfrm flipV="1">
            <a:off x="889437" y="45891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E4D020C-DC7F-AB46-92DF-11A062979246}"/>
              </a:ext>
            </a:extLst>
          </p:cNvPr>
          <p:cNvCxnSpPr>
            <a:cxnSpLocks/>
          </p:cNvCxnSpPr>
          <p:nvPr/>
        </p:nvCxnSpPr>
        <p:spPr>
          <a:xfrm flipV="1">
            <a:off x="889437" y="3919043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DF438AB-EED8-FC41-8146-EBA0B2B87DB6}"/>
              </a:ext>
            </a:extLst>
          </p:cNvPr>
          <p:cNvCxnSpPr>
            <a:cxnSpLocks/>
          </p:cNvCxnSpPr>
          <p:nvPr/>
        </p:nvCxnSpPr>
        <p:spPr>
          <a:xfrm flipV="1">
            <a:off x="880240" y="2996149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B6C6FDE-646C-A441-87B4-22557557ED29}"/>
              </a:ext>
            </a:extLst>
          </p:cNvPr>
          <p:cNvCxnSpPr>
            <a:cxnSpLocks/>
          </p:cNvCxnSpPr>
          <p:nvPr/>
        </p:nvCxnSpPr>
        <p:spPr>
          <a:xfrm flipV="1">
            <a:off x="880240" y="1789303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AA629ECD-8DCD-C542-AB7D-341148636B9D}"/>
              </a:ext>
            </a:extLst>
          </p:cNvPr>
          <p:cNvCxnSpPr>
            <a:cxnSpLocks/>
          </p:cNvCxnSpPr>
          <p:nvPr/>
        </p:nvCxnSpPr>
        <p:spPr>
          <a:xfrm flipV="1">
            <a:off x="880240" y="889142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965189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EDCE764-06D1-9440-A687-1FD4948DF5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83230" y="5650509"/>
            <a:ext cx="2057400" cy="266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BD38498-2175-8041-B1F0-A3AC8B15C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0822" y="5999841"/>
            <a:ext cx="2844800" cy="3556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D1C3CDC-565F-9E46-95B9-F0CCC2BA39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9632" y="5994922"/>
            <a:ext cx="482600" cy="2286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790FFFE-04FC-A041-9B5A-17754E7164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537" y="4299980"/>
            <a:ext cx="685800" cy="2286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8DAB6BE2-9AF1-6043-8C42-F297312F6C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0354" y="540297"/>
            <a:ext cx="1333500" cy="254000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BE774422-42E9-7E4F-80F1-EE3D691910AD}"/>
              </a:ext>
            </a:extLst>
          </p:cNvPr>
          <p:cNvGrpSpPr/>
          <p:nvPr/>
        </p:nvGrpSpPr>
        <p:grpSpPr>
          <a:xfrm>
            <a:off x="139201" y="1208522"/>
            <a:ext cx="1538070" cy="546539"/>
            <a:chOff x="2848309" y="2743199"/>
            <a:chExt cx="1538070" cy="546539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81B340A7-2A9B-134A-AC8F-11B2D801F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F490C9F-1AB5-E148-9CB1-D734713DA61F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2177B4B-4EEC-4640-804C-145F6B11C95C}"/>
              </a:ext>
            </a:extLst>
          </p:cNvPr>
          <p:cNvGrpSpPr/>
          <p:nvPr/>
        </p:nvGrpSpPr>
        <p:grpSpPr>
          <a:xfrm>
            <a:off x="120402" y="3318762"/>
            <a:ext cx="1538070" cy="546539"/>
            <a:chOff x="2848309" y="2743199"/>
            <a:chExt cx="1538070" cy="546539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C9984CC-4423-644D-8071-BDF4C686C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126633A-01B4-2143-AAEF-EF1FCB8E133B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90248F6-6E3D-514F-8D55-09F222EF0E4E}"/>
              </a:ext>
            </a:extLst>
          </p:cNvPr>
          <p:cNvGrpSpPr/>
          <p:nvPr/>
        </p:nvGrpSpPr>
        <p:grpSpPr>
          <a:xfrm>
            <a:off x="203516" y="4955626"/>
            <a:ext cx="1538070" cy="546539"/>
            <a:chOff x="2848309" y="2743199"/>
            <a:chExt cx="1538070" cy="546539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2D192DEE-BCC8-6443-B36A-A999E51AA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E75024E-DA6B-9E45-96B4-72967F266208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0" name="Picture 69">
            <a:extLst>
              <a:ext uri="{FF2B5EF4-FFF2-40B4-BE49-F238E27FC236}">
                <a16:creationId xmlns:a16="http://schemas.microsoft.com/office/drawing/2014/main" id="{7B97168E-B1A7-5941-9529-09B9364BE8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527673" y="2486142"/>
            <a:ext cx="711200" cy="50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157DBB-6E08-5E43-BCC6-70C9960AD2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F7F3596-07C5-2347-9141-6ECC662B722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8D62C50-5466-0D4F-88DB-8432A98CE1F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483535" y="1295873"/>
            <a:ext cx="2565400" cy="2667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3236484-16AC-BB44-B5B9-495276D9F6B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788884" y="3503131"/>
            <a:ext cx="774700" cy="1778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8114242-85C4-C542-80AB-43E61A4D875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859062" y="5153958"/>
            <a:ext cx="762000" cy="1778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10E6ECC-EE0B-8746-9B20-23CAE701649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788884" y="1384122"/>
            <a:ext cx="1168400" cy="215900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5994B34-3BEB-2E4A-BB74-A255EDFFF845}"/>
              </a:ext>
            </a:extLst>
          </p:cNvPr>
          <p:cNvCxnSpPr>
            <a:cxnSpLocks/>
          </p:cNvCxnSpPr>
          <p:nvPr/>
        </p:nvCxnSpPr>
        <p:spPr>
          <a:xfrm flipV="1">
            <a:off x="926223" y="56190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0C3AC1B-8724-D44D-B5DA-60C54AAF241E}"/>
              </a:ext>
            </a:extLst>
          </p:cNvPr>
          <p:cNvCxnSpPr>
            <a:cxnSpLocks/>
          </p:cNvCxnSpPr>
          <p:nvPr/>
        </p:nvCxnSpPr>
        <p:spPr>
          <a:xfrm flipV="1">
            <a:off x="889437" y="45891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E4D020C-DC7F-AB46-92DF-11A062979246}"/>
              </a:ext>
            </a:extLst>
          </p:cNvPr>
          <p:cNvCxnSpPr>
            <a:cxnSpLocks/>
          </p:cNvCxnSpPr>
          <p:nvPr/>
        </p:nvCxnSpPr>
        <p:spPr>
          <a:xfrm flipV="1">
            <a:off x="889437" y="3919043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DF438AB-EED8-FC41-8146-EBA0B2B87DB6}"/>
              </a:ext>
            </a:extLst>
          </p:cNvPr>
          <p:cNvCxnSpPr>
            <a:cxnSpLocks/>
          </p:cNvCxnSpPr>
          <p:nvPr/>
        </p:nvCxnSpPr>
        <p:spPr>
          <a:xfrm flipV="1">
            <a:off x="880240" y="2996149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B6C6FDE-646C-A441-87B4-22557557ED29}"/>
              </a:ext>
            </a:extLst>
          </p:cNvPr>
          <p:cNvCxnSpPr>
            <a:cxnSpLocks/>
          </p:cNvCxnSpPr>
          <p:nvPr/>
        </p:nvCxnSpPr>
        <p:spPr>
          <a:xfrm flipV="1">
            <a:off x="880240" y="1789303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AA629ECD-8DCD-C542-AB7D-341148636B9D}"/>
              </a:ext>
            </a:extLst>
          </p:cNvPr>
          <p:cNvCxnSpPr>
            <a:cxnSpLocks/>
          </p:cNvCxnSpPr>
          <p:nvPr/>
        </p:nvCxnSpPr>
        <p:spPr>
          <a:xfrm flipV="1">
            <a:off x="880240" y="889142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59446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EDCE764-06D1-9440-A687-1FD4948DF5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83230" y="5650509"/>
            <a:ext cx="2057400" cy="266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BD38498-2175-8041-B1F0-A3AC8B15C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0822" y="5999841"/>
            <a:ext cx="2844800" cy="3556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D1C3CDC-565F-9E46-95B9-F0CCC2BA39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9632" y="5994922"/>
            <a:ext cx="482600" cy="2286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790FFFE-04FC-A041-9B5A-17754E7164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537" y="4299980"/>
            <a:ext cx="685800" cy="2286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8DAB6BE2-9AF1-6043-8C42-F297312F6C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0354" y="540297"/>
            <a:ext cx="1333500" cy="254000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BE774422-42E9-7E4F-80F1-EE3D691910AD}"/>
              </a:ext>
            </a:extLst>
          </p:cNvPr>
          <p:cNvGrpSpPr/>
          <p:nvPr/>
        </p:nvGrpSpPr>
        <p:grpSpPr>
          <a:xfrm>
            <a:off x="139201" y="1208522"/>
            <a:ext cx="1538070" cy="546539"/>
            <a:chOff x="2848309" y="2743199"/>
            <a:chExt cx="1538070" cy="546539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81B340A7-2A9B-134A-AC8F-11B2D801F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F490C9F-1AB5-E148-9CB1-D734713DA61F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2177B4B-4EEC-4640-804C-145F6B11C95C}"/>
              </a:ext>
            </a:extLst>
          </p:cNvPr>
          <p:cNvGrpSpPr/>
          <p:nvPr/>
        </p:nvGrpSpPr>
        <p:grpSpPr>
          <a:xfrm>
            <a:off x="120402" y="3318762"/>
            <a:ext cx="1538070" cy="546539"/>
            <a:chOff x="2848309" y="2743199"/>
            <a:chExt cx="1538070" cy="546539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C9984CC-4423-644D-8071-BDF4C686C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126633A-01B4-2143-AAEF-EF1FCB8E133B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90248F6-6E3D-514F-8D55-09F222EF0E4E}"/>
              </a:ext>
            </a:extLst>
          </p:cNvPr>
          <p:cNvGrpSpPr/>
          <p:nvPr/>
        </p:nvGrpSpPr>
        <p:grpSpPr>
          <a:xfrm>
            <a:off x="203516" y="4955626"/>
            <a:ext cx="1538070" cy="546539"/>
            <a:chOff x="2848309" y="2743199"/>
            <a:chExt cx="1538070" cy="546539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2D192DEE-BCC8-6443-B36A-A999E51AA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E75024E-DA6B-9E45-96B4-72967F266208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0" name="Picture 69">
            <a:extLst>
              <a:ext uri="{FF2B5EF4-FFF2-40B4-BE49-F238E27FC236}">
                <a16:creationId xmlns:a16="http://schemas.microsoft.com/office/drawing/2014/main" id="{7B97168E-B1A7-5941-9529-09B9364BE8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527673" y="2486142"/>
            <a:ext cx="711200" cy="50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157DBB-6E08-5E43-BCC6-70C9960AD2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F7F3596-07C5-2347-9141-6ECC662B722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8D62C50-5466-0D4F-88DB-8432A98CE1F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483535" y="1295873"/>
            <a:ext cx="2565400" cy="2667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AD90C3E-9998-A74F-BA4E-BF791FF3272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83535" y="1754349"/>
            <a:ext cx="2413000" cy="2667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3236484-16AC-BB44-B5B9-495276D9F6B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788884" y="3503131"/>
            <a:ext cx="774700" cy="1778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8114242-85C4-C542-80AB-43E61A4D875E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859062" y="5153958"/>
            <a:ext cx="762000" cy="1778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10E6ECC-EE0B-8746-9B20-23CAE701649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788884" y="1384122"/>
            <a:ext cx="1168400" cy="215900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5994B34-3BEB-2E4A-BB74-A255EDFFF845}"/>
              </a:ext>
            </a:extLst>
          </p:cNvPr>
          <p:cNvCxnSpPr>
            <a:cxnSpLocks/>
          </p:cNvCxnSpPr>
          <p:nvPr/>
        </p:nvCxnSpPr>
        <p:spPr>
          <a:xfrm flipV="1">
            <a:off x="926223" y="56190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0C3AC1B-8724-D44D-B5DA-60C54AAF241E}"/>
              </a:ext>
            </a:extLst>
          </p:cNvPr>
          <p:cNvCxnSpPr>
            <a:cxnSpLocks/>
          </p:cNvCxnSpPr>
          <p:nvPr/>
        </p:nvCxnSpPr>
        <p:spPr>
          <a:xfrm flipV="1">
            <a:off x="889437" y="45891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E4D020C-DC7F-AB46-92DF-11A062979246}"/>
              </a:ext>
            </a:extLst>
          </p:cNvPr>
          <p:cNvCxnSpPr>
            <a:cxnSpLocks/>
          </p:cNvCxnSpPr>
          <p:nvPr/>
        </p:nvCxnSpPr>
        <p:spPr>
          <a:xfrm flipV="1">
            <a:off x="889437" y="3919043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DF438AB-EED8-FC41-8146-EBA0B2B87DB6}"/>
              </a:ext>
            </a:extLst>
          </p:cNvPr>
          <p:cNvCxnSpPr>
            <a:cxnSpLocks/>
          </p:cNvCxnSpPr>
          <p:nvPr/>
        </p:nvCxnSpPr>
        <p:spPr>
          <a:xfrm flipV="1">
            <a:off x="880240" y="2996149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B6C6FDE-646C-A441-87B4-22557557ED29}"/>
              </a:ext>
            </a:extLst>
          </p:cNvPr>
          <p:cNvCxnSpPr>
            <a:cxnSpLocks/>
          </p:cNvCxnSpPr>
          <p:nvPr/>
        </p:nvCxnSpPr>
        <p:spPr>
          <a:xfrm flipV="1">
            <a:off x="880240" y="1789303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AA629ECD-8DCD-C542-AB7D-341148636B9D}"/>
              </a:ext>
            </a:extLst>
          </p:cNvPr>
          <p:cNvCxnSpPr>
            <a:cxnSpLocks/>
          </p:cNvCxnSpPr>
          <p:nvPr/>
        </p:nvCxnSpPr>
        <p:spPr>
          <a:xfrm flipV="1">
            <a:off x="880240" y="889142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32461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EDCE764-06D1-9440-A687-1FD4948DF5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83230" y="5650509"/>
            <a:ext cx="2057400" cy="266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BD38498-2175-8041-B1F0-A3AC8B15C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0822" y="5999841"/>
            <a:ext cx="2844800" cy="3556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D1C3CDC-565F-9E46-95B9-F0CCC2BA39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9632" y="5994922"/>
            <a:ext cx="482600" cy="2286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790FFFE-04FC-A041-9B5A-17754E7164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537" y="4299980"/>
            <a:ext cx="685800" cy="2286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8DAB6BE2-9AF1-6043-8C42-F297312F6C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0354" y="540297"/>
            <a:ext cx="1333500" cy="254000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BE774422-42E9-7E4F-80F1-EE3D691910AD}"/>
              </a:ext>
            </a:extLst>
          </p:cNvPr>
          <p:cNvGrpSpPr/>
          <p:nvPr/>
        </p:nvGrpSpPr>
        <p:grpSpPr>
          <a:xfrm>
            <a:off x="139201" y="1208522"/>
            <a:ext cx="1538070" cy="546539"/>
            <a:chOff x="2848309" y="2743199"/>
            <a:chExt cx="1538070" cy="546539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81B340A7-2A9B-134A-AC8F-11B2D801F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F490C9F-1AB5-E148-9CB1-D734713DA61F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2177B4B-4EEC-4640-804C-145F6B11C95C}"/>
              </a:ext>
            </a:extLst>
          </p:cNvPr>
          <p:cNvGrpSpPr/>
          <p:nvPr/>
        </p:nvGrpSpPr>
        <p:grpSpPr>
          <a:xfrm>
            <a:off x="120402" y="3318762"/>
            <a:ext cx="1538070" cy="546539"/>
            <a:chOff x="2848309" y="2743199"/>
            <a:chExt cx="1538070" cy="546539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C9984CC-4423-644D-8071-BDF4C686C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126633A-01B4-2143-AAEF-EF1FCB8E133B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90248F6-6E3D-514F-8D55-09F222EF0E4E}"/>
              </a:ext>
            </a:extLst>
          </p:cNvPr>
          <p:cNvGrpSpPr/>
          <p:nvPr/>
        </p:nvGrpSpPr>
        <p:grpSpPr>
          <a:xfrm>
            <a:off x="203516" y="4955626"/>
            <a:ext cx="1538070" cy="546539"/>
            <a:chOff x="2848309" y="2743199"/>
            <a:chExt cx="1538070" cy="546539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2D192DEE-BCC8-6443-B36A-A999E51AA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E75024E-DA6B-9E45-96B4-72967F266208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0" name="Picture 69">
            <a:extLst>
              <a:ext uri="{FF2B5EF4-FFF2-40B4-BE49-F238E27FC236}">
                <a16:creationId xmlns:a16="http://schemas.microsoft.com/office/drawing/2014/main" id="{7B97168E-B1A7-5941-9529-09B9364BE8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527673" y="2486142"/>
            <a:ext cx="711200" cy="50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157DBB-6E08-5E43-BCC6-70C9960AD2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F7F3596-07C5-2347-9141-6ECC662B722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10B35196-3068-9445-9073-034CA707B64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483535" y="2347404"/>
            <a:ext cx="2273300" cy="254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8D62C50-5466-0D4F-88DB-8432A98CE1F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83535" y="1295873"/>
            <a:ext cx="2565400" cy="2667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AD90C3E-9998-A74F-BA4E-BF791FF3272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483535" y="1754349"/>
            <a:ext cx="2413000" cy="2667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3236484-16AC-BB44-B5B9-495276D9F6B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788884" y="3503131"/>
            <a:ext cx="774700" cy="1778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8114242-85C4-C542-80AB-43E61A4D875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859062" y="5153958"/>
            <a:ext cx="762000" cy="1778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10E6ECC-EE0B-8746-9B20-23CAE701649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788884" y="1384122"/>
            <a:ext cx="1168400" cy="215900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5994B34-3BEB-2E4A-BB74-A255EDFFF845}"/>
              </a:ext>
            </a:extLst>
          </p:cNvPr>
          <p:cNvCxnSpPr>
            <a:cxnSpLocks/>
          </p:cNvCxnSpPr>
          <p:nvPr/>
        </p:nvCxnSpPr>
        <p:spPr>
          <a:xfrm flipV="1">
            <a:off x="926223" y="56190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0C3AC1B-8724-D44D-B5DA-60C54AAF241E}"/>
              </a:ext>
            </a:extLst>
          </p:cNvPr>
          <p:cNvCxnSpPr>
            <a:cxnSpLocks/>
          </p:cNvCxnSpPr>
          <p:nvPr/>
        </p:nvCxnSpPr>
        <p:spPr>
          <a:xfrm flipV="1">
            <a:off x="889437" y="45891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E4D020C-DC7F-AB46-92DF-11A062979246}"/>
              </a:ext>
            </a:extLst>
          </p:cNvPr>
          <p:cNvCxnSpPr>
            <a:cxnSpLocks/>
          </p:cNvCxnSpPr>
          <p:nvPr/>
        </p:nvCxnSpPr>
        <p:spPr>
          <a:xfrm flipV="1">
            <a:off x="889437" y="3919043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DF438AB-EED8-FC41-8146-EBA0B2B87DB6}"/>
              </a:ext>
            </a:extLst>
          </p:cNvPr>
          <p:cNvCxnSpPr>
            <a:cxnSpLocks/>
          </p:cNvCxnSpPr>
          <p:nvPr/>
        </p:nvCxnSpPr>
        <p:spPr>
          <a:xfrm flipV="1">
            <a:off x="880240" y="2996149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B6C6FDE-646C-A441-87B4-22557557ED29}"/>
              </a:ext>
            </a:extLst>
          </p:cNvPr>
          <p:cNvCxnSpPr>
            <a:cxnSpLocks/>
          </p:cNvCxnSpPr>
          <p:nvPr/>
        </p:nvCxnSpPr>
        <p:spPr>
          <a:xfrm flipV="1">
            <a:off x="880240" y="1789303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AA629ECD-8DCD-C542-AB7D-341148636B9D}"/>
              </a:ext>
            </a:extLst>
          </p:cNvPr>
          <p:cNvCxnSpPr>
            <a:cxnSpLocks/>
          </p:cNvCxnSpPr>
          <p:nvPr/>
        </p:nvCxnSpPr>
        <p:spPr>
          <a:xfrm flipV="1">
            <a:off x="880240" y="889142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019144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297F3C6-591F-A245-BF2A-FB770EFBE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252" y="283342"/>
            <a:ext cx="3073400" cy="2794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B1E8A9-6859-6445-9840-C0FB433C3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3898" y="1740336"/>
            <a:ext cx="13462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408FD6-8A35-444B-AC65-674BA9E08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3898" y="562742"/>
            <a:ext cx="1181100" cy="2667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E695F48-5BDC-1C46-B723-B2FBD4692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7228" y="3563443"/>
            <a:ext cx="4457700" cy="355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7E036-56A5-244A-AF1B-BAC4AB09C1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9380" y="3144345"/>
            <a:ext cx="3568700" cy="2667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F9E5A63-932F-8949-8302-071BB4A8F20F}"/>
              </a:ext>
            </a:extLst>
          </p:cNvPr>
          <p:cNvSpPr/>
          <p:nvPr/>
        </p:nvSpPr>
        <p:spPr>
          <a:xfrm>
            <a:off x="9499601" y="1527064"/>
            <a:ext cx="1660635" cy="72127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8E152A-BF21-9A46-91C6-F48055205303}"/>
              </a:ext>
            </a:extLst>
          </p:cNvPr>
          <p:cNvCxnSpPr>
            <a:cxnSpLocks/>
          </p:cNvCxnSpPr>
          <p:nvPr/>
        </p:nvCxnSpPr>
        <p:spPr>
          <a:xfrm>
            <a:off x="10279353" y="921104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9D60D7-AD75-0A46-97B9-8318BEC6D83E}"/>
              </a:ext>
            </a:extLst>
          </p:cNvPr>
          <p:cNvCxnSpPr>
            <a:cxnSpLocks/>
          </p:cNvCxnSpPr>
          <p:nvPr/>
        </p:nvCxnSpPr>
        <p:spPr>
          <a:xfrm>
            <a:off x="10279353" y="2248335"/>
            <a:ext cx="0" cy="896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94046A43-E379-7F4A-9676-A52B41CB1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7228" y="4173705"/>
            <a:ext cx="4025900" cy="2667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EDCE764-06D1-9440-A687-1FD4948DF5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83230" y="5650509"/>
            <a:ext cx="2057400" cy="266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BD38498-2175-8041-B1F0-A3AC8B15C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0822" y="5999841"/>
            <a:ext cx="2844800" cy="355600"/>
          </a:xfrm>
          <a:prstGeom prst="rect">
            <a:avLst/>
          </a:prstGeom>
        </p:spPr>
      </p:pic>
      <p:sp>
        <p:nvSpPr>
          <p:cNvPr id="47" name="Down Arrow 46">
            <a:extLst>
              <a:ext uri="{FF2B5EF4-FFF2-40B4-BE49-F238E27FC236}">
                <a16:creationId xmlns:a16="http://schemas.microsoft.com/office/drawing/2014/main" id="{35AB3AC5-2CAE-5A47-AE3D-7F65CD1CA486}"/>
              </a:ext>
            </a:extLst>
          </p:cNvPr>
          <p:cNvSpPr/>
          <p:nvPr/>
        </p:nvSpPr>
        <p:spPr>
          <a:xfrm>
            <a:off x="9499601" y="4614041"/>
            <a:ext cx="326477" cy="546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D1C3CDC-565F-9E46-95B9-F0CCC2BA39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9632" y="5994922"/>
            <a:ext cx="482600" cy="2286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790FFFE-04FC-A041-9B5A-17754E7164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537" y="4299980"/>
            <a:ext cx="685800" cy="2286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8DAB6BE2-9AF1-6043-8C42-F297312F6C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0354" y="540297"/>
            <a:ext cx="1333500" cy="254000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BE774422-42E9-7E4F-80F1-EE3D691910AD}"/>
              </a:ext>
            </a:extLst>
          </p:cNvPr>
          <p:cNvGrpSpPr/>
          <p:nvPr/>
        </p:nvGrpSpPr>
        <p:grpSpPr>
          <a:xfrm>
            <a:off x="139201" y="1208522"/>
            <a:ext cx="1538070" cy="546539"/>
            <a:chOff x="2848309" y="2743199"/>
            <a:chExt cx="1538070" cy="546539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81B340A7-2A9B-134A-AC8F-11B2D801F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F490C9F-1AB5-E148-9CB1-D734713DA61F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2177B4B-4EEC-4640-804C-145F6B11C95C}"/>
              </a:ext>
            </a:extLst>
          </p:cNvPr>
          <p:cNvGrpSpPr/>
          <p:nvPr/>
        </p:nvGrpSpPr>
        <p:grpSpPr>
          <a:xfrm>
            <a:off x="120402" y="3318762"/>
            <a:ext cx="1538070" cy="546539"/>
            <a:chOff x="2848309" y="2743199"/>
            <a:chExt cx="1538070" cy="546539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C9984CC-4423-644D-8071-BDF4C686C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126633A-01B4-2143-AAEF-EF1FCB8E133B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90248F6-6E3D-514F-8D55-09F222EF0E4E}"/>
              </a:ext>
            </a:extLst>
          </p:cNvPr>
          <p:cNvGrpSpPr/>
          <p:nvPr/>
        </p:nvGrpSpPr>
        <p:grpSpPr>
          <a:xfrm>
            <a:off x="203516" y="4955626"/>
            <a:ext cx="1538070" cy="546539"/>
            <a:chOff x="2848309" y="2743199"/>
            <a:chExt cx="1538070" cy="546539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2D192DEE-BCC8-6443-B36A-A999E51AA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E75024E-DA6B-9E45-96B4-72967F266208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0" name="Picture 69">
            <a:extLst>
              <a:ext uri="{FF2B5EF4-FFF2-40B4-BE49-F238E27FC236}">
                <a16:creationId xmlns:a16="http://schemas.microsoft.com/office/drawing/2014/main" id="{7B97168E-B1A7-5941-9529-09B9364BE8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527673" y="2486142"/>
            <a:ext cx="711200" cy="50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157DBB-6E08-5E43-BCC6-70C9960AD2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83230" y="5242858"/>
            <a:ext cx="2921000" cy="266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F7F3596-07C5-2347-9141-6ECC662B722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75652" y="1754349"/>
            <a:ext cx="2235200" cy="266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C73EE62-5456-EC44-8047-02D09C6FFF1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480223" y="4268955"/>
            <a:ext cx="4229100" cy="3429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10B35196-3068-9445-9073-034CA707B64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83535" y="2347404"/>
            <a:ext cx="2273300" cy="254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8D62C50-5466-0D4F-88DB-8432A98CE1F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483535" y="1295873"/>
            <a:ext cx="2565400" cy="2667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AD90C3E-9998-A74F-BA4E-BF791FF3272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483535" y="1754349"/>
            <a:ext cx="2413000" cy="2667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3236484-16AC-BB44-B5B9-495276D9F6B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788884" y="3503131"/>
            <a:ext cx="774700" cy="1778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8114242-85C4-C542-80AB-43E61A4D875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859062" y="5153958"/>
            <a:ext cx="762000" cy="1778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10E6ECC-EE0B-8746-9B20-23CAE701649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788884" y="1384122"/>
            <a:ext cx="1168400" cy="215900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5994B34-3BEB-2E4A-BB74-A255EDFFF845}"/>
              </a:ext>
            </a:extLst>
          </p:cNvPr>
          <p:cNvCxnSpPr>
            <a:cxnSpLocks/>
          </p:cNvCxnSpPr>
          <p:nvPr/>
        </p:nvCxnSpPr>
        <p:spPr>
          <a:xfrm flipV="1">
            <a:off x="926223" y="56190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0C3AC1B-8724-D44D-B5DA-60C54AAF241E}"/>
              </a:ext>
            </a:extLst>
          </p:cNvPr>
          <p:cNvCxnSpPr>
            <a:cxnSpLocks/>
          </p:cNvCxnSpPr>
          <p:nvPr/>
        </p:nvCxnSpPr>
        <p:spPr>
          <a:xfrm flipV="1">
            <a:off x="889437" y="4589155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E4D020C-DC7F-AB46-92DF-11A062979246}"/>
              </a:ext>
            </a:extLst>
          </p:cNvPr>
          <p:cNvCxnSpPr>
            <a:cxnSpLocks/>
          </p:cNvCxnSpPr>
          <p:nvPr/>
        </p:nvCxnSpPr>
        <p:spPr>
          <a:xfrm flipV="1">
            <a:off x="889437" y="3919043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DF438AB-EED8-FC41-8146-EBA0B2B87DB6}"/>
              </a:ext>
            </a:extLst>
          </p:cNvPr>
          <p:cNvCxnSpPr>
            <a:cxnSpLocks/>
          </p:cNvCxnSpPr>
          <p:nvPr/>
        </p:nvCxnSpPr>
        <p:spPr>
          <a:xfrm flipV="1">
            <a:off x="880240" y="2996149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B6C6FDE-646C-A441-87B4-22557557ED29}"/>
              </a:ext>
            </a:extLst>
          </p:cNvPr>
          <p:cNvCxnSpPr>
            <a:cxnSpLocks/>
          </p:cNvCxnSpPr>
          <p:nvPr/>
        </p:nvCxnSpPr>
        <p:spPr>
          <a:xfrm flipV="1">
            <a:off x="880240" y="1789303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AA629ECD-8DCD-C542-AB7D-341148636B9D}"/>
              </a:ext>
            </a:extLst>
          </p:cNvPr>
          <p:cNvCxnSpPr>
            <a:cxnSpLocks/>
          </p:cNvCxnSpPr>
          <p:nvPr/>
        </p:nvCxnSpPr>
        <p:spPr>
          <a:xfrm flipV="1">
            <a:off x="880240" y="889142"/>
            <a:ext cx="0" cy="2981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677027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187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14988D-8ABD-A243-A8AE-0C4AF6A4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946" y="285578"/>
            <a:ext cx="4978400" cy="3556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DD589F7-0D01-1845-A12B-C21FB5D2D3A9}"/>
              </a:ext>
            </a:extLst>
          </p:cNvPr>
          <p:cNvSpPr/>
          <p:nvPr/>
        </p:nvSpPr>
        <p:spPr>
          <a:xfrm>
            <a:off x="4177104" y="2175219"/>
            <a:ext cx="285611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65AD00-23B9-DB4E-944C-37709F0D5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362" y="2437084"/>
            <a:ext cx="2641600" cy="29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97D847-BD40-A948-AAE9-71AF07921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23" y="1078296"/>
            <a:ext cx="5854700" cy="317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8FADBE-A6C4-144E-A4D3-9AAFFE6B1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742" y="2252992"/>
            <a:ext cx="1689100" cy="3175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6D3AA18-3E98-8146-9AB2-B878F3341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142" y="2722720"/>
            <a:ext cx="2146300" cy="31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8450DAE-BEE6-714A-961A-F393BFC01B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847" y="3268938"/>
            <a:ext cx="1104900" cy="317500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7166C52-E205-2945-9C4B-163B4DCDBAC3}"/>
              </a:ext>
            </a:extLst>
          </p:cNvPr>
          <p:cNvCxnSpPr/>
          <p:nvPr/>
        </p:nvCxnSpPr>
        <p:spPr>
          <a:xfrm>
            <a:off x="2399442" y="2583135"/>
            <a:ext cx="169287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71D8D96-3C5D-6B4A-BDD9-D06B10E5B003}"/>
              </a:ext>
            </a:extLst>
          </p:cNvPr>
          <p:cNvSpPr/>
          <p:nvPr/>
        </p:nvSpPr>
        <p:spPr>
          <a:xfrm>
            <a:off x="4272869" y="5115440"/>
            <a:ext cx="266458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2EDB91C-867E-1142-9CE0-CE92855B32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0655" y="6093061"/>
            <a:ext cx="2171700" cy="2794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2F4E634-DE62-664B-B938-429D6F34D5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60955" y="5416930"/>
            <a:ext cx="2311400" cy="279400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4082E1B-5B3B-4649-9DF3-12A882E4FEC2}"/>
              </a:ext>
            </a:extLst>
          </p:cNvPr>
          <p:cNvCxnSpPr/>
          <p:nvPr/>
        </p:nvCxnSpPr>
        <p:spPr>
          <a:xfrm>
            <a:off x="5605162" y="3040220"/>
            <a:ext cx="0" cy="20260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0C2CD11E-D51C-BC45-85FD-30B492ED77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48952" y="3980983"/>
            <a:ext cx="3289300" cy="3175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4C22F85-09BB-244C-AD7E-C8BD54B44C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68054" y="1655114"/>
            <a:ext cx="23749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E906F22-D39C-1F4C-98A3-4F1AFD5CD29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2746" y="1078296"/>
            <a:ext cx="1727200" cy="279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AB6B6C7-05F1-1F4E-8D67-0ED6E5906B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93422" y="1079666"/>
            <a:ext cx="1879600" cy="2286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CD642EF-9B1D-6544-90EA-D8F00732959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78750" y="2722720"/>
            <a:ext cx="685800" cy="241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45D2EF2-DE49-2143-9F59-9C343150188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578506" y="2707641"/>
            <a:ext cx="3403600" cy="3175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5B197DD-50FE-264F-8F5D-DE71CE3BB10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821998" y="3268938"/>
            <a:ext cx="37846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613343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206778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A148777-99BD-3141-8478-ADF765ED6510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708630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63FC553-C682-6C4B-BD13-7ABE0023A73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208484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907683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035A6A8-0C0D-A64B-93CC-CF2F9510C706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711BC95-8C9F-D94D-9C13-6D36B38032A4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73C6ED7-7FC1-7140-8AFA-16BF0A1BE3D9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7BFB8D7-2828-5148-ACBD-67D3AE6EB5F6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442742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035A6A8-0C0D-A64B-93CC-CF2F9510C706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711BC95-8C9F-D94D-9C13-6D36B38032A4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73C6ED7-7FC1-7140-8AFA-16BF0A1BE3D9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83F9FE-9CD5-484E-800E-919041AECEFD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217424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035A6A8-0C0D-A64B-93CC-CF2F9510C706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711BC95-8C9F-D94D-9C13-6D36B38032A4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73C6ED7-7FC1-7140-8AFA-16BF0A1BE3D9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8BCF768-2CB1-D84B-83B6-807AC31BE116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651634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035A6A8-0C0D-A64B-93CC-CF2F9510C706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711BC95-8C9F-D94D-9C13-6D36B38032A4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73C6ED7-7FC1-7140-8AFA-16BF0A1BE3D9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9BAA607-CDDC-F544-9839-791E5791A9E7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332945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035A6A8-0C0D-A64B-93CC-CF2F9510C706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711BC95-8C9F-D94D-9C13-6D36B38032A4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73C6ED7-7FC1-7140-8AFA-16BF0A1BE3D9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8686339-D214-9748-9630-C09E57E7E981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606088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035A6A8-0C0D-A64B-93CC-CF2F9510C706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711BC95-8C9F-D94D-9C13-6D36B38032A4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73C6ED7-7FC1-7140-8AFA-16BF0A1BE3D9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121B079-C321-5441-9116-6FB233A50F9B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450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14988D-8ABD-A243-A8AE-0C4AF6A4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946" y="285578"/>
            <a:ext cx="4978400" cy="3556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DD589F7-0D01-1845-A12B-C21FB5D2D3A9}"/>
              </a:ext>
            </a:extLst>
          </p:cNvPr>
          <p:cNvSpPr/>
          <p:nvPr/>
        </p:nvSpPr>
        <p:spPr>
          <a:xfrm>
            <a:off x="4177104" y="2175219"/>
            <a:ext cx="285611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65AD00-23B9-DB4E-944C-37709F0D5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362" y="2437084"/>
            <a:ext cx="2641600" cy="29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97D847-BD40-A948-AAE9-71AF07921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23" y="1078296"/>
            <a:ext cx="5854700" cy="317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8FADBE-A6C4-144E-A4D3-9AAFFE6B1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742" y="2252992"/>
            <a:ext cx="1689100" cy="3175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6D3AA18-3E98-8146-9AB2-B878F3341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142" y="2722720"/>
            <a:ext cx="2146300" cy="31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8450DAE-BEE6-714A-961A-F393BFC01B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847" y="3268938"/>
            <a:ext cx="1104900" cy="317500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7166C52-E205-2945-9C4B-163B4DCDBAC3}"/>
              </a:ext>
            </a:extLst>
          </p:cNvPr>
          <p:cNvCxnSpPr/>
          <p:nvPr/>
        </p:nvCxnSpPr>
        <p:spPr>
          <a:xfrm>
            <a:off x="2399442" y="2583135"/>
            <a:ext cx="169287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71D8D96-3C5D-6B4A-BDD9-D06B10E5B003}"/>
              </a:ext>
            </a:extLst>
          </p:cNvPr>
          <p:cNvSpPr/>
          <p:nvPr/>
        </p:nvSpPr>
        <p:spPr>
          <a:xfrm>
            <a:off x="4272869" y="5115440"/>
            <a:ext cx="266458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2EDB91C-867E-1142-9CE0-CE92855B32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0655" y="6093061"/>
            <a:ext cx="2171700" cy="2794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2F4E634-DE62-664B-B938-429D6F34D5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60955" y="5416930"/>
            <a:ext cx="2311400" cy="279400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4082E1B-5B3B-4649-9DF3-12A882E4FEC2}"/>
              </a:ext>
            </a:extLst>
          </p:cNvPr>
          <p:cNvCxnSpPr/>
          <p:nvPr/>
        </p:nvCxnSpPr>
        <p:spPr>
          <a:xfrm>
            <a:off x="5605162" y="3040220"/>
            <a:ext cx="0" cy="20260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0C2CD11E-D51C-BC45-85FD-30B492ED77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48952" y="3980983"/>
            <a:ext cx="3289300" cy="3175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4C22F85-09BB-244C-AD7E-C8BD54B44C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68054" y="1655114"/>
            <a:ext cx="23749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E906F22-D39C-1F4C-98A3-4F1AFD5CD29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2746" y="1078296"/>
            <a:ext cx="1727200" cy="279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AB6B6C7-05F1-1F4E-8D67-0ED6E5906B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93422" y="1079666"/>
            <a:ext cx="1879600" cy="2286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CD642EF-9B1D-6544-90EA-D8F00732959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78750" y="2722720"/>
            <a:ext cx="685800" cy="241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45D2EF2-DE49-2143-9F59-9C343150188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578506" y="2707641"/>
            <a:ext cx="3403600" cy="3175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5B197DD-50FE-264F-8F5D-DE71CE3BB10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821998" y="3268938"/>
            <a:ext cx="3784600" cy="317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2D3C6A-12B4-0F4E-84DA-8C2C07B40DF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622746" y="4219865"/>
            <a:ext cx="30734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016131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035A6A8-0C0D-A64B-93CC-CF2F9510C706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711BC95-8C9F-D94D-9C13-6D36B38032A4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73C6ED7-7FC1-7140-8AFA-16BF0A1BE3D9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7BCE16E-8B34-7E42-B267-BE387068143C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064062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740034A-D8B7-744C-A3CB-E989BC3540AB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D9ABE0-8846-7E45-9606-E54AE0A5C182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1AAAE90-67E0-A54A-B7ED-7D6107B9AD80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6BFDB89-B251-E648-9AF7-A3506EB53BC1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355304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AF4ECB1-0963-1B49-96B5-0FD2D64AEACC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9887270-6C8C-C74F-BFDB-31FAC1AFE8B3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60C4F9F-AC3C-A14D-82DE-1A4375622986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BDF675C-008C-F846-B0A4-7DA4D6493AB3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4CFC0790-8C8A-B94C-ABE8-2CF50A82F96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A0E2C02-0E80-1342-9A9B-1AE25405056A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67FE821-30BA-8647-BADF-F5B468A2E063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066470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AF4ECB1-0963-1B49-96B5-0FD2D64AEACC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9887270-6C8C-C74F-BFDB-31FAC1AFE8B3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60C4F9F-AC3C-A14D-82DE-1A4375622986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BDF675C-008C-F846-B0A4-7DA4D6493AB3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4CFC0790-8C8A-B94C-ABE8-2CF50A82F96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A0E2C02-0E80-1342-9A9B-1AE25405056A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67FE821-30BA-8647-BADF-F5B468A2E063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3A9B6F54-9C8E-5943-BA71-6B7B0CD4560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A66B835-2F5E-2545-AF32-4F6E5EA498E5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5295327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98E86A-4565-0C4F-A1E1-D6B9324E1284}"/>
              </a:ext>
            </a:extLst>
          </p:cNvPr>
          <p:cNvCxnSpPr>
            <a:cxnSpLocks/>
          </p:cNvCxnSpPr>
          <p:nvPr/>
        </p:nvCxnSpPr>
        <p:spPr>
          <a:xfrm flipH="1">
            <a:off x="11154104" y="6082800"/>
            <a:ext cx="502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37DF9A1-6148-8242-8263-D33CCFADCF74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B582E80-1AAE-1A4A-8B85-9F1CC436005E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6501994-789F-0D4C-9483-1F987EFC6B4D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1805FD2-76EE-5C47-B5AD-40D27AFA86D4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EFF2524B-53C2-FE41-8DA2-66F1E3F8839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0799767-7112-0042-B78C-9309410E4881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F9F747D-4086-CA41-9C4A-A6D990956BB2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1" name="Picture 60">
            <a:extLst>
              <a:ext uri="{FF2B5EF4-FFF2-40B4-BE49-F238E27FC236}">
                <a16:creationId xmlns:a16="http://schemas.microsoft.com/office/drawing/2014/main" id="{9F2F9570-691C-2143-B9D3-580E229ADC0B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E3AB3B29-8F31-CD41-87C3-2B922AECD799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250339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98E86A-4565-0C4F-A1E1-D6B9324E1284}"/>
              </a:ext>
            </a:extLst>
          </p:cNvPr>
          <p:cNvCxnSpPr>
            <a:cxnSpLocks/>
          </p:cNvCxnSpPr>
          <p:nvPr/>
        </p:nvCxnSpPr>
        <p:spPr>
          <a:xfrm flipH="1">
            <a:off x="11154104" y="6082800"/>
            <a:ext cx="502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F75C77B-8E7E-EB48-A485-FA54ECA1D449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B03587E-7F1D-294C-835E-7DBFA9061B72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5D62DCF-DCF3-D241-93D1-1A64F73FCAEA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1DF1547-9D8B-934C-84AB-F0E366B37FC6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C25007FC-E09F-A34C-9BBB-396AC54ED42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1E14B54-3639-4344-92ED-9D1AC401A653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87E62F9-5CCA-9C42-ABF1-27EEE552F331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1" name="Picture 60">
            <a:extLst>
              <a:ext uri="{FF2B5EF4-FFF2-40B4-BE49-F238E27FC236}">
                <a16:creationId xmlns:a16="http://schemas.microsoft.com/office/drawing/2014/main" id="{6A5FAE8D-D139-7B45-AE6B-769C3BD0EC7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FE447C1-943F-F24D-A115-6893DF550093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652514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98E86A-4565-0C4F-A1E1-D6B9324E1284}"/>
              </a:ext>
            </a:extLst>
          </p:cNvPr>
          <p:cNvCxnSpPr>
            <a:cxnSpLocks/>
          </p:cNvCxnSpPr>
          <p:nvPr/>
        </p:nvCxnSpPr>
        <p:spPr>
          <a:xfrm flipH="1">
            <a:off x="11154104" y="6082800"/>
            <a:ext cx="502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9568450-9A4E-034C-B177-D8E451921804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13D97EB-0712-3142-8962-32B6677E2BA2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BFCC745-18B5-8941-A5A3-E0B0F1ECA04A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31E976B-52AD-0546-AA01-1097B1DB167A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8C3287C5-CD68-4E4C-99F2-A44A2FF07DF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2445FC0-818A-8340-9982-6B0E3F2E92B3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A266503B-AE57-8844-A9D7-6D12A5A1F5FD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1" name="Picture 60">
            <a:extLst>
              <a:ext uri="{FF2B5EF4-FFF2-40B4-BE49-F238E27FC236}">
                <a16:creationId xmlns:a16="http://schemas.microsoft.com/office/drawing/2014/main" id="{7365900D-8C88-1548-A074-8C0E241852B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FEBD61C-9661-5545-A7AD-0958C9137F30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925317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71F02D-5F63-6248-9E7E-5DEEEDF53637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AF253C-5877-424B-AFD5-C526588B371B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98E86A-4565-0C4F-A1E1-D6B9324E1284}"/>
              </a:ext>
            </a:extLst>
          </p:cNvPr>
          <p:cNvCxnSpPr>
            <a:cxnSpLocks/>
          </p:cNvCxnSpPr>
          <p:nvPr/>
        </p:nvCxnSpPr>
        <p:spPr>
          <a:xfrm flipH="1">
            <a:off x="11154104" y="6082800"/>
            <a:ext cx="502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3AD98D8-37F4-7C4D-A5EA-BC7DCA75994C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45218FB-F4B0-1740-9F8E-51DC1058B2CB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E9D5A63-DAF5-6047-A80E-737AE120C586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04D68BD-1776-3440-ACCB-BBEBB06829B0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2FB62E89-F5FE-FB42-A506-D8B9F4372C3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0944A7F-31F0-F64F-8C82-DAAB16FC0E97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4A0304C-49A1-7B41-8156-3A67335FF94D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1" name="Picture 60">
            <a:extLst>
              <a:ext uri="{FF2B5EF4-FFF2-40B4-BE49-F238E27FC236}">
                <a16:creationId xmlns:a16="http://schemas.microsoft.com/office/drawing/2014/main" id="{F717F1A3-EFAA-EF41-BF3D-0A3BED70CEFB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D025711-E83F-D74D-9310-595C648084C8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314377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98E86A-4565-0C4F-A1E1-D6B9324E1284}"/>
              </a:ext>
            </a:extLst>
          </p:cNvPr>
          <p:cNvCxnSpPr>
            <a:cxnSpLocks/>
          </p:cNvCxnSpPr>
          <p:nvPr/>
        </p:nvCxnSpPr>
        <p:spPr>
          <a:xfrm flipH="1">
            <a:off x="11154104" y="6082800"/>
            <a:ext cx="502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BBFBDB0-7167-D74A-8C4C-90E099D8A0EA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A0B42C3-F583-464B-A85A-2934900348D4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83F74B7-18EE-B740-93B0-B5323C509BD9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9AB5786-60E6-954F-BE01-AE402BF82D5A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B43600-D0E3-F849-87F5-2B222E708CFC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D324BCF-9009-0248-B592-B85BD2655ACE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1D49782A-441F-CA42-8150-13C8015CA18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5511070-A73E-4F49-88DD-8A41845794F5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AA1428D-4978-6D46-B33D-26B4265C88F6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64ECFAA3-CCFD-9844-A909-799D2E0170C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8DBCF82-2B4C-CE42-AFD1-C9C5BCDBEFBA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674279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42C7F-6678-5B4F-A953-FC6F1ED07F1D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98E86A-4565-0C4F-A1E1-D6B9324E1284}"/>
              </a:ext>
            </a:extLst>
          </p:cNvPr>
          <p:cNvCxnSpPr>
            <a:cxnSpLocks/>
          </p:cNvCxnSpPr>
          <p:nvPr/>
        </p:nvCxnSpPr>
        <p:spPr>
          <a:xfrm flipH="1">
            <a:off x="11154104" y="6082800"/>
            <a:ext cx="502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8078137-6F08-0B4B-BC65-39EF590515F4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3D7962A-3CD8-6F40-8591-9DC79CA1F528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5EC6CCA-5DDB-464E-A7B7-82077963C023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99A887B-DE74-F041-B559-E703B0E91E79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36CDBD8-F69C-DB4E-BE90-27278430EBAE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B1789FF-0CD7-914A-A4E2-54A592F9FA85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20050472-52D6-3241-8203-42B676AA8B8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10E29D4-527C-144E-8AF8-5A97E0F534BA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8D38B61-F15F-C647-B4EE-E4B2FDABC956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BF4574CA-55E9-A14A-B5EE-7446BA456FD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53A0209-C209-EF46-8B58-3F8E5161A735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942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14988D-8ABD-A243-A8AE-0C4AF6A4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946" y="285578"/>
            <a:ext cx="4978400" cy="3556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DD589F7-0D01-1845-A12B-C21FB5D2D3A9}"/>
              </a:ext>
            </a:extLst>
          </p:cNvPr>
          <p:cNvSpPr/>
          <p:nvPr/>
        </p:nvSpPr>
        <p:spPr>
          <a:xfrm>
            <a:off x="4177104" y="2175219"/>
            <a:ext cx="285611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65AD00-23B9-DB4E-944C-37709F0D5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362" y="2437084"/>
            <a:ext cx="2641600" cy="29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97D847-BD40-A948-AAE9-71AF07921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23" y="1078296"/>
            <a:ext cx="5854700" cy="317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8FADBE-A6C4-144E-A4D3-9AAFFE6B1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742" y="2252992"/>
            <a:ext cx="1689100" cy="3175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6D3AA18-3E98-8146-9AB2-B878F3341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142" y="2722720"/>
            <a:ext cx="2146300" cy="31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8450DAE-BEE6-714A-961A-F393BFC01B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847" y="3268938"/>
            <a:ext cx="1104900" cy="317500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7166C52-E205-2945-9C4B-163B4DCDBAC3}"/>
              </a:ext>
            </a:extLst>
          </p:cNvPr>
          <p:cNvCxnSpPr/>
          <p:nvPr/>
        </p:nvCxnSpPr>
        <p:spPr>
          <a:xfrm>
            <a:off x="2399442" y="2583135"/>
            <a:ext cx="169287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71D8D96-3C5D-6B4A-BDD9-D06B10E5B003}"/>
              </a:ext>
            </a:extLst>
          </p:cNvPr>
          <p:cNvSpPr/>
          <p:nvPr/>
        </p:nvSpPr>
        <p:spPr>
          <a:xfrm>
            <a:off x="4272869" y="5115440"/>
            <a:ext cx="266458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2EDB91C-867E-1142-9CE0-CE92855B32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0655" y="6093061"/>
            <a:ext cx="2171700" cy="2794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2F4E634-DE62-664B-B938-429D6F34D5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60955" y="5416930"/>
            <a:ext cx="2311400" cy="279400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4082E1B-5B3B-4649-9DF3-12A882E4FEC2}"/>
              </a:ext>
            </a:extLst>
          </p:cNvPr>
          <p:cNvCxnSpPr/>
          <p:nvPr/>
        </p:nvCxnSpPr>
        <p:spPr>
          <a:xfrm>
            <a:off x="5605162" y="3040220"/>
            <a:ext cx="0" cy="20260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0C2CD11E-D51C-BC45-85FD-30B492ED77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48952" y="3980983"/>
            <a:ext cx="3289300" cy="3175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4C22F85-09BB-244C-AD7E-C8BD54B44C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68054" y="1655114"/>
            <a:ext cx="23749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E906F22-D39C-1F4C-98A3-4F1AFD5CD29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2746" y="1078296"/>
            <a:ext cx="1727200" cy="279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AB6B6C7-05F1-1F4E-8D67-0ED6E5906B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93422" y="1079666"/>
            <a:ext cx="1879600" cy="2286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CD642EF-9B1D-6544-90EA-D8F00732959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78750" y="2722720"/>
            <a:ext cx="685800" cy="241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45D2EF2-DE49-2143-9F59-9C343150188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578506" y="2707641"/>
            <a:ext cx="3403600" cy="3175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5B197DD-50FE-264F-8F5D-DE71CE3BB10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821998" y="3268938"/>
            <a:ext cx="3784600" cy="317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2D3C6A-12B4-0F4E-84DA-8C2C07B40DF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622746" y="4219865"/>
            <a:ext cx="3073400" cy="279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3BC6B5-DD74-5B4D-BD9F-5ACC87B899F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839622" y="4219865"/>
            <a:ext cx="1066800" cy="317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FAAABD-DAE0-5644-8A75-8A4495E3775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622746" y="5415401"/>
            <a:ext cx="3708400" cy="279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ACF45C-6DBE-7146-8BDC-2381B0A4FCF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622746" y="6042613"/>
            <a:ext cx="3975100" cy="317500"/>
          </a:xfrm>
          <a:prstGeom prst="rect">
            <a:avLst/>
          </a:prstGeom>
        </p:spPr>
      </p:pic>
      <p:sp>
        <p:nvSpPr>
          <p:cNvPr id="7" name="Down Arrow 6">
            <a:extLst>
              <a:ext uri="{FF2B5EF4-FFF2-40B4-BE49-F238E27FC236}">
                <a16:creationId xmlns:a16="http://schemas.microsoft.com/office/drawing/2014/main" id="{1B2C7ADD-E242-E549-AEEB-98C96A0009EE}"/>
              </a:ext>
            </a:extLst>
          </p:cNvPr>
          <p:cNvSpPr/>
          <p:nvPr/>
        </p:nvSpPr>
        <p:spPr>
          <a:xfrm>
            <a:off x="9476946" y="4658497"/>
            <a:ext cx="566008" cy="593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659475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4BD79CC-F34F-1F4D-A345-04694F32A0F9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98E86A-4565-0C4F-A1E1-D6B9324E1284}"/>
              </a:ext>
            </a:extLst>
          </p:cNvPr>
          <p:cNvCxnSpPr>
            <a:cxnSpLocks/>
          </p:cNvCxnSpPr>
          <p:nvPr/>
        </p:nvCxnSpPr>
        <p:spPr>
          <a:xfrm flipH="1">
            <a:off x="11154104" y="6082800"/>
            <a:ext cx="502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CC37A66-39ED-A649-AE39-B719CFCBCA29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6E8CFB5-FC9D-1E42-B23E-7E9A6FFAD5A5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9ADF66B-81A3-BB4A-895E-A22C83DEEA39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996D898-D479-B94C-82F8-42AB9F497327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E5661FA-DCAE-6344-A3E1-EBE852F67E14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B56B38F-B37E-8F46-8249-B5B761895650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F325D168-8C03-374D-9777-17CFDBF20D7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A9BDDA6-B723-314A-A8F3-17E1E30B1693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1972E7D-65AB-CB45-9D45-B3FCCE714F6E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7" name="Picture 76">
            <a:extLst>
              <a:ext uri="{FF2B5EF4-FFF2-40B4-BE49-F238E27FC236}">
                <a16:creationId xmlns:a16="http://schemas.microsoft.com/office/drawing/2014/main" id="{88BB9A2C-D382-3643-9E79-166A2D4ADC6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805D76DC-6EC0-CE46-B0FA-B3B057F75C27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935378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98E86A-4565-0C4F-A1E1-D6B9324E1284}"/>
              </a:ext>
            </a:extLst>
          </p:cNvPr>
          <p:cNvCxnSpPr>
            <a:cxnSpLocks/>
          </p:cNvCxnSpPr>
          <p:nvPr/>
        </p:nvCxnSpPr>
        <p:spPr>
          <a:xfrm flipH="1">
            <a:off x="11154104" y="6082800"/>
            <a:ext cx="502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F128C1D-FC35-564F-A2A8-E05857072720}"/>
              </a:ext>
            </a:extLst>
          </p:cNvPr>
          <p:cNvCxnSpPr/>
          <p:nvPr/>
        </p:nvCxnSpPr>
        <p:spPr>
          <a:xfrm>
            <a:off x="10167429" y="6082800"/>
            <a:ext cx="3542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9F85800-280D-9242-8C2C-10AA29A771CD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6CA8143-FF9D-5344-B05C-AB3B286EC1C3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EC7AA20-6217-834E-AB4D-CCCA104981F0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99FBAB2-3997-014F-BAD6-DC957F89A73B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5792C94-E7FB-B143-B30D-98C7F76CFC3A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A7B122D-5A6F-214A-B6A5-763888109CC4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27F9C6F-99DC-C043-A605-EE2B9BC53617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7C6A2AB4-AD06-8541-AE75-5630EFD0EEB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383003B-8766-CD40-B6CB-ABC58625BE29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5986CEA-F177-F449-8871-23F27759F945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8" name="Picture 77">
            <a:extLst>
              <a:ext uri="{FF2B5EF4-FFF2-40B4-BE49-F238E27FC236}">
                <a16:creationId xmlns:a16="http://schemas.microsoft.com/office/drawing/2014/main" id="{B0C5642C-39CE-164A-A4A1-8627D7195CB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CB9D275-181F-E547-BCE3-27F509E5F33B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934268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98E86A-4565-0C4F-A1E1-D6B9324E1284}"/>
              </a:ext>
            </a:extLst>
          </p:cNvPr>
          <p:cNvCxnSpPr>
            <a:cxnSpLocks/>
          </p:cNvCxnSpPr>
          <p:nvPr/>
        </p:nvCxnSpPr>
        <p:spPr>
          <a:xfrm flipH="1">
            <a:off x="11154104" y="6082800"/>
            <a:ext cx="502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F128C1D-FC35-564F-A2A8-E05857072720}"/>
              </a:ext>
            </a:extLst>
          </p:cNvPr>
          <p:cNvCxnSpPr/>
          <p:nvPr/>
        </p:nvCxnSpPr>
        <p:spPr>
          <a:xfrm>
            <a:off x="10167429" y="6082800"/>
            <a:ext cx="3542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9F85800-280D-9242-8C2C-10AA29A771CD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7F80B99-F5F4-554B-945D-D8505B61F269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6041A84-FEA4-B64F-9155-5D850937F945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D19D8A9-4DEE-0443-903B-F95429C3B573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4360225-871A-264B-BF0F-2D89C56554FA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14650CB-5E9C-A248-B605-89DCB089539C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980120A-A68F-0149-A0B7-2141EEB3D58D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B970D62A-21F1-8E47-9DF0-78FA1765374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B508BD-1166-E94D-8CC3-FCC17FA2E2C6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14AB3A4-12B1-484E-9E7B-1E8BF3AAA7AD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82ABBD6E-6075-8142-807B-CD95D1C408A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01605F4-26D6-8641-B6D4-DD70B5BAF8C2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0D583464-16CB-9D4E-9B94-820FB976DCA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92807" y="5698219"/>
            <a:ext cx="2654300" cy="3429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512BA43-C472-BC4E-8FF1-BCDE29037151}"/>
              </a:ext>
            </a:extLst>
          </p:cNvPr>
          <p:cNvCxnSpPr>
            <a:cxnSpLocks/>
          </p:cNvCxnSpPr>
          <p:nvPr/>
        </p:nvCxnSpPr>
        <p:spPr>
          <a:xfrm flipH="1">
            <a:off x="1729967" y="5907808"/>
            <a:ext cx="585997" cy="13726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339551A-1C4D-FB4B-BDA6-F9C4A331A7BC}"/>
              </a:ext>
            </a:extLst>
          </p:cNvPr>
          <p:cNvCxnSpPr>
            <a:cxnSpLocks/>
          </p:cNvCxnSpPr>
          <p:nvPr/>
        </p:nvCxnSpPr>
        <p:spPr>
          <a:xfrm flipH="1">
            <a:off x="2581662" y="5909207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424658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61DB50A0-8617-7B43-A5D7-F815705D1F3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98E86A-4565-0C4F-A1E1-D6B9324E1284}"/>
              </a:ext>
            </a:extLst>
          </p:cNvPr>
          <p:cNvCxnSpPr>
            <a:cxnSpLocks/>
          </p:cNvCxnSpPr>
          <p:nvPr/>
        </p:nvCxnSpPr>
        <p:spPr>
          <a:xfrm flipH="1">
            <a:off x="11154104" y="6082800"/>
            <a:ext cx="502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F128C1D-FC35-564F-A2A8-E05857072720}"/>
              </a:ext>
            </a:extLst>
          </p:cNvPr>
          <p:cNvCxnSpPr/>
          <p:nvPr/>
        </p:nvCxnSpPr>
        <p:spPr>
          <a:xfrm>
            <a:off x="10167429" y="6082800"/>
            <a:ext cx="3542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9F85800-280D-9242-8C2C-10AA29A771CD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7F80B99-F5F4-554B-945D-D8505B61F269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6041A84-FEA4-B64F-9155-5D850937F945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D19D8A9-4DEE-0443-903B-F95429C3B573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4360225-871A-264B-BF0F-2D89C56554FA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14650CB-5E9C-A248-B605-89DCB089539C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980120A-A68F-0149-A0B7-2141EEB3D58D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B970D62A-21F1-8E47-9DF0-78FA1765374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B508BD-1166-E94D-8CC3-FCC17FA2E2C6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14AB3A4-12B1-484E-9E7B-1E8BF3AAA7AD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82ABBD6E-6075-8142-807B-CD95D1C408A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01605F4-26D6-8641-B6D4-DD70B5BAF8C2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0D583464-16CB-9D4E-9B94-820FB976DCA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92807" y="5698219"/>
            <a:ext cx="2654300" cy="3429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512BA43-C472-BC4E-8FF1-BCDE29037151}"/>
              </a:ext>
            </a:extLst>
          </p:cNvPr>
          <p:cNvCxnSpPr>
            <a:cxnSpLocks/>
          </p:cNvCxnSpPr>
          <p:nvPr/>
        </p:nvCxnSpPr>
        <p:spPr>
          <a:xfrm flipH="1">
            <a:off x="1729967" y="5907808"/>
            <a:ext cx="585997" cy="13726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339551A-1C4D-FB4B-BDA6-F9C4A331A7BC}"/>
              </a:ext>
            </a:extLst>
          </p:cNvPr>
          <p:cNvCxnSpPr>
            <a:cxnSpLocks/>
          </p:cNvCxnSpPr>
          <p:nvPr/>
        </p:nvCxnSpPr>
        <p:spPr>
          <a:xfrm flipH="1">
            <a:off x="2581662" y="5909207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F8C014A2-8096-204F-92B9-AF8926CAB5C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823357" y="5660447"/>
            <a:ext cx="1905000" cy="342900"/>
          </a:xfrm>
          <a:prstGeom prst="rect">
            <a:avLst/>
          </a:prstGeom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1B811E1-B0C1-FB4B-9988-AF50DEF91F56}"/>
              </a:ext>
            </a:extLst>
          </p:cNvPr>
          <p:cNvCxnSpPr>
            <a:cxnSpLocks/>
          </p:cNvCxnSpPr>
          <p:nvPr/>
        </p:nvCxnSpPr>
        <p:spPr>
          <a:xfrm flipH="1">
            <a:off x="4960206" y="5831897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117955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7F1AF21-4C0B-E54E-8691-14469E9D1025}"/>
              </a:ext>
            </a:extLst>
          </p:cNvPr>
          <p:cNvCxnSpPr>
            <a:cxnSpLocks/>
          </p:cNvCxnSpPr>
          <p:nvPr/>
        </p:nvCxnSpPr>
        <p:spPr>
          <a:xfrm>
            <a:off x="6637039" y="4942910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CF61CC-0559-C84B-80E7-D52EEDF11BFD}"/>
              </a:ext>
            </a:extLst>
          </p:cNvPr>
          <p:cNvCxnSpPr>
            <a:cxnSpLocks/>
          </p:cNvCxnSpPr>
          <p:nvPr/>
        </p:nvCxnSpPr>
        <p:spPr>
          <a:xfrm flipH="1">
            <a:off x="6637039" y="6087097"/>
            <a:ext cx="3040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98E86A-4565-0C4F-A1E1-D6B9324E1284}"/>
              </a:ext>
            </a:extLst>
          </p:cNvPr>
          <p:cNvCxnSpPr>
            <a:cxnSpLocks/>
          </p:cNvCxnSpPr>
          <p:nvPr/>
        </p:nvCxnSpPr>
        <p:spPr>
          <a:xfrm flipH="1">
            <a:off x="11154104" y="6082800"/>
            <a:ext cx="502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F128C1D-FC35-564F-A2A8-E05857072720}"/>
              </a:ext>
            </a:extLst>
          </p:cNvPr>
          <p:cNvCxnSpPr/>
          <p:nvPr/>
        </p:nvCxnSpPr>
        <p:spPr>
          <a:xfrm>
            <a:off x="10167429" y="6082800"/>
            <a:ext cx="3542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9F85800-280D-9242-8C2C-10AA29A771CD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7F80B99-F5F4-554B-945D-D8505B61F269}"/>
              </a:ext>
            </a:extLst>
          </p:cNvPr>
          <p:cNvCxnSpPr>
            <a:cxnSpLocks/>
          </p:cNvCxnSpPr>
          <p:nvPr/>
        </p:nvCxnSpPr>
        <p:spPr>
          <a:xfrm>
            <a:off x="7024943" y="5065648"/>
            <a:ext cx="0" cy="9261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6041A84-FEA4-B64F-9155-5D850937F945}"/>
              </a:ext>
            </a:extLst>
          </p:cNvPr>
          <p:cNvCxnSpPr>
            <a:cxnSpLocks/>
          </p:cNvCxnSpPr>
          <p:nvPr/>
        </p:nvCxnSpPr>
        <p:spPr>
          <a:xfrm flipH="1" flipV="1">
            <a:off x="8077087" y="5010183"/>
            <a:ext cx="886016" cy="99629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D19D8A9-4DEE-0443-903B-F95429C3B573}"/>
              </a:ext>
            </a:extLst>
          </p:cNvPr>
          <p:cNvCxnSpPr>
            <a:cxnSpLocks/>
          </p:cNvCxnSpPr>
          <p:nvPr/>
        </p:nvCxnSpPr>
        <p:spPr>
          <a:xfrm flipH="1" flipV="1">
            <a:off x="7066076" y="5027913"/>
            <a:ext cx="844906" cy="9900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4360225-871A-264B-BF0F-2D89C56554FA}"/>
              </a:ext>
            </a:extLst>
          </p:cNvPr>
          <p:cNvCxnSpPr>
            <a:cxnSpLocks/>
          </p:cNvCxnSpPr>
          <p:nvPr/>
        </p:nvCxnSpPr>
        <p:spPr>
          <a:xfrm>
            <a:off x="9015245" y="5065646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14650CB-5E9C-A248-B605-89DCB089539C}"/>
              </a:ext>
            </a:extLst>
          </p:cNvPr>
          <p:cNvCxnSpPr>
            <a:cxnSpLocks/>
          </p:cNvCxnSpPr>
          <p:nvPr/>
        </p:nvCxnSpPr>
        <p:spPr>
          <a:xfrm>
            <a:off x="10022141" y="5065645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980120A-A68F-0149-A0B7-2141EEB3D58D}"/>
              </a:ext>
            </a:extLst>
          </p:cNvPr>
          <p:cNvCxnSpPr>
            <a:cxnSpLocks/>
          </p:cNvCxnSpPr>
          <p:nvPr/>
        </p:nvCxnSpPr>
        <p:spPr>
          <a:xfrm>
            <a:off x="11020997" y="5065644"/>
            <a:ext cx="0" cy="92617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B970D62A-21F1-8E47-9DF0-78FA1765374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B508BD-1166-E94D-8CC3-FCC17FA2E2C6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14AB3A4-12B1-484E-9E7B-1E8BF3AAA7AD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82ABBD6E-6075-8142-807B-CD95D1C408A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01605F4-26D6-8641-B6D4-DD70B5BAF8C2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0D583464-16CB-9D4E-9B94-820FB976DCA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92807" y="5698219"/>
            <a:ext cx="2654300" cy="3429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512BA43-C472-BC4E-8FF1-BCDE29037151}"/>
              </a:ext>
            </a:extLst>
          </p:cNvPr>
          <p:cNvCxnSpPr>
            <a:cxnSpLocks/>
          </p:cNvCxnSpPr>
          <p:nvPr/>
        </p:nvCxnSpPr>
        <p:spPr>
          <a:xfrm flipH="1">
            <a:off x="1729967" y="5907808"/>
            <a:ext cx="585997" cy="13726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339551A-1C4D-FB4B-BDA6-F9C4A331A7BC}"/>
              </a:ext>
            </a:extLst>
          </p:cNvPr>
          <p:cNvCxnSpPr>
            <a:cxnSpLocks/>
          </p:cNvCxnSpPr>
          <p:nvPr/>
        </p:nvCxnSpPr>
        <p:spPr>
          <a:xfrm flipH="1">
            <a:off x="2581662" y="5909207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F8C014A2-8096-204F-92B9-AF8926CAB5C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823357" y="5660447"/>
            <a:ext cx="1905000" cy="342900"/>
          </a:xfrm>
          <a:prstGeom prst="rect">
            <a:avLst/>
          </a:prstGeom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1B811E1-B0C1-FB4B-9988-AF50DEF91F56}"/>
              </a:ext>
            </a:extLst>
          </p:cNvPr>
          <p:cNvCxnSpPr>
            <a:cxnSpLocks/>
          </p:cNvCxnSpPr>
          <p:nvPr/>
        </p:nvCxnSpPr>
        <p:spPr>
          <a:xfrm flipH="1">
            <a:off x="4960206" y="5831897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BB9EF89-5133-E743-8C26-2D2465EDF11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620498" y="2021567"/>
            <a:ext cx="2133600" cy="3429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34315F-387E-814A-A039-15FBC9ECE82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080301" y="2619152"/>
            <a:ext cx="2108200" cy="342900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F25CABA-E755-B045-AEAD-8A775C582556}"/>
              </a:ext>
            </a:extLst>
          </p:cNvPr>
          <p:cNvCxnSpPr>
            <a:cxnSpLocks/>
          </p:cNvCxnSpPr>
          <p:nvPr/>
        </p:nvCxnSpPr>
        <p:spPr>
          <a:xfrm flipH="1">
            <a:off x="9605400" y="2790602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A089199-8B9E-784E-8A55-9463371BCD14}"/>
              </a:ext>
            </a:extLst>
          </p:cNvPr>
          <p:cNvCxnSpPr>
            <a:cxnSpLocks/>
          </p:cNvCxnSpPr>
          <p:nvPr/>
        </p:nvCxnSpPr>
        <p:spPr>
          <a:xfrm flipH="1">
            <a:off x="10418417" y="2790602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9" name="Picture 68">
            <a:extLst>
              <a:ext uri="{FF2B5EF4-FFF2-40B4-BE49-F238E27FC236}">
                <a16:creationId xmlns:a16="http://schemas.microsoft.com/office/drawing/2014/main" id="{7CB8397D-4B6A-C042-9BC6-D057413456D5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384815" y="4065814"/>
            <a:ext cx="1066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235991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9F85800-280D-9242-8C2C-10AA29A771CD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B970D62A-21F1-8E47-9DF0-78FA1765374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B508BD-1166-E94D-8CC3-FCC17FA2E2C6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14AB3A4-12B1-484E-9E7B-1E8BF3AAA7AD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82ABBD6E-6075-8142-807B-CD95D1C408A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01605F4-26D6-8641-B6D4-DD70B5BAF8C2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0D583464-16CB-9D4E-9B94-820FB976DCA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92807" y="5698219"/>
            <a:ext cx="2654300" cy="3429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512BA43-C472-BC4E-8FF1-BCDE29037151}"/>
              </a:ext>
            </a:extLst>
          </p:cNvPr>
          <p:cNvCxnSpPr>
            <a:cxnSpLocks/>
          </p:cNvCxnSpPr>
          <p:nvPr/>
        </p:nvCxnSpPr>
        <p:spPr>
          <a:xfrm flipH="1">
            <a:off x="1729967" y="5907808"/>
            <a:ext cx="585997" cy="13726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339551A-1C4D-FB4B-BDA6-F9C4A331A7BC}"/>
              </a:ext>
            </a:extLst>
          </p:cNvPr>
          <p:cNvCxnSpPr>
            <a:cxnSpLocks/>
          </p:cNvCxnSpPr>
          <p:nvPr/>
        </p:nvCxnSpPr>
        <p:spPr>
          <a:xfrm flipH="1">
            <a:off x="2581662" y="5909207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F8C014A2-8096-204F-92B9-AF8926CAB5C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823357" y="5660447"/>
            <a:ext cx="1905000" cy="342900"/>
          </a:xfrm>
          <a:prstGeom prst="rect">
            <a:avLst/>
          </a:prstGeom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1B811E1-B0C1-FB4B-9988-AF50DEF91F56}"/>
              </a:ext>
            </a:extLst>
          </p:cNvPr>
          <p:cNvCxnSpPr>
            <a:cxnSpLocks/>
          </p:cNvCxnSpPr>
          <p:nvPr/>
        </p:nvCxnSpPr>
        <p:spPr>
          <a:xfrm flipH="1">
            <a:off x="4960206" y="5831897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BB9EF89-5133-E743-8C26-2D2465EDF11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620498" y="2021567"/>
            <a:ext cx="2133600" cy="3429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34315F-387E-814A-A039-15FBC9ECE82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080301" y="2619152"/>
            <a:ext cx="2108200" cy="342900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F25CABA-E755-B045-AEAD-8A775C582556}"/>
              </a:ext>
            </a:extLst>
          </p:cNvPr>
          <p:cNvCxnSpPr>
            <a:cxnSpLocks/>
          </p:cNvCxnSpPr>
          <p:nvPr/>
        </p:nvCxnSpPr>
        <p:spPr>
          <a:xfrm flipH="1">
            <a:off x="9605400" y="2790602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A089199-8B9E-784E-8A55-9463371BCD14}"/>
              </a:ext>
            </a:extLst>
          </p:cNvPr>
          <p:cNvCxnSpPr>
            <a:cxnSpLocks/>
          </p:cNvCxnSpPr>
          <p:nvPr/>
        </p:nvCxnSpPr>
        <p:spPr>
          <a:xfrm flipH="1">
            <a:off x="10418417" y="2790602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9" name="Picture 68">
            <a:extLst>
              <a:ext uri="{FF2B5EF4-FFF2-40B4-BE49-F238E27FC236}">
                <a16:creationId xmlns:a16="http://schemas.microsoft.com/office/drawing/2014/main" id="{2A19FEE4-0D80-2A44-BD3D-46FA6F09338D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349722" y="4102696"/>
            <a:ext cx="1193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74492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sp>
        <p:nvSpPr>
          <p:cNvPr id="14" name="Flowchart: Connector 5">
            <a:extLst>
              <a:ext uri="{FF2B5EF4-FFF2-40B4-BE49-F238E27FC236}">
                <a16:creationId xmlns:a16="http://schemas.microsoft.com/office/drawing/2014/main" id="{EF7D940C-9DE1-8A4F-B763-4C98FFDA9CA9}"/>
              </a:ext>
            </a:extLst>
          </p:cNvPr>
          <p:cNvSpPr/>
          <p:nvPr/>
        </p:nvSpPr>
        <p:spPr>
          <a:xfrm>
            <a:off x="8939214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6">
            <a:extLst>
              <a:ext uri="{FF2B5EF4-FFF2-40B4-BE49-F238E27FC236}">
                <a16:creationId xmlns:a16="http://schemas.microsoft.com/office/drawing/2014/main" id="{EE518D3E-E59B-0E4F-85EF-ED6044CF24C0}"/>
              </a:ext>
            </a:extLst>
          </p:cNvPr>
          <p:cNvSpPr/>
          <p:nvPr/>
        </p:nvSpPr>
        <p:spPr>
          <a:xfrm>
            <a:off x="7940148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7">
            <a:extLst>
              <a:ext uri="{FF2B5EF4-FFF2-40B4-BE49-F238E27FC236}">
                <a16:creationId xmlns:a16="http://schemas.microsoft.com/office/drawing/2014/main" id="{14677B55-F3F0-114B-A34D-2A804ED83749}"/>
              </a:ext>
            </a:extLst>
          </p:cNvPr>
          <p:cNvSpPr/>
          <p:nvPr/>
        </p:nvSpPr>
        <p:spPr>
          <a:xfrm>
            <a:off x="6941082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Connector 36">
            <a:extLst>
              <a:ext uri="{FF2B5EF4-FFF2-40B4-BE49-F238E27FC236}">
                <a16:creationId xmlns:a16="http://schemas.microsoft.com/office/drawing/2014/main" id="{D05A5554-D380-3144-92EE-79313ED2454A}"/>
              </a:ext>
            </a:extLst>
          </p:cNvPr>
          <p:cNvSpPr/>
          <p:nvPr/>
        </p:nvSpPr>
        <p:spPr>
          <a:xfrm>
            <a:off x="10936088" y="483643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37">
            <a:extLst>
              <a:ext uri="{FF2B5EF4-FFF2-40B4-BE49-F238E27FC236}">
                <a16:creationId xmlns:a16="http://schemas.microsoft.com/office/drawing/2014/main" id="{CBCCE299-D1E2-2C47-A48B-972668DFE6EB}"/>
              </a:ext>
            </a:extLst>
          </p:cNvPr>
          <p:cNvSpPr/>
          <p:nvPr/>
        </p:nvSpPr>
        <p:spPr>
          <a:xfrm>
            <a:off x="9937651" y="483390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38">
            <a:extLst>
              <a:ext uri="{FF2B5EF4-FFF2-40B4-BE49-F238E27FC236}">
                <a16:creationId xmlns:a16="http://schemas.microsoft.com/office/drawing/2014/main" id="{6C80B172-F9E6-474C-B58D-1415170C1821}"/>
              </a:ext>
            </a:extLst>
          </p:cNvPr>
          <p:cNvSpPr/>
          <p:nvPr/>
        </p:nvSpPr>
        <p:spPr>
          <a:xfrm>
            <a:off x="6941082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lowchart: Connector 39">
            <a:extLst>
              <a:ext uri="{FF2B5EF4-FFF2-40B4-BE49-F238E27FC236}">
                <a16:creationId xmlns:a16="http://schemas.microsoft.com/office/drawing/2014/main" id="{89F94C92-1B1D-9C43-A830-BB72FC8DF6BD}"/>
              </a:ext>
            </a:extLst>
          </p:cNvPr>
          <p:cNvSpPr/>
          <p:nvPr/>
        </p:nvSpPr>
        <p:spPr>
          <a:xfrm>
            <a:off x="7924184" y="5978089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Connector 40">
            <a:extLst>
              <a:ext uri="{FF2B5EF4-FFF2-40B4-BE49-F238E27FC236}">
                <a16:creationId xmlns:a16="http://schemas.microsoft.com/office/drawing/2014/main" id="{B31417B1-ACFF-084E-B8E1-96F8BE30118B}"/>
              </a:ext>
            </a:extLst>
          </p:cNvPr>
          <p:cNvSpPr/>
          <p:nvPr/>
        </p:nvSpPr>
        <p:spPr>
          <a:xfrm>
            <a:off x="8931175" y="5974553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41">
            <a:extLst>
              <a:ext uri="{FF2B5EF4-FFF2-40B4-BE49-F238E27FC236}">
                <a16:creationId xmlns:a16="http://schemas.microsoft.com/office/drawing/2014/main" id="{64B9BF0D-6EA2-D543-A5A8-5D83246DF366}"/>
              </a:ext>
            </a:extLst>
          </p:cNvPr>
          <p:cNvSpPr/>
          <p:nvPr/>
        </p:nvSpPr>
        <p:spPr>
          <a:xfrm>
            <a:off x="9949413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Connector 42">
            <a:extLst>
              <a:ext uri="{FF2B5EF4-FFF2-40B4-BE49-F238E27FC236}">
                <a16:creationId xmlns:a16="http://schemas.microsoft.com/office/drawing/2014/main" id="{3CDB814E-3FC7-1C4A-AFB3-65BC22867C1D}"/>
              </a:ext>
            </a:extLst>
          </p:cNvPr>
          <p:cNvSpPr/>
          <p:nvPr/>
        </p:nvSpPr>
        <p:spPr>
          <a:xfrm>
            <a:off x="10936088" y="5973792"/>
            <a:ext cx="218016" cy="218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A8F2B-0C7A-D545-8BB4-B95196085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198" y="4618514"/>
            <a:ext cx="215900" cy="13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569400-B1A4-3647-9D23-4EC97CEE2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9826" y="4633164"/>
            <a:ext cx="2159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6713A3-75F3-2D47-9E22-54D596538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8215" y="4605793"/>
            <a:ext cx="215900" cy="1524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27277AE-9098-8C40-B336-F10E864171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2359" y="4618931"/>
            <a:ext cx="228600" cy="1397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44F404A-F9B4-7945-9CC7-6E25D44D6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8675" y="4631556"/>
            <a:ext cx="215900" cy="152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FCE965F-3C7F-C64A-AAAF-6DD7C460EC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621" y="6302805"/>
            <a:ext cx="1905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806FB52-E582-6A40-AAA5-9E5FF2A979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39000" y="6302805"/>
            <a:ext cx="203200" cy="139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BD691C5-6824-7D42-9227-55F39ADD26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6622" y="6302805"/>
            <a:ext cx="203200" cy="1524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FD595CD-9DE0-B44D-ABD0-D014F040AE6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56821" y="6302805"/>
            <a:ext cx="203200" cy="1397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CAE4E18-CBA0-0C43-8E84-2B6FF70C3D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96048" y="6290105"/>
            <a:ext cx="203200" cy="15240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C45D601-45A8-3E4A-ABC6-23B42A9B68A6}"/>
              </a:ext>
            </a:extLst>
          </p:cNvPr>
          <p:cNvCxnSpPr>
            <a:cxnSpLocks/>
          </p:cNvCxnSpPr>
          <p:nvPr/>
        </p:nvCxnSpPr>
        <p:spPr>
          <a:xfrm>
            <a:off x="8008559" y="5065647"/>
            <a:ext cx="0" cy="926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30F7A9F-3DC1-CB49-AB33-BAC8497CE053}"/>
              </a:ext>
            </a:extLst>
          </p:cNvPr>
          <p:cNvCxnSpPr>
            <a:cxnSpLocks/>
          </p:cNvCxnSpPr>
          <p:nvPr/>
        </p:nvCxnSpPr>
        <p:spPr>
          <a:xfrm flipH="1" flipV="1">
            <a:off x="9100155" y="503372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D3E0547-63F2-0641-9987-1AE06299D789}"/>
              </a:ext>
            </a:extLst>
          </p:cNvPr>
          <p:cNvCxnSpPr>
            <a:cxnSpLocks/>
          </p:cNvCxnSpPr>
          <p:nvPr/>
        </p:nvCxnSpPr>
        <p:spPr>
          <a:xfrm flipH="1">
            <a:off x="9092116" y="5031950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BA8372-9E70-414F-8089-9B6627FA77EA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7127170" y="5019990"/>
            <a:ext cx="1810786" cy="10002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9F85800-280D-9242-8C2C-10AA29A771CD}"/>
              </a:ext>
            </a:extLst>
          </p:cNvPr>
          <p:cNvCxnSpPr>
            <a:cxnSpLocks/>
          </p:cNvCxnSpPr>
          <p:nvPr/>
        </p:nvCxnSpPr>
        <p:spPr>
          <a:xfrm flipH="1">
            <a:off x="10133637" y="5013316"/>
            <a:ext cx="844906" cy="9900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B970D62A-21F1-8E47-9DF0-78FA1765374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92807" y="4856463"/>
            <a:ext cx="2654300" cy="342900"/>
          </a:xfrm>
          <a:prstGeom prst="rect">
            <a:avLst/>
          </a:prstGeom>
        </p:spPr>
      </p:pic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B508BD-1166-E94D-8CC3-FCC17FA2E2C6}"/>
              </a:ext>
            </a:extLst>
          </p:cNvPr>
          <p:cNvCxnSpPr>
            <a:cxnSpLocks/>
          </p:cNvCxnSpPr>
          <p:nvPr/>
        </p:nvCxnSpPr>
        <p:spPr>
          <a:xfrm flipH="1">
            <a:off x="1726958" y="5065644"/>
            <a:ext cx="585997" cy="137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14AB3A4-12B1-484E-9E7B-1E8BF3AAA7AD}"/>
              </a:ext>
            </a:extLst>
          </p:cNvPr>
          <p:cNvCxnSpPr>
            <a:cxnSpLocks/>
          </p:cNvCxnSpPr>
          <p:nvPr/>
        </p:nvCxnSpPr>
        <p:spPr>
          <a:xfrm flipH="1">
            <a:off x="2578653" y="5067043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82ABBD6E-6075-8142-807B-CD95D1C408A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823357" y="4879452"/>
            <a:ext cx="1905000" cy="342900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01605F4-26D6-8641-B6D4-DD70B5BAF8C2}"/>
              </a:ext>
            </a:extLst>
          </p:cNvPr>
          <p:cNvCxnSpPr>
            <a:cxnSpLocks/>
          </p:cNvCxnSpPr>
          <p:nvPr/>
        </p:nvCxnSpPr>
        <p:spPr>
          <a:xfrm flipH="1">
            <a:off x="4959246" y="5072507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0D583464-16CB-9D4E-9B94-820FB976DCA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92807" y="5698219"/>
            <a:ext cx="2654300" cy="3429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512BA43-C472-BC4E-8FF1-BCDE29037151}"/>
              </a:ext>
            </a:extLst>
          </p:cNvPr>
          <p:cNvCxnSpPr>
            <a:cxnSpLocks/>
          </p:cNvCxnSpPr>
          <p:nvPr/>
        </p:nvCxnSpPr>
        <p:spPr>
          <a:xfrm flipH="1">
            <a:off x="1729967" y="5907808"/>
            <a:ext cx="585997" cy="13726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339551A-1C4D-FB4B-BDA6-F9C4A331A7BC}"/>
              </a:ext>
            </a:extLst>
          </p:cNvPr>
          <p:cNvCxnSpPr>
            <a:cxnSpLocks/>
          </p:cNvCxnSpPr>
          <p:nvPr/>
        </p:nvCxnSpPr>
        <p:spPr>
          <a:xfrm flipH="1">
            <a:off x="2581662" y="5909207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F8C014A2-8096-204F-92B9-AF8926CAB5C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823357" y="5660447"/>
            <a:ext cx="1905000" cy="342900"/>
          </a:xfrm>
          <a:prstGeom prst="rect">
            <a:avLst/>
          </a:prstGeom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1B811E1-B0C1-FB4B-9988-AF50DEF91F56}"/>
              </a:ext>
            </a:extLst>
          </p:cNvPr>
          <p:cNvCxnSpPr>
            <a:cxnSpLocks/>
          </p:cNvCxnSpPr>
          <p:nvPr/>
        </p:nvCxnSpPr>
        <p:spPr>
          <a:xfrm flipH="1">
            <a:off x="4960206" y="5831897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BB9EF89-5133-E743-8C26-2D2465EDF11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620498" y="2021567"/>
            <a:ext cx="2133600" cy="3429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34315F-387E-814A-A039-15FBC9ECE82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080301" y="2619152"/>
            <a:ext cx="2108200" cy="342900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F25CABA-E755-B045-AEAD-8A775C582556}"/>
              </a:ext>
            </a:extLst>
          </p:cNvPr>
          <p:cNvCxnSpPr>
            <a:cxnSpLocks/>
          </p:cNvCxnSpPr>
          <p:nvPr/>
        </p:nvCxnSpPr>
        <p:spPr>
          <a:xfrm flipH="1">
            <a:off x="9605400" y="2790602"/>
            <a:ext cx="5667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A089199-8B9E-784E-8A55-9463371BCD14}"/>
              </a:ext>
            </a:extLst>
          </p:cNvPr>
          <p:cNvCxnSpPr>
            <a:cxnSpLocks/>
          </p:cNvCxnSpPr>
          <p:nvPr/>
        </p:nvCxnSpPr>
        <p:spPr>
          <a:xfrm flipH="1">
            <a:off x="10418417" y="2790602"/>
            <a:ext cx="56673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94798A1C-AEA2-7F40-AD1F-A3C5CBC6F14E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086365" y="935177"/>
            <a:ext cx="2730500" cy="3429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D1FEA697-28BE-FF49-861B-48DDC1C7CEB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349722" y="4102696"/>
            <a:ext cx="1193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076067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A774E94-06F6-764E-AD6A-C038623C5E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6365" y="935177"/>
            <a:ext cx="27305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260316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A774E94-06F6-764E-AD6A-C038623C5E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6365" y="935177"/>
            <a:ext cx="2730500" cy="342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30CE06-20D3-A04C-BCEB-F4ECEFAF0D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007" y="4833902"/>
            <a:ext cx="58547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834999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A774E94-06F6-764E-AD6A-C038623C5E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6365" y="935177"/>
            <a:ext cx="2730500" cy="342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30CE06-20D3-A04C-BCEB-F4ECEFAF0D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007" y="4833902"/>
            <a:ext cx="5854700" cy="419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9F308F-EDEA-C043-9C33-3E96AF2F6B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007" y="5713273"/>
            <a:ext cx="7010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676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9B238-1B12-BD42-9115-DE227AFBF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Warm Up: A Naïve Dynamic Algorithm</a:t>
            </a:r>
          </a:p>
        </p:txBody>
      </p:sp>
    </p:spTree>
    <p:extLst>
      <p:ext uri="{BB962C8B-B14F-4D97-AF65-F5344CB8AC3E}">
        <p14:creationId xmlns:p14="http://schemas.microsoft.com/office/powerpoint/2010/main" val="434366522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A774E94-06F6-764E-AD6A-C038623C5E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6365" y="935177"/>
            <a:ext cx="2730500" cy="342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30CE06-20D3-A04C-BCEB-F4ECEFAF0D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007" y="4833902"/>
            <a:ext cx="5854700" cy="419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9F308F-EDEA-C043-9C33-3E96AF2F6B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007" y="5713273"/>
            <a:ext cx="7010400" cy="419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D37CF7-FDB6-A34E-805A-71874BB628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78900" y="5145052"/>
            <a:ext cx="2184400" cy="215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FF04A4-4DC6-FC4E-83E6-54FA9AD269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78900" y="5471973"/>
            <a:ext cx="2921000" cy="241300"/>
          </a:xfrm>
          <a:prstGeom prst="rect">
            <a:avLst/>
          </a:prstGeom>
        </p:spPr>
      </p:pic>
      <p:sp>
        <p:nvSpPr>
          <p:cNvPr id="14" name="Right Arrow 13">
            <a:extLst>
              <a:ext uri="{FF2B5EF4-FFF2-40B4-BE49-F238E27FC236}">
                <a16:creationId xmlns:a16="http://schemas.microsoft.com/office/drawing/2014/main" id="{EE06FCCF-208F-DA45-98F7-9A9F1A1FDF6B}"/>
              </a:ext>
            </a:extLst>
          </p:cNvPr>
          <p:cNvSpPr/>
          <p:nvPr/>
        </p:nvSpPr>
        <p:spPr>
          <a:xfrm>
            <a:off x="7767348" y="5190627"/>
            <a:ext cx="842611" cy="419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8368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1746B7-5ACC-134D-9354-6C658448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209769"/>
            <a:ext cx="6502400" cy="27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204CF7-67A6-8445-9252-392F234D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22" y="935177"/>
            <a:ext cx="68326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2DC0C1-155F-644C-BD6E-FC2F71E30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07" y="2001016"/>
            <a:ext cx="66167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AAC86C-0CF9-C94A-9A3D-FC636491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007" y="2530858"/>
            <a:ext cx="70485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8DFDB-CB60-AC4E-A174-473EA7E55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07" y="3060699"/>
            <a:ext cx="2832100" cy="25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96435-9187-A943-829D-995E3BD9A4F3}"/>
              </a:ext>
            </a:extLst>
          </p:cNvPr>
          <p:cNvSpPr/>
          <p:nvPr/>
        </p:nvSpPr>
        <p:spPr>
          <a:xfrm>
            <a:off x="270422" y="1868811"/>
            <a:ext cx="7475702" cy="158544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09252D-3434-B042-922F-F0271D3196D4}"/>
              </a:ext>
            </a:extLst>
          </p:cNvPr>
          <p:cNvCxnSpPr>
            <a:cxnSpLocks/>
          </p:cNvCxnSpPr>
          <p:nvPr/>
        </p:nvCxnSpPr>
        <p:spPr>
          <a:xfrm>
            <a:off x="1944650" y="1311163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4268C-3905-AD47-B1C5-0938F246D02F}"/>
              </a:ext>
            </a:extLst>
          </p:cNvPr>
          <p:cNvCxnSpPr>
            <a:cxnSpLocks/>
          </p:cNvCxnSpPr>
          <p:nvPr/>
        </p:nvCxnSpPr>
        <p:spPr>
          <a:xfrm>
            <a:off x="1944650" y="345426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2C638-6B42-DD46-9519-782EC9187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07" y="4116307"/>
            <a:ext cx="6870700" cy="2413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A774E94-06F6-764E-AD6A-C038623C5E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6365" y="935177"/>
            <a:ext cx="2730500" cy="342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30CE06-20D3-A04C-BCEB-F4ECEFAF0D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007" y="4833902"/>
            <a:ext cx="5854700" cy="419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9F308F-EDEA-C043-9C33-3E96AF2F6B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007" y="5713273"/>
            <a:ext cx="7010400" cy="419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D37CF7-FDB6-A34E-805A-71874BB628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78900" y="5145052"/>
            <a:ext cx="2184400" cy="215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FF04A4-4DC6-FC4E-83E6-54FA9AD269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78900" y="5471973"/>
            <a:ext cx="2921000" cy="241300"/>
          </a:xfrm>
          <a:prstGeom prst="rect">
            <a:avLst/>
          </a:prstGeom>
        </p:spPr>
      </p:pic>
      <p:sp>
        <p:nvSpPr>
          <p:cNvPr id="14" name="Right Arrow 13">
            <a:extLst>
              <a:ext uri="{FF2B5EF4-FFF2-40B4-BE49-F238E27FC236}">
                <a16:creationId xmlns:a16="http://schemas.microsoft.com/office/drawing/2014/main" id="{EE06FCCF-208F-DA45-98F7-9A9F1A1FDF6B}"/>
              </a:ext>
            </a:extLst>
          </p:cNvPr>
          <p:cNvSpPr/>
          <p:nvPr/>
        </p:nvSpPr>
        <p:spPr>
          <a:xfrm>
            <a:off x="7767348" y="5190627"/>
            <a:ext cx="842611" cy="419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B0ECB20-A960-DA4F-926E-FB6D30E04E8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40700" y="2719247"/>
            <a:ext cx="24130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F0C04E8-BE99-DE43-8105-454DEDACE7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86365" y="2314575"/>
            <a:ext cx="3352800" cy="177800"/>
          </a:xfrm>
          <a:prstGeom prst="rect">
            <a:avLst/>
          </a:prstGeom>
        </p:spPr>
      </p:pic>
      <p:sp>
        <p:nvSpPr>
          <p:cNvPr id="19" name="Down Arrow 18">
            <a:extLst>
              <a:ext uri="{FF2B5EF4-FFF2-40B4-BE49-F238E27FC236}">
                <a16:creationId xmlns:a16="http://schemas.microsoft.com/office/drawing/2014/main" id="{52D22C7D-19D7-E34A-8E24-E06BE7320933}"/>
              </a:ext>
            </a:extLst>
          </p:cNvPr>
          <p:cNvSpPr/>
          <p:nvPr/>
        </p:nvSpPr>
        <p:spPr>
          <a:xfrm rot="10800000">
            <a:off x="9674811" y="3187421"/>
            <a:ext cx="484632" cy="17217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42634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13396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610530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0934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602085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58325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729301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20ECC36-F706-304B-9414-8E2EA581D0D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359235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F9D812CE-FEB2-3242-A23B-96115C1BC874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A9F56CF9-50F4-6345-92AF-6611B3B370D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11C40BF-CA63-F241-9876-B9B7C4D23EE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967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200078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8DD33281-BC45-074D-9583-35C7EC72071A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82642C7-5770-824A-B158-34712002E00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691D5BB-F836-924D-A6C6-A8775AF03CA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336681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0299BA4F-7E5D-EE4C-B454-6ADAC0931BB2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835BF5E-62BE-904D-BE9E-F54A04D5E02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F0BC7BE-DAF7-7C49-BE7F-F7AD25C1BAD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756677" y="6175341"/>
            <a:ext cx="19304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9168568-6196-2C42-86F0-734D1610D27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849243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8797EDB7-989E-3C49-A1F0-6118BC1B2E0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54886D0-C7A2-2E41-9D83-6F80ED64561E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FC2E3BB-CA7A-3345-B0C3-9CD33506B27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0D0698A-22E7-5945-8D4C-A617CADC78C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756677" y="6175341"/>
            <a:ext cx="19304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DC999C6-0F2F-9D47-8E3F-0442D6A05DC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773904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460C957-AD6D-B14A-8C0D-88F9AC0B7CF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9BF1076-3581-0648-85EC-D37BFA0FF22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69DEC17-E7D1-D046-922F-B94B35ECC84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756677" y="6175341"/>
            <a:ext cx="1930400" cy="241300"/>
          </a:xfrm>
          <a:prstGeom prst="rect">
            <a:avLst/>
          </a:prstGeom>
        </p:spPr>
      </p:pic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B3F37A97-A780-5B4B-9817-13A0079F44BE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952756B4-B13F-2D40-9EF9-DC9AD7E5ECF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737041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B6A7C87-0278-7B47-AB9D-6CF1743C33C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756677" y="6175341"/>
            <a:ext cx="19304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33B85E0-2E82-204E-81B8-34EB0BBF3AA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48259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B6A7C87-0278-7B47-AB9D-6CF1743C33C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756677" y="6175341"/>
            <a:ext cx="19304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33B85E0-2E82-204E-81B8-34EB0BBF3AA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530ABC3-CF38-9D4C-9135-DC1B65F018E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955432" y="4327912"/>
            <a:ext cx="4622800" cy="2159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9F34419-40A1-474C-B59E-0A30B14E288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993648" y="4682399"/>
            <a:ext cx="30353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171554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B6A7C87-0278-7B47-AB9D-6CF1743C33C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756677" y="6175341"/>
            <a:ext cx="19304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33B85E0-2E82-204E-81B8-34EB0BBF3AA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530ABC3-CF38-9D4C-9135-DC1B65F018E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955432" y="4327912"/>
            <a:ext cx="4622800" cy="2159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9F34419-40A1-474C-B59E-0A30B14E288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993648" y="4682399"/>
            <a:ext cx="3035300" cy="2413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D84DFAE-DBD5-2A4D-8B3C-15F96470E2D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102010" y="5696056"/>
            <a:ext cx="32385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608415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B6A7C87-0278-7B47-AB9D-6CF1743C33C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756677" y="6175341"/>
            <a:ext cx="19304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33B85E0-2E82-204E-81B8-34EB0BBF3AA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530ABC3-CF38-9D4C-9135-DC1B65F018E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955432" y="4327912"/>
            <a:ext cx="4622800" cy="2159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9F34419-40A1-474C-B59E-0A30B14E288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993648" y="4682399"/>
            <a:ext cx="3035300" cy="2413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D84DFAE-DBD5-2A4D-8B3C-15F96470E2D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102010" y="5696056"/>
            <a:ext cx="3238500" cy="241300"/>
          </a:xfrm>
          <a:prstGeom prst="rect">
            <a:avLst/>
          </a:prstGeom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DC853147-BBEC-1C47-ABE3-2FCC5D2905C3}"/>
              </a:ext>
            </a:extLst>
          </p:cNvPr>
          <p:cNvSpPr/>
          <p:nvPr/>
        </p:nvSpPr>
        <p:spPr>
          <a:xfrm>
            <a:off x="10452624" y="12809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180EA0A-7469-A747-B78C-62E062899988}"/>
              </a:ext>
            </a:extLst>
          </p:cNvPr>
          <p:cNvSpPr/>
          <p:nvPr/>
        </p:nvSpPr>
        <p:spPr>
          <a:xfrm>
            <a:off x="9445441" y="235508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F03B0FA-A222-9E40-8322-A13A40EC3FEC}"/>
              </a:ext>
            </a:extLst>
          </p:cNvPr>
          <p:cNvSpPr/>
          <p:nvPr/>
        </p:nvSpPr>
        <p:spPr>
          <a:xfrm>
            <a:off x="11488232" y="229918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2C30EBD-A35A-F94C-82EE-D45251081E1D}"/>
              </a:ext>
            </a:extLst>
          </p:cNvPr>
          <p:cNvSpPr/>
          <p:nvPr/>
        </p:nvSpPr>
        <p:spPr>
          <a:xfrm>
            <a:off x="9935757" y="234878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9A88715-B4AA-5B45-B14D-FCC2F89CE3FD}"/>
              </a:ext>
            </a:extLst>
          </p:cNvPr>
          <p:cNvCxnSpPr>
            <a:stCxn id="39" idx="3"/>
            <a:endCxn id="42" idx="7"/>
          </p:cNvCxnSpPr>
          <p:nvPr/>
        </p:nvCxnSpPr>
        <p:spPr>
          <a:xfrm flipH="1">
            <a:off x="9599081" y="1434594"/>
            <a:ext cx="879903" cy="9468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1739C51-8ACB-E64B-9CBC-DC4AD446B59C}"/>
              </a:ext>
            </a:extLst>
          </p:cNvPr>
          <p:cNvCxnSpPr>
            <a:stCxn id="39" idx="4"/>
            <a:endCxn id="44" idx="7"/>
          </p:cNvCxnSpPr>
          <p:nvPr/>
        </p:nvCxnSpPr>
        <p:spPr>
          <a:xfrm flipH="1">
            <a:off x="10089397" y="1460954"/>
            <a:ext cx="453227" cy="9141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C83FC62-A402-934F-A90C-F8BC8EB6E37F}"/>
              </a:ext>
            </a:extLst>
          </p:cNvPr>
          <p:cNvCxnSpPr>
            <a:stCxn id="39" idx="5"/>
            <a:endCxn id="43" idx="1"/>
          </p:cNvCxnSpPr>
          <p:nvPr/>
        </p:nvCxnSpPr>
        <p:spPr>
          <a:xfrm>
            <a:off x="10606264" y="1434594"/>
            <a:ext cx="908328" cy="8909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7A602A3D-6665-7543-8B8E-F532C85882A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446394" y="2408785"/>
            <a:ext cx="711200" cy="508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20CEC52-5182-EF47-8808-7FDACEBAA5D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383181" y="2627927"/>
            <a:ext cx="215900" cy="1397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593AC7B-BBF2-DE4E-AFB3-D7567B5B60E6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9917807" y="2621624"/>
            <a:ext cx="2159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0F141CAB-2EA5-7E42-82C6-8135636209EF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1521362" y="2608924"/>
            <a:ext cx="241300" cy="1524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794ED9F-F5A2-C945-847B-E5E5BFEC990A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0479264" y="1067885"/>
            <a:ext cx="127000" cy="11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150629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B6A7C87-0278-7B47-AB9D-6CF1743C33C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756677" y="6175341"/>
            <a:ext cx="19304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33B85E0-2E82-204E-81B8-34EB0BBF3AA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530ABC3-CF38-9D4C-9135-DC1B65F018E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955432" y="4327912"/>
            <a:ext cx="4622800" cy="2159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9F34419-40A1-474C-B59E-0A30B14E288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993648" y="4682399"/>
            <a:ext cx="3035300" cy="2413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D84DFAE-DBD5-2A4D-8B3C-15F96470E2D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102010" y="5696056"/>
            <a:ext cx="3238500" cy="241300"/>
          </a:xfrm>
          <a:prstGeom prst="rect">
            <a:avLst/>
          </a:prstGeom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DC853147-BBEC-1C47-ABE3-2FCC5D2905C3}"/>
              </a:ext>
            </a:extLst>
          </p:cNvPr>
          <p:cNvSpPr/>
          <p:nvPr/>
        </p:nvSpPr>
        <p:spPr>
          <a:xfrm>
            <a:off x="10452624" y="12809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180EA0A-7469-A747-B78C-62E062899988}"/>
              </a:ext>
            </a:extLst>
          </p:cNvPr>
          <p:cNvSpPr/>
          <p:nvPr/>
        </p:nvSpPr>
        <p:spPr>
          <a:xfrm>
            <a:off x="9445441" y="235508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F03B0FA-A222-9E40-8322-A13A40EC3FEC}"/>
              </a:ext>
            </a:extLst>
          </p:cNvPr>
          <p:cNvSpPr/>
          <p:nvPr/>
        </p:nvSpPr>
        <p:spPr>
          <a:xfrm>
            <a:off x="11488232" y="229918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2C30EBD-A35A-F94C-82EE-D45251081E1D}"/>
              </a:ext>
            </a:extLst>
          </p:cNvPr>
          <p:cNvSpPr/>
          <p:nvPr/>
        </p:nvSpPr>
        <p:spPr>
          <a:xfrm>
            <a:off x="9935757" y="234878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9A88715-B4AA-5B45-B14D-FCC2F89CE3FD}"/>
              </a:ext>
            </a:extLst>
          </p:cNvPr>
          <p:cNvCxnSpPr>
            <a:stCxn id="39" idx="3"/>
            <a:endCxn id="42" idx="7"/>
          </p:cNvCxnSpPr>
          <p:nvPr/>
        </p:nvCxnSpPr>
        <p:spPr>
          <a:xfrm flipH="1">
            <a:off x="9599081" y="1434594"/>
            <a:ext cx="879903" cy="94685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1739C51-8ACB-E64B-9CBC-DC4AD446B59C}"/>
              </a:ext>
            </a:extLst>
          </p:cNvPr>
          <p:cNvCxnSpPr>
            <a:stCxn id="39" idx="4"/>
            <a:endCxn id="44" idx="7"/>
          </p:cNvCxnSpPr>
          <p:nvPr/>
        </p:nvCxnSpPr>
        <p:spPr>
          <a:xfrm flipH="1">
            <a:off x="10089397" y="1460954"/>
            <a:ext cx="453227" cy="91419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C83FC62-A402-934F-A90C-F8BC8EB6E37F}"/>
              </a:ext>
            </a:extLst>
          </p:cNvPr>
          <p:cNvCxnSpPr>
            <a:stCxn id="39" idx="5"/>
            <a:endCxn id="43" idx="1"/>
          </p:cNvCxnSpPr>
          <p:nvPr/>
        </p:nvCxnSpPr>
        <p:spPr>
          <a:xfrm>
            <a:off x="10606264" y="1434594"/>
            <a:ext cx="908328" cy="89095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7A602A3D-6665-7543-8B8E-F532C85882A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446394" y="2408785"/>
            <a:ext cx="711200" cy="508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20CEC52-5182-EF47-8808-7FDACEBAA5D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383181" y="2627927"/>
            <a:ext cx="215900" cy="1397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593AC7B-BBF2-DE4E-AFB3-D7567B5B60E6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9917807" y="2621624"/>
            <a:ext cx="215900" cy="1397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0F141CAB-2EA5-7E42-82C6-8135636209EF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1521362" y="2608924"/>
            <a:ext cx="241300" cy="1524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794ED9F-F5A2-C945-847B-E5E5BFEC990A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0479264" y="1067885"/>
            <a:ext cx="127000" cy="11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890730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33B85E0-2E82-204E-81B8-34EB0BBF3AA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6436234-F23F-6C4C-A716-8837C9EED75D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141886" y="6211642"/>
            <a:ext cx="4114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85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C43B69F-3505-FB48-90CC-34BED1E13018}"/>
              </a:ext>
            </a:extLst>
          </p:cNvPr>
          <p:cNvSpPr/>
          <p:nvPr/>
        </p:nvSpPr>
        <p:spPr>
          <a:xfrm>
            <a:off x="906163" y="139342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4E2A00D-98FC-274B-89F2-7B6FF961FFF7}"/>
              </a:ext>
            </a:extLst>
          </p:cNvPr>
          <p:cNvSpPr/>
          <p:nvPr/>
        </p:nvSpPr>
        <p:spPr>
          <a:xfrm>
            <a:off x="1755066" y="191869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081C7B-169D-0F4A-A05F-607FF1C2236D}"/>
              </a:ext>
            </a:extLst>
          </p:cNvPr>
          <p:cNvSpPr/>
          <p:nvPr/>
        </p:nvSpPr>
        <p:spPr>
          <a:xfrm>
            <a:off x="3075293" y="130342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7FAE482-9BE9-6D4A-85EF-CEB01D242E6F}"/>
              </a:ext>
            </a:extLst>
          </p:cNvPr>
          <p:cNvSpPr/>
          <p:nvPr/>
        </p:nvSpPr>
        <p:spPr>
          <a:xfrm>
            <a:off x="816163" y="278212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C0A1C67-594A-0848-B61C-8025518EC469}"/>
              </a:ext>
            </a:extLst>
          </p:cNvPr>
          <p:cNvSpPr/>
          <p:nvPr/>
        </p:nvSpPr>
        <p:spPr>
          <a:xfrm>
            <a:off x="1845066" y="93334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DCB2751-9C8B-6F4B-875B-0F4B7D65932D}"/>
              </a:ext>
            </a:extLst>
          </p:cNvPr>
          <p:cNvSpPr/>
          <p:nvPr/>
        </p:nvSpPr>
        <p:spPr>
          <a:xfrm>
            <a:off x="2547553" y="266740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2CE047-18A0-C24E-AD6B-87741D54F3E9}"/>
              </a:ext>
            </a:extLst>
          </p:cNvPr>
          <p:cNvCxnSpPr>
            <a:stCxn id="8" idx="7"/>
            <a:endCxn id="6" idx="3"/>
          </p:cNvCxnSpPr>
          <p:nvPr/>
        </p:nvCxnSpPr>
        <p:spPr>
          <a:xfrm flipV="1">
            <a:off x="969803" y="2072330"/>
            <a:ext cx="811623" cy="7361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76E0CC-135A-2B41-A68B-357A5A661A92}"/>
              </a:ext>
            </a:extLst>
          </p:cNvPr>
          <p:cNvCxnSpPr>
            <a:cxnSpLocks/>
            <a:stCxn id="10" idx="0"/>
            <a:endCxn id="7" idx="3"/>
          </p:cNvCxnSpPr>
          <p:nvPr/>
        </p:nvCxnSpPr>
        <p:spPr>
          <a:xfrm flipV="1">
            <a:off x="2637553" y="1457069"/>
            <a:ext cx="464100" cy="1210335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5C4A96-B4A0-7B4F-8CE2-DFBF77964E10}"/>
              </a:ext>
            </a:extLst>
          </p:cNvPr>
          <p:cNvCxnSpPr>
            <a:cxnSpLocks/>
          </p:cNvCxnSpPr>
          <p:nvPr/>
        </p:nvCxnSpPr>
        <p:spPr>
          <a:xfrm>
            <a:off x="1972346" y="1113344"/>
            <a:ext cx="638847" cy="158042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E3AC1F-03B2-B84D-811E-454E51C11855}"/>
              </a:ext>
            </a:extLst>
          </p:cNvPr>
          <p:cNvCxnSpPr>
            <a:stCxn id="5" idx="4"/>
            <a:endCxn id="8" idx="0"/>
          </p:cNvCxnSpPr>
          <p:nvPr/>
        </p:nvCxnSpPr>
        <p:spPr>
          <a:xfrm flipH="1">
            <a:off x="906163" y="1573429"/>
            <a:ext cx="90000" cy="12086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761D394-E212-3049-8857-D7D96A31B57F}"/>
              </a:ext>
            </a:extLst>
          </p:cNvPr>
          <p:cNvCxnSpPr>
            <a:stCxn id="6" idx="0"/>
            <a:endCxn id="9" idx="4"/>
          </p:cNvCxnSpPr>
          <p:nvPr/>
        </p:nvCxnSpPr>
        <p:spPr>
          <a:xfrm flipV="1">
            <a:off x="1845066" y="1113344"/>
            <a:ext cx="90000" cy="805346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983C4FA-0A61-FA4A-A7DC-9C54A64DB2E2}"/>
              </a:ext>
            </a:extLst>
          </p:cNvPr>
          <p:cNvCxnSpPr>
            <a:stCxn id="10" idx="2"/>
            <a:endCxn id="6" idx="5"/>
          </p:cNvCxnSpPr>
          <p:nvPr/>
        </p:nvCxnSpPr>
        <p:spPr>
          <a:xfrm flipH="1" flipV="1">
            <a:off x="1908706" y="2072330"/>
            <a:ext cx="638847" cy="68507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30FB185-89EA-024F-8165-A517163E637C}"/>
              </a:ext>
            </a:extLst>
          </p:cNvPr>
          <p:cNvCxnSpPr>
            <a:stCxn id="5" idx="7"/>
            <a:endCxn id="9" idx="2"/>
          </p:cNvCxnSpPr>
          <p:nvPr/>
        </p:nvCxnSpPr>
        <p:spPr>
          <a:xfrm flipV="1">
            <a:off x="1059803" y="1023344"/>
            <a:ext cx="785263" cy="39644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D530A534-1B6B-E649-B4D9-3A4526022A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866" y="3148633"/>
            <a:ext cx="1422400" cy="317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3FBC867-A17B-B74F-853D-1F3894D202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277" y="1336791"/>
            <a:ext cx="7175500" cy="317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344E8A5-00DE-344C-BE19-FA12E707E2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9277" y="2008690"/>
            <a:ext cx="40259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060583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C237112D-D17A-E74F-A5A1-5052C3674F2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742F2884-AE31-2A4E-8774-051BB6C90112}"/>
              </a:ext>
            </a:extLst>
          </p:cNvPr>
          <p:cNvGrpSpPr/>
          <p:nvPr/>
        </p:nvGrpSpPr>
        <p:grpSpPr>
          <a:xfrm>
            <a:off x="10300729" y="144782"/>
            <a:ext cx="1561018" cy="1537479"/>
            <a:chOff x="9694030" y="2417298"/>
            <a:chExt cx="1561018" cy="1537479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B99E4EC-32FD-4046-A698-33CF1523B032}"/>
                </a:ext>
              </a:extLst>
            </p:cNvPr>
            <p:cNvSpPr/>
            <p:nvPr/>
          </p:nvSpPr>
          <p:spPr>
            <a:xfrm>
              <a:off x="9694030" y="2417298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979F5154-331F-074A-A787-FB6797FE7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763339" y="3090499"/>
              <a:ext cx="1422400" cy="241300"/>
            </a:xfrm>
            <a:prstGeom prst="rect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87F51A8-2A39-C24F-89AF-34B5093CD94D}"/>
              </a:ext>
            </a:extLst>
          </p:cNvPr>
          <p:cNvGrpSpPr/>
          <p:nvPr/>
        </p:nvGrpSpPr>
        <p:grpSpPr>
          <a:xfrm>
            <a:off x="10282717" y="2464618"/>
            <a:ext cx="1538070" cy="546539"/>
            <a:chOff x="2848309" y="2743199"/>
            <a:chExt cx="1538070" cy="546539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8101FD62-051A-CC4D-ADC6-72CD37B7D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6874E753-0C36-1D4B-AD8E-D54B3FA9D774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66FDFC68-DBCF-BA4F-8BFA-DEEBE17C45FA}"/>
              </a:ext>
            </a:extLst>
          </p:cNvPr>
          <p:cNvCxnSpPr>
            <a:cxnSpLocks/>
          </p:cNvCxnSpPr>
          <p:nvPr/>
        </p:nvCxnSpPr>
        <p:spPr>
          <a:xfrm flipH="1">
            <a:off x="11081238" y="1771136"/>
            <a:ext cx="1" cy="6732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E1B761D-55FC-3D40-8032-A006B4F4CC70}"/>
              </a:ext>
            </a:extLst>
          </p:cNvPr>
          <p:cNvCxnSpPr>
            <a:cxnSpLocks/>
          </p:cNvCxnSpPr>
          <p:nvPr/>
        </p:nvCxnSpPr>
        <p:spPr>
          <a:xfrm>
            <a:off x="11094052" y="3077761"/>
            <a:ext cx="1751" cy="5467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Picture 74">
            <a:extLst>
              <a:ext uri="{FF2B5EF4-FFF2-40B4-BE49-F238E27FC236}">
                <a16:creationId xmlns:a16="http://schemas.microsoft.com/office/drawing/2014/main" id="{8826EBAE-0B3F-0649-A69E-8EA1EFA9CB3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422127" y="5423995"/>
            <a:ext cx="1333500" cy="241300"/>
          </a:xfrm>
          <a:prstGeom prst="rect">
            <a:avLst/>
          </a:prstGeom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0D239418-187E-CC4B-B186-E9A7C8C0D581}"/>
              </a:ext>
            </a:extLst>
          </p:cNvPr>
          <p:cNvGrpSpPr/>
          <p:nvPr/>
        </p:nvGrpSpPr>
        <p:grpSpPr>
          <a:xfrm>
            <a:off x="10308368" y="3677610"/>
            <a:ext cx="1561018" cy="1537479"/>
            <a:chOff x="9759615" y="3805582"/>
            <a:chExt cx="1561018" cy="1537479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51B2C0F-82D5-7E42-ACED-EA55FC409753}"/>
                </a:ext>
              </a:extLst>
            </p:cNvPr>
            <p:cNvSpPr/>
            <p:nvPr/>
          </p:nvSpPr>
          <p:spPr>
            <a:xfrm>
              <a:off x="9759615" y="3805582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BC59B912-381E-5E48-B1D5-2E144A71FB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3144" y="3967711"/>
              <a:ext cx="124372" cy="56687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BD6E748-C270-6741-B48F-B308AC0795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0833" y="4574321"/>
              <a:ext cx="527581" cy="8189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06C35080-FBA6-5F47-80DE-AEA1819976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96369" y="4615269"/>
              <a:ext cx="41938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7042D5B-A672-7543-A396-A1E45FE08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15752" y="4764167"/>
              <a:ext cx="87247" cy="43187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2F35406-CCC4-7C43-9BF5-CD270D1D29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52297" y="3981992"/>
              <a:ext cx="593856" cy="334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0B90EB6-87E7-6A4D-B9FE-04A1498709B0}"/>
                </a:ext>
              </a:extLst>
            </p:cNvPr>
            <p:cNvCxnSpPr>
              <a:cxnSpLocks/>
            </p:cNvCxnSpPr>
            <p:nvPr/>
          </p:nvCxnSpPr>
          <p:spPr>
            <a:xfrm>
              <a:off x="10616758" y="4803049"/>
              <a:ext cx="144981" cy="3787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C0D489D-162A-164B-950B-99AD1F98FF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59120" y="4649781"/>
              <a:ext cx="338701" cy="5311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Picture 50">
            <a:extLst>
              <a:ext uri="{FF2B5EF4-FFF2-40B4-BE49-F238E27FC236}">
                <a16:creationId xmlns:a16="http://schemas.microsoft.com/office/drawing/2014/main" id="{A9509451-919D-5540-BE01-7266F752581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141886" y="6211642"/>
            <a:ext cx="4114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8127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C237112D-D17A-E74F-A5A1-5052C3674F2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43F7C068-5FBF-4B44-A189-91A7AB877008}"/>
              </a:ext>
            </a:extLst>
          </p:cNvPr>
          <p:cNvGrpSpPr/>
          <p:nvPr/>
        </p:nvGrpSpPr>
        <p:grpSpPr>
          <a:xfrm>
            <a:off x="10282717" y="2464618"/>
            <a:ext cx="1538070" cy="546539"/>
            <a:chOff x="2848309" y="2743199"/>
            <a:chExt cx="1538070" cy="546539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7A2CFB1F-AFB4-DF47-B71A-CA41B9832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DA48BEE-5061-814D-80C4-A9283CB0531D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A860391-91E1-5948-9332-48E64AF28AE5}"/>
              </a:ext>
            </a:extLst>
          </p:cNvPr>
          <p:cNvCxnSpPr>
            <a:cxnSpLocks/>
          </p:cNvCxnSpPr>
          <p:nvPr/>
        </p:nvCxnSpPr>
        <p:spPr>
          <a:xfrm flipH="1">
            <a:off x="11081238" y="1771136"/>
            <a:ext cx="1" cy="6732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866CEB1-7319-A545-9F03-D67F53B62C1B}"/>
              </a:ext>
            </a:extLst>
          </p:cNvPr>
          <p:cNvCxnSpPr>
            <a:cxnSpLocks/>
          </p:cNvCxnSpPr>
          <p:nvPr/>
        </p:nvCxnSpPr>
        <p:spPr>
          <a:xfrm>
            <a:off x="11094052" y="3077761"/>
            <a:ext cx="1751" cy="5467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0937AC66-E725-6B40-97CF-EF7AE95F9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422127" y="5423995"/>
            <a:ext cx="1333500" cy="241300"/>
          </a:xfrm>
          <a:prstGeom prst="rect">
            <a:avLst/>
          </a:prstGeom>
        </p:spPr>
      </p:pic>
      <p:grpSp>
        <p:nvGrpSpPr>
          <p:cNvPr id="64" name="Group 63">
            <a:extLst>
              <a:ext uri="{FF2B5EF4-FFF2-40B4-BE49-F238E27FC236}">
                <a16:creationId xmlns:a16="http://schemas.microsoft.com/office/drawing/2014/main" id="{E9D8D8CC-BB70-3D4D-9E40-59D03F479913}"/>
              </a:ext>
            </a:extLst>
          </p:cNvPr>
          <p:cNvGrpSpPr/>
          <p:nvPr/>
        </p:nvGrpSpPr>
        <p:grpSpPr>
          <a:xfrm>
            <a:off x="10308368" y="3677610"/>
            <a:ext cx="1561018" cy="1537479"/>
            <a:chOff x="9759615" y="3805582"/>
            <a:chExt cx="1561018" cy="1537479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FA10612-D980-804D-AF62-562105B0E559}"/>
                </a:ext>
              </a:extLst>
            </p:cNvPr>
            <p:cNvSpPr/>
            <p:nvPr/>
          </p:nvSpPr>
          <p:spPr>
            <a:xfrm>
              <a:off x="9759615" y="3805582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80CB246-3440-954F-B158-FFB6EC21AB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3144" y="3967711"/>
              <a:ext cx="124372" cy="56687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03622DA-B8CE-A244-B52F-2DE6682DA2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0833" y="4574321"/>
              <a:ext cx="527581" cy="8189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6508B01-783F-B843-973C-81787AB90E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96369" y="4615269"/>
              <a:ext cx="41938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BB8FF0AB-AB58-BA4F-8A56-21387A95E5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15752" y="4764167"/>
              <a:ext cx="87247" cy="43187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6B08F9BD-1768-B64A-949F-B82CC833AD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52297" y="3981992"/>
              <a:ext cx="593856" cy="334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783AD175-7C25-114D-B8F7-791360563176}"/>
                </a:ext>
              </a:extLst>
            </p:cNvPr>
            <p:cNvCxnSpPr>
              <a:cxnSpLocks/>
            </p:cNvCxnSpPr>
            <p:nvPr/>
          </p:nvCxnSpPr>
          <p:spPr>
            <a:xfrm>
              <a:off x="10616758" y="4803049"/>
              <a:ext cx="144981" cy="3787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3391A30-A717-8C4E-8FC2-709AA3B193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59120" y="4649781"/>
              <a:ext cx="338701" cy="5311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5" name="Picture 74">
            <a:extLst>
              <a:ext uri="{FF2B5EF4-FFF2-40B4-BE49-F238E27FC236}">
                <a16:creationId xmlns:a16="http://schemas.microsoft.com/office/drawing/2014/main" id="{FD88413E-709D-3142-9227-C19543A1449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422127" y="5809393"/>
            <a:ext cx="1511300" cy="215900"/>
          </a:xfrm>
          <a:prstGeom prst="rect">
            <a:avLst/>
          </a:prstGeom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FEDCA683-7497-504B-B491-3646BA7215D4}"/>
              </a:ext>
            </a:extLst>
          </p:cNvPr>
          <p:cNvGrpSpPr/>
          <p:nvPr/>
        </p:nvGrpSpPr>
        <p:grpSpPr>
          <a:xfrm>
            <a:off x="10300729" y="144782"/>
            <a:ext cx="1561018" cy="1537479"/>
            <a:chOff x="9694030" y="2417298"/>
            <a:chExt cx="1561018" cy="1537479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409F4A3-7B36-5649-87D7-A0FB5F0C5974}"/>
                </a:ext>
              </a:extLst>
            </p:cNvPr>
            <p:cNvSpPr/>
            <p:nvPr/>
          </p:nvSpPr>
          <p:spPr>
            <a:xfrm>
              <a:off x="9694030" y="2417298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6E592004-BFF0-A746-8425-82615C2EB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763339" y="3090499"/>
              <a:ext cx="1422400" cy="241300"/>
            </a:xfrm>
            <a:prstGeom prst="rect">
              <a:avLst/>
            </a:prstGeom>
          </p:spPr>
        </p:pic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CF6F2CCA-FFCC-3D4E-81A5-A16C0CD5B7A0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141886" y="6211642"/>
            <a:ext cx="4114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865203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1025E9D9-4AFE-FD48-8373-05FC487A4295}"/>
              </a:ext>
            </a:extLst>
          </p:cNvPr>
          <p:cNvGrpSpPr/>
          <p:nvPr/>
        </p:nvGrpSpPr>
        <p:grpSpPr>
          <a:xfrm>
            <a:off x="10300729" y="144782"/>
            <a:ext cx="1561018" cy="1537479"/>
            <a:chOff x="9694030" y="2417298"/>
            <a:chExt cx="1561018" cy="1537479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B451452-C1AA-E441-8C58-D49C91EA36E1}"/>
                </a:ext>
              </a:extLst>
            </p:cNvPr>
            <p:cNvSpPr/>
            <p:nvPr/>
          </p:nvSpPr>
          <p:spPr>
            <a:xfrm>
              <a:off x="9694030" y="2417298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E284C7D-732C-2D4F-9580-112EFD7C1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763339" y="3090499"/>
              <a:ext cx="1422400" cy="241300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AFAFBEF-AEAE-3D44-87EF-19781738F4F1}"/>
              </a:ext>
            </a:extLst>
          </p:cNvPr>
          <p:cNvGrpSpPr/>
          <p:nvPr/>
        </p:nvGrpSpPr>
        <p:grpSpPr>
          <a:xfrm>
            <a:off x="10282717" y="2464618"/>
            <a:ext cx="1538070" cy="546539"/>
            <a:chOff x="2848309" y="2743199"/>
            <a:chExt cx="1538070" cy="546539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D781664-D3EB-5B43-9EDC-FA8F47464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D062210-8768-8A4F-85DE-CA7CE84FF77E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E484754-491E-8B4B-AB40-92143D6302B5}"/>
              </a:ext>
            </a:extLst>
          </p:cNvPr>
          <p:cNvCxnSpPr>
            <a:cxnSpLocks/>
          </p:cNvCxnSpPr>
          <p:nvPr/>
        </p:nvCxnSpPr>
        <p:spPr>
          <a:xfrm flipH="1">
            <a:off x="11081238" y="1771136"/>
            <a:ext cx="1" cy="6732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480CFFE-B95A-AB4A-99BD-5D8E83F14BDB}"/>
              </a:ext>
            </a:extLst>
          </p:cNvPr>
          <p:cNvCxnSpPr>
            <a:cxnSpLocks/>
          </p:cNvCxnSpPr>
          <p:nvPr/>
        </p:nvCxnSpPr>
        <p:spPr>
          <a:xfrm>
            <a:off x="11094052" y="3077761"/>
            <a:ext cx="1751" cy="5467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9588F025-1230-AE4B-BEF7-C7D16BE2FAB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422127" y="5423995"/>
            <a:ext cx="1333500" cy="241300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D2D0ED8E-31B8-3940-9BC7-B865D10BBE59}"/>
              </a:ext>
            </a:extLst>
          </p:cNvPr>
          <p:cNvGrpSpPr/>
          <p:nvPr/>
        </p:nvGrpSpPr>
        <p:grpSpPr>
          <a:xfrm>
            <a:off x="10308368" y="3677610"/>
            <a:ext cx="1561018" cy="1537479"/>
            <a:chOff x="9759615" y="3805582"/>
            <a:chExt cx="1561018" cy="1537479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FBA1A77-2C59-334D-BE90-E39EFC47E3D0}"/>
                </a:ext>
              </a:extLst>
            </p:cNvPr>
            <p:cNvSpPr/>
            <p:nvPr/>
          </p:nvSpPr>
          <p:spPr>
            <a:xfrm>
              <a:off x="9759615" y="3805582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4DD8EA5-75F7-E347-94A1-A65FC57C1A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3144" y="3967711"/>
              <a:ext cx="124372" cy="56687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AC8597E-CE41-E04B-93E7-C98863E482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0833" y="4574321"/>
              <a:ext cx="527581" cy="8189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4BE7B82-F117-594E-A12E-48868E0B9D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96369" y="4615269"/>
              <a:ext cx="41938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CA2D620-B721-C84C-9E6D-AB556F7BF1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15752" y="4764167"/>
              <a:ext cx="87247" cy="43187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9BA8DFA-7735-0C40-AEFF-DECC24BEEE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52297" y="3981992"/>
              <a:ext cx="593856" cy="334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67ED768-4E07-2A4E-BA5A-037507E40F91}"/>
                </a:ext>
              </a:extLst>
            </p:cNvPr>
            <p:cNvCxnSpPr>
              <a:cxnSpLocks/>
            </p:cNvCxnSpPr>
            <p:nvPr/>
          </p:nvCxnSpPr>
          <p:spPr>
            <a:xfrm>
              <a:off x="10616758" y="4803049"/>
              <a:ext cx="144981" cy="3787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CAB79BC-E589-1D45-A0E1-DE0B799940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59120" y="4649781"/>
              <a:ext cx="338701" cy="5311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5" name="Picture 64">
            <a:extLst>
              <a:ext uri="{FF2B5EF4-FFF2-40B4-BE49-F238E27FC236}">
                <a16:creationId xmlns:a16="http://schemas.microsoft.com/office/drawing/2014/main" id="{C237112D-D17A-E74F-A5A1-5052C3674F2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B8817D5-B85B-4B4E-A92F-88406D45EDC4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889830" y="4627953"/>
            <a:ext cx="2717800" cy="2413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9B209C4B-7592-F549-8367-68C026C96EF5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863557" y="4196700"/>
            <a:ext cx="2819400" cy="2413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7C11769E-4DAE-9242-8C7E-EE9E1835D6FC}"/>
              </a:ext>
            </a:extLst>
          </p:cNvPr>
          <p:cNvSpPr/>
          <p:nvPr/>
        </p:nvSpPr>
        <p:spPr>
          <a:xfrm>
            <a:off x="6716111" y="4017106"/>
            <a:ext cx="3324182" cy="193174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E71F4D9D-5D5F-254A-91D7-C48E11A559F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0422127" y="5809393"/>
            <a:ext cx="1511300" cy="2159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374C018-66AC-784D-BBC8-5C4EAD878941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141886" y="6211642"/>
            <a:ext cx="4114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672207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1025E9D9-4AFE-FD48-8373-05FC487A4295}"/>
              </a:ext>
            </a:extLst>
          </p:cNvPr>
          <p:cNvGrpSpPr/>
          <p:nvPr/>
        </p:nvGrpSpPr>
        <p:grpSpPr>
          <a:xfrm>
            <a:off x="10300729" y="144782"/>
            <a:ext cx="1561018" cy="1537479"/>
            <a:chOff x="9694030" y="2417298"/>
            <a:chExt cx="1561018" cy="1537479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B451452-C1AA-E441-8C58-D49C91EA36E1}"/>
                </a:ext>
              </a:extLst>
            </p:cNvPr>
            <p:cNvSpPr/>
            <p:nvPr/>
          </p:nvSpPr>
          <p:spPr>
            <a:xfrm>
              <a:off x="9694030" y="2417298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E284C7D-732C-2D4F-9580-112EFD7C1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763339" y="3090499"/>
              <a:ext cx="1422400" cy="241300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AFAFBEF-AEAE-3D44-87EF-19781738F4F1}"/>
              </a:ext>
            </a:extLst>
          </p:cNvPr>
          <p:cNvGrpSpPr/>
          <p:nvPr/>
        </p:nvGrpSpPr>
        <p:grpSpPr>
          <a:xfrm>
            <a:off x="10282717" y="2464618"/>
            <a:ext cx="1538070" cy="546539"/>
            <a:chOff x="2848309" y="2743199"/>
            <a:chExt cx="1538070" cy="546539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D781664-D3EB-5B43-9EDC-FA8F47464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D062210-8768-8A4F-85DE-CA7CE84FF77E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E484754-491E-8B4B-AB40-92143D6302B5}"/>
              </a:ext>
            </a:extLst>
          </p:cNvPr>
          <p:cNvCxnSpPr>
            <a:cxnSpLocks/>
          </p:cNvCxnSpPr>
          <p:nvPr/>
        </p:nvCxnSpPr>
        <p:spPr>
          <a:xfrm flipH="1">
            <a:off x="11081238" y="1771136"/>
            <a:ext cx="1" cy="6732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480CFFE-B95A-AB4A-99BD-5D8E83F14BDB}"/>
              </a:ext>
            </a:extLst>
          </p:cNvPr>
          <p:cNvCxnSpPr>
            <a:cxnSpLocks/>
          </p:cNvCxnSpPr>
          <p:nvPr/>
        </p:nvCxnSpPr>
        <p:spPr>
          <a:xfrm>
            <a:off x="11094052" y="3077761"/>
            <a:ext cx="1751" cy="5467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9588F025-1230-AE4B-BEF7-C7D16BE2FAB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422127" y="5423995"/>
            <a:ext cx="1333500" cy="241300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D2D0ED8E-31B8-3940-9BC7-B865D10BBE59}"/>
              </a:ext>
            </a:extLst>
          </p:cNvPr>
          <p:cNvGrpSpPr/>
          <p:nvPr/>
        </p:nvGrpSpPr>
        <p:grpSpPr>
          <a:xfrm>
            <a:off x="10308368" y="3677610"/>
            <a:ext cx="1561018" cy="1537479"/>
            <a:chOff x="9759615" y="3805582"/>
            <a:chExt cx="1561018" cy="1537479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FBA1A77-2C59-334D-BE90-E39EFC47E3D0}"/>
                </a:ext>
              </a:extLst>
            </p:cNvPr>
            <p:cNvSpPr/>
            <p:nvPr/>
          </p:nvSpPr>
          <p:spPr>
            <a:xfrm>
              <a:off x="9759615" y="3805582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4DD8EA5-75F7-E347-94A1-A65FC57C1A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3144" y="3967711"/>
              <a:ext cx="124372" cy="56687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AC8597E-CE41-E04B-93E7-C98863E482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0833" y="4574321"/>
              <a:ext cx="527581" cy="8189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4BE7B82-F117-594E-A12E-48868E0B9D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96369" y="4615269"/>
              <a:ext cx="41938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CA2D620-B721-C84C-9E6D-AB556F7BF1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15752" y="4764167"/>
              <a:ext cx="87247" cy="43187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9BA8DFA-7735-0C40-AEFF-DECC24BEEE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52297" y="3981992"/>
              <a:ext cx="593856" cy="334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67ED768-4E07-2A4E-BA5A-037507E40F91}"/>
                </a:ext>
              </a:extLst>
            </p:cNvPr>
            <p:cNvCxnSpPr>
              <a:cxnSpLocks/>
            </p:cNvCxnSpPr>
            <p:nvPr/>
          </p:nvCxnSpPr>
          <p:spPr>
            <a:xfrm>
              <a:off x="10616758" y="4803049"/>
              <a:ext cx="144981" cy="3787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CAB79BC-E589-1D45-A0E1-DE0B799940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59120" y="4649781"/>
              <a:ext cx="338701" cy="5311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5" name="Picture 64">
            <a:extLst>
              <a:ext uri="{FF2B5EF4-FFF2-40B4-BE49-F238E27FC236}">
                <a16:creationId xmlns:a16="http://schemas.microsoft.com/office/drawing/2014/main" id="{C237112D-D17A-E74F-A5A1-5052C3674F2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4EEB3C5-51CA-A245-A78E-8137B81D0AC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946107" y="5068550"/>
            <a:ext cx="2654300" cy="2413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B8817D5-B85B-4B4E-A92F-88406D45EDC4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889830" y="4627953"/>
            <a:ext cx="2717800" cy="2413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9B209C4B-7592-F549-8367-68C026C96EF5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863557" y="4196700"/>
            <a:ext cx="2819400" cy="2413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7C11769E-4DAE-9242-8C7E-EE9E1835D6FC}"/>
              </a:ext>
            </a:extLst>
          </p:cNvPr>
          <p:cNvSpPr/>
          <p:nvPr/>
        </p:nvSpPr>
        <p:spPr>
          <a:xfrm>
            <a:off x="6716111" y="4017106"/>
            <a:ext cx="3324182" cy="193174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E71F4D9D-5D5F-254A-91D7-C48E11A559F3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0422127" y="5809393"/>
            <a:ext cx="1511300" cy="2159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A99A51CE-70CB-0344-9F3D-246548F65F49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141886" y="6211642"/>
            <a:ext cx="4114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35198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1025E9D9-4AFE-FD48-8373-05FC487A4295}"/>
              </a:ext>
            </a:extLst>
          </p:cNvPr>
          <p:cNvGrpSpPr/>
          <p:nvPr/>
        </p:nvGrpSpPr>
        <p:grpSpPr>
          <a:xfrm>
            <a:off x="10300729" y="144782"/>
            <a:ext cx="1561018" cy="1537479"/>
            <a:chOff x="9694030" y="2417298"/>
            <a:chExt cx="1561018" cy="1537479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B451452-C1AA-E441-8C58-D49C91EA36E1}"/>
                </a:ext>
              </a:extLst>
            </p:cNvPr>
            <p:cNvSpPr/>
            <p:nvPr/>
          </p:nvSpPr>
          <p:spPr>
            <a:xfrm>
              <a:off x="9694030" y="2417298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E284C7D-732C-2D4F-9580-112EFD7C1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763339" y="3090499"/>
              <a:ext cx="1422400" cy="241300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AFAFBEF-AEAE-3D44-87EF-19781738F4F1}"/>
              </a:ext>
            </a:extLst>
          </p:cNvPr>
          <p:cNvGrpSpPr/>
          <p:nvPr/>
        </p:nvGrpSpPr>
        <p:grpSpPr>
          <a:xfrm>
            <a:off x="10282717" y="2464618"/>
            <a:ext cx="1538070" cy="546539"/>
            <a:chOff x="2848309" y="2743199"/>
            <a:chExt cx="1538070" cy="546539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D781664-D3EB-5B43-9EDC-FA8F47464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D062210-8768-8A4F-85DE-CA7CE84FF77E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E484754-491E-8B4B-AB40-92143D6302B5}"/>
              </a:ext>
            </a:extLst>
          </p:cNvPr>
          <p:cNvCxnSpPr>
            <a:cxnSpLocks/>
          </p:cNvCxnSpPr>
          <p:nvPr/>
        </p:nvCxnSpPr>
        <p:spPr>
          <a:xfrm flipH="1">
            <a:off x="11081238" y="1771136"/>
            <a:ext cx="1" cy="6732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480CFFE-B95A-AB4A-99BD-5D8E83F14BDB}"/>
              </a:ext>
            </a:extLst>
          </p:cNvPr>
          <p:cNvCxnSpPr>
            <a:cxnSpLocks/>
          </p:cNvCxnSpPr>
          <p:nvPr/>
        </p:nvCxnSpPr>
        <p:spPr>
          <a:xfrm>
            <a:off x="11094052" y="3077761"/>
            <a:ext cx="1751" cy="5467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9588F025-1230-AE4B-BEF7-C7D16BE2FAB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422127" y="5423995"/>
            <a:ext cx="1333500" cy="241300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D2D0ED8E-31B8-3940-9BC7-B865D10BBE59}"/>
              </a:ext>
            </a:extLst>
          </p:cNvPr>
          <p:cNvGrpSpPr/>
          <p:nvPr/>
        </p:nvGrpSpPr>
        <p:grpSpPr>
          <a:xfrm>
            <a:off x="10308368" y="3677610"/>
            <a:ext cx="1561018" cy="1537479"/>
            <a:chOff x="9759615" y="3805582"/>
            <a:chExt cx="1561018" cy="1537479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FBA1A77-2C59-334D-BE90-E39EFC47E3D0}"/>
                </a:ext>
              </a:extLst>
            </p:cNvPr>
            <p:cNvSpPr/>
            <p:nvPr/>
          </p:nvSpPr>
          <p:spPr>
            <a:xfrm>
              <a:off x="9759615" y="3805582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4DD8EA5-75F7-E347-94A1-A65FC57C1A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3144" y="3967711"/>
              <a:ext cx="124372" cy="56687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AC8597E-CE41-E04B-93E7-C98863E482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0833" y="4574321"/>
              <a:ext cx="527581" cy="8189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4BE7B82-F117-594E-A12E-48868E0B9D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96369" y="4615269"/>
              <a:ext cx="41938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CA2D620-B721-C84C-9E6D-AB556F7BF1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15752" y="4764167"/>
              <a:ext cx="87247" cy="43187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9BA8DFA-7735-0C40-AEFF-DECC24BEEE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52297" y="3981992"/>
              <a:ext cx="593856" cy="334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67ED768-4E07-2A4E-BA5A-037507E40F91}"/>
                </a:ext>
              </a:extLst>
            </p:cNvPr>
            <p:cNvCxnSpPr>
              <a:cxnSpLocks/>
            </p:cNvCxnSpPr>
            <p:nvPr/>
          </p:nvCxnSpPr>
          <p:spPr>
            <a:xfrm>
              <a:off x="10616758" y="4803049"/>
              <a:ext cx="144981" cy="3787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CAB79BC-E589-1D45-A0E1-DE0B799940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59120" y="4649781"/>
              <a:ext cx="338701" cy="5311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5" name="Picture 64">
            <a:extLst>
              <a:ext uri="{FF2B5EF4-FFF2-40B4-BE49-F238E27FC236}">
                <a16:creationId xmlns:a16="http://schemas.microsoft.com/office/drawing/2014/main" id="{C237112D-D17A-E74F-A5A1-5052C3674F2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4EEB3C5-51CA-A245-A78E-8137B81D0AC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946107" y="5068550"/>
            <a:ext cx="26543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D89E19-AA3D-DE41-8949-C45B0D60665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948442" y="5449939"/>
            <a:ext cx="3022600" cy="2413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B8817D5-B85B-4B4E-A92F-88406D45EDC4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889830" y="4627953"/>
            <a:ext cx="2717800" cy="2413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9B209C4B-7592-F549-8367-68C026C96EF5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863557" y="4196700"/>
            <a:ext cx="2819400" cy="2413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7C11769E-4DAE-9242-8C7E-EE9E1835D6FC}"/>
              </a:ext>
            </a:extLst>
          </p:cNvPr>
          <p:cNvSpPr/>
          <p:nvPr/>
        </p:nvSpPr>
        <p:spPr>
          <a:xfrm>
            <a:off x="6716111" y="4017106"/>
            <a:ext cx="3324182" cy="193174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E71F4D9D-5D5F-254A-91D7-C48E11A559F3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0422127" y="5809393"/>
            <a:ext cx="1511300" cy="2159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AEA0852-52A6-C944-AB34-DA1EEBADF130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141886" y="6211642"/>
            <a:ext cx="4114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898203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1025E9D9-4AFE-FD48-8373-05FC487A4295}"/>
              </a:ext>
            </a:extLst>
          </p:cNvPr>
          <p:cNvGrpSpPr/>
          <p:nvPr/>
        </p:nvGrpSpPr>
        <p:grpSpPr>
          <a:xfrm>
            <a:off x="10300729" y="144782"/>
            <a:ext cx="1561018" cy="1537479"/>
            <a:chOff x="9694030" y="2417298"/>
            <a:chExt cx="1561018" cy="1537479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B451452-C1AA-E441-8C58-D49C91EA36E1}"/>
                </a:ext>
              </a:extLst>
            </p:cNvPr>
            <p:cNvSpPr/>
            <p:nvPr/>
          </p:nvSpPr>
          <p:spPr>
            <a:xfrm>
              <a:off x="9694030" y="2417298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E284C7D-732C-2D4F-9580-112EFD7C1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763339" y="3090499"/>
              <a:ext cx="1422400" cy="241300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AFAFBEF-AEAE-3D44-87EF-19781738F4F1}"/>
              </a:ext>
            </a:extLst>
          </p:cNvPr>
          <p:cNvGrpSpPr/>
          <p:nvPr/>
        </p:nvGrpSpPr>
        <p:grpSpPr>
          <a:xfrm>
            <a:off x="10282717" y="2464618"/>
            <a:ext cx="1538070" cy="546539"/>
            <a:chOff x="2848309" y="2743199"/>
            <a:chExt cx="1538070" cy="546539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D781664-D3EB-5B43-9EDC-FA8F47464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963043" y="2903045"/>
              <a:ext cx="1346200" cy="241300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D062210-8768-8A4F-85DE-CA7CE84FF77E}"/>
                </a:ext>
              </a:extLst>
            </p:cNvPr>
            <p:cNvSpPr/>
            <p:nvPr/>
          </p:nvSpPr>
          <p:spPr>
            <a:xfrm>
              <a:off x="2848309" y="2743199"/>
              <a:ext cx="1538070" cy="5465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E484754-491E-8B4B-AB40-92143D6302B5}"/>
              </a:ext>
            </a:extLst>
          </p:cNvPr>
          <p:cNvCxnSpPr>
            <a:cxnSpLocks/>
          </p:cNvCxnSpPr>
          <p:nvPr/>
        </p:nvCxnSpPr>
        <p:spPr>
          <a:xfrm flipH="1">
            <a:off x="11081238" y="1771136"/>
            <a:ext cx="1" cy="6732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480CFFE-B95A-AB4A-99BD-5D8E83F14BDB}"/>
              </a:ext>
            </a:extLst>
          </p:cNvPr>
          <p:cNvCxnSpPr>
            <a:cxnSpLocks/>
          </p:cNvCxnSpPr>
          <p:nvPr/>
        </p:nvCxnSpPr>
        <p:spPr>
          <a:xfrm>
            <a:off x="11094052" y="3077761"/>
            <a:ext cx="1751" cy="5467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9588F025-1230-AE4B-BEF7-C7D16BE2FAB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422127" y="5423995"/>
            <a:ext cx="1333500" cy="241300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D2D0ED8E-31B8-3940-9BC7-B865D10BBE59}"/>
              </a:ext>
            </a:extLst>
          </p:cNvPr>
          <p:cNvGrpSpPr/>
          <p:nvPr/>
        </p:nvGrpSpPr>
        <p:grpSpPr>
          <a:xfrm>
            <a:off x="10308368" y="3677610"/>
            <a:ext cx="1561018" cy="1537479"/>
            <a:chOff x="9759615" y="3805582"/>
            <a:chExt cx="1561018" cy="1537479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FBA1A77-2C59-334D-BE90-E39EFC47E3D0}"/>
                </a:ext>
              </a:extLst>
            </p:cNvPr>
            <p:cNvSpPr/>
            <p:nvPr/>
          </p:nvSpPr>
          <p:spPr>
            <a:xfrm>
              <a:off x="9759615" y="3805582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4DD8EA5-75F7-E347-94A1-A65FC57C1A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3144" y="3967711"/>
              <a:ext cx="124372" cy="56687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AC8597E-CE41-E04B-93E7-C98863E482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0833" y="4574321"/>
              <a:ext cx="527581" cy="8189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4BE7B82-F117-594E-A12E-48868E0B9D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96369" y="4615269"/>
              <a:ext cx="41938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CA2D620-B721-C84C-9E6D-AB556F7BF1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15752" y="4764167"/>
              <a:ext cx="87247" cy="43187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9BA8DFA-7735-0C40-AEFF-DECC24BEEE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52297" y="3981992"/>
              <a:ext cx="593856" cy="334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67ED768-4E07-2A4E-BA5A-037507E40F91}"/>
                </a:ext>
              </a:extLst>
            </p:cNvPr>
            <p:cNvCxnSpPr>
              <a:cxnSpLocks/>
            </p:cNvCxnSpPr>
            <p:nvPr/>
          </p:nvCxnSpPr>
          <p:spPr>
            <a:xfrm>
              <a:off x="10616758" y="4803049"/>
              <a:ext cx="144981" cy="3787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CAB79BC-E589-1D45-A0E1-DE0B799940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59120" y="4649781"/>
              <a:ext cx="338701" cy="5311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5" name="Picture 64">
            <a:extLst>
              <a:ext uri="{FF2B5EF4-FFF2-40B4-BE49-F238E27FC236}">
                <a16:creationId xmlns:a16="http://schemas.microsoft.com/office/drawing/2014/main" id="{C237112D-D17A-E74F-A5A1-5052C3674F2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4EEB3C5-51CA-A245-A78E-8137B81D0AC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946107" y="5068550"/>
            <a:ext cx="26543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D89E19-AA3D-DE41-8949-C45B0D60665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948442" y="5449939"/>
            <a:ext cx="3022600" cy="2413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B8817D5-B85B-4B4E-A92F-88406D45EDC4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889830" y="4627953"/>
            <a:ext cx="2717800" cy="2413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9B209C4B-7592-F549-8367-68C026C96EF5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863557" y="4196700"/>
            <a:ext cx="2819400" cy="2413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7C11769E-4DAE-9242-8C7E-EE9E1835D6FC}"/>
              </a:ext>
            </a:extLst>
          </p:cNvPr>
          <p:cNvSpPr/>
          <p:nvPr/>
        </p:nvSpPr>
        <p:spPr>
          <a:xfrm>
            <a:off x="6716111" y="4017106"/>
            <a:ext cx="3324182" cy="193174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E71F4D9D-5D5F-254A-91D7-C48E11A559F3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0422127" y="5809393"/>
            <a:ext cx="1511300" cy="215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F62705A-46DB-BD4F-A75F-5A7CC13CC344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119892" y="6092874"/>
            <a:ext cx="2679700" cy="2413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1012B8F9-DB43-1949-99CE-5CCCCCDDFB96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141886" y="6211642"/>
            <a:ext cx="4114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46489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37CF22-7FEA-5A4D-AD19-9178BC4F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263" y="262320"/>
            <a:ext cx="4991100" cy="279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8B904-DDAE-5948-B96E-B7C88B945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6" y="1051235"/>
            <a:ext cx="68326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B34B4-5887-6F40-BAF2-70E8432AF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22" y="1689757"/>
            <a:ext cx="6299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9FE-96B4-DD4C-AEEC-CCE440C24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2" y="2203037"/>
            <a:ext cx="82804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60B02D-796C-5C40-9962-EAD1C9E12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22" y="2717144"/>
            <a:ext cx="46990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932937-C20C-D24E-B796-C5AF8A596490}"/>
              </a:ext>
            </a:extLst>
          </p:cNvPr>
          <p:cNvSpPr/>
          <p:nvPr/>
        </p:nvSpPr>
        <p:spPr>
          <a:xfrm>
            <a:off x="270422" y="1481960"/>
            <a:ext cx="8652860" cy="163445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662CF-AB07-A34E-88CC-9E5DFF72A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01" y="1060988"/>
            <a:ext cx="609600" cy="21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0A6EA8-B300-9D46-B06F-5675FF7EE62D}"/>
              </a:ext>
            </a:extLst>
          </p:cNvPr>
          <p:cNvSpPr/>
          <p:nvPr/>
        </p:nvSpPr>
        <p:spPr>
          <a:xfrm>
            <a:off x="8951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B1A10-CB60-7641-9F3F-B2BDEB97F45F}"/>
              </a:ext>
            </a:extLst>
          </p:cNvPr>
          <p:cNvSpPr/>
          <p:nvPr/>
        </p:nvSpPr>
        <p:spPr>
          <a:xfrm>
            <a:off x="2220958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D26B6E-BE2F-C344-9E34-C67330EE7E72}"/>
              </a:ext>
            </a:extLst>
          </p:cNvPr>
          <p:cNvSpPr/>
          <p:nvPr/>
        </p:nvSpPr>
        <p:spPr>
          <a:xfrm>
            <a:off x="4311426" y="51960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D7C962-AC0F-1F45-9B15-8EFB752D2363}"/>
              </a:ext>
            </a:extLst>
          </p:cNvPr>
          <p:cNvSpPr/>
          <p:nvPr/>
        </p:nvSpPr>
        <p:spPr>
          <a:xfrm>
            <a:off x="2993241" y="518641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AAB04-60FF-EE49-844C-9192CD533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532" y="5524281"/>
            <a:ext cx="1905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089CF7-0DDE-4549-8222-312E087EF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958" y="5545740"/>
            <a:ext cx="1778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E077A-2907-1840-B7EE-3528DBC08C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4859" y="5530956"/>
            <a:ext cx="393700" cy="165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255F6-F7AE-3C4F-A331-D1A16526F3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22" y="5544645"/>
            <a:ext cx="215900" cy="1524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62EE10D-7002-D64A-8C8B-DE02E2AF721E}"/>
              </a:ext>
            </a:extLst>
          </p:cNvPr>
          <p:cNvSpPr/>
          <p:nvPr/>
        </p:nvSpPr>
        <p:spPr>
          <a:xfrm>
            <a:off x="4906568" y="4271914"/>
            <a:ext cx="1561018" cy="153747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DA1EBB-3E78-5046-82E0-13C0E75013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5877" y="4945115"/>
            <a:ext cx="14224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FA2087-17E7-A247-97DC-67C88BBE46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3609" y="3355292"/>
            <a:ext cx="66929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D17C07-789B-0A4A-A0F2-EFA379A5ED4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4567" y="5239899"/>
            <a:ext cx="711200" cy="5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AD92AD-AD54-FC45-BF32-AA41A978BB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8599" y="5260640"/>
            <a:ext cx="711200" cy="508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581B0C9-D43B-AC4C-ADB0-E87E6F76E1C0}"/>
              </a:ext>
            </a:extLst>
          </p:cNvPr>
          <p:cNvSpPr/>
          <p:nvPr/>
        </p:nvSpPr>
        <p:spPr>
          <a:xfrm>
            <a:off x="2886622" y="4083481"/>
            <a:ext cx="3703364" cy="195463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FDBAA6-9446-594E-8502-83DD81683DA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17373" y="4200912"/>
            <a:ext cx="406400" cy="254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9A48A-A814-4A40-A139-DD1E04584914}"/>
              </a:ext>
            </a:extLst>
          </p:cNvPr>
          <p:cNvCxnSpPr>
            <a:stCxn id="12" idx="7"/>
          </p:cNvCxnSpPr>
          <p:nvPr/>
        </p:nvCxnSpPr>
        <p:spPr>
          <a:xfrm flipV="1">
            <a:off x="2374598" y="4393324"/>
            <a:ext cx="737151" cy="81945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484D7E-AFAF-1B4C-AB7C-81C7737E005E}"/>
              </a:ext>
            </a:extLst>
          </p:cNvPr>
          <p:cNvCxnSpPr>
            <a:stCxn id="12" idx="6"/>
          </p:cNvCxnSpPr>
          <p:nvPr/>
        </p:nvCxnSpPr>
        <p:spPr>
          <a:xfrm flipV="1">
            <a:off x="2400958" y="4803049"/>
            <a:ext cx="620791" cy="4733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DD35A7-AAD8-5B4A-95DE-CE9BD5EC33D3}"/>
              </a:ext>
            </a:extLst>
          </p:cNvPr>
          <p:cNvCxnSpPr>
            <a:cxnSpLocks/>
          </p:cNvCxnSpPr>
          <p:nvPr/>
        </p:nvCxnSpPr>
        <p:spPr>
          <a:xfrm>
            <a:off x="2391928" y="5304573"/>
            <a:ext cx="601313" cy="1247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C75B0A-4C5E-7440-BAE5-07E46CEE7150}"/>
              </a:ext>
            </a:extLst>
          </p:cNvPr>
          <p:cNvCxnSpPr>
            <a:stCxn id="12" idx="5"/>
          </p:cNvCxnSpPr>
          <p:nvPr/>
        </p:nvCxnSpPr>
        <p:spPr>
          <a:xfrm>
            <a:off x="2374598" y="5340055"/>
            <a:ext cx="618643" cy="4693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609F4-12D0-B443-946F-8EE508B866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36" y="4548267"/>
            <a:ext cx="1206500" cy="215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73CFA5C-0F12-C64B-B973-34FF2D1E58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0164" y="3751136"/>
            <a:ext cx="12446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AC5DE5-24AB-5542-8944-597A2D8183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2098" y="3740096"/>
            <a:ext cx="4445000" cy="241300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1025E9D9-4AFE-FD48-8373-05FC487A4295}"/>
              </a:ext>
            </a:extLst>
          </p:cNvPr>
          <p:cNvGrpSpPr/>
          <p:nvPr/>
        </p:nvGrpSpPr>
        <p:grpSpPr>
          <a:xfrm>
            <a:off x="10300729" y="144782"/>
            <a:ext cx="1561018" cy="1537479"/>
            <a:chOff x="9694030" y="2417298"/>
            <a:chExt cx="1561018" cy="1537479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B451452-C1AA-E441-8C58-D49C91EA36E1}"/>
                </a:ext>
              </a:extLst>
            </p:cNvPr>
            <p:cNvSpPr/>
            <p:nvPr/>
          </p:nvSpPr>
          <p:spPr>
            <a:xfrm>
              <a:off x="9694030" y="2417298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E284C7D-732C-2D4F-9580-112EFD7C1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763339" y="3090499"/>
              <a:ext cx="1422400" cy="241300"/>
            </a:xfrm>
            <a:prstGeom prst="rect">
              <a:avLst/>
            </a:prstGeom>
          </p:spPr>
        </p:pic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CD781664-D3EB-5B43-9EDC-FA8F47464206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397451" y="2624464"/>
            <a:ext cx="1346200" cy="24130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BD062210-8768-8A4F-85DE-CA7CE84FF77E}"/>
              </a:ext>
            </a:extLst>
          </p:cNvPr>
          <p:cNvSpPr/>
          <p:nvPr/>
        </p:nvSpPr>
        <p:spPr>
          <a:xfrm>
            <a:off x="10282717" y="2464618"/>
            <a:ext cx="1538070" cy="54653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E484754-491E-8B4B-AB40-92143D6302B5}"/>
              </a:ext>
            </a:extLst>
          </p:cNvPr>
          <p:cNvCxnSpPr>
            <a:cxnSpLocks/>
          </p:cNvCxnSpPr>
          <p:nvPr/>
        </p:nvCxnSpPr>
        <p:spPr>
          <a:xfrm flipH="1">
            <a:off x="11081238" y="1771136"/>
            <a:ext cx="1" cy="6732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480CFFE-B95A-AB4A-99BD-5D8E83F14BDB}"/>
              </a:ext>
            </a:extLst>
          </p:cNvPr>
          <p:cNvCxnSpPr>
            <a:cxnSpLocks/>
          </p:cNvCxnSpPr>
          <p:nvPr/>
        </p:nvCxnSpPr>
        <p:spPr>
          <a:xfrm>
            <a:off x="11094052" y="3077761"/>
            <a:ext cx="1751" cy="5467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9588F025-1230-AE4B-BEF7-C7D16BE2FAB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422127" y="5423995"/>
            <a:ext cx="1333500" cy="241300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D2D0ED8E-31B8-3940-9BC7-B865D10BBE59}"/>
              </a:ext>
            </a:extLst>
          </p:cNvPr>
          <p:cNvGrpSpPr/>
          <p:nvPr/>
        </p:nvGrpSpPr>
        <p:grpSpPr>
          <a:xfrm>
            <a:off x="10308368" y="3677610"/>
            <a:ext cx="1561018" cy="1537479"/>
            <a:chOff x="9759615" y="3805582"/>
            <a:chExt cx="1561018" cy="1537479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FBA1A77-2C59-334D-BE90-E39EFC47E3D0}"/>
                </a:ext>
              </a:extLst>
            </p:cNvPr>
            <p:cNvSpPr/>
            <p:nvPr/>
          </p:nvSpPr>
          <p:spPr>
            <a:xfrm>
              <a:off x="9759615" y="3805582"/>
              <a:ext cx="1561018" cy="1537479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4DD8EA5-75F7-E347-94A1-A65FC57C1A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3144" y="3967711"/>
              <a:ext cx="124372" cy="56687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AC8597E-CE41-E04B-93E7-C98863E482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0833" y="4574321"/>
              <a:ext cx="527581" cy="8189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4BE7B82-F117-594E-A12E-48868E0B9D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96369" y="4615269"/>
              <a:ext cx="41938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CA2D620-B721-C84C-9E6D-AB556F7BF1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15752" y="4764167"/>
              <a:ext cx="87247" cy="43187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9BA8DFA-7735-0C40-AEFF-DECC24BEEE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52297" y="3981992"/>
              <a:ext cx="593856" cy="334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67ED768-4E07-2A4E-BA5A-037507E40F91}"/>
                </a:ext>
              </a:extLst>
            </p:cNvPr>
            <p:cNvCxnSpPr>
              <a:cxnSpLocks/>
            </p:cNvCxnSpPr>
            <p:nvPr/>
          </p:nvCxnSpPr>
          <p:spPr>
            <a:xfrm>
              <a:off x="10616758" y="4803049"/>
              <a:ext cx="144981" cy="3787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CAB79BC-E589-1D45-A0E1-DE0B799940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59120" y="4649781"/>
              <a:ext cx="338701" cy="5311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5" name="Picture 64">
            <a:extLst>
              <a:ext uri="{FF2B5EF4-FFF2-40B4-BE49-F238E27FC236}">
                <a16:creationId xmlns:a16="http://schemas.microsoft.com/office/drawing/2014/main" id="{C237112D-D17A-E74F-A5A1-5052C3674F2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993648" y="3351114"/>
            <a:ext cx="2082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4EEB3C5-51CA-A245-A78E-8137B81D0AC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946107" y="5068550"/>
            <a:ext cx="26543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D89E19-AA3D-DE41-8949-C45B0D60665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948442" y="5449939"/>
            <a:ext cx="3022600" cy="2413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B8817D5-B85B-4B4E-A92F-88406D45EDC4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889830" y="4627953"/>
            <a:ext cx="2717800" cy="2413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9B209C4B-7592-F549-8367-68C026C96EF5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863557" y="4196700"/>
            <a:ext cx="2819400" cy="2413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7C11769E-4DAE-9242-8C7E-EE9E1835D6FC}"/>
              </a:ext>
            </a:extLst>
          </p:cNvPr>
          <p:cNvSpPr/>
          <p:nvPr/>
        </p:nvSpPr>
        <p:spPr>
          <a:xfrm>
            <a:off x="6716111" y="4017106"/>
            <a:ext cx="3324182" cy="193174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E71F4D9D-5D5F-254A-91D7-C48E11A559F3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0422127" y="5809393"/>
            <a:ext cx="1511300" cy="215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F62705A-46DB-BD4F-A75F-5A7CC13CC344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119892" y="6092874"/>
            <a:ext cx="2679700" cy="2413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1012B8F9-DB43-1949-99CE-5CCCCCDDFB96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141886" y="6211642"/>
            <a:ext cx="4114800" cy="2413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7C1B13A-7FBC-C947-BF9A-27CCD66D7F5A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398277" y="2624464"/>
            <a:ext cx="23749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102198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1271002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630046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03C754D-ED36-A04D-9538-4D563C9C7F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7460" y="5164206"/>
            <a:ext cx="2743200" cy="241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6123088-27F6-E24D-9251-5E63582251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6647" y="4278600"/>
            <a:ext cx="3048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082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C43B69F-3505-FB48-90CC-34BED1E13018}"/>
              </a:ext>
            </a:extLst>
          </p:cNvPr>
          <p:cNvSpPr/>
          <p:nvPr/>
        </p:nvSpPr>
        <p:spPr>
          <a:xfrm>
            <a:off x="906163" y="139342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4E2A00D-98FC-274B-89F2-7B6FF961FFF7}"/>
              </a:ext>
            </a:extLst>
          </p:cNvPr>
          <p:cNvSpPr/>
          <p:nvPr/>
        </p:nvSpPr>
        <p:spPr>
          <a:xfrm>
            <a:off x="1755066" y="191869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081C7B-169D-0F4A-A05F-607FF1C2236D}"/>
              </a:ext>
            </a:extLst>
          </p:cNvPr>
          <p:cNvSpPr/>
          <p:nvPr/>
        </p:nvSpPr>
        <p:spPr>
          <a:xfrm>
            <a:off x="3075293" y="130342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7FAE482-9BE9-6D4A-85EF-CEB01D242E6F}"/>
              </a:ext>
            </a:extLst>
          </p:cNvPr>
          <p:cNvSpPr/>
          <p:nvPr/>
        </p:nvSpPr>
        <p:spPr>
          <a:xfrm>
            <a:off x="816163" y="278212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C0A1C67-594A-0848-B61C-8025518EC469}"/>
              </a:ext>
            </a:extLst>
          </p:cNvPr>
          <p:cNvSpPr/>
          <p:nvPr/>
        </p:nvSpPr>
        <p:spPr>
          <a:xfrm>
            <a:off x="1845066" y="93334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DCB2751-9C8B-6F4B-875B-0F4B7D65932D}"/>
              </a:ext>
            </a:extLst>
          </p:cNvPr>
          <p:cNvSpPr/>
          <p:nvPr/>
        </p:nvSpPr>
        <p:spPr>
          <a:xfrm>
            <a:off x="2547553" y="266740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2CE047-18A0-C24E-AD6B-87741D54F3E9}"/>
              </a:ext>
            </a:extLst>
          </p:cNvPr>
          <p:cNvCxnSpPr>
            <a:stCxn id="8" idx="7"/>
            <a:endCxn id="6" idx="3"/>
          </p:cNvCxnSpPr>
          <p:nvPr/>
        </p:nvCxnSpPr>
        <p:spPr>
          <a:xfrm flipV="1">
            <a:off x="969803" y="2072330"/>
            <a:ext cx="811623" cy="7361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76E0CC-135A-2B41-A68B-357A5A661A92}"/>
              </a:ext>
            </a:extLst>
          </p:cNvPr>
          <p:cNvCxnSpPr>
            <a:cxnSpLocks/>
            <a:stCxn id="10" idx="0"/>
            <a:endCxn id="7" idx="3"/>
          </p:cNvCxnSpPr>
          <p:nvPr/>
        </p:nvCxnSpPr>
        <p:spPr>
          <a:xfrm flipV="1">
            <a:off x="2637553" y="1457069"/>
            <a:ext cx="464100" cy="1210335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5C4A96-B4A0-7B4F-8CE2-DFBF77964E10}"/>
              </a:ext>
            </a:extLst>
          </p:cNvPr>
          <p:cNvCxnSpPr>
            <a:cxnSpLocks/>
          </p:cNvCxnSpPr>
          <p:nvPr/>
        </p:nvCxnSpPr>
        <p:spPr>
          <a:xfrm>
            <a:off x="1972346" y="1113344"/>
            <a:ext cx="638847" cy="158042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E3AC1F-03B2-B84D-811E-454E51C11855}"/>
              </a:ext>
            </a:extLst>
          </p:cNvPr>
          <p:cNvCxnSpPr>
            <a:stCxn id="5" idx="4"/>
            <a:endCxn id="8" idx="0"/>
          </p:cNvCxnSpPr>
          <p:nvPr/>
        </p:nvCxnSpPr>
        <p:spPr>
          <a:xfrm flipH="1">
            <a:off x="906163" y="1573429"/>
            <a:ext cx="90000" cy="12086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761D394-E212-3049-8857-D7D96A31B57F}"/>
              </a:ext>
            </a:extLst>
          </p:cNvPr>
          <p:cNvCxnSpPr>
            <a:stCxn id="6" idx="0"/>
            <a:endCxn id="9" idx="4"/>
          </p:cNvCxnSpPr>
          <p:nvPr/>
        </p:nvCxnSpPr>
        <p:spPr>
          <a:xfrm flipV="1">
            <a:off x="1845066" y="1113344"/>
            <a:ext cx="90000" cy="805346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983C4FA-0A61-FA4A-A7DC-9C54A64DB2E2}"/>
              </a:ext>
            </a:extLst>
          </p:cNvPr>
          <p:cNvCxnSpPr>
            <a:stCxn id="10" idx="2"/>
            <a:endCxn id="6" idx="5"/>
          </p:cNvCxnSpPr>
          <p:nvPr/>
        </p:nvCxnSpPr>
        <p:spPr>
          <a:xfrm flipH="1" flipV="1">
            <a:off x="1908706" y="2072330"/>
            <a:ext cx="638847" cy="68507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30FB185-89EA-024F-8165-A517163E637C}"/>
              </a:ext>
            </a:extLst>
          </p:cNvPr>
          <p:cNvCxnSpPr>
            <a:stCxn id="5" idx="7"/>
            <a:endCxn id="9" idx="2"/>
          </p:cNvCxnSpPr>
          <p:nvPr/>
        </p:nvCxnSpPr>
        <p:spPr>
          <a:xfrm flipV="1">
            <a:off x="1059803" y="1023344"/>
            <a:ext cx="785263" cy="39644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D530A534-1B6B-E649-B4D9-3A4526022A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866" y="3148633"/>
            <a:ext cx="1422400" cy="317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3FBC867-A17B-B74F-853D-1F3894D202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277" y="1336791"/>
            <a:ext cx="7175500" cy="317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344E8A5-00DE-344C-BE19-FA12E707E2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9277" y="2008690"/>
            <a:ext cx="4025900" cy="2286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A69C77D-23D4-F341-942C-3C38C0FE30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6163" y="4732056"/>
            <a:ext cx="82931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669462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603C754D-ED36-A04D-9538-4D563C9C7F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7460" y="5164206"/>
            <a:ext cx="2743200" cy="241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6123088-27F6-E24D-9251-5E63582251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6647" y="4278600"/>
            <a:ext cx="3048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25783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603C754D-ED36-A04D-9538-4D563C9C7F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7460" y="5164206"/>
            <a:ext cx="27432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378D0D-BBBA-1F4C-8275-42C4BBB853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57460" y="3377853"/>
            <a:ext cx="3022600" cy="241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6123088-27F6-E24D-9251-5E63582251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96647" y="4278600"/>
            <a:ext cx="3048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511707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603C754D-ED36-A04D-9538-4D563C9C7F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57460" y="5164206"/>
            <a:ext cx="27432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378D0D-BBBA-1F4C-8275-42C4BBB853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57460" y="3377853"/>
            <a:ext cx="3022600" cy="2413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6123088-27F6-E24D-9251-5E63582251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96647" y="4278600"/>
            <a:ext cx="3048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99088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603C754D-ED36-A04D-9538-4D563C9C7F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57460" y="5164206"/>
            <a:ext cx="27432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378D0D-BBBA-1F4C-8275-42C4BBB853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57460" y="3377853"/>
            <a:ext cx="3022600" cy="2413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FE40E53-6E66-D146-9775-1C530626C0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57460" y="1707897"/>
            <a:ext cx="3937000" cy="2667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6123088-27F6-E24D-9251-5E635822513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96647" y="4278600"/>
            <a:ext cx="3048000" cy="2413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DA83232-21CB-944E-91E0-80589100F0F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861410"/>
            <a:ext cx="37211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808348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603C754D-ED36-A04D-9538-4D563C9C7F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57460" y="5164206"/>
            <a:ext cx="27432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378D0D-BBBA-1F4C-8275-42C4BBB853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57460" y="3377853"/>
            <a:ext cx="3022600" cy="2413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FE40E53-6E66-D146-9775-1C530626C0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57460" y="1707897"/>
            <a:ext cx="3937000" cy="2667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6123088-27F6-E24D-9251-5E635822513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96647" y="4278600"/>
            <a:ext cx="3048000" cy="2413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DA83232-21CB-944E-91E0-80589100F0F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861410"/>
            <a:ext cx="3721100" cy="266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F76E76-80FC-7C4A-A820-B9373425838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355850" y="2472906"/>
            <a:ext cx="74803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664812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603C754D-ED36-A04D-9538-4D563C9C7F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57460" y="5164206"/>
            <a:ext cx="27432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378D0D-BBBA-1F4C-8275-42C4BBB853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57460" y="3377853"/>
            <a:ext cx="3022600" cy="2413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FE40E53-6E66-D146-9775-1C530626C0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57460" y="1707897"/>
            <a:ext cx="3937000" cy="2667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6123088-27F6-E24D-9251-5E635822513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96647" y="4278600"/>
            <a:ext cx="3048000" cy="2413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DA83232-21CB-944E-91E0-80589100F0F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861410"/>
            <a:ext cx="3721100" cy="266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F76E76-80FC-7C4A-A820-B9373425838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355850" y="2472906"/>
            <a:ext cx="7480300" cy="241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C84BE0-DB74-EF4B-9B17-1253AFDEAC6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406045" y="4282631"/>
            <a:ext cx="26797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20988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603C754D-ED36-A04D-9538-4D563C9C7F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57460" y="5164206"/>
            <a:ext cx="27432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378D0D-BBBA-1F4C-8275-42C4BBB853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57460" y="3377853"/>
            <a:ext cx="3022600" cy="2413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FE40E53-6E66-D146-9775-1C530626C0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57460" y="1707897"/>
            <a:ext cx="3937000" cy="2667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6123088-27F6-E24D-9251-5E635822513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96647" y="4278600"/>
            <a:ext cx="3048000" cy="2413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DA83232-21CB-944E-91E0-80589100F0F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861410"/>
            <a:ext cx="3721100" cy="266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F76E76-80FC-7C4A-A820-B9373425838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355850" y="2472906"/>
            <a:ext cx="7480300" cy="241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C84BE0-DB74-EF4B-9B17-1253AFDEAC6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406045" y="4282631"/>
            <a:ext cx="26797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24870C-17D1-2E40-8C7D-D6EE88B0DD5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166350" y="4263913"/>
            <a:ext cx="1968500" cy="241300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064833F3-AE05-8448-B417-DC7B4F28FB26}"/>
              </a:ext>
            </a:extLst>
          </p:cNvPr>
          <p:cNvSpPr/>
          <p:nvPr/>
        </p:nvSpPr>
        <p:spPr>
          <a:xfrm>
            <a:off x="9326491" y="4202296"/>
            <a:ext cx="685798" cy="3711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22874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603C754D-ED36-A04D-9538-4D563C9C7F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57460" y="5164206"/>
            <a:ext cx="27432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378D0D-BBBA-1F4C-8275-42C4BBB853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57460" y="3377853"/>
            <a:ext cx="3022600" cy="2413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FE40E53-6E66-D146-9775-1C530626C0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57460" y="1707897"/>
            <a:ext cx="3937000" cy="2667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6123088-27F6-E24D-9251-5E635822513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96647" y="4278600"/>
            <a:ext cx="3048000" cy="2413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DA83232-21CB-944E-91E0-80589100F0F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861410"/>
            <a:ext cx="3721100" cy="266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F76E76-80FC-7C4A-A820-B9373425838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355850" y="2472906"/>
            <a:ext cx="7480300" cy="241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C84BE0-DB74-EF4B-9B17-1253AFDEAC6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406045" y="4282631"/>
            <a:ext cx="26797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24870C-17D1-2E40-8C7D-D6EE88B0DD5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166350" y="4263913"/>
            <a:ext cx="1968500" cy="241300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064833F3-AE05-8448-B417-DC7B4F28FB26}"/>
              </a:ext>
            </a:extLst>
          </p:cNvPr>
          <p:cNvSpPr/>
          <p:nvPr/>
        </p:nvSpPr>
        <p:spPr>
          <a:xfrm>
            <a:off x="9326491" y="4202296"/>
            <a:ext cx="685798" cy="3711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91FBF0-CF33-A44F-9931-190E5BF9E11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121911" y="3366547"/>
            <a:ext cx="28067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992451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29" y="6134929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86583" y="564542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603C754D-ED36-A04D-9538-4D563C9C7F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57460" y="5164206"/>
            <a:ext cx="27432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378D0D-BBBA-1F4C-8275-42C4BBB853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57460" y="3377853"/>
            <a:ext cx="3022600" cy="2413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FE40E53-6E66-D146-9775-1C530626C0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57460" y="1707897"/>
            <a:ext cx="3937000" cy="2667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6123088-27F6-E24D-9251-5E635822513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96647" y="4278600"/>
            <a:ext cx="3048000" cy="2413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DA83232-21CB-944E-91E0-80589100F0F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861410"/>
            <a:ext cx="3721100" cy="266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F76E76-80FC-7C4A-A820-B9373425838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355850" y="2472906"/>
            <a:ext cx="7480300" cy="241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D21668-B3B9-3F4F-A3C5-7BBDFE1B0A7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539817" y="5933188"/>
            <a:ext cx="4165600" cy="317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C84BE0-DB74-EF4B-9B17-1253AFDEAC6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406045" y="4282631"/>
            <a:ext cx="26797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24870C-17D1-2E40-8C7D-D6EE88B0DD5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166350" y="4263913"/>
            <a:ext cx="1968500" cy="241300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064833F3-AE05-8448-B417-DC7B4F28FB26}"/>
              </a:ext>
            </a:extLst>
          </p:cNvPr>
          <p:cNvSpPr/>
          <p:nvPr/>
        </p:nvSpPr>
        <p:spPr>
          <a:xfrm>
            <a:off x="9326491" y="4202296"/>
            <a:ext cx="685798" cy="3711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91FBF0-CF33-A44F-9931-190E5BF9E11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121911" y="3366547"/>
            <a:ext cx="28067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381684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100" y="4231227"/>
            <a:ext cx="25146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5A4EE58-2944-A54A-8CC4-7BEF2390323B}"/>
              </a:ext>
            </a:extLst>
          </p:cNvPr>
          <p:cNvSpPr/>
          <p:nvPr/>
        </p:nvSpPr>
        <p:spPr>
          <a:xfrm>
            <a:off x="1181100" y="2932044"/>
            <a:ext cx="2247894" cy="6858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2363854" y="3707295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2363854" y="2442541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5C4D4F81-A71E-D840-8037-7C507C211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485" y="3031905"/>
            <a:ext cx="1993900" cy="215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B461C8E-576F-7545-A688-4349B5BFFD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485" y="3324874"/>
            <a:ext cx="1028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3D00DE0-F294-C249-9970-3BE186641E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2004" y="4597401"/>
            <a:ext cx="1663700" cy="1778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1C5F354-7161-1C48-95A4-E1A68C1F13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8851" y="2101380"/>
            <a:ext cx="34163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2EFFE80-99D1-EC47-8C90-48FD875EA2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8851" y="1680057"/>
            <a:ext cx="10414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129D3B2-FE04-2143-81F1-51F58FA030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0379" y="3147074"/>
            <a:ext cx="12827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B7F557-5C2D-CF4C-8506-1B9A71171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236151"/>
            <a:ext cx="5562600" cy="355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4760C32-4772-C14C-BCFE-EA505FFA69A1}"/>
              </a:ext>
            </a:extLst>
          </p:cNvPr>
          <p:cNvSpPr/>
          <p:nvPr/>
        </p:nvSpPr>
        <p:spPr>
          <a:xfrm>
            <a:off x="4792717" y="2322785"/>
            <a:ext cx="2028498" cy="7882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067C97-E012-1847-B48F-1914AB7C8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631" y="2618170"/>
            <a:ext cx="1346200" cy="2921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8EE9B3E-5F3C-8D4C-932E-35278A8CAD2F}"/>
              </a:ext>
            </a:extLst>
          </p:cNvPr>
          <p:cNvCxnSpPr>
            <a:cxnSpLocks/>
          </p:cNvCxnSpPr>
          <p:nvPr/>
        </p:nvCxnSpPr>
        <p:spPr>
          <a:xfrm>
            <a:off x="3216166" y="2640285"/>
            <a:ext cx="157655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ADA5E39-CD8A-4A4A-8239-88E1615D9F04}"/>
              </a:ext>
            </a:extLst>
          </p:cNvPr>
          <p:cNvCxnSpPr>
            <a:cxnSpLocks/>
          </p:cNvCxnSpPr>
          <p:nvPr/>
        </p:nvCxnSpPr>
        <p:spPr>
          <a:xfrm>
            <a:off x="6821215" y="2618170"/>
            <a:ext cx="157655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245E63E8-A08F-8644-BA4B-66823B12D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3809" y="2500585"/>
            <a:ext cx="723900" cy="279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7BAB74-6619-4C4B-8D56-F2952EFBE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6223" y="2474748"/>
            <a:ext cx="952500" cy="292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76F5B9E-B62B-9847-8B08-10B2F1E46D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3359" y="2895162"/>
            <a:ext cx="1524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9D670D5-145A-4349-9B28-C9E84E5256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22188" y="2830348"/>
            <a:ext cx="2159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4483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33E19A9-99E9-E14F-95EB-768C1D2D0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33" y="1404379"/>
            <a:ext cx="3632200" cy="3175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0DD1420-695F-274D-B5BC-C6618F039424}"/>
              </a:ext>
            </a:extLst>
          </p:cNvPr>
          <p:cNvGrpSpPr/>
          <p:nvPr/>
        </p:nvGrpSpPr>
        <p:grpSpPr>
          <a:xfrm>
            <a:off x="6150779" y="1458545"/>
            <a:ext cx="1818097" cy="557494"/>
            <a:chOff x="6150779" y="1458545"/>
            <a:chExt cx="1818097" cy="55749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7671F77-6E37-1143-B6B4-DA2F7BFFB64C}"/>
                </a:ext>
              </a:extLst>
            </p:cNvPr>
            <p:cNvSpPr/>
            <p:nvPr/>
          </p:nvSpPr>
          <p:spPr>
            <a:xfrm>
              <a:off x="6150779" y="147028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DF843D-B373-ED42-BE44-CB822097BEFC}"/>
                </a:ext>
              </a:extLst>
            </p:cNvPr>
            <p:cNvSpPr/>
            <p:nvPr/>
          </p:nvSpPr>
          <p:spPr>
            <a:xfrm>
              <a:off x="7788876" y="1458545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16B7E06-DFBD-D24C-8A88-33F824587673}"/>
                </a:ext>
              </a:extLst>
            </p:cNvPr>
            <p:cNvCxnSpPr>
              <a:stCxn id="22" idx="6"/>
              <a:endCxn id="24" idx="2"/>
            </p:cNvCxnSpPr>
            <p:nvPr/>
          </p:nvCxnSpPr>
          <p:spPr>
            <a:xfrm flipV="1">
              <a:off x="6330779" y="1548545"/>
              <a:ext cx="1458097" cy="1173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92ABA3A-83D9-5C4E-8C51-5F65A5BFB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58229" y="1876339"/>
              <a:ext cx="165100" cy="1397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0DB30D-B10E-1543-B13C-27B4F16E8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9428" y="1876339"/>
              <a:ext cx="139700" cy="139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470467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100" y="4231227"/>
            <a:ext cx="25146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5A4EE58-2944-A54A-8CC4-7BEF2390323B}"/>
              </a:ext>
            </a:extLst>
          </p:cNvPr>
          <p:cNvSpPr/>
          <p:nvPr/>
        </p:nvSpPr>
        <p:spPr>
          <a:xfrm>
            <a:off x="1181100" y="2932044"/>
            <a:ext cx="2247894" cy="6858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2363854" y="3707295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2363854" y="2442541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BD21668-B3B9-3F4F-A3C5-7BBDFE1B0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790253"/>
            <a:ext cx="4165600" cy="317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C4D4F81-A71E-D840-8037-7C507C2117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485" y="3031905"/>
            <a:ext cx="1993900" cy="215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B461C8E-576F-7545-A688-4349B5BFFD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2485" y="3324874"/>
            <a:ext cx="1028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3D00DE0-F294-C249-9970-3BE186641E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2004" y="4597401"/>
            <a:ext cx="1663700" cy="1778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1C5F354-7161-1C48-95A4-E1A68C1F13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8851" y="2101380"/>
            <a:ext cx="34163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2EFFE80-99D1-EC47-8C90-48FD875EA2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8851" y="1680057"/>
            <a:ext cx="1041400" cy="2413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5A641DF-79DF-DE42-8AA3-2B1C4AEBB5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0" y="5358019"/>
            <a:ext cx="2806700" cy="2413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AB79272-3DD0-524D-B495-92B677262CE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6000" y="4900602"/>
            <a:ext cx="1968500" cy="241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E08E14-9492-6043-A225-F9411CAD68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20379" y="3147074"/>
            <a:ext cx="12827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952380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100" y="4231227"/>
            <a:ext cx="25146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5A4EE58-2944-A54A-8CC4-7BEF2390323B}"/>
              </a:ext>
            </a:extLst>
          </p:cNvPr>
          <p:cNvSpPr/>
          <p:nvPr/>
        </p:nvSpPr>
        <p:spPr>
          <a:xfrm>
            <a:off x="1181100" y="2932044"/>
            <a:ext cx="2247894" cy="6858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2363854" y="3707295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2363854" y="2442541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BD21668-B3B9-3F4F-A3C5-7BBDFE1B0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790253"/>
            <a:ext cx="4165600" cy="317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C4D4F81-A71E-D840-8037-7C507C2117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485" y="3031905"/>
            <a:ext cx="1993900" cy="215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B461C8E-576F-7545-A688-4349B5BFFD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2485" y="3324874"/>
            <a:ext cx="1028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3D00DE0-F294-C249-9970-3BE186641E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2004" y="4597401"/>
            <a:ext cx="1663700" cy="1778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1C5F354-7161-1C48-95A4-E1A68C1F13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8851" y="2101380"/>
            <a:ext cx="34163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2EFFE80-99D1-EC47-8C90-48FD875EA2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8851" y="1680057"/>
            <a:ext cx="1041400" cy="2413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5A641DF-79DF-DE42-8AA3-2B1C4AEBB5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0" y="5358019"/>
            <a:ext cx="2806700" cy="2413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AB79272-3DD0-524D-B495-92B677262CE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6000" y="4900602"/>
            <a:ext cx="1968500" cy="241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E08E14-9492-6043-A225-F9411CAD68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20379" y="3147074"/>
            <a:ext cx="1282700" cy="177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0FDEDB-94F3-8E42-BE75-D19037DDA1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20379" y="3455857"/>
            <a:ext cx="22352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44452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28005C-BFFC-164E-8711-5CE718A8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1271"/>
            <a:ext cx="7315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100" y="4231227"/>
            <a:ext cx="251460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5A4EE58-2944-A54A-8CC4-7BEF2390323B}"/>
              </a:ext>
            </a:extLst>
          </p:cNvPr>
          <p:cNvSpPr/>
          <p:nvPr/>
        </p:nvSpPr>
        <p:spPr>
          <a:xfrm>
            <a:off x="1181100" y="2932044"/>
            <a:ext cx="2247894" cy="6858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2363854" y="3707295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2363854" y="2442541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BD21668-B3B9-3F4F-A3C5-7BBDFE1B0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790253"/>
            <a:ext cx="4165600" cy="317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C4D4F81-A71E-D840-8037-7C507C2117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485" y="3031905"/>
            <a:ext cx="1993900" cy="215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B461C8E-576F-7545-A688-4349B5BFFD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2485" y="3324874"/>
            <a:ext cx="1028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3D00DE0-F294-C249-9970-3BE186641E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2004" y="4597401"/>
            <a:ext cx="1663700" cy="1778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1C5F354-7161-1C48-95A4-E1A68C1F13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8851" y="2101380"/>
            <a:ext cx="34163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2EFFE80-99D1-EC47-8C90-48FD875EA2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8851" y="1680057"/>
            <a:ext cx="1041400" cy="2413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5A641DF-79DF-DE42-8AA3-2B1C4AEBB5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0" y="5358019"/>
            <a:ext cx="2806700" cy="2413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AB79272-3DD0-524D-B495-92B677262CE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6000" y="4900602"/>
            <a:ext cx="1968500" cy="241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E08E14-9492-6043-A225-F9411CAD68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20379" y="3147074"/>
            <a:ext cx="1282700" cy="177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0FDEDB-94F3-8E42-BE75-D19037DDA1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20379" y="3455857"/>
            <a:ext cx="2235200" cy="2413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A691286-133F-874F-944E-EDB6055A3142}"/>
              </a:ext>
            </a:extLst>
          </p:cNvPr>
          <p:cNvCxnSpPr>
            <a:cxnSpLocks/>
          </p:cNvCxnSpPr>
          <p:nvPr/>
        </p:nvCxnSpPr>
        <p:spPr>
          <a:xfrm>
            <a:off x="4453553" y="2215300"/>
            <a:ext cx="146023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14E74A-BFE7-594F-9AAE-52CF0BBF840C}"/>
              </a:ext>
            </a:extLst>
          </p:cNvPr>
          <p:cNvGrpSpPr/>
          <p:nvPr/>
        </p:nvGrpSpPr>
        <p:grpSpPr>
          <a:xfrm>
            <a:off x="5973417" y="1800707"/>
            <a:ext cx="2213666" cy="832397"/>
            <a:chOff x="6754468" y="1610145"/>
            <a:chExt cx="2213666" cy="83239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C7EB900-2F0D-B447-BCD9-36E10FE55C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938893" y="1778314"/>
              <a:ext cx="1892300" cy="241300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9C00B9A-5AD2-1947-B3D2-8C4E60265D5D}"/>
                </a:ext>
              </a:extLst>
            </p:cNvPr>
            <p:cNvSpPr/>
            <p:nvPr/>
          </p:nvSpPr>
          <p:spPr>
            <a:xfrm>
              <a:off x="6754468" y="1610145"/>
              <a:ext cx="2213666" cy="832397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D8BD1DE-2768-484F-B9BF-814EA3F7C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938893" y="2117871"/>
              <a:ext cx="1879600" cy="215900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3BC0B0F3-48C9-8748-8652-9013150E103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331738" y="1780063"/>
            <a:ext cx="2273300" cy="215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C19B003-8EC2-6F40-BEFF-92D23ED7786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332845" y="2162682"/>
            <a:ext cx="24638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74654B-1210-5B41-9B84-CDF98CBD6C4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345545" y="2562304"/>
            <a:ext cx="1219200" cy="215900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2D2D4C3-4240-6B40-A8C3-58928A6B1BC5}"/>
              </a:ext>
            </a:extLst>
          </p:cNvPr>
          <p:cNvCxnSpPr>
            <a:cxnSpLocks/>
          </p:cNvCxnSpPr>
          <p:nvPr/>
        </p:nvCxnSpPr>
        <p:spPr>
          <a:xfrm>
            <a:off x="8187083" y="2210176"/>
            <a:ext cx="105630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853206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42EF-E917-6E45-A5EC-7CA0F9A8AC5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US" sz="4000" dirty="0"/>
              <a:t>Making It Dynamic</a:t>
            </a:r>
          </a:p>
        </p:txBody>
      </p:sp>
    </p:spTree>
    <p:extLst>
      <p:ext uri="{BB962C8B-B14F-4D97-AF65-F5344CB8AC3E}">
        <p14:creationId xmlns:p14="http://schemas.microsoft.com/office/powerpoint/2010/main" val="2354302986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E56AD233-75E0-E445-97E3-995C318524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6338" y="292394"/>
            <a:ext cx="3073400" cy="279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65273" y="888634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899765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E56AD233-75E0-E445-97E3-995C318524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6338" y="292394"/>
            <a:ext cx="3073400" cy="279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65273" y="888634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43" name="Picture 42" descr="A picture containing shape&#10;&#10;Description automatically generated">
            <a:extLst>
              <a:ext uri="{FF2B5EF4-FFF2-40B4-BE49-F238E27FC236}">
                <a16:creationId xmlns:a16="http://schemas.microsoft.com/office/drawing/2014/main" id="{3ACE0D0B-E9E1-F541-A2FF-BD6BB61399E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80486" y="3444264"/>
            <a:ext cx="1566355" cy="2349533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AF88C11C-0168-CC48-9654-AA296E1E0A5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105372" y="2015829"/>
            <a:ext cx="3175000" cy="241300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841BC90-AFEE-8640-B309-9115AE721FBF}"/>
              </a:ext>
            </a:extLst>
          </p:cNvPr>
          <p:cNvCxnSpPr/>
          <p:nvPr/>
        </p:nvCxnSpPr>
        <p:spPr>
          <a:xfrm>
            <a:off x="8438322" y="2380117"/>
            <a:ext cx="0" cy="98643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257051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65273" y="888634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0F27B3-27A7-CC44-A9ED-7F2E008301C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294857"/>
            <a:ext cx="5765800" cy="292100"/>
          </a:xfrm>
          <a:prstGeom prst="rect">
            <a:avLst/>
          </a:prstGeom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F068A9BA-208B-CC4D-A0BE-3C21B7E0C3A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210566" y="104025"/>
            <a:ext cx="8128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878870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65273" y="888634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0F27B3-27A7-CC44-A9ED-7F2E008301C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294857"/>
            <a:ext cx="5765800" cy="292100"/>
          </a:xfrm>
          <a:prstGeom prst="rect">
            <a:avLst/>
          </a:prstGeom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F068A9BA-208B-CC4D-A0BE-3C21B7E0C3A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210566" y="104025"/>
            <a:ext cx="812800" cy="12192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BC2694F-DA91-FC4C-87FF-FD89D7F27CF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967341" y="1690485"/>
            <a:ext cx="6146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65459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65273" y="888634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0F27B3-27A7-CC44-A9ED-7F2E008301C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294857"/>
            <a:ext cx="5765800" cy="292100"/>
          </a:xfrm>
          <a:prstGeom prst="rect">
            <a:avLst/>
          </a:prstGeom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F068A9BA-208B-CC4D-A0BE-3C21B7E0C3A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210566" y="104025"/>
            <a:ext cx="812800" cy="12192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4B3C495-8AFB-3B4F-8D74-A2F9C90720D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967341" y="1690485"/>
            <a:ext cx="6146800" cy="241300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82E73ABD-0BE6-684B-A9BC-009351922D9B}"/>
              </a:ext>
            </a:extLst>
          </p:cNvPr>
          <p:cNvGrpSpPr/>
          <p:nvPr/>
        </p:nvGrpSpPr>
        <p:grpSpPr>
          <a:xfrm>
            <a:off x="6011440" y="2384386"/>
            <a:ext cx="5165151" cy="215900"/>
            <a:chOff x="6592288" y="2347655"/>
            <a:chExt cx="5165151" cy="215900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B99F71A6-3114-9C4A-8677-1B1FC7481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592288" y="2347655"/>
              <a:ext cx="3086100" cy="215900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EE7A628D-D2F0-A44E-949E-1ECFBA6FDF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9776239" y="2347655"/>
              <a:ext cx="1981200" cy="215900"/>
            </a:xfrm>
            <a:prstGeom prst="rect">
              <a:avLst/>
            </a:prstGeom>
          </p:spPr>
        </p:pic>
      </p:grpSp>
      <p:pic>
        <p:nvPicPr>
          <p:cNvPr id="46" name="Picture 45" descr="Icon&#10;&#10;Description automatically generated">
            <a:extLst>
              <a:ext uri="{FF2B5EF4-FFF2-40B4-BE49-F238E27FC236}">
                <a16:creationId xmlns:a16="http://schemas.microsoft.com/office/drawing/2014/main" id="{BA5429EB-D64D-EF4F-ABFE-E568330BDF0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284354" y="2602300"/>
            <a:ext cx="990088" cy="99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690223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65273" y="888634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0F27B3-27A7-CC44-A9ED-7F2E008301C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294857"/>
            <a:ext cx="5765800" cy="292100"/>
          </a:xfrm>
          <a:prstGeom prst="rect">
            <a:avLst/>
          </a:prstGeom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F068A9BA-208B-CC4D-A0BE-3C21B7E0C3A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210566" y="104025"/>
            <a:ext cx="812800" cy="121920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1DBBA808-1AD0-EA47-9EDD-EBAAF28CF970}"/>
              </a:ext>
            </a:extLst>
          </p:cNvPr>
          <p:cNvGrpSpPr/>
          <p:nvPr/>
        </p:nvGrpSpPr>
        <p:grpSpPr>
          <a:xfrm>
            <a:off x="6011440" y="2384386"/>
            <a:ext cx="5165151" cy="215900"/>
            <a:chOff x="6592288" y="2347655"/>
            <a:chExt cx="5165151" cy="2159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14FC482-1A3A-0B4F-984B-D3581F3FC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592288" y="2347655"/>
              <a:ext cx="3086100" cy="2159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73F64A5-CB35-C240-A026-26E76B261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9776239" y="2347655"/>
              <a:ext cx="1981200" cy="215900"/>
            </a:xfrm>
            <a:prstGeom prst="rect">
              <a:avLst/>
            </a:prstGeom>
          </p:spPr>
        </p:pic>
      </p:grp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E4E73C72-FD6F-4140-9E62-8080B21B19E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284354" y="2602300"/>
            <a:ext cx="990088" cy="9900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878E46-6752-B04A-AE91-CACDB8049BA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029739" y="3900178"/>
            <a:ext cx="3289300" cy="2159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967341" y="1690485"/>
            <a:ext cx="61468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D66D2E9-9A5D-414D-A3DF-6292B763FD8F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029739" y="4299897"/>
            <a:ext cx="57277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677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33E19A9-99E9-E14F-95EB-768C1D2D0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33" y="1404379"/>
            <a:ext cx="3632200" cy="3175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0DD1420-695F-274D-B5BC-C6618F039424}"/>
              </a:ext>
            </a:extLst>
          </p:cNvPr>
          <p:cNvGrpSpPr/>
          <p:nvPr/>
        </p:nvGrpSpPr>
        <p:grpSpPr>
          <a:xfrm>
            <a:off x="6150779" y="1458545"/>
            <a:ext cx="1818097" cy="557494"/>
            <a:chOff x="6150779" y="1458545"/>
            <a:chExt cx="1818097" cy="55749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7671F77-6E37-1143-B6B4-DA2F7BFFB64C}"/>
                </a:ext>
              </a:extLst>
            </p:cNvPr>
            <p:cNvSpPr/>
            <p:nvPr/>
          </p:nvSpPr>
          <p:spPr>
            <a:xfrm>
              <a:off x="6150779" y="147028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DF843D-B373-ED42-BE44-CB822097BEFC}"/>
                </a:ext>
              </a:extLst>
            </p:cNvPr>
            <p:cNvSpPr/>
            <p:nvPr/>
          </p:nvSpPr>
          <p:spPr>
            <a:xfrm>
              <a:off x="7788876" y="1458545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16B7E06-DFBD-D24C-8A88-33F824587673}"/>
                </a:ext>
              </a:extLst>
            </p:cNvPr>
            <p:cNvCxnSpPr>
              <a:stCxn id="22" idx="6"/>
              <a:endCxn id="24" idx="2"/>
            </p:cNvCxnSpPr>
            <p:nvPr/>
          </p:nvCxnSpPr>
          <p:spPr>
            <a:xfrm flipV="1">
              <a:off x="6330779" y="1548545"/>
              <a:ext cx="1458097" cy="1173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92ABA3A-83D9-5C4E-8C51-5F65A5BFB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58229" y="1876339"/>
              <a:ext cx="165100" cy="1397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0DB30D-B10E-1543-B13C-27B4F16E8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9428" y="1876339"/>
              <a:ext cx="139700" cy="139700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4627674A-0D13-E44A-805E-DF0DBB9672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656" y="2425020"/>
            <a:ext cx="83439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606775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65273" y="888634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0F27B3-27A7-CC44-A9ED-7F2E008301C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294857"/>
            <a:ext cx="5765800" cy="292100"/>
          </a:xfrm>
          <a:prstGeom prst="rect">
            <a:avLst/>
          </a:prstGeom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F068A9BA-208B-CC4D-A0BE-3C21B7E0C3A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210566" y="104025"/>
            <a:ext cx="812800" cy="121920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1DBBA808-1AD0-EA47-9EDD-EBAAF28CF970}"/>
              </a:ext>
            </a:extLst>
          </p:cNvPr>
          <p:cNvGrpSpPr/>
          <p:nvPr/>
        </p:nvGrpSpPr>
        <p:grpSpPr>
          <a:xfrm>
            <a:off x="6011440" y="2384386"/>
            <a:ext cx="5165151" cy="215900"/>
            <a:chOff x="6592288" y="2347655"/>
            <a:chExt cx="5165151" cy="2159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14FC482-1A3A-0B4F-984B-D3581F3FC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592288" y="2347655"/>
              <a:ext cx="3086100" cy="2159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73F64A5-CB35-C240-A026-26E76B261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9776239" y="2347655"/>
              <a:ext cx="1981200" cy="215900"/>
            </a:xfrm>
            <a:prstGeom prst="rect">
              <a:avLst/>
            </a:prstGeom>
          </p:spPr>
        </p:pic>
      </p:grp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E4E73C72-FD6F-4140-9E62-8080B21B19E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284354" y="2602300"/>
            <a:ext cx="990088" cy="9900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878E46-6752-B04A-AE91-CACDB8049BA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029739" y="3900178"/>
            <a:ext cx="3289300" cy="2159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967341" y="1690485"/>
            <a:ext cx="61468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D66D2E9-9A5D-414D-A3DF-6292B763FD8F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029739" y="4299897"/>
            <a:ext cx="57277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0EA10C-8ABE-BA40-81A0-3C1BBF8319EF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471940" y="4759657"/>
            <a:ext cx="32512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361192"/>
      </p:ext>
    </p:extLst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65273" y="888634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0F27B3-27A7-CC44-A9ED-7F2E008301C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294857"/>
            <a:ext cx="5765800" cy="292100"/>
          </a:xfrm>
          <a:prstGeom prst="rect">
            <a:avLst/>
          </a:prstGeom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F068A9BA-208B-CC4D-A0BE-3C21B7E0C3A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210566" y="104025"/>
            <a:ext cx="812800" cy="121920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1DBBA808-1AD0-EA47-9EDD-EBAAF28CF970}"/>
              </a:ext>
            </a:extLst>
          </p:cNvPr>
          <p:cNvGrpSpPr/>
          <p:nvPr/>
        </p:nvGrpSpPr>
        <p:grpSpPr>
          <a:xfrm>
            <a:off x="6011440" y="2384386"/>
            <a:ext cx="5165151" cy="215900"/>
            <a:chOff x="6592288" y="2347655"/>
            <a:chExt cx="5165151" cy="2159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14FC482-1A3A-0B4F-984B-D3581F3FC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592288" y="2347655"/>
              <a:ext cx="3086100" cy="2159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73F64A5-CB35-C240-A026-26E76B261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9776239" y="2347655"/>
              <a:ext cx="1981200" cy="215900"/>
            </a:xfrm>
            <a:prstGeom prst="rect">
              <a:avLst/>
            </a:prstGeom>
          </p:spPr>
        </p:pic>
      </p:grp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E4E73C72-FD6F-4140-9E62-8080B21B19E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284354" y="2602300"/>
            <a:ext cx="990088" cy="9900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878E46-6752-B04A-AE91-CACDB8049BA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029739" y="3900178"/>
            <a:ext cx="3289300" cy="2159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967341" y="1690485"/>
            <a:ext cx="61468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D66D2E9-9A5D-414D-A3DF-6292B763FD8F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029739" y="4299897"/>
            <a:ext cx="57277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0EA10C-8ABE-BA40-81A0-3C1BBF8319EF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471940" y="4759657"/>
            <a:ext cx="3251200" cy="215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F0F61E-5BEF-AA40-93B0-49AB52A0889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011440" y="5415970"/>
            <a:ext cx="36830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99672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65273" y="888634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0F27B3-27A7-CC44-A9ED-7F2E008301C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4941" y="294857"/>
            <a:ext cx="5765800" cy="292100"/>
          </a:xfrm>
          <a:prstGeom prst="rect">
            <a:avLst/>
          </a:prstGeom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F068A9BA-208B-CC4D-A0BE-3C21B7E0C3A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210566" y="104025"/>
            <a:ext cx="812800" cy="121920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1DBBA808-1AD0-EA47-9EDD-EBAAF28CF970}"/>
              </a:ext>
            </a:extLst>
          </p:cNvPr>
          <p:cNvGrpSpPr/>
          <p:nvPr/>
        </p:nvGrpSpPr>
        <p:grpSpPr>
          <a:xfrm>
            <a:off x="6011440" y="2384386"/>
            <a:ext cx="5165151" cy="215900"/>
            <a:chOff x="6592288" y="2347655"/>
            <a:chExt cx="5165151" cy="2159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14FC482-1A3A-0B4F-984B-D3581F3FC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592288" y="2347655"/>
              <a:ext cx="3086100" cy="2159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73F64A5-CB35-C240-A026-26E76B261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9776239" y="2347655"/>
              <a:ext cx="1981200" cy="215900"/>
            </a:xfrm>
            <a:prstGeom prst="rect">
              <a:avLst/>
            </a:prstGeom>
          </p:spPr>
        </p:pic>
      </p:grp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E4E73C72-FD6F-4140-9E62-8080B21B19E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284354" y="2602300"/>
            <a:ext cx="990088" cy="9900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878E46-6752-B04A-AE91-CACDB8049BA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029739" y="3900178"/>
            <a:ext cx="3289300" cy="2159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967341" y="1690485"/>
            <a:ext cx="6146800" cy="241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D66D2E9-9A5D-414D-A3DF-6292B763FD8F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029739" y="4299897"/>
            <a:ext cx="57277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0EA10C-8ABE-BA40-81A0-3C1BBF8319EF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471940" y="4759657"/>
            <a:ext cx="3251200" cy="215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F0F61E-5BEF-AA40-93B0-49AB52A0889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011440" y="5415970"/>
            <a:ext cx="3683000" cy="3302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4BB5CA16-C85E-FC43-A6AA-557AFCB835ED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814198" y="5460420"/>
            <a:ext cx="9652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555015"/>
      </p:ext>
    </p:extLst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ED05D6E-3F77-8740-9F45-EFFA99DAF03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63841" y="172780"/>
            <a:ext cx="5676900" cy="2921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6EC81D5-45A6-7A45-B4B2-9EDB3A2413F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967341" y="783597"/>
            <a:ext cx="49276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78186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67341" y="1343614"/>
            <a:ext cx="6146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ED05D6E-3F77-8740-9F45-EFFA99DAF0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63841" y="172780"/>
            <a:ext cx="5676900" cy="2921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1EB1FAD-AE52-CC4F-878B-951D0EF491D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67341" y="783597"/>
            <a:ext cx="49276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122652"/>
      </p:ext>
    </p:extLst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67341" y="1343614"/>
            <a:ext cx="6146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ED05D6E-3F77-8740-9F45-EFFA99DAF0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63841" y="172780"/>
            <a:ext cx="56769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0D00DF4-E2D5-4D48-A045-B4F98618731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67341" y="1885535"/>
            <a:ext cx="4711700" cy="215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2FEAE9-A13D-104E-8763-40BC7B3CEFE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20304" y="2222348"/>
            <a:ext cx="1828800" cy="241300"/>
          </a:xfrm>
          <a:prstGeom prst="rect">
            <a:avLst/>
          </a:prstGeom>
        </p:spPr>
      </p:pic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DE4367D4-253A-C346-B376-D6C1C6D134B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117852" y="2221367"/>
            <a:ext cx="2594781" cy="336086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4339660C-ED6D-9143-A3A7-DBD232B74AA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67341" y="783597"/>
            <a:ext cx="49276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98333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7390E-839D-A74D-A4EF-49C5E12C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00" y="4273606"/>
            <a:ext cx="1397000" cy="241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86583" y="3784103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303829" y="3211168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02128E-6E01-5B4A-9D4F-D8D88E627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8506" y="3366547"/>
            <a:ext cx="1511300" cy="2159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866317" y="3198715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683564" y="3428999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1B57E2-72B9-5E4A-9A56-971A4B576CFA}"/>
              </a:ext>
            </a:extLst>
          </p:cNvPr>
          <p:cNvGrpSpPr/>
          <p:nvPr/>
        </p:nvGrpSpPr>
        <p:grpSpPr>
          <a:xfrm>
            <a:off x="322115" y="1567977"/>
            <a:ext cx="2379735" cy="551565"/>
            <a:chOff x="303829" y="5004409"/>
            <a:chExt cx="2379735" cy="55156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4E85AB-4393-DF4C-9EE4-7926F64B6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6C8BBF-689A-4A45-A387-60D9667DDCEA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B94E14E-66EF-C547-9901-A6D9DE004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201" y="1752185"/>
            <a:ext cx="1803400" cy="241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1904E54-C84E-EC47-B488-E7F4ED917E97}"/>
              </a:ext>
            </a:extLst>
          </p:cNvPr>
          <p:cNvSpPr/>
          <p:nvPr/>
        </p:nvSpPr>
        <p:spPr>
          <a:xfrm>
            <a:off x="3765273" y="1584914"/>
            <a:ext cx="1997765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86583" y="2709212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1542591-98E2-7D4D-B086-E0ED106E28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09546" y="2354717"/>
            <a:ext cx="317500" cy="508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377D14-D268-3846-A63A-66D8373F9294}"/>
              </a:ext>
            </a:extLst>
          </p:cNvPr>
          <p:cNvCxnSpPr>
            <a:cxnSpLocks/>
          </p:cNvCxnSpPr>
          <p:nvPr/>
        </p:nvCxnSpPr>
        <p:spPr>
          <a:xfrm flipV="1">
            <a:off x="1486583" y="10784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30478F1-75DB-1740-943E-8E7CA3E1D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847" y="840608"/>
            <a:ext cx="2209800" cy="27940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30BB2D-11F1-1345-BC75-20E33CF1A52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701850" y="1831522"/>
            <a:ext cx="1063423" cy="29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4192-0907-E64C-8D8C-1BB112A42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2306" y="3915600"/>
            <a:ext cx="1587500" cy="241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A9DA54-D1C9-E04B-A5BC-B171B07242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6001" y="2252338"/>
            <a:ext cx="2209800" cy="266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67341" y="1343614"/>
            <a:ext cx="6146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ED05D6E-3F77-8740-9F45-EFFA99DAF0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63841" y="172780"/>
            <a:ext cx="56769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0D00DF4-E2D5-4D48-A045-B4F98618731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67341" y="1885535"/>
            <a:ext cx="4711700" cy="215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2FEAE9-A13D-104E-8763-40BC7B3CEFE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20304" y="2222348"/>
            <a:ext cx="1828800" cy="2413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91D06CD-3162-CE48-A20D-4991FA7CE77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67341" y="783597"/>
            <a:ext cx="4927600" cy="2413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6365396-E3F3-2A48-8DF7-835D9370A45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74222" y="2908650"/>
            <a:ext cx="47117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501435"/>
      </p:ext>
    </p:extLst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51859" y="2772458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227761" y="2220893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776314" y="2269054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593561" y="2499338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51859" y="1731390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7341" y="783597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341" y="1343614"/>
            <a:ext cx="6146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ED05D6E-3F77-8740-9F45-EFFA99DAF0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63841" y="172780"/>
            <a:ext cx="56769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0D00DF4-E2D5-4D48-A045-B4F9861873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67341" y="1885535"/>
            <a:ext cx="4711700" cy="215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2FEAE9-A13D-104E-8763-40BC7B3CEF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20304" y="2222348"/>
            <a:ext cx="1828800" cy="241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D77A5C-D58B-ED4E-9CBE-1FECBB57CCC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6843" y="3325980"/>
            <a:ext cx="1346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68659B-4E14-B943-88B7-A3B502AD7B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43902" y="2433729"/>
            <a:ext cx="14859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799848-E509-8C4B-9550-C0CED36286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27506" y="2940171"/>
            <a:ext cx="1892300" cy="254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F2D8E0-35D1-7947-B24F-F5B06D9E137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130983" y="4095322"/>
            <a:ext cx="711200" cy="508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41C011D-AD92-B642-9DD6-AAEB5EF5311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104236" y="1290591"/>
            <a:ext cx="711200" cy="50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DBC5C80-4C59-7344-8E24-D16D8040417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03083" y="2869583"/>
            <a:ext cx="736600" cy="1778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98D8640-2BC5-0E4D-B0A1-BDF2D86BAFF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967341" y="3567280"/>
            <a:ext cx="5016500" cy="2413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5A07407-D243-1842-B898-DF2757684D9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74222" y="2908650"/>
            <a:ext cx="4711700" cy="241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4A76481-7B28-7847-9E03-FC5624D80A2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74222" y="3963151"/>
            <a:ext cx="52832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39169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51859" y="2772458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227761" y="2220893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776314" y="2269054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593561" y="2499338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51859" y="1731390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7341" y="783597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341" y="1343614"/>
            <a:ext cx="6146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ED05D6E-3F77-8740-9F45-EFFA99DAF0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63841" y="172780"/>
            <a:ext cx="56769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0D00DF4-E2D5-4D48-A045-B4F9861873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67341" y="1885535"/>
            <a:ext cx="4711700" cy="215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2FEAE9-A13D-104E-8763-40BC7B3CEF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20304" y="2222348"/>
            <a:ext cx="1828800" cy="241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D77A5C-D58B-ED4E-9CBE-1FECBB57CCC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6843" y="3325980"/>
            <a:ext cx="1346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68659B-4E14-B943-88B7-A3B502AD7B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43902" y="2433729"/>
            <a:ext cx="14859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799848-E509-8C4B-9550-C0CED36286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27506" y="2940171"/>
            <a:ext cx="1892300" cy="254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F2D8E0-35D1-7947-B24F-F5B06D9E137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130983" y="4095322"/>
            <a:ext cx="711200" cy="508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41C011D-AD92-B642-9DD6-AAEB5EF5311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104236" y="1290591"/>
            <a:ext cx="711200" cy="50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DBC5C80-4C59-7344-8E24-D16D8040417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03083" y="2869583"/>
            <a:ext cx="736600" cy="177800"/>
          </a:xfrm>
          <a:prstGeom prst="rect">
            <a:avLst/>
          </a:prstGeom>
        </p:spPr>
      </p:pic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3EE14F38-D06F-F645-ACF4-91C0833A16C0}"/>
              </a:ext>
            </a:extLst>
          </p:cNvPr>
          <p:cNvSpPr/>
          <p:nvPr/>
        </p:nvSpPr>
        <p:spPr>
          <a:xfrm>
            <a:off x="147145" y="693683"/>
            <a:ext cx="5676900" cy="2982733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598D8640-2BC5-0E4D-B0A1-BDF2D86BAFF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967341" y="3567280"/>
            <a:ext cx="5016500" cy="241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C29DD47-72A0-4A4F-B0BC-445A2FAE885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35340" y="912976"/>
            <a:ext cx="4038600" cy="2159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4969CC1A-3D5E-7448-94CD-06DDCD1CFBD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74222" y="2908650"/>
            <a:ext cx="4711700" cy="2413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44CAB1F-64AF-9641-8824-E35B66AEBBF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974222" y="3963151"/>
            <a:ext cx="52832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172400"/>
      </p:ext>
    </p:extLst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51859" y="2772458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227761" y="2220893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776314" y="2269054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593561" y="2499338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51859" y="1731390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7341" y="783597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341" y="1343614"/>
            <a:ext cx="6146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ED05D6E-3F77-8740-9F45-EFFA99DAF0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63841" y="172780"/>
            <a:ext cx="56769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0D00DF4-E2D5-4D48-A045-B4F9861873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67341" y="1885535"/>
            <a:ext cx="4711700" cy="215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2FEAE9-A13D-104E-8763-40BC7B3CEF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20304" y="2222348"/>
            <a:ext cx="1828800" cy="241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D77A5C-D58B-ED4E-9CBE-1FECBB57CCC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6843" y="3325980"/>
            <a:ext cx="1346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68659B-4E14-B943-88B7-A3B502AD7B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43902" y="2433729"/>
            <a:ext cx="14859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799848-E509-8C4B-9550-C0CED36286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27506" y="2940171"/>
            <a:ext cx="1892300" cy="254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F2D8E0-35D1-7947-B24F-F5B06D9E137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130983" y="4095322"/>
            <a:ext cx="711200" cy="508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41C011D-AD92-B642-9DD6-AAEB5EF5311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104236" y="1290591"/>
            <a:ext cx="711200" cy="50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DBC5C80-4C59-7344-8E24-D16D8040417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03083" y="2869583"/>
            <a:ext cx="736600" cy="177800"/>
          </a:xfrm>
          <a:prstGeom prst="rect">
            <a:avLst/>
          </a:prstGeom>
        </p:spPr>
      </p:pic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3EE14F38-D06F-F645-ACF4-91C0833A16C0}"/>
              </a:ext>
            </a:extLst>
          </p:cNvPr>
          <p:cNvSpPr/>
          <p:nvPr/>
        </p:nvSpPr>
        <p:spPr>
          <a:xfrm>
            <a:off x="147145" y="693683"/>
            <a:ext cx="5676900" cy="2982733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598D8640-2BC5-0E4D-B0A1-BDF2D86BAFF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967341" y="3567280"/>
            <a:ext cx="5016500" cy="241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C29DD47-72A0-4A4F-B0BC-445A2FAE885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35340" y="912976"/>
            <a:ext cx="4038600" cy="2159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8AD7C76-B3A1-AC42-9AED-D69A6DE13F6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74222" y="2908650"/>
            <a:ext cx="4711700" cy="2413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925F73A-DCDF-5148-B867-F5B86E4F893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974222" y="3963151"/>
            <a:ext cx="5283200" cy="2413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7A9760D-FE8D-974F-A73F-DF68428A09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967341" y="4734412"/>
            <a:ext cx="38227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326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33E19A9-99E9-E14F-95EB-768C1D2D0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33" y="1404379"/>
            <a:ext cx="3632200" cy="3175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0DD1420-695F-274D-B5BC-C6618F039424}"/>
              </a:ext>
            </a:extLst>
          </p:cNvPr>
          <p:cNvGrpSpPr/>
          <p:nvPr/>
        </p:nvGrpSpPr>
        <p:grpSpPr>
          <a:xfrm>
            <a:off x="6150779" y="1458545"/>
            <a:ext cx="1818097" cy="557494"/>
            <a:chOff x="6150779" y="1458545"/>
            <a:chExt cx="1818097" cy="55749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7671F77-6E37-1143-B6B4-DA2F7BFFB64C}"/>
                </a:ext>
              </a:extLst>
            </p:cNvPr>
            <p:cNvSpPr/>
            <p:nvPr/>
          </p:nvSpPr>
          <p:spPr>
            <a:xfrm>
              <a:off x="6150779" y="147028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DF843D-B373-ED42-BE44-CB822097BEFC}"/>
                </a:ext>
              </a:extLst>
            </p:cNvPr>
            <p:cNvSpPr/>
            <p:nvPr/>
          </p:nvSpPr>
          <p:spPr>
            <a:xfrm>
              <a:off x="7788876" y="1458545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16B7E06-DFBD-D24C-8A88-33F824587673}"/>
                </a:ext>
              </a:extLst>
            </p:cNvPr>
            <p:cNvCxnSpPr>
              <a:stCxn id="22" idx="6"/>
              <a:endCxn id="24" idx="2"/>
            </p:cNvCxnSpPr>
            <p:nvPr/>
          </p:nvCxnSpPr>
          <p:spPr>
            <a:xfrm flipV="1">
              <a:off x="6330779" y="1548545"/>
              <a:ext cx="1458097" cy="1173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92ABA3A-83D9-5C4E-8C51-5F65A5BFB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58229" y="1876339"/>
              <a:ext cx="165100" cy="1397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0DB30D-B10E-1543-B13C-27B4F16E8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9428" y="1876339"/>
              <a:ext cx="139700" cy="139700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4627674A-0D13-E44A-805E-DF0DBB9672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656" y="2425020"/>
            <a:ext cx="8343900" cy="31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285E7DD-98E7-D849-8A5B-04BA51EBC1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5538" y="1389795"/>
            <a:ext cx="13716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614347"/>
      </p:ext>
    </p:extLst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51859" y="2772458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227761" y="2220893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776314" y="2269054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593561" y="2499338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51859" y="1731390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7341" y="783597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341" y="1343614"/>
            <a:ext cx="6146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ED05D6E-3F77-8740-9F45-EFFA99DAF0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63841" y="172780"/>
            <a:ext cx="56769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0D00DF4-E2D5-4D48-A045-B4F9861873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67341" y="1885535"/>
            <a:ext cx="4711700" cy="215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2FEAE9-A13D-104E-8763-40BC7B3CEF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20304" y="2222348"/>
            <a:ext cx="1828800" cy="241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D77A5C-D58B-ED4E-9CBE-1FECBB57CCC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6843" y="3325980"/>
            <a:ext cx="1346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68659B-4E14-B943-88B7-A3B502AD7B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43902" y="2433729"/>
            <a:ext cx="14859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799848-E509-8C4B-9550-C0CED36286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27506" y="2940171"/>
            <a:ext cx="1892300" cy="254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F2D8E0-35D1-7947-B24F-F5B06D9E137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130983" y="4095322"/>
            <a:ext cx="711200" cy="508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41C011D-AD92-B642-9DD6-AAEB5EF5311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104236" y="1290591"/>
            <a:ext cx="711200" cy="50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DBC5C80-4C59-7344-8E24-D16D8040417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03083" y="2869583"/>
            <a:ext cx="736600" cy="177800"/>
          </a:xfrm>
          <a:prstGeom prst="rect">
            <a:avLst/>
          </a:prstGeom>
        </p:spPr>
      </p:pic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3EE14F38-D06F-F645-ACF4-91C0833A16C0}"/>
              </a:ext>
            </a:extLst>
          </p:cNvPr>
          <p:cNvSpPr/>
          <p:nvPr/>
        </p:nvSpPr>
        <p:spPr>
          <a:xfrm>
            <a:off x="147145" y="693683"/>
            <a:ext cx="5676900" cy="2982733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598D8640-2BC5-0E4D-B0A1-BDF2D86BAFF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967341" y="3567280"/>
            <a:ext cx="5016500" cy="241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C29DD47-72A0-4A4F-B0BC-445A2FAE885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35340" y="912976"/>
            <a:ext cx="4038600" cy="2159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10402A2-BCB0-C943-AE59-B6E8B831AB3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74222" y="2908650"/>
            <a:ext cx="47117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548D96C-56F7-BF4D-9708-671BD149A75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974222" y="3963151"/>
            <a:ext cx="5283200" cy="2413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4CC328A1-C12B-1942-A5E7-F00EEACBFD0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967341" y="4734412"/>
            <a:ext cx="3822700" cy="355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DDE4C5-EB00-BE42-8CBB-B47161D757A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936622" y="4791562"/>
            <a:ext cx="1320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813460"/>
      </p:ext>
    </p:extLst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8F55F4-3C07-6C47-9456-717B40661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29" y="6068562"/>
            <a:ext cx="2514600" cy="2413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6797CCF-0BCD-594F-9AB3-072C7A6ABDD5}"/>
              </a:ext>
            </a:extLst>
          </p:cNvPr>
          <p:cNvGrpSpPr/>
          <p:nvPr/>
        </p:nvGrpSpPr>
        <p:grpSpPr>
          <a:xfrm>
            <a:off x="303829" y="5004409"/>
            <a:ext cx="2379735" cy="551565"/>
            <a:chOff x="303829" y="5004409"/>
            <a:chExt cx="2379735" cy="5515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6052EF-D436-0544-864E-892AA709F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A4EE58-2944-A54A-8CC4-7BEF2390323B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DCCF5-7D5F-A64C-B611-8168B9A22ADE}"/>
              </a:ext>
            </a:extLst>
          </p:cNvPr>
          <p:cNvCxnSpPr>
            <a:cxnSpLocks/>
          </p:cNvCxnSpPr>
          <p:nvPr/>
        </p:nvCxnSpPr>
        <p:spPr>
          <a:xfrm flipV="1">
            <a:off x="1493696" y="5555974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F1C8-5283-564D-B614-307C1B5313D7}"/>
              </a:ext>
            </a:extLst>
          </p:cNvPr>
          <p:cNvCxnSpPr>
            <a:cxnSpLocks/>
          </p:cNvCxnSpPr>
          <p:nvPr/>
        </p:nvCxnSpPr>
        <p:spPr>
          <a:xfrm flipV="1">
            <a:off x="1486583" y="4514906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2210E6-F284-C142-9FEB-A6059A006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506" y="5169729"/>
            <a:ext cx="1511300" cy="2159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7474E6-6B04-2B43-B7AA-F7F963CE22BF}"/>
              </a:ext>
            </a:extLst>
          </p:cNvPr>
          <p:cNvSpPr/>
          <p:nvPr/>
        </p:nvSpPr>
        <p:spPr>
          <a:xfrm>
            <a:off x="3866318" y="5004409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3C05F6-4D25-2D40-A4A7-EBCD0BE5CC29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2683564" y="5280192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E781A2-56DC-8E42-A0F0-711C0470A97C}"/>
              </a:ext>
            </a:extLst>
          </p:cNvPr>
          <p:cNvCxnSpPr>
            <a:cxnSpLocks/>
          </p:cNvCxnSpPr>
          <p:nvPr/>
        </p:nvCxnSpPr>
        <p:spPr>
          <a:xfrm flipV="1">
            <a:off x="1451859" y="2772458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91C79-7353-F24B-9DBF-BF31814D94F2}"/>
              </a:ext>
            </a:extLst>
          </p:cNvPr>
          <p:cNvGrpSpPr/>
          <p:nvPr/>
        </p:nvGrpSpPr>
        <p:grpSpPr>
          <a:xfrm>
            <a:off x="227761" y="2220893"/>
            <a:ext cx="2379735" cy="551565"/>
            <a:chOff x="303829" y="5004409"/>
            <a:chExt cx="2379735" cy="5515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2EBB91A-D395-1243-8419-7203A20A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561" y="5169729"/>
              <a:ext cx="2159000" cy="2159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B19048-F506-4341-851B-5B9C5A431C34}"/>
                </a:ext>
              </a:extLst>
            </p:cNvPr>
            <p:cNvSpPr/>
            <p:nvPr/>
          </p:nvSpPr>
          <p:spPr>
            <a:xfrm>
              <a:off x="303829" y="5004409"/>
              <a:ext cx="2379735" cy="551565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86AE68FE-7BD5-C34D-8C82-E67B87D2E381}"/>
              </a:ext>
            </a:extLst>
          </p:cNvPr>
          <p:cNvSpPr/>
          <p:nvPr/>
        </p:nvSpPr>
        <p:spPr>
          <a:xfrm>
            <a:off x="3776314" y="2269054"/>
            <a:ext cx="1769169" cy="55156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EE234D-CA8A-E44D-A6B9-9130F74830F1}"/>
              </a:ext>
            </a:extLst>
          </p:cNvPr>
          <p:cNvCxnSpPr/>
          <p:nvPr/>
        </p:nvCxnSpPr>
        <p:spPr>
          <a:xfrm>
            <a:off x="2593561" y="2499338"/>
            <a:ext cx="1182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1C491-906F-4145-85C7-B607EB062451}"/>
              </a:ext>
            </a:extLst>
          </p:cNvPr>
          <p:cNvCxnSpPr>
            <a:cxnSpLocks/>
          </p:cNvCxnSpPr>
          <p:nvPr/>
        </p:nvCxnSpPr>
        <p:spPr>
          <a:xfrm flipV="1">
            <a:off x="1451859" y="1731390"/>
            <a:ext cx="0" cy="4895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9CEA5F-FF47-4441-BB90-CFFF97417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706" y="5644680"/>
            <a:ext cx="13081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E231FB9-7EE5-534C-96C2-15D650D0D7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7341" y="783597"/>
            <a:ext cx="4927600" cy="2413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BF70E97-D05F-604D-AD86-E43645148E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2896" y="6445421"/>
            <a:ext cx="1663700" cy="1778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F43A2-9A1D-2E4E-8C63-6695DE1218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341" y="1343614"/>
            <a:ext cx="6146800" cy="2413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ED05D6E-3F77-8740-9F45-EFFA99DAF0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63841" y="172780"/>
            <a:ext cx="56769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0D00DF4-E2D5-4D48-A045-B4F9861873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67341" y="1885535"/>
            <a:ext cx="4711700" cy="215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2FEAE9-A13D-104E-8763-40BC7B3CEF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20304" y="2222348"/>
            <a:ext cx="1828800" cy="241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D77A5C-D58B-ED4E-9CBE-1FECBB57CCC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6843" y="3325980"/>
            <a:ext cx="1346200" cy="24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68659B-4E14-B943-88B7-A3B502AD7B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43902" y="2433729"/>
            <a:ext cx="14859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799848-E509-8C4B-9550-C0CED36286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27506" y="2940171"/>
            <a:ext cx="1892300" cy="254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F2D8E0-35D1-7947-B24F-F5B06D9E137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130983" y="4095322"/>
            <a:ext cx="711200" cy="508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41C011D-AD92-B642-9DD6-AAEB5EF5311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104236" y="1290591"/>
            <a:ext cx="711200" cy="50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DBC5C80-4C59-7344-8E24-D16D8040417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03083" y="2869583"/>
            <a:ext cx="736600" cy="177800"/>
          </a:xfrm>
          <a:prstGeom prst="rect">
            <a:avLst/>
          </a:prstGeom>
        </p:spPr>
      </p:pic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3EE14F38-D06F-F645-ACF4-91C0833A16C0}"/>
              </a:ext>
            </a:extLst>
          </p:cNvPr>
          <p:cNvSpPr/>
          <p:nvPr/>
        </p:nvSpPr>
        <p:spPr>
          <a:xfrm>
            <a:off x="147145" y="693683"/>
            <a:ext cx="5676900" cy="2982733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598D8640-2BC5-0E4D-B0A1-BDF2D86BAFF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967341" y="3567280"/>
            <a:ext cx="5016500" cy="241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C29DD47-72A0-4A4F-B0BC-445A2FAE885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35340" y="912976"/>
            <a:ext cx="4038600" cy="2159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EC40F52-6FF6-6940-84D5-5281F41B5BE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74222" y="5957380"/>
            <a:ext cx="4241800" cy="2159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172C8B3-7A13-B046-B290-DA54F3E20FE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967341" y="5559425"/>
            <a:ext cx="5041900" cy="2413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E52C21B-D803-1E4F-8BB0-0B1DF494DDD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974222" y="2908650"/>
            <a:ext cx="4711700" cy="2413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D0C57FA-806F-CF45-8824-AE5893E7F18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974222" y="3963151"/>
            <a:ext cx="5283200" cy="2413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DE0C753-484C-BF4C-8922-DDBB0E292254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967341" y="4734412"/>
            <a:ext cx="3822700" cy="3556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A03F1A4-C11B-BE45-9B50-04E606AA6EF9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9936622" y="4791562"/>
            <a:ext cx="1320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07969"/>
      </p:ext>
    </p:extLst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42EF-E917-6E45-A5EC-7CA0F9A8AC5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US" sz="40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1534306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2838E5-14D1-AE47-9935-7D08A6AF2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710" y="203419"/>
            <a:ext cx="7061200" cy="2921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0CB479-5DA2-894A-96F4-A74836237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76" y="1363717"/>
            <a:ext cx="10210800" cy="2159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F3217F4-D2C9-E344-9DF7-F65A8E190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33" y="2384754"/>
            <a:ext cx="103124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69333"/>
      </p:ext>
    </p:extLst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2838E5-14D1-AE47-9935-7D08A6AF2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710" y="203419"/>
            <a:ext cx="7061200" cy="2921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0CB479-5DA2-894A-96F4-A74836237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76" y="1363717"/>
            <a:ext cx="10210800" cy="2159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F3217F4-D2C9-E344-9DF7-F65A8E190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33" y="2384754"/>
            <a:ext cx="10312400" cy="2159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7A4AE2F-0F68-9D40-8CEE-294A4809B9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833" y="3374695"/>
            <a:ext cx="10363200" cy="2413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00C0EAC-75BC-1247-B322-900B479676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833" y="3796641"/>
            <a:ext cx="25908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536245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2838E5-14D1-AE47-9935-7D08A6AF2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710" y="203419"/>
            <a:ext cx="7061200" cy="2921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0CB479-5DA2-894A-96F4-A74836237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76" y="1363717"/>
            <a:ext cx="10210800" cy="2159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F3217F4-D2C9-E344-9DF7-F65A8E190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33" y="2384754"/>
            <a:ext cx="10312400" cy="2159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7A4AE2F-0F68-9D40-8CEE-294A4809B9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833" y="3374695"/>
            <a:ext cx="10363200" cy="2413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00C0EAC-75BC-1247-B322-900B479676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833" y="3796641"/>
            <a:ext cx="2590800" cy="177800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8AB03632-2960-8848-9F84-7E96ADD8458F}"/>
              </a:ext>
            </a:extLst>
          </p:cNvPr>
          <p:cNvGrpSpPr/>
          <p:nvPr/>
        </p:nvGrpSpPr>
        <p:grpSpPr>
          <a:xfrm>
            <a:off x="3423964" y="3885541"/>
            <a:ext cx="6854277" cy="1797269"/>
            <a:chOff x="3087632" y="4267200"/>
            <a:chExt cx="6854277" cy="1797269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C48726B6-E739-D343-AB25-557328D2B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42441" y="4537513"/>
              <a:ext cx="6515100" cy="215900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390BD4A6-9123-0E47-8D48-D891F560D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60868" y="5612415"/>
              <a:ext cx="5321300" cy="215900"/>
            </a:xfrm>
            <a:prstGeom prst="rect">
              <a:avLst/>
            </a:prstGeom>
          </p:spPr>
        </p:pic>
        <p:sp>
          <p:nvSpPr>
            <p:cNvPr id="50" name="Down Arrow 49">
              <a:extLst>
                <a:ext uri="{FF2B5EF4-FFF2-40B4-BE49-F238E27FC236}">
                  <a16:creationId xmlns:a16="http://schemas.microsoft.com/office/drawing/2014/main" id="{9D55D31C-DCC8-AD45-8B7C-63F407DA52D0}"/>
                </a:ext>
              </a:extLst>
            </p:cNvPr>
            <p:cNvSpPr/>
            <p:nvPr/>
          </p:nvSpPr>
          <p:spPr>
            <a:xfrm>
              <a:off x="6253655" y="4908331"/>
              <a:ext cx="367863" cy="55704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D3F1FA99-CD7E-BF47-90F7-E23F69407184}"/>
                </a:ext>
              </a:extLst>
            </p:cNvPr>
            <p:cNvSpPr/>
            <p:nvPr/>
          </p:nvSpPr>
          <p:spPr>
            <a:xfrm>
              <a:off x="3087632" y="4267200"/>
              <a:ext cx="6854277" cy="1797269"/>
            </a:xfrm>
            <a:prstGeom prst="round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8993297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42EF-E917-6E45-A5EC-7CA0F9A8AC5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US" sz="4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376145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33E19A9-99E9-E14F-95EB-768C1D2D0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33" y="1404379"/>
            <a:ext cx="3632200" cy="3175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0DD1420-695F-274D-B5BC-C6618F039424}"/>
              </a:ext>
            </a:extLst>
          </p:cNvPr>
          <p:cNvGrpSpPr/>
          <p:nvPr/>
        </p:nvGrpSpPr>
        <p:grpSpPr>
          <a:xfrm>
            <a:off x="6150779" y="1458545"/>
            <a:ext cx="1818097" cy="557494"/>
            <a:chOff x="6150779" y="1458545"/>
            <a:chExt cx="1818097" cy="55749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7671F77-6E37-1143-B6B4-DA2F7BFFB64C}"/>
                </a:ext>
              </a:extLst>
            </p:cNvPr>
            <p:cNvSpPr/>
            <p:nvPr/>
          </p:nvSpPr>
          <p:spPr>
            <a:xfrm>
              <a:off x="6150779" y="147028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DF843D-B373-ED42-BE44-CB822097BEFC}"/>
                </a:ext>
              </a:extLst>
            </p:cNvPr>
            <p:cNvSpPr/>
            <p:nvPr/>
          </p:nvSpPr>
          <p:spPr>
            <a:xfrm>
              <a:off x="7788876" y="1458545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16B7E06-DFBD-D24C-8A88-33F824587673}"/>
                </a:ext>
              </a:extLst>
            </p:cNvPr>
            <p:cNvCxnSpPr>
              <a:stCxn id="22" idx="6"/>
              <a:endCxn id="24" idx="2"/>
            </p:cNvCxnSpPr>
            <p:nvPr/>
          </p:nvCxnSpPr>
          <p:spPr>
            <a:xfrm flipV="1">
              <a:off x="6330779" y="1548545"/>
              <a:ext cx="1458097" cy="1173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92ABA3A-83D9-5C4E-8C51-5F65A5BFB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58229" y="1876339"/>
              <a:ext cx="165100" cy="1397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0DB30D-B10E-1543-B13C-27B4F16E8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9428" y="1876339"/>
              <a:ext cx="139700" cy="139700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4627674A-0D13-E44A-805E-DF0DBB9672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656" y="2425020"/>
            <a:ext cx="8343900" cy="31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285E7DD-98E7-D849-8A5B-04BA51EBC1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5538" y="1389795"/>
            <a:ext cx="1371600" cy="317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1473FA1-5D5B-8E48-A100-F25C08CA2F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8733" y="3286911"/>
            <a:ext cx="4051300" cy="317500"/>
          </a:xfrm>
          <a:prstGeom prst="rect">
            <a:avLst/>
          </a:prstGeom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178DB637-8769-014D-A2A1-46496DF30498}"/>
              </a:ext>
            </a:extLst>
          </p:cNvPr>
          <p:cNvSpPr/>
          <p:nvPr/>
        </p:nvSpPr>
        <p:spPr>
          <a:xfrm>
            <a:off x="6150778" y="325412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634811F-B18A-914F-B4E3-2F63235645F7}"/>
              </a:ext>
            </a:extLst>
          </p:cNvPr>
          <p:cNvSpPr/>
          <p:nvPr/>
        </p:nvSpPr>
        <p:spPr>
          <a:xfrm>
            <a:off x="7788875" y="3242387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8F47034-50FD-7F41-BCD6-77789DA90B47}"/>
              </a:ext>
            </a:extLst>
          </p:cNvPr>
          <p:cNvCxnSpPr>
            <a:stCxn id="36" idx="6"/>
            <a:endCxn id="37" idx="2"/>
          </p:cNvCxnSpPr>
          <p:nvPr/>
        </p:nvCxnSpPr>
        <p:spPr>
          <a:xfrm flipV="1">
            <a:off x="6330778" y="3332387"/>
            <a:ext cx="1458097" cy="1173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7D13D20D-3FAF-4F49-AF65-8371771B9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3128" y="3289300"/>
            <a:ext cx="165100" cy="139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9BC024D-D942-B649-9A5F-EE69549AB1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5416" y="3289300"/>
            <a:ext cx="139700" cy="13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33E19A9-99E9-E14F-95EB-768C1D2D0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33" y="1404379"/>
            <a:ext cx="3632200" cy="3175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0DD1420-695F-274D-B5BC-C6618F039424}"/>
              </a:ext>
            </a:extLst>
          </p:cNvPr>
          <p:cNvGrpSpPr/>
          <p:nvPr/>
        </p:nvGrpSpPr>
        <p:grpSpPr>
          <a:xfrm>
            <a:off x="6150779" y="1458545"/>
            <a:ext cx="1818097" cy="557494"/>
            <a:chOff x="6150779" y="1458545"/>
            <a:chExt cx="1818097" cy="55749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7671F77-6E37-1143-B6B4-DA2F7BFFB64C}"/>
                </a:ext>
              </a:extLst>
            </p:cNvPr>
            <p:cNvSpPr/>
            <p:nvPr/>
          </p:nvSpPr>
          <p:spPr>
            <a:xfrm>
              <a:off x="6150779" y="147028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DF843D-B373-ED42-BE44-CB822097BEFC}"/>
                </a:ext>
              </a:extLst>
            </p:cNvPr>
            <p:cNvSpPr/>
            <p:nvPr/>
          </p:nvSpPr>
          <p:spPr>
            <a:xfrm>
              <a:off x="7788876" y="1458545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16B7E06-DFBD-D24C-8A88-33F824587673}"/>
                </a:ext>
              </a:extLst>
            </p:cNvPr>
            <p:cNvCxnSpPr>
              <a:stCxn id="22" idx="6"/>
              <a:endCxn id="24" idx="2"/>
            </p:cNvCxnSpPr>
            <p:nvPr/>
          </p:nvCxnSpPr>
          <p:spPr>
            <a:xfrm flipV="1">
              <a:off x="6330779" y="1548545"/>
              <a:ext cx="1458097" cy="1173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92ABA3A-83D9-5C4E-8C51-5F65A5BFB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58229" y="1876339"/>
              <a:ext cx="165100" cy="1397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0DB30D-B10E-1543-B13C-27B4F16E8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9428" y="1876339"/>
              <a:ext cx="139700" cy="139700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4627674A-0D13-E44A-805E-DF0DBB9672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656" y="2425020"/>
            <a:ext cx="8343900" cy="31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285E7DD-98E7-D849-8A5B-04BA51EBC1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5538" y="1389795"/>
            <a:ext cx="1371600" cy="317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1473FA1-5D5B-8E48-A100-F25C08CA2F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8733" y="3286911"/>
            <a:ext cx="4051300" cy="317500"/>
          </a:xfrm>
          <a:prstGeom prst="rect">
            <a:avLst/>
          </a:prstGeom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178DB637-8769-014D-A2A1-46496DF30498}"/>
              </a:ext>
            </a:extLst>
          </p:cNvPr>
          <p:cNvSpPr/>
          <p:nvPr/>
        </p:nvSpPr>
        <p:spPr>
          <a:xfrm>
            <a:off x="6150778" y="325412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634811F-B18A-914F-B4E3-2F63235645F7}"/>
              </a:ext>
            </a:extLst>
          </p:cNvPr>
          <p:cNvSpPr/>
          <p:nvPr/>
        </p:nvSpPr>
        <p:spPr>
          <a:xfrm>
            <a:off x="7788875" y="3242387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8F47034-50FD-7F41-BCD6-77789DA90B47}"/>
              </a:ext>
            </a:extLst>
          </p:cNvPr>
          <p:cNvCxnSpPr>
            <a:stCxn id="36" idx="6"/>
            <a:endCxn id="37" idx="2"/>
          </p:cNvCxnSpPr>
          <p:nvPr/>
        </p:nvCxnSpPr>
        <p:spPr>
          <a:xfrm flipV="1">
            <a:off x="6330778" y="3332387"/>
            <a:ext cx="1458097" cy="1173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7D13D20D-3FAF-4F49-AF65-8371771B9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3128" y="3289300"/>
            <a:ext cx="165100" cy="139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9BC024D-D942-B649-9A5F-EE69549AB1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5416" y="3289300"/>
            <a:ext cx="139700" cy="139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90D40AF-09C6-B540-9275-B126BFD327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656" y="3990052"/>
            <a:ext cx="2514600" cy="3175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201EDB3-EB17-AB4B-8C5C-EAAB4A770C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11533" y="4460186"/>
            <a:ext cx="2476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3975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33E19A9-99E9-E14F-95EB-768C1D2D0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33" y="1404379"/>
            <a:ext cx="3632200" cy="3175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0DD1420-695F-274D-B5BC-C6618F039424}"/>
              </a:ext>
            </a:extLst>
          </p:cNvPr>
          <p:cNvGrpSpPr/>
          <p:nvPr/>
        </p:nvGrpSpPr>
        <p:grpSpPr>
          <a:xfrm>
            <a:off x="6150779" y="1458545"/>
            <a:ext cx="1818097" cy="557494"/>
            <a:chOff x="6150779" y="1458545"/>
            <a:chExt cx="1818097" cy="55749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7671F77-6E37-1143-B6B4-DA2F7BFFB64C}"/>
                </a:ext>
              </a:extLst>
            </p:cNvPr>
            <p:cNvSpPr/>
            <p:nvPr/>
          </p:nvSpPr>
          <p:spPr>
            <a:xfrm>
              <a:off x="6150779" y="147028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DF843D-B373-ED42-BE44-CB822097BEFC}"/>
                </a:ext>
              </a:extLst>
            </p:cNvPr>
            <p:cNvSpPr/>
            <p:nvPr/>
          </p:nvSpPr>
          <p:spPr>
            <a:xfrm>
              <a:off x="7788876" y="1458545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16B7E06-DFBD-D24C-8A88-33F824587673}"/>
                </a:ext>
              </a:extLst>
            </p:cNvPr>
            <p:cNvCxnSpPr>
              <a:stCxn id="22" idx="6"/>
              <a:endCxn id="24" idx="2"/>
            </p:cNvCxnSpPr>
            <p:nvPr/>
          </p:nvCxnSpPr>
          <p:spPr>
            <a:xfrm flipV="1">
              <a:off x="6330779" y="1548545"/>
              <a:ext cx="1458097" cy="1173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92ABA3A-83D9-5C4E-8C51-5F65A5BFB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58229" y="1876339"/>
              <a:ext cx="165100" cy="1397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0DB30D-B10E-1543-B13C-27B4F16E8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9428" y="1876339"/>
              <a:ext cx="139700" cy="139700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4627674A-0D13-E44A-805E-DF0DBB9672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656" y="2425020"/>
            <a:ext cx="8343900" cy="31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285E7DD-98E7-D849-8A5B-04BA51EBC1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5538" y="1389795"/>
            <a:ext cx="1371600" cy="317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1473FA1-5D5B-8E48-A100-F25C08CA2F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8733" y="3286911"/>
            <a:ext cx="4051300" cy="317500"/>
          </a:xfrm>
          <a:prstGeom prst="rect">
            <a:avLst/>
          </a:prstGeom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178DB637-8769-014D-A2A1-46496DF30498}"/>
              </a:ext>
            </a:extLst>
          </p:cNvPr>
          <p:cNvSpPr/>
          <p:nvPr/>
        </p:nvSpPr>
        <p:spPr>
          <a:xfrm>
            <a:off x="6150778" y="325412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634811F-B18A-914F-B4E3-2F63235645F7}"/>
              </a:ext>
            </a:extLst>
          </p:cNvPr>
          <p:cNvSpPr/>
          <p:nvPr/>
        </p:nvSpPr>
        <p:spPr>
          <a:xfrm>
            <a:off x="7788875" y="3242387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8F47034-50FD-7F41-BCD6-77789DA90B47}"/>
              </a:ext>
            </a:extLst>
          </p:cNvPr>
          <p:cNvCxnSpPr>
            <a:stCxn id="36" idx="6"/>
            <a:endCxn id="37" idx="2"/>
          </p:cNvCxnSpPr>
          <p:nvPr/>
        </p:nvCxnSpPr>
        <p:spPr>
          <a:xfrm flipV="1">
            <a:off x="6330778" y="3332387"/>
            <a:ext cx="1458097" cy="1173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7D13D20D-3FAF-4F49-AF65-8371771B9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3128" y="3289300"/>
            <a:ext cx="165100" cy="139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9BC024D-D942-B649-9A5F-EE69549AB1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5416" y="3289300"/>
            <a:ext cx="139700" cy="139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90D40AF-09C6-B540-9275-B126BFD327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656" y="3990052"/>
            <a:ext cx="2514600" cy="317500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2953DF8-247F-8F44-9582-273C21AC2539}"/>
              </a:ext>
            </a:extLst>
          </p:cNvPr>
          <p:cNvCxnSpPr>
            <a:cxnSpLocks/>
          </p:cNvCxnSpPr>
          <p:nvPr/>
        </p:nvCxnSpPr>
        <p:spPr>
          <a:xfrm>
            <a:off x="6240778" y="3445865"/>
            <a:ext cx="90000" cy="7029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C878C74-6390-4D45-8EE2-8A5590BC0EB4}"/>
              </a:ext>
            </a:extLst>
          </p:cNvPr>
          <p:cNvCxnSpPr>
            <a:cxnSpLocks/>
          </p:cNvCxnSpPr>
          <p:nvPr/>
        </p:nvCxnSpPr>
        <p:spPr>
          <a:xfrm>
            <a:off x="6299885" y="3434126"/>
            <a:ext cx="527222" cy="51160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79A199F-00F4-6E4A-BE54-7B031A0A86AC}"/>
              </a:ext>
            </a:extLst>
          </p:cNvPr>
          <p:cNvCxnSpPr>
            <a:cxnSpLocks/>
          </p:cNvCxnSpPr>
          <p:nvPr/>
        </p:nvCxnSpPr>
        <p:spPr>
          <a:xfrm>
            <a:off x="6263740" y="3420570"/>
            <a:ext cx="407157" cy="7146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1E3B058-A91D-174B-9865-D4BEED98BAEF}"/>
              </a:ext>
            </a:extLst>
          </p:cNvPr>
          <p:cNvCxnSpPr>
            <a:cxnSpLocks/>
          </p:cNvCxnSpPr>
          <p:nvPr/>
        </p:nvCxnSpPr>
        <p:spPr>
          <a:xfrm>
            <a:off x="7945085" y="3395738"/>
            <a:ext cx="300031" cy="5499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E3C7F86-2F7E-9E4A-8A3D-7A178E99F731}"/>
              </a:ext>
            </a:extLst>
          </p:cNvPr>
          <p:cNvCxnSpPr>
            <a:stCxn id="37" idx="3"/>
          </p:cNvCxnSpPr>
          <p:nvPr/>
        </p:nvCxnSpPr>
        <p:spPr>
          <a:xfrm flipH="1">
            <a:off x="7574692" y="3396027"/>
            <a:ext cx="240543" cy="5497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F94104D-C50F-2148-B0BF-52E41F914C94}"/>
              </a:ext>
            </a:extLst>
          </p:cNvPr>
          <p:cNvCxnSpPr>
            <a:stCxn id="37" idx="4"/>
          </p:cNvCxnSpPr>
          <p:nvPr/>
        </p:nvCxnSpPr>
        <p:spPr>
          <a:xfrm>
            <a:off x="7878875" y="3422387"/>
            <a:ext cx="0" cy="6182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C361F880-6798-D842-87D3-550876625C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11533" y="4981952"/>
            <a:ext cx="2425700" cy="3175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495F3E29-8112-D746-B534-DADDF38D1A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66729" y="5489397"/>
            <a:ext cx="5499100" cy="2794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1618ADCE-7721-7246-B0FF-FE9F09A86B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67283" y="6029082"/>
            <a:ext cx="2527300" cy="3175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A8572DB4-B665-8741-AE17-742CC50CC6E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11533" y="4460186"/>
            <a:ext cx="2476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2475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33E19A9-99E9-E14F-95EB-768C1D2D0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33" y="1404379"/>
            <a:ext cx="3632200" cy="3175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0DD1420-695F-274D-B5BC-C6618F039424}"/>
              </a:ext>
            </a:extLst>
          </p:cNvPr>
          <p:cNvGrpSpPr/>
          <p:nvPr/>
        </p:nvGrpSpPr>
        <p:grpSpPr>
          <a:xfrm>
            <a:off x="6150779" y="1458545"/>
            <a:ext cx="1818097" cy="557494"/>
            <a:chOff x="6150779" y="1458545"/>
            <a:chExt cx="1818097" cy="55749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7671F77-6E37-1143-B6B4-DA2F7BFFB64C}"/>
                </a:ext>
              </a:extLst>
            </p:cNvPr>
            <p:cNvSpPr/>
            <p:nvPr/>
          </p:nvSpPr>
          <p:spPr>
            <a:xfrm>
              <a:off x="6150779" y="147028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DF843D-B373-ED42-BE44-CB822097BEFC}"/>
                </a:ext>
              </a:extLst>
            </p:cNvPr>
            <p:cNvSpPr/>
            <p:nvPr/>
          </p:nvSpPr>
          <p:spPr>
            <a:xfrm>
              <a:off x="7788876" y="1458545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16B7E06-DFBD-D24C-8A88-33F824587673}"/>
                </a:ext>
              </a:extLst>
            </p:cNvPr>
            <p:cNvCxnSpPr>
              <a:stCxn id="22" idx="6"/>
              <a:endCxn id="24" idx="2"/>
            </p:cNvCxnSpPr>
            <p:nvPr/>
          </p:nvCxnSpPr>
          <p:spPr>
            <a:xfrm flipV="1">
              <a:off x="6330779" y="1548545"/>
              <a:ext cx="1458097" cy="1173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92ABA3A-83D9-5C4E-8C51-5F65A5BFB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58229" y="1876339"/>
              <a:ext cx="165100" cy="1397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0DB30D-B10E-1543-B13C-27B4F16E8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9428" y="1876339"/>
              <a:ext cx="139700" cy="139700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4627674A-0D13-E44A-805E-DF0DBB9672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656" y="2425020"/>
            <a:ext cx="8343900" cy="31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285E7DD-98E7-D849-8A5B-04BA51EBC1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5538" y="1389795"/>
            <a:ext cx="1371600" cy="317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1473FA1-5D5B-8E48-A100-F25C08CA2F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8733" y="3286911"/>
            <a:ext cx="4051300" cy="317500"/>
          </a:xfrm>
          <a:prstGeom prst="rect">
            <a:avLst/>
          </a:prstGeom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178DB637-8769-014D-A2A1-46496DF30498}"/>
              </a:ext>
            </a:extLst>
          </p:cNvPr>
          <p:cNvSpPr/>
          <p:nvPr/>
        </p:nvSpPr>
        <p:spPr>
          <a:xfrm>
            <a:off x="6150778" y="325412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634811F-B18A-914F-B4E3-2F63235645F7}"/>
              </a:ext>
            </a:extLst>
          </p:cNvPr>
          <p:cNvSpPr/>
          <p:nvPr/>
        </p:nvSpPr>
        <p:spPr>
          <a:xfrm>
            <a:off x="7788875" y="3242387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8F47034-50FD-7F41-BCD6-77789DA90B47}"/>
              </a:ext>
            </a:extLst>
          </p:cNvPr>
          <p:cNvCxnSpPr>
            <a:stCxn id="36" idx="6"/>
            <a:endCxn id="37" idx="2"/>
          </p:cNvCxnSpPr>
          <p:nvPr/>
        </p:nvCxnSpPr>
        <p:spPr>
          <a:xfrm flipV="1">
            <a:off x="6330778" y="3332387"/>
            <a:ext cx="1458097" cy="1173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7D13D20D-3FAF-4F49-AF65-8371771B9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3128" y="3289300"/>
            <a:ext cx="165100" cy="139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9BC024D-D942-B649-9A5F-EE69549AB1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5416" y="3289300"/>
            <a:ext cx="139700" cy="1397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90D40AF-09C6-B540-9275-B126BFD327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656" y="3990052"/>
            <a:ext cx="2514600" cy="317500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2953DF8-247F-8F44-9582-273C21AC2539}"/>
              </a:ext>
            </a:extLst>
          </p:cNvPr>
          <p:cNvCxnSpPr>
            <a:cxnSpLocks/>
          </p:cNvCxnSpPr>
          <p:nvPr/>
        </p:nvCxnSpPr>
        <p:spPr>
          <a:xfrm>
            <a:off x="6240778" y="3445865"/>
            <a:ext cx="90000" cy="7029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C878C74-6390-4D45-8EE2-8A5590BC0EB4}"/>
              </a:ext>
            </a:extLst>
          </p:cNvPr>
          <p:cNvCxnSpPr>
            <a:cxnSpLocks/>
          </p:cNvCxnSpPr>
          <p:nvPr/>
        </p:nvCxnSpPr>
        <p:spPr>
          <a:xfrm>
            <a:off x="6299885" y="3434126"/>
            <a:ext cx="527222" cy="51160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79A199F-00F4-6E4A-BE54-7B031A0A86AC}"/>
              </a:ext>
            </a:extLst>
          </p:cNvPr>
          <p:cNvCxnSpPr>
            <a:cxnSpLocks/>
          </p:cNvCxnSpPr>
          <p:nvPr/>
        </p:nvCxnSpPr>
        <p:spPr>
          <a:xfrm>
            <a:off x="6263740" y="3420570"/>
            <a:ext cx="407157" cy="7146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1E3B058-A91D-174B-9865-D4BEED98BAEF}"/>
              </a:ext>
            </a:extLst>
          </p:cNvPr>
          <p:cNvCxnSpPr>
            <a:cxnSpLocks/>
          </p:cNvCxnSpPr>
          <p:nvPr/>
        </p:nvCxnSpPr>
        <p:spPr>
          <a:xfrm>
            <a:off x="7945085" y="3395738"/>
            <a:ext cx="300031" cy="5499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E3C7F86-2F7E-9E4A-8A3D-7A178E99F731}"/>
              </a:ext>
            </a:extLst>
          </p:cNvPr>
          <p:cNvCxnSpPr>
            <a:stCxn id="37" idx="3"/>
          </p:cNvCxnSpPr>
          <p:nvPr/>
        </p:nvCxnSpPr>
        <p:spPr>
          <a:xfrm flipH="1">
            <a:off x="7574692" y="3396027"/>
            <a:ext cx="240543" cy="5497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F94104D-C50F-2148-B0BF-52E41F914C94}"/>
              </a:ext>
            </a:extLst>
          </p:cNvPr>
          <p:cNvCxnSpPr>
            <a:stCxn id="37" idx="4"/>
          </p:cNvCxnSpPr>
          <p:nvPr/>
        </p:nvCxnSpPr>
        <p:spPr>
          <a:xfrm>
            <a:off x="7878875" y="3422387"/>
            <a:ext cx="0" cy="6182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C361F880-6798-D842-87D3-550876625C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11533" y="4981952"/>
            <a:ext cx="2425700" cy="3175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495F3E29-8112-D746-B534-DADDF38D1A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66729" y="5489397"/>
            <a:ext cx="5499100" cy="2794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1618ADCE-7721-7246-B0FF-FE9F09A86B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67283" y="6029082"/>
            <a:ext cx="2527300" cy="3175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A8572DB4-B665-8741-AE17-742CC50CC6E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11533" y="4460186"/>
            <a:ext cx="2476500" cy="3175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9A7F5454-9FC7-CC45-8307-EC28A620D32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36839" y="4412062"/>
            <a:ext cx="1511300" cy="2286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461C4282-3449-1947-9A7C-461F27208D0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136839" y="4877770"/>
            <a:ext cx="3327400" cy="3175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F9CA5DF4-1A95-2643-9C49-94054CE73E0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51856" y="5489397"/>
            <a:ext cx="10287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116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BA52F5-58D9-0941-BFA6-02E521E68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29" y="1688068"/>
            <a:ext cx="102743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2389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D73C9A-3AE3-2549-A536-E58BB55E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29" y="285578"/>
            <a:ext cx="8928100" cy="355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BA52F5-58D9-0941-BFA6-02E521E68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29" y="1688068"/>
            <a:ext cx="10274300" cy="317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D21AF9-67C5-414A-AE9A-4A51747A91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719" y="3254288"/>
            <a:ext cx="24384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55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28F7310-0845-234D-856E-4C0052C5C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906" y="316642"/>
            <a:ext cx="3886200" cy="342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1ACA0D-A1F9-9D44-9DCD-A1B5207B0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421" y="1231901"/>
            <a:ext cx="7924800" cy="317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BF678F-317E-4D43-885E-669A7B087C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532" y="1231901"/>
            <a:ext cx="26035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016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B7F557-5C2D-CF4C-8506-1B9A71171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236151"/>
            <a:ext cx="5562600" cy="355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4760C32-4772-C14C-BCFE-EA505FFA69A1}"/>
              </a:ext>
            </a:extLst>
          </p:cNvPr>
          <p:cNvSpPr/>
          <p:nvPr/>
        </p:nvSpPr>
        <p:spPr>
          <a:xfrm>
            <a:off x="4792717" y="2322785"/>
            <a:ext cx="2028498" cy="7882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067C97-E012-1847-B48F-1914AB7C8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631" y="2618170"/>
            <a:ext cx="1346200" cy="2921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8EE9B3E-5F3C-8D4C-932E-35278A8CAD2F}"/>
              </a:ext>
            </a:extLst>
          </p:cNvPr>
          <p:cNvCxnSpPr>
            <a:cxnSpLocks/>
          </p:cNvCxnSpPr>
          <p:nvPr/>
        </p:nvCxnSpPr>
        <p:spPr>
          <a:xfrm>
            <a:off x="3216166" y="2640285"/>
            <a:ext cx="157655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ADA5E39-CD8A-4A4A-8239-88E1615D9F04}"/>
              </a:ext>
            </a:extLst>
          </p:cNvPr>
          <p:cNvCxnSpPr>
            <a:cxnSpLocks/>
          </p:cNvCxnSpPr>
          <p:nvPr/>
        </p:nvCxnSpPr>
        <p:spPr>
          <a:xfrm>
            <a:off x="6821215" y="2618170"/>
            <a:ext cx="157655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245E63E8-A08F-8644-BA4B-66823B12D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3809" y="2500585"/>
            <a:ext cx="723900" cy="279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7BAB74-6619-4C4B-8D56-F2952EFBE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6223" y="2474748"/>
            <a:ext cx="952500" cy="292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76F5B9E-B62B-9847-8B08-10B2F1E46D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3359" y="2895162"/>
            <a:ext cx="1524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9D670D5-145A-4349-9B28-C9E84E5256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22188" y="2830348"/>
            <a:ext cx="2159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2F9CB96-51A7-6D4A-9432-AB40A36800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91744" y="2857062"/>
            <a:ext cx="635000" cy="254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BBA63F6-7BE8-1345-97BB-B8A18CEF9B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50966" y="3798616"/>
            <a:ext cx="965200" cy="27940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4B7C3FA-6111-E840-83D8-85CCCE343572}"/>
              </a:ext>
            </a:extLst>
          </p:cNvPr>
          <p:cNvCxnSpPr>
            <a:cxnSpLocks/>
          </p:cNvCxnSpPr>
          <p:nvPr/>
        </p:nvCxnSpPr>
        <p:spPr>
          <a:xfrm flipV="1">
            <a:off x="2816772" y="3188139"/>
            <a:ext cx="220937" cy="5369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629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28F7310-0845-234D-856E-4C0052C5C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906" y="316642"/>
            <a:ext cx="3886200" cy="342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1ACA0D-A1F9-9D44-9DCD-A1B5207B0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421" y="1231901"/>
            <a:ext cx="7924800" cy="317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BF678F-317E-4D43-885E-669A7B087C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532" y="1231901"/>
            <a:ext cx="2603500" cy="279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E6D5F4-CF2B-6A46-BB16-83C3B17A5A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7921" y="2529187"/>
            <a:ext cx="8877300" cy="292100"/>
          </a:xfrm>
          <a:prstGeom prst="rect">
            <a:avLst/>
          </a:prstGeom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FDA1EFB8-4186-9945-BDD9-183E99754E59}"/>
              </a:ext>
            </a:extLst>
          </p:cNvPr>
          <p:cNvSpPr/>
          <p:nvPr/>
        </p:nvSpPr>
        <p:spPr>
          <a:xfrm>
            <a:off x="8068962" y="1705232"/>
            <a:ext cx="481914" cy="6425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9650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28F7310-0845-234D-856E-4C0052C5C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906" y="316642"/>
            <a:ext cx="3886200" cy="342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1ACA0D-A1F9-9D44-9DCD-A1B5207B0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421" y="1231901"/>
            <a:ext cx="7924800" cy="317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BF678F-317E-4D43-885E-669A7B087C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532" y="1231901"/>
            <a:ext cx="2603500" cy="279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E6D5F4-CF2B-6A46-BB16-83C3B17A5A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7921" y="2529187"/>
            <a:ext cx="8877300" cy="292100"/>
          </a:xfrm>
          <a:prstGeom prst="rect">
            <a:avLst/>
          </a:prstGeom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FDA1EFB8-4186-9945-BDD9-183E99754E59}"/>
              </a:ext>
            </a:extLst>
          </p:cNvPr>
          <p:cNvSpPr/>
          <p:nvPr/>
        </p:nvSpPr>
        <p:spPr>
          <a:xfrm>
            <a:off x="8068962" y="1705232"/>
            <a:ext cx="481914" cy="6425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99113A-1773-DF4D-A15C-4A4818A23E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341" y="4066233"/>
            <a:ext cx="3479800" cy="241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7B11C6A-A139-C247-9BA0-6F3FEC6EA2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9421" y="4066233"/>
            <a:ext cx="7035800" cy="317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EEA3CC-0A07-F840-A3A1-974A225299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4715991"/>
            <a:ext cx="5397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6339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42EF-E917-6E45-A5EC-7CA0F9A8A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Literature</a:t>
            </a:r>
          </a:p>
        </p:txBody>
      </p:sp>
    </p:spTree>
    <p:extLst>
      <p:ext uri="{BB962C8B-B14F-4D97-AF65-F5344CB8AC3E}">
        <p14:creationId xmlns:p14="http://schemas.microsoft.com/office/powerpoint/2010/main" val="27708648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445D4-4D42-4C71-838A-B38D4A872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Different Aspects to Optimize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30F6FF-74A1-48C3-9FD5-117D312F3703}"/>
              </a:ext>
            </a:extLst>
          </p:cNvPr>
          <p:cNvSpPr txBox="1"/>
          <p:nvPr/>
        </p:nvSpPr>
        <p:spPr>
          <a:xfrm>
            <a:off x="1097280" y="2567093"/>
            <a:ext cx="107371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2400" dirty="0"/>
              <a:t>Incremental/Decremental/Fully Dynamic Setting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2400" dirty="0"/>
              <a:t>Amortized/Worst-case update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2400" dirty="0"/>
              <a:t>Bipartite/general graphs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2400" dirty="0"/>
              <a:t>Approximation Ratio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2400" dirty="0"/>
              <a:t>Randomized/</a:t>
            </a:r>
            <a:r>
              <a:rPr lang="hu-HU" sz="2400" dirty="0" err="1"/>
              <a:t>deterministic</a:t>
            </a:r>
            <a:endParaRPr lang="hu-HU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2400" dirty="0" err="1"/>
              <a:t>Weighted</a:t>
            </a:r>
            <a:r>
              <a:rPr lang="hu-HU" sz="2400" dirty="0"/>
              <a:t>/</a:t>
            </a:r>
            <a:r>
              <a:rPr lang="hu-HU" sz="2400" dirty="0" err="1"/>
              <a:t>unweighted</a:t>
            </a:r>
            <a:r>
              <a:rPr lang="hu-HU" sz="2400" dirty="0"/>
              <a:t> </a:t>
            </a:r>
            <a:r>
              <a:rPr lang="hu-HU" sz="2400" dirty="0" err="1"/>
              <a:t>graphs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2951582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B65EA-62D2-45BE-8A85-DC1858304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969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Current State-of-the-art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/>
              <p:nvPr/>
            </p:nvSpPr>
            <p:spPr>
              <a:xfrm>
                <a:off x="553583" y="995564"/>
                <a:ext cx="10515600" cy="21491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Better than 2-approximation in sublinear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1-approximation </a:t>
                </a:r>
                <a:r>
                  <a:rPr lang="hu-HU" dirty="0"/>
                  <a:t>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1.495</m:t>
                            </m:r>
                          </m:sup>
                        </m:sSup>
                      </m:e>
                    </m:d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Sankowski’17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</a:t>
                </a:r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 – approximation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̃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  <m:r>
                      <a:rPr lang="hu-HU" b="0" i="1" smtClean="0">
                        <a:latin typeface="Cambria Math" panose="02040503050406030204" pitchFamily="18" charset="0"/>
                      </a:rPr>
                      <m:t>(√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time </a:t>
                </a:r>
                <a:r>
                  <a:rPr lang="en-US" dirty="0"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[Bernstein, Stein’16] 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hu-HU" dirty="0"/>
                  <a:t>slightly better than 2 – approximation, arbitrarily small polynomial update time, randomized                     </a:t>
                </a:r>
                <a:r>
                  <a:rPr lang="en-US" dirty="0"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[Bhattacharya et al.’16]</a:t>
                </a:r>
                <a:r>
                  <a:rPr lang="hu-HU" dirty="0"/>
                  <a:t>, 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[Behnezhad</a:t>
                </a:r>
                <a:r>
                  <a:rPr lang="hu-HU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et 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</a:t>
                </a:r>
                <a:r>
                  <a:rPr lang="hu-HU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l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.’19]</a:t>
                </a:r>
                <a:r>
                  <a:rPr lang="hu-HU" dirty="0"/>
                  <a:t> </a:t>
                </a:r>
              </a:p>
              <a:p>
                <a:pPr lvl="1"/>
                <a:endParaRPr lang="hu-HU" dirty="0"/>
              </a:p>
              <a:p>
                <a:pPr lvl="1"/>
                <a:endParaRPr lang="hu-HU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83" y="995564"/>
                <a:ext cx="10515600" cy="2149114"/>
              </a:xfrm>
              <a:prstGeom prst="rect">
                <a:avLst/>
              </a:prstGeom>
              <a:blipFill>
                <a:blip r:embed="rId6"/>
                <a:stretch>
                  <a:fillRect l="-362" t="-1176" r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/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</m:oMath>
                </a14:m>
                <a:r>
                  <a:rPr lang="hu-HU" dirty="0"/>
                  <a:t> hides poly-log(n) and poly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dirty="0"/>
                  <a:t> factors.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blipFill>
                <a:blip r:embed="rId12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06880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B65EA-62D2-45BE-8A85-DC1858304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969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Current State-of-the-art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/>
              <p:nvPr/>
            </p:nvSpPr>
            <p:spPr>
              <a:xfrm>
                <a:off x="553583" y="995564"/>
                <a:ext cx="10515600" cy="32639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Better than 2-approximation in sublinear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1-approximation </a:t>
                </a:r>
                <a:r>
                  <a:rPr lang="hu-HU" dirty="0"/>
                  <a:t>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1.495</m:t>
                            </m:r>
                          </m:sup>
                        </m:sSup>
                      </m:e>
                    </m:d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Sankowski’17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</a:t>
                </a:r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 – approximation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̃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  <m:r>
                      <a:rPr lang="hu-HU" b="0" i="1" smtClean="0">
                        <a:latin typeface="Cambria Math" panose="02040503050406030204" pitchFamily="18" charset="0"/>
                      </a:rPr>
                      <m:t>(√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time </a:t>
                </a:r>
                <a:r>
                  <a:rPr lang="en-US" dirty="0"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[Bernstein, Stein’16] 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hu-HU" dirty="0"/>
                  <a:t>slightly better than 2 – approximation, arbitrarily small polynomial update time, randomized                     </a:t>
                </a:r>
                <a:r>
                  <a:rPr lang="en-US" dirty="0"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[Bhattacharya et al.’16]</a:t>
                </a:r>
                <a:r>
                  <a:rPr lang="hu-HU" dirty="0"/>
                  <a:t>, 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[Behnezhad</a:t>
                </a:r>
                <a:r>
                  <a:rPr lang="hu-HU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et 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</a:t>
                </a:r>
                <a:r>
                  <a:rPr lang="hu-HU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l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.’19]</a:t>
                </a:r>
                <a:r>
                  <a:rPr lang="hu-HU" dirty="0"/>
                  <a:t> </a:t>
                </a:r>
              </a:p>
              <a:p>
                <a:pPr lvl="1"/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Randomized algorithms in polylogarithmic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hu-HU" dirty="0"/>
                  <a:t>2-approximation in O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</a:t>
                </a:r>
                <a:r>
                  <a:rPr lang="en-US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Solomon’16</a:t>
                </a:r>
                <a:r>
                  <a:rPr lang="hu-HU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2+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-approximation in O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against adaptive adevrsary </a:t>
                </a:r>
                <a:r>
                  <a:rPr lang="hu-HU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[Wajc</a:t>
                </a:r>
                <a:r>
                  <a:rPr lang="en-US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’19</a:t>
                </a:r>
                <a:r>
                  <a:rPr lang="hu-HU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lvl="1"/>
                <a:endParaRPr lang="hu-HU" dirty="0"/>
              </a:p>
              <a:p>
                <a:pPr lvl="1"/>
                <a:endParaRPr lang="hu-HU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83" y="995564"/>
                <a:ext cx="10515600" cy="3263907"/>
              </a:xfrm>
              <a:prstGeom prst="rect">
                <a:avLst/>
              </a:prstGeom>
              <a:blipFill>
                <a:blip r:embed="rId8"/>
                <a:stretch>
                  <a:fillRect l="-362" t="-775" r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/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</m:oMath>
                </a14:m>
                <a:r>
                  <a:rPr lang="hu-HU" dirty="0"/>
                  <a:t> hides poly-log(n) and poly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dirty="0"/>
                  <a:t> factors.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blipFill>
                <a:blip r:embed="rId9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57717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B65EA-62D2-45BE-8A85-DC1858304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969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Current State-of-the-art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/>
              <p:nvPr/>
            </p:nvSpPr>
            <p:spPr>
              <a:xfrm>
                <a:off x="553583" y="995564"/>
                <a:ext cx="10515600" cy="40949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Better than 2-approximation in sublinear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1-approximation </a:t>
                </a:r>
                <a:r>
                  <a:rPr lang="hu-HU" dirty="0"/>
                  <a:t>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1.495</m:t>
                            </m:r>
                          </m:sup>
                        </m:sSup>
                      </m:e>
                    </m:d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Sankowski’17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</a:t>
                </a:r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 – approximation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̃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  <m:r>
                      <a:rPr lang="hu-HU" b="0" i="1" smtClean="0">
                        <a:latin typeface="Cambria Math" panose="02040503050406030204" pitchFamily="18" charset="0"/>
                      </a:rPr>
                      <m:t>(√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time </a:t>
                </a:r>
                <a:r>
                  <a:rPr lang="en-US" dirty="0"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[Bernstein, Stein’16] 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hu-HU" dirty="0"/>
                  <a:t>slightly better than 2 – approximation, arbitrarily small polynomial update time, randomized                     </a:t>
                </a:r>
                <a:r>
                  <a:rPr lang="en-US" dirty="0"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[Bhattacharya et al.’16]</a:t>
                </a:r>
                <a:r>
                  <a:rPr lang="hu-HU" dirty="0"/>
                  <a:t>, 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[Behnezhad</a:t>
                </a:r>
                <a:r>
                  <a:rPr lang="hu-HU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et 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</a:t>
                </a:r>
                <a:r>
                  <a:rPr lang="hu-HU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l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.’19]</a:t>
                </a:r>
                <a:r>
                  <a:rPr lang="hu-HU" dirty="0"/>
                  <a:t> </a:t>
                </a:r>
              </a:p>
              <a:p>
                <a:pPr lvl="1"/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Randomized algorithms in polylogarithmic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hu-HU" dirty="0"/>
                  <a:t>2-approximation in O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</a:t>
                </a:r>
                <a:r>
                  <a:rPr lang="en-US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Solomon’16</a:t>
                </a:r>
                <a:r>
                  <a:rPr lang="hu-HU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2+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-approximation in O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against adaptive adevrsary </a:t>
                </a:r>
                <a:r>
                  <a:rPr lang="hu-HU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[Wajc</a:t>
                </a:r>
                <a:r>
                  <a:rPr lang="en-US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’19</a:t>
                </a:r>
                <a:r>
                  <a:rPr lang="hu-HU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lvl="1"/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Deterministic-Algorithms in polylogarithmic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2+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-approximation in very large poly-log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sup>
                        </m:sSup>
                      </m:fName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hu-HU" dirty="0"/>
                  <a:t>) update time </a:t>
                </a:r>
                <a:r>
                  <a:rPr lang="hu-HU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[Bhattacharya et al</a:t>
                </a:r>
                <a:r>
                  <a:rPr lang="en-US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.’16</a:t>
                </a:r>
                <a:r>
                  <a:rPr lang="hu-HU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endParaRPr lang="hu-HU" dirty="0"/>
              </a:p>
              <a:p>
                <a:pPr lvl="1"/>
                <a:endParaRPr lang="hu-HU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83" y="995564"/>
                <a:ext cx="10515600" cy="4094904"/>
              </a:xfrm>
              <a:prstGeom prst="rect">
                <a:avLst/>
              </a:prstGeom>
              <a:blipFill>
                <a:blip r:embed="rId9"/>
                <a:stretch>
                  <a:fillRect l="-362" t="-619" r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/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</m:oMath>
                </a14:m>
                <a:r>
                  <a:rPr lang="hu-HU" dirty="0"/>
                  <a:t> hides poly-log(n) and poly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dirty="0"/>
                  <a:t> factors.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blipFill>
                <a:blip r:embed="rId10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43398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B65EA-62D2-45BE-8A85-DC1858304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969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Current State-of-the-art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/>
              <p:nvPr/>
            </p:nvSpPr>
            <p:spPr>
              <a:xfrm>
                <a:off x="553583" y="995564"/>
                <a:ext cx="10515600" cy="49326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Better than 2-approximation in sublinear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1-approximation </a:t>
                </a:r>
                <a:r>
                  <a:rPr lang="hu-HU" dirty="0"/>
                  <a:t>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1.495</m:t>
                            </m:r>
                          </m:sup>
                        </m:sSup>
                      </m:e>
                    </m:d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Sankowski’17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</a:t>
                </a:r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 – approximation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̃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  <m:r>
                      <a:rPr lang="hu-HU" b="0" i="1" smtClean="0">
                        <a:latin typeface="Cambria Math" panose="02040503050406030204" pitchFamily="18" charset="0"/>
                      </a:rPr>
                      <m:t>(√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time </a:t>
                </a:r>
                <a:r>
                  <a:rPr lang="en-US" dirty="0"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[Bernstein, Stein’16] 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hu-HU" dirty="0"/>
                  <a:t>slightly better than 2 – approximation, arbitrarily small polynomial update time, randomized                     </a:t>
                </a:r>
                <a:r>
                  <a:rPr lang="en-US" dirty="0"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[Bhattacharya et al.’16]</a:t>
                </a:r>
                <a:r>
                  <a:rPr lang="hu-HU" dirty="0"/>
                  <a:t>, 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[Behnezhad</a:t>
                </a:r>
                <a:r>
                  <a:rPr lang="hu-HU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et 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</a:t>
                </a:r>
                <a:r>
                  <a:rPr lang="hu-HU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l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.’19]</a:t>
                </a:r>
                <a:r>
                  <a:rPr lang="hu-HU" dirty="0"/>
                  <a:t> </a:t>
                </a:r>
              </a:p>
              <a:p>
                <a:pPr lvl="1"/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Randomized algorithms in polylogarithmic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hu-HU" dirty="0"/>
                  <a:t>2-approximation in O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</a:t>
                </a:r>
                <a:r>
                  <a:rPr lang="en-US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Solomon’16</a:t>
                </a:r>
                <a:r>
                  <a:rPr lang="hu-HU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2+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-approximation in O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against adaptive adevrsary </a:t>
                </a:r>
                <a:r>
                  <a:rPr lang="hu-HU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[Wajc</a:t>
                </a:r>
                <a:r>
                  <a:rPr lang="en-US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’19</a:t>
                </a:r>
                <a:r>
                  <a:rPr lang="hu-HU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lvl="1"/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Deterministic-Algorithms in polylogarithmic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2+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-approximation in very large poly-log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sup>
                        </m:sSup>
                      </m:fName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hu-HU" dirty="0"/>
                  <a:t>) update time </a:t>
                </a:r>
                <a:r>
                  <a:rPr lang="hu-HU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[Bhattacharya et al</a:t>
                </a:r>
                <a:r>
                  <a:rPr lang="en-US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.’16</a:t>
                </a:r>
                <a:r>
                  <a:rPr lang="hu-HU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Decremental (deletion-only) setting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1+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 – approximation in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  <m:r>
                      <a:rPr lang="hu-HU" i="1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in bipartite graphs, randomized </a:t>
                </a:r>
                <a:r>
                  <a:rPr lang="hu-HU" dirty="0">
                    <a:hlinkClick r:id="rId9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[Bernstein et al</a:t>
                </a:r>
                <a:r>
                  <a:rPr lang="en-US" dirty="0">
                    <a:hlinkClick r:id="rId9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.’20, Wajc’19</a:t>
                </a:r>
                <a:r>
                  <a:rPr lang="hu-HU" dirty="0">
                    <a:hlinkClick r:id="rId9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hu-HU" dirty="0">
                  <a:solidFill>
                    <a:srgbClr val="FF0000"/>
                  </a:solidFill>
                </a:endParaRPr>
              </a:p>
              <a:p>
                <a:pPr lvl="1"/>
                <a:endParaRPr lang="hu-HU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83" y="995564"/>
                <a:ext cx="10515600" cy="4932697"/>
              </a:xfrm>
              <a:prstGeom prst="rect">
                <a:avLst/>
              </a:prstGeom>
              <a:blipFill>
                <a:blip r:embed="rId10"/>
                <a:stretch>
                  <a:fillRect l="-362" t="-514" r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/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</m:oMath>
                </a14:m>
                <a:r>
                  <a:rPr lang="hu-HU" dirty="0"/>
                  <a:t> hides poly-log(n) and poly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dirty="0"/>
                  <a:t> factors.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blipFill>
                <a:blip r:embed="rId11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28993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B65EA-62D2-45BE-8A85-DC1858304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969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Current State-of-the-art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/>
              <p:nvPr/>
            </p:nvSpPr>
            <p:spPr>
              <a:xfrm>
                <a:off x="553583" y="995564"/>
                <a:ext cx="10515600" cy="5486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Better than 2-approximation in sublinear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1-approximation </a:t>
                </a:r>
                <a:r>
                  <a:rPr lang="hu-HU" dirty="0"/>
                  <a:t>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1.495</m:t>
                            </m:r>
                          </m:sup>
                        </m:sSup>
                      </m:e>
                    </m:d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Sankowski’17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</a:t>
                </a:r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 – approximation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̃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  <m:r>
                      <a:rPr lang="hu-HU" b="0" i="1" smtClean="0">
                        <a:latin typeface="Cambria Math" panose="02040503050406030204" pitchFamily="18" charset="0"/>
                      </a:rPr>
                      <m:t>(√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time </a:t>
                </a:r>
                <a:r>
                  <a:rPr lang="en-US" dirty="0"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[Bernstein, Stein’16] 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hu-HU" dirty="0"/>
                  <a:t>slightly better than 2 – approximation, arbitrarily small polynomial update time, randomized                     </a:t>
                </a:r>
                <a:r>
                  <a:rPr lang="en-US" dirty="0"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[Bhattacharya et al.’16]</a:t>
                </a:r>
                <a:r>
                  <a:rPr lang="hu-HU" dirty="0"/>
                  <a:t>, 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[Behnezhad</a:t>
                </a:r>
                <a:r>
                  <a:rPr lang="hu-HU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et 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</a:t>
                </a:r>
                <a:r>
                  <a:rPr lang="hu-HU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l</a:t>
                </a:r>
                <a:r>
                  <a:rPr lang="en-US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.’19]</a:t>
                </a:r>
                <a:r>
                  <a:rPr lang="hu-HU" dirty="0"/>
                  <a:t> </a:t>
                </a:r>
              </a:p>
              <a:p>
                <a:pPr lvl="1"/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Randomized algorithms in polylogarithmic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hu-HU" dirty="0"/>
                  <a:t>2-approximation in O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</a:t>
                </a:r>
                <a:r>
                  <a:rPr lang="en-US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Solomon’16</a:t>
                </a:r>
                <a:r>
                  <a:rPr lang="hu-HU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2+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-approximation in O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against adaptive adevrsary </a:t>
                </a:r>
                <a:r>
                  <a:rPr lang="hu-HU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[Wajc</a:t>
                </a:r>
                <a:r>
                  <a:rPr lang="en-US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’19</a:t>
                </a:r>
                <a:r>
                  <a:rPr lang="hu-HU" dirty="0"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lvl="1"/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Deterministic-Algorithms in polylogarithmic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2+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-approximation in very large poly-log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sup>
                        </m:sSup>
                      </m:fName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hu-HU" dirty="0"/>
                  <a:t>) update time </a:t>
                </a:r>
                <a:r>
                  <a:rPr lang="hu-HU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[Bhattacharya et al</a:t>
                </a:r>
                <a:r>
                  <a:rPr lang="en-US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.’16</a:t>
                </a:r>
                <a:r>
                  <a:rPr lang="hu-HU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Decremental (deletion-only) setting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1+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 – approximation in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  <m:r>
                      <a:rPr lang="hu-HU" i="1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in bipartite graphs, randomized </a:t>
                </a:r>
                <a:r>
                  <a:rPr lang="hu-HU" dirty="0">
                    <a:hlinkClick r:id="rId9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[Bernstein et al</a:t>
                </a:r>
                <a:r>
                  <a:rPr lang="en-US" dirty="0">
                    <a:hlinkClick r:id="rId9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.’20, Wajc’19</a:t>
                </a:r>
                <a:r>
                  <a:rPr lang="hu-HU" dirty="0">
                    <a:hlinkClick r:id="rId9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hu-HU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Incremental (insertion-only) setting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1+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-approximation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𝜖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1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[Grandoni et al</a:t>
                </a:r>
                <a:r>
                  <a:rPr lang="en-US" dirty="0">
                    <a:hlinkClick r:id="rId1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.’19</a:t>
                </a:r>
                <a:r>
                  <a:rPr lang="hu-HU" dirty="0">
                    <a:hlinkClick r:id="rId1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hu-HU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83" y="995564"/>
                <a:ext cx="10515600" cy="5486695"/>
              </a:xfrm>
              <a:prstGeom prst="rect">
                <a:avLst/>
              </a:prstGeom>
              <a:blipFill>
                <a:blip r:embed="rId11"/>
                <a:stretch>
                  <a:fillRect l="-362" t="-462" r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/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</m:oMath>
                </a14:m>
                <a:r>
                  <a:rPr lang="hu-HU" dirty="0"/>
                  <a:t> hides poly-log(n) and poly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dirty="0"/>
                  <a:t> factors.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blipFill>
                <a:blip r:embed="rId12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70121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B65EA-62D2-45BE-8A85-DC1858304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969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Current State-of-the-art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/>
              <p:nvPr/>
            </p:nvSpPr>
            <p:spPr>
              <a:xfrm>
                <a:off x="553583" y="995564"/>
                <a:ext cx="10515600" cy="5486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Better than 2-approximation in sublinear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1-approximation </a:t>
                </a:r>
                <a:r>
                  <a:rPr lang="hu-HU" dirty="0"/>
                  <a:t>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1.495</m:t>
                            </m:r>
                          </m:sup>
                        </m:sSup>
                      </m:e>
                    </m:d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Sankowski’17</a:t>
                </a:r>
                <a:r>
                  <a:rPr lang="hu-HU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r>
                  <a:rPr lang="en-US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</a:t>
                </a:r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 – approximation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̃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  <m:r>
                      <a:rPr lang="hu-HU" b="0" i="1" smtClean="0">
                        <a:latin typeface="Cambria Math" panose="02040503050406030204" pitchFamily="18" charset="0"/>
                      </a:rPr>
                      <m:t>(√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time </a:t>
                </a:r>
                <a:r>
                  <a:rPr lang="en-US" dirty="0"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[Bernstein, Stein’16] 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0070C0"/>
                    </a:solidFill>
                  </a:rPr>
                  <a:t>slightly better than 2 – approximation, arbitrarily small polynomial update time, randomized</a:t>
                </a:r>
                <a:r>
                  <a:rPr lang="hu-HU" dirty="0"/>
                  <a:t>                     </a:t>
                </a:r>
                <a:r>
                  <a:rPr lang="en-US" dirty="0">
                    <a:solidFill>
                      <a:srgbClr val="0070C0"/>
                    </a:solidFill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[Bhattacharya et al.’16]</a:t>
                </a:r>
                <a:r>
                  <a:rPr lang="hu-HU" dirty="0">
                    <a:solidFill>
                      <a:srgbClr val="0070C0"/>
                    </a:solidFill>
                  </a:rPr>
                  <a:t>, </a:t>
                </a:r>
                <a:r>
                  <a:rPr lang="en-US" dirty="0">
                    <a:solidFill>
                      <a:srgbClr val="0070C0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[Behnezhad</a:t>
                </a:r>
                <a:r>
                  <a:rPr lang="hu-HU" dirty="0">
                    <a:solidFill>
                      <a:srgbClr val="0070C0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et </a:t>
                </a:r>
                <a:r>
                  <a:rPr lang="en-US" dirty="0">
                    <a:solidFill>
                      <a:srgbClr val="0070C0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</a:t>
                </a:r>
                <a:r>
                  <a:rPr lang="hu-HU" dirty="0">
                    <a:solidFill>
                      <a:srgbClr val="0070C0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l</a:t>
                </a:r>
                <a:r>
                  <a:rPr lang="en-US" dirty="0">
                    <a:solidFill>
                      <a:srgbClr val="0070C0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.’19]</a:t>
                </a:r>
                <a:r>
                  <a:rPr lang="hu-HU" dirty="0">
                    <a:solidFill>
                      <a:srgbClr val="0070C0"/>
                    </a:solidFill>
                  </a:rPr>
                  <a:t> </a:t>
                </a:r>
              </a:p>
              <a:p>
                <a:pPr lvl="1"/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Randomized algorithms in polylogarithmic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hu-HU" dirty="0"/>
                  <a:t>2-approximation in O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</a:t>
                </a:r>
                <a:r>
                  <a:rPr lang="en-US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Solomon’16</a:t>
                </a:r>
                <a:r>
                  <a:rPr lang="hu-HU" dirty="0"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2+</m:t>
                    </m:r>
                    <m:r>
                      <a:rPr lang="hu-HU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>
                    <a:solidFill>
                      <a:srgbClr val="0070C0"/>
                    </a:solidFill>
                  </a:rPr>
                  <a:t>-approximation in O</a:t>
                </a:r>
                <a14:m>
                  <m:oMath xmlns:m="http://schemas.openxmlformats.org/officeDocument/2006/math">
                    <m:r>
                      <a:rPr lang="hu-HU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>
                    <a:solidFill>
                      <a:srgbClr val="0070C0"/>
                    </a:solidFill>
                  </a:rPr>
                  <a:t> time against adaptive adevrsary </a:t>
                </a:r>
                <a:r>
                  <a:rPr lang="hu-HU" dirty="0">
                    <a:solidFill>
                      <a:srgbClr val="0070C0"/>
                    </a:solidFill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[Wajc</a:t>
                </a:r>
                <a:r>
                  <a:rPr lang="en-US" dirty="0">
                    <a:solidFill>
                      <a:srgbClr val="0070C0"/>
                    </a:solidFill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’19</a:t>
                </a:r>
                <a:r>
                  <a:rPr lang="hu-HU" dirty="0">
                    <a:solidFill>
                      <a:srgbClr val="0070C0"/>
                    </a:solidFill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>
                  <a:solidFill>
                    <a:srgbClr val="0070C0"/>
                  </a:solidFill>
                </a:endParaRPr>
              </a:p>
              <a:p>
                <a:pPr lvl="1"/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Deterministic-Algorithms in polylogarithmic update time (fully dynamic)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2+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-approximation in very large poly-log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sup>
                        </m:sSup>
                      </m:fName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hu-HU" dirty="0"/>
                  <a:t>) update time </a:t>
                </a:r>
                <a:r>
                  <a:rPr lang="hu-HU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[Bhattacharya et al</a:t>
                </a:r>
                <a:r>
                  <a:rPr lang="en-US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.’16</a:t>
                </a:r>
                <a:r>
                  <a:rPr lang="hu-HU" dirty="0"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endParaRPr lang="hu-H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Decremental (deletion-only) setting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1+</m:t>
                    </m:r>
                    <m:r>
                      <a:rPr lang="hu-HU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>
                    <a:solidFill>
                      <a:srgbClr val="0070C0"/>
                    </a:solidFill>
                  </a:rPr>
                  <a:t> – approximation in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hu-HU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  <m:r>
                      <a:rPr lang="hu-HU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>
                    <a:solidFill>
                      <a:srgbClr val="0070C0"/>
                    </a:solidFill>
                  </a:rPr>
                  <a:t> time in bipartite graphs, randomized </a:t>
                </a:r>
                <a:r>
                  <a:rPr lang="hu-HU" dirty="0">
                    <a:solidFill>
                      <a:srgbClr val="0070C0"/>
                    </a:solidFill>
                    <a:hlinkClick r:id="rId9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[Bernstein et al</a:t>
                </a:r>
                <a:r>
                  <a:rPr lang="en-US" dirty="0">
                    <a:solidFill>
                      <a:srgbClr val="0070C0"/>
                    </a:solidFill>
                    <a:hlinkClick r:id="rId9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.’20, Wajc’19</a:t>
                </a:r>
                <a:r>
                  <a:rPr lang="hu-HU" dirty="0">
                    <a:solidFill>
                      <a:srgbClr val="0070C0"/>
                    </a:solidFill>
                    <a:hlinkClick r:id="rId9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>
                  <a:solidFill>
                    <a:srgbClr val="0070C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hu-HU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u-HU" dirty="0">
                    <a:solidFill>
                      <a:srgbClr val="FF0000"/>
                    </a:solidFill>
                  </a:rPr>
                  <a:t>Incremental (insertion-only) setting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1+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hu-HU" dirty="0"/>
                  <a:t>-approximation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𝜖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hu-HU" dirty="0"/>
                  <a:t> time </a:t>
                </a:r>
                <a:r>
                  <a:rPr lang="hu-HU" dirty="0">
                    <a:hlinkClick r:id="rId1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[Grandoni et al</a:t>
                </a:r>
                <a:r>
                  <a:rPr lang="en-US" dirty="0">
                    <a:hlinkClick r:id="rId1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.’19</a:t>
                </a:r>
                <a:r>
                  <a:rPr lang="hu-HU" dirty="0">
                    <a:hlinkClick r:id="rId1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]</a:t>
                </a:r>
                <a:endParaRPr lang="hu-HU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hu-HU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8C1094-7C32-46A4-BF41-79D564D95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83" y="995564"/>
                <a:ext cx="10515600" cy="5486695"/>
              </a:xfrm>
              <a:prstGeom prst="rect">
                <a:avLst/>
              </a:prstGeom>
              <a:blipFill>
                <a:blip r:embed="rId11"/>
                <a:stretch>
                  <a:fillRect l="-362" t="-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/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</m:oMath>
                </a14:m>
                <a:r>
                  <a:rPr lang="hu-HU" dirty="0"/>
                  <a:t> hides poly-log(n) and poly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dirty="0"/>
                  <a:t> factors.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E1EF79-3029-4B29-9F7D-1F145C70E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600" y="300686"/>
                <a:ext cx="3905077" cy="484813"/>
              </a:xfrm>
              <a:prstGeom prst="rect">
                <a:avLst/>
              </a:prstGeom>
              <a:blipFill>
                <a:blip r:embed="rId12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4855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B7F557-5C2D-CF4C-8506-1B9A71171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236151"/>
            <a:ext cx="5562600" cy="355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4760C32-4772-C14C-BCFE-EA505FFA69A1}"/>
              </a:ext>
            </a:extLst>
          </p:cNvPr>
          <p:cNvSpPr/>
          <p:nvPr/>
        </p:nvSpPr>
        <p:spPr>
          <a:xfrm>
            <a:off x="4792717" y="2322785"/>
            <a:ext cx="2028498" cy="7882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067C97-E012-1847-B48F-1914AB7C8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631" y="2618170"/>
            <a:ext cx="1346200" cy="2921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8EE9B3E-5F3C-8D4C-932E-35278A8CAD2F}"/>
              </a:ext>
            </a:extLst>
          </p:cNvPr>
          <p:cNvCxnSpPr>
            <a:cxnSpLocks/>
          </p:cNvCxnSpPr>
          <p:nvPr/>
        </p:nvCxnSpPr>
        <p:spPr>
          <a:xfrm>
            <a:off x="3216166" y="2640285"/>
            <a:ext cx="157655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ADA5E39-CD8A-4A4A-8239-88E1615D9F04}"/>
              </a:ext>
            </a:extLst>
          </p:cNvPr>
          <p:cNvCxnSpPr>
            <a:cxnSpLocks/>
          </p:cNvCxnSpPr>
          <p:nvPr/>
        </p:nvCxnSpPr>
        <p:spPr>
          <a:xfrm>
            <a:off x="6821215" y="2618170"/>
            <a:ext cx="157655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245E63E8-A08F-8644-BA4B-66823B12D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3809" y="2500585"/>
            <a:ext cx="723900" cy="279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7BAB74-6619-4C4B-8D56-F2952EFBE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6223" y="2474748"/>
            <a:ext cx="952500" cy="292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76F5B9E-B62B-9847-8B08-10B2F1E46D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3359" y="2895162"/>
            <a:ext cx="1524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9D670D5-145A-4349-9B28-C9E84E5256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22188" y="2830348"/>
            <a:ext cx="2159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2F9CB96-51A7-6D4A-9432-AB40A36800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91744" y="2857062"/>
            <a:ext cx="635000" cy="254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163EEA7-134A-D34F-8E8A-C6903111B2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73123" y="2823998"/>
            <a:ext cx="711200" cy="254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BBA63F6-7BE8-1345-97BB-B8A18CEF9B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50966" y="3798616"/>
            <a:ext cx="965200" cy="27940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4B7C3FA-6111-E840-83D8-85CCCE343572}"/>
              </a:ext>
            </a:extLst>
          </p:cNvPr>
          <p:cNvCxnSpPr>
            <a:cxnSpLocks/>
          </p:cNvCxnSpPr>
          <p:nvPr/>
        </p:nvCxnSpPr>
        <p:spPr>
          <a:xfrm flipV="1">
            <a:off x="2816772" y="3188139"/>
            <a:ext cx="220937" cy="5369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7838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22FD10F-01F8-D541-AD41-13D769604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Our Contribution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334916-9F3D-634B-8783-B3EC3ACFA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0" y="1965215"/>
            <a:ext cx="92456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9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22FD10F-01F8-D541-AD41-13D769604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Our Contribution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334916-9F3D-634B-8783-B3EC3ACFA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0" y="1965215"/>
            <a:ext cx="9245600" cy="215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A7A4D6-925D-2941-9E73-CF77C6A3B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50" y="3263900"/>
            <a:ext cx="520700" cy="165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BD21EE-CEA6-0F46-8F35-ADDEE8369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6573" y="3272440"/>
            <a:ext cx="99060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878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22FD10F-01F8-D541-AD41-13D769604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Our Contribution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334916-9F3D-634B-8783-B3EC3ACFA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0" y="1965215"/>
            <a:ext cx="9245600" cy="215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A7A4D6-925D-2941-9E73-CF77C6A3B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50" y="3263900"/>
            <a:ext cx="520700" cy="165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BD21EE-CEA6-0F46-8F35-ADDEE8369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6573" y="3272440"/>
            <a:ext cx="9906000" cy="215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D7DCFC-1D85-6C46-BB1A-9F12DC0036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6573" y="4035753"/>
            <a:ext cx="8928100" cy="215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3C60FA-8CA1-A243-A497-0766D524D8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6573" y="4480910"/>
            <a:ext cx="103378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5689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42EF-E917-6E45-A5EC-7CA0F9A8A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Interlude: Dynamic Fractional Matchings</a:t>
            </a:r>
          </a:p>
        </p:txBody>
      </p:sp>
    </p:spTree>
    <p:extLst>
      <p:ext uri="{BB962C8B-B14F-4D97-AF65-F5344CB8AC3E}">
        <p14:creationId xmlns:p14="http://schemas.microsoft.com/office/powerpoint/2010/main" val="38644909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5254C-CB78-423A-8F05-6DCAA822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solidFill>
                  <a:srgbClr val="FF0000"/>
                </a:solidFill>
              </a:rPr>
              <a:t>Fractional Matching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B083292-174A-43A8-B253-1097930F0A90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1096963" y="1846263"/>
                <a:ext cx="10058400" cy="3320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914400" lvl="1" indent="-457200"/>
                <a:r>
                  <a:rPr lang="hu-HU" sz="2800" dirty="0"/>
                  <a:t>Linear Programming Relaxation of Matching</a:t>
                </a:r>
              </a:p>
              <a:p>
                <a:pPr marL="914400" lvl="1" indent="-457200"/>
                <a:r>
                  <a:rPr lang="hu-HU" sz="2800" dirty="0"/>
                  <a:t>Assign values in </a:t>
                </a:r>
                <a14:m>
                  <m:oMath xmlns:m="http://schemas.openxmlformats.org/officeDocument/2006/math"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[0,1]</m:t>
                    </m:r>
                  </m:oMath>
                </a14:m>
                <a:r>
                  <a:rPr lang="hu-HU" sz="2800" dirty="0"/>
                  <a:t> to edges</a:t>
                </a:r>
              </a:p>
              <a:p>
                <a:pPr marL="914400" lvl="1" indent="-457200"/>
                <a:r>
                  <a:rPr lang="hu-HU" sz="2800" dirty="0"/>
                  <a:t>Edge weights on each vertex add up to at most 1</a:t>
                </a:r>
              </a:p>
              <a:p>
                <a:pPr marL="914400" lvl="1" indent="-457200"/>
                <a:endParaRPr lang="hu-HU" sz="2800" dirty="0"/>
              </a:p>
              <a:p>
                <a:pPr marL="914400" lvl="1" indent="-457200"/>
                <a14:m>
                  <m:oMath xmlns:m="http://schemas.openxmlformats.org/officeDocument/2006/math"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→[0,1]</m:t>
                    </m:r>
                  </m:oMath>
                </a14:m>
                <a:endParaRPr lang="hu-HU" sz="2800" dirty="0"/>
              </a:p>
              <a:p>
                <a:pPr marL="914400" lvl="1" indent="-457200"/>
                <a14:m>
                  <m:oMath xmlns:m="http://schemas.openxmlformats.org/officeDocument/2006/math"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hu-HU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sSub>
                          <m:sSubPr>
                            <m:ctrlPr>
                              <a:rPr lang="hu-HU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sz="28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hu-HU" sz="28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hu-HU" sz="2800" dirty="0"/>
              </a:p>
              <a:p>
                <a:pPr marL="914400" lvl="1" indent="-457200"/>
                <a:r>
                  <a:rPr lang="hu-HU" sz="2800" dirty="0"/>
                  <a:t>For all </a:t>
                </a:r>
                <a14:m>
                  <m:oMath xmlns:m="http://schemas.openxmlformats.org/officeDocument/2006/math"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B083292-174A-43A8-B253-1097930F0A9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6963" y="1846263"/>
                <a:ext cx="10058400" cy="3320717"/>
              </a:xfrm>
              <a:prstGeom prst="rect">
                <a:avLst/>
              </a:prstGeom>
              <a:blipFill>
                <a:blip r:embed="rId2"/>
                <a:stretch>
                  <a:fillRect t="-3042" b="-12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E2488379-18F4-4EC0-8BA8-D8DD91B723B0}"/>
              </a:ext>
            </a:extLst>
          </p:cNvPr>
          <p:cNvSpPr/>
          <p:nvPr/>
        </p:nvSpPr>
        <p:spPr>
          <a:xfrm>
            <a:off x="9855199" y="3149599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2DB3D06-6FDB-4F16-80FE-5808A1391918}"/>
              </a:ext>
            </a:extLst>
          </p:cNvPr>
          <p:cNvSpPr/>
          <p:nvPr/>
        </p:nvSpPr>
        <p:spPr>
          <a:xfrm>
            <a:off x="9364132" y="369146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7670AD1-8D87-4926-BA6A-AA4C5449B5DE}"/>
              </a:ext>
            </a:extLst>
          </p:cNvPr>
          <p:cNvSpPr/>
          <p:nvPr/>
        </p:nvSpPr>
        <p:spPr>
          <a:xfrm>
            <a:off x="10259747" y="369146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003312-1178-4473-977B-213F4AE8A0F1}"/>
              </a:ext>
            </a:extLst>
          </p:cNvPr>
          <p:cNvCxnSpPr>
            <a:stCxn id="6" idx="7"/>
            <a:endCxn id="5" idx="3"/>
          </p:cNvCxnSpPr>
          <p:nvPr/>
        </p:nvCxnSpPr>
        <p:spPr>
          <a:xfrm flipV="1">
            <a:off x="9479761" y="3265228"/>
            <a:ext cx="395277" cy="4460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BCF2E7-4F5D-48B6-87D7-B1BF1B42CAEB}"/>
              </a:ext>
            </a:extLst>
          </p:cNvPr>
          <p:cNvCxnSpPr>
            <a:cxnSpLocks/>
            <a:stCxn id="5" idx="5"/>
            <a:endCxn id="7" idx="1"/>
          </p:cNvCxnSpPr>
          <p:nvPr/>
        </p:nvCxnSpPr>
        <p:spPr>
          <a:xfrm>
            <a:off x="9970828" y="3265228"/>
            <a:ext cx="308758" cy="4460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3625B13-5693-4258-806B-75863644CE34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>
            <a:off x="9499600" y="3759199"/>
            <a:ext cx="760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DF66E42-9DB1-42EB-8004-893BB00974CF}"/>
              </a:ext>
            </a:extLst>
          </p:cNvPr>
          <p:cNvSpPr txBox="1"/>
          <p:nvPr/>
        </p:nvSpPr>
        <p:spPr>
          <a:xfrm>
            <a:off x="10176638" y="32242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0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3EF950-49EE-4539-BA48-C9D4D5DCFF95}"/>
              </a:ext>
            </a:extLst>
          </p:cNvPr>
          <p:cNvSpPr txBox="1"/>
          <p:nvPr/>
        </p:nvSpPr>
        <p:spPr>
          <a:xfrm>
            <a:off x="9733466" y="38042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0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1D4EF1-1948-4F5D-8C89-E59F6D38ECC3}"/>
              </a:ext>
            </a:extLst>
          </p:cNvPr>
          <p:cNvSpPr txBox="1"/>
          <p:nvPr/>
        </p:nvSpPr>
        <p:spPr>
          <a:xfrm>
            <a:off x="9375713" y="31917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</a:t>
            </a:r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42D20E5-317B-41D7-9A2B-A1CD15F55108}"/>
              </a:ext>
            </a:extLst>
          </p:cNvPr>
          <p:cNvSpPr/>
          <p:nvPr/>
        </p:nvSpPr>
        <p:spPr>
          <a:xfrm>
            <a:off x="9875038" y="4530639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4DE63EA-6E2C-43FF-B1B2-B5153B6AB5ED}"/>
              </a:ext>
            </a:extLst>
          </p:cNvPr>
          <p:cNvSpPr/>
          <p:nvPr/>
        </p:nvSpPr>
        <p:spPr>
          <a:xfrm>
            <a:off x="9383971" y="507250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FDE5FD6-CD19-47DE-A472-B5621DDA4BD0}"/>
              </a:ext>
            </a:extLst>
          </p:cNvPr>
          <p:cNvSpPr/>
          <p:nvPr/>
        </p:nvSpPr>
        <p:spPr>
          <a:xfrm>
            <a:off x="10279586" y="507250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A10515C-73E0-4C73-B63D-48F803B4BC61}"/>
              </a:ext>
            </a:extLst>
          </p:cNvPr>
          <p:cNvCxnSpPr>
            <a:stCxn id="21" idx="7"/>
            <a:endCxn id="20" idx="3"/>
          </p:cNvCxnSpPr>
          <p:nvPr/>
        </p:nvCxnSpPr>
        <p:spPr>
          <a:xfrm flipV="1">
            <a:off x="9499600" y="4646268"/>
            <a:ext cx="395277" cy="4460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EFB2C0A-842D-4F20-B69A-E994E853DBDE}"/>
              </a:ext>
            </a:extLst>
          </p:cNvPr>
          <p:cNvCxnSpPr>
            <a:cxnSpLocks/>
            <a:stCxn id="20" idx="5"/>
            <a:endCxn id="22" idx="1"/>
          </p:cNvCxnSpPr>
          <p:nvPr/>
        </p:nvCxnSpPr>
        <p:spPr>
          <a:xfrm>
            <a:off x="9990667" y="4646268"/>
            <a:ext cx="308758" cy="4460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3C07375-204B-455B-94F2-64C0379BDCFA}"/>
              </a:ext>
            </a:extLst>
          </p:cNvPr>
          <p:cNvCxnSpPr>
            <a:cxnSpLocks/>
            <a:stCxn id="21" idx="6"/>
            <a:endCxn id="22" idx="2"/>
          </p:cNvCxnSpPr>
          <p:nvPr/>
        </p:nvCxnSpPr>
        <p:spPr>
          <a:xfrm>
            <a:off x="9519439" y="5140239"/>
            <a:ext cx="760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2780FE0-A9F0-41B7-804E-D31119175F92}"/>
              </a:ext>
            </a:extLst>
          </p:cNvPr>
          <p:cNvSpPr txBox="1"/>
          <p:nvPr/>
        </p:nvSpPr>
        <p:spPr>
          <a:xfrm>
            <a:off x="10259747" y="457054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1/2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109327-0F0D-4CF0-8616-20585889C592}"/>
              </a:ext>
            </a:extLst>
          </p:cNvPr>
          <p:cNvSpPr txBox="1"/>
          <p:nvPr/>
        </p:nvSpPr>
        <p:spPr>
          <a:xfrm>
            <a:off x="9753305" y="5185331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1/2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FE7182-1B4A-4C90-A6CB-33714B8815B2}"/>
              </a:ext>
            </a:extLst>
          </p:cNvPr>
          <p:cNvSpPr txBox="1"/>
          <p:nvPr/>
        </p:nvSpPr>
        <p:spPr>
          <a:xfrm>
            <a:off x="9197468" y="4578884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075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5254C-CB78-423A-8F05-6DCAA822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solidFill>
                  <a:srgbClr val="FF0000"/>
                </a:solidFill>
              </a:rPr>
              <a:t>Fractional Matching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B083292-174A-43A8-B253-1097930F0A90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1096963" y="1846263"/>
                <a:ext cx="10058400" cy="2318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lvl="1" indent="0">
                  <a:buNone/>
                </a:pPr>
                <a:endParaRPr lang="hu-HU" sz="2800" dirty="0"/>
              </a:p>
              <a:p>
                <a:pPr marL="914400" lvl="1" indent="-457200"/>
                <a14:m>
                  <m:oMath xmlns:m="http://schemas.openxmlformats.org/officeDocument/2006/math"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𝑠𝑖𝑧𝑒</m:t>
                    </m:r>
                    <m:d>
                      <m:dPr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hu-HU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  <m:sup/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hu-HU" sz="2800" b="0" dirty="0"/>
              </a:p>
              <a:p>
                <a:pPr marL="914400" lvl="1" indent="-457200"/>
                <a:r>
                  <a:rPr lang="hu-HU" sz="2800" dirty="0"/>
                  <a:t>Maximum fractional matching size: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sz="2800" dirty="0"/>
              </a:p>
              <a:p>
                <a:pPr marL="914400" lvl="1" indent="-457200"/>
                <a:endParaRPr lang="hu-HU" sz="2800" dirty="0"/>
              </a:p>
              <a:p>
                <a:pPr marL="457200" lvl="1" indent="0">
                  <a:buNone/>
                </a:pPr>
                <a:endParaRPr lang="en-US" sz="28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B083292-174A-43A8-B253-1097930F0A9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6963" y="1846263"/>
                <a:ext cx="10058400" cy="2318840"/>
              </a:xfrm>
              <a:prstGeom prst="rect">
                <a:avLst/>
              </a:prstGeom>
              <a:blipFill>
                <a:blip r:embed="rId2"/>
                <a:stretch>
                  <a:fillRect t="-12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E2488379-18F4-4EC0-8BA8-D8DD91B723B0}"/>
              </a:ext>
            </a:extLst>
          </p:cNvPr>
          <p:cNvSpPr/>
          <p:nvPr/>
        </p:nvSpPr>
        <p:spPr>
          <a:xfrm>
            <a:off x="9855199" y="3149599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2DB3D06-6FDB-4F16-80FE-5808A1391918}"/>
              </a:ext>
            </a:extLst>
          </p:cNvPr>
          <p:cNvSpPr/>
          <p:nvPr/>
        </p:nvSpPr>
        <p:spPr>
          <a:xfrm>
            <a:off x="9364132" y="369146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7670AD1-8D87-4926-BA6A-AA4C5449B5DE}"/>
              </a:ext>
            </a:extLst>
          </p:cNvPr>
          <p:cNvSpPr/>
          <p:nvPr/>
        </p:nvSpPr>
        <p:spPr>
          <a:xfrm>
            <a:off x="10259747" y="369146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003312-1178-4473-977B-213F4AE8A0F1}"/>
              </a:ext>
            </a:extLst>
          </p:cNvPr>
          <p:cNvCxnSpPr>
            <a:stCxn id="6" idx="7"/>
            <a:endCxn id="5" idx="3"/>
          </p:cNvCxnSpPr>
          <p:nvPr/>
        </p:nvCxnSpPr>
        <p:spPr>
          <a:xfrm flipV="1">
            <a:off x="9479761" y="3265228"/>
            <a:ext cx="395277" cy="4460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BCF2E7-4F5D-48B6-87D7-B1BF1B42CAEB}"/>
              </a:ext>
            </a:extLst>
          </p:cNvPr>
          <p:cNvCxnSpPr>
            <a:cxnSpLocks/>
            <a:stCxn id="5" idx="5"/>
            <a:endCxn id="7" idx="1"/>
          </p:cNvCxnSpPr>
          <p:nvPr/>
        </p:nvCxnSpPr>
        <p:spPr>
          <a:xfrm>
            <a:off x="9970828" y="3265228"/>
            <a:ext cx="308758" cy="4460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3625B13-5693-4258-806B-75863644CE34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>
            <a:off x="9499600" y="3759199"/>
            <a:ext cx="760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DF66E42-9DB1-42EB-8004-893BB00974CF}"/>
              </a:ext>
            </a:extLst>
          </p:cNvPr>
          <p:cNvSpPr txBox="1"/>
          <p:nvPr/>
        </p:nvSpPr>
        <p:spPr>
          <a:xfrm>
            <a:off x="10176638" y="32242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0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3EF950-49EE-4539-BA48-C9D4D5DCFF95}"/>
              </a:ext>
            </a:extLst>
          </p:cNvPr>
          <p:cNvSpPr txBox="1"/>
          <p:nvPr/>
        </p:nvSpPr>
        <p:spPr>
          <a:xfrm>
            <a:off x="9733466" y="38042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0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1D4EF1-1948-4F5D-8C89-E59F6D38ECC3}"/>
              </a:ext>
            </a:extLst>
          </p:cNvPr>
          <p:cNvSpPr txBox="1"/>
          <p:nvPr/>
        </p:nvSpPr>
        <p:spPr>
          <a:xfrm>
            <a:off x="9375713" y="31917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</a:t>
            </a:r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42D20E5-317B-41D7-9A2B-A1CD15F55108}"/>
              </a:ext>
            </a:extLst>
          </p:cNvPr>
          <p:cNvSpPr/>
          <p:nvPr/>
        </p:nvSpPr>
        <p:spPr>
          <a:xfrm>
            <a:off x="9875038" y="4530639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4DE63EA-6E2C-43FF-B1B2-B5153B6AB5ED}"/>
              </a:ext>
            </a:extLst>
          </p:cNvPr>
          <p:cNvSpPr/>
          <p:nvPr/>
        </p:nvSpPr>
        <p:spPr>
          <a:xfrm>
            <a:off x="9383971" y="507250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FDE5FD6-CD19-47DE-A472-B5621DDA4BD0}"/>
              </a:ext>
            </a:extLst>
          </p:cNvPr>
          <p:cNvSpPr/>
          <p:nvPr/>
        </p:nvSpPr>
        <p:spPr>
          <a:xfrm>
            <a:off x="10279586" y="507250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A10515C-73E0-4C73-B63D-48F803B4BC61}"/>
              </a:ext>
            </a:extLst>
          </p:cNvPr>
          <p:cNvCxnSpPr>
            <a:stCxn id="21" idx="7"/>
            <a:endCxn id="20" idx="3"/>
          </p:cNvCxnSpPr>
          <p:nvPr/>
        </p:nvCxnSpPr>
        <p:spPr>
          <a:xfrm flipV="1">
            <a:off x="9499600" y="4646268"/>
            <a:ext cx="395277" cy="4460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EFB2C0A-842D-4F20-B69A-E994E853DBDE}"/>
              </a:ext>
            </a:extLst>
          </p:cNvPr>
          <p:cNvCxnSpPr>
            <a:cxnSpLocks/>
            <a:stCxn id="20" idx="5"/>
            <a:endCxn id="22" idx="1"/>
          </p:cNvCxnSpPr>
          <p:nvPr/>
        </p:nvCxnSpPr>
        <p:spPr>
          <a:xfrm>
            <a:off x="9990667" y="4646268"/>
            <a:ext cx="308758" cy="4460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3C07375-204B-455B-94F2-64C0379BDCFA}"/>
              </a:ext>
            </a:extLst>
          </p:cNvPr>
          <p:cNvCxnSpPr>
            <a:cxnSpLocks/>
            <a:stCxn id="21" idx="6"/>
            <a:endCxn id="22" idx="2"/>
          </p:cNvCxnSpPr>
          <p:nvPr/>
        </p:nvCxnSpPr>
        <p:spPr>
          <a:xfrm>
            <a:off x="9519439" y="5140239"/>
            <a:ext cx="760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2780FE0-A9F0-41B7-804E-D31119175F92}"/>
              </a:ext>
            </a:extLst>
          </p:cNvPr>
          <p:cNvSpPr txBox="1"/>
          <p:nvPr/>
        </p:nvSpPr>
        <p:spPr>
          <a:xfrm>
            <a:off x="10259747" y="457054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1/2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109327-0F0D-4CF0-8616-20585889C592}"/>
              </a:ext>
            </a:extLst>
          </p:cNvPr>
          <p:cNvSpPr txBox="1"/>
          <p:nvPr/>
        </p:nvSpPr>
        <p:spPr>
          <a:xfrm>
            <a:off x="9753305" y="5185331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1/2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FE7182-1B4A-4C90-A6CB-33714B8815B2}"/>
              </a:ext>
            </a:extLst>
          </p:cNvPr>
          <p:cNvSpPr txBox="1"/>
          <p:nvPr/>
        </p:nvSpPr>
        <p:spPr>
          <a:xfrm>
            <a:off x="9197468" y="4578884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0632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5254C-CB78-423A-8F05-6DCAA822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solidFill>
                  <a:srgbClr val="FF0000"/>
                </a:solidFill>
              </a:rPr>
              <a:t>Fractional Matching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B083292-174A-43A8-B253-1097930F0A90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1096963" y="1846263"/>
                <a:ext cx="10058400" cy="3491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lvl="1" indent="0">
                  <a:buNone/>
                </a:pPr>
                <a:endParaRPr lang="hu-HU" sz="2800" dirty="0"/>
              </a:p>
              <a:p>
                <a:pPr marL="914400" lvl="1" indent="-457200"/>
                <a14:m>
                  <m:oMath xmlns:m="http://schemas.openxmlformats.org/officeDocument/2006/math"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𝑠𝑖𝑧𝑒</m:t>
                    </m:r>
                    <m:d>
                      <m:dPr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hu-HU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  <m:sup/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hu-HU" sz="2800" b="0" dirty="0"/>
              </a:p>
              <a:p>
                <a:pPr marL="914400" lvl="1" indent="-457200"/>
                <a:r>
                  <a:rPr lang="hu-HU" sz="2800" dirty="0"/>
                  <a:t>Maximum fractional matching size: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sz="2800" dirty="0"/>
              </a:p>
              <a:p>
                <a:pPr marL="914400" lvl="1" indent="-457200"/>
                <a:endParaRPr lang="hu-HU" sz="2800" dirty="0"/>
              </a:p>
              <a:p>
                <a:pPr marL="914400" lvl="1" indent="-457200"/>
                <a:r>
                  <a:rPr lang="hu-HU" sz="2800" dirty="0">
                    <a:solidFill>
                      <a:srgbClr val="FF0000"/>
                    </a:solidFill>
                  </a:rPr>
                  <a:t>In bipartite graphs </a:t>
                </a:r>
                <a14:m>
                  <m:oMath xmlns:m="http://schemas.openxmlformats.org/officeDocument/2006/math">
                    <m:r>
                      <a:rPr lang="hu-HU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d>
                      <m:dPr>
                        <m:ctrlPr>
                          <a:rPr lang="hu-HU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hu-HU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hu-HU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hu-HU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hu-HU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hu-HU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sz="2800" dirty="0">
                  <a:solidFill>
                    <a:srgbClr val="FF0000"/>
                  </a:solidFill>
                </a:endParaRPr>
              </a:p>
              <a:p>
                <a:pPr marL="914400" lvl="1" indent="-457200"/>
                <a:r>
                  <a:rPr lang="hu-HU" sz="2800" dirty="0"/>
                  <a:t>In general graphs </a:t>
                </a:r>
                <a14:m>
                  <m:oMath xmlns:m="http://schemas.openxmlformats.org/officeDocument/2006/math"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𝜇</m:t>
                    </m:r>
                    <m:d>
                      <m:dPr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d>
                      <m:dPr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ctrlPr>
                          <a:rPr lang="hu-HU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hu-HU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hu-HU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sz="2800" dirty="0"/>
              </a:p>
              <a:p>
                <a:pPr marL="914400" lvl="1" indent="-457200"/>
                <a:endParaRPr lang="en-US" sz="28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B083292-174A-43A8-B253-1097930F0A9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6963" y="1846263"/>
                <a:ext cx="10058400" cy="3491212"/>
              </a:xfrm>
              <a:prstGeom prst="rect">
                <a:avLst/>
              </a:prstGeom>
              <a:blipFill>
                <a:blip r:embed="rId2"/>
                <a:stretch>
                  <a:fillRect t="-7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E2488379-18F4-4EC0-8BA8-D8DD91B723B0}"/>
              </a:ext>
            </a:extLst>
          </p:cNvPr>
          <p:cNvSpPr/>
          <p:nvPr/>
        </p:nvSpPr>
        <p:spPr>
          <a:xfrm>
            <a:off x="9855199" y="3149599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2DB3D06-6FDB-4F16-80FE-5808A1391918}"/>
              </a:ext>
            </a:extLst>
          </p:cNvPr>
          <p:cNvSpPr/>
          <p:nvPr/>
        </p:nvSpPr>
        <p:spPr>
          <a:xfrm>
            <a:off x="9364132" y="369146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7670AD1-8D87-4926-BA6A-AA4C5449B5DE}"/>
              </a:ext>
            </a:extLst>
          </p:cNvPr>
          <p:cNvSpPr/>
          <p:nvPr/>
        </p:nvSpPr>
        <p:spPr>
          <a:xfrm>
            <a:off x="10259747" y="369146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003312-1178-4473-977B-213F4AE8A0F1}"/>
              </a:ext>
            </a:extLst>
          </p:cNvPr>
          <p:cNvCxnSpPr>
            <a:stCxn id="6" idx="7"/>
            <a:endCxn id="5" idx="3"/>
          </p:cNvCxnSpPr>
          <p:nvPr/>
        </p:nvCxnSpPr>
        <p:spPr>
          <a:xfrm flipV="1">
            <a:off x="9479761" y="3265228"/>
            <a:ext cx="395277" cy="4460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BCF2E7-4F5D-48B6-87D7-B1BF1B42CAEB}"/>
              </a:ext>
            </a:extLst>
          </p:cNvPr>
          <p:cNvCxnSpPr>
            <a:cxnSpLocks/>
            <a:stCxn id="5" idx="5"/>
            <a:endCxn id="7" idx="1"/>
          </p:cNvCxnSpPr>
          <p:nvPr/>
        </p:nvCxnSpPr>
        <p:spPr>
          <a:xfrm>
            <a:off x="9970828" y="3265228"/>
            <a:ext cx="308758" cy="4460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3625B13-5693-4258-806B-75863644CE34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>
            <a:off x="9499600" y="3759199"/>
            <a:ext cx="760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DF66E42-9DB1-42EB-8004-893BB00974CF}"/>
              </a:ext>
            </a:extLst>
          </p:cNvPr>
          <p:cNvSpPr txBox="1"/>
          <p:nvPr/>
        </p:nvSpPr>
        <p:spPr>
          <a:xfrm>
            <a:off x="10176638" y="32242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0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3EF950-49EE-4539-BA48-C9D4D5DCFF95}"/>
              </a:ext>
            </a:extLst>
          </p:cNvPr>
          <p:cNvSpPr txBox="1"/>
          <p:nvPr/>
        </p:nvSpPr>
        <p:spPr>
          <a:xfrm>
            <a:off x="9733466" y="38042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0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1D4EF1-1948-4F5D-8C89-E59F6D38ECC3}"/>
              </a:ext>
            </a:extLst>
          </p:cNvPr>
          <p:cNvSpPr txBox="1"/>
          <p:nvPr/>
        </p:nvSpPr>
        <p:spPr>
          <a:xfrm>
            <a:off x="9375713" y="31917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</a:t>
            </a:r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42D20E5-317B-41D7-9A2B-A1CD15F55108}"/>
              </a:ext>
            </a:extLst>
          </p:cNvPr>
          <p:cNvSpPr/>
          <p:nvPr/>
        </p:nvSpPr>
        <p:spPr>
          <a:xfrm>
            <a:off x="9875038" y="4530639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4DE63EA-6E2C-43FF-B1B2-B5153B6AB5ED}"/>
              </a:ext>
            </a:extLst>
          </p:cNvPr>
          <p:cNvSpPr/>
          <p:nvPr/>
        </p:nvSpPr>
        <p:spPr>
          <a:xfrm>
            <a:off x="9383971" y="507250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FDE5FD6-CD19-47DE-A472-B5621DDA4BD0}"/>
              </a:ext>
            </a:extLst>
          </p:cNvPr>
          <p:cNvSpPr/>
          <p:nvPr/>
        </p:nvSpPr>
        <p:spPr>
          <a:xfrm>
            <a:off x="10279586" y="5072505"/>
            <a:ext cx="135468" cy="135468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A10515C-73E0-4C73-B63D-48F803B4BC61}"/>
              </a:ext>
            </a:extLst>
          </p:cNvPr>
          <p:cNvCxnSpPr>
            <a:stCxn id="21" idx="7"/>
            <a:endCxn id="20" idx="3"/>
          </p:cNvCxnSpPr>
          <p:nvPr/>
        </p:nvCxnSpPr>
        <p:spPr>
          <a:xfrm flipV="1">
            <a:off x="9499600" y="4646268"/>
            <a:ext cx="395277" cy="4460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EFB2C0A-842D-4F20-B69A-E994E853DBDE}"/>
              </a:ext>
            </a:extLst>
          </p:cNvPr>
          <p:cNvCxnSpPr>
            <a:cxnSpLocks/>
            <a:stCxn id="20" idx="5"/>
            <a:endCxn id="22" idx="1"/>
          </p:cNvCxnSpPr>
          <p:nvPr/>
        </p:nvCxnSpPr>
        <p:spPr>
          <a:xfrm>
            <a:off x="9990667" y="4646268"/>
            <a:ext cx="308758" cy="4460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3C07375-204B-455B-94F2-64C0379BDCFA}"/>
              </a:ext>
            </a:extLst>
          </p:cNvPr>
          <p:cNvCxnSpPr>
            <a:cxnSpLocks/>
            <a:stCxn id="21" idx="6"/>
            <a:endCxn id="22" idx="2"/>
          </p:cNvCxnSpPr>
          <p:nvPr/>
        </p:nvCxnSpPr>
        <p:spPr>
          <a:xfrm>
            <a:off x="9519439" y="5140239"/>
            <a:ext cx="760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2780FE0-A9F0-41B7-804E-D31119175F92}"/>
              </a:ext>
            </a:extLst>
          </p:cNvPr>
          <p:cNvSpPr txBox="1"/>
          <p:nvPr/>
        </p:nvSpPr>
        <p:spPr>
          <a:xfrm>
            <a:off x="10259747" y="457054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1/2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109327-0F0D-4CF0-8616-20585889C592}"/>
              </a:ext>
            </a:extLst>
          </p:cNvPr>
          <p:cNvSpPr txBox="1"/>
          <p:nvPr/>
        </p:nvSpPr>
        <p:spPr>
          <a:xfrm>
            <a:off x="9753305" y="5185331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1/2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FE7182-1B4A-4C90-A6CB-33714B8815B2}"/>
              </a:ext>
            </a:extLst>
          </p:cNvPr>
          <p:cNvSpPr txBox="1"/>
          <p:nvPr/>
        </p:nvSpPr>
        <p:spPr>
          <a:xfrm>
            <a:off x="9197468" y="4578884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1/2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38455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9E1D9E3-FE8B-DD46-8E9E-9F7FF4D4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25" y="279915"/>
            <a:ext cx="112776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23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9E1D9E3-FE8B-DD46-8E9E-9F7FF4D4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25" y="279915"/>
            <a:ext cx="11277600" cy="317500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1C79A846-F647-5A41-BD3C-21F28B9AA5B5}"/>
              </a:ext>
            </a:extLst>
          </p:cNvPr>
          <p:cNvGrpSpPr/>
          <p:nvPr/>
        </p:nvGrpSpPr>
        <p:grpSpPr>
          <a:xfrm>
            <a:off x="9975458" y="879019"/>
            <a:ext cx="1701164" cy="1809750"/>
            <a:chOff x="9393556" y="3967693"/>
            <a:chExt cx="1701164" cy="180975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62C4C42-DF65-B141-AA37-DD166907199F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6A9C384-B8C2-8D45-BA32-6EA914AA9B43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C5604E-B5FA-6844-AB62-1707702A9C16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7AA1866-2CC9-D444-B2E1-BDA750E579CB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BC0F26B-4C96-144A-BDA9-86458CBD1344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FDEE335-A311-A643-B4DC-CABD6DCE8E3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F62526E-D4A7-CD4D-86EF-B9E47920AAF2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AC90C82-7EA3-EC4E-A459-2910AF7D8D16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8CE8373-9F1E-4F44-994C-3B1BFCB14653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DCB9A1-370E-D944-83AE-6D2A7AC6A4A7}"/>
                </a:ext>
              </a:extLst>
            </p:cNvPr>
            <p:cNvCxnSpPr>
              <a:cxnSpLocks/>
              <a:stCxn id="12" idx="3"/>
              <a:endCxn id="14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9722C6-897A-3347-96CB-EF444D5303C3}"/>
                </a:ext>
              </a:extLst>
            </p:cNvPr>
            <p:cNvCxnSpPr>
              <a:cxnSpLocks/>
              <a:endCxn id="14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CAA4648-B7B2-3D44-8E28-FB9C6010D6BF}"/>
                </a:ext>
              </a:extLst>
            </p:cNvPr>
            <p:cNvCxnSpPr>
              <a:cxnSpLocks/>
              <a:stCxn id="14" idx="4"/>
              <a:endCxn id="16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019FA91-8239-C541-B0AB-510438432245}"/>
                </a:ext>
              </a:extLst>
            </p:cNvPr>
            <p:cNvCxnSpPr>
              <a:cxnSpLocks/>
              <a:stCxn id="17" idx="1"/>
              <a:endCxn id="16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05862F3-ED25-B847-87BA-320D8866DDB2}"/>
                </a:ext>
              </a:extLst>
            </p:cNvPr>
            <p:cNvCxnSpPr>
              <a:cxnSpLocks/>
              <a:stCxn id="20" idx="2"/>
              <a:endCxn id="17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6360003-27C6-6A48-86EE-6E5A44BADBB2}"/>
                </a:ext>
              </a:extLst>
            </p:cNvPr>
            <p:cNvCxnSpPr>
              <a:cxnSpLocks/>
              <a:stCxn id="18" idx="3"/>
              <a:endCxn id="20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E2DA63E-D147-7145-8463-A505D924F702}"/>
                </a:ext>
              </a:extLst>
            </p:cNvPr>
            <p:cNvCxnSpPr>
              <a:cxnSpLocks/>
              <a:stCxn id="19" idx="4"/>
              <a:endCxn id="18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B96E2D8-FFF5-D645-BD62-E216D4BF9F68}"/>
                </a:ext>
              </a:extLst>
            </p:cNvPr>
            <p:cNvCxnSpPr>
              <a:cxnSpLocks/>
              <a:stCxn id="15" idx="4"/>
              <a:endCxn id="19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C4146E9-131F-EF44-8B9A-CD085A4819DB}"/>
                </a:ext>
              </a:extLst>
            </p:cNvPr>
            <p:cNvCxnSpPr>
              <a:cxnSpLocks/>
              <a:stCxn id="13" idx="5"/>
              <a:endCxn id="15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CD62525-DB14-3945-AC25-26BEA6F752DC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B22FFE2-56E3-A24B-BF5D-3ABCA864496B}"/>
                </a:ext>
              </a:extLst>
            </p:cNvPr>
            <p:cNvCxnSpPr>
              <a:cxnSpLocks/>
              <a:stCxn id="12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7D0C34D-189C-2B4D-B653-66B05C288679}"/>
                </a:ext>
              </a:extLst>
            </p:cNvPr>
            <p:cNvCxnSpPr>
              <a:cxnSpLocks/>
              <a:stCxn id="19" idx="2"/>
              <a:endCxn id="14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C889619-D143-5849-B1A4-7B4501B765C3}"/>
                </a:ext>
              </a:extLst>
            </p:cNvPr>
            <p:cNvCxnSpPr>
              <a:cxnSpLocks/>
              <a:stCxn id="12" idx="4"/>
              <a:endCxn id="16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B0D2E39-7FB8-1D4B-A284-054C0B293BA0}"/>
                </a:ext>
              </a:extLst>
            </p:cNvPr>
            <p:cNvCxnSpPr>
              <a:cxnSpLocks/>
              <a:stCxn id="18" idx="2"/>
              <a:endCxn id="16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286A345-1C61-074E-9F94-4ADAEAC1F480}"/>
                </a:ext>
              </a:extLst>
            </p:cNvPr>
            <p:cNvCxnSpPr>
              <a:cxnSpLocks/>
              <a:stCxn id="12" idx="4"/>
              <a:endCxn id="17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EA6BB9-DF01-1249-9179-F390D08680BA}"/>
                </a:ext>
              </a:extLst>
            </p:cNvPr>
            <p:cNvCxnSpPr>
              <a:cxnSpLocks/>
              <a:endCxn id="17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77978CB-1DE5-514A-AA6A-55145AD85AB2}"/>
                </a:ext>
              </a:extLst>
            </p:cNvPr>
            <p:cNvCxnSpPr>
              <a:cxnSpLocks/>
              <a:stCxn id="19" idx="2"/>
              <a:endCxn id="20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AA26E5-B399-9F45-9980-7F742F9332E4}"/>
                </a:ext>
              </a:extLst>
            </p:cNvPr>
            <p:cNvCxnSpPr>
              <a:cxnSpLocks/>
              <a:stCxn id="13" idx="3"/>
              <a:endCxn id="18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A67369D-6BD7-534A-BA84-2C7E3BDF958A}"/>
                </a:ext>
              </a:extLst>
            </p:cNvPr>
            <p:cNvCxnSpPr>
              <a:cxnSpLocks/>
              <a:stCxn id="15" idx="2"/>
              <a:endCxn id="18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CEE7AE4-288C-E040-8705-BA72B4D00A94}"/>
                </a:ext>
              </a:extLst>
            </p:cNvPr>
            <p:cNvCxnSpPr>
              <a:cxnSpLocks/>
              <a:stCxn id="13" idx="2"/>
              <a:endCxn id="17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E1AA484-099F-A747-B982-51C438857287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B70A9D46-0153-E649-AD17-69DEFF2AE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16" y="1082704"/>
            <a:ext cx="10033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3CEE02A-05DC-D944-8996-6BB4F5608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4666" y="1088741"/>
            <a:ext cx="71501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2031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9E1D9E3-FE8B-DD46-8E9E-9F7FF4D4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25" y="279915"/>
            <a:ext cx="11277600" cy="317500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1C79A846-F647-5A41-BD3C-21F28B9AA5B5}"/>
              </a:ext>
            </a:extLst>
          </p:cNvPr>
          <p:cNvGrpSpPr/>
          <p:nvPr/>
        </p:nvGrpSpPr>
        <p:grpSpPr>
          <a:xfrm>
            <a:off x="9975458" y="879019"/>
            <a:ext cx="1701164" cy="1809750"/>
            <a:chOff x="9393556" y="3967693"/>
            <a:chExt cx="1701164" cy="180975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62C4C42-DF65-B141-AA37-DD166907199F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6A9C384-B8C2-8D45-BA32-6EA914AA9B43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C5604E-B5FA-6844-AB62-1707702A9C16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7AA1866-2CC9-D444-B2E1-BDA750E579CB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BC0F26B-4C96-144A-BDA9-86458CBD1344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FDEE335-A311-A643-B4DC-CABD6DCE8E3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F62526E-D4A7-CD4D-86EF-B9E47920AAF2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AC90C82-7EA3-EC4E-A459-2910AF7D8D16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8CE8373-9F1E-4F44-994C-3B1BFCB14653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DCB9A1-370E-D944-83AE-6D2A7AC6A4A7}"/>
                </a:ext>
              </a:extLst>
            </p:cNvPr>
            <p:cNvCxnSpPr>
              <a:cxnSpLocks/>
              <a:stCxn id="12" idx="3"/>
              <a:endCxn id="14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9722C6-897A-3347-96CB-EF444D5303C3}"/>
                </a:ext>
              </a:extLst>
            </p:cNvPr>
            <p:cNvCxnSpPr>
              <a:cxnSpLocks/>
              <a:endCxn id="14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CAA4648-B7B2-3D44-8E28-FB9C6010D6BF}"/>
                </a:ext>
              </a:extLst>
            </p:cNvPr>
            <p:cNvCxnSpPr>
              <a:cxnSpLocks/>
              <a:stCxn id="14" idx="4"/>
              <a:endCxn id="16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019FA91-8239-C541-B0AB-510438432245}"/>
                </a:ext>
              </a:extLst>
            </p:cNvPr>
            <p:cNvCxnSpPr>
              <a:cxnSpLocks/>
              <a:stCxn id="17" idx="1"/>
              <a:endCxn id="16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05862F3-ED25-B847-87BA-320D8866DDB2}"/>
                </a:ext>
              </a:extLst>
            </p:cNvPr>
            <p:cNvCxnSpPr>
              <a:cxnSpLocks/>
              <a:stCxn id="20" idx="2"/>
              <a:endCxn id="17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6360003-27C6-6A48-86EE-6E5A44BADBB2}"/>
                </a:ext>
              </a:extLst>
            </p:cNvPr>
            <p:cNvCxnSpPr>
              <a:cxnSpLocks/>
              <a:stCxn id="18" idx="3"/>
              <a:endCxn id="20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E2DA63E-D147-7145-8463-A505D924F702}"/>
                </a:ext>
              </a:extLst>
            </p:cNvPr>
            <p:cNvCxnSpPr>
              <a:cxnSpLocks/>
              <a:stCxn id="19" idx="4"/>
              <a:endCxn id="18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B96E2D8-FFF5-D645-BD62-E216D4BF9F68}"/>
                </a:ext>
              </a:extLst>
            </p:cNvPr>
            <p:cNvCxnSpPr>
              <a:cxnSpLocks/>
              <a:stCxn id="15" idx="4"/>
              <a:endCxn id="19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C4146E9-131F-EF44-8B9A-CD085A4819DB}"/>
                </a:ext>
              </a:extLst>
            </p:cNvPr>
            <p:cNvCxnSpPr>
              <a:cxnSpLocks/>
              <a:stCxn id="13" idx="5"/>
              <a:endCxn id="15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CD62525-DB14-3945-AC25-26BEA6F752DC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B22FFE2-56E3-A24B-BF5D-3ABCA864496B}"/>
                </a:ext>
              </a:extLst>
            </p:cNvPr>
            <p:cNvCxnSpPr>
              <a:cxnSpLocks/>
              <a:stCxn id="12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7D0C34D-189C-2B4D-B653-66B05C288679}"/>
                </a:ext>
              </a:extLst>
            </p:cNvPr>
            <p:cNvCxnSpPr>
              <a:cxnSpLocks/>
              <a:stCxn id="19" idx="2"/>
              <a:endCxn id="14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C889619-D143-5849-B1A4-7B4501B765C3}"/>
                </a:ext>
              </a:extLst>
            </p:cNvPr>
            <p:cNvCxnSpPr>
              <a:cxnSpLocks/>
              <a:stCxn id="12" idx="4"/>
              <a:endCxn id="16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B0D2E39-7FB8-1D4B-A284-054C0B293BA0}"/>
                </a:ext>
              </a:extLst>
            </p:cNvPr>
            <p:cNvCxnSpPr>
              <a:cxnSpLocks/>
              <a:stCxn id="18" idx="2"/>
              <a:endCxn id="16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286A345-1C61-074E-9F94-4ADAEAC1F480}"/>
                </a:ext>
              </a:extLst>
            </p:cNvPr>
            <p:cNvCxnSpPr>
              <a:cxnSpLocks/>
              <a:stCxn id="12" idx="4"/>
              <a:endCxn id="17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EA6BB9-DF01-1249-9179-F390D08680BA}"/>
                </a:ext>
              </a:extLst>
            </p:cNvPr>
            <p:cNvCxnSpPr>
              <a:cxnSpLocks/>
              <a:endCxn id="17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77978CB-1DE5-514A-AA6A-55145AD85AB2}"/>
                </a:ext>
              </a:extLst>
            </p:cNvPr>
            <p:cNvCxnSpPr>
              <a:cxnSpLocks/>
              <a:stCxn id="19" idx="2"/>
              <a:endCxn id="20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AA26E5-B399-9F45-9980-7F742F9332E4}"/>
                </a:ext>
              </a:extLst>
            </p:cNvPr>
            <p:cNvCxnSpPr>
              <a:cxnSpLocks/>
              <a:stCxn id="13" idx="3"/>
              <a:endCxn id="18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A67369D-6BD7-534A-BA84-2C7E3BDF958A}"/>
                </a:ext>
              </a:extLst>
            </p:cNvPr>
            <p:cNvCxnSpPr>
              <a:cxnSpLocks/>
              <a:stCxn id="15" idx="2"/>
              <a:endCxn id="18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CEE7AE4-288C-E040-8705-BA72B4D00A94}"/>
                </a:ext>
              </a:extLst>
            </p:cNvPr>
            <p:cNvCxnSpPr>
              <a:cxnSpLocks/>
              <a:stCxn id="13" idx="2"/>
              <a:endCxn id="17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E1AA484-099F-A747-B982-51C438857287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B70A9D46-0153-E649-AD17-69DEFF2AE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16" y="1082704"/>
            <a:ext cx="10033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3CEE02A-05DC-D944-8996-6BB4F5608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4666" y="1088741"/>
            <a:ext cx="7150100" cy="2794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351AE50-79BE-6A46-A200-DDD2B6579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66" y="1625144"/>
            <a:ext cx="78613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747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B7F557-5C2D-CF4C-8506-1B9A71171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236151"/>
            <a:ext cx="5562600" cy="355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4760C32-4772-C14C-BCFE-EA505FFA69A1}"/>
              </a:ext>
            </a:extLst>
          </p:cNvPr>
          <p:cNvSpPr/>
          <p:nvPr/>
        </p:nvSpPr>
        <p:spPr>
          <a:xfrm>
            <a:off x="4792717" y="2322785"/>
            <a:ext cx="2028498" cy="7882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067C97-E012-1847-B48F-1914AB7C8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631" y="2618170"/>
            <a:ext cx="1346200" cy="2921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8EE9B3E-5F3C-8D4C-932E-35278A8CAD2F}"/>
              </a:ext>
            </a:extLst>
          </p:cNvPr>
          <p:cNvCxnSpPr>
            <a:cxnSpLocks/>
          </p:cNvCxnSpPr>
          <p:nvPr/>
        </p:nvCxnSpPr>
        <p:spPr>
          <a:xfrm>
            <a:off x="3216166" y="2640285"/>
            <a:ext cx="157655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ADA5E39-CD8A-4A4A-8239-88E1615D9F04}"/>
              </a:ext>
            </a:extLst>
          </p:cNvPr>
          <p:cNvCxnSpPr>
            <a:cxnSpLocks/>
          </p:cNvCxnSpPr>
          <p:nvPr/>
        </p:nvCxnSpPr>
        <p:spPr>
          <a:xfrm>
            <a:off x="6821215" y="2618170"/>
            <a:ext cx="157655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245E63E8-A08F-8644-BA4B-66823B12D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3809" y="2500585"/>
            <a:ext cx="723900" cy="279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7BAB74-6619-4C4B-8D56-F2952EFBE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6223" y="2474748"/>
            <a:ext cx="952500" cy="292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76F5B9E-B62B-9847-8B08-10B2F1E46D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3359" y="2895162"/>
            <a:ext cx="1524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9D670D5-145A-4349-9B28-C9E84E5256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22188" y="2830348"/>
            <a:ext cx="2159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2F9CB96-51A7-6D4A-9432-AB40A36800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91744" y="2857062"/>
            <a:ext cx="635000" cy="254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163EEA7-134A-D34F-8E8A-C6903111B2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73123" y="2823998"/>
            <a:ext cx="711200" cy="254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BBA63F6-7BE8-1345-97BB-B8A18CEF9B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50966" y="3798616"/>
            <a:ext cx="965200" cy="27940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4B7C3FA-6111-E840-83D8-85CCCE343572}"/>
              </a:ext>
            </a:extLst>
          </p:cNvPr>
          <p:cNvCxnSpPr>
            <a:cxnSpLocks/>
          </p:cNvCxnSpPr>
          <p:nvPr/>
        </p:nvCxnSpPr>
        <p:spPr>
          <a:xfrm flipV="1">
            <a:off x="2816772" y="3188139"/>
            <a:ext cx="220937" cy="5369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E441B2EB-F0B1-C24E-B805-D497CE08A9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09566" y="5159596"/>
            <a:ext cx="91948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8930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9E1D9E3-FE8B-DD46-8E9E-9F7FF4D4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25" y="279915"/>
            <a:ext cx="11277600" cy="317500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1C79A846-F647-5A41-BD3C-21F28B9AA5B5}"/>
              </a:ext>
            </a:extLst>
          </p:cNvPr>
          <p:cNvGrpSpPr/>
          <p:nvPr/>
        </p:nvGrpSpPr>
        <p:grpSpPr>
          <a:xfrm>
            <a:off x="9975458" y="879019"/>
            <a:ext cx="1701164" cy="1809750"/>
            <a:chOff x="9393556" y="3967693"/>
            <a:chExt cx="1701164" cy="180975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62C4C42-DF65-B141-AA37-DD166907199F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6A9C384-B8C2-8D45-BA32-6EA914AA9B43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C5604E-B5FA-6844-AB62-1707702A9C16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7AA1866-2CC9-D444-B2E1-BDA750E579CB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BC0F26B-4C96-144A-BDA9-86458CBD1344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FDEE335-A311-A643-B4DC-CABD6DCE8E3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F62526E-D4A7-CD4D-86EF-B9E47920AAF2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AC90C82-7EA3-EC4E-A459-2910AF7D8D16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8CE8373-9F1E-4F44-994C-3B1BFCB14653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DCB9A1-370E-D944-83AE-6D2A7AC6A4A7}"/>
                </a:ext>
              </a:extLst>
            </p:cNvPr>
            <p:cNvCxnSpPr>
              <a:cxnSpLocks/>
              <a:stCxn id="12" idx="3"/>
              <a:endCxn id="14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9722C6-897A-3347-96CB-EF444D5303C3}"/>
                </a:ext>
              </a:extLst>
            </p:cNvPr>
            <p:cNvCxnSpPr>
              <a:cxnSpLocks/>
              <a:endCxn id="14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CAA4648-B7B2-3D44-8E28-FB9C6010D6BF}"/>
                </a:ext>
              </a:extLst>
            </p:cNvPr>
            <p:cNvCxnSpPr>
              <a:cxnSpLocks/>
              <a:stCxn id="14" idx="4"/>
              <a:endCxn id="16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019FA91-8239-C541-B0AB-510438432245}"/>
                </a:ext>
              </a:extLst>
            </p:cNvPr>
            <p:cNvCxnSpPr>
              <a:cxnSpLocks/>
              <a:stCxn id="17" idx="1"/>
              <a:endCxn id="16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05862F3-ED25-B847-87BA-320D8866DDB2}"/>
                </a:ext>
              </a:extLst>
            </p:cNvPr>
            <p:cNvCxnSpPr>
              <a:cxnSpLocks/>
              <a:stCxn id="20" idx="2"/>
              <a:endCxn id="17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6360003-27C6-6A48-86EE-6E5A44BADBB2}"/>
                </a:ext>
              </a:extLst>
            </p:cNvPr>
            <p:cNvCxnSpPr>
              <a:cxnSpLocks/>
              <a:stCxn id="18" idx="3"/>
              <a:endCxn id="20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E2DA63E-D147-7145-8463-A505D924F702}"/>
                </a:ext>
              </a:extLst>
            </p:cNvPr>
            <p:cNvCxnSpPr>
              <a:cxnSpLocks/>
              <a:stCxn id="19" idx="4"/>
              <a:endCxn id="18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B96E2D8-FFF5-D645-BD62-E216D4BF9F68}"/>
                </a:ext>
              </a:extLst>
            </p:cNvPr>
            <p:cNvCxnSpPr>
              <a:cxnSpLocks/>
              <a:stCxn id="15" idx="4"/>
              <a:endCxn id="19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C4146E9-131F-EF44-8B9A-CD085A4819DB}"/>
                </a:ext>
              </a:extLst>
            </p:cNvPr>
            <p:cNvCxnSpPr>
              <a:cxnSpLocks/>
              <a:stCxn id="13" idx="5"/>
              <a:endCxn id="15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CD62525-DB14-3945-AC25-26BEA6F752DC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B22FFE2-56E3-A24B-BF5D-3ABCA864496B}"/>
                </a:ext>
              </a:extLst>
            </p:cNvPr>
            <p:cNvCxnSpPr>
              <a:cxnSpLocks/>
              <a:stCxn id="12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7D0C34D-189C-2B4D-B653-66B05C288679}"/>
                </a:ext>
              </a:extLst>
            </p:cNvPr>
            <p:cNvCxnSpPr>
              <a:cxnSpLocks/>
              <a:stCxn id="19" idx="2"/>
              <a:endCxn id="14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C889619-D143-5849-B1A4-7B4501B765C3}"/>
                </a:ext>
              </a:extLst>
            </p:cNvPr>
            <p:cNvCxnSpPr>
              <a:cxnSpLocks/>
              <a:stCxn id="12" idx="4"/>
              <a:endCxn id="16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B0D2E39-7FB8-1D4B-A284-054C0B293BA0}"/>
                </a:ext>
              </a:extLst>
            </p:cNvPr>
            <p:cNvCxnSpPr>
              <a:cxnSpLocks/>
              <a:stCxn id="18" idx="2"/>
              <a:endCxn id="16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286A345-1C61-074E-9F94-4ADAEAC1F480}"/>
                </a:ext>
              </a:extLst>
            </p:cNvPr>
            <p:cNvCxnSpPr>
              <a:cxnSpLocks/>
              <a:stCxn id="12" idx="4"/>
              <a:endCxn id="17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EA6BB9-DF01-1249-9179-F390D08680BA}"/>
                </a:ext>
              </a:extLst>
            </p:cNvPr>
            <p:cNvCxnSpPr>
              <a:cxnSpLocks/>
              <a:endCxn id="17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77978CB-1DE5-514A-AA6A-55145AD85AB2}"/>
                </a:ext>
              </a:extLst>
            </p:cNvPr>
            <p:cNvCxnSpPr>
              <a:cxnSpLocks/>
              <a:stCxn id="19" idx="2"/>
              <a:endCxn id="20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AA26E5-B399-9F45-9980-7F742F9332E4}"/>
                </a:ext>
              </a:extLst>
            </p:cNvPr>
            <p:cNvCxnSpPr>
              <a:cxnSpLocks/>
              <a:stCxn id="13" idx="3"/>
              <a:endCxn id="18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A67369D-6BD7-534A-BA84-2C7E3BDF958A}"/>
                </a:ext>
              </a:extLst>
            </p:cNvPr>
            <p:cNvCxnSpPr>
              <a:cxnSpLocks/>
              <a:stCxn id="15" idx="2"/>
              <a:endCxn id="18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CEE7AE4-288C-E040-8705-BA72B4D00A94}"/>
                </a:ext>
              </a:extLst>
            </p:cNvPr>
            <p:cNvCxnSpPr>
              <a:cxnSpLocks/>
              <a:stCxn id="13" idx="2"/>
              <a:endCxn id="17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E1AA484-099F-A747-B982-51C438857287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B70A9D46-0153-E649-AD17-69DEFF2AE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16" y="1082704"/>
            <a:ext cx="10033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3CEE02A-05DC-D944-8996-6BB4F5608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4666" y="1088741"/>
            <a:ext cx="7150100" cy="2794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351AE50-79BE-6A46-A200-DDD2B6579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66" y="1625144"/>
            <a:ext cx="7861300" cy="3175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6A5FB48-508A-8049-96AE-0B7E9B6FBB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027" y="2562917"/>
            <a:ext cx="5080000" cy="2794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D771F22-261D-5C4D-8E65-10E6731B3C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3204" y="2588317"/>
            <a:ext cx="2832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20895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9E1D9E3-FE8B-DD46-8E9E-9F7FF4D4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25" y="279915"/>
            <a:ext cx="11277600" cy="317500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1C79A846-F647-5A41-BD3C-21F28B9AA5B5}"/>
              </a:ext>
            </a:extLst>
          </p:cNvPr>
          <p:cNvGrpSpPr/>
          <p:nvPr/>
        </p:nvGrpSpPr>
        <p:grpSpPr>
          <a:xfrm>
            <a:off x="9975458" y="879019"/>
            <a:ext cx="1701164" cy="1809750"/>
            <a:chOff x="9393556" y="3967693"/>
            <a:chExt cx="1701164" cy="180975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62C4C42-DF65-B141-AA37-DD166907199F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6A9C384-B8C2-8D45-BA32-6EA914AA9B43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C5604E-B5FA-6844-AB62-1707702A9C16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7AA1866-2CC9-D444-B2E1-BDA750E579CB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BC0F26B-4C96-144A-BDA9-86458CBD1344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FDEE335-A311-A643-B4DC-CABD6DCE8E3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F62526E-D4A7-CD4D-86EF-B9E47920AAF2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AC90C82-7EA3-EC4E-A459-2910AF7D8D16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8CE8373-9F1E-4F44-994C-3B1BFCB14653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DCB9A1-370E-D944-83AE-6D2A7AC6A4A7}"/>
                </a:ext>
              </a:extLst>
            </p:cNvPr>
            <p:cNvCxnSpPr>
              <a:cxnSpLocks/>
              <a:stCxn id="12" idx="3"/>
              <a:endCxn id="14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9722C6-897A-3347-96CB-EF444D5303C3}"/>
                </a:ext>
              </a:extLst>
            </p:cNvPr>
            <p:cNvCxnSpPr>
              <a:cxnSpLocks/>
              <a:endCxn id="14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CAA4648-B7B2-3D44-8E28-FB9C6010D6BF}"/>
                </a:ext>
              </a:extLst>
            </p:cNvPr>
            <p:cNvCxnSpPr>
              <a:cxnSpLocks/>
              <a:stCxn id="14" idx="4"/>
              <a:endCxn id="16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019FA91-8239-C541-B0AB-510438432245}"/>
                </a:ext>
              </a:extLst>
            </p:cNvPr>
            <p:cNvCxnSpPr>
              <a:cxnSpLocks/>
              <a:stCxn id="17" idx="1"/>
              <a:endCxn id="16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05862F3-ED25-B847-87BA-320D8866DDB2}"/>
                </a:ext>
              </a:extLst>
            </p:cNvPr>
            <p:cNvCxnSpPr>
              <a:cxnSpLocks/>
              <a:stCxn id="20" idx="2"/>
              <a:endCxn id="17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6360003-27C6-6A48-86EE-6E5A44BADBB2}"/>
                </a:ext>
              </a:extLst>
            </p:cNvPr>
            <p:cNvCxnSpPr>
              <a:cxnSpLocks/>
              <a:stCxn id="18" idx="3"/>
              <a:endCxn id="20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E2DA63E-D147-7145-8463-A505D924F702}"/>
                </a:ext>
              </a:extLst>
            </p:cNvPr>
            <p:cNvCxnSpPr>
              <a:cxnSpLocks/>
              <a:stCxn id="19" idx="4"/>
              <a:endCxn id="18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B96E2D8-FFF5-D645-BD62-E216D4BF9F68}"/>
                </a:ext>
              </a:extLst>
            </p:cNvPr>
            <p:cNvCxnSpPr>
              <a:cxnSpLocks/>
              <a:stCxn id="15" idx="4"/>
              <a:endCxn id="19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C4146E9-131F-EF44-8B9A-CD085A4819DB}"/>
                </a:ext>
              </a:extLst>
            </p:cNvPr>
            <p:cNvCxnSpPr>
              <a:cxnSpLocks/>
              <a:stCxn id="13" idx="5"/>
              <a:endCxn id="15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CD62525-DB14-3945-AC25-26BEA6F752DC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B22FFE2-56E3-A24B-BF5D-3ABCA864496B}"/>
                </a:ext>
              </a:extLst>
            </p:cNvPr>
            <p:cNvCxnSpPr>
              <a:cxnSpLocks/>
              <a:stCxn id="12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7D0C34D-189C-2B4D-B653-66B05C288679}"/>
                </a:ext>
              </a:extLst>
            </p:cNvPr>
            <p:cNvCxnSpPr>
              <a:cxnSpLocks/>
              <a:stCxn id="19" idx="2"/>
              <a:endCxn id="14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C889619-D143-5849-B1A4-7B4501B765C3}"/>
                </a:ext>
              </a:extLst>
            </p:cNvPr>
            <p:cNvCxnSpPr>
              <a:cxnSpLocks/>
              <a:stCxn id="12" idx="4"/>
              <a:endCxn id="16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B0D2E39-7FB8-1D4B-A284-054C0B293BA0}"/>
                </a:ext>
              </a:extLst>
            </p:cNvPr>
            <p:cNvCxnSpPr>
              <a:cxnSpLocks/>
              <a:stCxn id="18" idx="2"/>
              <a:endCxn id="16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286A345-1C61-074E-9F94-4ADAEAC1F480}"/>
                </a:ext>
              </a:extLst>
            </p:cNvPr>
            <p:cNvCxnSpPr>
              <a:cxnSpLocks/>
              <a:stCxn id="12" idx="4"/>
              <a:endCxn id="17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EA6BB9-DF01-1249-9179-F390D08680BA}"/>
                </a:ext>
              </a:extLst>
            </p:cNvPr>
            <p:cNvCxnSpPr>
              <a:cxnSpLocks/>
              <a:endCxn id="17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77978CB-1DE5-514A-AA6A-55145AD85AB2}"/>
                </a:ext>
              </a:extLst>
            </p:cNvPr>
            <p:cNvCxnSpPr>
              <a:cxnSpLocks/>
              <a:stCxn id="19" idx="2"/>
              <a:endCxn id="20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AA26E5-B399-9F45-9980-7F742F9332E4}"/>
                </a:ext>
              </a:extLst>
            </p:cNvPr>
            <p:cNvCxnSpPr>
              <a:cxnSpLocks/>
              <a:stCxn id="13" idx="3"/>
              <a:endCxn id="18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A67369D-6BD7-534A-BA84-2C7E3BDF958A}"/>
                </a:ext>
              </a:extLst>
            </p:cNvPr>
            <p:cNvCxnSpPr>
              <a:cxnSpLocks/>
              <a:stCxn id="15" idx="2"/>
              <a:endCxn id="18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CEE7AE4-288C-E040-8705-BA72B4D00A94}"/>
                </a:ext>
              </a:extLst>
            </p:cNvPr>
            <p:cNvCxnSpPr>
              <a:cxnSpLocks/>
              <a:stCxn id="13" idx="2"/>
              <a:endCxn id="17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E1AA484-099F-A747-B982-51C438857287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B70A9D46-0153-E649-AD17-69DEFF2AE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16" y="1082704"/>
            <a:ext cx="10033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3CEE02A-05DC-D944-8996-6BB4F5608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4666" y="1088741"/>
            <a:ext cx="7150100" cy="2794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351AE50-79BE-6A46-A200-DDD2B6579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66" y="1625144"/>
            <a:ext cx="7861300" cy="3175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6A5FB48-508A-8049-96AE-0B7E9B6FBB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027" y="2562917"/>
            <a:ext cx="5080000" cy="2794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D771F22-261D-5C4D-8E65-10E6731B3C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3204" y="2588317"/>
            <a:ext cx="2832100" cy="2286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06B5ABD-0189-4346-9768-81CA645C99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445" y="3379998"/>
            <a:ext cx="5334000" cy="2794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37FD1C3-0953-2E48-99B0-E7A30BC0C5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8493" y="3387206"/>
            <a:ext cx="939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4933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9E1D9E3-FE8B-DD46-8E9E-9F7FF4D4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25" y="279915"/>
            <a:ext cx="11277600" cy="317500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1C79A846-F647-5A41-BD3C-21F28B9AA5B5}"/>
              </a:ext>
            </a:extLst>
          </p:cNvPr>
          <p:cNvGrpSpPr/>
          <p:nvPr/>
        </p:nvGrpSpPr>
        <p:grpSpPr>
          <a:xfrm>
            <a:off x="9975458" y="879019"/>
            <a:ext cx="1701164" cy="1809750"/>
            <a:chOff x="9393556" y="3967693"/>
            <a:chExt cx="1701164" cy="180975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62C4C42-DF65-B141-AA37-DD166907199F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6A9C384-B8C2-8D45-BA32-6EA914AA9B43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C5604E-B5FA-6844-AB62-1707702A9C16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7AA1866-2CC9-D444-B2E1-BDA750E579CB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BC0F26B-4C96-144A-BDA9-86458CBD1344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FDEE335-A311-A643-B4DC-CABD6DCE8E3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F62526E-D4A7-CD4D-86EF-B9E47920AAF2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AC90C82-7EA3-EC4E-A459-2910AF7D8D16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8CE8373-9F1E-4F44-994C-3B1BFCB14653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DCB9A1-370E-D944-83AE-6D2A7AC6A4A7}"/>
                </a:ext>
              </a:extLst>
            </p:cNvPr>
            <p:cNvCxnSpPr>
              <a:cxnSpLocks/>
              <a:stCxn id="12" idx="3"/>
              <a:endCxn id="14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9722C6-897A-3347-96CB-EF444D5303C3}"/>
                </a:ext>
              </a:extLst>
            </p:cNvPr>
            <p:cNvCxnSpPr>
              <a:cxnSpLocks/>
              <a:endCxn id="14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CAA4648-B7B2-3D44-8E28-FB9C6010D6BF}"/>
                </a:ext>
              </a:extLst>
            </p:cNvPr>
            <p:cNvCxnSpPr>
              <a:cxnSpLocks/>
              <a:stCxn id="14" idx="4"/>
              <a:endCxn id="16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019FA91-8239-C541-B0AB-510438432245}"/>
                </a:ext>
              </a:extLst>
            </p:cNvPr>
            <p:cNvCxnSpPr>
              <a:cxnSpLocks/>
              <a:stCxn id="17" idx="1"/>
              <a:endCxn id="16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05862F3-ED25-B847-87BA-320D8866DDB2}"/>
                </a:ext>
              </a:extLst>
            </p:cNvPr>
            <p:cNvCxnSpPr>
              <a:cxnSpLocks/>
              <a:stCxn id="20" idx="2"/>
              <a:endCxn id="17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6360003-27C6-6A48-86EE-6E5A44BADBB2}"/>
                </a:ext>
              </a:extLst>
            </p:cNvPr>
            <p:cNvCxnSpPr>
              <a:cxnSpLocks/>
              <a:stCxn id="18" idx="3"/>
              <a:endCxn id="20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E2DA63E-D147-7145-8463-A505D924F702}"/>
                </a:ext>
              </a:extLst>
            </p:cNvPr>
            <p:cNvCxnSpPr>
              <a:cxnSpLocks/>
              <a:stCxn id="19" idx="4"/>
              <a:endCxn id="18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B96E2D8-FFF5-D645-BD62-E216D4BF9F68}"/>
                </a:ext>
              </a:extLst>
            </p:cNvPr>
            <p:cNvCxnSpPr>
              <a:cxnSpLocks/>
              <a:stCxn id="15" idx="4"/>
              <a:endCxn id="19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C4146E9-131F-EF44-8B9A-CD085A4819DB}"/>
                </a:ext>
              </a:extLst>
            </p:cNvPr>
            <p:cNvCxnSpPr>
              <a:cxnSpLocks/>
              <a:stCxn id="13" idx="5"/>
              <a:endCxn id="15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CD62525-DB14-3945-AC25-26BEA6F752DC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B22FFE2-56E3-A24B-BF5D-3ABCA864496B}"/>
                </a:ext>
              </a:extLst>
            </p:cNvPr>
            <p:cNvCxnSpPr>
              <a:cxnSpLocks/>
              <a:stCxn id="12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7D0C34D-189C-2B4D-B653-66B05C288679}"/>
                </a:ext>
              </a:extLst>
            </p:cNvPr>
            <p:cNvCxnSpPr>
              <a:cxnSpLocks/>
              <a:stCxn id="19" idx="2"/>
              <a:endCxn id="14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C889619-D143-5849-B1A4-7B4501B765C3}"/>
                </a:ext>
              </a:extLst>
            </p:cNvPr>
            <p:cNvCxnSpPr>
              <a:cxnSpLocks/>
              <a:stCxn id="12" idx="4"/>
              <a:endCxn id="16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B0D2E39-7FB8-1D4B-A284-054C0B293BA0}"/>
                </a:ext>
              </a:extLst>
            </p:cNvPr>
            <p:cNvCxnSpPr>
              <a:cxnSpLocks/>
              <a:stCxn id="18" idx="2"/>
              <a:endCxn id="16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286A345-1C61-074E-9F94-4ADAEAC1F480}"/>
                </a:ext>
              </a:extLst>
            </p:cNvPr>
            <p:cNvCxnSpPr>
              <a:cxnSpLocks/>
              <a:stCxn id="12" idx="4"/>
              <a:endCxn id="17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EA6BB9-DF01-1249-9179-F390D08680BA}"/>
                </a:ext>
              </a:extLst>
            </p:cNvPr>
            <p:cNvCxnSpPr>
              <a:cxnSpLocks/>
              <a:endCxn id="17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77978CB-1DE5-514A-AA6A-55145AD85AB2}"/>
                </a:ext>
              </a:extLst>
            </p:cNvPr>
            <p:cNvCxnSpPr>
              <a:cxnSpLocks/>
              <a:stCxn id="19" idx="2"/>
              <a:endCxn id="20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AA26E5-B399-9F45-9980-7F742F9332E4}"/>
                </a:ext>
              </a:extLst>
            </p:cNvPr>
            <p:cNvCxnSpPr>
              <a:cxnSpLocks/>
              <a:stCxn id="13" idx="3"/>
              <a:endCxn id="18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A67369D-6BD7-534A-BA84-2C7E3BDF958A}"/>
                </a:ext>
              </a:extLst>
            </p:cNvPr>
            <p:cNvCxnSpPr>
              <a:cxnSpLocks/>
              <a:stCxn id="15" idx="2"/>
              <a:endCxn id="18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CEE7AE4-288C-E040-8705-BA72B4D00A94}"/>
                </a:ext>
              </a:extLst>
            </p:cNvPr>
            <p:cNvCxnSpPr>
              <a:cxnSpLocks/>
              <a:stCxn id="13" idx="2"/>
              <a:endCxn id="17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E1AA484-099F-A747-B982-51C438857287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B70A9D46-0153-E649-AD17-69DEFF2AE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16" y="1082704"/>
            <a:ext cx="10033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3CEE02A-05DC-D944-8996-6BB4F5608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4666" y="1088741"/>
            <a:ext cx="7150100" cy="2794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351AE50-79BE-6A46-A200-DDD2B6579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66" y="1625144"/>
            <a:ext cx="7861300" cy="3175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6A5FB48-508A-8049-96AE-0B7E9B6FBB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027" y="2562917"/>
            <a:ext cx="5080000" cy="2794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D771F22-261D-5C4D-8E65-10E6731B3C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3204" y="2588317"/>
            <a:ext cx="2832100" cy="2286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06B5ABD-0189-4346-9768-81CA645C99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445" y="3379998"/>
            <a:ext cx="5334000" cy="2794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37FD1C3-0953-2E48-99B0-E7A30BC0C5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8493" y="3387206"/>
            <a:ext cx="939800" cy="2413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74C6657-50A5-6B4F-B101-822615114F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8745" y="4056303"/>
            <a:ext cx="45974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287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9E1D9E3-FE8B-DD46-8E9E-9F7FF4D4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25" y="279915"/>
            <a:ext cx="11277600" cy="317500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1C79A846-F647-5A41-BD3C-21F28B9AA5B5}"/>
              </a:ext>
            </a:extLst>
          </p:cNvPr>
          <p:cNvGrpSpPr/>
          <p:nvPr/>
        </p:nvGrpSpPr>
        <p:grpSpPr>
          <a:xfrm>
            <a:off x="9975458" y="879019"/>
            <a:ext cx="1701164" cy="1809750"/>
            <a:chOff x="9393556" y="3967693"/>
            <a:chExt cx="1701164" cy="180975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62C4C42-DF65-B141-AA37-DD166907199F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6A9C384-B8C2-8D45-BA32-6EA914AA9B43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C5604E-B5FA-6844-AB62-1707702A9C16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7AA1866-2CC9-D444-B2E1-BDA750E579CB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BC0F26B-4C96-144A-BDA9-86458CBD1344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FDEE335-A311-A643-B4DC-CABD6DCE8E3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F62526E-D4A7-CD4D-86EF-B9E47920AAF2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AC90C82-7EA3-EC4E-A459-2910AF7D8D16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8CE8373-9F1E-4F44-994C-3B1BFCB14653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DCB9A1-370E-D944-83AE-6D2A7AC6A4A7}"/>
                </a:ext>
              </a:extLst>
            </p:cNvPr>
            <p:cNvCxnSpPr>
              <a:cxnSpLocks/>
              <a:stCxn id="12" idx="3"/>
              <a:endCxn id="14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9722C6-897A-3347-96CB-EF444D5303C3}"/>
                </a:ext>
              </a:extLst>
            </p:cNvPr>
            <p:cNvCxnSpPr>
              <a:cxnSpLocks/>
              <a:endCxn id="14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CAA4648-B7B2-3D44-8E28-FB9C6010D6BF}"/>
                </a:ext>
              </a:extLst>
            </p:cNvPr>
            <p:cNvCxnSpPr>
              <a:cxnSpLocks/>
              <a:stCxn id="14" idx="4"/>
              <a:endCxn id="16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019FA91-8239-C541-B0AB-510438432245}"/>
                </a:ext>
              </a:extLst>
            </p:cNvPr>
            <p:cNvCxnSpPr>
              <a:cxnSpLocks/>
              <a:stCxn id="17" idx="1"/>
              <a:endCxn id="16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05862F3-ED25-B847-87BA-320D8866DDB2}"/>
                </a:ext>
              </a:extLst>
            </p:cNvPr>
            <p:cNvCxnSpPr>
              <a:cxnSpLocks/>
              <a:stCxn id="20" idx="2"/>
              <a:endCxn id="17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6360003-27C6-6A48-86EE-6E5A44BADBB2}"/>
                </a:ext>
              </a:extLst>
            </p:cNvPr>
            <p:cNvCxnSpPr>
              <a:cxnSpLocks/>
              <a:stCxn id="18" idx="3"/>
              <a:endCxn id="20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E2DA63E-D147-7145-8463-A505D924F702}"/>
                </a:ext>
              </a:extLst>
            </p:cNvPr>
            <p:cNvCxnSpPr>
              <a:cxnSpLocks/>
              <a:stCxn id="19" idx="4"/>
              <a:endCxn id="18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B96E2D8-FFF5-D645-BD62-E216D4BF9F68}"/>
                </a:ext>
              </a:extLst>
            </p:cNvPr>
            <p:cNvCxnSpPr>
              <a:cxnSpLocks/>
              <a:stCxn id="15" idx="4"/>
              <a:endCxn id="19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C4146E9-131F-EF44-8B9A-CD085A4819DB}"/>
                </a:ext>
              </a:extLst>
            </p:cNvPr>
            <p:cNvCxnSpPr>
              <a:cxnSpLocks/>
              <a:stCxn id="13" idx="5"/>
              <a:endCxn id="15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CD62525-DB14-3945-AC25-26BEA6F752DC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B22FFE2-56E3-A24B-BF5D-3ABCA864496B}"/>
                </a:ext>
              </a:extLst>
            </p:cNvPr>
            <p:cNvCxnSpPr>
              <a:cxnSpLocks/>
              <a:stCxn id="12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7D0C34D-189C-2B4D-B653-66B05C288679}"/>
                </a:ext>
              </a:extLst>
            </p:cNvPr>
            <p:cNvCxnSpPr>
              <a:cxnSpLocks/>
              <a:stCxn id="19" idx="2"/>
              <a:endCxn id="14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C889619-D143-5849-B1A4-7B4501B765C3}"/>
                </a:ext>
              </a:extLst>
            </p:cNvPr>
            <p:cNvCxnSpPr>
              <a:cxnSpLocks/>
              <a:stCxn id="12" idx="4"/>
              <a:endCxn id="16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B0D2E39-7FB8-1D4B-A284-054C0B293BA0}"/>
                </a:ext>
              </a:extLst>
            </p:cNvPr>
            <p:cNvCxnSpPr>
              <a:cxnSpLocks/>
              <a:stCxn id="18" idx="2"/>
              <a:endCxn id="16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286A345-1C61-074E-9F94-4ADAEAC1F480}"/>
                </a:ext>
              </a:extLst>
            </p:cNvPr>
            <p:cNvCxnSpPr>
              <a:cxnSpLocks/>
              <a:stCxn id="12" idx="4"/>
              <a:endCxn id="17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EA6BB9-DF01-1249-9179-F390D08680BA}"/>
                </a:ext>
              </a:extLst>
            </p:cNvPr>
            <p:cNvCxnSpPr>
              <a:cxnSpLocks/>
              <a:endCxn id="17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77978CB-1DE5-514A-AA6A-55145AD85AB2}"/>
                </a:ext>
              </a:extLst>
            </p:cNvPr>
            <p:cNvCxnSpPr>
              <a:cxnSpLocks/>
              <a:stCxn id="19" idx="2"/>
              <a:endCxn id="20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AA26E5-B399-9F45-9980-7F742F9332E4}"/>
                </a:ext>
              </a:extLst>
            </p:cNvPr>
            <p:cNvCxnSpPr>
              <a:cxnSpLocks/>
              <a:stCxn id="13" idx="3"/>
              <a:endCxn id="18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A67369D-6BD7-534A-BA84-2C7E3BDF958A}"/>
                </a:ext>
              </a:extLst>
            </p:cNvPr>
            <p:cNvCxnSpPr>
              <a:cxnSpLocks/>
              <a:stCxn id="15" idx="2"/>
              <a:endCxn id="18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CEE7AE4-288C-E040-8705-BA72B4D00A94}"/>
                </a:ext>
              </a:extLst>
            </p:cNvPr>
            <p:cNvCxnSpPr>
              <a:cxnSpLocks/>
              <a:stCxn id="13" idx="2"/>
              <a:endCxn id="17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E1AA484-099F-A747-B982-51C438857287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B70A9D46-0153-E649-AD17-69DEFF2AE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16" y="1082704"/>
            <a:ext cx="10033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3CEE02A-05DC-D944-8996-6BB4F5608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4666" y="1088741"/>
            <a:ext cx="7150100" cy="2794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351AE50-79BE-6A46-A200-DDD2B6579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66" y="1625144"/>
            <a:ext cx="7861300" cy="3175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6A5FB48-508A-8049-96AE-0B7E9B6FBB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027" y="2562917"/>
            <a:ext cx="5080000" cy="2794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D771F22-261D-5C4D-8E65-10E6731B3C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3204" y="2588317"/>
            <a:ext cx="2832100" cy="2286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06B5ABD-0189-4346-9768-81CA645C99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445" y="3379998"/>
            <a:ext cx="5334000" cy="2794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37FD1C3-0953-2E48-99B0-E7A30BC0C5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8493" y="3387206"/>
            <a:ext cx="939800" cy="2413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74C6657-50A5-6B4F-B101-822615114F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8745" y="4056303"/>
            <a:ext cx="4597400" cy="3175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93D9730E-90D5-2E40-BD59-4B2E7415AF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57660" y="4050125"/>
            <a:ext cx="3797300" cy="317500"/>
          </a:xfrm>
          <a:prstGeom prst="rect">
            <a:avLst/>
          </a:prstGeom>
        </p:spPr>
      </p:pic>
      <p:sp>
        <p:nvSpPr>
          <p:cNvPr id="56" name="Right Arrow 55">
            <a:extLst>
              <a:ext uri="{FF2B5EF4-FFF2-40B4-BE49-F238E27FC236}">
                <a16:creationId xmlns:a16="http://schemas.microsoft.com/office/drawing/2014/main" id="{8B54D37A-3763-A549-B96F-663F967515D6}"/>
              </a:ext>
            </a:extLst>
          </p:cNvPr>
          <p:cNvSpPr/>
          <p:nvPr/>
        </p:nvSpPr>
        <p:spPr>
          <a:xfrm>
            <a:off x="5549501" y="4089812"/>
            <a:ext cx="620758" cy="238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0436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9E1D9E3-FE8B-DD46-8E9E-9F7FF4D4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25" y="279915"/>
            <a:ext cx="11277600" cy="317500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1C79A846-F647-5A41-BD3C-21F28B9AA5B5}"/>
              </a:ext>
            </a:extLst>
          </p:cNvPr>
          <p:cNvGrpSpPr/>
          <p:nvPr/>
        </p:nvGrpSpPr>
        <p:grpSpPr>
          <a:xfrm>
            <a:off x="9975458" y="879019"/>
            <a:ext cx="1701164" cy="1809750"/>
            <a:chOff x="9393556" y="3967693"/>
            <a:chExt cx="1701164" cy="180975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62C4C42-DF65-B141-AA37-DD166907199F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6A9C384-B8C2-8D45-BA32-6EA914AA9B43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C5604E-B5FA-6844-AB62-1707702A9C16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7AA1866-2CC9-D444-B2E1-BDA750E579CB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BC0F26B-4C96-144A-BDA9-86458CBD1344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FDEE335-A311-A643-B4DC-CABD6DCE8E3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F62526E-D4A7-CD4D-86EF-B9E47920AAF2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AC90C82-7EA3-EC4E-A459-2910AF7D8D16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8CE8373-9F1E-4F44-994C-3B1BFCB14653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DCB9A1-370E-D944-83AE-6D2A7AC6A4A7}"/>
                </a:ext>
              </a:extLst>
            </p:cNvPr>
            <p:cNvCxnSpPr>
              <a:cxnSpLocks/>
              <a:stCxn id="12" idx="3"/>
              <a:endCxn id="14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9722C6-897A-3347-96CB-EF444D5303C3}"/>
                </a:ext>
              </a:extLst>
            </p:cNvPr>
            <p:cNvCxnSpPr>
              <a:cxnSpLocks/>
              <a:endCxn id="14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CAA4648-B7B2-3D44-8E28-FB9C6010D6BF}"/>
                </a:ext>
              </a:extLst>
            </p:cNvPr>
            <p:cNvCxnSpPr>
              <a:cxnSpLocks/>
              <a:stCxn id="14" idx="4"/>
              <a:endCxn id="16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019FA91-8239-C541-B0AB-510438432245}"/>
                </a:ext>
              </a:extLst>
            </p:cNvPr>
            <p:cNvCxnSpPr>
              <a:cxnSpLocks/>
              <a:stCxn id="17" idx="1"/>
              <a:endCxn id="16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05862F3-ED25-B847-87BA-320D8866DDB2}"/>
                </a:ext>
              </a:extLst>
            </p:cNvPr>
            <p:cNvCxnSpPr>
              <a:cxnSpLocks/>
              <a:stCxn id="20" idx="2"/>
              <a:endCxn id="17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6360003-27C6-6A48-86EE-6E5A44BADBB2}"/>
                </a:ext>
              </a:extLst>
            </p:cNvPr>
            <p:cNvCxnSpPr>
              <a:cxnSpLocks/>
              <a:stCxn id="18" idx="3"/>
              <a:endCxn id="20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E2DA63E-D147-7145-8463-A505D924F702}"/>
                </a:ext>
              </a:extLst>
            </p:cNvPr>
            <p:cNvCxnSpPr>
              <a:cxnSpLocks/>
              <a:stCxn id="19" idx="4"/>
              <a:endCxn id="18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B96E2D8-FFF5-D645-BD62-E216D4BF9F68}"/>
                </a:ext>
              </a:extLst>
            </p:cNvPr>
            <p:cNvCxnSpPr>
              <a:cxnSpLocks/>
              <a:stCxn id="15" idx="4"/>
              <a:endCxn id="19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C4146E9-131F-EF44-8B9A-CD085A4819DB}"/>
                </a:ext>
              </a:extLst>
            </p:cNvPr>
            <p:cNvCxnSpPr>
              <a:cxnSpLocks/>
              <a:stCxn id="13" idx="5"/>
              <a:endCxn id="15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CD62525-DB14-3945-AC25-26BEA6F752DC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B22FFE2-56E3-A24B-BF5D-3ABCA864496B}"/>
                </a:ext>
              </a:extLst>
            </p:cNvPr>
            <p:cNvCxnSpPr>
              <a:cxnSpLocks/>
              <a:stCxn id="12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7D0C34D-189C-2B4D-B653-66B05C288679}"/>
                </a:ext>
              </a:extLst>
            </p:cNvPr>
            <p:cNvCxnSpPr>
              <a:cxnSpLocks/>
              <a:stCxn id="19" idx="2"/>
              <a:endCxn id="14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C889619-D143-5849-B1A4-7B4501B765C3}"/>
                </a:ext>
              </a:extLst>
            </p:cNvPr>
            <p:cNvCxnSpPr>
              <a:cxnSpLocks/>
              <a:stCxn id="12" idx="4"/>
              <a:endCxn id="16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B0D2E39-7FB8-1D4B-A284-054C0B293BA0}"/>
                </a:ext>
              </a:extLst>
            </p:cNvPr>
            <p:cNvCxnSpPr>
              <a:cxnSpLocks/>
              <a:stCxn id="18" idx="2"/>
              <a:endCxn id="16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286A345-1C61-074E-9F94-4ADAEAC1F480}"/>
                </a:ext>
              </a:extLst>
            </p:cNvPr>
            <p:cNvCxnSpPr>
              <a:cxnSpLocks/>
              <a:stCxn id="12" idx="4"/>
              <a:endCxn id="17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EA6BB9-DF01-1249-9179-F390D08680BA}"/>
                </a:ext>
              </a:extLst>
            </p:cNvPr>
            <p:cNvCxnSpPr>
              <a:cxnSpLocks/>
              <a:endCxn id="17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77978CB-1DE5-514A-AA6A-55145AD85AB2}"/>
                </a:ext>
              </a:extLst>
            </p:cNvPr>
            <p:cNvCxnSpPr>
              <a:cxnSpLocks/>
              <a:stCxn id="19" idx="2"/>
              <a:endCxn id="20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AA26E5-B399-9F45-9980-7F742F9332E4}"/>
                </a:ext>
              </a:extLst>
            </p:cNvPr>
            <p:cNvCxnSpPr>
              <a:cxnSpLocks/>
              <a:stCxn id="13" idx="3"/>
              <a:endCxn id="18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A67369D-6BD7-534A-BA84-2C7E3BDF958A}"/>
                </a:ext>
              </a:extLst>
            </p:cNvPr>
            <p:cNvCxnSpPr>
              <a:cxnSpLocks/>
              <a:stCxn id="15" idx="2"/>
              <a:endCxn id="18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CEE7AE4-288C-E040-8705-BA72B4D00A94}"/>
                </a:ext>
              </a:extLst>
            </p:cNvPr>
            <p:cNvCxnSpPr>
              <a:cxnSpLocks/>
              <a:stCxn id="13" idx="2"/>
              <a:endCxn id="17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E1AA484-099F-A747-B982-51C438857287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B70A9D46-0153-E649-AD17-69DEFF2AE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16" y="1082704"/>
            <a:ext cx="10033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3CEE02A-05DC-D944-8996-6BB4F5608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4666" y="1088741"/>
            <a:ext cx="7150100" cy="2794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351AE50-79BE-6A46-A200-DDD2B6579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66" y="1625144"/>
            <a:ext cx="7861300" cy="3175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6A5FB48-508A-8049-96AE-0B7E9B6FBB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027" y="2562917"/>
            <a:ext cx="5080000" cy="2794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D771F22-261D-5C4D-8E65-10E6731B3C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3204" y="2588317"/>
            <a:ext cx="2832100" cy="2286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06B5ABD-0189-4346-9768-81CA645C99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445" y="3379998"/>
            <a:ext cx="5334000" cy="2794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37FD1C3-0953-2E48-99B0-E7A30BC0C5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8493" y="3387206"/>
            <a:ext cx="939800" cy="2413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74C6657-50A5-6B4F-B101-822615114F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8745" y="4056303"/>
            <a:ext cx="4597400" cy="3175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93D9730E-90D5-2E40-BD59-4B2E7415AF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57660" y="4050125"/>
            <a:ext cx="3797300" cy="317500"/>
          </a:xfrm>
          <a:prstGeom prst="rect">
            <a:avLst/>
          </a:prstGeom>
        </p:spPr>
      </p:pic>
      <p:sp>
        <p:nvSpPr>
          <p:cNvPr id="56" name="Right Arrow 55">
            <a:extLst>
              <a:ext uri="{FF2B5EF4-FFF2-40B4-BE49-F238E27FC236}">
                <a16:creationId xmlns:a16="http://schemas.microsoft.com/office/drawing/2014/main" id="{8B54D37A-3763-A549-B96F-663F967515D6}"/>
              </a:ext>
            </a:extLst>
          </p:cNvPr>
          <p:cNvSpPr/>
          <p:nvPr/>
        </p:nvSpPr>
        <p:spPr>
          <a:xfrm>
            <a:off x="5549501" y="4089812"/>
            <a:ext cx="620758" cy="238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7513FF11-F69D-004F-92AC-5F62398D17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30084" y="4708027"/>
            <a:ext cx="6019800" cy="317500"/>
          </a:xfrm>
          <a:prstGeom prst="rect">
            <a:avLst/>
          </a:prstGeom>
        </p:spPr>
      </p:pic>
      <p:sp>
        <p:nvSpPr>
          <p:cNvPr id="58" name="Right Arrow 57">
            <a:extLst>
              <a:ext uri="{FF2B5EF4-FFF2-40B4-BE49-F238E27FC236}">
                <a16:creationId xmlns:a16="http://schemas.microsoft.com/office/drawing/2014/main" id="{279BFA4B-4C10-F64C-90C6-AFBC653E4BEB}"/>
              </a:ext>
            </a:extLst>
          </p:cNvPr>
          <p:cNvSpPr/>
          <p:nvPr/>
        </p:nvSpPr>
        <p:spPr>
          <a:xfrm>
            <a:off x="758745" y="4728845"/>
            <a:ext cx="620758" cy="238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127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9E1D9E3-FE8B-DD46-8E9E-9F7FF4D4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25" y="279915"/>
            <a:ext cx="11277600" cy="317500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1C79A846-F647-5A41-BD3C-21F28B9AA5B5}"/>
              </a:ext>
            </a:extLst>
          </p:cNvPr>
          <p:cNvGrpSpPr/>
          <p:nvPr/>
        </p:nvGrpSpPr>
        <p:grpSpPr>
          <a:xfrm>
            <a:off x="9975458" y="879019"/>
            <a:ext cx="1701164" cy="1809750"/>
            <a:chOff x="9393556" y="3967693"/>
            <a:chExt cx="1701164" cy="180975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62C4C42-DF65-B141-AA37-DD166907199F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6A9C384-B8C2-8D45-BA32-6EA914AA9B43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C5604E-B5FA-6844-AB62-1707702A9C16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7AA1866-2CC9-D444-B2E1-BDA750E579CB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BC0F26B-4C96-144A-BDA9-86458CBD1344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FDEE335-A311-A643-B4DC-CABD6DCE8E3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F62526E-D4A7-CD4D-86EF-B9E47920AAF2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AC90C82-7EA3-EC4E-A459-2910AF7D8D16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8CE8373-9F1E-4F44-994C-3B1BFCB14653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DCB9A1-370E-D944-83AE-6D2A7AC6A4A7}"/>
                </a:ext>
              </a:extLst>
            </p:cNvPr>
            <p:cNvCxnSpPr>
              <a:cxnSpLocks/>
              <a:stCxn id="12" idx="3"/>
              <a:endCxn id="14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9722C6-897A-3347-96CB-EF444D5303C3}"/>
                </a:ext>
              </a:extLst>
            </p:cNvPr>
            <p:cNvCxnSpPr>
              <a:cxnSpLocks/>
              <a:endCxn id="14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CAA4648-B7B2-3D44-8E28-FB9C6010D6BF}"/>
                </a:ext>
              </a:extLst>
            </p:cNvPr>
            <p:cNvCxnSpPr>
              <a:cxnSpLocks/>
              <a:stCxn id="14" idx="4"/>
              <a:endCxn id="16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019FA91-8239-C541-B0AB-510438432245}"/>
                </a:ext>
              </a:extLst>
            </p:cNvPr>
            <p:cNvCxnSpPr>
              <a:cxnSpLocks/>
              <a:stCxn id="17" idx="1"/>
              <a:endCxn id="16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05862F3-ED25-B847-87BA-320D8866DDB2}"/>
                </a:ext>
              </a:extLst>
            </p:cNvPr>
            <p:cNvCxnSpPr>
              <a:cxnSpLocks/>
              <a:stCxn id="20" idx="2"/>
              <a:endCxn id="17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6360003-27C6-6A48-86EE-6E5A44BADBB2}"/>
                </a:ext>
              </a:extLst>
            </p:cNvPr>
            <p:cNvCxnSpPr>
              <a:cxnSpLocks/>
              <a:stCxn id="18" idx="3"/>
              <a:endCxn id="20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E2DA63E-D147-7145-8463-A505D924F702}"/>
                </a:ext>
              </a:extLst>
            </p:cNvPr>
            <p:cNvCxnSpPr>
              <a:cxnSpLocks/>
              <a:stCxn id="19" idx="4"/>
              <a:endCxn id="18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B96E2D8-FFF5-D645-BD62-E216D4BF9F68}"/>
                </a:ext>
              </a:extLst>
            </p:cNvPr>
            <p:cNvCxnSpPr>
              <a:cxnSpLocks/>
              <a:stCxn id="15" idx="4"/>
              <a:endCxn id="19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C4146E9-131F-EF44-8B9A-CD085A4819DB}"/>
                </a:ext>
              </a:extLst>
            </p:cNvPr>
            <p:cNvCxnSpPr>
              <a:cxnSpLocks/>
              <a:stCxn id="13" idx="5"/>
              <a:endCxn id="15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CD62525-DB14-3945-AC25-26BEA6F752DC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B22FFE2-56E3-A24B-BF5D-3ABCA864496B}"/>
                </a:ext>
              </a:extLst>
            </p:cNvPr>
            <p:cNvCxnSpPr>
              <a:cxnSpLocks/>
              <a:stCxn id="12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7D0C34D-189C-2B4D-B653-66B05C288679}"/>
                </a:ext>
              </a:extLst>
            </p:cNvPr>
            <p:cNvCxnSpPr>
              <a:cxnSpLocks/>
              <a:stCxn id="19" idx="2"/>
              <a:endCxn id="14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C889619-D143-5849-B1A4-7B4501B765C3}"/>
                </a:ext>
              </a:extLst>
            </p:cNvPr>
            <p:cNvCxnSpPr>
              <a:cxnSpLocks/>
              <a:stCxn id="12" idx="4"/>
              <a:endCxn id="16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B0D2E39-7FB8-1D4B-A284-054C0B293BA0}"/>
                </a:ext>
              </a:extLst>
            </p:cNvPr>
            <p:cNvCxnSpPr>
              <a:cxnSpLocks/>
              <a:stCxn id="18" idx="2"/>
              <a:endCxn id="16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286A345-1C61-074E-9F94-4ADAEAC1F480}"/>
                </a:ext>
              </a:extLst>
            </p:cNvPr>
            <p:cNvCxnSpPr>
              <a:cxnSpLocks/>
              <a:stCxn id="12" idx="4"/>
              <a:endCxn id="17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EA6BB9-DF01-1249-9179-F390D08680BA}"/>
                </a:ext>
              </a:extLst>
            </p:cNvPr>
            <p:cNvCxnSpPr>
              <a:cxnSpLocks/>
              <a:endCxn id="17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77978CB-1DE5-514A-AA6A-55145AD85AB2}"/>
                </a:ext>
              </a:extLst>
            </p:cNvPr>
            <p:cNvCxnSpPr>
              <a:cxnSpLocks/>
              <a:stCxn id="19" idx="2"/>
              <a:endCxn id="20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AA26E5-B399-9F45-9980-7F742F9332E4}"/>
                </a:ext>
              </a:extLst>
            </p:cNvPr>
            <p:cNvCxnSpPr>
              <a:cxnSpLocks/>
              <a:stCxn id="13" idx="3"/>
              <a:endCxn id="18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A67369D-6BD7-534A-BA84-2C7E3BDF958A}"/>
                </a:ext>
              </a:extLst>
            </p:cNvPr>
            <p:cNvCxnSpPr>
              <a:cxnSpLocks/>
              <a:stCxn id="15" idx="2"/>
              <a:endCxn id="18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CEE7AE4-288C-E040-8705-BA72B4D00A94}"/>
                </a:ext>
              </a:extLst>
            </p:cNvPr>
            <p:cNvCxnSpPr>
              <a:cxnSpLocks/>
              <a:stCxn id="13" idx="2"/>
              <a:endCxn id="17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E1AA484-099F-A747-B982-51C438857287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B70A9D46-0153-E649-AD17-69DEFF2AE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16" y="1082704"/>
            <a:ext cx="1003300" cy="279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3CEE02A-05DC-D944-8996-6BB4F5608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4666" y="1088741"/>
            <a:ext cx="7150100" cy="2794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351AE50-79BE-6A46-A200-DDD2B6579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66" y="1625144"/>
            <a:ext cx="7861300" cy="3175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6A5FB48-508A-8049-96AE-0B7E9B6FBB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027" y="2562917"/>
            <a:ext cx="5080000" cy="2794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D771F22-261D-5C4D-8E65-10E6731B3C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3204" y="2588317"/>
            <a:ext cx="2832100" cy="2286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06B5ABD-0189-4346-9768-81CA645C99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445" y="3379998"/>
            <a:ext cx="5334000" cy="2794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37FD1C3-0953-2E48-99B0-E7A30BC0C5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8493" y="3387206"/>
            <a:ext cx="939800" cy="2413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74C6657-50A5-6B4F-B101-822615114F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8745" y="4056303"/>
            <a:ext cx="4597400" cy="3175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93D9730E-90D5-2E40-BD59-4B2E7415AF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57660" y="4050125"/>
            <a:ext cx="3797300" cy="317500"/>
          </a:xfrm>
          <a:prstGeom prst="rect">
            <a:avLst/>
          </a:prstGeom>
        </p:spPr>
      </p:pic>
      <p:sp>
        <p:nvSpPr>
          <p:cNvPr id="56" name="Right Arrow 55">
            <a:extLst>
              <a:ext uri="{FF2B5EF4-FFF2-40B4-BE49-F238E27FC236}">
                <a16:creationId xmlns:a16="http://schemas.microsoft.com/office/drawing/2014/main" id="{8B54D37A-3763-A549-B96F-663F967515D6}"/>
              </a:ext>
            </a:extLst>
          </p:cNvPr>
          <p:cNvSpPr/>
          <p:nvPr/>
        </p:nvSpPr>
        <p:spPr>
          <a:xfrm>
            <a:off x="5549501" y="4089812"/>
            <a:ext cx="620758" cy="238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7513FF11-F69D-004F-92AC-5F62398D17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30084" y="4708027"/>
            <a:ext cx="6019800" cy="317500"/>
          </a:xfrm>
          <a:prstGeom prst="rect">
            <a:avLst/>
          </a:prstGeom>
        </p:spPr>
      </p:pic>
      <p:sp>
        <p:nvSpPr>
          <p:cNvPr id="58" name="Right Arrow 57">
            <a:extLst>
              <a:ext uri="{FF2B5EF4-FFF2-40B4-BE49-F238E27FC236}">
                <a16:creationId xmlns:a16="http://schemas.microsoft.com/office/drawing/2014/main" id="{279BFA4B-4C10-F64C-90C6-AFBC653E4BEB}"/>
              </a:ext>
            </a:extLst>
          </p:cNvPr>
          <p:cNvSpPr/>
          <p:nvPr/>
        </p:nvSpPr>
        <p:spPr>
          <a:xfrm>
            <a:off x="758745" y="4728845"/>
            <a:ext cx="620758" cy="238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427AE915-8FC0-B841-86DF-1900468B29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5027" y="5629559"/>
            <a:ext cx="2667000" cy="2794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C843EF7E-A7F8-A54E-8253-E114D4EACD1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05447" y="5640520"/>
            <a:ext cx="82042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4447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469431-F5EE-7446-87E2-06915DB4A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805" y="391126"/>
            <a:ext cx="84328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3594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469431-F5EE-7446-87E2-06915DB4A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805" y="391126"/>
            <a:ext cx="8432800" cy="317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BD38A8-1267-9A46-ABD5-F64A9EDB4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34" y="1643449"/>
            <a:ext cx="99187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3865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469431-F5EE-7446-87E2-06915DB4A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805" y="391126"/>
            <a:ext cx="8432800" cy="317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10DF3E-D8F4-AF44-995D-C456F721B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34" y="2732732"/>
            <a:ext cx="9131300" cy="317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BD38A8-1267-9A46-ABD5-F64A9EDB4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934" y="1643449"/>
            <a:ext cx="99187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079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469431-F5EE-7446-87E2-06915DB4A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805" y="391126"/>
            <a:ext cx="8432800" cy="317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10DF3E-D8F4-AF44-995D-C456F721B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34" y="2732732"/>
            <a:ext cx="9131300" cy="317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BD38A8-1267-9A46-ABD5-F64A9EDB4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934" y="1643449"/>
            <a:ext cx="9918700" cy="3175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A336D8-E27B-F94C-B61E-D6778B770A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934" y="3637865"/>
            <a:ext cx="113792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45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14988D-8ABD-A243-A8AE-0C4AF6A4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946" y="285578"/>
            <a:ext cx="4978400" cy="3556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1FBDFD4-5EA4-3348-8E7B-E9A362BA7853}"/>
              </a:ext>
            </a:extLst>
          </p:cNvPr>
          <p:cNvSpPr/>
          <p:nvPr/>
        </p:nvSpPr>
        <p:spPr>
          <a:xfrm>
            <a:off x="906163" y="139342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4557917-F689-FC49-8DF6-8081C041F03C}"/>
              </a:ext>
            </a:extLst>
          </p:cNvPr>
          <p:cNvSpPr/>
          <p:nvPr/>
        </p:nvSpPr>
        <p:spPr>
          <a:xfrm>
            <a:off x="1755066" y="191869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AEA4EBD-1637-F844-BE8E-A7B99E05C8E0}"/>
              </a:ext>
            </a:extLst>
          </p:cNvPr>
          <p:cNvSpPr/>
          <p:nvPr/>
        </p:nvSpPr>
        <p:spPr>
          <a:xfrm>
            <a:off x="3075293" y="130342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1AF77D0-4AA0-9E4A-AB0F-B86FC43E117F}"/>
              </a:ext>
            </a:extLst>
          </p:cNvPr>
          <p:cNvSpPr/>
          <p:nvPr/>
        </p:nvSpPr>
        <p:spPr>
          <a:xfrm>
            <a:off x="816163" y="278212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1E7E703-75CC-1C41-9FB9-302C0F3950F5}"/>
              </a:ext>
            </a:extLst>
          </p:cNvPr>
          <p:cNvSpPr/>
          <p:nvPr/>
        </p:nvSpPr>
        <p:spPr>
          <a:xfrm>
            <a:off x="1845066" y="93334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E7BAA3-4F67-0447-A3FB-B5325BFCE527}"/>
              </a:ext>
            </a:extLst>
          </p:cNvPr>
          <p:cNvSpPr/>
          <p:nvPr/>
        </p:nvSpPr>
        <p:spPr>
          <a:xfrm>
            <a:off x="2547553" y="266740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43EFFD-B0F2-CC4D-A989-0AB333E0D0D1}"/>
              </a:ext>
            </a:extLst>
          </p:cNvPr>
          <p:cNvCxnSpPr>
            <a:stCxn id="7" idx="7"/>
            <a:endCxn id="4" idx="3"/>
          </p:cNvCxnSpPr>
          <p:nvPr/>
        </p:nvCxnSpPr>
        <p:spPr>
          <a:xfrm flipV="1">
            <a:off x="969803" y="2072330"/>
            <a:ext cx="811623" cy="7361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D62B864-0CE7-904A-9AA3-5D651E86486D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V="1">
            <a:off x="2637553" y="1457069"/>
            <a:ext cx="464100" cy="1210335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52D1BD4-6483-064D-B692-F23C3F7BA72B}"/>
              </a:ext>
            </a:extLst>
          </p:cNvPr>
          <p:cNvCxnSpPr>
            <a:cxnSpLocks/>
          </p:cNvCxnSpPr>
          <p:nvPr/>
        </p:nvCxnSpPr>
        <p:spPr>
          <a:xfrm>
            <a:off x="1972346" y="1113344"/>
            <a:ext cx="638847" cy="158042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E564F14-AB14-8C4C-BF17-4F27DB615688}"/>
              </a:ext>
            </a:extLst>
          </p:cNvPr>
          <p:cNvCxnSpPr>
            <a:stCxn id="3" idx="4"/>
            <a:endCxn id="7" idx="0"/>
          </p:cNvCxnSpPr>
          <p:nvPr/>
        </p:nvCxnSpPr>
        <p:spPr>
          <a:xfrm flipH="1">
            <a:off x="906163" y="1573429"/>
            <a:ext cx="90000" cy="1208693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525835-FF8F-C546-A02C-5EDB1D121D82}"/>
              </a:ext>
            </a:extLst>
          </p:cNvPr>
          <p:cNvCxnSpPr>
            <a:stCxn id="4" idx="0"/>
            <a:endCxn id="8" idx="4"/>
          </p:cNvCxnSpPr>
          <p:nvPr/>
        </p:nvCxnSpPr>
        <p:spPr>
          <a:xfrm flipV="1">
            <a:off x="1845066" y="1113344"/>
            <a:ext cx="90000" cy="805346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0FB481F-B756-BB47-8D78-A8DAE53CEF95}"/>
              </a:ext>
            </a:extLst>
          </p:cNvPr>
          <p:cNvCxnSpPr>
            <a:stCxn id="9" idx="2"/>
            <a:endCxn id="4" idx="5"/>
          </p:cNvCxnSpPr>
          <p:nvPr/>
        </p:nvCxnSpPr>
        <p:spPr>
          <a:xfrm flipH="1" flipV="1">
            <a:off x="1908706" y="2072330"/>
            <a:ext cx="638847" cy="68507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671BEFD-115D-8F45-86C7-47B9074CB90A}"/>
              </a:ext>
            </a:extLst>
          </p:cNvPr>
          <p:cNvCxnSpPr>
            <a:stCxn id="3" idx="7"/>
            <a:endCxn id="8" idx="2"/>
          </p:cNvCxnSpPr>
          <p:nvPr/>
        </p:nvCxnSpPr>
        <p:spPr>
          <a:xfrm flipV="1">
            <a:off x="1059803" y="1023344"/>
            <a:ext cx="785263" cy="39644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9F441F59-0A2B-4E46-97F9-C375018CD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866" y="3148633"/>
            <a:ext cx="1422400" cy="317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3E80D8C-E96D-AA45-8429-EF304321CB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273739"/>
            <a:ext cx="5257800" cy="2921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BA02F61-0D48-A44D-A75F-5BD048B24E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868990"/>
            <a:ext cx="54229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96832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469431-F5EE-7446-87E2-06915DB4A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805" y="391126"/>
            <a:ext cx="8432800" cy="317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10DF3E-D8F4-AF44-995D-C456F721B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34" y="2732732"/>
            <a:ext cx="9131300" cy="317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BD38A8-1267-9A46-ABD5-F64A9EDB4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934" y="1643449"/>
            <a:ext cx="9918700" cy="317500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CDE4C66-5142-5543-9A00-7DFD53A6F4A5}"/>
              </a:ext>
            </a:extLst>
          </p:cNvPr>
          <p:cNvSpPr/>
          <p:nvPr/>
        </p:nvSpPr>
        <p:spPr>
          <a:xfrm>
            <a:off x="55433" y="1110221"/>
            <a:ext cx="11942977" cy="3696557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950936-4EBF-6743-99C7-6606A17DA2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2263" y="5424787"/>
            <a:ext cx="8966200" cy="29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699A81-3D28-1948-9BF7-6B6076A1FD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934" y="3637865"/>
            <a:ext cx="113792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68218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42EF-E917-6E45-A5EC-7CA0F9A8A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Dynamic Matching Algorithms: A Common Template</a:t>
            </a:r>
          </a:p>
        </p:txBody>
      </p:sp>
    </p:spTree>
    <p:extLst>
      <p:ext uri="{BB962C8B-B14F-4D97-AF65-F5344CB8AC3E}">
        <p14:creationId xmlns:p14="http://schemas.microsoft.com/office/powerpoint/2010/main" val="67102883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64E78E1-46EA-B847-99B6-510184D80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700" y="274476"/>
            <a:ext cx="5054600" cy="29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8F4E21-FF99-D248-A06F-ABC6CB2A6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413" y="846569"/>
            <a:ext cx="3339944" cy="270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8777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64E78E1-46EA-B847-99B6-510184D80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700" y="274476"/>
            <a:ext cx="5054600" cy="29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8F4E21-FF99-D248-A06F-ABC6CB2A6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413" y="846569"/>
            <a:ext cx="3339944" cy="27028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021FED-2CCC-A640-B23D-C9A6AAE11B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214" y="3631744"/>
            <a:ext cx="3049106" cy="262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69910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A8F4E21-FF99-D248-A06F-ABC6CB2A6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413" y="846569"/>
            <a:ext cx="3339944" cy="27028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021FED-2CCC-A640-B23D-C9A6AAE11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214" y="3631744"/>
            <a:ext cx="3049106" cy="262098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FA6676D-3ADF-334F-96CC-A03B8C8FFB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3169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A8F4E21-FF99-D248-A06F-ABC6CB2A6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413" y="846569"/>
            <a:ext cx="3339944" cy="27028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021FED-2CCC-A640-B23D-C9A6AAE11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214" y="3631744"/>
            <a:ext cx="3049106" cy="2620986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79EE383-FA66-BB4E-9216-55D5C2082CA6}"/>
              </a:ext>
            </a:extLst>
          </p:cNvPr>
          <p:cNvGrpSpPr/>
          <p:nvPr/>
        </p:nvGrpSpPr>
        <p:grpSpPr>
          <a:xfrm>
            <a:off x="4902361" y="4075378"/>
            <a:ext cx="7086600" cy="1122627"/>
            <a:chOff x="4902361" y="4075378"/>
            <a:chExt cx="7086600" cy="112262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650DD2E-306F-F14E-9444-7B2D27262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02361" y="4075378"/>
              <a:ext cx="647700" cy="1778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B234A8C-95D9-B244-A939-DE91CE181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02361" y="4546753"/>
              <a:ext cx="6553200" cy="2159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1E7ACE1-3A0F-2646-AD02-E7A07A4D16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02361" y="4956705"/>
              <a:ext cx="7086600" cy="241300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FA6676D-3ADF-334F-96CC-A03B8C8FFB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69532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02AA434-F832-0B43-9046-15F4E3FA6A50}"/>
              </a:ext>
            </a:extLst>
          </p:cNvPr>
          <p:cNvGrpSpPr/>
          <p:nvPr/>
        </p:nvGrpSpPr>
        <p:grpSpPr>
          <a:xfrm>
            <a:off x="6396065" y="1136821"/>
            <a:ext cx="5104516" cy="2412829"/>
            <a:chOff x="6396065" y="1136821"/>
            <a:chExt cx="5104516" cy="24128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F11D6D-D046-E947-8F71-26CC79231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81281" y="3308350"/>
              <a:ext cx="2019300" cy="241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2143EB6-B85B-E841-92DF-E2DCE4A8B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6065" y="1136821"/>
              <a:ext cx="5104516" cy="2018064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DA8F4E21-FF99-D248-A06F-ABC6CB2A6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413" y="846569"/>
            <a:ext cx="3339944" cy="27028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021FED-2CCC-A640-B23D-C9A6AAE11B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214" y="3631744"/>
            <a:ext cx="3049106" cy="2620986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79EE383-FA66-BB4E-9216-55D5C2082CA6}"/>
              </a:ext>
            </a:extLst>
          </p:cNvPr>
          <p:cNvGrpSpPr/>
          <p:nvPr/>
        </p:nvGrpSpPr>
        <p:grpSpPr>
          <a:xfrm>
            <a:off x="4902361" y="4075378"/>
            <a:ext cx="7086600" cy="1122627"/>
            <a:chOff x="4902361" y="4075378"/>
            <a:chExt cx="7086600" cy="112262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650DD2E-306F-F14E-9444-7B2D27262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02361" y="4075378"/>
              <a:ext cx="647700" cy="1778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B234A8C-95D9-B244-A939-DE91CE181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02361" y="4546753"/>
              <a:ext cx="6553200" cy="2159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1E7ACE1-3A0F-2646-AD02-E7A07A4D16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02361" y="4956705"/>
              <a:ext cx="7086600" cy="241300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FA6676D-3ADF-334F-96CC-A03B8C8FFB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86840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02AA434-F832-0B43-9046-15F4E3FA6A50}"/>
              </a:ext>
            </a:extLst>
          </p:cNvPr>
          <p:cNvGrpSpPr/>
          <p:nvPr/>
        </p:nvGrpSpPr>
        <p:grpSpPr>
          <a:xfrm>
            <a:off x="6396065" y="1136821"/>
            <a:ext cx="5104516" cy="2412829"/>
            <a:chOff x="6396065" y="1136821"/>
            <a:chExt cx="5104516" cy="24128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F11D6D-D046-E947-8F71-26CC79231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81281" y="3308350"/>
              <a:ext cx="2019300" cy="241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2143EB6-B85B-E841-92DF-E2DCE4A8B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6065" y="1136821"/>
              <a:ext cx="5104516" cy="2018064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D585C76-AF65-5541-ACAA-45BC021DF1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C8653AB-D4CE-194C-83E5-9F128BEE58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4977ED9-8160-EF4D-898A-8F8B437A1D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2FC3129E-8A0F-464D-8F04-1AEC69D41D68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DADB690-52B6-CD40-B955-7F9990895497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9E7D404-F6B9-9548-B5D1-54EA0727675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A21AA84D-123E-3249-A4E8-77134C175A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A3B59DD-AC3F-D74E-8B74-0D8D4FEB60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49827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02AA434-F832-0B43-9046-15F4E3FA6A50}"/>
              </a:ext>
            </a:extLst>
          </p:cNvPr>
          <p:cNvGrpSpPr/>
          <p:nvPr/>
        </p:nvGrpSpPr>
        <p:grpSpPr>
          <a:xfrm>
            <a:off x="6396065" y="1136821"/>
            <a:ext cx="5104516" cy="2412829"/>
            <a:chOff x="6396065" y="1136821"/>
            <a:chExt cx="5104516" cy="24128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F11D6D-D046-E947-8F71-26CC79231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81281" y="3308350"/>
              <a:ext cx="2019300" cy="241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2143EB6-B85B-E841-92DF-E2DCE4A8B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6065" y="1136821"/>
              <a:ext cx="5104516" cy="2018064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D585C76-AF65-5541-ACAA-45BC021DF1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C8653AB-D4CE-194C-83E5-9F128BEE58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4977ED9-8160-EF4D-898A-8F8B437A1D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2FC3129E-8A0F-464D-8F04-1AEC69D41D68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DADB690-52B6-CD40-B955-7F9990895497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9E7D404-F6B9-9548-B5D1-54EA0727675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A21AA84D-123E-3249-A4E8-77134C175A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A3B59DD-AC3F-D74E-8B74-0D8D4FEB60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7F51313-7962-2042-A4B7-2B442A83357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0330572-AC86-5A42-A6BF-5BBC75B7757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448592-D8CD-A042-957C-1D13F565CF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54607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02AA434-F832-0B43-9046-15F4E3FA6A50}"/>
              </a:ext>
            </a:extLst>
          </p:cNvPr>
          <p:cNvGrpSpPr/>
          <p:nvPr/>
        </p:nvGrpSpPr>
        <p:grpSpPr>
          <a:xfrm>
            <a:off x="6396065" y="1136821"/>
            <a:ext cx="5104516" cy="2412829"/>
            <a:chOff x="6396065" y="1136821"/>
            <a:chExt cx="5104516" cy="24128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F11D6D-D046-E947-8F71-26CC79231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81281" y="3308350"/>
              <a:ext cx="2019300" cy="241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2143EB6-B85B-E841-92DF-E2DCE4A8B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6065" y="1136821"/>
              <a:ext cx="5104516" cy="20180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F5638AC-2E09-E84D-8748-4378EF7FD134}"/>
              </a:ext>
            </a:extLst>
          </p:cNvPr>
          <p:cNvGrpSpPr/>
          <p:nvPr/>
        </p:nvGrpSpPr>
        <p:grpSpPr>
          <a:xfrm>
            <a:off x="4762625" y="3763515"/>
            <a:ext cx="4907746" cy="1765220"/>
            <a:chOff x="3460750" y="3003550"/>
            <a:chExt cx="5622724" cy="21819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09370CB-5260-7844-AF38-68C9C740E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60750" y="3003550"/>
              <a:ext cx="5270500" cy="8509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83C4D89-AF5C-E54D-8F2F-7EAF9F906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06774" y="3902759"/>
              <a:ext cx="4076700" cy="1282700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D585C76-AF65-5541-ACAA-45BC021DF1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C8653AB-D4CE-194C-83E5-9F128BEE58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4977ED9-8160-EF4D-898A-8F8B437A1D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2FC3129E-8A0F-464D-8F04-1AEC69D41D68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DADB690-52B6-CD40-B955-7F9990895497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9E7D404-F6B9-9548-B5D1-54EA0727675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A21AA84D-123E-3249-A4E8-77134C175A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A3B59DD-AC3F-D74E-8B74-0D8D4FEB60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7F51313-7962-2042-A4B7-2B442A83357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0330572-AC86-5A42-A6BF-5BBC75B7757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4CB2BD5-8F35-3C47-972B-F262D3B377C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35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14988D-8ABD-A243-A8AE-0C4AF6A4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946" y="285578"/>
            <a:ext cx="4978400" cy="3556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1FBDFD4-5EA4-3348-8E7B-E9A362BA7853}"/>
              </a:ext>
            </a:extLst>
          </p:cNvPr>
          <p:cNvSpPr/>
          <p:nvPr/>
        </p:nvSpPr>
        <p:spPr>
          <a:xfrm>
            <a:off x="906163" y="139342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4557917-F689-FC49-8DF6-8081C041F03C}"/>
              </a:ext>
            </a:extLst>
          </p:cNvPr>
          <p:cNvSpPr/>
          <p:nvPr/>
        </p:nvSpPr>
        <p:spPr>
          <a:xfrm>
            <a:off x="1755066" y="191869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AEA4EBD-1637-F844-BE8E-A7B99E05C8E0}"/>
              </a:ext>
            </a:extLst>
          </p:cNvPr>
          <p:cNvSpPr/>
          <p:nvPr/>
        </p:nvSpPr>
        <p:spPr>
          <a:xfrm>
            <a:off x="3075293" y="130342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1AF77D0-4AA0-9E4A-AB0F-B86FC43E117F}"/>
              </a:ext>
            </a:extLst>
          </p:cNvPr>
          <p:cNvSpPr/>
          <p:nvPr/>
        </p:nvSpPr>
        <p:spPr>
          <a:xfrm>
            <a:off x="816163" y="278212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1E7E703-75CC-1C41-9FB9-302C0F3950F5}"/>
              </a:ext>
            </a:extLst>
          </p:cNvPr>
          <p:cNvSpPr/>
          <p:nvPr/>
        </p:nvSpPr>
        <p:spPr>
          <a:xfrm>
            <a:off x="1845066" y="93334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E7BAA3-4F67-0447-A3FB-B5325BFCE527}"/>
              </a:ext>
            </a:extLst>
          </p:cNvPr>
          <p:cNvSpPr/>
          <p:nvPr/>
        </p:nvSpPr>
        <p:spPr>
          <a:xfrm>
            <a:off x="2547553" y="266740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43EFFD-B0F2-CC4D-A989-0AB333E0D0D1}"/>
              </a:ext>
            </a:extLst>
          </p:cNvPr>
          <p:cNvCxnSpPr>
            <a:stCxn id="7" idx="7"/>
            <a:endCxn id="4" idx="3"/>
          </p:cNvCxnSpPr>
          <p:nvPr/>
        </p:nvCxnSpPr>
        <p:spPr>
          <a:xfrm flipV="1">
            <a:off x="969803" y="2072330"/>
            <a:ext cx="811623" cy="7361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D62B864-0CE7-904A-9AA3-5D651E86486D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V="1">
            <a:off x="2637553" y="1457069"/>
            <a:ext cx="464100" cy="121033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52D1BD4-6483-064D-B692-F23C3F7BA72B}"/>
              </a:ext>
            </a:extLst>
          </p:cNvPr>
          <p:cNvCxnSpPr>
            <a:cxnSpLocks/>
          </p:cNvCxnSpPr>
          <p:nvPr/>
        </p:nvCxnSpPr>
        <p:spPr>
          <a:xfrm>
            <a:off x="1972346" y="1113344"/>
            <a:ext cx="638847" cy="158042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E564F14-AB14-8C4C-BF17-4F27DB615688}"/>
              </a:ext>
            </a:extLst>
          </p:cNvPr>
          <p:cNvCxnSpPr>
            <a:stCxn id="3" idx="4"/>
            <a:endCxn id="7" idx="0"/>
          </p:cNvCxnSpPr>
          <p:nvPr/>
        </p:nvCxnSpPr>
        <p:spPr>
          <a:xfrm flipH="1">
            <a:off x="906163" y="1573429"/>
            <a:ext cx="90000" cy="12086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525835-FF8F-C546-A02C-5EDB1D121D82}"/>
              </a:ext>
            </a:extLst>
          </p:cNvPr>
          <p:cNvCxnSpPr>
            <a:stCxn id="4" idx="0"/>
            <a:endCxn id="8" idx="4"/>
          </p:cNvCxnSpPr>
          <p:nvPr/>
        </p:nvCxnSpPr>
        <p:spPr>
          <a:xfrm flipV="1">
            <a:off x="1845066" y="1113344"/>
            <a:ext cx="90000" cy="8053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0FB481F-B756-BB47-8D78-A8DAE53CEF95}"/>
              </a:ext>
            </a:extLst>
          </p:cNvPr>
          <p:cNvCxnSpPr>
            <a:stCxn id="9" idx="2"/>
            <a:endCxn id="4" idx="5"/>
          </p:cNvCxnSpPr>
          <p:nvPr/>
        </p:nvCxnSpPr>
        <p:spPr>
          <a:xfrm flipH="1" flipV="1">
            <a:off x="1908706" y="2072330"/>
            <a:ext cx="638847" cy="68507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671BEFD-115D-8F45-86C7-47B9074CB90A}"/>
              </a:ext>
            </a:extLst>
          </p:cNvPr>
          <p:cNvCxnSpPr>
            <a:stCxn id="3" idx="7"/>
            <a:endCxn id="8" idx="2"/>
          </p:cNvCxnSpPr>
          <p:nvPr/>
        </p:nvCxnSpPr>
        <p:spPr>
          <a:xfrm flipV="1">
            <a:off x="1059803" y="1023344"/>
            <a:ext cx="785263" cy="39644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9F441F59-0A2B-4E46-97F9-C375018CD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866" y="3148633"/>
            <a:ext cx="1422400" cy="317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3E80D8C-E96D-AA45-8429-EF304321CB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273739"/>
            <a:ext cx="5257800" cy="2921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BA02F61-0D48-A44D-A75F-5BD048B24E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868990"/>
            <a:ext cx="54229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11068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02AA434-F832-0B43-9046-15F4E3FA6A50}"/>
              </a:ext>
            </a:extLst>
          </p:cNvPr>
          <p:cNvGrpSpPr/>
          <p:nvPr/>
        </p:nvGrpSpPr>
        <p:grpSpPr>
          <a:xfrm>
            <a:off x="6396065" y="1136821"/>
            <a:ext cx="5104516" cy="2412829"/>
            <a:chOff x="6396065" y="1136821"/>
            <a:chExt cx="5104516" cy="24128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F11D6D-D046-E947-8F71-26CC79231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81281" y="3308350"/>
              <a:ext cx="2019300" cy="241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2143EB6-B85B-E841-92DF-E2DCE4A8B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6065" y="1136821"/>
              <a:ext cx="5104516" cy="20180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F5638AC-2E09-E84D-8748-4378EF7FD134}"/>
              </a:ext>
            </a:extLst>
          </p:cNvPr>
          <p:cNvGrpSpPr/>
          <p:nvPr/>
        </p:nvGrpSpPr>
        <p:grpSpPr>
          <a:xfrm>
            <a:off x="4762625" y="3763515"/>
            <a:ext cx="4907746" cy="1765220"/>
            <a:chOff x="3460750" y="3003550"/>
            <a:chExt cx="5622724" cy="21819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09370CB-5260-7844-AF38-68C9C740E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60750" y="3003550"/>
              <a:ext cx="5270500" cy="8509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83C4D89-AF5C-E54D-8F2F-7EAF9F906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06774" y="3902759"/>
              <a:ext cx="4076700" cy="1282700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D585C76-AF65-5541-ACAA-45BC021DF1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C8653AB-D4CE-194C-83E5-9F128BEE58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4977ED9-8160-EF4D-898A-8F8B437A1D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2FC3129E-8A0F-464D-8F04-1AEC69D41D68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DADB690-52B6-CD40-B955-7F9990895497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9E7D404-F6B9-9548-B5D1-54EA0727675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A21AA84D-123E-3249-A4E8-77134C175A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A3B59DD-AC3F-D74E-8B74-0D8D4FEB60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7F51313-7962-2042-A4B7-2B442A83357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0330572-AC86-5A42-A6BF-5BBC75B7757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E10A55-D1E9-3B46-A281-30B0CB3E7C9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45147" y="5884534"/>
            <a:ext cx="5727700" cy="2413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25D6631-A818-8243-AE1E-EB6F75182F6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4465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02AA434-F832-0B43-9046-15F4E3FA6A50}"/>
              </a:ext>
            </a:extLst>
          </p:cNvPr>
          <p:cNvGrpSpPr/>
          <p:nvPr/>
        </p:nvGrpSpPr>
        <p:grpSpPr>
          <a:xfrm>
            <a:off x="6396065" y="1136821"/>
            <a:ext cx="5104516" cy="2412829"/>
            <a:chOff x="6396065" y="1136821"/>
            <a:chExt cx="5104516" cy="24128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F11D6D-D046-E947-8F71-26CC79231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81281" y="3308350"/>
              <a:ext cx="2019300" cy="241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2143EB6-B85B-E841-92DF-E2DCE4A8B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6065" y="1136821"/>
              <a:ext cx="5104516" cy="2018064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46AFD9-5706-6742-8B03-1907687CB7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3537" y="5975932"/>
            <a:ext cx="7175500" cy="215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7D8120-1955-B64F-9141-72AB5325BB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A195823-3BA7-3044-8768-828F3745DF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CCF676C-E483-9042-9DBD-DE810ED7CA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37D398B-AB20-9448-83E9-6B3BD43C78C8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8FD3ADE-7FAD-AE44-A72C-550CA78FACC4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8AC5E3-5179-4B4F-AEC9-8445B6227DF3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BCD857F6-A792-0D42-A511-7136EA3CD2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E921D91-73BE-EE4B-A1CD-A7F5AA2D6E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269EBDF-53F7-3C4D-AC8B-82405EEB0C6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A3DE30E-0C5D-1042-9E33-A9311426EA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EBAEE475-BDEF-8846-A140-A0BCC031DF61}"/>
              </a:ext>
            </a:extLst>
          </p:cNvPr>
          <p:cNvGrpSpPr/>
          <p:nvPr/>
        </p:nvGrpSpPr>
        <p:grpSpPr>
          <a:xfrm>
            <a:off x="4762625" y="3763515"/>
            <a:ext cx="4907746" cy="1765220"/>
            <a:chOff x="3460750" y="3003550"/>
            <a:chExt cx="5622724" cy="2181909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B760F27-5C13-254E-BA78-B26B99BD9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460750" y="3003550"/>
              <a:ext cx="5270500" cy="85090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B6587B2C-5C15-F54D-B6BD-0EBC5312D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006774" y="3902759"/>
              <a:ext cx="4076700" cy="1282700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0244BF71-EC2A-7E41-BD0A-468292FF8FD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8361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02AA434-F832-0B43-9046-15F4E3FA6A50}"/>
              </a:ext>
            </a:extLst>
          </p:cNvPr>
          <p:cNvGrpSpPr/>
          <p:nvPr/>
        </p:nvGrpSpPr>
        <p:grpSpPr>
          <a:xfrm>
            <a:off x="6396065" y="1136821"/>
            <a:ext cx="5104516" cy="2412829"/>
            <a:chOff x="6396065" y="1136821"/>
            <a:chExt cx="5104516" cy="24128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F11D6D-D046-E947-8F71-26CC79231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81281" y="3308350"/>
              <a:ext cx="2019300" cy="241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2143EB6-B85B-E841-92DF-E2DCE4A8B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6065" y="1136821"/>
              <a:ext cx="5104516" cy="2018064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006E51-5433-9945-9AF4-FFF5737774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6836" y="5944182"/>
            <a:ext cx="4711700" cy="279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DE8575-F383-B04D-A3B4-543ACE0C45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64B7BB-B44C-EC41-A908-BDA2839A8D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5A5D74B-EAE6-6E4A-8D31-84F94BAA7D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93E8D97-5D5F-4246-B422-4FBD07B6285A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A9CFDB6-C171-7444-AF42-34DECE6C0C0A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1D86052-AE20-4A47-A145-17D7A8AA1964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4B7AC797-4FB6-C647-B225-0A2C912911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ABF96D7-A091-5E4D-A0AB-CD7AE21A12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A3BC8-6B2C-7E4C-9031-87B44DF4C1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D98155E-0C87-5E4D-B729-5823B0A28A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21F6209A-772A-224A-AD2D-6FC030AB168E}"/>
              </a:ext>
            </a:extLst>
          </p:cNvPr>
          <p:cNvGrpSpPr/>
          <p:nvPr/>
        </p:nvGrpSpPr>
        <p:grpSpPr>
          <a:xfrm>
            <a:off x="4762625" y="3763515"/>
            <a:ext cx="4907746" cy="1765220"/>
            <a:chOff x="3460750" y="3003550"/>
            <a:chExt cx="5622724" cy="2181909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6AD4AAE-D059-8844-A821-BE98B1BE6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460750" y="3003550"/>
              <a:ext cx="5270500" cy="85090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289F48B-4197-6041-96BA-690C6DE32C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006774" y="3902759"/>
              <a:ext cx="4076700" cy="1282700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D8923583-F35A-0F41-A4E0-8052F8E7676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181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C4BCE9-B546-E44A-97C4-7E99D3C1F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334E29-A384-A64B-868D-932FAB3FD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0A372A-C47F-0D40-9C87-921A54F26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F332C79-9C43-6341-97EC-DC9866AB5C07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DEF6FF-6A43-0749-975E-24C2664602C5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6000E2-35E6-3247-BF24-1F39E9DC62A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524E2-095D-9249-8A63-39B02F00B2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32545C-3795-F349-A63A-0897519B32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76D590A-75EC-D545-A57D-31D94F510E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28265FE-3207-2243-BAB9-7F808AD987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59E0B996-16FC-6541-B07A-A301726ACA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23055" y="740780"/>
            <a:ext cx="49036" cy="611722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D20B92B-A240-184A-A758-8CE83728BA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3457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C4BCE9-B546-E44A-97C4-7E99D3C1F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334E29-A384-A64B-868D-932FAB3FD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0A372A-C47F-0D40-9C87-921A54F26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F332C79-9C43-6341-97EC-DC9866AB5C07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DEF6FF-6A43-0749-975E-24C2664602C5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6000E2-35E6-3247-BF24-1F39E9DC62A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524E2-095D-9249-8A63-39B02F00B2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32545C-3795-F349-A63A-0897519B32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76D590A-75EC-D545-A57D-31D94F510E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28265FE-3207-2243-BAB9-7F808AD987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B124732-99F0-6447-8473-2414C8593DCC}"/>
              </a:ext>
            </a:extLst>
          </p:cNvPr>
          <p:cNvGrpSpPr/>
          <p:nvPr/>
        </p:nvGrpSpPr>
        <p:grpSpPr>
          <a:xfrm>
            <a:off x="10517160" y="1276858"/>
            <a:ext cx="1146232" cy="1232368"/>
            <a:chOff x="9393556" y="3967693"/>
            <a:chExt cx="1701164" cy="180975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91B6F72-24C9-9947-AFE7-5D6C1717742D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1385A83-873A-CC4A-B7EB-BFACDB88EF3B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522DFD6-8917-5742-AFB3-377B4502AAED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9C4CC13-C55E-1F43-A40A-CBFF94DA64F0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D234F66-AC5E-CE48-840F-47578CA07AE3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9C4C820-F77D-E644-8D54-99B70242080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E895390-95B5-A247-A2EA-3FA6B92030CC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60771D9-4D55-1E43-BA91-61A9F2B2641E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EA64642-8C50-024E-9607-6A1C5C439566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F00A1A7-C508-0C4A-8553-55CEA0D5E3B1}"/>
                </a:ext>
              </a:extLst>
            </p:cNvPr>
            <p:cNvCxnSpPr>
              <a:cxnSpLocks/>
              <a:stCxn id="28" idx="3"/>
              <a:endCxn id="30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9874395-B4DD-C24A-A9D8-9E142F663F9B}"/>
                </a:ext>
              </a:extLst>
            </p:cNvPr>
            <p:cNvCxnSpPr>
              <a:cxnSpLocks/>
              <a:endCxn id="30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2913002-F437-E846-B143-2894ECCC1AD5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BBCFF37-16B3-6045-A002-1BA5563CAF2C}"/>
                </a:ext>
              </a:extLst>
            </p:cNvPr>
            <p:cNvCxnSpPr>
              <a:cxnSpLocks/>
              <a:stCxn id="33" idx="1"/>
              <a:endCxn id="32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EA47077-2E62-0D48-804A-9FB5E2DD8A7B}"/>
                </a:ext>
              </a:extLst>
            </p:cNvPr>
            <p:cNvCxnSpPr>
              <a:cxnSpLocks/>
              <a:stCxn id="36" idx="2"/>
              <a:endCxn id="33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E71C3C3-AC6F-FF4A-AFE8-4E720B69B1ED}"/>
                </a:ext>
              </a:extLst>
            </p:cNvPr>
            <p:cNvCxnSpPr>
              <a:cxnSpLocks/>
              <a:stCxn id="34" idx="3"/>
              <a:endCxn id="36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171B113-32F8-D84D-881E-750ECFD87EAD}"/>
                </a:ext>
              </a:extLst>
            </p:cNvPr>
            <p:cNvCxnSpPr>
              <a:cxnSpLocks/>
              <a:stCxn id="35" idx="4"/>
              <a:endCxn id="34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D5A05E0-480A-754F-BA1E-215F24E337E4}"/>
                </a:ext>
              </a:extLst>
            </p:cNvPr>
            <p:cNvCxnSpPr>
              <a:cxnSpLocks/>
              <a:stCxn id="31" idx="4"/>
              <a:endCxn id="35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2E5117C-80F2-0E42-B457-E472F6B80CEB}"/>
                </a:ext>
              </a:extLst>
            </p:cNvPr>
            <p:cNvCxnSpPr>
              <a:cxnSpLocks/>
              <a:stCxn id="29" idx="5"/>
              <a:endCxn id="31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CF3F537-1AB3-CB4C-903E-782BBF6AEEC4}"/>
                </a:ext>
              </a:extLst>
            </p:cNvPr>
            <p:cNvCxnSpPr>
              <a:cxnSpLocks/>
              <a:endCxn id="29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ED30457-B5F7-FC4B-9C59-61227AA5D0D1}"/>
                </a:ext>
              </a:extLst>
            </p:cNvPr>
            <p:cNvCxnSpPr>
              <a:cxnSpLocks/>
              <a:stCxn id="28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10720DE-5534-A84E-A601-6D1783FEB401}"/>
                </a:ext>
              </a:extLst>
            </p:cNvPr>
            <p:cNvCxnSpPr>
              <a:cxnSpLocks/>
              <a:stCxn id="35" idx="2"/>
              <a:endCxn id="30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C222DB7-B3E4-0640-B43D-8BBCE26BD1CF}"/>
                </a:ext>
              </a:extLst>
            </p:cNvPr>
            <p:cNvCxnSpPr>
              <a:cxnSpLocks/>
              <a:stCxn id="28" idx="4"/>
              <a:endCxn id="32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C2E7E30-D445-414A-909B-4D8DD769EC1B}"/>
                </a:ext>
              </a:extLst>
            </p:cNvPr>
            <p:cNvCxnSpPr>
              <a:cxnSpLocks/>
              <a:stCxn id="34" idx="2"/>
              <a:endCxn id="32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EE9609-E800-184A-B99D-48E51088E80B}"/>
                </a:ext>
              </a:extLst>
            </p:cNvPr>
            <p:cNvCxnSpPr>
              <a:cxnSpLocks/>
              <a:stCxn id="28" idx="4"/>
              <a:endCxn id="33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709741C-B116-1346-8A8C-5588146EEAB6}"/>
                </a:ext>
              </a:extLst>
            </p:cNvPr>
            <p:cNvCxnSpPr>
              <a:cxnSpLocks/>
              <a:endCxn id="33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E92248F-20A4-6043-B492-6CA6C4D82107}"/>
                </a:ext>
              </a:extLst>
            </p:cNvPr>
            <p:cNvCxnSpPr>
              <a:cxnSpLocks/>
              <a:stCxn id="35" idx="2"/>
              <a:endCxn id="36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2E8C415-D74B-A04B-A3D6-2991911B6A19}"/>
                </a:ext>
              </a:extLst>
            </p:cNvPr>
            <p:cNvCxnSpPr>
              <a:cxnSpLocks/>
              <a:stCxn id="29" idx="3"/>
              <a:endCxn id="34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A7628EC-8402-FD4C-B60D-4ED19FA2E381}"/>
                </a:ext>
              </a:extLst>
            </p:cNvPr>
            <p:cNvCxnSpPr>
              <a:cxnSpLocks/>
              <a:stCxn id="31" idx="2"/>
              <a:endCxn id="34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BA9EBA3-2B1D-AD42-848C-F6F7916B2C6B}"/>
                </a:ext>
              </a:extLst>
            </p:cNvPr>
            <p:cNvCxnSpPr>
              <a:cxnSpLocks/>
              <a:stCxn id="29" idx="2"/>
              <a:endCxn id="33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1A68274-570E-9C48-A08C-86C6AF2656A8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A28EE3B-F2B7-0543-8808-9AA382EBDB3C}"/>
              </a:ext>
            </a:extLst>
          </p:cNvPr>
          <p:cNvCxnSpPr>
            <a:cxnSpLocks/>
          </p:cNvCxnSpPr>
          <p:nvPr/>
        </p:nvCxnSpPr>
        <p:spPr>
          <a:xfrm>
            <a:off x="6807843" y="1817848"/>
            <a:ext cx="0" cy="4319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3965E4D6-3E81-1046-8CF7-5565830A5849}"/>
              </a:ext>
            </a:extLst>
          </p:cNvPr>
          <p:cNvSpPr/>
          <p:nvPr/>
        </p:nvSpPr>
        <p:spPr>
          <a:xfrm>
            <a:off x="5306513" y="2331316"/>
            <a:ext cx="4927737" cy="909588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BFDBCCFF-F6AD-7F46-B0BB-B6C16D2446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73707" y="1027012"/>
            <a:ext cx="4635500" cy="2413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484F9822-E766-DB4E-82BF-E36B096DEA7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19219" y="1348957"/>
            <a:ext cx="2692400" cy="2921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59E0B996-16FC-6541-B07A-A301726ACAC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23055" y="740780"/>
            <a:ext cx="49036" cy="611722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D20B92B-A240-184A-A758-8CE83728BA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28272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C4BCE9-B546-E44A-97C4-7E99D3C1F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334E29-A384-A64B-868D-932FAB3FD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0A372A-C47F-0D40-9C87-921A54F26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F332C79-9C43-6341-97EC-DC9866AB5C07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DEF6FF-6A43-0749-975E-24C2664602C5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6000E2-35E6-3247-BF24-1F39E9DC62A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524E2-095D-9249-8A63-39B02F00B2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32545C-3795-F349-A63A-0897519B32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76D590A-75EC-D545-A57D-31D94F510E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28265FE-3207-2243-BAB9-7F808AD987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B124732-99F0-6447-8473-2414C8593DCC}"/>
              </a:ext>
            </a:extLst>
          </p:cNvPr>
          <p:cNvGrpSpPr/>
          <p:nvPr/>
        </p:nvGrpSpPr>
        <p:grpSpPr>
          <a:xfrm>
            <a:off x="10517160" y="1276858"/>
            <a:ext cx="1146232" cy="1232368"/>
            <a:chOff x="9393556" y="3967693"/>
            <a:chExt cx="1701164" cy="180975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91B6F72-24C9-9947-AFE7-5D6C1717742D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1385A83-873A-CC4A-B7EB-BFACDB88EF3B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522DFD6-8917-5742-AFB3-377B4502AAED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9C4CC13-C55E-1F43-A40A-CBFF94DA64F0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D234F66-AC5E-CE48-840F-47578CA07AE3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9C4C820-F77D-E644-8D54-99B70242080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E895390-95B5-A247-A2EA-3FA6B92030CC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60771D9-4D55-1E43-BA91-61A9F2B2641E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EA64642-8C50-024E-9607-6A1C5C439566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F00A1A7-C508-0C4A-8553-55CEA0D5E3B1}"/>
                </a:ext>
              </a:extLst>
            </p:cNvPr>
            <p:cNvCxnSpPr>
              <a:cxnSpLocks/>
              <a:stCxn id="28" idx="3"/>
              <a:endCxn id="30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9874395-B4DD-C24A-A9D8-9E142F663F9B}"/>
                </a:ext>
              </a:extLst>
            </p:cNvPr>
            <p:cNvCxnSpPr>
              <a:cxnSpLocks/>
              <a:endCxn id="30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2913002-F437-E846-B143-2894ECCC1AD5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BBCFF37-16B3-6045-A002-1BA5563CAF2C}"/>
                </a:ext>
              </a:extLst>
            </p:cNvPr>
            <p:cNvCxnSpPr>
              <a:cxnSpLocks/>
              <a:stCxn id="33" idx="1"/>
              <a:endCxn id="32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EA47077-2E62-0D48-804A-9FB5E2DD8A7B}"/>
                </a:ext>
              </a:extLst>
            </p:cNvPr>
            <p:cNvCxnSpPr>
              <a:cxnSpLocks/>
              <a:stCxn id="36" idx="2"/>
              <a:endCxn id="33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E71C3C3-AC6F-FF4A-AFE8-4E720B69B1ED}"/>
                </a:ext>
              </a:extLst>
            </p:cNvPr>
            <p:cNvCxnSpPr>
              <a:cxnSpLocks/>
              <a:stCxn id="34" idx="3"/>
              <a:endCxn id="36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171B113-32F8-D84D-881E-750ECFD87EAD}"/>
                </a:ext>
              </a:extLst>
            </p:cNvPr>
            <p:cNvCxnSpPr>
              <a:cxnSpLocks/>
              <a:stCxn id="35" idx="4"/>
              <a:endCxn id="34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D5A05E0-480A-754F-BA1E-215F24E337E4}"/>
                </a:ext>
              </a:extLst>
            </p:cNvPr>
            <p:cNvCxnSpPr>
              <a:cxnSpLocks/>
              <a:stCxn id="31" idx="4"/>
              <a:endCxn id="35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2E5117C-80F2-0E42-B457-E472F6B80CEB}"/>
                </a:ext>
              </a:extLst>
            </p:cNvPr>
            <p:cNvCxnSpPr>
              <a:cxnSpLocks/>
              <a:stCxn id="29" idx="5"/>
              <a:endCxn id="31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CF3F537-1AB3-CB4C-903E-782BBF6AEEC4}"/>
                </a:ext>
              </a:extLst>
            </p:cNvPr>
            <p:cNvCxnSpPr>
              <a:cxnSpLocks/>
              <a:endCxn id="29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ED30457-B5F7-FC4B-9C59-61227AA5D0D1}"/>
                </a:ext>
              </a:extLst>
            </p:cNvPr>
            <p:cNvCxnSpPr>
              <a:cxnSpLocks/>
              <a:stCxn id="28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10720DE-5534-A84E-A601-6D1783FEB401}"/>
                </a:ext>
              </a:extLst>
            </p:cNvPr>
            <p:cNvCxnSpPr>
              <a:cxnSpLocks/>
              <a:stCxn id="35" idx="2"/>
              <a:endCxn id="30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C222DB7-B3E4-0640-B43D-8BBCE26BD1CF}"/>
                </a:ext>
              </a:extLst>
            </p:cNvPr>
            <p:cNvCxnSpPr>
              <a:cxnSpLocks/>
              <a:stCxn id="28" idx="4"/>
              <a:endCxn id="32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C2E7E30-D445-414A-909B-4D8DD769EC1B}"/>
                </a:ext>
              </a:extLst>
            </p:cNvPr>
            <p:cNvCxnSpPr>
              <a:cxnSpLocks/>
              <a:stCxn id="34" idx="2"/>
              <a:endCxn id="32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EE9609-E800-184A-B99D-48E51088E80B}"/>
                </a:ext>
              </a:extLst>
            </p:cNvPr>
            <p:cNvCxnSpPr>
              <a:cxnSpLocks/>
              <a:stCxn id="28" idx="4"/>
              <a:endCxn id="33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709741C-B116-1346-8A8C-5588146EEAB6}"/>
                </a:ext>
              </a:extLst>
            </p:cNvPr>
            <p:cNvCxnSpPr>
              <a:cxnSpLocks/>
              <a:endCxn id="33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E92248F-20A4-6043-B492-6CA6C4D82107}"/>
                </a:ext>
              </a:extLst>
            </p:cNvPr>
            <p:cNvCxnSpPr>
              <a:cxnSpLocks/>
              <a:stCxn id="35" idx="2"/>
              <a:endCxn id="36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2E8C415-D74B-A04B-A3D6-2991911B6A19}"/>
                </a:ext>
              </a:extLst>
            </p:cNvPr>
            <p:cNvCxnSpPr>
              <a:cxnSpLocks/>
              <a:stCxn id="29" idx="3"/>
              <a:endCxn id="34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A7628EC-8402-FD4C-B60D-4ED19FA2E381}"/>
                </a:ext>
              </a:extLst>
            </p:cNvPr>
            <p:cNvCxnSpPr>
              <a:cxnSpLocks/>
              <a:stCxn id="31" idx="2"/>
              <a:endCxn id="34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BA9EBA3-2B1D-AD42-848C-F6F7916B2C6B}"/>
                </a:ext>
              </a:extLst>
            </p:cNvPr>
            <p:cNvCxnSpPr>
              <a:cxnSpLocks/>
              <a:stCxn id="29" idx="2"/>
              <a:endCxn id="33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1A68274-570E-9C48-A08C-86C6AF2656A8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A28EE3B-F2B7-0543-8808-9AA382EBDB3C}"/>
              </a:ext>
            </a:extLst>
          </p:cNvPr>
          <p:cNvCxnSpPr>
            <a:cxnSpLocks/>
          </p:cNvCxnSpPr>
          <p:nvPr/>
        </p:nvCxnSpPr>
        <p:spPr>
          <a:xfrm>
            <a:off x="6807843" y="1817848"/>
            <a:ext cx="0" cy="4319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8FB1EA2-6007-CE45-8DB2-3B979AE4459D}"/>
              </a:ext>
            </a:extLst>
          </p:cNvPr>
          <p:cNvGrpSpPr/>
          <p:nvPr/>
        </p:nvGrpSpPr>
        <p:grpSpPr>
          <a:xfrm>
            <a:off x="5306513" y="2331316"/>
            <a:ext cx="4927737" cy="909588"/>
            <a:chOff x="5373707" y="2666989"/>
            <a:chExt cx="4927737" cy="909588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570253EA-5C1B-5640-BC17-E920E6CA02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800849" y="2738648"/>
              <a:ext cx="3162300" cy="228600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0974F289-9CF8-4242-B5DC-4D3D87A5D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00849" y="3153137"/>
              <a:ext cx="4216400" cy="241300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965E4D6-3E81-1046-8CF7-5565830A5849}"/>
                </a:ext>
              </a:extLst>
            </p:cNvPr>
            <p:cNvSpPr/>
            <p:nvPr/>
          </p:nvSpPr>
          <p:spPr>
            <a:xfrm>
              <a:off x="5373707" y="2666989"/>
              <a:ext cx="4927737" cy="909588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CDF3D59-3069-5340-B66B-ED0630E442B1}"/>
              </a:ext>
            </a:extLst>
          </p:cNvPr>
          <p:cNvCxnSpPr>
            <a:cxnSpLocks/>
          </p:cNvCxnSpPr>
          <p:nvPr/>
        </p:nvCxnSpPr>
        <p:spPr>
          <a:xfrm>
            <a:off x="6807843" y="3240904"/>
            <a:ext cx="0" cy="50217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BFDBCCFF-F6AD-7F46-B0BB-B6C16D24466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73707" y="1027012"/>
            <a:ext cx="4635500" cy="2413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484F9822-E766-DB4E-82BF-E36B096DEA7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19219" y="1348957"/>
            <a:ext cx="2692400" cy="2921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59E0B996-16FC-6541-B07A-A301726ACA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23055" y="740780"/>
            <a:ext cx="49036" cy="611722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D20B92B-A240-184A-A758-8CE83728BA7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1445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C4BCE9-B546-E44A-97C4-7E99D3C1F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334E29-A384-A64B-868D-932FAB3FD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0A372A-C47F-0D40-9C87-921A54F26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F332C79-9C43-6341-97EC-DC9866AB5C07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DEF6FF-6A43-0749-975E-24C2664602C5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6000E2-35E6-3247-BF24-1F39E9DC62A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524E2-095D-9249-8A63-39B02F00B2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32545C-3795-F349-A63A-0897519B32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76D590A-75EC-D545-A57D-31D94F510E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28265FE-3207-2243-BAB9-7F808AD987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B124732-99F0-6447-8473-2414C8593DCC}"/>
              </a:ext>
            </a:extLst>
          </p:cNvPr>
          <p:cNvGrpSpPr/>
          <p:nvPr/>
        </p:nvGrpSpPr>
        <p:grpSpPr>
          <a:xfrm>
            <a:off x="10517160" y="1276858"/>
            <a:ext cx="1146232" cy="1232368"/>
            <a:chOff x="9393556" y="3967693"/>
            <a:chExt cx="1701164" cy="180975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91B6F72-24C9-9947-AFE7-5D6C1717742D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1385A83-873A-CC4A-B7EB-BFACDB88EF3B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522DFD6-8917-5742-AFB3-377B4502AAED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9C4CC13-C55E-1F43-A40A-CBFF94DA64F0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D234F66-AC5E-CE48-840F-47578CA07AE3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9C4C820-F77D-E644-8D54-99B70242080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E895390-95B5-A247-A2EA-3FA6B92030CC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60771D9-4D55-1E43-BA91-61A9F2B2641E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EA64642-8C50-024E-9607-6A1C5C439566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F00A1A7-C508-0C4A-8553-55CEA0D5E3B1}"/>
                </a:ext>
              </a:extLst>
            </p:cNvPr>
            <p:cNvCxnSpPr>
              <a:cxnSpLocks/>
              <a:stCxn id="28" idx="3"/>
              <a:endCxn id="30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9874395-B4DD-C24A-A9D8-9E142F663F9B}"/>
                </a:ext>
              </a:extLst>
            </p:cNvPr>
            <p:cNvCxnSpPr>
              <a:cxnSpLocks/>
              <a:endCxn id="30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2913002-F437-E846-B143-2894ECCC1AD5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BBCFF37-16B3-6045-A002-1BA5563CAF2C}"/>
                </a:ext>
              </a:extLst>
            </p:cNvPr>
            <p:cNvCxnSpPr>
              <a:cxnSpLocks/>
              <a:stCxn id="33" idx="1"/>
              <a:endCxn id="32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EA47077-2E62-0D48-804A-9FB5E2DD8A7B}"/>
                </a:ext>
              </a:extLst>
            </p:cNvPr>
            <p:cNvCxnSpPr>
              <a:cxnSpLocks/>
              <a:stCxn id="36" idx="2"/>
              <a:endCxn id="33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E71C3C3-AC6F-FF4A-AFE8-4E720B69B1ED}"/>
                </a:ext>
              </a:extLst>
            </p:cNvPr>
            <p:cNvCxnSpPr>
              <a:cxnSpLocks/>
              <a:stCxn id="34" idx="3"/>
              <a:endCxn id="36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171B113-32F8-D84D-881E-750ECFD87EAD}"/>
                </a:ext>
              </a:extLst>
            </p:cNvPr>
            <p:cNvCxnSpPr>
              <a:cxnSpLocks/>
              <a:stCxn id="35" idx="4"/>
              <a:endCxn id="34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D5A05E0-480A-754F-BA1E-215F24E337E4}"/>
                </a:ext>
              </a:extLst>
            </p:cNvPr>
            <p:cNvCxnSpPr>
              <a:cxnSpLocks/>
              <a:stCxn id="31" idx="4"/>
              <a:endCxn id="35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2E5117C-80F2-0E42-B457-E472F6B80CEB}"/>
                </a:ext>
              </a:extLst>
            </p:cNvPr>
            <p:cNvCxnSpPr>
              <a:cxnSpLocks/>
              <a:stCxn id="29" idx="5"/>
              <a:endCxn id="31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CF3F537-1AB3-CB4C-903E-782BBF6AEEC4}"/>
                </a:ext>
              </a:extLst>
            </p:cNvPr>
            <p:cNvCxnSpPr>
              <a:cxnSpLocks/>
              <a:endCxn id="29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ED30457-B5F7-FC4B-9C59-61227AA5D0D1}"/>
                </a:ext>
              </a:extLst>
            </p:cNvPr>
            <p:cNvCxnSpPr>
              <a:cxnSpLocks/>
              <a:stCxn id="28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10720DE-5534-A84E-A601-6D1783FEB401}"/>
                </a:ext>
              </a:extLst>
            </p:cNvPr>
            <p:cNvCxnSpPr>
              <a:cxnSpLocks/>
              <a:stCxn id="35" idx="2"/>
              <a:endCxn id="30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C222DB7-B3E4-0640-B43D-8BBCE26BD1CF}"/>
                </a:ext>
              </a:extLst>
            </p:cNvPr>
            <p:cNvCxnSpPr>
              <a:cxnSpLocks/>
              <a:stCxn id="28" idx="4"/>
              <a:endCxn id="32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C2E7E30-D445-414A-909B-4D8DD769EC1B}"/>
                </a:ext>
              </a:extLst>
            </p:cNvPr>
            <p:cNvCxnSpPr>
              <a:cxnSpLocks/>
              <a:stCxn id="34" idx="2"/>
              <a:endCxn id="32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EE9609-E800-184A-B99D-48E51088E80B}"/>
                </a:ext>
              </a:extLst>
            </p:cNvPr>
            <p:cNvCxnSpPr>
              <a:cxnSpLocks/>
              <a:stCxn id="28" idx="4"/>
              <a:endCxn id="33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709741C-B116-1346-8A8C-5588146EEAB6}"/>
                </a:ext>
              </a:extLst>
            </p:cNvPr>
            <p:cNvCxnSpPr>
              <a:cxnSpLocks/>
              <a:endCxn id="33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E92248F-20A4-6043-B492-6CA6C4D82107}"/>
                </a:ext>
              </a:extLst>
            </p:cNvPr>
            <p:cNvCxnSpPr>
              <a:cxnSpLocks/>
              <a:stCxn id="35" idx="2"/>
              <a:endCxn id="36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2E8C415-D74B-A04B-A3D6-2991911B6A19}"/>
                </a:ext>
              </a:extLst>
            </p:cNvPr>
            <p:cNvCxnSpPr>
              <a:cxnSpLocks/>
              <a:stCxn id="29" idx="3"/>
              <a:endCxn id="34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A7628EC-8402-FD4C-B60D-4ED19FA2E381}"/>
                </a:ext>
              </a:extLst>
            </p:cNvPr>
            <p:cNvCxnSpPr>
              <a:cxnSpLocks/>
              <a:stCxn id="31" idx="2"/>
              <a:endCxn id="34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BA9EBA3-2B1D-AD42-848C-F6F7916B2C6B}"/>
                </a:ext>
              </a:extLst>
            </p:cNvPr>
            <p:cNvCxnSpPr>
              <a:cxnSpLocks/>
              <a:stCxn id="29" idx="2"/>
              <a:endCxn id="33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1A68274-570E-9C48-A08C-86C6AF2656A8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A28EE3B-F2B7-0543-8808-9AA382EBDB3C}"/>
              </a:ext>
            </a:extLst>
          </p:cNvPr>
          <p:cNvCxnSpPr>
            <a:cxnSpLocks/>
          </p:cNvCxnSpPr>
          <p:nvPr/>
        </p:nvCxnSpPr>
        <p:spPr>
          <a:xfrm>
            <a:off x="6807843" y="1817848"/>
            <a:ext cx="0" cy="4319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8FB1EA2-6007-CE45-8DB2-3B979AE4459D}"/>
              </a:ext>
            </a:extLst>
          </p:cNvPr>
          <p:cNvGrpSpPr/>
          <p:nvPr/>
        </p:nvGrpSpPr>
        <p:grpSpPr>
          <a:xfrm>
            <a:off x="5306513" y="2331316"/>
            <a:ext cx="4927737" cy="909588"/>
            <a:chOff x="5373707" y="2666989"/>
            <a:chExt cx="4927737" cy="909588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570253EA-5C1B-5640-BC17-E920E6CA02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800849" y="2738648"/>
              <a:ext cx="3162300" cy="228600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0974F289-9CF8-4242-B5DC-4D3D87A5D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00849" y="3153137"/>
              <a:ext cx="4216400" cy="241300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965E4D6-3E81-1046-8CF7-5565830A5849}"/>
                </a:ext>
              </a:extLst>
            </p:cNvPr>
            <p:cNvSpPr/>
            <p:nvPr/>
          </p:nvSpPr>
          <p:spPr>
            <a:xfrm>
              <a:off x="5373707" y="2666989"/>
              <a:ext cx="4927737" cy="909588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CDF3D59-3069-5340-B66B-ED0630E442B1}"/>
              </a:ext>
            </a:extLst>
          </p:cNvPr>
          <p:cNvCxnSpPr>
            <a:cxnSpLocks/>
          </p:cNvCxnSpPr>
          <p:nvPr/>
        </p:nvCxnSpPr>
        <p:spPr>
          <a:xfrm>
            <a:off x="6807843" y="3240904"/>
            <a:ext cx="0" cy="50217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6CCCCDAA-AB14-6140-95AE-571CB62F4C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42760" y="3861956"/>
            <a:ext cx="5016500" cy="24130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BFDBCCFF-F6AD-7F46-B0BB-B6C16D24466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73707" y="1027012"/>
            <a:ext cx="4635500" cy="2413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0118E0EA-2FA5-AA44-A284-5DA9478261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95479" y="4248735"/>
            <a:ext cx="2959100" cy="3302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484F9822-E766-DB4E-82BF-E36B096DEA7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19219" y="1348957"/>
            <a:ext cx="2692400" cy="2921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59E0B996-16FC-6541-B07A-A301726ACAC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23055" y="740780"/>
            <a:ext cx="49036" cy="611722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D20B92B-A240-184A-A758-8CE83728BA7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28413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C4BCE9-B546-E44A-97C4-7E99D3C1F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334E29-A384-A64B-868D-932FAB3FD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0A372A-C47F-0D40-9C87-921A54F26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F332C79-9C43-6341-97EC-DC9866AB5C07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DEF6FF-6A43-0749-975E-24C2664602C5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6000E2-35E6-3247-BF24-1F39E9DC62A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524E2-095D-9249-8A63-39B02F00B2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32545C-3795-F349-A63A-0897519B32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76D590A-75EC-D545-A57D-31D94F510E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28265FE-3207-2243-BAB9-7F808AD987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B124732-99F0-6447-8473-2414C8593DCC}"/>
              </a:ext>
            </a:extLst>
          </p:cNvPr>
          <p:cNvGrpSpPr/>
          <p:nvPr/>
        </p:nvGrpSpPr>
        <p:grpSpPr>
          <a:xfrm>
            <a:off x="10517160" y="1276858"/>
            <a:ext cx="1146232" cy="1232368"/>
            <a:chOff x="9393556" y="3967693"/>
            <a:chExt cx="1701164" cy="180975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91B6F72-24C9-9947-AFE7-5D6C1717742D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1385A83-873A-CC4A-B7EB-BFACDB88EF3B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522DFD6-8917-5742-AFB3-377B4502AAED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9C4CC13-C55E-1F43-A40A-CBFF94DA64F0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D234F66-AC5E-CE48-840F-47578CA07AE3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9C4C820-F77D-E644-8D54-99B70242080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E895390-95B5-A247-A2EA-3FA6B92030CC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60771D9-4D55-1E43-BA91-61A9F2B2641E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EA64642-8C50-024E-9607-6A1C5C439566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F00A1A7-C508-0C4A-8553-55CEA0D5E3B1}"/>
                </a:ext>
              </a:extLst>
            </p:cNvPr>
            <p:cNvCxnSpPr>
              <a:cxnSpLocks/>
              <a:stCxn id="28" idx="3"/>
              <a:endCxn id="30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9874395-B4DD-C24A-A9D8-9E142F663F9B}"/>
                </a:ext>
              </a:extLst>
            </p:cNvPr>
            <p:cNvCxnSpPr>
              <a:cxnSpLocks/>
              <a:endCxn id="30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2913002-F437-E846-B143-2894ECCC1AD5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BBCFF37-16B3-6045-A002-1BA5563CAF2C}"/>
                </a:ext>
              </a:extLst>
            </p:cNvPr>
            <p:cNvCxnSpPr>
              <a:cxnSpLocks/>
              <a:stCxn id="33" idx="1"/>
              <a:endCxn id="32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EA47077-2E62-0D48-804A-9FB5E2DD8A7B}"/>
                </a:ext>
              </a:extLst>
            </p:cNvPr>
            <p:cNvCxnSpPr>
              <a:cxnSpLocks/>
              <a:stCxn id="36" idx="2"/>
              <a:endCxn id="33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E71C3C3-AC6F-FF4A-AFE8-4E720B69B1ED}"/>
                </a:ext>
              </a:extLst>
            </p:cNvPr>
            <p:cNvCxnSpPr>
              <a:cxnSpLocks/>
              <a:stCxn id="34" idx="3"/>
              <a:endCxn id="36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171B113-32F8-D84D-881E-750ECFD87EAD}"/>
                </a:ext>
              </a:extLst>
            </p:cNvPr>
            <p:cNvCxnSpPr>
              <a:cxnSpLocks/>
              <a:stCxn id="35" idx="4"/>
              <a:endCxn id="34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D5A05E0-480A-754F-BA1E-215F24E337E4}"/>
                </a:ext>
              </a:extLst>
            </p:cNvPr>
            <p:cNvCxnSpPr>
              <a:cxnSpLocks/>
              <a:stCxn id="31" idx="4"/>
              <a:endCxn id="35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2E5117C-80F2-0E42-B457-E472F6B80CEB}"/>
                </a:ext>
              </a:extLst>
            </p:cNvPr>
            <p:cNvCxnSpPr>
              <a:cxnSpLocks/>
              <a:stCxn id="29" idx="5"/>
              <a:endCxn id="31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CF3F537-1AB3-CB4C-903E-782BBF6AEEC4}"/>
                </a:ext>
              </a:extLst>
            </p:cNvPr>
            <p:cNvCxnSpPr>
              <a:cxnSpLocks/>
              <a:endCxn id="29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ED30457-B5F7-FC4B-9C59-61227AA5D0D1}"/>
                </a:ext>
              </a:extLst>
            </p:cNvPr>
            <p:cNvCxnSpPr>
              <a:cxnSpLocks/>
              <a:stCxn id="28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10720DE-5534-A84E-A601-6D1783FEB401}"/>
                </a:ext>
              </a:extLst>
            </p:cNvPr>
            <p:cNvCxnSpPr>
              <a:cxnSpLocks/>
              <a:stCxn id="35" idx="2"/>
              <a:endCxn id="30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C222DB7-B3E4-0640-B43D-8BBCE26BD1CF}"/>
                </a:ext>
              </a:extLst>
            </p:cNvPr>
            <p:cNvCxnSpPr>
              <a:cxnSpLocks/>
              <a:stCxn id="28" idx="4"/>
              <a:endCxn id="32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C2E7E30-D445-414A-909B-4D8DD769EC1B}"/>
                </a:ext>
              </a:extLst>
            </p:cNvPr>
            <p:cNvCxnSpPr>
              <a:cxnSpLocks/>
              <a:stCxn id="34" idx="2"/>
              <a:endCxn id="32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EE9609-E800-184A-B99D-48E51088E80B}"/>
                </a:ext>
              </a:extLst>
            </p:cNvPr>
            <p:cNvCxnSpPr>
              <a:cxnSpLocks/>
              <a:stCxn id="28" idx="4"/>
              <a:endCxn id="33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709741C-B116-1346-8A8C-5588146EEAB6}"/>
                </a:ext>
              </a:extLst>
            </p:cNvPr>
            <p:cNvCxnSpPr>
              <a:cxnSpLocks/>
              <a:endCxn id="33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E92248F-20A4-6043-B492-6CA6C4D82107}"/>
                </a:ext>
              </a:extLst>
            </p:cNvPr>
            <p:cNvCxnSpPr>
              <a:cxnSpLocks/>
              <a:stCxn id="35" idx="2"/>
              <a:endCxn id="36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2E8C415-D74B-A04B-A3D6-2991911B6A19}"/>
                </a:ext>
              </a:extLst>
            </p:cNvPr>
            <p:cNvCxnSpPr>
              <a:cxnSpLocks/>
              <a:stCxn id="29" idx="3"/>
              <a:endCxn id="34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A7628EC-8402-FD4C-B60D-4ED19FA2E381}"/>
                </a:ext>
              </a:extLst>
            </p:cNvPr>
            <p:cNvCxnSpPr>
              <a:cxnSpLocks/>
              <a:stCxn id="31" idx="2"/>
              <a:endCxn id="34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BA9EBA3-2B1D-AD42-848C-F6F7916B2C6B}"/>
                </a:ext>
              </a:extLst>
            </p:cNvPr>
            <p:cNvCxnSpPr>
              <a:cxnSpLocks/>
              <a:stCxn id="29" idx="2"/>
              <a:endCxn id="33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1A68274-570E-9C48-A08C-86C6AF2656A8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A28EE3B-F2B7-0543-8808-9AA382EBDB3C}"/>
              </a:ext>
            </a:extLst>
          </p:cNvPr>
          <p:cNvCxnSpPr>
            <a:cxnSpLocks/>
          </p:cNvCxnSpPr>
          <p:nvPr/>
        </p:nvCxnSpPr>
        <p:spPr>
          <a:xfrm>
            <a:off x="6807843" y="1817848"/>
            <a:ext cx="0" cy="4319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8FB1EA2-6007-CE45-8DB2-3B979AE4459D}"/>
              </a:ext>
            </a:extLst>
          </p:cNvPr>
          <p:cNvGrpSpPr/>
          <p:nvPr/>
        </p:nvGrpSpPr>
        <p:grpSpPr>
          <a:xfrm>
            <a:off x="5306513" y="2331316"/>
            <a:ext cx="4927737" cy="909588"/>
            <a:chOff x="5373707" y="2666989"/>
            <a:chExt cx="4927737" cy="909588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570253EA-5C1B-5640-BC17-E920E6CA02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800849" y="2738648"/>
              <a:ext cx="3162300" cy="228600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0974F289-9CF8-4242-B5DC-4D3D87A5D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00849" y="3153137"/>
              <a:ext cx="4216400" cy="241300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965E4D6-3E81-1046-8CF7-5565830A5849}"/>
                </a:ext>
              </a:extLst>
            </p:cNvPr>
            <p:cNvSpPr/>
            <p:nvPr/>
          </p:nvSpPr>
          <p:spPr>
            <a:xfrm>
              <a:off x="5373707" y="2666989"/>
              <a:ext cx="4927737" cy="909588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CDF3D59-3069-5340-B66B-ED0630E442B1}"/>
              </a:ext>
            </a:extLst>
          </p:cNvPr>
          <p:cNvCxnSpPr>
            <a:cxnSpLocks/>
          </p:cNvCxnSpPr>
          <p:nvPr/>
        </p:nvCxnSpPr>
        <p:spPr>
          <a:xfrm>
            <a:off x="6807843" y="3240904"/>
            <a:ext cx="0" cy="50217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6CCCCDAA-AB14-6140-95AE-571CB62F4C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42760" y="3861956"/>
            <a:ext cx="5016500" cy="2413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C5B01037-6434-D448-832D-0C55EE7F4F2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42899" y="4959556"/>
            <a:ext cx="6019800" cy="33020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BFDBCCFF-F6AD-7F46-B0BB-B6C16D2446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73707" y="1027012"/>
            <a:ext cx="4635500" cy="2413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0118E0EA-2FA5-AA44-A284-5DA94782615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95479" y="4248735"/>
            <a:ext cx="2959100" cy="3302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484F9822-E766-DB4E-82BF-E36B096DEA7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419219" y="1348957"/>
            <a:ext cx="2692400" cy="2921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59E0B996-16FC-6541-B07A-A301726ACAC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823055" y="740780"/>
            <a:ext cx="49036" cy="611722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D20B92B-A240-184A-A758-8CE83728BA7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1348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C4BCE9-B546-E44A-97C4-7E99D3C1F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334E29-A384-A64B-868D-932FAB3FD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0A372A-C47F-0D40-9C87-921A54F26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F332C79-9C43-6341-97EC-DC9866AB5C07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DEF6FF-6A43-0749-975E-24C2664602C5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6000E2-35E6-3247-BF24-1F39E9DC62A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524E2-095D-9249-8A63-39B02F00B2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32545C-3795-F349-A63A-0897519B32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76D590A-75EC-D545-A57D-31D94F510E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28265FE-3207-2243-BAB9-7F808AD987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B124732-99F0-6447-8473-2414C8593DCC}"/>
              </a:ext>
            </a:extLst>
          </p:cNvPr>
          <p:cNvGrpSpPr/>
          <p:nvPr/>
        </p:nvGrpSpPr>
        <p:grpSpPr>
          <a:xfrm>
            <a:off x="10517160" y="1276858"/>
            <a:ext cx="1146232" cy="1232368"/>
            <a:chOff x="9393556" y="3967693"/>
            <a:chExt cx="1701164" cy="180975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91B6F72-24C9-9947-AFE7-5D6C1717742D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1385A83-873A-CC4A-B7EB-BFACDB88EF3B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522DFD6-8917-5742-AFB3-377B4502AAED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9C4CC13-C55E-1F43-A40A-CBFF94DA64F0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D234F66-AC5E-CE48-840F-47578CA07AE3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9C4C820-F77D-E644-8D54-99B70242080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E895390-95B5-A247-A2EA-3FA6B92030CC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60771D9-4D55-1E43-BA91-61A9F2B2641E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EA64642-8C50-024E-9607-6A1C5C439566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F00A1A7-C508-0C4A-8553-55CEA0D5E3B1}"/>
                </a:ext>
              </a:extLst>
            </p:cNvPr>
            <p:cNvCxnSpPr>
              <a:cxnSpLocks/>
              <a:stCxn id="28" idx="3"/>
              <a:endCxn id="30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9874395-B4DD-C24A-A9D8-9E142F663F9B}"/>
                </a:ext>
              </a:extLst>
            </p:cNvPr>
            <p:cNvCxnSpPr>
              <a:cxnSpLocks/>
              <a:endCxn id="30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2913002-F437-E846-B143-2894ECCC1AD5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BBCFF37-16B3-6045-A002-1BA5563CAF2C}"/>
                </a:ext>
              </a:extLst>
            </p:cNvPr>
            <p:cNvCxnSpPr>
              <a:cxnSpLocks/>
              <a:stCxn id="33" idx="1"/>
              <a:endCxn id="32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EA47077-2E62-0D48-804A-9FB5E2DD8A7B}"/>
                </a:ext>
              </a:extLst>
            </p:cNvPr>
            <p:cNvCxnSpPr>
              <a:cxnSpLocks/>
              <a:stCxn id="36" idx="2"/>
              <a:endCxn id="33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E71C3C3-AC6F-FF4A-AFE8-4E720B69B1ED}"/>
                </a:ext>
              </a:extLst>
            </p:cNvPr>
            <p:cNvCxnSpPr>
              <a:cxnSpLocks/>
              <a:stCxn id="34" idx="3"/>
              <a:endCxn id="36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171B113-32F8-D84D-881E-750ECFD87EAD}"/>
                </a:ext>
              </a:extLst>
            </p:cNvPr>
            <p:cNvCxnSpPr>
              <a:cxnSpLocks/>
              <a:stCxn id="35" idx="4"/>
              <a:endCxn id="34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D5A05E0-480A-754F-BA1E-215F24E337E4}"/>
                </a:ext>
              </a:extLst>
            </p:cNvPr>
            <p:cNvCxnSpPr>
              <a:cxnSpLocks/>
              <a:stCxn id="31" idx="4"/>
              <a:endCxn id="35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2E5117C-80F2-0E42-B457-E472F6B80CEB}"/>
                </a:ext>
              </a:extLst>
            </p:cNvPr>
            <p:cNvCxnSpPr>
              <a:cxnSpLocks/>
              <a:stCxn id="29" idx="5"/>
              <a:endCxn id="31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CF3F537-1AB3-CB4C-903E-782BBF6AEEC4}"/>
                </a:ext>
              </a:extLst>
            </p:cNvPr>
            <p:cNvCxnSpPr>
              <a:cxnSpLocks/>
              <a:endCxn id="29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ED30457-B5F7-FC4B-9C59-61227AA5D0D1}"/>
                </a:ext>
              </a:extLst>
            </p:cNvPr>
            <p:cNvCxnSpPr>
              <a:cxnSpLocks/>
              <a:stCxn id="28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10720DE-5534-A84E-A601-6D1783FEB401}"/>
                </a:ext>
              </a:extLst>
            </p:cNvPr>
            <p:cNvCxnSpPr>
              <a:cxnSpLocks/>
              <a:stCxn id="35" idx="2"/>
              <a:endCxn id="30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C222DB7-B3E4-0640-B43D-8BBCE26BD1CF}"/>
                </a:ext>
              </a:extLst>
            </p:cNvPr>
            <p:cNvCxnSpPr>
              <a:cxnSpLocks/>
              <a:stCxn id="28" idx="4"/>
              <a:endCxn id="32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C2E7E30-D445-414A-909B-4D8DD769EC1B}"/>
                </a:ext>
              </a:extLst>
            </p:cNvPr>
            <p:cNvCxnSpPr>
              <a:cxnSpLocks/>
              <a:stCxn id="34" idx="2"/>
              <a:endCxn id="32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EE9609-E800-184A-B99D-48E51088E80B}"/>
                </a:ext>
              </a:extLst>
            </p:cNvPr>
            <p:cNvCxnSpPr>
              <a:cxnSpLocks/>
              <a:stCxn id="28" idx="4"/>
              <a:endCxn id="33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709741C-B116-1346-8A8C-5588146EEAB6}"/>
                </a:ext>
              </a:extLst>
            </p:cNvPr>
            <p:cNvCxnSpPr>
              <a:cxnSpLocks/>
              <a:endCxn id="33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E92248F-20A4-6043-B492-6CA6C4D82107}"/>
                </a:ext>
              </a:extLst>
            </p:cNvPr>
            <p:cNvCxnSpPr>
              <a:cxnSpLocks/>
              <a:stCxn id="35" idx="2"/>
              <a:endCxn id="36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2E8C415-D74B-A04B-A3D6-2991911B6A19}"/>
                </a:ext>
              </a:extLst>
            </p:cNvPr>
            <p:cNvCxnSpPr>
              <a:cxnSpLocks/>
              <a:stCxn id="29" idx="3"/>
              <a:endCxn id="34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A7628EC-8402-FD4C-B60D-4ED19FA2E381}"/>
                </a:ext>
              </a:extLst>
            </p:cNvPr>
            <p:cNvCxnSpPr>
              <a:cxnSpLocks/>
              <a:stCxn id="31" idx="2"/>
              <a:endCxn id="34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BA9EBA3-2B1D-AD42-848C-F6F7916B2C6B}"/>
                </a:ext>
              </a:extLst>
            </p:cNvPr>
            <p:cNvCxnSpPr>
              <a:cxnSpLocks/>
              <a:stCxn id="29" idx="2"/>
              <a:endCxn id="33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1A68274-570E-9C48-A08C-86C6AF2656A8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A28EE3B-F2B7-0543-8808-9AA382EBDB3C}"/>
              </a:ext>
            </a:extLst>
          </p:cNvPr>
          <p:cNvCxnSpPr>
            <a:cxnSpLocks/>
          </p:cNvCxnSpPr>
          <p:nvPr/>
        </p:nvCxnSpPr>
        <p:spPr>
          <a:xfrm>
            <a:off x="6807843" y="1817848"/>
            <a:ext cx="0" cy="4319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8FB1EA2-6007-CE45-8DB2-3B979AE4459D}"/>
              </a:ext>
            </a:extLst>
          </p:cNvPr>
          <p:cNvGrpSpPr/>
          <p:nvPr/>
        </p:nvGrpSpPr>
        <p:grpSpPr>
          <a:xfrm>
            <a:off x="5306513" y="2331316"/>
            <a:ext cx="4927737" cy="909588"/>
            <a:chOff x="5373707" y="2666989"/>
            <a:chExt cx="4927737" cy="909588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570253EA-5C1B-5640-BC17-E920E6CA02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800849" y="2738648"/>
              <a:ext cx="3162300" cy="228600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0974F289-9CF8-4242-B5DC-4D3D87A5D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00849" y="3153137"/>
              <a:ext cx="4216400" cy="241300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965E4D6-3E81-1046-8CF7-5565830A5849}"/>
                </a:ext>
              </a:extLst>
            </p:cNvPr>
            <p:cNvSpPr/>
            <p:nvPr/>
          </p:nvSpPr>
          <p:spPr>
            <a:xfrm>
              <a:off x="5373707" y="2666989"/>
              <a:ext cx="4927737" cy="909588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CDF3D59-3069-5340-B66B-ED0630E442B1}"/>
              </a:ext>
            </a:extLst>
          </p:cNvPr>
          <p:cNvCxnSpPr>
            <a:cxnSpLocks/>
          </p:cNvCxnSpPr>
          <p:nvPr/>
        </p:nvCxnSpPr>
        <p:spPr>
          <a:xfrm>
            <a:off x="6807843" y="3240904"/>
            <a:ext cx="0" cy="50217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6CCCCDAA-AB14-6140-95AE-571CB62F4C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42760" y="3861956"/>
            <a:ext cx="5016500" cy="241300"/>
          </a:xfrm>
          <a:prstGeom prst="rect">
            <a:avLst/>
          </a:prstGeom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44B8817B-8A32-2F4A-8992-8920E4D19912}"/>
              </a:ext>
            </a:extLst>
          </p:cNvPr>
          <p:cNvGrpSpPr/>
          <p:nvPr/>
        </p:nvGrpSpPr>
        <p:grpSpPr>
          <a:xfrm>
            <a:off x="5242899" y="4959556"/>
            <a:ext cx="6019800" cy="821184"/>
            <a:chOff x="5311788" y="5309273"/>
            <a:chExt cx="6019800" cy="821184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C5B01037-6434-D448-832D-0C55EE7F4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311788" y="5309273"/>
              <a:ext cx="6019800" cy="33020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EA4A6D6D-007E-E442-A456-A9E24C1CB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322620" y="5800257"/>
              <a:ext cx="3949700" cy="330200"/>
            </a:xfrm>
            <a:prstGeom prst="rect">
              <a:avLst/>
            </a:prstGeom>
          </p:spPr>
        </p:pic>
      </p:grpSp>
      <p:pic>
        <p:nvPicPr>
          <p:cNvPr id="70" name="Picture 69">
            <a:extLst>
              <a:ext uri="{FF2B5EF4-FFF2-40B4-BE49-F238E27FC236}">
                <a16:creationId xmlns:a16="http://schemas.microsoft.com/office/drawing/2014/main" id="{BFDBCCFF-F6AD-7F46-B0BB-B6C16D24466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73707" y="1027012"/>
            <a:ext cx="4635500" cy="2413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0118E0EA-2FA5-AA44-A284-5DA94782615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95479" y="4248735"/>
            <a:ext cx="2959100" cy="3302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484F9822-E766-DB4E-82BF-E36B096DEA7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419219" y="1348957"/>
            <a:ext cx="2692400" cy="2921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59E0B996-16FC-6541-B07A-A301726ACAC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823055" y="740780"/>
            <a:ext cx="49036" cy="611722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D20B92B-A240-184A-A758-8CE83728BA7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12813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C4BCE9-B546-E44A-97C4-7E99D3C1F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334E29-A384-A64B-868D-932FAB3FD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0A372A-C47F-0D40-9C87-921A54F26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F332C79-9C43-6341-97EC-DC9866AB5C07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DEF6FF-6A43-0749-975E-24C2664602C5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6000E2-35E6-3247-BF24-1F39E9DC62A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524E2-095D-9249-8A63-39B02F00B2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32545C-3795-F349-A63A-0897519B32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76D590A-75EC-D545-A57D-31D94F510E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28265FE-3207-2243-BAB9-7F808AD987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B124732-99F0-6447-8473-2414C8593DCC}"/>
              </a:ext>
            </a:extLst>
          </p:cNvPr>
          <p:cNvGrpSpPr/>
          <p:nvPr/>
        </p:nvGrpSpPr>
        <p:grpSpPr>
          <a:xfrm>
            <a:off x="10517160" y="1276858"/>
            <a:ext cx="1146232" cy="1232368"/>
            <a:chOff x="9393556" y="3967693"/>
            <a:chExt cx="1701164" cy="180975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91B6F72-24C9-9947-AFE7-5D6C1717742D}"/>
                </a:ext>
              </a:extLst>
            </p:cNvPr>
            <p:cNvSpPr/>
            <p:nvPr/>
          </p:nvSpPr>
          <p:spPr>
            <a:xfrm>
              <a:off x="9717406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1385A83-873A-CC4A-B7EB-BFACDB88EF3B}"/>
                </a:ext>
              </a:extLst>
            </p:cNvPr>
            <p:cNvSpPr/>
            <p:nvPr/>
          </p:nvSpPr>
          <p:spPr>
            <a:xfrm>
              <a:off x="10665143" y="41581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522DFD6-8917-5742-AFB3-377B4502AAED}"/>
                </a:ext>
              </a:extLst>
            </p:cNvPr>
            <p:cNvSpPr/>
            <p:nvPr/>
          </p:nvSpPr>
          <p:spPr>
            <a:xfrm>
              <a:off x="9393556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9C4CC13-C55E-1F43-A40A-CBFF94DA64F0}"/>
                </a:ext>
              </a:extLst>
            </p:cNvPr>
            <p:cNvSpPr/>
            <p:nvPr/>
          </p:nvSpPr>
          <p:spPr>
            <a:xfrm>
              <a:off x="10904220" y="456776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D234F66-AC5E-CE48-840F-47578CA07AE3}"/>
                </a:ext>
              </a:extLst>
            </p:cNvPr>
            <p:cNvSpPr/>
            <p:nvPr/>
          </p:nvSpPr>
          <p:spPr>
            <a:xfrm>
              <a:off x="9398318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9C4C820-F77D-E644-8D54-99B70242080E}"/>
                </a:ext>
              </a:extLst>
            </p:cNvPr>
            <p:cNvSpPr/>
            <p:nvPr/>
          </p:nvSpPr>
          <p:spPr>
            <a:xfrm>
              <a:off x="9717406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E895390-95B5-A247-A2EA-3FA6B92030CC}"/>
                </a:ext>
              </a:extLst>
            </p:cNvPr>
            <p:cNvSpPr/>
            <p:nvPr/>
          </p:nvSpPr>
          <p:spPr>
            <a:xfrm>
              <a:off x="10665143" y="53964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60771D9-4D55-1E43-BA91-61A9F2B2641E}"/>
                </a:ext>
              </a:extLst>
            </p:cNvPr>
            <p:cNvSpPr/>
            <p:nvPr/>
          </p:nvSpPr>
          <p:spPr>
            <a:xfrm>
              <a:off x="10904220" y="5005918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EA64642-8C50-024E-9607-6A1C5C439566}"/>
                </a:ext>
              </a:extLst>
            </p:cNvPr>
            <p:cNvSpPr/>
            <p:nvPr/>
          </p:nvSpPr>
          <p:spPr>
            <a:xfrm>
              <a:off x="10203181" y="558694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F00A1A7-C508-0C4A-8553-55CEA0D5E3B1}"/>
                </a:ext>
              </a:extLst>
            </p:cNvPr>
            <p:cNvCxnSpPr>
              <a:cxnSpLocks/>
              <a:stCxn id="28" idx="3"/>
              <a:endCxn id="30" idx="7"/>
            </p:cNvCxnSpPr>
            <p:nvPr/>
          </p:nvCxnSpPr>
          <p:spPr>
            <a:xfrm flipH="1">
              <a:off x="9556158" y="4320795"/>
              <a:ext cx="189146" cy="274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9874395-B4DD-C24A-A9D8-9E142F663F9B}"/>
                </a:ext>
              </a:extLst>
            </p:cNvPr>
            <p:cNvCxnSpPr>
              <a:cxnSpLocks/>
              <a:endCxn id="30" idx="6"/>
            </p:cNvCxnSpPr>
            <p:nvPr/>
          </p:nvCxnSpPr>
          <p:spPr>
            <a:xfrm flipH="1">
              <a:off x="9584056" y="4130295"/>
              <a:ext cx="647023" cy="532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2913002-F437-E846-B143-2894ECCC1AD5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9488806" y="4758268"/>
              <a:ext cx="4762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BBCFF37-16B3-6045-A002-1BA5563CAF2C}"/>
                </a:ext>
              </a:extLst>
            </p:cNvPr>
            <p:cNvCxnSpPr>
              <a:cxnSpLocks/>
              <a:stCxn id="33" idx="1"/>
              <a:endCxn id="32" idx="5"/>
            </p:cNvCxnSpPr>
            <p:nvPr/>
          </p:nvCxnSpPr>
          <p:spPr>
            <a:xfrm flipH="1" flipV="1">
              <a:off x="9560920" y="5168520"/>
              <a:ext cx="184384" cy="255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EA47077-2E62-0D48-804A-9FB5E2DD8A7B}"/>
                </a:ext>
              </a:extLst>
            </p:cNvPr>
            <p:cNvCxnSpPr>
              <a:cxnSpLocks/>
              <a:stCxn id="36" idx="2"/>
              <a:endCxn id="33" idx="5"/>
            </p:cNvCxnSpPr>
            <p:nvPr/>
          </p:nvCxnSpPr>
          <p:spPr>
            <a:xfrm flipH="1" flipV="1">
              <a:off x="9880008" y="5559045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E71C3C3-AC6F-FF4A-AFE8-4E720B69B1ED}"/>
                </a:ext>
              </a:extLst>
            </p:cNvPr>
            <p:cNvCxnSpPr>
              <a:cxnSpLocks/>
              <a:stCxn id="34" idx="3"/>
              <a:endCxn id="36" idx="6"/>
            </p:cNvCxnSpPr>
            <p:nvPr/>
          </p:nvCxnSpPr>
          <p:spPr>
            <a:xfrm flipH="1">
              <a:off x="10393681" y="5559045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171B113-32F8-D84D-881E-750ECFD87EAD}"/>
                </a:ext>
              </a:extLst>
            </p:cNvPr>
            <p:cNvCxnSpPr>
              <a:cxnSpLocks/>
              <a:stCxn id="35" idx="4"/>
              <a:endCxn id="34" idx="7"/>
            </p:cNvCxnSpPr>
            <p:nvPr/>
          </p:nvCxnSpPr>
          <p:spPr>
            <a:xfrm flipH="1">
              <a:off x="10827745" y="5196418"/>
              <a:ext cx="171725" cy="2279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D5A05E0-480A-754F-BA1E-215F24E337E4}"/>
                </a:ext>
              </a:extLst>
            </p:cNvPr>
            <p:cNvCxnSpPr>
              <a:cxnSpLocks/>
              <a:stCxn id="31" idx="4"/>
              <a:endCxn id="35" idx="0"/>
            </p:cNvCxnSpPr>
            <p:nvPr/>
          </p:nvCxnSpPr>
          <p:spPr>
            <a:xfrm>
              <a:off x="10999470" y="4758268"/>
              <a:ext cx="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2E5117C-80F2-0E42-B457-E472F6B80CEB}"/>
                </a:ext>
              </a:extLst>
            </p:cNvPr>
            <p:cNvCxnSpPr>
              <a:cxnSpLocks/>
              <a:stCxn id="29" idx="5"/>
              <a:endCxn id="31" idx="0"/>
            </p:cNvCxnSpPr>
            <p:nvPr/>
          </p:nvCxnSpPr>
          <p:spPr>
            <a:xfrm>
              <a:off x="10827745" y="4320795"/>
              <a:ext cx="171725" cy="2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CF3F537-1AB3-CB4C-903E-782BBF6AEEC4}"/>
                </a:ext>
              </a:extLst>
            </p:cNvPr>
            <p:cNvCxnSpPr>
              <a:cxnSpLocks/>
              <a:endCxn id="29" idx="1"/>
            </p:cNvCxnSpPr>
            <p:nvPr/>
          </p:nvCxnSpPr>
          <p:spPr>
            <a:xfrm>
              <a:off x="10393681" y="4062943"/>
              <a:ext cx="299360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ED30457-B5F7-FC4B-9C59-61227AA5D0D1}"/>
                </a:ext>
              </a:extLst>
            </p:cNvPr>
            <p:cNvCxnSpPr>
              <a:cxnSpLocks/>
              <a:stCxn id="28" idx="7"/>
            </p:cNvCxnSpPr>
            <p:nvPr/>
          </p:nvCxnSpPr>
          <p:spPr>
            <a:xfrm flipV="1">
              <a:off x="9880008" y="4062943"/>
              <a:ext cx="323173" cy="123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10720DE-5534-A84E-A601-6D1783FEB401}"/>
                </a:ext>
              </a:extLst>
            </p:cNvPr>
            <p:cNvCxnSpPr>
              <a:cxnSpLocks/>
              <a:stCxn id="35" idx="2"/>
              <a:endCxn id="30" idx="5"/>
            </p:cNvCxnSpPr>
            <p:nvPr/>
          </p:nvCxnSpPr>
          <p:spPr>
            <a:xfrm flipH="1" flipV="1">
              <a:off x="9556158" y="4730370"/>
              <a:ext cx="1348062" cy="370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C222DB7-B3E4-0640-B43D-8BBCE26BD1CF}"/>
                </a:ext>
              </a:extLst>
            </p:cNvPr>
            <p:cNvCxnSpPr>
              <a:cxnSpLocks/>
              <a:stCxn id="28" idx="4"/>
              <a:endCxn id="32" idx="7"/>
            </p:cNvCxnSpPr>
            <p:nvPr/>
          </p:nvCxnSpPr>
          <p:spPr>
            <a:xfrm flipH="1">
              <a:off x="9560920" y="4348693"/>
              <a:ext cx="251736" cy="6851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C2E7E30-D445-414A-909B-4D8DD769EC1B}"/>
                </a:ext>
              </a:extLst>
            </p:cNvPr>
            <p:cNvCxnSpPr>
              <a:cxnSpLocks/>
              <a:stCxn id="34" idx="2"/>
              <a:endCxn id="32" idx="6"/>
            </p:cNvCxnSpPr>
            <p:nvPr/>
          </p:nvCxnSpPr>
          <p:spPr>
            <a:xfrm flipH="1" flipV="1">
              <a:off x="9588818" y="5101168"/>
              <a:ext cx="1076325" cy="390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EE9609-E800-184A-B99D-48E51088E80B}"/>
                </a:ext>
              </a:extLst>
            </p:cNvPr>
            <p:cNvCxnSpPr>
              <a:cxnSpLocks/>
              <a:stCxn id="28" idx="4"/>
              <a:endCxn id="33" idx="0"/>
            </p:cNvCxnSpPr>
            <p:nvPr/>
          </p:nvCxnSpPr>
          <p:spPr>
            <a:xfrm>
              <a:off x="9812656" y="4348693"/>
              <a:ext cx="0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709741C-B116-1346-8A8C-5588146EEAB6}"/>
                </a:ext>
              </a:extLst>
            </p:cNvPr>
            <p:cNvCxnSpPr>
              <a:cxnSpLocks/>
              <a:endCxn id="33" idx="7"/>
            </p:cNvCxnSpPr>
            <p:nvPr/>
          </p:nvCxnSpPr>
          <p:spPr>
            <a:xfrm flipH="1">
              <a:off x="9880008" y="4158193"/>
              <a:ext cx="418423" cy="1266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E92248F-20A4-6043-B492-6CA6C4D82107}"/>
                </a:ext>
              </a:extLst>
            </p:cNvPr>
            <p:cNvCxnSpPr>
              <a:cxnSpLocks/>
              <a:stCxn id="35" idx="2"/>
              <a:endCxn id="36" idx="0"/>
            </p:cNvCxnSpPr>
            <p:nvPr/>
          </p:nvCxnSpPr>
          <p:spPr>
            <a:xfrm flipH="1">
              <a:off x="10298431" y="5101168"/>
              <a:ext cx="605789" cy="485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2E8C415-D74B-A04B-A3D6-2991911B6A19}"/>
                </a:ext>
              </a:extLst>
            </p:cNvPr>
            <p:cNvCxnSpPr>
              <a:cxnSpLocks/>
              <a:stCxn id="29" idx="3"/>
              <a:endCxn id="34" idx="1"/>
            </p:cNvCxnSpPr>
            <p:nvPr/>
          </p:nvCxnSpPr>
          <p:spPr>
            <a:xfrm>
              <a:off x="10693041" y="4320795"/>
              <a:ext cx="0" cy="110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A7628EC-8402-FD4C-B60D-4ED19FA2E381}"/>
                </a:ext>
              </a:extLst>
            </p:cNvPr>
            <p:cNvCxnSpPr>
              <a:cxnSpLocks/>
              <a:stCxn id="31" idx="2"/>
              <a:endCxn id="34" idx="0"/>
            </p:cNvCxnSpPr>
            <p:nvPr/>
          </p:nvCxnSpPr>
          <p:spPr>
            <a:xfrm flipH="1">
              <a:off x="10760393" y="4663018"/>
              <a:ext cx="143827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BA9EBA3-2B1D-AD42-848C-F6F7916B2C6B}"/>
                </a:ext>
              </a:extLst>
            </p:cNvPr>
            <p:cNvCxnSpPr>
              <a:cxnSpLocks/>
              <a:stCxn id="29" idx="2"/>
              <a:endCxn id="33" idx="7"/>
            </p:cNvCxnSpPr>
            <p:nvPr/>
          </p:nvCxnSpPr>
          <p:spPr>
            <a:xfrm flipH="1">
              <a:off x="9880008" y="4253443"/>
              <a:ext cx="785135" cy="11708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1A68274-570E-9C48-A08C-86C6AF2656A8}"/>
                </a:ext>
              </a:extLst>
            </p:cNvPr>
            <p:cNvSpPr/>
            <p:nvPr/>
          </p:nvSpPr>
          <p:spPr>
            <a:xfrm>
              <a:off x="10203181" y="3967693"/>
              <a:ext cx="190500" cy="1905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A28EE3B-F2B7-0543-8808-9AA382EBDB3C}"/>
              </a:ext>
            </a:extLst>
          </p:cNvPr>
          <p:cNvCxnSpPr>
            <a:cxnSpLocks/>
          </p:cNvCxnSpPr>
          <p:nvPr/>
        </p:nvCxnSpPr>
        <p:spPr>
          <a:xfrm>
            <a:off x="6807843" y="1817848"/>
            <a:ext cx="0" cy="4319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8FB1EA2-6007-CE45-8DB2-3B979AE4459D}"/>
              </a:ext>
            </a:extLst>
          </p:cNvPr>
          <p:cNvGrpSpPr/>
          <p:nvPr/>
        </p:nvGrpSpPr>
        <p:grpSpPr>
          <a:xfrm>
            <a:off x="5306513" y="2331316"/>
            <a:ext cx="4927737" cy="909588"/>
            <a:chOff x="5373707" y="2666989"/>
            <a:chExt cx="4927737" cy="909588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570253EA-5C1B-5640-BC17-E920E6CA02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800849" y="2738648"/>
              <a:ext cx="3162300" cy="228600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0974F289-9CF8-4242-B5DC-4D3D87A5D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00849" y="3153137"/>
              <a:ext cx="4216400" cy="241300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965E4D6-3E81-1046-8CF7-5565830A5849}"/>
                </a:ext>
              </a:extLst>
            </p:cNvPr>
            <p:cNvSpPr/>
            <p:nvPr/>
          </p:nvSpPr>
          <p:spPr>
            <a:xfrm>
              <a:off x="5373707" y="2666989"/>
              <a:ext cx="4927737" cy="909588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CDF3D59-3069-5340-B66B-ED0630E442B1}"/>
              </a:ext>
            </a:extLst>
          </p:cNvPr>
          <p:cNvCxnSpPr>
            <a:cxnSpLocks/>
          </p:cNvCxnSpPr>
          <p:nvPr/>
        </p:nvCxnSpPr>
        <p:spPr>
          <a:xfrm>
            <a:off x="6807843" y="3240904"/>
            <a:ext cx="0" cy="50217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6CCCCDAA-AB14-6140-95AE-571CB62F4C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42760" y="3861956"/>
            <a:ext cx="5016500" cy="241300"/>
          </a:xfrm>
          <a:prstGeom prst="rect">
            <a:avLst/>
          </a:prstGeom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44B8817B-8A32-2F4A-8992-8920E4D19912}"/>
              </a:ext>
            </a:extLst>
          </p:cNvPr>
          <p:cNvGrpSpPr/>
          <p:nvPr/>
        </p:nvGrpSpPr>
        <p:grpSpPr>
          <a:xfrm>
            <a:off x="5242899" y="4959556"/>
            <a:ext cx="6019800" cy="821184"/>
            <a:chOff x="5311788" y="5309273"/>
            <a:chExt cx="6019800" cy="821184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C5B01037-6434-D448-832D-0C55EE7F4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311788" y="5309273"/>
              <a:ext cx="6019800" cy="33020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EA4A6D6D-007E-E442-A456-A9E24C1CB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322620" y="5800257"/>
              <a:ext cx="3949700" cy="330200"/>
            </a:xfrm>
            <a:prstGeom prst="rect">
              <a:avLst/>
            </a:prstGeom>
          </p:spPr>
        </p:pic>
      </p:grpSp>
      <p:pic>
        <p:nvPicPr>
          <p:cNvPr id="70" name="Picture 69">
            <a:extLst>
              <a:ext uri="{FF2B5EF4-FFF2-40B4-BE49-F238E27FC236}">
                <a16:creationId xmlns:a16="http://schemas.microsoft.com/office/drawing/2014/main" id="{BFDBCCFF-F6AD-7F46-B0BB-B6C16D24466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73707" y="1027012"/>
            <a:ext cx="4635500" cy="2413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0118E0EA-2FA5-AA44-A284-5DA94782615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95479" y="4248735"/>
            <a:ext cx="2959100" cy="3302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484F9822-E766-DB4E-82BF-E36B096DEA7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419219" y="1348957"/>
            <a:ext cx="2692400" cy="2921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59E0B996-16FC-6541-B07A-A301726ACAC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823055" y="740780"/>
            <a:ext cx="49036" cy="611722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D20B92B-A240-184A-A758-8CE83728BA7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CF7A2B1-FDD6-2A4F-8FC8-6C860D4B068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172392" y="6103616"/>
            <a:ext cx="5410200" cy="241300"/>
          </a:xfrm>
          <a:prstGeom prst="rect">
            <a:avLst/>
          </a:prstGeom>
        </p:spPr>
      </p:pic>
      <p:sp>
        <p:nvSpPr>
          <p:cNvPr id="3" name="Right Arrow 2">
            <a:extLst>
              <a:ext uri="{FF2B5EF4-FFF2-40B4-BE49-F238E27FC236}">
                <a16:creationId xmlns:a16="http://schemas.microsoft.com/office/drawing/2014/main" id="{6D7D6494-0DC4-E640-9C5B-43CABF672633}"/>
              </a:ext>
            </a:extLst>
          </p:cNvPr>
          <p:cNvSpPr/>
          <p:nvPr/>
        </p:nvSpPr>
        <p:spPr>
          <a:xfrm>
            <a:off x="5295479" y="6086889"/>
            <a:ext cx="690670" cy="241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01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14988D-8ABD-A243-A8AE-0C4AF6A4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946" y="285578"/>
            <a:ext cx="4978400" cy="3556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1FBDFD4-5EA4-3348-8E7B-E9A362BA7853}"/>
              </a:ext>
            </a:extLst>
          </p:cNvPr>
          <p:cNvSpPr/>
          <p:nvPr/>
        </p:nvSpPr>
        <p:spPr>
          <a:xfrm>
            <a:off x="906163" y="139342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4557917-F689-FC49-8DF6-8081C041F03C}"/>
              </a:ext>
            </a:extLst>
          </p:cNvPr>
          <p:cNvSpPr/>
          <p:nvPr/>
        </p:nvSpPr>
        <p:spPr>
          <a:xfrm>
            <a:off x="1755066" y="191869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AEA4EBD-1637-F844-BE8E-A7B99E05C8E0}"/>
              </a:ext>
            </a:extLst>
          </p:cNvPr>
          <p:cNvSpPr/>
          <p:nvPr/>
        </p:nvSpPr>
        <p:spPr>
          <a:xfrm>
            <a:off x="3075293" y="130342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1AF77D0-4AA0-9E4A-AB0F-B86FC43E117F}"/>
              </a:ext>
            </a:extLst>
          </p:cNvPr>
          <p:cNvSpPr/>
          <p:nvPr/>
        </p:nvSpPr>
        <p:spPr>
          <a:xfrm>
            <a:off x="816163" y="278212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1E7E703-75CC-1C41-9FB9-302C0F3950F5}"/>
              </a:ext>
            </a:extLst>
          </p:cNvPr>
          <p:cNvSpPr/>
          <p:nvPr/>
        </p:nvSpPr>
        <p:spPr>
          <a:xfrm>
            <a:off x="1845066" y="93334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E7BAA3-4F67-0447-A3FB-B5325BFCE527}"/>
              </a:ext>
            </a:extLst>
          </p:cNvPr>
          <p:cNvSpPr/>
          <p:nvPr/>
        </p:nvSpPr>
        <p:spPr>
          <a:xfrm>
            <a:off x="2547553" y="266740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43EFFD-B0F2-CC4D-A989-0AB333E0D0D1}"/>
              </a:ext>
            </a:extLst>
          </p:cNvPr>
          <p:cNvCxnSpPr>
            <a:stCxn id="7" idx="7"/>
            <a:endCxn id="4" idx="3"/>
          </p:cNvCxnSpPr>
          <p:nvPr/>
        </p:nvCxnSpPr>
        <p:spPr>
          <a:xfrm flipV="1">
            <a:off x="969803" y="2072330"/>
            <a:ext cx="811623" cy="7361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D62B864-0CE7-904A-9AA3-5D651E86486D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V="1">
            <a:off x="2637553" y="1457069"/>
            <a:ext cx="464100" cy="121033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52D1BD4-6483-064D-B692-F23C3F7BA72B}"/>
              </a:ext>
            </a:extLst>
          </p:cNvPr>
          <p:cNvCxnSpPr>
            <a:cxnSpLocks/>
          </p:cNvCxnSpPr>
          <p:nvPr/>
        </p:nvCxnSpPr>
        <p:spPr>
          <a:xfrm>
            <a:off x="1972346" y="1113344"/>
            <a:ext cx="638847" cy="158042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E564F14-AB14-8C4C-BF17-4F27DB615688}"/>
              </a:ext>
            </a:extLst>
          </p:cNvPr>
          <p:cNvCxnSpPr>
            <a:stCxn id="3" idx="4"/>
            <a:endCxn id="7" idx="0"/>
          </p:cNvCxnSpPr>
          <p:nvPr/>
        </p:nvCxnSpPr>
        <p:spPr>
          <a:xfrm flipH="1">
            <a:off x="906163" y="1573429"/>
            <a:ext cx="90000" cy="12086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525835-FF8F-C546-A02C-5EDB1D121D82}"/>
              </a:ext>
            </a:extLst>
          </p:cNvPr>
          <p:cNvCxnSpPr>
            <a:stCxn id="4" idx="0"/>
            <a:endCxn id="8" idx="4"/>
          </p:cNvCxnSpPr>
          <p:nvPr/>
        </p:nvCxnSpPr>
        <p:spPr>
          <a:xfrm flipV="1">
            <a:off x="1845066" y="1113344"/>
            <a:ext cx="90000" cy="8053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0FB481F-B756-BB47-8D78-A8DAE53CEF95}"/>
              </a:ext>
            </a:extLst>
          </p:cNvPr>
          <p:cNvCxnSpPr>
            <a:stCxn id="9" idx="2"/>
            <a:endCxn id="4" idx="5"/>
          </p:cNvCxnSpPr>
          <p:nvPr/>
        </p:nvCxnSpPr>
        <p:spPr>
          <a:xfrm flipH="1" flipV="1">
            <a:off x="1908706" y="2072330"/>
            <a:ext cx="638847" cy="68507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671BEFD-115D-8F45-86C7-47B9074CB90A}"/>
              </a:ext>
            </a:extLst>
          </p:cNvPr>
          <p:cNvCxnSpPr>
            <a:stCxn id="3" idx="7"/>
            <a:endCxn id="8" idx="2"/>
          </p:cNvCxnSpPr>
          <p:nvPr/>
        </p:nvCxnSpPr>
        <p:spPr>
          <a:xfrm flipV="1">
            <a:off x="1059803" y="1023344"/>
            <a:ext cx="785263" cy="39644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9F441F59-0A2B-4E46-97F9-C375018CD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866" y="3148633"/>
            <a:ext cx="1422400" cy="317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3E80D8C-E96D-AA45-8429-EF304321CB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273739"/>
            <a:ext cx="5257800" cy="2921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BA02F61-0D48-A44D-A75F-5BD048B24E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868990"/>
            <a:ext cx="5422900" cy="279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6006C5-0FDE-1048-A169-DAB3EE18BD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550" y="4709611"/>
            <a:ext cx="117729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95898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C4BCE9-B546-E44A-97C4-7E99D3C1F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334E29-A384-A64B-868D-932FAB3FD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0A372A-C47F-0D40-9C87-921A54F26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F332C79-9C43-6341-97EC-DC9866AB5C07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DEF6FF-6A43-0749-975E-24C2664602C5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6000E2-35E6-3247-BF24-1F39E9DC62A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524E2-095D-9249-8A63-39B02F00B2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32545C-3795-F349-A63A-0897519B32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76D590A-75EC-D545-A57D-31D94F510E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28265FE-3207-2243-BAB9-7F808AD987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02E7B99-E246-254B-80EF-D3F0D34492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23055" y="740780"/>
            <a:ext cx="49036" cy="611722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90C3FED-3F09-434C-B3E7-5572A6F908B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14385" y="1039712"/>
            <a:ext cx="1498600" cy="241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627BA6-8B52-D14D-89AB-1BC52F81CF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00200" y="1065112"/>
            <a:ext cx="3924300" cy="215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69F674-1AF3-1346-B25A-1CE0817EF59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07000" y="1558041"/>
            <a:ext cx="1778000" cy="215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9EDAE5-5ED7-F049-93E9-0C92BA7C5AB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90618" y="1573274"/>
            <a:ext cx="3937000" cy="2159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D595B3E-7B32-8444-911D-9DB444D594A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58625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48DECE2-39C3-7149-A8B5-313877D9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85" y="201968"/>
            <a:ext cx="4140200" cy="292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C4BCE9-B546-E44A-97C4-7E99D3C1F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97" y="1052412"/>
            <a:ext cx="2895600" cy="21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334E29-A384-A64B-868D-932FAB3FD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97" y="1456401"/>
            <a:ext cx="2832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0A372A-C47F-0D40-9C87-921A54F26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00" y="2744999"/>
            <a:ext cx="3302000" cy="2159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F332C79-9C43-6341-97EC-DC9866AB5C07}"/>
              </a:ext>
            </a:extLst>
          </p:cNvPr>
          <p:cNvSpPr/>
          <p:nvPr/>
        </p:nvSpPr>
        <p:spPr>
          <a:xfrm>
            <a:off x="615387" y="2557794"/>
            <a:ext cx="3646026" cy="5903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DEF6FF-6A43-0749-975E-24C2664602C5}"/>
              </a:ext>
            </a:extLst>
          </p:cNvPr>
          <p:cNvCxnSpPr/>
          <p:nvPr/>
        </p:nvCxnSpPr>
        <p:spPr>
          <a:xfrm>
            <a:off x="2048719" y="1828800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6000E2-35E6-3247-BF24-1F39E9DC62AD}"/>
              </a:ext>
            </a:extLst>
          </p:cNvPr>
          <p:cNvCxnSpPr/>
          <p:nvPr/>
        </p:nvCxnSpPr>
        <p:spPr>
          <a:xfrm>
            <a:off x="2062223" y="3153137"/>
            <a:ext cx="0" cy="728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524E2-095D-9249-8A63-39B02F00B2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87" y="4041850"/>
            <a:ext cx="4025900" cy="241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32545C-3795-F349-A63A-0897519B32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387" y="4415674"/>
            <a:ext cx="3238500" cy="279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76D590A-75EC-D545-A57D-31D94F510E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854" y="4468325"/>
            <a:ext cx="558800" cy="177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28265FE-3207-2243-BAB9-7F808AD987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1721" y="4880249"/>
            <a:ext cx="40513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02E7B99-E246-254B-80EF-D3F0D34492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23055" y="740780"/>
            <a:ext cx="49036" cy="611722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90C3FED-3F09-434C-B3E7-5572A6F908B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14385" y="1039712"/>
            <a:ext cx="1498600" cy="241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627BA6-8B52-D14D-89AB-1BC52F81CF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00200" y="1065112"/>
            <a:ext cx="3924300" cy="215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69F674-1AF3-1346-B25A-1CE0817EF59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07000" y="1558041"/>
            <a:ext cx="1778000" cy="215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9EDAE5-5ED7-F049-93E9-0C92BA7C5AB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90618" y="1573274"/>
            <a:ext cx="3937000" cy="215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48B46F-FB6F-9349-A028-63A4DFE50B7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36533" y="2347879"/>
            <a:ext cx="965200" cy="241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6B055A-1506-094B-918A-F4B2D4BADAC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66718" y="2375698"/>
            <a:ext cx="5384800" cy="215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304A3CA-9634-A645-8879-C89A6CB1F2F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255468" y="2886754"/>
            <a:ext cx="3670300" cy="2159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D595B3E-7B32-8444-911D-9DB444D594A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31721" y="5276407"/>
            <a:ext cx="2921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7227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42EF-E917-6E45-A5EC-7CA0F9A8A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Our Result</a:t>
            </a:r>
          </a:p>
        </p:txBody>
      </p:sp>
    </p:spTree>
    <p:extLst>
      <p:ext uri="{BB962C8B-B14F-4D97-AF65-F5344CB8AC3E}">
        <p14:creationId xmlns:p14="http://schemas.microsoft.com/office/powerpoint/2010/main" val="268065941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0515FC4-BD8A-3946-B3A9-13DBFDEA5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229" y="273532"/>
            <a:ext cx="50546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B4F7EF-CF27-2C4D-B029-CEF56FC74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48" y="915401"/>
            <a:ext cx="2679700" cy="241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5BDB2-B082-724D-AE3C-9CBEE16E1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29" y="2048304"/>
            <a:ext cx="1905000" cy="215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4AEDF7-C518-8B46-B14B-A2F29A4834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779" y="2469712"/>
            <a:ext cx="1968500" cy="215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39EC97-B7E9-4D41-8D8A-A63E1ADC607A}"/>
              </a:ext>
            </a:extLst>
          </p:cNvPr>
          <p:cNvSpPr/>
          <p:nvPr/>
        </p:nvSpPr>
        <p:spPr>
          <a:xfrm>
            <a:off x="557048" y="1954924"/>
            <a:ext cx="2354318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16758E-A5FD-6546-A7BF-93E65B1964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48" y="3470478"/>
            <a:ext cx="3340100" cy="241300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EA7DD1-7DF8-C34B-816A-EFDC0856D1AC}"/>
              </a:ext>
            </a:extLst>
          </p:cNvPr>
          <p:cNvCxnSpPr/>
          <p:nvPr/>
        </p:nvCxnSpPr>
        <p:spPr>
          <a:xfrm>
            <a:off x="1534510" y="1230273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09FB01-853F-6C42-930C-9380BEF54229}"/>
              </a:ext>
            </a:extLst>
          </p:cNvPr>
          <p:cNvCxnSpPr/>
          <p:nvPr/>
        </p:nvCxnSpPr>
        <p:spPr>
          <a:xfrm>
            <a:off x="1534510" y="2785241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368713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0515FC4-BD8A-3946-B3A9-13DBFDEA5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229" y="273532"/>
            <a:ext cx="50546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B4F7EF-CF27-2C4D-B029-CEF56FC74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48" y="915401"/>
            <a:ext cx="2679700" cy="241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5BDB2-B082-724D-AE3C-9CBEE16E1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29" y="2048304"/>
            <a:ext cx="1905000" cy="215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4AEDF7-C518-8B46-B14B-A2F29A4834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779" y="2469712"/>
            <a:ext cx="1968500" cy="215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39EC97-B7E9-4D41-8D8A-A63E1ADC607A}"/>
              </a:ext>
            </a:extLst>
          </p:cNvPr>
          <p:cNvSpPr/>
          <p:nvPr/>
        </p:nvSpPr>
        <p:spPr>
          <a:xfrm>
            <a:off x="557048" y="1954924"/>
            <a:ext cx="2354318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16758E-A5FD-6546-A7BF-93E65B1964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48" y="3470478"/>
            <a:ext cx="3340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7A0995-3160-774C-9F96-3391A13EDE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598" y="4504409"/>
            <a:ext cx="2260600" cy="215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CA0A2B-E0D9-4646-B2A7-6073B2FD63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598" y="4817867"/>
            <a:ext cx="952500" cy="2159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DD594A3-80E9-B94B-9A78-7D6EECCD2E93}"/>
              </a:ext>
            </a:extLst>
          </p:cNvPr>
          <p:cNvSpPr/>
          <p:nvPr/>
        </p:nvSpPr>
        <p:spPr>
          <a:xfrm>
            <a:off x="672880" y="4339984"/>
            <a:ext cx="2448692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9BD3A-2690-6642-BA32-2E897D4E97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1379" y="4371059"/>
            <a:ext cx="29083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C324A2B-22F6-C741-A750-45FE94742D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1379" y="4735395"/>
            <a:ext cx="2501900" cy="215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FCADF4-D4F4-4044-BB30-38F4E62572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1379" y="5062351"/>
            <a:ext cx="1320800" cy="215900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EA7DD1-7DF8-C34B-816A-EFDC0856D1AC}"/>
              </a:ext>
            </a:extLst>
          </p:cNvPr>
          <p:cNvCxnSpPr/>
          <p:nvPr/>
        </p:nvCxnSpPr>
        <p:spPr>
          <a:xfrm>
            <a:off x="1534510" y="1230273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09FB01-853F-6C42-930C-9380BEF54229}"/>
              </a:ext>
            </a:extLst>
          </p:cNvPr>
          <p:cNvCxnSpPr/>
          <p:nvPr/>
        </p:nvCxnSpPr>
        <p:spPr>
          <a:xfrm>
            <a:off x="1534510" y="2785241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0A685FB-7619-1347-B11A-7E1245900C78}"/>
              </a:ext>
            </a:extLst>
          </p:cNvPr>
          <p:cNvCxnSpPr>
            <a:cxnSpLocks/>
          </p:cNvCxnSpPr>
          <p:nvPr/>
        </p:nvCxnSpPr>
        <p:spPr>
          <a:xfrm>
            <a:off x="1534510" y="371998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FF2CEA-30CA-B64B-B269-AB3E52FD3031}"/>
              </a:ext>
            </a:extLst>
          </p:cNvPr>
          <p:cNvCxnSpPr>
            <a:cxnSpLocks/>
          </p:cNvCxnSpPr>
          <p:nvPr/>
        </p:nvCxnSpPr>
        <p:spPr>
          <a:xfrm flipV="1">
            <a:off x="3191092" y="4760882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660066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0515FC4-BD8A-3946-B3A9-13DBFDEA5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229" y="273532"/>
            <a:ext cx="50546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B4F7EF-CF27-2C4D-B029-CEF56FC74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48" y="915401"/>
            <a:ext cx="2679700" cy="241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5BDB2-B082-724D-AE3C-9CBEE16E1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29" y="2048304"/>
            <a:ext cx="1905000" cy="215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4AEDF7-C518-8B46-B14B-A2F29A4834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779" y="2469712"/>
            <a:ext cx="1968500" cy="215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39EC97-B7E9-4D41-8D8A-A63E1ADC607A}"/>
              </a:ext>
            </a:extLst>
          </p:cNvPr>
          <p:cNvSpPr/>
          <p:nvPr/>
        </p:nvSpPr>
        <p:spPr>
          <a:xfrm>
            <a:off x="557048" y="1954924"/>
            <a:ext cx="2354318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16758E-A5FD-6546-A7BF-93E65B1964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48" y="3470478"/>
            <a:ext cx="3340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7A0995-3160-774C-9F96-3391A13EDE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598" y="4504409"/>
            <a:ext cx="2260600" cy="215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CA0A2B-E0D9-4646-B2A7-6073B2FD63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598" y="4817867"/>
            <a:ext cx="952500" cy="2159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DD594A3-80E9-B94B-9A78-7D6EECCD2E93}"/>
              </a:ext>
            </a:extLst>
          </p:cNvPr>
          <p:cNvSpPr/>
          <p:nvPr/>
        </p:nvSpPr>
        <p:spPr>
          <a:xfrm>
            <a:off x="672880" y="4339984"/>
            <a:ext cx="2448692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9BD3A-2690-6642-BA32-2E897D4E97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1379" y="4371059"/>
            <a:ext cx="29083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C324A2B-22F6-C741-A750-45FE94742D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1379" y="4735395"/>
            <a:ext cx="2501900" cy="215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FCADF4-D4F4-4044-BB30-38F4E62572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1379" y="5062351"/>
            <a:ext cx="1320800" cy="2159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525593A-E4A9-8F46-B39D-05E37F5950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98120" y="4383759"/>
            <a:ext cx="2921000" cy="215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CEC7FB5-93A9-4940-BF01-CBA294E164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98120" y="4735395"/>
            <a:ext cx="1689100" cy="215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4839831-DE9A-BA4D-9F2D-16E26249BA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33332" y="2469712"/>
            <a:ext cx="2273300" cy="215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9553129-9507-984F-9827-87458D3EA30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33332" y="2821348"/>
            <a:ext cx="1485900" cy="2159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0B6A2C4-0BC0-AB48-9E49-C50F66A47A75}"/>
              </a:ext>
            </a:extLst>
          </p:cNvPr>
          <p:cNvSpPr/>
          <p:nvPr/>
        </p:nvSpPr>
        <p:spPr>
          <a:xfrm>
            <a:off x="8457939" y="4252367"/>
            <a:ext cx="3155991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EA7DD1-7DF8-C34B-816A-EFDC0856D1AC}"/>
              </a:ext>
            </a:extLst>
          </p:cNvPr>
          <p:cNvCxnSpPr/>
          <p:nvPr/>
        </p:nvCxnSpPr>
        <p:spPr>
          <a:xfrm>
            <a:off x="1534510" y="1230273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09FB01-853F-6C42-930C-9380BEF54229}"/>
              </a:ext>
            </a:extLst>
          </p:cNvPr>
          <p:cNvCxnSpPr/>
          <p:nvPr/>
        </p:nvCxnSpPr>
        <p:spPr>
          <a:xfrm>
            <a:off x="1534510" y="2785241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0A685FB-7619-1347-B11A-7E1245900C78}"/>
              </a:ext>
            </a:extLst>
          </p:cNvPr>
          <p:cNvCxnSpPr>
            <a:cxnSpLocks/>
          </p:cNvCxnSpPr>
          <p:nvPr/>
        </p:nvCxnSpPr>
        <p:spPr>
          <a:xfrm>
            <a:off x="1534510" y="371998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FF2CEA-30CA-B64B-B269-AB3E52FD3031}"/>
              </a:ext>
            </a:extLst>
          </p:cNvPr>
          <p:cNvCxnSpPr>
            <a:cxnSpLocks/>
          </p:cNvCxnSpPr>
          <p:nvPr/>
        </p:nvCxnSpPr>
        <p:spPr>
          <a:xfrm flipV="1">
            <a:off x="3191092" y="4760882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AA6A50F-6BD5-E34D-968E-E8DCCACF7DAD}"/>
              </a:ext>
            </a:extLst>
          </p:cNvPr>
          <p:cNvCxnSpPr>
            <a:cxnSpLocks/>
          </p:cNvCxnSpPr>
          <p:nvPr/>
        </p:nvCxnSpPr>
        <p:spPr>
          <a:xfrm flipV="1">
            <a:off x="7200179" y="4794921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0B4FE8F-E93A-4A48-8E72-B92BAE2C0B1D}"/>
              </a:ext>
            </a:extLst>
          </p:cNvPr>
          <p:cNvCxnSpPr/>
          <p:nvPr/>
        </p:nvCxnSpPr>
        <p:spPr>
          <a:xfrm flipV="1">
            <a:off x="9606455" y="3110780"/>
            <a:ext cx="0" cy="11415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71929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0515FC4-BD8A-3946-B3A9-13DBFDEA5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229" y="273532"/>
            <a:ext cx="50546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B4F7EF-CF27-2C4D-B029-CEF56FC74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48" y="915401"/>
            <a:ext cx="2679700" cy="241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5BDB2-B082-724D-AE3C-9CBEE16E1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29" y="2048304"/>
            <a:ext cx="1905000" cy="215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4AEDF7-C518-8B46-B14B-A2F29A4834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779" y="2469712"/>
            <a:ext cx="1968500" cy="215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39EC97-B7E9-4D41-8D8A-A63E1ADC607A}"/>
              </a:ext>
            </a:extLst>
          </p:cNvPr>
          <p:cNvSpPr/>
          <p:nvPr/>
        </p:nvSpPr>
        <p:spPr>
          <a:xfrm>
            <a:off x="557048" y="1954924"/>
            <a:ext cx="2354318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16758E-A5FD-6546-A7BF-93E65B1964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48" y="3470478"/>
            <a:ext cx="3340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7A0995-3160-774C-9F96-3391A13EDE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598" y="4504409"/>
            <a:ext cx="2260600" cy="215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CA0A2B-E0D9-4646-B2A7-6073B2FD63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598" y="4817867"/>
            <a:ext cx="952500" cy="2159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DD594A3-80E9-B94B-9A78-7D6EECCD2E93}"/>
              </a:ext>
            </a:extLst>
          </p:cNvPr>
          <p:cNvSpPr/>
          <p:nvPr/>
        </p:nvSpPr>
        <p:spPr>
          <a:xfrm>
            <a:off x="672880" y="4339984"/>
            <a:ext cx="2448692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9BD3A-2690-6642-BA32-2E897D4E97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1379" y="4371059"/>
            <a:ext cx="29083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C324A2B-22F6-C741-A750-45FE94742D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1379" y="4735395"/>
            <a:ext cx="2501900" cy="215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FCADF4-D4F4-4044-BB30-38F4E62572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1379" y="5062351"/>
            <a:ext cx="1320800" cy="2159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525593A-E4A9-8F46-B39D-05E37F5950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98120" y="4383759"/>
            <a:ext cx="2921000" cy="215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CEC7FB5-93A9-4940-BF01-CBA294E164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98120" y="4735395"/>
            <a:ext cx="1689100" cy="215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4839831-DE9A-BA4D-9F2D-16E26249BA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33332" y="2469712"/>
            <a:ext cx="2273300" cy="215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9553129-9507-984F-9827-87458D3EA30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33332" y="2821348"/>
            <a:ext cx="1485900" cy="2159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0B6A2C4-0BC0-AB48-9E49-C50F66A47A75}"/>
              </a:ext>
            </a:extLst>
          </p:cNvPr>
          <p:cNvSpPr/>
          <p:nvPr/>
        </p:nvSpPr>
        <p:spPr>
          <a:xfrm>
            <a:off x="8457939" y="4252367"/>
            <a:ext cx="3155991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EA7DD1-7DF8-C34B-816A-EFDC0856D1AC}"/>
              </a:ext>
            </a:extLst>
          </p:cNvPr>
          <p:cNvCxnSpPr/>
          <p:nvPr/>
        </p:nvCxnSpPr>
        <p:spPr>
          <a:xfrm>
            <a:off x="1534510" y="1230273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09FB01-853F-6C42-930C-9380BEF54229}"/>
              </a:ext>
            </a:extLst>
          </p:cNvPr>
          <p:cNvCxnSpPr/>
          <p:nvPr/>
        </p:nvCxnSpPr>
        <p:spPr>
          <a:xfrm>
            <a:off x="1534510" y="2785241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0A685FB-7619-1347-B11A-7E1245900C78}"/>
              </a:ext>
            </a:extLst>
          </p:cNvPr>
          <p:cNvCxnSpPr>
            <a:cxnSpLocks/>
          </p:cNvCxnSpPr>
          <p:nvPr/>
        </p:nvCxnSpPr>
        <p:spPr>
          <a:xfrm>
            <a:off x="1534510" y="371998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FF2CEA-30CA-B64B-B269-AB3E52FD3031}"/>
              </a:ext>
            </a:extLst>
          </p:cNvPr>
          <p:cNvCxnSpPr>
            <a:cxnSpLocks/>
          </p:cNvCxnSpPr>
          <p:nvPr/>
        </p:nvCxnSpPr>
        <p:spPr>
          <a:xfrm flipV="1">
            <a:off x="3191092" y="4760882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AA6A50F-6BD5-E34D-968E-E8DCCACF7DAD}"/>
              </a:ext>
            </a:extLst>
          </p:cNvPr>
          <p:cNvCxnSpPr>
            <a:cxnSpLocks/>
          </p:cNvCxnSpPr>
          <p:nvPr/>
        </p:nvCxnSpPr>
        <p:spPr>
          <a:xfrm flipV="1">
            <a:off x="7200179" y="4794921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0B4FE8F-E93A-4A48-8E72-B92BAE2C0B1D}"/>
              </a:ext>
            </a:extLst>
          </p:cNvPr>
          <p:cNvCxnSpPr/>
          <p:nvPr/>
        </p:nvCxnSpPr>
        <p:spPr>
          <a:xfrm flipV="1">
            <a:off x="9606455" y="3110780"/>
            <a:ext cx="0" cy="11415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32F5382A-5891-F74D-B14A-09B7A17FE19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25398" y="5324214"/>
            <a:ext cx="11430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3153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0515FC4-BD8A-3946-B3A9-13DBFDEA5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229" y="273532"/>
            <a:ext cx="50546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B4F7EF-CF27-2C4D-B029-CEF56FC74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48" y="915401"/>
            <a:ext cx="2679700" cy="241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5BDB2-B082-724D-AE3C-9CBEE16E1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29" y="2048304"/>
            <a:ext cx="1905000" cy="215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4AEDF7-C518-8B46-B14B-A2F29A4834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779" y="2469712"/>
            <a:ext cx="1968500" cy="215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39EC97-B7E9-4D41-8D8A-A63E1ADC607A}"/>
              </a:ext>
            </a:extLst>
          </p:cNvPr>
          <p:cNvSpPr/>
          <p:nvPr/>
        </p:nvSpPr>
        <p:spPr>
          <a:xfrm>
            <a:off x="557048" y="1954924"/>
            <a:ext cx="2354318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16758E-A5FD-6546-A7BF-93E65B1964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48" y="3470478"/>
            <a:ext cx="3340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7A0995-3160-774C-9F96-3391A13EDE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598" y="4504409"/>
            <a:ext cx="2260600" cy="215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CA0A2B-E0D9-4646-B2A7-6073B2FD63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598" y="4817867"/>
            <a:ext cx="952500" cy="2159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DD594A3-80E9-B94B-9A78-7D6EECCD2E93}"/>
              </a:ext>
            </a:extLst>
          </p:cNvPr>
          <p:cNvSpPr/>
          <p:nvPr/>
        </p:nvSpPr>
        <p:spPr>
          <a:xfrm>
            <a:off x="672880" y="4339984"/>
            <a:ext cx="2448692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9BD3A-2690-6642-BA32-2E897D4E97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1379" y="4371059"/>
            <a:ext cx="29083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C324A2B-22F6-C741-A750-45FE94742D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1379" y="4735395"/>
            <a:ext cx="2501900" cy="215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FCADF4-D4F4-4044-BB30-38F4E62572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1379" y="5062351"/>
            <a:ext cx="1320800" cy="2159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525593A-E4A9-8F46-B39D-05E37F5950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98120" y="4383759"/>
            <a:ext cx="2921000" cy="215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CEC7FB5-93A9-4940-BF01-CBA294E164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98120" y="4735395"/>
            <a:ext cx="1689100" cy="215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4839831-DE9A-BA4D-9F2D-16E26249BA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33332" y="2469712"/>
            <a:ext cx="2273300" cy="215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9553129-9507-984F-9827-87458D3EA30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33332" y="2821348"/>
            <a:ext cx="1485900" cy="2159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0B6A2C4-0BC0-AB48-9E49-C50F66A47A75}"/>
              </a:ext>
            </a:extLst>
          </p:cNvPr>
          <p:cNvSpPr/>
          <p:nvPr/>
        </p:nvSpPr>
        <p:spPr>
          <a:xfrm>
            <a:off x="8457939" y="4252367"/>
            <a:ext cx="3155991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EA7DD1-7DF8-C34B-816A-EFDC0856D1AC}"/>
              </a:ext>
            </a:extLst>
          </p:cNvPr>
          <p:cNvCxnSpPr/>
          <p:nvPr/>
        </p:nvCxnSpPr>
        <p:spPr>
          <a:xfrm>
            <a:off x="1534510" y="1230273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09FB01-853F-6C42-930C-9380BEF54229}"/>
              </a:ext>
            </a:extLst>
          </p:cNvPr>
          <p:cNvCxnSpPr/>
          <p:nvPr/>
        </p:nvCxnSpPr>
        <p:spPr>
          <a:xfrm>
            <a:off x="1534510" y="2785241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0A685FB-7619-1347-B11A-7E1245900C78}"/>
              </a:ext>
            </a:extLst>
          </p:cNvPr>
          <p:cNvCxnSpPr>
            <a:cxnSpLocks/>
          </p:cNvCxnSpPr>
          <p:nvPr/>
        </p:nvCxnSpPr>
        <p:spPr>
          <a:xfrm>
            <a:off x="1534510" y="371998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FF2CEA-30CA-B64B-B269-AB3E52FD3031}"/>
              </a:ext>
            </a:extLst>
          </p:cNvPr>
          <p:cNvCxnSpPr>
            <a:cxnSpLocks/>
          </p:cNvCxnSpPr>
          <p:nvPr/>
        </p:nvCxnSpPr>
        <p:spPr>
          <a:xfrm flipV="1">
            <a:off x="3191092" y="4760882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AA6A50F-6BD5-E34D-968E-E8DCCACF7DAD}"/>
              </a:ext>
            </a:extLst>
          </p:cNvPr>
          <p:cNvCxnSpPr>
            <a:cxnSpLocks/>
          </p:cNvCxnSpPr>
          <p:nvPr/>
        </p:nvCxnSpPr>
        <p:spPr>
          <a:xfrm flipV="1">
            <a:off x="7200179" y="4794921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0B4FE8F-E93A-4A48-8E72-B92BAE2C0B1D}"/>
              </a:ext>
            </a:extLst>
          </p:cNvPr>
          <p:cNvCxnSpPr/>
          <p:nvPr/>
        </p:nvCxnSpPr>
        <p:spPr>
          <a:xfrm flipV="1">
            <a:off x="9606455" y="3110780"/>
            <a:ext cx="0" cy="11415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32F5382A-5891-F74D-B14A-09B7A17FE19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25398" y="5324214"/>
            <a:ext cx="1143000" cy="1778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20E527C-3652-3941-B41D-CBA33D222AB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027198" y="2175304"/>
            <a:ext cx="1282700" cy="1778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24F746A-2D0E-9C4B-862F-3D2E5E7951A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128632" y="5189351"/>
            <a:ext cx="12827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01763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0515FC4-BD8A-3946-B3A9-13DBFDEA5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229" y="273532"/>
            <a:ext cx="50546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B4F7EF-CF27-2C4D-B029-CEF56FC74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48" y="915401"/>
            <a:ext cx="2679700" cy="241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5BDB2-B082-724D-AE3C-9CBEE16E1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29" y="2048304"/>
            <a:ext cx="1905000" cy="215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4AEDF7-C518-8B46-B14B-A2F29A4834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779" y="2469712"/>
            <a:ext cx="1968500" cy="215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39EC97-B7E9-4D41-8D8A-A63E1ADC607A}"/>
              </a:ext>
            </a:extLst>
          </p:cNvPr>
          <p:cNvSpPr/>
          <p:nvPr/>
        </p:nvSpPr>
        <p:spPr>
          <a:xfrm>
            <a:off x="557048" y="1954924"/>
            <a:ext cx="2354318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16758E-A5FD-6546-A7BF-93E65B1964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48" y="3470478"/>
            <a:ext cx="3340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7A0995-3160-774C-9F96-3391A13EDE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598" y="4504409"/>
            <a:ext cx="2260600" cy="215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CA0A2B-E0D9-4646-B2A7-6073B2FD63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598" y="4817867"/>
            <a:ext cx="952500" cy="2159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DD594A3-80E9-B94B-9A78-7D6EECCD2E93}"/>
              </a:ext>
            </a:extLst>
          </p:cNvPr>
          <p:cNvSpPr/>
          <p:nvPr/>
        </p:nvSpPr>
        <p:spPr>
          <a:xfrm>
            <a:off x="672880" y="4339984"/>
            <a:ext cx="2448692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9BD3A-2690-6642-BA32-2E897D4E97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1379" y="4371059"/>
            <a:ext cx="29083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C324A2B-22F6-C741-A750-45FE94742D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1379" y="4735395"/>
            <a:ext cx="2501900" cy="215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FCADF4-D4F4-4044-BB30-38F4E62572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1379" y="5062351"/>
            <a:ext cx="1320800" cy="2159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525593A-E4A9-8F46-B39D-05E37F5950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98120" y="4383759"/>
            <a:ext cx="2921000" cy="215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CEC7FB5-93A9-4940-BF01-CBA294E164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98120" y="4735395"/>
            <a:ext cx="1689100" cy="215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4839831-DE9A-BA4D-9F2D-16E26249BA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33332" y="2469712"/>
            <a:ext cx="2273300" cy="215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9553129-9507-984F-9827-87458D3EA30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33332" y="2821348"/>
            <a:ext cx="1485900" cy="2159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0B6A2C4-0BC0-AB48-9E49-C50F66A47A75}"/>
              </a:ext>
            </a:extLst>
          </p:cNvPr>
          <p:cNvSpPr/>
          <p:nvPr/>
        </p:nvSpPr>
        <p:spPr>
          <a:xfrm>
            <a:off x="8457939" y="4252367"/>
            <a:ext cx="3155991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EA7DD1-7DF8-C34B-816A-EFDC0856D1AC}"/>
              </a:ext>
            </a:extLst>
          </p:cNvPr>
          <p:cNvCxnSpPr/>
          <p:nvPr/>
        </p:nvCxnSpPr>
        <p:spPr>
          <a:xfrm>
            <a:off x="1534510" y="1230273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09FB01-853F-6C42-930C-9380BEF54229}"/>
              </a:ext>
            </a:extLst>
          </p:cNvPr>
          <p:cNvCxnSpPr/>
          <p:nvPr/>
        </p:nvCxnSpPr>
        <p:spPr>
          <a:xfrm>
            <a:off x="1534510" y="2785241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0A685FB-7619-1347-B11A-7E1245900C78}"/>
              </a:ext>
            </a:extLst>
          </p:cNvPr>
          <p:cNvCxnSpPr>
            <a:cxnSpLocks/>
          </p:cNvCxnSpPr>
          <p:nvPr/>
        </p:nvCxnSpPr>
        <p:spPr>
          <a:xfrm>
            <a:off x="1534510" y="371998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FF2CEA-30CA-B64B-B269-AB3E52FD3031}"/>
              </a:ext>
            </a:extLst>
          </p:cNvPr>
          <p:cNvCxnSpPr>
            <a:cxnSpLocks/>
          </p:cNvCxnSpPr>
          <p:nvPr/>
        </p:nvCxnSpPr>
        <p:spPr>
          <a:xfrm flipV="1">
            <a:off x="3191092" y="4760882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AA6A50F-6BD5-E34D-968E-E8DCCACF7DAD}"/>
              </a:ext>
            </a:extLst>
          </p:cNvPr>
          <p:cNvCxnSpPr>
            <a:cxnSpLocks/>
          </p:cNvCxnSpPr>
          <p:nvPr/>
        </p:nvCxnSpPr>
        <p:spPr>
          <a:xfrm flipV="1">
            <a:off x="7200179" y="4794921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0B4FE8F-E93A-4A48-8E72-B92BAE2C0B1D}"/>
              </a:ext>
            </a:extLst>
          </p:cNvPr>
          <p:cNvCxnSpPr/>
          <p:nvPr/>
        </p:nvCxnSpPr>
        <p:spPr>
          <a:xfrm flipV="1">
            <a:off x="9606455" y="3110780"/>
            <a:ext cx="0" cy="11415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32F5382A-5891-F74D-B14A-09B7A17FE19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25398" y="5324214"/>
            <a:ext cx="1143000" cy="1778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20E527C-3652-3941-B41D-CBA33D222AB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027198" y="2175304"/>
            <a:ext cx="1282700" cy="1778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24F746A-2D0E-9C4B-862F-3D2E5E7951A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128632" y="5189351"/>
            <a:ext cx="1282700" cy="1778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7DB5884-747E-6D49-9793-F2CBF890E12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111733" y="1268154"/>
            <a:ext cx="4716682" cy="24578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37BDBEF-2DF8-8542-B12F-45E8F061F50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111733" y="1661857"/>
            <a:ext cx="2551456" cy="245782"/>
          </a:xfrm>
          <a:prstGeom prst="rect">
            <a:avLst/>
          </a:prstGeom>
        </p:spPr>
      </p:pic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6CBA37C2-FBE9-2D4D-A33D-1D9FE4FB1FCD}"/>
              </a:ext>
            </a:extLst>
          </p:cNvPr>
          <p:cNvSpPr/>
          <p:nvPr/>
        </p:nvSpPr>
        <p:spPr>
          <a:xfrm>
            <a:off x="4798024" y="918574"/>
            <a:ext cx="5203310" cy="1211206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84539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0515FC4-BD8A-3946-B3A9-13DBFDEA5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229" y="273532"/>
            <a:ext cx="50546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B4F7EF-CF27-2C4D-B029-CEF56FC74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48" y="915401"/>
            <a:ext cx="2679700" cy="241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5BDB2-B082-724D-AE3C-9CBEE16E1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29" y="2048304"/>
            <a:ext cx="1905000" cy="215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4AEDF7-C518-8B46-B14B-A2F29A4834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779" y="2469712"/>
            <a:ext cx="1968500" cy="215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39EC97-B7E9-4D41-8D8A-A63E1ADC607A}"/>
              </a:ext>
            </a:extLst>
          </p:cNvPr>
          <p:cNvSpPr/>
          <p:nvPr/>
        </p:nvSpPr>
        <p:spPr>
          <a:xfrm>
            <a:off x="557048" y="1954924"/>
            <a:ext cx="2354318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16758E-A5FD-6546-A7BF-93E65B1964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48" y="3470478"/>
            <a:ext cx="3340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7A0995-3160-774C-9F96-3391A13EDE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598" y="4504409"/>
            <a:ext cx="2260600" cy="215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CA0A2B-E0D9-4646-B2A7-6073B2FD63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598" y="4817867"/>
            <a:ext cx="952500" cy="2159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DD594A3-80E9-B94B-9A78-7D6EECCD2E93}"/>
              </a:ext>
            </a:extLst>
          </p:cNvPr>
          <p:cNvSpPr/>
          <p:nvPr/>
        </p:nvSpPr>
        <p:spPr>
          <a:xfrm>
            <a:off x="672880" y="4339984"/>
            <a:ext cx="2448692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9BD3A-2690-6642-BA32-2E897D4E97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1379" y="4371059"/>
            <a:ext cx="29083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C324A2B-22F6-C741-A750-45FE94742D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1379" y="4735395"/>
            <a:ext cx="2501900" cy="215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FCADF4-D4F4-4044-BB30-38F4E62572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1379" y="5062351"/>
            <a:ext cx="1320800" cy="2159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525593A-E4A9-8F46-B39D-05E37F5950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98120" y="4383759"/>
            <a:ext cx="2921000" cy="215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CEC7FB5-93A9-4940-BF01-CBA294E164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98120" y="4735395"/>
            <a:ext cx="1689100" cy="215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4839831-DE9A-BA4D-9F2D-16E26249BA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33332" y="2469712"/>
            <a:ext cx="2273300" cy="215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9553129-9507-984F-9827-87458D3EA30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33332" y="2821348"/>
            <a:ext cx="1485900" cy="2159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0B6A2C4-0BC0-AB48-9E49-C50F66A47A75}"/>
              </a:ext>
            </a:extLst>
          </p:cNvPr>
          <p:cNvSpPr/>
          <p:nvPr/>
        </p:nvSpPr>
        <p:spPr>
          <a:xfrm>
            <a:off x="8457939" y="4252367"/>
            <a:ext cx="3155991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EA7DD1-7DF8-C34B-816A-EFDC0856D1AC}"/>
              </a:ext>
            </a:extLst>
          </p:cNvPr>
          <p:cNvCxnSpPr/>
          <p:nvPr/>
        </p:nvCxnSpPr>
        <p:spPr>
          <a:xfrm>
            <a:off x="1534510" y="1230273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09FB01-853F-6C42-930C-9380BEF54229}"/>
              </a:ext>
            </a:extLst>
          </p:cNvPr>
          <p:cNvCxnSpPr/>
          <p:nvPr/>
        </p:nvCxnSpPr>
        <p:spPr>
          <a:xfrm>
            <a:off x="1534510" y="2785241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0A685FB-7619-1347-B11A-7E1245900C78}"/>
              </a:ext>
            </a:extLst>
          </p:cNvPr>
          <p:cNvCxnSpPr>
            <a:cxnSpLocks/>
          </p:cNvCxnSpPr>
          <p:nvPr/>
        </p:nvCxnSpPr>
        <p:spPr>
          <a:xfrm>
            <a:off x="1534510" y="371998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FF2CEA-30CA-B64B-B269-AB3E52FD3031}"/>
              </a:ext>
            </a:extLst>
          </p:cNvPr>
          <p:cNvCxnSpPr>
            <a:cxnSpLocks/>
          </p:cNvCxnSpPr>
          <p:nvPr/>
        </p:nvCxnSpPr>
        <p:spPr>
          <a:xfrm flipV="1">
            <a:off x="3191092" y="4760882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AA6A50F-6BD5-E34D-968E-E8DCCACF7DAD}"/>
              </a:ext>
            </a:extLst>
          </p:cNvPr>
          <p:cNvCxnSpPr>
            <a:cxnSpLocks/>
          </p:cNvCxnSpPr>
          <p:nvPr/>
        </p:nvCxnSpPr>
        <p:spPr>
          <a:xfrm flipV="1">
            <a:off x="7200179" y="4794921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0B4FE8F-E93A-4A48-8E72-B92BAE2C0B1D}"/>
              </a:ext>
            </a:extLst>
          </p:cNvPr>
          <p:cNvCxnSpPr/>
          <p:nvPr/>
        </p:nvCxnSpPr>
        <p:spPr>
          <a:xfrm flipV="1">
            <a:off x="9606455" y="3110780"/>
            <a:ext cx="0" cy="11415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32F5382A-5891-F74D-B14A-09B7A17FE19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25398" y="5324214"/>
            <a:ext cx="1143000" cy="1778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20E527C-3652-3941-B41D-CBA33D222AB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027198" y="2175304"/>
            <a:ext cx="1282700" cy="1778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24F746A-2D0E-9C4B-862F-3D2E5E7951A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128632" y="5189351"/>
            <a:ext cx="1282700" cy="1778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7DB5884-747E-6D49-9793-F2CBF890E12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111733" y="1268154"/>
            <a:ext cx="4716682" cy="24578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37BDBEF-2DF8-8542-B12F-45E8F061F50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111733" y="1661857"/>
            <a:ext cx="2551456" cy="245782"/>
          </a:xfrm>
          <a:prstGeom prst="rect">
            <a:avLst/>
          </a:prstGeom>
        </p:spPr>
      </p:pic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6CBA37C2-FBE9-2D4D-A33D-1D9FE4FB1FCD}"/>
              </a:ext>
            </a:extLst>
          </p:cNvPr>
          <p:cNvSpPr/>
          <p:nvPr/>
        </p:nvSpPr>
        <p:spPr>
          <a:xfrm>
            <a:off x="4798024" y="918574"/>
            <a:ext cx="5203310" cy="1211206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B4A12855-61D5-4E40-ABB2-155AC97D39F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5548" y="5841239"/>
            <a:ext cx="1282700" cy="177800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E6AA3A6-4A57-6449-B2C8-DD5CC4A9B7C1}"/>
              </a:ext>
            </a:extLst>
          </p:cNvPr>
          <p:cNvCxnSpPr/>
          <p:nvPr/>
        </p:nvCxnSpPr>
        <p:spPr>
          <a:xfrm>
            <a:off x="1393168" y="5278251"/>
            <a:ext cx="901700" cy="3658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7A1FBC7-BCCE-7C49-B15F-832849AE7BF4}"/>
              </a:ext>
            </a:extLst>
          </p:cNvPr>
          <p:cNvCxnSpPr>
            <a:cxnSpLocks/>
          </p:cNvCxnSpPr>
          <p:nvPr/>
        </p:nvCxnSpPr>
        <p:spPr>
          <a:xfrm flipV="1">
            <a:off x="1460938" y="5257918"/>
            <a:ext cx="766160" cy="4491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164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14988D-8ABD-A243-A8AE-0C4AF6A4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946" y="285578"/>
            <a:ext cx="4978400" cy="3556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DD589F7-0D01-1845-A12B-C21FB5D2D3A9}"/>
              </a:ext>
            </a:extLst>
          </p:cNvPr>
          <p:cNvSpPr/>
          <p:nvPr/>
        </p:nvSpPr>
        <p:spPr>
          <a:xfrm>
            <a:off x="4177104" y="2175219"/>
            <a:ext cx="285611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65AD00-23B9-DB4E-944C-37709F0D5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362" y="2437084"/>
            <a:ext cx="2641600" cy="29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97D847-BD40-A948-AAE9-71AF07921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23" y="1078296"/>
            <a:ext cx="5854700" cy="3175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F71D8D96-3C5D-6B4A-BDD9-D06B10E5B003}"/>
              </a:ext>
            </a:extLst>
          </p:cNvPr>
          <p:cNvSpPr/>
          <p:nvPr/>
        </p:nvSpPr>
        <p:spPr>
          <a:xfrm>
            <a:off x="4272869" y="5115440"/>
            <a:ext cx="2664586" cy="8158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2EDB91C-867E-1142-9CE0-CE92855B32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0655" y="6093061"/>
            <a:ext cx="2171700" cy="2794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2F4E634-DE62-664B-B938-429D6F34D5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0955" y="5416930"/>
            <a:ext cx="23114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92263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0515FC4-BD8A-3946-B3A9-13DBFDEA5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229" y="273532"/>
            <a:ext cx="5054600" cy="292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B4F7EF-CF27-2C4D-B029-CEF56FC74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48" y="915401"/>
            <a:ext cx="2679700" cy="241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5BDB2-B082-724D-AE3C-9CBEE16E1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29" y="2048304"/>
            <a:ext cx="1905000" cy="215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4AEDF7-C518-8B46-B14B-A2F29A4834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779" y="2469712"/>
            <a:ext cx="1968500" cy="215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39EC97-B7E9-4D41-8D8A-A63E1ADC607A}"/>
              </a:ext>
            </a:extLst>
          </p:cNvPr>
          <p:cNvSpPr/>
          <p:nvPr/>
        </p:nvSpPr>
        <p:spPr>
          <a:xfrm>
            <a:off x="557048" y="1954924"/>
            <a:ext cx="2354318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16758E-A5FD-6546-A7BF-93E65B1964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48" y="3470478"/>
            <a:ext cx="3340100" cy="241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7A0995-3160-774C-9F96-3391A13EDE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598" y="4504409"/>
            <a:ext cx="2260600" cy="215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CA0A2B-E0D9-4646-B2A7-6073B2FD63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598" y="4817867"/>
            <a:ext cx="952500" cy="2159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DD594A3-80E9-B94B-9A78-7D6EECCD2E93}"/>
              </a:ext>
            </a:extLst>
          </p:cNvPr>
          <p:cNvSpPr/>
          <p:nvPr/>
        </p:nvSpPr>
        <p:spPr>
          <a:xfrm>
            <a:off x="672880" y="4339984"/>
            <a:ext cx="2448692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9BD3A-2690-6642-BA32-2E897D4E97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1379" y="4371059"/>
            <a:ext cx="29083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C324A2B-22F6-C741-A750-45FE94742D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1379" y="4735395"/>
            <a:ext cx="2501900" cy="215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FCADF4-D4F4-4044-BB30-38F4E62572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1379" y="5062351"/>
            <a:ext cx="1320800" cy="2159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525593A-E4A9-8F46-B39D-05E37F5950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98120" y="4383759"/>
            <a:ext cx="2921000" cy="215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CEC7FB5-93A9-4940-BF01-CBA294E164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98120" y="4735395"/>
            <a:ext cx="1689100" cy="215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4839831-DE9A-BA4D-9F2D-16E26249BA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33332" y="2469712"/>
            <a:ext cx="2273300" cy="215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9553129-9507-984F-9827-87458D3EA30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33332" y="2821348"/>
            <a:ext cx="1485900" cy="2159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0B6A2C4-0BC0-AB48-9E49-C50F66A47A75}"/>
              </a:ext>
            </a:extLst>
          </p:cNvPr>
          <p:cNvSpPr/>
          <p:nvPr/>
        </p:nvSpPr>
        <p:spPr>
          <a:xfrm>
            <a:off x="8457939" y="4252367"/>
            <a:ext cx="3155991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EA7DD1-7DF8-C34B-816A-EFDC0856D1AC}"/>
              </a:ext>
            </a:extLst>
          </p:cNvPr>
          <p:cNvCxnSpPr/>
          <p:nvPr/>
        </p:nvCxnSpPr>
        <p:spPr>
          <a:xfrm>
            <a:off x="1534510" y="1230273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09FB01-853F-6C42-930C-9380BEF54229}"/>
              </a:ext>
            </a:extLst>
          </p:cNvPr>
          <p:cNvCxnSpPr/>
          <p:nvPr/>
        </p:nvCxnSpPr>
        <p:spPr>
          <a:xfrm>
            <a:off x="1534510" y="2785241"/>
            <a:ext cx="0" cy="6510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0A685FB-7619-1347-B11A-7E1245900C78}"/>
              </a:ext>
            </a:extLst>
          </p:cNvPr>
          <p:cNvCxnSpPr>
            <a:cxnSpLocks/>
          </p:cNvCxnSpPr>
          <p:nvPr/>
        </p:nvCxnSpPr>
        <p:spPr>
          <a:xfrm>
            <a:off x="1534510" y="3719980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FF2CEA-30CA-B64B-B269-AB3E52FD3031}"/>
              </a:ext>
            </a:extLst>
          </p:cNvPr>
          <p:cNvCxnSpPr>
            <a:cxnSpLocks/>
          </p:cNvCxnSpPr>
          <p:nvPr/>
        </p:nvCxnSpPr>
        <p:spPr>
          <a:xfrm flipV="1">
            <a:off x="3191092" y="4760882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AA6A50F-6BD5-E34D-968E-E8DCCACF7DAD}"/>
              </a:ext>
            </a:extLst>
          </p:cNvPr>
          <p:cNvCxnSpPr>
            <a:cxnSpLocks/>
          </p:cNvCxnSpPr>
          <p:nvPr/>
        </p:nvCxnSpPr>
        <p:spPr>
          <a:xfrm flipV="1">
            <a:off x="7200179" y="4794921"/>
            <a:ext cx="1187669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0B4FE8F-E93A-4A48-8E72-B92BAE2C0B1D}"/>
              </a:ext>
            </a:extLst>
          </p:cNvPr>
          <p:cNvCxnSpPr/>
          <p:nvPr/>
        </p:nvCxnSpPr>
        <p:spPr>
          <a:xfrm flipV="1">
            <a:off x="9606455" y="3110780"/>
            <a:ext cx="0" cy="11415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32F5382A-5891-F74D-B14A-09B7A17FE19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25398" y="5324214"/>
            <a:ext cx="1143000" cy="1778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20E527C-3652-3941-B41D-CBA33D222AB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027198" y="2175304"/>
            <a:ext cx="1282700" cy="1778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24F746A-2D0E-9C4B-862F-3D2E5E7951A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128632" y="5189351"/>
            <a:ext cx="1282700" cy="1778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7DB5884-747E-6D49-9793-F2CBF890E12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111733" y="1268154"/>
            <a:ext cx="4716682" cy="24578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37BDBEF-2DF8-8542-B12F-45E8F061F50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111733" y="1661857"/>
            <a:ext cx="2551456" cy="245782"/>
          </a:xfrm>
          <a:prstGeom prst="rect">
            <a:avLst/>
          </a:prstGeom>
        </p:spPr>
      </p:pic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6CBA37C2-FBE9-2D4D-A33D-1D9FE4FB1FCD}"/>
              </a:ext>
            </a:extLst>
          </p:cNvPr>
          <p:cNvSpPr/>
          <p:nvPr/>
        </p:nvSpPr>
        <p:spPr>
          <a:xfrm>
            <a:off x="4798024" y="918574"/>
            <a:ext cx="5203310" cy="1211206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B4A12855-61D5-4E40-ABB2-155AC97D39F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5548" y="5841239"/>
            <a:ext cx="1282700" cy="177800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E6AA3A6-4A57-6449-B2C8-DD5CC4A9B7C1}"/>
              </a:ext>
            </a:extLst>
          </p:cNvPr>
          <p:cNvCxnSpPr/>
          <p:nvPr/>
        </p:nvCxnSpPr>
        <p:spPr>
          <a:xfrm>
            <a:off x="1393168" y="5278251"/>
            <a:ext cx="901700" cy="3658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7A1FBC7-BCCE-7C49-B15F-832849AE7BF4}"/>
              </a:ext>
            </a:extLst>
          </p:cNvPr>
          <p:cNvCxnSpPr>
            <a:cxnSpLocks/>
          </p:cNvCxnSpPr>
          <p:nvPr/>
        </p:nvCxnSpPr>
        <p:spPr>
          <a:xfrm flipV="1">
            <a:off x="1460938" y="5257918"/>
            <a:ext cx="766160" cy="4491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EFF2CFDC-814D-8642-A5E9-C51598B96AB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705131" y="2769412"/>
            <a:ext cx="1270000" cy="2159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FA49FDEF-BD41-5E4B-87E1-8AC06A8C685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161974" y="2770648"/>
            <a:ext cx="1308100" cy="2159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73463A3-671F-EF44-A367-5B4F64FF9CB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705131" y="3142469"/>
            <a:ext cx="2755900" cy="215900"/>
          </a:xfrm>
          <a:prstGeom prst="rect">
            <a:avLst/>
          </a:prstGeom>
        </p:spPr>
      </p:pic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1F09366-FA59-F243-924F-792CE3B260C3}"/>
              </a:ext>
            </a:extLst>
          </p:cNvPr>
          <p:cNvSpPr/>
          <p:nvPr/>
        </p:nvSpPr>
        <p:spPr>
          <a:xfrm>
            <a:off x="4491379" y="2563042"/>
            <a:ext cx="3171808" cy="1283459"/>
          </a:xfrm>
          <a:prstGeom prst="roundRect">
            <a:avLst/>
          </a:prstGeom>
          <a:noFill/>
          <a:ln w="222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19192692-D534-8641-894F-0C933D4D20F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705131" y="3509870"/>
            <a:ext cx="18796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01972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055D6D-1D7F-5442-A235-6F17E601B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254" y="276991"/>
            <a:ext cx="6134100" cy="292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BD4A27-8340-A141-B2E8-731F99A72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3625" y="1294885"/>
            <a:ext cx="50673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5CD4FA-7D5D-424E-953E-AA2A60CE0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6148" y="1294885"/>
            <a:ext cx="1422400" cy="190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FEEE27-0171-4649-B8E4-728270B804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371" y="1294885"/>
            <a:ext cx="16637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13435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055D6D-1D7F-5442-A235-6F17E601B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254" y="276991"/>
            <a:ext cx="6134100" cy="292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BD4A27-8340-A141-B2E8-731F99A72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3625" y="1294885"/>
            <a:ext cx="50673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5CD4FA-7D5D-424E-953E-AA2A60CE0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6148" y="1294885"/>
            <a:ext cx="1422400" cy="190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794DE1-229B-BA4B-B739-0D14929256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191" y="2195917"/>
            <a:ext cx="8470900" cy="304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910CD3-A468-B545-BA1C-4FD570129D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371" y="1294885"/>
            <a:ext cx="16637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86781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055D6D-1D7F-5442-A235-6F17E601B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254" y="276991"/>
            <a:ext cx="6134100" cy="292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BD4A27-8340-A141-B2E8-731F99A72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3625" y="1294885"/>
            <a:ext cx="50673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5CD4FA-7D5D-424E-953E-AA2A60CE0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6148" y="1294885"/>
            <a:ext cx="1422400" cy="190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794DE1-229B-BA4B-B739-0D14929256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191" y="2195917"/>
            <a:ext cx="8470900" cy="304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20557F-E36F-2D43-BF14-C97676059F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191" y="3276600"/>
            <a:ext cx="9004300" cy="304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F02496-26C6-0A48-982E-88C0F9F1AA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371" y="1294885"/>
            <a:ext cx="16637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15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055D6D-1D7F-5442-A235-6F17E601B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254" y="276991"/>
            <a:ext cx="6134100" cy="292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BD4A27-8340-A141-B2E8-731F99A72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3625" y="1294885"/>
            <a:ext cx="5067300" cy="24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5CD4FA-7D5D-424E-953E-AA2A60CE0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6148" y="1294885"/>
            <a:ext cx="1422400" cy="190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794DE1-229B-BA4B-B739-0D14929256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191" y="2195917"/>
            <a:ext cx="8470900" cy="304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20557F-E36F-2D43-BF14-C97676059F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191" y="3276600"/>
            <a:ext cx="9004300" cy="304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175CF4-18D5-B248-BB46-548019008A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8191" y="4485290"/>
            <a:ext cx="8877300" cy="304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FA118B-785C-D84C-B0A9-9BAAB9B6CC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371" y="1294885"/>
            <a:ext cx="16637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7273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42EF-E917-6E45-A5EC-7CA0F9A8A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Our Techniques</a:t>
            </a:r>
          </a:p>
        </p:txBody>
      </p:sp>
    </p:spTree>
    <p:extLst>
      <p:ext uri="{BB962C8B-B14F-4D97-AF65-F5344CB8AC3E}">
        <p14:creationId xmlns:p14="http://schemas.microsoft.com/office/powerpoint/2010/main" val="26432527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40588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0FFCCD-1F10-4B44-A724-53C2AAB48A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3244" y="2823312"/>
            <a:ext cx="14351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96977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0FFCCD-1F10-4B44-A724-53C2AAB48A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3244" y="2823312"/>
            <a:ext cx="14351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45E7762-8050-A34B-B6C4-E2035A9933F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76031" y="1927713"/>
            <a:ext cx="7162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94684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D7D58F-D6C9-B640-9026-EC5F8F69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46" y="329685"/>
            <a:ext cx="45212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BF51D-D923-9342-B979-66233E9A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92" y="1369829"/>
            <a:ext cx="33401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6CE758-A353-894B-ACA7-9096657F1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89" y="2523598"/>
            <a:ext cx="2260600" cy="21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C13B53-1552-6D42-A011-6A710BD59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089" y="2837056"/>
            <a:ext cx="952500" cy="2159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519CB7-1B86-A04A-9E46-097839AA19D9}"/>
              </a:ext>
            </a:extLst>
          </p:cNvPr>
          <p:cNvSpPr/>
          <p:nvPr/>
        </p:nvSpPr>
        <p:spPr>
          <a:xfrm>
            <a:off x="932370" y="2359173"/>
            <a:ext cx="2630630" cy="83031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38FFA4-AC3C-2C4A-B278-4448B66D0410}"/>
              </a:ext>
            </a:extLst>
          </p:cNvPr>
          <p:cNvCxnSpPr>
            <a:cxnSpLocks/>
          </p:cNvCxnSpPr>
          <p:nvPr/>
        </p:nvCxnSpPr>
        <p:spPr>
          <a:xfrm>
            <a:off x="1794001" y="1739169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21A9AD-479E-D743-84CE-155AD67A9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97" y="3839719"/>
            <a:ext cx="2908300" cy="241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DD7D10-E33D-A044-8352-5DE7C79A1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397" y="4204055"/>
            <a:ext cx="2501900" cy="2159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ED1BD1-0200-7F47-BF74-052FF847B021}"/>
              </a:ext>
            </a:extLst>
          </p:cNvPr>
          <p:cNvCxnSpPr>
            <a:cxnSpLocks/>
          </p:cNvCxnSpPr>
          <p:nvPr/>
        </p:nvCxnSpPr>
        <p:spPr>
          <a:xfrm>
            <a:off x="1794001" y="3195207"/>
            <a:ext cx="0" cy="5323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85AA-5293-154D-9504-0315D10D5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397" y="4542991"/>
            <a:ext cx="1549400" cy="215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7A6664-CEBC-B64E-B491-D4269B008F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692" y="991995"/>
            <a:ext cx="2679700" cy="241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14E292-C750-3547-A392-3EF8540D05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300" y="989361"/>
            <a:ext cx="774700" cy="215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7FFBF6D-F373-F04B-A88B-8FA072C0BC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4338" y="976661"/>
            <a:ext cx="2679700" cy="241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690DC9-E4B9-C442-A034-4B8218D4E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4338" y="1331537"/>
            <a:ext cx="4165600" cy="241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0FFCCD-1F10-4B44-A724-53C2AAB48A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3244" y="2823312"/>
            <a:ext cx="14351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45E7762-8050-A34B-B6C4-E2035A9933F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76031" y="1927713"/>
            <a:ext cx="7162800" cy="24130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04874B5-5854-8243-ACC5-29A4B821A013}"/>
              </a:ext>
            </a:extLst>
          </p:cNvPr>
          <p:cNvCxnSpPr/>
          <p:nvPr/>
        </p:nvCxnSpPr>
        <p:spPr>
          <a:xfrm>
            <a:off x="5791200" y="1452187"/>
            <a:ext cx="482424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681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1269</TotalTime>
  <Words>1160</Words>
  <Application>Microsoft Macintosh PowerPoint</Application>
  <PresentationFormat>Widescreen</PresentationFormat>
  <Paragraphs>171</Paragraphs>
  <Slides>226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226</vt:i4>
      </vt:variant>
    </vt:vector>
  </HeadingPairs>
  <TitlesOfParts>
    <vt:vector size="231" baseType="lpstr">
      <vt:lpstr>Arial</vt:lpstr>
      <vt:lpstr>Calibri</vt:lpstr>
      <vt:lpstr>Calibri Light</vt:lpstr>
      <vt:lpstr>Cambria Math</vt:lpstr>
      <vt:lpstr>Office Theme</vt:lpstr>
      <vt:lpstr>Deterministic Rounding of Dynamic Fractional Matchings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Warm Up: A Naïve Dynamic Algorithm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Existing Literature</vt:lpstr>
      <vt:lpstr>Different Aspects to Optimize</vt:lpstr>
      <vt:lpstr>Current State-of-the-art</vt:lpstr>
      <vt:lpstr>Current State-of-the-art</vt:lpstr>
      <vt:lpstr>Current State-of-the-art</vt:lpstr>
      <vt:lpstr>Current State-of-the-art</vt:lpstr>
      <vt:lpstr>Current State-of-the-art</vt:lpstr>
      <vt:lpstr>Current State-of-the-art</vt:lpstr>
      <vt:lpstr>Our Contribution</vt:lpstr>
      <vt:lpstr>Our Contribution</vt:lpstr>
      <vt:lpstr>Our Contribution</vt:lpstr>
      <vt:lpstr>Interlude: Dynamic Fractional Matchings</vt:lpstr>
      <vt:lpstr>Fractional Matching</vt:lpstr>
      <vt:lpstr>Fractional Matching</vt:lpstr>
      <vt:lpstr>Fractional Matching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Dynamic Matching Algorithms: A Common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Result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Techniques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Static Algorithm for Sparsifying a Uniform Fractional Matching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Making It Dynamic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Bhattacharya, Sayan</dc:creator>
  <cp:lastModifiedBy>Bhattacharya, Sayan</cp:lastModifiedBy>
  <cp:revision>197</cp:revision>
  <dcterms:created xsi:type="dcterms:W3CDTF">2021-06-20T08:11:27Z</dcterms:created>
  <dcterms:modified xsi:type="dcterms:W3CDTF">2021-06-22T11:20:45Z</dcterms:modified>
</cp:coreProperties>
</file>