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5" r:id="rId3"/>
    <p:sldId id="272" r:id="rId4"/>
    <p:sldId id="273" r:id="rId5"/>
    <p:sldId id="276" r:id="rId6"/>
    <p:sldId id="274" r:id="rId7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31513B-3D52-4DB1-8FAE-9CC65A7BE9C2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0160-5D81-4271-BCE3-663EC99CE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586739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300" cap="none" dirty="0" smtClean="0"/>
              <a:t>what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chemeClr val="accent5"/>
                </a:solidFill>
              </a:rPr>
              <a:t>do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C000"/>
                </a:solidFill>
              </a:rPr>
              <a:t>history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92D050"/>
                </a:solidFill>
              </a:rPr>
              <a:t>students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FF00"/>
                </a:solidFill>
              </a:rPr>
              <a:t>want</a:t>
            </a:r>
            <a:br>
              <a:rPr lang="en-GB" sz="7300" cap="none" dirty="0" smtClean="0">
                <a:solidFill>
                  <a:srgbClr val="FFFF00"/>
                </a:solidFill>
              </a:rPr>
            </a:br>
            <a:r>
              <a:rPr lang="en-GB" sz="7300" cap="none" dirty="0" smtClean="0">
                <a:solidFill>
                  <a:srgbClr val="7030A0"/>
                </a:solidFill>
              </a:rPr>
              <a:t>?</a:t>
            </a:r>
            <a:endParaRPr lang="en-US" sz="7300" cap="none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586739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300" cap="none" dirty="0" smtClean="0"/>
              <a:t>what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92D050"/>
                </a:solidFill>
              </a:rPr>
              <a:t> students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chemeClr val="accent5"/>
                </a:solidFill>
              </a:rPr>
              <a:t>do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/>
              <a:t> </a:t>
            </a:r>
            <a:r>
              <a:rPr lang="en-GB" sz="7300" cap="none" dirty="0" err="1" smtClean="0">
                <a:solidFill>
                  <a:srgbClr val="FFC000"/>
                </a:solidFill>
              </a:rPr>
              <a:t>histor</a:t>
            </a:r>
            <a:r>
              <a:rPr lang="en-GB" sz="7300" cap="none" dirty="0" smtClean="0">
                <a:solidFill>
                  <a:srgbClr val="FFC000"/>
                </a:solidFill>
              </a:rPr>
              <a:t>[</a:t>
            </a:r>
            <a:r>
              <a:rPr lang="en-GB" sz="7300" cap="none" dirty="0" err="1" smtClean="0">
                <a:solidFill>
                  <a:srgbClr val="FFC000"/>
                </a:solidFill>
              </a:rPr>
              <a:t>ians</a:t>
            </a:r>
            <a:r>
              <a:rPr lang="en-GB" sz="7300" cap="none" dirty="0" smtClean="0">
                <a:solidFill>
                  <a:srgbClr val="FFC000"/>
                </a:solidFill>
              </a:rPr>
              <a:t>]</a:t>
            </a:r>
            <a:r>
              <a:rPr lang="en-GB" sz="7300" cap="none" dirty="0" smtClean="0"/>
              <a:t/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FF00"/>
                </a:solidFill>
              </a:rPr>
              <a:t>want</a:t>
            </a:r>
            <a:br>
              <a:rPr lang="en-GB" sz="7300" cap="none" dirty="0" smtClean="0">
                <a:solidFill>
                  <a:srgbClr val="FFFF00"/>
                </a:solidFill>
              </a:rPr>
            </a:br>
            <a:r>
              <a:rPr lang="en-GB" sz="7300" cap="none" dirty="0" smtClean="0">
                <a:solidFill>
                  <a:srgbClr val="7030A0"/>
                </a:solidFill>
              </a:rPr>
              <a:t>?</a:t>
            </a:r>
            <a:endParaRPr lang="en-US" sz="7300" cap="none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586739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300" cap="none" dirty="0" smtClean="0"/>
              <a:t>what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C000"/>
                </a:solidFill>
              </a:rPr>
              <a:t> history</a:t>
            </a:r>
            <a:r>
              <a:rPr lang="en-GB" sz="7300" cap="none" dirty="0" smtClean="0"/>
              <a:t/>
            </a:r>
            <a:br>
              <a:rPr lang="en-GB" sz="7300" cap="none" dirty="0" smtClean="0"/>
            </a:br>
            <a:r>
              <a:rPr lang="en-GB" sz="7300" cap="none" dirty="0" smtClean="0"/>
              <a:t> </a:t>
            </a:r>
            <a:r>
              <a:rPr lang="en-GB" sz="7300" cap="none" dirty="0" smtClean="0">
                <a:solidFill>
                  <a:schemeClr val="accent5"/>
                </a:solidFill>
              </a:rPr>
              <a:t>do</a:t>
            </a:r>
            <a:r>
              <a:rPr lang="en-GB" sz="7300" cap="none" dirty="0" smtClean="0"/>
              <a:t/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92D050"/>
                </a:solidFill>
              </a:rPr>
              <a:t>students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FF00"/>
                </a:solidFill>
              </a:rPr>
              <a:t>want</a:t>
            </a:r>
            <a:br>
              <a:rPr lang="en-GB" sz="7300" cap="none" dirty="0" smtClean="0">
                <a:solidFill>
                  <a:srgbClr val="FFFF00"/>
                </a:solidFill>
              </a:rPr>
            </a:br>
            <a:r>
              <a:rPr lang="en-GB" sz="7300" cap="none" dirty="0" smtClean="0">
                <a:solidFill>
                  <a:srgbClr val="7030A0"/>
                </a:solidFill>
              </a:rPr>
              <a:t>?</a:t>
            </a:r>
            <a:endParaRPr lang="en-US" sz="7300" cap="none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586739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300" cap="none" dirty="0" smtClean="0"/>
              <a:t>what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chemeClr val="accent5"/>
                </a:solidFill>
              </a:rPr>
              <a:t>do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92D050"/>
                </a:solidFill>
              </a:rPr>
              <a:t> students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FF00"/>
                </a:solidFill>
              </a:rPr>
              <a:t> want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7030A0"/>
                </a:solidFill>
              </a:rPr>
              <a:t> ? </a:t>
            </a:r>
            <a:r>
              <a:rPr lang="en-GB" sz="7300" cap="none" dirty="0" smtClean="0">
                <a:solidFill>
                  <a:srgbClr val="FFFF00"/>
                </a:solidFill>
              </a:rPr>
              <a:t/>
            </a:r>
            <a:br>
              <a:rPr lang="en-GB" sz="7300" cap="none" dirty="0" smtClean="0">
                <a:solidFill>
                  <a:srgbClr val="FFFF00"/>
                </a:solidFill>
              </a:rPr>
            </a:br>
            <a:endParaRPr lang="en-US" sz="7300" cap="none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586739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300" cap="none" dirty="0" smtClean="0">
                <a:solidFill>
                  <a:schemeClr val="accent5"/>
                </a:solidFill>
              </a:rPr>
              <a:t>do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/>
              <a:t> </a:t>
            </a:r>
            <a:r>
              <a:rPr lang="en-GB" sz="7300" cap="none" dirty="0" smtClean="0">
                <a:solidFill>
                  <a:srgbClr val="92D050"/>
                </a:solidFill>
              </a:rPr>
              <a:t>students</a:t>
            </a:r>
            <a:r>
              <a:rPr lang="en-GB" sz="7300" cap="none" dirty="0" smtClean="0"/>
              <a:t/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92D050"/>
                </a:solidFill>
              </a:rPr>
              <a:t> </a:t>
            </a:r>
            <a:r>
              <a:rPr lang="en-GB" sz="7300" cap="none" dirty="0" smtClean="0">
                <a:solidFill>
                  <a:srgbClr val="FFFF00"/>
                </a:solidFill>
              </a:rPr>
              <a:t>want </a:t>
            </a:r>
            <a:r>
              <a:rPr lang="en-GB" sz="7300" cap="none" dirty="0" smtClean="0"/>
              <a:t/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FF00"/>
                </a:solidFill>
              </a:rPr>
              <a:t> </a:t>
            </a:r>
            <a:r>
              <a:rPr lang="en-GB" sz="7300" cap="none" dirty="0" smtClean="0">
                <a:solidFill>
                  <a:srgbClr val="FFC000"/>
                </a:solidFill>
              </a:rPr>
              <a:t>history </a:t>
            </a:r>
            <a:r>
              <a:rPr lang="en-GB" sz="7300" cap="none" dirty="0" smtClean="0"/>
              <a:t/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7030A0"/>
                </a:solidFill>
              </a:rPr>
              <a:t> ? </a:t>
            </a:r>
            <a:r>
              <a:rPr lang="en-GB" sz="7300" cap="none" dirty="0" smtClean="0">
                <a:solidFill>
                  <a:srgbClr val="FFFF00"/>
                </a:solidFill>
              </a:rPr>
              <a:t/>
            </a:r>
            <a:br>
              <a:rPr lang="en-GB" sz="7300" cap="none" dirty="0" smtClean="0">
                <a:solidFill>
                  <a:srgbClr val="FFFF00"/>
                </a:solidFill>
              </a:rPr>
            </a:br>
            <a:endParaRPr lang="en-US" sz="7300" cap="none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586739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300" cap="none" dirty="0" smtClean="0"/>
              <a:t>what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chemeClr val="accent5"/>
                </a:solidFill>
              </a:rPr>
              <a:t>do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C000"/>
                </a:solidFill>
              </a:rPr>
              <a:t>history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92D050"/>
                </a:solidFill>
              </a:rPr>
              <a:t>students</a:t>
            </a:r>
            <a:r>
              <a:rPr lang="en-GB" sz="7300" cap="none" dirty="0" smtClean="0"/>
              <a:t> </a:t>
            </a:r>
            <a:br>
              <a:rPr lang="en-GB" sz="7300" cap="none" dirty="0" smtClean="0"/>
            </a:br>
            <a:r>
              <a:rPr lang="en-GB" sz="7300" cap="none" dirty="0" smtClean="0">
                <a:solidFill>
                  <a:srgbClr val="FFFF00"/>
                </a:solidFill>
              </a:rPr>
              <a:t>want</a:t>
            </a:r>
            <a:br>
              <a:rPr lang="en-GB" sz="7300" cap="none" dirty="0" smtClean="0">
                <a:solidFill>
                  <a:srgbClr val="FFFF00"/>
                </a:solidFill>
              </a:rPr>
            </a:br>
            <a:r>
              <a:rPr lang="en-GB" sz="7300" cap="none" dirty="0" smtClean="0">
                <a:solidFill>
                  <a:srgbClr val="7030A0"/>
                </a:solidFill>
              </a:rPr>
              <a:t>?</a:t>
            </a:r>
            <a:endParaRPr lang="en-US" sz="7300" cap="none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2.0"/>
  <p:tag name="TPVERSION" val="2008"/>
  <p:tag name="PPVERSION" val="12.0"/>
  <p:tag name="TPFULLVERSION" val="4.2.3.225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459</TotalTime>
  <Words>6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what  do  history  students  want ?</vt:lpstr>
      <vt:lpstr>what   students  do   histor[ians] want ?</vt:lpstr>
      <vt:lpstr>what   history  do students  want ?</vt:lpstr>
      <vt:lpstr>what  do   students   want   ?  </vt:lpstr>
      <vt:lpstr>do   students  want   history   ?  </vt:lpstr>
      <vt:lpstr>what  do  history  students  want ?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History Students Want? What History Do Students Want? What Students Do Histor[ians] Want? What Do Students Want? Do Students Want History?</dc:title>
  <dc:creator>Owner</dc:creator>
  <cp:lastModifiedBy>Owner</cp:lastModifiedBy>
  <cp:revision>50</cp:revision>
  <dcterms:created xsi:type="dcterms:W3CDTF">2011-06-02T20:43:35Z</dcterms:created>
  <dcterms:modified xsi:type="dcterms:W3CDTF">2011-06-03T06:31:57Z</dcterms:modified>
</cp:coreProperties>
</file>