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572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27908-C0E9-46E5-B184-FA6EAE69F86F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A9CF4-7EC4-4849-BC84-29D31D58345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96552" y="1124744"/>
            <a:ext cx="10009112" cy="27363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9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baseline="0" dirty="0" smtClean="0">
                <a:latin typeface="Arial"/>
              </a:rPr>
              <a:t>"For now we see through a glass, darkly…”</a:t>
            </a:r>
            <a:endParaRPr lang="en-GB" b="1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41168"/>
            <a:ext cx="8075240" cy="1184995"/>
          </a:xfrm>
        </p:spPr>
        <p:txBody>
          <a:bodyPr>
            <a:normAutofit fontScale="92500"/>
          </a:bodyPr>
          <a:lstStyle/>
          <a:p>
            <a:r>
              <a:rPr lang="en-US" sz="3300" b="1" baseline="0" dirty="0" smtClean="0">
                <a:latin typeface="Arial"/>
              </a:rPr>
              <a:t>Tony Churchill</a:t>
            </a:r>
            <a:r>
              <a:rPr lang="en-US" sz="3300" baseline="0" dirty="0" smtClean="0">
                <a:latin typeface="Arial"/>
              </a:rPr>
              <a:t> 	</a:t>
            </a:r>
            <a:r>
              <a:rPr lang="en-US" sz="2400" baseline="0" dirty="0" smtClean="0">
                <a:latin typeface="Arial"/>
              </a:rPr>
              <a:t>London South Bank University </a:t>
            </a:r>
          </a:p>
          <a:p>
            <a:r>
              <a:rPr lang="en-GB" sz="3300" b="1" baseline="0" dirty="0" smtClean="0">
                <a:latin typeface="Arial"/>
              </a:rPr>
              <a:t>Marjahan </a:t>
            </a:r>
            <a:r>
              <a:rPr lang="en-GB" sz="3400" b="1" dirty="0">
                <a:latin typeface="Arial"/>
              </a:rPr>
              <a:t>Begum</a:t>
            </a:r>
            <a:r>
              <a:rPr lang="en-GB" sz="3300" b="1" baseline="0" dirty="0" smtClean="0">
                <a:latin typeface="Arial"/>
              </a:rPr>
              <a:t>	</a:t>
            </a:r>
            <a:r>
              <a:rPr lang="en-GB" sz="2400" baseline="0" dirty="0" smtClean="0">
                <a:latin typeface="Arial"/>
              </a:rPr>
              <a:t>Loughborough University</a:t>
            </a:r>
            <a:endParaRPr lang="en-GB" sz="3300" baseline="0" dirty="0" smtClean="0"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473696" y="2708921"/>
            <a:ext cx="7274768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110000"/>
              </a:lnSpc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lang="en-US" sz="4000" b="1" baseline="0" dirty="0" smtClean="0">
                <a:latin typeface="Arial"/>
              </a:rPr>
              <a:t>...but then face to face"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0" y="4293097"/>
            <a:ext cx="9144000" cy="7200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Echo 360 grants project at Loughborough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96552" y="188640"/>
            <a:ext cx="10009112" cy="1440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056" y="332656"/>
            <a:ext cx="3610744" cy="1143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GB" b="1" baseline="0" dirty="0" smtClean="0">
                <a:latin typeface="Arial"/>
              </a:rPr>
              <a:t>Concepts of teaching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 descr="movie DRIVEI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4680520" cy="4680520"/>
          </a:xfrm>
          <a:prstGeom prst="rect">
            <a:avLst/>
          </a:prstGeom>
        </p:spPr>
      </p:pic>
      <p:pic>
        <p:nvPicPr>
          <p:cNvPr id="6" name="Picture 5" descr="metropolis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2838" y="2564904"/>
            <a:ext cx="5164510" cy="3925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96552" y="188640"/>
            <a:ext cx="10009112" cy="1440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GB" b="1" baseline="0" smtClean="0">
                <a:latin typeface="Arial"/>
              </a:rPr>
              <a:t>Snapshot albums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3600" b="1" baseline="0" dirty="0" smtClean="0">
                <a:latin typeface="Arial"/>
              </a:rPr>
              <a:t>	Collections of snapshots or...</a:t>
            </a:r>
          </a:p>
          <a:p>
            <a:pPr marR="0" lvl="0" rtl="0"/>
            <a:r>
              <a:rPr lang="en-US" sz="3600" baseline="0" dirty="0" smtClean="0">
                <a:latin typeface="Arial"/>
              </a:rPr>
              <a:t>...reusable learning objects created using lecture capture software</a:t>
            </a:r>
          </a:p>
          <a:p>
            <a:pPr marR="0" lvl="0" rtl="0">
              <a:buNone/>
            </a:pPr>
            <a:r>
              <a:rPr lang="en-US" sz="3600" b="1" baseline="0" dirty="0" smtClean="0">
                <a:latin typeface="Arial"/>
              </a:rPr>
              <a:t>	The formats of snapshots used include:-</a:t>
            </a:r>
          </a:p>
          <a:p>
            <a:pPr marR="0" lvl="0" rtl="0"/>
            <a:r>
              <a:rPr lang="en-GB" sz="3600" baseline="0" dirty="0" smtClean="0">
                <a:latin typeface="Arial"/>
              </a:rPr>
              <a:t>Mini-lectures </a:t>
            </a:r>
          </a:p>
          <a:p>
            <a:pPr marR="0" lvl="0" rtl="0"/>
            <a:r>
              <a:rPr lang="en-GB" sz="3600" baseline="0" dirty="0" smtClean="0">
                <a:latin typeface="Arial"/>
              </a:rPr>
              <a:t>Podcasts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kern="1600" dirty="0" smtClean="0"/>
              <a:t>The Results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9988"/>
            <a:ext cx="9144000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4" name="Line 6"/>
          <p:cNvSpPr>
            <a:spLocks noChangeShapeType="1"/>
          </p:cNvSpPr>
          <p:nvPr/>
        </p:nvSpPr>
        <p:spPr bwMode="auto">
          <a:xfrm>
            <a:off x="990600" y="3886200"/>
            <a:ext cx="2209800" cy="0"/>
          </a:xfrm>
          <a:prstGeom prst="line">
            <a:avLst/>
          </a:prstGeom>
          <a:noFill/>
          <a:ln w="762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9575" name="Line 7"/>
          <p:cNvSpPr>
            <a:spLocks noChangeShapeType="1"/>
          </p:cNvSpPr>
          <p:nvPr/>
        </p:nvSpPr>
        <p:spPr bwMode="auto">
          <a:xfrm flipV="1">
            <a:off x="3200400" y="3886200"/>
            <a:ext cx="0" cy="1752600"/>
          </a:xfrm>
          <a:prstGeom prst="line">
            <a:avLst/>
          </a:prstGeom>
          <a:noFill/>
          <a:ln w="762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9576" name="Line 8"/>
          <p:cNvSpPr>
            <a:spLocks noChangeShapeType="1"/>
          </p:cNvSpPr>
          <p:nvPr/>
        </p:nvSpPr>
        <p:spPr bwMode="auto">
          <a:xfrm>
            <a:off x="990600" y="3886200"/>
            <a:ext cx="533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9577" name="Line 9"/>
          <p:cNvSpPr>
            <a:spLocks noChangeShapeType="1"/>
          </p:cNvSpPr>
          <p:nvPr/>
        </p:nvSpPr>
        <p:spPr bwMode="auto">
          <a:xfrm flipV="1">
            <a:off x="1524000" y="3886200"/>
            <a:ext cx="0" cy="1752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4" grpId="0" animBg="1"/>
      <p:bldP spid="109575" grpId="0" animBg="1"/>
      <p:bldP spid="109576" grpId="0" animBg="1"/>
      <p:bldP spid="1095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96552" y="188640"/>
            <a:ext cx="10009112" cy="1440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GB" b="1" baseline="0" smtClean="0">
                <a:latin typeface="Arial"/>
              </a:rPr>
              <a:t>Examples of snapshot albums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R="0" lvl="0" rtl="0"/>
            <a:r>
              <a:rPr lang="en-GB" sz="4000" baseline="0" dirty="0" err="1" smtClean="0">
                <a:latin typeface="Arial"/>
              </a:rPr>
              <a:t>Facebook</a:t>
            </a:r>
            <a:r>
              <a:rPr lang="en-GB" sz="4000" baseline="0" dirty="0" smtClean="0">
                <a:latin typeface="Arial"/>
              </a:rPr>
              <a:t> induction</a:t>
            </a:r>
          </a:p>
          <a:p>
            <a:pPr marR="0" lvl="0" rtl="0"/>
            <a:r>
              <a:rPr lang="en-GB" sz="4000" baseline="0" dirty="0" smtClean="0">
                <a:latin typeface="Arial"/>
              </a:rPr>
              <a:t>Scaffolding seminars</a:t>
            </a:r>
          </a:p>
          <a:p>
            <a:pPr lvl="1"/>
            <a:r>
              <a:rPr lang="en-GB" sz="3600" baseline="0" dirty="0" smtClean="0">
                <a:latin typeface="Arial"/>
              </a:rPr>
              <a:t>Face-to-face</a:t>
            </a:r>
          </a:p>
          <a:p>
            <a:pPr lvl="1"/>
            <a:r>
              <a:rPr lang="en-GB" sz="3600" baseline="0" dirty="0" smtClean="0">
                <a:latin typeface="Arial"/>
              </a:rPr>
              <a:t>Online</a:t>
            </a:r>
          </a:p>
          <a:p>
            <a:pPr marR="0" lvl="0" rtl="0"/>
            <a:r>
              <a:rPr lang="en-GB" sz="4000" baseline="0" dirty="0" smtClean="0">
                <a:latin typeface="Arial"/>
              </a:rPr>
              <a:t>Structured revision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32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"For now we see through a glass, darkly…”</vt:lpstr>
      <vt:lpstr>Concepts of teaching</vt:lpstr>
      <vt:lpstr>Snapshot albums</vt:lpstr>
      <vt:lpstr>The Results</vt:lpstr>
      <vt:lpstr>Examples of snapshot albums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"For now we see through a glass, darkly…”</dc:title>
  <dc:creator>Tony</dc:creator>
  <cp:lastModifiedBy>hysiak</cp:lastModifiedBy>
  <cp:revision>3</cp:revision>
  <dcterms:created xsi:type="dcterms:W3CDTF">2011-05-25T08:19:59Z</dcterms:created>
  <dcterms:modified xsi:type="dcterms:W3CDTF">2011-10-12T10:01:53Z</dcterms:modified>
</cp:coreProperties>
</file>