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60" r:id="rId3"/>
    <p:sldId id="265" r:id="rId4"/>
    <p:sldId id="278" r:id="rId5"/>
    <p:sldId id="267" r:id="rId6"/>
    <p:sldId id="270" r:id="rId7"/>
    <p:sldId id="264" r:id="rId8"/>
    <p:sldId id="279" r:id="rId9"/>
    <p:sldId id="277" r:id="rId10"/>
    <p:sldId id="273" r:id="rId11"/>
    <p:sldId id="266" r:id="rId12"/>
    <p:sldId id="285" r:id="rId13"/>
    <p:sldId id="286" r:id="rId14"/>
    <p:sldId id="287" r:id="rId15"/>
    <p:sldId id="288" r:id="rId16"/>
    <p:sldId id="289" r:id="rId17"/>
    <p:sldId id="281" r:id="rId18"/>
    <p:sldId id="282" r:id="rId19"/>
    <p:sldId id="290" r:id="rId20"/>
    <p:sldId id="291" r:id="rId21"/>
    <p:sldId id="283" r:id="rId22"/>
    <p:sldId id="25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B1634"/>
    <a:srgbClr val="2180C4"/>
    <a:srgbClr val="EE746C"/>
    <a:srgbClr val="845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10E4CE-957E-48AE-870B-A500A76687DD}" v="2042" dt="2023-03-09T09:31:44.7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>
        <p:scale>
          <a:sx n="66" d="100"/>
          <a:sy n="66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rnsworth, Fiona" userId="b406b89d-472b-49b9-9cfd-712a0f3ad4fe" providerId="ADAL" clId="{AF10E4CE-957E-48AE-870B-A500A76687DD}"/>
    <pc:docChg chg="undo custSel addSld delSld modSld sldOrd">
      <pc:chgData name="Farnsworth, Fiona" userId="b406b89d-472b-49b9-9cfd-712a0f3ad4fe" providerId="ADAL" clId="{AF10E4CE-957E-48AE-870B-A500A76687DD}" dt="2023-03-09T09:32:09.862" v="5334"/>
      <pc:docMkLst>
        <pc:docMk/>
      </pc:docMkLst>
      <pc:sldChg chg="modSp mod">
        <pc:chgData name="Farnsworth, Fiona" userId="b406b89d-472b-49b9-9cfd-712a0f3ad4fe" providerId="ADAL" clId="{AF10E4CE-957E-48AE-870B-A500A76687DD}" dt="2023-03-07T16:30:49.075" v="5317" actId="20577"/>
        <pc:sldMkLst>
          <pc:docMk/>
          <pc:sldMk cId="1870210432" sldId="257"/>
        </pc:sldMkLst>
        <pc:spChg chg="mod">
          <ac:chgData name="Farnsworth, Fiona" userId="b406b89d-472b-49b9-9cfd-712a0f3ad4fe" providerId="ADAL" clId="{AF10E4CE-957E-48AE-870B-A500A76687DD}" dt="2023-03-07T16:30:49.075" v="5317" actId="20577"/>
          <ac:spMkLst>
            <pc:docMk/>
            <pc:sldMk cId="1870210432" sldId="257"/>
            <ac:spMk id="2" creationId="{39490924-12C6-AE3F-F0B6-F4E1A8A666DA}"/>
          </ac:spMkLst>
        </pc:spChg>
      </pc:sldChg>
      <pc:sldChg chg="modSp mod">
        <pc:chgData name="Farnsworth, Fiona" userId="b406b89d-472b-49b9-9cfd-712a0f3ad4fe" providerId="ADAL" clId="{AF10E4CE-957E-48AE-870B-A500A76687DD}" dt="2023-03-07T16:30:55.756" v="5323" actId="20577"/>
        <pc:sldMkLst>
          <pc:docMk/>
          <pc:sldMk cId="1357877648" sldId="260"/>
        </pc:sldMkLst>
        <pc:spChg chg="mod">
          <ac:chgData name="Farnsworth, Fiona" userId="b406b89d-472b-49b9-9cfd-712a0f3ad4fe" providerId="ADAL" clId="{AF10E4CE-957E-48AE-870B-A500A76687DD}" dt="2023-03-07T16:30:55.756" v="5323" actId="20577"/>
          <ac:spMkLst>
            <pc:docMk/>
            <pc:sldMk cId="1357877648" sldId="260"/>
            <ac:spMk id="2" creationId="{6D1906AA-8ECD-2479-AA04-D09AFA904216}"/>
          </ac:spMkLst>
        </pc:spChg>
      </pc:sldChg>
      <pc:sldChg chg="modSp mod">
        <pc:chgData name="Farnsworth, Fiona" userId="b406b89d-472b-49b9-9cfd-712a0f3ad4fe" providerId="ADAL" clId="{AF10E4CE-957E-48AE-870B-A500A76687DD}" dt="2023-03-07T12:21:01.019" v="24" actId="20577"/>
        <pc:sldMkLst>
          <pc:docMk/>
          <pc:sldMk cId="1206080401" sldId="264"/>
        </pc:sldMkLst>
        <pc:spChg chg="mod">
          <ac:chgData name="Farnsworth, Fiona" userId="b406b89d-472b-49b9-9cfd-712a0f3ad4fe" providerId="ADAL" clId="{AF10E4CE-957E-48AE-870B-A500A76687DD}" dt="2023-03-07T12:21:01.019" v="24" actId="20577"/>
          <ac:spMkLst>
            <pc:docMk/>
            <pc:sldMk cId="1206080401" sldId="264"/>
            <ac:spMk id="6" creationId="{63376F1E-4B62-0137-DB52-6A78E1229F65}"/>
          </ac:spMkLst>
        </pc:spChg>
      </pc:sldChg>
      <pc:sldChg chg="ord">
        <pc:chgData name="Farnsworth, Fiona" userId="b406b89d-472b-49b9-9cfd-712a0f3ad4fe" providerId="ADAL" clId="{AF10E4CE-957E-48AE-870B-A500A76687DD}" dt="2023-03-07T12:40:17.490" v="185"/>
        <pc:sldMkLst>
          <pc:docMk/>
          <pc:sldMk cId="1224280197" sldId="266"/>
        </pc:sldMkLst>
      </pc:sldChg>
      <pc:sldChg chg="addSp delSp modSp del mod addAnim delAnim modAnim">
        <pc:chgData name="Farnsworth, Fiona" userId="b406b89d-472b-49b9-9cfd-712a0f3ad4fe" providerId="ADAL" clId="{AF10E4CE-957E-48AE-870B-A500A76687DD}" dt="2023-03-07T13:08:29.574" v="958" actId="2696"/>
        <pc:sldMkLst>
          <pc:docMk/>
          <pc:sldMk cId="2205193793" sldId="271"/>
        </pc:sldMkLst>
        <pc:spChg chg="mod">
          <ac:chgData name="Farnsworth, Fiona" userId="b406b89d-472b-49b9-9cfd-712a0f3ad4fe" providerId="ADAL" clId="{AF10E4CE-957E-48AE-870B-A500A76687DD}" dt="2023-03-07T12:31:08.492" v="83" actId="1076"/>
          <ac:spMkLst>
            <pc:docMk/>
            <pc:sldMk cId="2205193793" sldId="271"/>
            <ac:spMk id="5" creationId="{90242F41-F3E4-2137-97CF-28F4F1A3FC68}"/>
          </ac:spMkLst>
        </pc:spChg>
        <pc:spChg chg="mod">
          <ac:chgData name="Farnsworth, Fiona" userId="b406b89d-472b-49b9-9cfd-712a0f3ad4fe" providerId="ADAL" clId="{AF10E4CE-957E-48AE-870B-A500A76687DD}" dt="2023-03-07T13:08:23.378" v="957" actId="20577"/>
          <ac:spMkLst>
            <pc:docMk/>
            <pc:sldMk cId="2205193793" sldId="271"/>
            <ac:spMk id="6" creationId="{A33DB716-8C84-3144-96F3-706B9382A8C2}"/>
          </ac:spMkLst>
        </pc:spChg>
        <pc:spChg chg="mod">
          <ac:chgData name="Farnsworth, Fiona" userId="b406b89d-472b-49b9-9cfd-712a0f3ad4fe" providerId="ADAL" clId="{AF10E4CE-957E-48AE-870B-A500A76687DD}" dt="2023-03-07T13:08:23.149" v="956" actId="20577"/>
          <ac:spMkLst>
            <pc:docMk/>
            <pc:sldMk cId="2205193793" sldId="271"/>
            <ac:spMk id="7" creationId="{64A7DFDE-BFD4-2F2B-ABF7-E9FAE143A908}"/>
          </ac:spMkLst>
        </pc:spChg>
        <pc:spChg chg="del">
          <ac:chgData name="Farnsworth, Fiona" userId="b406b89d-472b-49b9-9cfd-712a0f3ad4fe" providerId="ADAL" clId="{AF10E4CE-957E-48AE-870B-A500A76687DD}" dt="2023-03-07T13:06:41.611" v="869" actId="478"/>
          <ac:spMkLst>
            <pc:docMk/>
            <pc:sldMk cId="2205193793" sldId="271"/>
            <ac:spMk id="10" creationId="{E4F47E2A-03AE-CA24-9CAD-0F6513DD3D9F}"/>
          </ac:spMkLst>
        </pc:spChg>
        <pc:spChg chg="del">
          <ac:chgData name="Farnsworth, Fiona" userId="b406b89d-472b-49b9-9cfd-712a0f3ad4fe" providerId="ADAL" clId="{AF10E4CE-957E-48AE-870B-A500A76687DD}" dt="2023-03-07T13:06:41.611" v="869" actId="478"/>
          <ac:spMkLst>
            <pc:docMk/>
            <pc:sldMk cId="2205193793" sldId="271"/>
            <ac:spMk id="12" creationId="{9D5D865C-BF87-7639-AA7E-A8A8E77B8429}"/>
          </ac:spMkLst>
        </pc:spChg>
        <pc:spChg chg="del">
          <ac:chgData name="Farnsworth, Fiona" userId="b406b89d-472b-49b9-9cfd-712a0f3ad4fe" providerId="ADAL" clId="{AF10E4CE-957E-48AE-870B-A500A76687DD}" dt="2023-03-07T13:06:41.611" v="869" actId="478"/>
          <ac:spMkLst>
            <pc:docMk/>
            <pc:sldMk cId="2205193793" sldId="271"/>
            <ac:spMk id="14" creationId="{013A67F4-8AE8-4E00-8438-961630A9BEE7}"/>
          </ac:spMkLst>
        </pc:spChg>
        <pc:spChg chg="mod">
          <ac:chgData name="Farnsworth, Fiona" userId="b406b89d-472b-49b9-9cfd-712a0f3ad4fe" providerId="ADAL" clId="{AF10E4CE-957E-48AE-870B-A500A76687DD}" dt="2023-03-07T13:06:49.061" v="871"/>
          <ac:spMkLst>
            <pc:docMk/>
            <pc:sldMk cId="2205193793" sldId="271"/>
            <ac:spMk id="16" creationId="{58D6B57B-0602-6E5B-FDA9-6D5920220D1B}"/>
          </ac:spMkLst>
        </pc:spChg>
        <pc:spChg chg="mod">
          <ac:chgData name="Farnsworth, Fiona" userId="b406b89d-472b-49b9-9cfd-712a0f3ad4fe" providerId="ADAL" clId="{AF10E4CE-957E-48AE-870B-A500A76687DD}" dt="2023-03-07T13:06:49.061" v="871"/>
          <ac:spMkLst>
            <pc:docMk/>
            <pc:sldMk cId="2205193793" sldId="271"/>
            <ac:spMk id="17" creationId="{CE0DE82C-9BDF-4D90-AB86-54D6DC9A9A10}"/>
          </ac:spMkLst>
        </pc:spChg>
        <pc:spChg chg="mod">
          <ac:chgData name="Farnsworth, Fiona" userId="b406b89d-472b-49b9-9cfd-712a0f3ad4fe" providerId="ADAL" clId="{AF10E4CE-957E-48AE-870B-A500A76687DD}" dt="2023-03-07T13:07:28.337" v="909"/>
          <ac:spMkLst>
            <pc:docMk/>
            <pc:sldMk cId="2205193793" sldId="271"/>
            <ac:spMk id="19" creationId="{FDAF821E-BF8F-3153-7BE8-23CE6C2B4B26}"/>
          </ac:spMkLst>
        </pc:spChg>
        <pc:spChg chg="mod">
          <ac:chgData name="Farnsworth, Fiona" userId="b406b89d-472b-49b9-9cfd-712a0f3ad4fe" providerId="ADAL" clId="{AF10E4CE-957E-48AE-870B-A500A76687DD}" dt="2023-03-07T13:08:21.756" v="950" actId="20577"/>
          <ac:spMkLst>
            <pc:docMk/>
            <pc:sldMk cId="2205193793" sldId="271"/>
            <ac:spMk id="20" creationId="{AE41F898-01CC-831C-1D98-1CC27BE03F29}"/>
          </ac:spMkLst>
        </pc:spChg>
        <pc:grpChg chg="mod">
          <ac:chgData name="Farnsworth, Fiona" userId="b406b89d-472b-49b9-9cfd-712a0f3ad4fe" providerId="ADAL" clId="{AF10E4CE-957E-48AE-870B-A500A76687DD}" dt="2023-03-07T13:08:22.897" v="955" actId="14100"/>
          <ac:grpSpMkLst>
            <pc:docMk/>
            <pc:sldMk cId="2205193793" sldId="271"/>
            <ac:grpSpMk id="9" creationId="{0CFF8E20-D0A2-2170-6C12-29294BC4E3C8}"/>
          </ac:grpSpMkLst>
        </pc:grpChg>
        <pc:grpChg chg="add del mod">
          <ac:chgData name="Farnsworth, Fiona" userId="b406b89d-472b-49b9-9cfd-712a0f3ad4fe" providerId="ADAL" clId="{AF10E4CE-957E-48AE-870B-A500A76687DD}" dt="2023-03-07T13:08:22.482" v="953" actId="478"/>
          <ac:grpSpMkLst>
            <pc:docMk/>
            <pc:sldMk cId="2205193793" sldId="271"/>
            <ac:grpSpMk id="15" creationId="{25A673DF-465F-79F3-B58B-2AEF0B031414}"/>
          </ac:grpSpMkLst>
        </pc:grpChg>
        <pc:grpChg chg="add del mod">
          <ac:chgData name="Farnsworth, Fiona" userId="b406b89d-472b-49b9-9cfd-712a0f3ad4fe" providerId="ADAL" clId="{AF10E4CE-957E-48AE-870B-A500A76687DD}" dt="2023-03-07T13:08:22.256" v="952"/>
          <ac:grpSpMkLst>
            <pc:docMk/>
            <pc:sldMk cId="2205193793" sldId="271"/>
            <ac:grpSpMk id="18" creationId="{2A5FC080-48A3-5240-F6F1-129DCADAA651}"/>
          </ac:grpSpMkLst>
        </pc:grpChg>
      </pc:sldChg>
      <pc:sldChg chg="addSp delSp modSp mod ord delAnim modAnim">
        <pc:chgData name="Farnsworth, Fiona" userId="b406b89d-472b-49b9-9cfd-712a0f3ad4fe" providerId="ADAL" clId="{AF10E4CE-957E-48AE-870B-A500A76687DD}" dt="2023-03-07T16:00:20.058" v="3299" actId="20577"/>
        <pc:sldMkLst>
          <pc:docMk/>
          <pc:sldMk cId="3707451775" sldId="273"/>
        </pc:sldMkLst>
        <pc:spChg chg="del">
          <ac:chgData name="Farnsworth, Fiona" userId="b406b89d-472b-49b9-9cfd-712a0f3ad4fe" providerId="ADAL" clId="{AF10E4CE-957E-48AE-870B-A500A76687DD}" dt="2023-03-07T12:30:57.608" v="81" actId="478"/>
          <ac:spMkLst>
            <pc:docMk/>
            <pc:sldMk cId="3707451775" sldId="273"/>
            <ac:spMk id="6" creationId="{EDA2C577-47B0-FD54-5D17-241341088CFE}"/>
          </ac:spMkLst>
        </pc:spChg>
        <pc:spChg chg="del">
          <ac:chgData name="Farnsworth, Fiona" userId="b406b89d-472b-49b9-9cfd-712a0f3ad4fe" providerId="ADAL" clId="{AF10E4CE-957E-48AE-870B-A500A76687DD}" dt="2023-03-07T12:30:57.608" v="81" actId="478"/>
          <ac:spMkLst>
            <pc:docMk/>
            <pc:sldMk cId="3707451775" sldId="273"/>
            <ac:spMk id="10" creationId="{22A4ABDF-94C9-0319-7A05-FBCBBCCE3552}"/>
          </ac:spMkLst>
        </pc:spChg>
        <pc:spChg chg="del">
          <ac:chgData name="Farnsworth, Fiona" userId="b406b89d-472b-49b9-9cfd-712a0f3ad4fe" providerId="ADAL" clId="{AF10E4CE-957E-48AE-870B-A500A76687DD}" dt="2023-03-07T12:30:57.608" v="81" actId="478"/>
          <ac:spMkLst>
            <pc:docMk/>
            <pc:sldMk cId="3707451775" sldId="273"/>
            <ac:spMk id="11" creationId="{7E8DB154-DFBA-5991-B938-0CA9FAD80060}"/>
          </ac:spMkLst>
        </pc:spChg>
        <pc:spChg chg="del">
          <ac:chgData name="Farnsworth, Fiona" userId="b406b89d-472b-49b9-9cfd-712a0f3ad4fe" providerId="ADAL" clId="{AF10E4CE-957E-48AE-870B-A500A76687DD}" dt="2023-03-07T12:30:57.608" v="81" actId="478"/>
          <ac:spMkLst>
            <pc:docMk/>
            <pc:sldMk cId="3707451775" sldId="273"/>
            <ac:spMk id="12" creationId="{BD169BEB-9551-09F1-1D6F-FC9DE90EB792}"/>
          </ac:spMkLst>
        </pc:spChg>
        <pc:spChg chg="del">
          <ac:chgData name="Farnsworth, Fiona" userId="b406b89d-472b-49b9-9cfd-712a0f3ad4fe" providerId="ADAL" clId="{AF10E4CE-957E-48AE-870B-A500A76687DD}" dt="2023-03-07T12:31:04.786" v="82" actId="478"/>
          <ac:spMkLst>
            <pc:docMk/>
            <pc:sldMk cId="3707451775" sldId="273"/>
            <ac:spMk id="13" creationId="{76AAE800-6BC1-5751-6F86-61FEA5763168}"/>
          </ac:spMkLst>
        </pc:spChg>
        <pc:spChg chg="del">
          <ac:chgData name="Farnsworth, Fiona" userId="b406b89d-472b-49b9-9cfd-712a0f3ad4fe" providerId="ADAL" clId="{AF10E4CE-957E-48AE-870B-A500A76687DD}" dt="2023-03-07T12:31:04.786" v="82" actId="478"/>
          <ac:spMkLst>
            <pc:docMk/>
            <pc:sldMk cId="3707451775" sldId="273"/>
            <ac:spMk id="14" creationId="{ABDD293B-F22B-7346-53D1-A4F507A32E43}"/>
          </ac:spMkLst>
        </pc:spChg>
        <pc:spChg chg="mod topLvl">
          <ac:chgData name="Farnsworth, Fiona" userId="b406b89d-472b-49b9-9cfd-712a0f3ad4fe" providerId="ADAL" clId="{AF10E4CE-957E-48AE-870B-A500A76687DD}" dt="2023-03-07T12:56:22.343" v="292" actId="1076"/>
          <ac:spMkLst>
            <pc:docMk/>
            <pc:sldMk cId="3707451775" sldId="273"/>
            <ac:spMk id="18" creationId="{76E8D975-EEED-6012-DFFE-C079248FF599}"/>
          </ac:spMkLst>
        </pc:spChg>
        <pc:spChg chg="del mod topLvl">
          <ac:chgData name="Farnsworth, Fiona" userId="b406b89d-472b-49b9-9cfd-712a0f3ad4fe" providerId="ADAL" clId="{AF10E4CE-957E-48AE-870B-A500A76687DD}" dt="2023-03-07T12:38:31.345" v="90" actId="478"/>
          <ac:spMkLst>
            <pc:docMk/>
            <pc:sldMk cId="3707451775" sldId="273"/>
            <ac:spMk id="19" creationId="{619DED1D-D02D-3028-6900-F7D17FEA7A55}"/>
          </ac:spMkLst>
        </pc:spChg>
        <pc:spChg chg="add mod">
          <ac:chgData name="Farnsworth, Fiona" userId="b406b89d-472b-49b9-9cfd-712a0f3ad4fe" providerId="ADAL" clId="{AF10E4CE-957E-48AE-870B-A500A76687DD}" dt="2023-03-07T16:00:20.058" v="3299" actId="20577"/>
          <ac:spMkLst>
            <pc:docMk/>
            <pc:sldMk cId="3707451775" sldId="273"/>
            <ac:spMk id="20" creationId="{1C941EB0-105D-AB02-301B-097E876663D6}"/>
          </ac:spMkLst>
        </pc:spChg>
        <pc:grpChg chg="add del mod">
          <ac:chgData name="Farnsworth, Fiona" userId="b406b89d-472b-49b9-9cfd-712a0f3ad4fe" providerId="ADAL" clId="{AF10E4CE-957E-48AE-870B-A500A76687DD}" dt="2023-03-07T12:34:03.855" v="88" actId="165"/>
          <ac:grpSpMkLst>
            <pc:docMk/>
            <pc:sldMk cId="3707451775" sldId="273"/>
            <ac:grpSpMk id="17" creationId="{8480D927-DF64-6568-0EC6-456CF9C4B460}"/>
          </ac:grpSpMkLst>
        </pc:grpChg>
        <pc:picChg chg="add del">
          <ac:chgData name="Farnsworth, Fiona" userId="b406b89d-472b-49b9-9cfd-712a0f3ad4fe" providerId="ADAL" clId="{AF10E4CE-957E-48AE-870B-A500A76687DD}" dt="2023-03-07T12:33:44.415" v="85" actId="478"/>
          <ac:picMkLst>
            <pc:docMk/>
            <pc:sldMk cId="3707451775" sldId="273"/>
            <ac:picMk id="16" creationId="{A5730181-4694-BC17-B369-9EEC8A7926F9}"/>
          </ac:picMkLst>
        </pc:picChg>
      </pc:sldChg>
      <pc:sldChg chg="addSp delSp modSp mod">
        <pc:chgData name="Farnsworth, Fiona" userId="b406b89d-472b-49b9-9cfd-712a0f3ad4fe" providerId="ADAL" clId="{AF10E4CE-957E-48AE-870B-A500A76687DD}" dt="2023-03-07T12:26:00.254" v="80" actId="1037"/>
        <pc:sldMkLst>
          <pc:docMk/>
          <pc:sldMk cId="697859116" sldId="277"/>
        </pc:sldMkLst>
        <pc:spChg chg="mod">
          <ac:chgData name="Farnsworth, Fiona" userId="b406b89d-472b-49b9-9cfd-712a0f3ad4fe" providerId="ADAL" clId="{AF10E4CE-957E-48AE-870B-A500A76687DD}" dt="2023-03-07T12:24:40.184" v="53" actId="1076"/>
          <ac:spMkLst>
            <pc:docMk/>
            <pc:sldMk cId="697859116" sldId="277"/>
            <ac:spMk id="5" creationId="{90242F41-F3E4-2137-97CF-28F4F1A3FC68}"/>
          </ac:spMkLst>
        </pc:spChg>
        <pc:spChg chg="add">
          <ac:chgData name="Farnsworth, Fiona" userId="b406b89d-472b-49b9-9cfd-712a0f3ad4fe" providerId="ADAL" clId="{AF10E4CE-957E-48AE-870B-A500A76687DD}" dt="2023-03-07T12:24:31.719" v="49"/>
          <ac:spMkLst>
            <pc:docMk/>
            <pc:sldMk cId="697859116" sldId="277"/>
            <ac:spMk id="24" creationId="{01321BB3-93CD-E10C-9934-687147F58E60}"/>
          </ac:spMkLst>
        </pc:spChg>
        <pc:spChg chg="add del mod">
          <ac:chgData name="Farnsworth, Fiona" userId="b406b89d-472b-49b9-9cfd-712a0f3ad4fe" providerId="ADAL" clId="{AF10E4CE-957E-48AE-870B-A500A76687DD}" dt="2023-03-07T12:24:41.603" v="55"/>
          <ac:spMkLst>
            <pc:docMk/>
            <pc:sldMk cId="697859116" sldId="277"/>
            <ac:spMk id="25" creationId="{B098808F-1A69-34F4-EAED-BBA0B9573057}"/>
          </ac:spMkLst>
        </pc:spChg>
        <pc:picChg chg="add del">
          <ac:chgData name="Farnsworth, Fiona" userId="b406b89d-472b-49b9-9cfd-712a0f3ad4fe" providerId="ADAL" clId="{AF10E4CE-957E-48AE-870B-A500A76687DD}" dt="2023-03-07T12:22:00.701" v="29" actId="478"/>
          <ac:picMkLst>
            <pc:docMk/>
            <pc:sldMk cId="697859116" sldId="277"/>
            <ac:picMk id="17" creationId="{24CD1962-5E65-1DDD-F4D3-2485D263FF4F}"/>
          </ac:picMkLst>
        </pc:picChg>
        <pc:picChg chg="add del">
          <ac:chgData name="Farnsworth, Fiona" userId="b406b89d-472b-49b9-9cfd-712a0f3ad4fe" providerId="ADAL" clId="{AF10E4CE-957E-48AE-870B-A500A76687DD}" dt="2023-03-07T12:22:07.134" v="31" actId="22"/>
          <ac:picMkLst>
            <pc:docMk/>
            <pc:sldMk cId="697859116" sldId="277"/>
            <ac:picMk id="19" creationId="{B6F47C3C-6D39-CA58-F65B-E02924CE33E5}"/>
          </ac:picMkLst>
        </pc:picChg>
        <pc:picChg chg="add mod modCrop">
          <ac:chgData name="Farnsworth, Fiona" userId="b406b89d-472b-49b9-9cfd-712a0f3ad4fe" providerId="ADAL" clId="{AF10E4CE-957E-48AE-870B-A500A76687DD}" dt="2023-03-07T12:24:17.968" v="47" actId="732"/>
          <ac:picMkLst>
            <pc:docMk/>
            <pc:sldMk cId="697859116" sldId="277"/>
            <ac:picMk id="21" creationId="{68B173C5-48A9-B956-C868-6F67504DF9AC}"/>
          </ac:picMkLst>
        </pc:picChg>
        <pc:picChg chg="add mod modCrop">
          <ac:chgData name="Farnsworth, Fiona" userId="b406b89d-472b-49b9-9cfd-712a0f3ad4fe" providerId="ADAL" clId="{AF10E4CE-957E-48AE-870B-A500A76687DD}" dt="2023-03-07T12:26:00.254" v="80" actId="1037"/>
          <ac:picMkLst>
            <pc:docMk/>
            <pc:sldMk cId="697859116" sldId="277"/>
            <ac:picMk id="23" creationId="{05DEDD4C-F108-B1B9-975C-4E4DDDD74B95}"/>
          </ac:picMkLst>
        </pc:picChg>
        <pc:picChg chg="add mod modCrop">
          <ac:chgData name="Farnsworth, Fiona" userId="b406b89d-472b-49b9-9cfd-712a0f3ad4fe" providerId="ADAL" clId="{AF10E4CE-957E-48AE-870B-A500A76687DD}" dt="2023-03-07T12:25:46.621" v="70" actId="14100"/>
          <ac:picMkLst>
            <pc:docMk/>
            <pc:sldMk cId="697859116" sldId="277"/>
            <ac:picMk id="27" creationId="{2FD2603E-F3D0-634D-6E52-48D7C862E3CF}"/>
          </ac:picMkLst>
        </pc:picChg>
        <pc:picChg chg="del">
          <ac:chgData name="Farnsworth, Fiona" userId="b406b89d-472b-49b9-9cfd-712a0f3ad4fe" providerId="ADAL" clId="{AF10E4CE-957E-48AE-870B-A500A76687DD}" dt="2023-03-07T12:21:07.920" v="25" actId="478"/>
          <ac:picMkLst>
            <pc:docMk/>
            <pc:sldMk cId="697859116" sldId="277"/>
            <ac:picMk id="4098" creationId="{69735359-02F3-F798-F72C-C278BFD23A22}"/>
          </ac:picMkLst>
        </pc:picChg>
        <pc:picChg chg="del">
          <ac:chgData name="Farnsworth, Fiona" userId="b406b89d-472b-49b9-9cfd-712a0f3ad4fe" providerId="ADAL" clId="{AF10E4CE-957E-48AE-870B-A500A76687DD}" dt="2023-03-07T12:21:10.080" v="26" actId="478"/>
          <ac:picMkLst>
            <pc:docMk/>
            <pc:sldMk cId="697859116" sldId="277"/>
            <ac:picMk id="4100" creationId="{413F66C0-535C-98FE-8B60-D59B52989F19}"/>
          </ac:picMkLst>
        </pc:picChg>
        <pc:picChg chg="del">
          <ac:chgData name="Farnsworth, Fiona" userId="b406b89d-472b-49b9-9cfd-712a0f3ad4fe" providerId="ADAL" clId="{AF10E4CE-957E-48AE-870B-A500A76687DD}" dt="2023-03-07T12:21:10.693" v="27" actId="478"/>
          <ac:picMkLst>
            <pc:docMk/>
            <pc:sldMk cId="697859116" sldId="277"/>
            <ac:picMk id="4102" creationId="{64582FAB-CD1B-3663-5F79-FA553F2FE723}"/>
          </ac:picMkLst>
        </pc:picChg>
      </pc:sldChg>
      <pc:sldChg chg="delSp modSp mod">
        <pc:chgData name="Farnsworth, Fiona" userId="b406b89d-472b-49b9-9cfd-712a0f3ad4fe" providerId="ADAL" clId="{AF10E4CE-957E-48AE-870B-A500A76687DD}" dt="2023-03-09T09:32:09.862" v="5334"/>
        <pc:sldMkLst>
          <pc:docMk/>
          <pc:sldMk cId="912806194" sldId="278"/>
        </pc:sldMkLst>
        <pc:spChg chg="mod">
          <ac:chgData name="Farnsworth, Fiona" userId="b406b89d-472b-49b9-9cfd-712a0f3ad4fe" providerId="ADAL" clId="{AF10E4CE-957E-48AE-870B-A500A76687DD}" dt="2023-03-07T12:20:51.446" v="18" actId="20577"/>
          <ac:spMkLst>
            <pc:docMk/>
            <pc:sldMk cId="912806194" sldId="278"/>
            <ac:spMk id="2" creationId="{5E869509-5225-AD5D-CE58-6B4C2D82FB98}"/>
          </ac:spMkLst>
        </pc:spChg>
        <pc:spChg chg="mod">
          <ac:chgData name="Farnsworth, Fiona" userId="b406b89d-472b-49b9-9cfd-712a0f3ad4fe" providerId="ADAL" clId="{AF10E4CE-957E-48AE-870B-A500A76687DD}" dt="2023-03-09T09:32:09.862" v="5334"/>
          <ac:spMkLst>
            <pc:docMk/>
            <pc:sldMk cId="912806194" sldId="278"/>
            <ac:spMk id="5" creationId="{127B3486-AFF2-F5DF-E1CE-6B2C1209FD5D}"/>
          </ac:spMkLst>
        </pc:spChg>
        <pc:picChg chg="del">
          <ac:chgData name="Farnsworth, Fiona" userId="b406b89d-472b-49b9-9cfd-712a0f3ad4fe" providerId="ADAL" clId="{AF10E4CE-957E-48AE-870B-A500A76687DD}" dt="2023-03-09T09:31:44.747" v="5324" actId="478"/>
          <ac:picMkLst>
            <pc:docMk/>
            <pc:sldMk cId="912806194" sldId="278"/>
            <ac:picMk id="1026" creationId="{9D1BBE54-E3B7-6C69-8A97-4FE07D04F381}"/>
          </ac:picMkLst>
        </pc:picChg>
      </pc:sldChg>
      <pc:sldChg chg="del">
        <pc:chgData name="Farnsworth, Fiona" userId="b406b89d-472b-49b9-9cfd-712a0f3ad4fe" providerId="ADAL" clId="{AF10E4CE-957E-48AE-870B-A500A76687DD}" dt="2023-03-07T16:16:17.285" v="3713" actId="2696"/>
        <pc:sldMkLst>
          <pc:docMk/>
          <pc:sldMk cId="2138878277" sldId="280"/>
        </pc:sldMkLst>
      </pc:sldChg>
      <pc:sldChg chg="delSp modSp mod ord delAnim">
        <pc:chgData name="Farnsworth, Fiona" userId="b406b89d-472b-49b9-9cfd-712a0f3ad4fe" providerId="ADAL" clId="{AF10E4CE-957E-48AE-870B-A500A76687DD}" dt="2023-03-07T16:11:28.456" v="3411" actId="1076"/>
        <pc:sldMkLst>
          <pc:docMk/>
          <pc:sldMk cId="540867314" sldId="281"/>
        </pc:sldMkLst>
        <pc:spChg chg="mod">
          <ac:chgData name="Farnsworth, Fiona" userId="b406b89d-472b-49b9-9cfd-712a0f3ad4fe" providerId="ADAL" clId="{AF10E4CE-957E-48AE-870B-A500A76687DD}" dt="2023-03-07T13:27:24.554" v="1453" actId="1076"/>
          <ac:spMkLst>
            <pc:docMk/>
            <pc:sldMk cId="540867314" sldId="281"/>
            <ac:spMk id="2" creationId="{0F700EF7-D86A-1C00-B7B1-EAAEA8C84F88}"/>
          </ac:spMkLst>
        </pc:spChg>
        <pc:spChg chg="del topLvl">
          <ac:chgData name="Farnsworth, Fiona" userId="b406b89d-472b-49b9-9cfd-712a0f3ad4fe" providerId="ADAL" clId="{AF10E4CE-957E-48AE-870B-A500A76687DD}" dt="2023-03-07T13:03:25.107" v="854" actId="478"/>
          <ac:spMkLst>
            <pc:docMk/>
            <pc:sldMk cId="540867314" sldId="281"/>
            <ac:spMk id="6" creationId="{A33DB716-8C84-3144-96F3-706B9382A8C2}"/>
          </ac:spMkLst>
        </pc:spChg>
        <pc:spChg chg="del topLvl">
          <ac:chgData name="Farnsworth, Fiona" userId="b406b89d-472b-49b9-9cfd-712a0f3ad4fe" providerId="ADAL" clId="{AF10E4CE-957E-48AE-870B-A500A76687DD}" dt="2023-03-07T13:03:22.155" v="853" actId="478"/>
          <ac:spMkLst>
            <pc:docMk/>
            <pc:sldMk cId="540867314" sldId="281"/>
            <ac:spMk id="7" creationId="{64A7DFDE-BFD4-2F2B-ABF7-E9FAE143A908}"/>
          </ac:spMkLst>
        </pc:spChg>
        <pc:spChg chg="mod">
          <ac:chgData name="Farnsworth, Fiona" userId="b406b89d-472b-49b9-9cfd-712a0f3ad4fe" providerId="ADAL" clId="{AF10E4CE-957E-48AE-870B-A500A76687DD}" dt="2023-03-07T13:06:23.721" v="865" actId="1076"/>
          <ac:spMkLst>
            <pc:docMk/>
            <pc:sldMk cId="540867314" sldId="281"/>
            <ac:spMk id="8" creationId="{EDFDA538-8F88-F083-FF60-995EACCEA8DB}"/>
          </ac:spMkLst>
        </pc:spChg>
        <pc:spChg chg="del">
          <ac:chgData name="Farnsworth, Fiona" userId="b406b89d-472b-49b9-9cfd-712a0f3ad4fe" providerId="ADAL" clId="{AF10E4CE-957E-48AE-870B-A500A76687DD}" dt="2023-03-07T13:03:18.329" v="852" actId="478"/>
          <ac:spMkLst>
            <pc:docMk/>
            <pc:sldMk cId="540867314" sldId="281"/>
            <ac:spMk id="10" creationId="{E4F47E2A-03AE-CA24-9CAD-0F6513DD3D9F}"/>
          </ac:spMkLst>
        </pc:spChg>
        <pc:spChg chg="mod">
          <ac:chgData name="Farnsworth, Fiona" userId="b406b89d-472b-49b9-9cfd-712a0f3ad4fe" providerId="ADAL" clId="{AF10E4CE-957E-48AE-870B-A500A76687DD}" dt="2023-03-07T16:11:24.604" v="3410" actId="1076"/>
          <ac:spMkLst>
            <pc:docMk/>
            <pc:sldMk cId="540867314" sldId="281"/>
            <ac:spMk id="15" creationId="{F8B5F60D-EEAC-80C3-EB24-E33BE73B3964}"/>
          </ac:spMkLst>
        </pc:spChg>
        <pc:spChg chg="del mod">
          <ac:chgData name="Farnsworth, Fiona" userId="b406b89d-472b-49b9-9cfd-712a0f3ad4fe" providerId="ADAL" clId="{AF10E4CE-957E-48AE-870B-A500A76687DD}" dt="2023-03-07T13:27:15.107" v="1451" actId="478"/>
          <ac:spMkLst>
            <pc:docMk/>
            <pc:sldMk cId="540867314" sldId="281"/>
            <ac:spMk id="16" creationId="{3243B9B4-C66D-6889-8B66-E9B7C2BCD64B}"/>
          </ac:spMkLst>
        </pc:spChg>
        <pc:spChg chg="mod">
          <ac:chgData name="Farnsworth, Fiona" userId="b406b89d-472b-49b9-9cfd-712a0f3ad4fe" providerId="ADAL" clId="{AF10E4CE-957E-48AE-870B-A500A76687DD}" dt="2023-03-07T16:11:28.456" v="3411" actId="1076"/>
          <ac:spMkLst>
            <pc:docMk/>
            <pc:sldMk cId="540867314" sldId="281"/>
            <ac:spMk id="17" creationId="{05388FB9-900C-6023-59CD-6673204F870A}"/>
          </ac:spMkLst>
        </pc:spChg>
        <pc:grpChg chg="del">
          <ac:chgData name="Farnsworth, Fiona" userId="b406b89d-472b-49b9-9cfd-712a0f3ad4fe" providerId="ADAL" clId="{AF10E4CE-957E-48AE-870B-A500A76687DD}" dt="2023-03-07T13:03:22.155" v="853" actId="478"/>
          <ac:grpSpMkLst>
            <pc:docMk/>
            <pc:sldMk cId="540867314" sldId="281"/>
            <ac:grpSpMk id="9" creationId="{0CFF8E20-D0A2-2170-6C12-29294BC4E3C8}"/>
          </ac:grpSpMkLst>
        </pc:grpChg>
      </pc:sldChg>
      <pc:sldChg chg="delSp modSp add del mod delAnim">
        <pc:chgData name="Farnsworth, Fiona" userId="b406b89d-472b-49b9-9cfd-712a0f3ad4fe" providerId="ADAL" clId="{AF10E4CE-957E-48AE-870B-A500A76687DD}" dt="2023-03-07T16:09:14.455" v="3325" actId="2696"/>
        <pc:sldMkLst>
          <pc:docMk/>
          <pc:sldMk cId="1290943356" sldId="284"/>
        </pc:sldMkLst>
        <pc:spChg chg="mod">
          <ac:chgData name="Farnsworth, Fiona" userId="b406b89d-472b-49b9-9cfd-712a0f3ad4fe" providerId="ADAL" clId="{AF10E4CE-957E-48AE-870B-A500A76687DD}" dt="2023-03-07T13:10:52.419" v="979" actId="20577"/>
          <ac:spMkLst>
            <pc:docMk/>
            <pc:sldMk cId="1290943356" sldId="284"/>
            <ac:spMk id="12" creationId="{9D5D865C-BF87-7639-AA7E-A8A8E77B8429}"/>
          </ac:spMkLst>
        </pc:spChg>
        <pc:spChg chg="del">
          <ac:chgData name="Farnsworth, Fiona" userId="b406b89d-472b-49b9-9cfd-712a0f3ad4fe" providerId="ADAL" clId="{AF10E4CE-957E-48AE-870B-A500A76687DD}" dt="2023-03-07T13:10:45.780" v="978" actId="478"/>
          <ac:spMkLst>
            <pc:docMk/>
            <pc:sldMk cId="1290943356" sldId="284"/>
            <ac:spMk id="14" creationId="{013A67F4-8AE8-4E00-8438-961630A9BEE7}"/>
          </ac:spMkLst>
        </pc:spChg>
      </pc:sldChg>
      <pc:sldChg chg="new del">
        <pc:chgData name="Farnsworth, Fiona" userId="b406b89d-472b-49b9-9cfd-712a0f3ad4fe" providerId="ADAL" clId="{AF10E4CE-957E-48AE-870B-A500A76687DD}" dt="2023-03-07T13:06:32.735" v="867" actId="47"/>
        <pc:sldMkLst>
          <pc:docMk/>
          <pc:sldMk cId="3790719126" sldId="284"/>
        </pc:sldMkLst>
      </pc:sldChg>
      <pc:sldChg chg="addSp delSp modSp mod delAnim modAnim">
        <pc:chgData name="Farnsworth, Fiona" userId="b406b89d-472b-49b9-9cfd-712a0f3ad4fe" providerId="ADAL" clId="{AF10E4CE-957E-48AE-870B-A500A76687DD}" dt="2023-03-07T15:47:17.080" v="2121" actId="1076"/>
        <pc:sldMkLst>
          <pc:docMk/>
          <pc:sldMk cId="2868484892" sldId="285"/>
        </pc:sldMkLst>
        <pc:spChg chg="del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6" creationId="{EDA2C577-47B0-FD54-5D17-241341088CFE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8" creationId="{AE3291F1-B024-D501-8566-A1070BD44347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9" creationId="{42069CEA-FD70-8983-B62F-2319FD2D7CC5}"/>
          </ac:spMkLst>
        </pc:spChg>
        <pc:spChg chg="del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10" creationId="{22A4ABDF-94C9-0319-7A05-FBCBBCCE3552}"/>
          </ac:spMkLst>
        </pc:spChg>
        <pc:spChg chg="del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11" creationId="{7E8DB154-DFBA-5991-B938-0CA9FAD80060}"/>
          </ac:spMkLst>
        </pc:spChg>
        <pc:spChg chg="del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12" creationId="{BD169BEB-9551-09F1-1D6F-FC9DE90EB792}"/>
          </ac:spMkLst>
        </pc:spChg>
        <pc:spChg chg="del mod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13" creationId="{76AAE800-6BC1-5751-6F86-61FEA5763168}"/>
          </ac:spMkLst>
        </pc:spChg>
        <pc:spChg chg="del mod">
          <ac:chgData name="Farnsworth, Fiona" userId="b406b89d-472b-49b9-9cfd-712a0f3ad4fe" providerId="ADAL" clId="{AF10E4CE-957E-48AE-870B-A500A76687DD}" dt="2023-03-07T13:11:00.244" v="980" actId="478"/>
          <ac:spMkLst>
            <pc:docMk/>
            <pc:sldMk cId="2868484892" sldId="285"/>
            <ac:spMk id="14" creationId="{ABDD293B-F22B-7346-53D1-A4F507A32E43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15" creationId="{AD4066FF-CB06-BAE5-C710-DC569D72279D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16" creationId="{74BE800A-55E5-5E67-6056-E39EBA3FE15A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17" creationId="{3C986BDD-1734-38B3-0241-904328063D96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18" creationId="{460C174E-A181-B56B-5876-288E02557B80}"/>
          </ac:spMkLst>
        </pc:spChg>
        <pc:spChg chg="add mod">
          <ac:chgData name="Farnsworth, Fiona" userId="b406b89d-472b-49b9-9cfd-712a0f3ad4fe" providerId="ADAL" clId="{AF10E4CE-957E-48AE-870B-A500A76687DD}" dt="2023-03-07T15:47:17.080" v="2121" actId="1076"/>
          <ac:spMkLst>
            <pc:docMk/>
            <pc:sldMk cId="2868484892" sldId="285"/>
            <ac:spMk id="19" creationId="{D0FD7B66-CEBC-6910-C6A2-DCC95FB81307}"/>
          </ac:spMkLst>
        </pc:spChg>
        <pc:spChg chg="mod">
          <ac:chgData name="Farnsworth, Fiona" userId="b406b89d-472b-49b9-9cfd-712a0f3ad4fe" providerId="ADAL" clId="{AF10E4CE-957E-48AE-870B-A500A76687DD}" dt="2023-03-07T14:05:08.050" v="1457" actId="20577"/>
          <ac:spMkLst>
            <pc:docMk/>
            <pc:sldMk cId="2868484892" sldId="285"/>
            <ac:spMk id="22" creationId="{B0A25D76-4ACB-F7ED-716F-1DCC9D44B215}"/>
          </ac:spMkLst>
        </pc:spChg>
        <pc:spChg chg="mod">
          <ac:chgData name="Farnsworth, Fiona" userId="b406b89d-472b-49b9-9cfd-712a0f3ad4fe" providerId="ADAL" clId="{AF10E4CE-957E-48AE-870B-A500A76687DD}" dt="2023-03-07T14:07:46.378" v="1525" actId="20577"/>
          <ac:spMkLst>
            <pc:docMk/>
            <pc:sldMk cId="2868484892" sldId="285"/>
            <ac:spMk id="23" creationId="{1F85EA3F-44C2-BAF8-224D-68B0DA9EAA0A}"/>
          </ac:spMkLst>
        </pc:spChg>
        <pc:spChg chg="mod">
          <ac:chgData name="Farnsworth, Fiona" userId="b406b89d-472b-49b9-9cfd-712a0f3ad4fe" providerId="ADAL" clId="{AF10E4CE-957E-48AE-870B-A500A76687DD}" dt="2023-03-07T14:05:43.627" v="1478" actId="1076"/>
          <ac:spMkLst>
            <pc:docMk/>
            <pc:sldMk cId="2868484892" sldId="285"/>
            <ac:spMk id="25" creationId="{90C53820-EBE6-D643-46C9-3979D6F3448A}"/>
          </ac:spMkLst>
        </pc:spChg>
        <pc:spChg chg="mod">
          <ac:chgData name="Farnsworth, Fiona" userId="b406b89d-472b-49b9-9cfd-712a0f3ad4fe" providerId="ADAL" clId="{AF10E4CE-957E-48AE-870B-A500A76687DD}" dt="2023-03-07T14:05:46.230" v="1486" actId="20577"/>
          <ac:spMkLst>
            <pc:docMk/>
            <pc:sldMk cId="2868484892" sldId="285"/>
            <ac:spMk id="26" creationId="{A30FB1CC-9D16-D99A-BBFC-CBD25AE18ED6}"/>
          </ac:spMkLst>
        </pc:spChg>
        <pc:spChg chg="mod">
          <ac:chgData name="Farnsworth, Fiona" userId="b406b89d-472b-49b9-9cfd-712a0f3ad4fe" providerId="ADAL" clId="{AF10E4CE-957E-48AE-870B-A500A76687DD}" dt="2023-03-07T14:06:32.805" v="1502" actId="1076"/>
          <ac:spMkLst>
            <pc:docMk/>
            <pc:sldMk cId="2868484892" sldId="285"/>
            <ac:spMk id="28" creationId="{4ACD57FE-AF77-793D-3C63-8D7BBBD3C403}"/>
          </ac:spMkLst>
        </pc:spChg>
        <pc:spChg chg="mod">
          <ac:chgData name="Farnsworth, Fiona" userId="b406b89d-472b-49b9-9cfd-712a0f3ad4fe" providerId="ADAL" clId="{AF10E4CE-957E-48AE-870B-A500A76687DD}" dt="2023-03-07T14:05:52.280" v="1498" actId="20577"/>
          <ac:spMkLst>
            <pc:docMk/>
            <pc:sldMk cId="2868484892" sldId="285"/>
            <ac:spMk id="29" creationId="{BE7CE948-CA72-6967-D961-4922CECD8683}"/>
          </ac:spMkLst>
        </pc:spChg>
        <pc:spChg chg="mod">
          <ac:chgData name="Farnsworth, Fiona" userId="b406b89d-472b-49b9-9cfd-712a0f3ad4fe" providerId="ADAL" clId="{AF10E4CE-957E-48AE-870B-A500A76687DD}" dt="2023-03-07T14:05:56.262" v="1499"/>
          <ac:spMkLst>
            <pc:docMk/>
            <pc:sldMk cId="2868484892" sldId="285"/>
            <ac:spMk id="31" creationId="{59EDBB09-532A-062E-DECC-B6E786832FE5}"/>
          </ac:spMkLst>
        </pc:spChg>
        <pc:spChg chg="mod">
          <ac:chgData name="Farnsworth, Fiona" userId="b406b89d-472b-49b9-9cfd-712a0f3ad4fe" providerId="ADAL" clId="{AF10E4CE-957E-48AE-870B-A500A76687DD}" dt="2023-03-07T14:06:43.268" v="1511" actId="20577"/>
          <ac:spMkLst>
            <pc:docMk/>
            <pc:sldMk cId="2868484892" sldId="285"/>
            <ac:spMk id="32" creationId="{D07C853B-1A7F-3C90-C8DD-CF313090310B}"/>
          </ac:spMkLst>
        </pc:spChg>
        <pc:grpChg chg="add mod">
          <ac:chgData name="Farnsworth, Fiona" userId="b406b89d-472b-49b9-9cfd-712a0f3ad4fe" providerId="ADAL" clId="{AF10E4CE-957E-48AE-870B-A500A76687DD}" dt="2023-03-07T15:47:17.080" v="2121" actId="1076"/>
          <ac:grpSpMkLst>
            <pc:docMk/>
            <pc:sldMk cId="2868484892" sldId="285"/>
            <ac:grpSpMk id="20" creationId="{01F845FF-AEB3-EF9B-A4F7-E3FB799D5DCB}"/>
          </ac:grpSpMkLst>
        </pc:grpChg>
        <pc:grpChg chg="add mod">
          <ac:chgData name="Farnsworth, Fiona" userId="b406b89d-472b-49b9-9cfd-712a0f3ad4fe" providerId="ADAL" clId="{AF10E4CE-957E-48AE-870B-A500A76687DD}" dt="2023-03-07T13:21:58.554" v="1447" actId="1076"/>
          <ac:grpSpMkLst>
            <pc:docMk/>
            <pc:sldMk cId="2868484892" sldId="285"/>
            <ac:grpSpMk id="21" creationId="{1965D94D-6BAD-469A-B863-C1E1754198B3}"/>
          </ac:grpSpMkLst>
        </pc:grpChg>
        <pc:grpChg chg="add mod">
          <ac:chgData name="Farnsworth, Fiona" userId="b406b89d-472b-49b9-9cfd-712a0f3ad4fe" providerId="ADAL" clId="{AF10E4CE-957E-48AE-870B-A500A76687DD}" dt="2023-03-07T14:06:23.556" v="1501" actId="1076"/>
          <ac:grpSpMkLst>
            <pc:docMk/>
            <pc:sldMk cId="2868484892" sldId="285"/>
            <ac:grpSpMk id="24" creationId="{DEF46BC4-D1ED-DD1E-8451-43183C8095B9}"/>
          </ac:grpSpMkLst>
        </pc:grpChg>
        <pc:grpChg chg="add mod">
          <ac:chgData name="Farnsworth, Fiona" userId="b406b89d-472b-49b9-9cfd-712a0f3ad4fe" providerId="ADAL" clId="{AF10E4CE-957E-48AE-870B-A500A76687DD}" dt="2023-03-07T14:05:40.694" v="1477" actId="1076"/>
          <ac:grpSpMkLst>
            <pc:docMk/>
            <pc:sldMk cId="2868484892" sldId="285"/>
            <ac:grpSpMk id="27" creationId="{2896AF1E-E1E4-B1A7-9A12-162C8FB3B6D0}"/>
          </ac:grpSpMkLst>
        </pc:grpChg>
        <pc:grpChg chg="add mod">
          <ac:chgData name="Farnsworth, Fiona" userId="b406b89d-472b-49b9-9cfd-712a0f3ad4fe" providerId="ADAL" clId="{AF10E4CE-957E-48AE-870B-A500A76687DD}" dt="2023-03-07T14:06:10.330" v="1500" actId="1076"/>
          <ac:grpSpMkLst>
            <pc:docMk/>
            <pc:sldMk cId="2868484892" sldId="285"/>
            <ac:grpSpMk id="30" creationId="{5F7AFDB4-37FC-9F9B-53AF-B304C03890D5}"/>
          </ac:grpSpMkLst>
        </pc:grpChg>
        <pc:picChg chg="add mod">
          <ac:chgData name="Farnsworth, Fiona" userId="b406b89d-472b-49b9-9cfd-712a0f3ad4fe" providerId="ADAL" clId="{AF10E4CE-957E-48AE-870B-A500A76687DD}" dt="2023-03-07T15:47:17.080" v="2121" actId="1076"/>
          <ac:picMkLst>
            <pc:docMk/>
            <pc:sldMk cId="2868484892" sldId="285"/>
            <ac:picMk id="7170" creationId="{79AD1766-447A-87BD-8B1E-2FFD59D95C9C}"/>
          </ac:picMkLst>
        </pc:picChg>
        <pc:picChg chg="add mod">
          <ac:chgData name="Farnsworth, Fiona" userId="b406b89d-472b-49b9-9cfd-712a0f3ad4fe" providerId="ADAL" clId="{AF10E4CE-957E-48AE-870B-A500A76687DD}" dt="2023-03-07T15:47:17.080" v="2121" actId="1076"/>
          <ac:picMkLst>
            <pc:docMk/>
            <pc:sldMk cId="2868484892" sldId="285"/>
            <ac:picMk id="7172" creationId="{37877D2A-4495-33B7-0C32-CB89CD3359CE}"/>
          </ac:picMkLst>
        </pc:picChg>
      </pc:sldChg>
      <pc:sldChg chg="addSp delSp modSp add mod delAnim modAnim">
        <pc:chgData name="Farnsworth, Fiona" userId="b406b89d-472b-49b9-9cfd-712a0f3ad4fe" providerId="ADAL" clId="{AF10E4CE-957E-48AE-870B-A500A76687DD}" dt="2023-03-07T15:55:31.925" v="3063" actId="20577"/>
        <pc:sldMkLst>
          <pc:docMk/>
          <pc:sldMk cId="1268472054" sldId="286"/>
        </pc:sldMkLst>
        <pc:spChg chg="add mod">
          <ac:chgData name="Farnsworth, Fiona" userId="b406b89d-472b-49b9-9cfd-712a0f3ad4fe" providerId="ADAL" clId="{AF10E4CE-957E-48AE-870B-A500A76687DD}" dt="2023-03-07T15:49:32.687" v="2211" actId="1076"/>
          <ac:spMkLst>
            <pc:docMk/>
            <pc:sldMk cId="1268472054" sldId="286"/>
            <ac:spMk id="6" creationId="{F90972DC-CFF1-8E82-8816-3B993853AA26}"/>
          </ac:spMkLst>
        </pc:spChg>
        <pc:spChg chg="mod topLvl">
          <ac:chgData name="Farnsworth, Fiona" userId="b406b89d-472b-49b9-9cfd-712a0f3ad4fe" providerId="ADAL" clId="{AF10E4CE-957E-48AE-870B-A500A76687DD}" dt="2023-03-07T15:49:00.263" v="2202" actId="1076"/>
          <ac:spMkLst>
            <pc:docMk/>
            <pc:sldMk cId="1268472054" sldId="286"/>
            <ac:spMk id="8" creationId="{AE3291F1-B024-D501-8566-A1070BD44347}"/>
          </ac:spMkLst>
        </pc:spChg>
        <pc:spChg chg="mod topLvl">
          <ac:chgData name="Farnsworth, Fiona" userId="b406b89d-472b-49b9-9cfd-712a0f3ad4fe" providerId="ADAL" clId="{AF10E4CE-957E-48AE-870B-A500A76687DD}" dt="2023-03-07T15:49:32.687" v="2211" actId="1076"/>
          <ac:spMkLst>
            <pc:docMk/>
            <pc:sldMk cId="1268472054" sldId="286"/>
            <ac:spMk id="9" creationId="{42069CEA-FD70-8983-B62F-2319FD2D7CC5}"/>
          </ac:spMkLst>
        </pc:spChg>
        <pc:spChg chg="add mod">
          <ac:chgData name="Farnsworth, Fiona" userId="b406b89d-472b-49b9-9cfd-712a0f3ad4fe" providerId="ADAL" clId="{AF10E4CE-957E-48AE-870B-A500A76687DD}" dt="2023-03-07T15:49:32.687" v="2211" actId="1076"/>
          <ac:spMkLst>
            <pc:docMk/>
            <pc:sldMk cId="1268472054" sldId="286"/>
            <ac:spMk id="10" creationId="{B304478F-5310-6B31-9506-2121B08E4A43}"/>
          </ac:spMkLst>
        </pc:spChg>
        <pc:spChg chg="add mod">
          <ac:chgData name="Farnsworth, Fiona" userId="b406b89d-472b-49b9-9cfd-712a0f3ad4fe" providerId="ADAL" clId="{AF10E4CE-957E-48AE-870B-A500A76687DD}" dt="2023-03-07T15:55:31.925" v="3063" actId="20577"/>
          <ac:spMkLst>
            <pc:docMk/>
            <pc:sldMk cId="1268472054" sldId="286"/>
            <ac:spMk id="11" creationId="{3E90B70C-B5CF-803C-5162-F080AC84EB5A}"/>
          </ac:spMkLst>
        </pc:spChg>
        <pc:spChg chg="mod topLvl">
          <ac:chgData name="Farnsworth, Fiona" userId="b406b89d-472b-49b9-9cfd-712a0f3ad4fe" providerId="ADAL" clId="{AF10E4CE-957E-48AE-870B-A500A76687DD}" dt="2023-03-07T15:49:32.687" v="2211" actId="1076"/>
          <ac:spMkLst>
            <pc:docMk/>
            <pc:sldMk cId="1268472054" sldId="286"/>
            <ac:spMk id="15" creationId="{AD4066FF-CB06-BAE5-C710-DC569D72279D}"/>
          </ac:spMkLst>
        </pc:spChg>
        <pc:spChg chg="del mod topLvl">
          <ac:chgData name="Farnsworth, Fiona" userId="b406b89d-472b-49b9-9cfd-712a0f3ad4fe" providerId="ADAL" clId="{AF10E4CE-957E-48AE-870B-A500A76687DD}" dt="2023-03-07T14:47:43.348" v="1533" actId="478"/>
          <ac:spMkLst>
            <pc:docMk/>
            <pc:sldMk cId="1268472054" sldId="286"/>
            <ac:spMk id="16" creationId="{74BE800A-55E5-5E67-6056-E39EBA3FE15A}"/>
          </ac:spMkLst>
        </pc:spChg>
        <pc:spChg chg="mod topLvl">
          <ac:chgData name="Farnsworth, Fiona" userId="b406b89d-472b-49b9-9cfd-712a0f3ad4fe" providerId="ADAL" clId="{AF10E4CE-957E-48AE-870B-A500A76687DD}" dt="2023-03-07T15:49:32.687" v="2211" actId="1076"/>
          <ac:spMkLst>
            <pc:docMk/>
            <pc:sldMk cId="1268472054" sldId="286"/>
            <ac:spMk id="17" creationId="{3C986BDD-1734-38B3-0241-904328063D96}"/>
          </ac:spMkLst>
        </pc:spChg>
        <pc:spChg chg="del mod topLvl">
          <ac:chgData name="Farnsworth, Fiona" userId="b406b89d-472b-49b9-9cfd-712a0f3ad4fe" providerId="ADAL" clId="{AF10E4CE-957E-48AE-870B-A500A76687DD}" dt="2023-03-07T14:48:36.790" v="1547" actId="478"/>
          <ac:spMkLst>
            <pc:docMk/>
            <pc:sldMk cId="1268472054" sldId="286"/>
            <ac:spMk id="18" creationId="{460C174E-A181-B56B-5876-288E02557B80}"/>
          </ac:spMkLst>
        </pc:spChg>
        <pc:spChg chg="del mod topLvl">
          <ac:chgData name="Farnsworth, Fiona" userId="b406b89d-472b-49b9-9cfd-712a0f3ad4fe" providerId="ADAL" clId="{AF10E4CE-957E-48AE-870B-A500A76687DD}" dt="2023-03-07T14:49:02.572" v="1554" actId="478"/>
          <ac:spMkLst>
            <pc:docMk/>
            <pc:sldMk cId="1268472054" sldId="286"/>
            <ac:spMk id="19" creationId="{D0FD7B66-CEBC-6910-C6A2-DCC95FB81307}"/>
          </ac:spMkLst>
        </pc:spChg>
        <pc:spChg chg="mod">
          <ac:chgData name="Farnsworth, Fiona" userId="b406b89d-472b-49b9-9cfd-712a0f3ad4fe" providerId="ADAL" clId="{AF10E4CE-957E-48AE-870B-A500A76687DD}" dt="2023-03-07T15:33:19.661" v="1933" actId="1038"/>
          <ac:spMkLst>
            <pc:docMk/>
            <pc:sldMk cId="1268472054" sldId="286"/>
            <ac:spMk id="22" creationId="{B0A25D76-4ACB-F7ED-716F-1DCC9D44B215}"/>
          </ac:spMkLst>
        </pc:spChg>
        <pc:spChg chg="mod">
          <ac:chgData name="Farnsworth, Fiona" userId="b406b89d-472b-49b9-9cfd-712a0f3ad4fe" providerId="ADAL" clId="{AF10E4CE-957E-48AE-870B-A500A76687DD}" dt="2023-03-07T15:33:19.661" v="1933" actId="1038"/>
          <ac:spMkLst>
            <pc:docMk/>
            <pc:sldMk cId="1268472054" sldId="286"/>
            <ac:spMk id="23" creationId="{1F85EA3F-44C2-BAF8-224D-68B0DA9EAA0A}"/>
          </ac:spMkLst>
        </pc:spChg>
        <pc:grpChg chg="del mod">
          <ac:chgData name="Farnsworth, Fiona" userId="b406b89d-472b-49b9-9cfd-712a0f3ad4fe" providerId="ADAL" clId="{AF10E4CE-957E-48AE-870B-A500A76687DD}" dt="2023-03-07T14:47:40.338" v="1532" actId="165"/>
          <ac:grpSpMkLst>
            <pc:docMk/>
            <pc:sldMk cId="1268472054" sldId="286"/>
            <ac:grpSpMk id="20" creationId="{01F845FF-AEB3-EF9B-A4F7-E3FB799D5DCB}"/>
          </ac:grpSpMkLst>
        </pc:grpChg>
        <pc:grpChg chg="mod">
          <ac:chgData name="Farnsworth, Fiona" userId="b406b89d-472b-49b9-9cfd-712a0f3ad4fe" providerId="ADAL" clId="{AF10E4CE-957E-48AE-870B-A500A76687DD}" dt="2023-03-07T15:35:36.800" v="2026" actId="1076"/>
          <ac:grpSpMkLst>
            <pc:docMk/>
            <pc:sldMk cId="1268472054" sldId="286"/>
            <ac:grpSpMk id="21" creationId="{1965D94D-6BAD-469A-B863-C1E1754198B3}"/>
          </ac:grpSpMkLst>
        </pc:grpChg>
        <pc:grpChg chg="del">
          <ac:chgData name="Farnsworth, Fiona" userId="b406b89d-472b-49b9-9cfd-712a0f3ad4fe" providerId="ADAL" clId="{AF10E4CE-957E-48AE-870B-A500A76687DD}" dt="2023-03-07T14:47:12.354" v="1527" actId="478"/>
          <ac:grpSpMkLst>
            <pc:docMk/>
            <pc:sldMk cId="1268472054" sldId="286"/>
            <ac:grpSpMk id="24" creationId="{DEF46BC4-D1ED-DD1E-8451-43183C8095B9}"/>
          </ac:grpSpMkLst>
        </pc:grpChg>
        <pc:grpChg chg="del">
          <ac:chgData name="Farnsworth, Fiona" userId="b406b89d-472b-49b9-9cfd-712a0f3ad4fe" providerId="ADAL" clId="{AF10E4CE-957E-48AE-870B-A500A76687DD}" dt="2023-03-07T14:47:12.354" v="1527" actId="478"/>
          <ac:grpSpMkLst>
            <pc:docMk/>
            <pc:sldMk cId="1268472054" sldId="286"/>
            <ac:grpSpMk id="27" creationId="{2896AF1E-E1E4-B1A7-9A12-162C8FB3B6D0}"/>
          </ac:grpSpMkLst>
        </pc:grpChg>
        <pc:grpChg chg="del">
          <ac:chgData name="Farnsworth, Fiona" userId="b406b89d-472b-49b9-9cfd-712a0f3ad4fe" providerId="ADAL" clId="{AF10E4CE-957E-48AE-870B-A500A76687DD}" dt="2023-03-07T14:47:12.354" v="1527" actId="478"/>
          <ac:grpSpMkLst>
            <pc:docMk/>
            <pc:sldMk cId="1268472054" sldId="286"/>
            <ac:grpSpMk id="30" creationId="{5F7AFDB4-37FC-9F9B-53AF-B304C03890D5}"/>
          </ac:grpSpMkLst>
        </pc:grpChg>
        <pc:picChg chg="mod topLvl">
          <ac:chgData name="Farnsworth, Fiona" userId="b406b89d-472b-49b9-9cfd-712a0f3ad4fe" providerId="ADAL" clId="{AF10E4CE-957E-48AE-870B-A500A76687DD}" dt="2023-03-07T15:49:32.687" v="2211" actId="1076"/>
          <ac:picMkLst>
            <pc:docMk/>
            <pc:sldMk cId="1268472054" sldId="286"/>
            <ac:picMk id="7170" creationId="{79AD1766-447A-87BD-8B1E-2FFD59D95C9C}"/>
          </ac:picMkLst>
        </pc:picChg>
        <pc:picChg chg="del mod topLvl">
          <ac:chgData name="Farnsworth, Fiona" userId="b406b89d-472b-49b9-9cfd-712a0f3ad4fe" providerId="ADAL" clId="{AF10E4CE-957E-48AE-870B-A500A76687DD}" dt="2023-03-07T14:49:03.428" v="1555" actId="478"/>
          <ac:picMkLst>
            <pc:docMk/>
            <pc:sldMk cId="1268472054" sldId="286"/>
            <ac:picMk id="7172" creationId="{37877D2A-4495-33B7-0C32-CB89CD3359CE}"/>
          </ac:picMkLst>
        </pc:picChg>
      </pc:sldChg>
      <pc:sldChg chg="addSp delSp modSp add mod modAnim">
        <pc:chgData name="Farnsworth, Fiona" userId="b406b89d-472b-49b9-9cfd-712a0f3ad4fe" providerId="ADAL" clId="{AF10E4CE-957E-48AE-870B-A500A76687DD}" dt="2023-03-07T15:53:43.704" v="2824" actId="20577"/>
        <pc:sldMkLst>
          <pc:docMk/>
          <pc:sldMk cId="2572143874" sldId="287"/>
        </pc:sldMkLst>
        <pc:spChg chg="del">
          <ac:chgData name="Farnsworth, Fiona" userId="b406b89d-472b-49b9-9cfd-712a0f3ad4fe" providerId="ADAL" clId="{AF10E4CE-957E-48AE-870B-A500A76687DD}" dt="2023-03-07T15:42:10.006" v="2047" actId="478"/>
          <ac:spMkLst>
            <pc:docMk/>
            <pc:sldMk cId="2572143874" sldId="287"/>
            <ac:spMk id="6" creationId="{F90972DC-CFF1-8E82-8816-3B993853AA26}"/>
          </ac:spMkLst>
        </pc:spChg>
        <pc:spChg chg="del">
          <ac:chgData name="Farnsworth, Fiona" userId="b406b89d-472b-49b9-9cfd-712a0f3ad4fe" providerId="ADAL" clId="{AF10E4CE-957E-48AE-870B-A500A76687DD}" dt="2023-03-07T15:42:03.902" v="2045" actId="478"/>
          <ac:spMkLst>
            <pc:docMk/>
            <pc:sldMk cId="2572143874" sldId="287"/>
            <ac:spMk id="8" creationId="{AE3291F1-B024-D501-8566-A1070BD44347}"/>
          </ac:spMkLst>
        </pc:spChg>
        <pc:spChg chg="del">
          <ac:chgData name="Farnsworth, Fiona" userId="b406b89d-472b-49b9-9cfd-712a0f3ad4fe" providerId="ADAL" clId="{AF10E4CE-957E-48AE-870B-A500A76687DD}" dt="2023-03-07T15:42:07.521" v="2046" actId="478"/>
          <ac:spMkLst>
            <pc:docMk/>
            <pc:sldMk cId="2572143874" sldId="287"/>
            <ac:spMk id="9" creationId="{42069CEA-FD70-8983-B62F-2319FD2D7CC5}"/>
          </ac:spMkLst>
        </pc:spChg>
        <pc:spChg chg="del">
          <ac:chgData name="Farnsworth, Fiona" userId="b406b89d-472b-49b9-9cfd-712a0f3ad4fe" providerId="ADAL" clId="{AF10E4CE-957E-48AE-870B-A500A76687DD}" dt="2023-03-07T15:42:13.226" v="2049" actId="478"/>
          <ac:spMkLst>
            <pc:docMk/>
            <pc:sldMk cId="2572143874" sldId="287"/>
            <ac:spMk id="10" creationId="{B304478F-5310-6B31-9506-2121B08E4A43}"/>
          </ac:spMkLst>
        </pc:spChg>
        <pc:spChg chg="mod">
          <ac:chgData name="Farnsworth, Fiona" userId="b406b89d-472b-49b9-9cfd-712a0f3ad4fe" providerId="ADAL" clId="{AF10E4CE-957E-48AE-870B-A500A76687DD}" dt="2023-03-07T15:46:12.885" v="2109" actId="20577"/>
          <ac:spMkLst>
            <pc:docMk/>
            <pc:sldMk cId="2572143874" sldId="287"/>
            <ac:spMk id="11" creationId="{3E90B70C-B5CF-803C-5162-F080AC84EB5A}"/>
          </ac:spMkLst>
        </pc:spChg>
        <pc:spChg chg="mod topLvl">
          <ac:chgData name="Farnsworth, Fiona" userId="b406b89d-472b-49b9-9cfd-712a0f3ad4fe" providerId="ADAL" clId="{AF10E4CE-957E-48AE-870B-A500A76687DD}" dt="2023-03-07T15:43:36.893" v="2057" actId="165"/>
          <ac:spMkLst>
            <pc:docMk/>
            <pc:sldMk cId="2572143874" sldId="287"/>
            <ac:spMk id="13" creationId="{EF24F477-FB64-78F1-A264-D3A2118654EB}"/>
          </ac:spMkLst>
        </pc:spChg>
        <pc:spChg chg="mod topLvl">
          <ac:chgData name="Farnsworth, Fiona" userId="b406b89d-472b-49b9-9cfd-712a0f3ad4fe" providerId="ADAL" clId="{AF10E4CE-957E-48AE-870B-A500A76687DD}" dt="2023-03-07T15:43:36.893" v="2057" actId="165"/>
          <ac:spMkLst>
            <pc:docMk/>
            <pc:sldMk cId="2572143874" sldId="287"/>
            <ac:spMk id="14" creationId="{30A76E8B-E1A2-D123-833E-CAD9FC0BD59A}"/>
          </ac:spMkLst>
        </pc:spChg>
        <pc:spChg chg="del">
          <ac:chgData name="Farnsworth, Fiona" userId="b406b89d-472b-49b9-9cfd-712a0f3ad4fe" providerId="ADAL" clId="{AF10E4CE-957E-48AE-870B-A500A76687DD}" dt="2023-03-07T15:42:11.471" v="2048" actId="478"/>
          <ac:spMkLst>
            <pc:docMk/>
            <pc:sldMk cId="2572143874" sldId="287"/>
            <ac:spMk id="15" creationId="{AD4066FF-CB06-BAE5-C710-DC569D72279D}"/>
          </ac:spMkLst>
        </pc:spChg>
        <pc:spChg chg="mod topLvl">
          <ac:chgData name="Farnsworth, Fiona" userId="b406b89d-472b-49b9-9cfd-712a0f3ad4fe" providerId="ADAL" clId="{AF10E4CE-957E-48AE-870B-A500A76687DD}" dt="2023-03-07T15:43:36.893" v="2057" actId="165"/>
          <ac:spMkLst>
            <pc:docMk/>
            <pc:sldMk cId="2572143874" sldId="287"/>
            <ac:spMk id="16" creationId="{AB410C21-6A21-2BA3-3296-42AB966BBA56}"/>
          </ac:spMkLst>
        </pc:spChg>
        <pc:spChg chg="del">
          <ac:chgData name="Farnsworth, Fiona" userId="b406b89d-472b-49b9-9cfd-712a0f3ad4fe" providerId="ADAL" clId="{AF10E4CE-957E-48AE-870B-A500A76687DD}" dt="2023-03-07T15:42:15.165" v="2050" actId="478"/>
          <ac:spMkLst>
            <pc:docMk/>
            <pc:sldMk cId="2572143874" sldId="287"/>
            <ac:spMk id="17" creationId="{3C986BDD-1734-38B3-0241-904328063D96}"/>
          </ac:spMkLst>
        </pc:spChg>
        <pc:spChg chg="del mod topLvl">
          <ac:chgData name="Farnsworth, Fiona" userId="b406b89d-472b-49b9-9cfd-712a0f3ad4fe" providerId="ADAL" clId="{AF10E4CE-957E-48AE-870B-A500A76687DD}" dt="2023-03-07T15:43:48.186" v="2060" actId="478"/>
          <ac:spMkLst>
            <pc:docMk/>
            <pc:sldMk cId="2572143874" sldId="287"/>
            <ac:spMk id="18" creationId="{5A7EBEC0-9FBA-BA80-4933-C66448DCFD59}"/>
          </ac:spMkLst>
        </pc:spChg>
        <pc:spChg chg="mod topLvl">
          <ac:chgData name="Farnsworth, Fiona" userId="b406b89d-472b-49b9-9cfd-712a0f3ad4fe" providerId="ADAL" clId="{AF10E4CE-957E-48AE-870B-A500A76687DD}" dt="2023-03-07T15:46:28.047" v="2113" actId="1076"/>
          <ac:spMkLst>
            <pc:docMk/>
            <pc:sldMk cId="2572143874" sldId="287"/>
            <ac:spMk id="20" creationId="{F286DFDB-12C1-96D9-3A10-29BB672B4C19}"/>
          </ac:spMkLst>
        </pc:spChg>
        <pc:spChg chg="mod">
          <ac:chgData name="Farnsworth, Fiona" userId="b406b89d-472b-49b9-9cfd-712a0f3ad4fe" providerId="ADAL" clId="{AF10E4CE-957E-48AE-870B-A500A76687DD}" dt="2023-03-07T15:41:51.841" v="2043" actId="20577"/>
          <ac:spMkLst>
            <pc:docMk/>
            <pc:sldMk cId="2572143874" sldId="287"/>
            <ac:spMk id="23" creationId="{1F85EA3F-44C2-BAF8-224D-68B0DA9EAA0A}"/>
          </ac:spMkLst>
        </pc:spChg>
        <pc:spChg chg="del mod topLvl">
          <ac:chgData name="Farnsworth, Fiona" userId="b406b89d-472b-49b9-9cfd-712a0f3ad4fe" providerId="ADAL" clId="{AF10E4CE-957E-48AE-870B-A500A76687DD}" dt="2023-03-07T15:43:41.867" v="2058" actId="478"/>
          <ac:spMkLst>
            <pc:docMk/>
            <pc:sldMk cId="2572143874" sldId="287"/>
            <ac:spMk id="24" creationId="{C3430DB1-FD3D-961A-5F22-80BA7E6D0E6D}"/>
          </ac:spMkLst>
        </pc:spChg>
        <pc:spChg chg="del mod topLvl">
          <ac:chgData name="Farnsworth, Fiona" userId="b406b89d-472b-49b9-9cfd-712a0f3ad4fe" providerId="ADAL" clId="{AF10E4CE-957E-48AE-870B-A500A76687DD}" dt="2023-03-07T15:47:01.905" v="2119" actId="478"/>
          <ac:spMkLst>
            <pc:docMk/>
            <pc:sldMk cId="2572143874" sldId="287"/>
            <ac:spMk id="26" creationId="{DA6601FA-ED65-9C4F-9434-6659D55F6A36}"/>
          </ac:spMkLst>
        </pc:spChg>
        <pc:spChg chg="add mod">
          <ac:chgData name="Farnsworth, Fiona" userId="b406b89d-472b-49b9-9cfd-712a0f3ad4fe" providerId="ADAL" clId="{AF10E4CE-957E-48AE-870B-A500A76687DD}" dt="2023-03-07T15:47:49.725" v="2141" actId="1038"/>
          <ac:spMkLst>
            <pc:docMk/>
            <pc:sldMk cId="2572143874" sldId="287"/>
            <ac:spMk id="27" creationId="{84507CEF-E9CA-D614-39B8-287732D766EA}"/>
          </ac:spMkLst>
        </pc:spChg>
        <pc:spChg chg="add mod">
          <ac:chgData name="Farnsworth, Fiona" userId="b406b89d-472b-49b9-9cfd-712a0f3ad4fe" providerId="ADAL" clId="{AF10E4CE-957E-48AE-870B-A500A76687DD}" dt="2023-03-07T15:47:43.872" v="2136" actId="1035"/>
          <ac:spMkLst>
            <pc:docMk/>
            <pc:sldMk cId="2572143874" sldId="287"/>
            <ac:spMk id="30" creationId="{B7BEC6F1-8F93-A2F5-B1C0-FEC55C3D8DF4}"/>
          </ac:spMkLst>
        </pc:spChg>
        <pc:spChg chg="add mod">
          <ac:chgData name="Farnsworth, Fiona" userId="b406b89d-472b-49b9-9cfd-712a0f3ad4fe" providerId="ADAL" clId="{AF10E4CE-957E-48AE-870B-A500A76687DD}" dt="2023-03-07T15:48:16.272" v="2146" actId="14100"/>
          <ac:spMkLst>
            <pc:docMk/>
            <pc:sldMk cId="2572143874" sldId="287"/>
            <ac:spMk id="32" creationId="{8D2F6367-96E5-363E-564B-D30004B67B0B}"/>
          </ac:spMkLst>
        </pc:spChg>
        <pc:spChg chg="add mod">
          <ac:chgData name="Farnsworth, Fiona" userId="b406b89d-472b-49b9-9cfd-712a0f3ad4fe" providerId="ADAL" clId="{AF10E4CE-957E-48AE-870B-A500A76687DD}" dt="2023-03-07T15:48:24.064" v="2148" actId="1076"/>
          <ac:spMkLst>
            <pc:docMk/>
            <pc:sldMk cId="2572143874" sldId="287"/>
            <ac:spMk id="33" creationId="{E8CD1B46-FF48-1B12-384A-BAB9DB7CEAA1}"/>
          </ac:spMkLst>
        </pc:spChg>
        <pc:spChg chg="add mod">
          <ac:chgData name="Farnsworth, Fiona" userId="b406b89d-472b-49b9-9cfd-712a0f3ad4fe" providerId="ADAL" clId="{AF10E4CE-957E-48AE-870B-A500A76687DD}" dt="2023-03-07T15:53:43.704" v="2824" actId="20577"/>
          <ac:spMkLst>
            <pc:docMk/>
            <pc:sldMk cId="2572143874" sldId="287"/>
            <ac:spMk id="34" creationId="{F05672EB-31F6-2DDE-64C1-C16D82DFB563}"/>
          </ac:spMkLst>
        </pc:spChg>
        <pc:grpChg chg="add del mod">
          <ac:chgData name="Farnsworth, Fiona" userId="b406b89d-472b-49b9-9cfd-712a0f3ad4fe" providerId="ADAL" clId="{AF10E4CE-957E-48AE-870B-A500A76687DD}" dt="2023-03-07T15:43:36.893" v="2057" actId="165"/>
          <ac:grpSpMkLst>
            <pc:docMk/>
            <pc:sldMk cId="2572143874" sldId="287"/>
            <ac:grpSpMk id="12" creationId="{B7D1619D-4738-ACD4-EE72-FA8EA03269CA}"/>
          </ac:grpSpMkLst>
        </pc:grpChg>
        <pc:grpChg chg="mod">
          <ac:chgData name="Farnsworth, Fiona" userId="b406b89d-472b-49b9-9cfd-712a0f3ad4fe" providerId="ADAL" clId="{AF10E4CE-957E-48AE-870B-A500A76687DD}" dt="2023-03-07T15:43:14.938" v="2055" actId="1076"/>
          <ac:grpSpMkLst>
            <pc:docMk/>
            <pc:sldMk cId="2572143874" sldId="287"/>
            <ac:grpSpMk id="21" creationId="{1965D94D-6BAD-469A-B863-C1E1754198B3}"/>
          </ac:grpSpMkLst>
        </pc:grpChg>
        <pc:picChg chg="del mod topLvl">
          <ac:chgData name="Farnsworth, Fiona" userId="b406b89d-472b-49b9-9cfd-712a0f3ad4fe" providerId="ADAL" clId="{AF10E4CE-957E-48AE-870B-A500A76687DD}" dt="2023-03-07T15:44:59.045" v="2095" actId="478"/>
          <ac:picMkLst>
            <pc:docMk/>
            <pc:sldMk cId="2572143874" sldId="287"/>
            <ac:picMk id="19" creationId="{F107D0DA-0E47-6212-ED44-AC5CB16FE5EA}"/>
          </ac:picMkLst>
        </pc:picChg>
        <pc:picChg chg="del mod topLvl">
          <ac:chgData name="Farnsworth, Fiona" userId="b406b89d-472b-49b9-9cfd-712a0f3ad4fe" providerId="ADAL" clId="{AF10E4CE-957E-48AE-870B-A500A76687DD}" dt="2023-03-07T15:44:01.803" v="2064" actId="478"/>
          <ac:picMkLst>
            <pc:docMk/>
            <pc:sldMk cId="2572143874" sldId="287"/>
            <ac:picMk id="25" creationId="{C889812F-11E2-2203-C972-19EA6B031E23}"/>
          </ac:picMkLst>
        </pc:picChg>
        <pc:picChg chg="add mod">
          <ac:chgData name="Farnsworth, Fiona" userId="b406b89d-472b-49b9-9cfd-712a0f3ad4fe" providerId="ADAL" clId="{AF10E4CE-957E-48AE-870B-A500A76687DD}" dt="2023-03-07T15:46:21.783" v="2111" actId="14100"/>
          <ac:picMkLst>
            <pc:docMk/>
            <pc:sldMk cId="2572143874" sldId="287"/>
            <ac:picMk id="28" creationId="{47888FC6-F6CD-AC89-5969-6991E22B14B6}"/>
          </ac:picMkLst>
        </pc:picChg>
        <pc:picChg chg="add mod">
          <ac:chgData name="Farnsworth, Fiona" userId="b406b89d-472b-49b9-9cfd-712a0f3ad4fe" providerId="ADAL" clId="{AF10E4CE-957E-48AE-870B-A500A76687DD}" dt="2023-03-07T15:46:34.391" v="2115" actId="1076"/>
          <ac:picMkLst>
            <pc:docMk/>
            <pc:sldMk cId="2572143874" sldId="287"/>
            <ac:picMk id="29" creationId="{D2576BED-385F-AEEF-F64C-E156281021DD}"/>
          </ac:picMkLst>
        </pc:picChg>
        <pc:picChg chg="add mod">
          <ac:chgData name="Farnsworth, Fiona" userId="b406b89d-472b-49b9-9cfd-712a0f3ad4fe" providerId="ADAL" clId="{AF10E4CE-957E-48AE-870B-A500A76687DD}" dt="2023-03-07T15:47:28.739" v="2125" actId="1076"/>
          <ac:picMkLst>
            <pc:docMk/>
            <pc:sldMk cId="2572143874" sldId="287"/>
            <ac:picMk id="31" creationId="{FD3DEB89-2F8B-FA54-1D86-C0CDD1FACB5C}"/>
          </ac:picMkLst>
        </pc:picChg>
        <pc:picChg chg="del">
          <ac:chgData name="Farnsworth, Fiona" userId="b406b89d-472b-49b9-9cfd-712a0f3ad4fe" providerId="ADAL" clId="{AF10E4CE-957E-48AE-870B-A500A76687DD}" dt="2023-03-07T15:42:03.902" v="2045" actId="478"/>
          <ac:picMkLst>
            <pc:docMk/>
            <pc:sldMk cId="2572143874" sldId="287"/>
            <ac:picMk id="7170" creationId="{79AD1766-447A-87BD-8B1E-2FFD59D95C9C}"/>
          </ac:picMkLst>
        </pc:picChg>
      </pc:sldChg>
      <pc:sldChg chg="addSp delSp modSp add mod ord addAnim delAnim modAnim">
        <pc:chgData name="Farnsworth, Fiona" userId="b406b89d-472b-49b9-9cfd-712a0f3ad4fe" providerId="ADAL" clId="{AF10E4CE-957E-48AE-870B-A500A76687DD}" dt="2023-03-07T16:10:22.081" v="3402" actId="20577"/>
        <pc:sldMkLst>
          <pc:docMk/>
          <pc:sldMk cId="4242376941" sldId="288"/>
        </pc:sldMkLst>
        <pc:spChg chg="mod">
          <ac:chgData name="Farnsworth, Fiona" userId="b406b89d-472b-49b9-9cfd-712a0f3ad4fe" providerId="ADAL" clId="{AF10E4CE-957E-48AE-870B-A500A76687DD}" dt="2023-03-07T16:07:43.205" v="3302" actId="1076"/>
          <ac:spMkLst>
            <pc:docMk/>
            <pc:sldMk cId="4242376941" sldId="288"/>
            <ac:spMk id="6" creationId="{F90972DC-CFF1-8E82-8816-3B993853AA26}"/>
          </ac:spMkLst>
        </pc:spChg>
        <pc:spChg chg="del">
          <ac:chgData name="Farnsworth, Fiona" userId="b406b89d-472b-49b9-9cfd-712a0f3ad4fe" providerId="ADAL" clId="{AF10E4CE-957E-48AE-870B-A500A76687DD}" dt="2023-03-07T16:07:36.802" v="3301" actId="478"/>
          <ac:spMkLst>
            <pc:docMk/>
            <pc:sldMk cId="4242376941" sldId="288"/>
            <ac:spMk id="10" creationId="{B304478F-5310-6B31-9506-2121B08E4A43}"/>
          </ac:spMkLst>
        </pc:spChg>
        <pc:spChg chg="mod">
          <ac:chgData name="Farnsworth, Fiona" userId="b406b89d-472b-49b9-9cfd-712a0f3ad4fe" providerId="ADAL" clId="{AF10E4CE-957E-48AE-870B-A500A76687DD}" dt="2023-03-07T16:10:22.081" v="3402" actId="20577"/>
          <ac:spMkLst>
            <pc:docMk/>
            <pc:sldMk cId="4242376941" sldId="288"/>
            <ac:spMk id="11" creationId="{3E90B70C-B5CF-803C-5162-F080AC84EB5A}"/>
          </ac:spMkLst>
        </pc:spChg>
        <pc:spChg chg="add mod">
          <ac:chgData name="Farnsworth, Fiona" userId="b406b89d-472b-49b9-9cfd-712a0f3ad4fe" providerId="ADAL" clId="{AF10E4CE-957E-48AE-870B-A500A76687DD}" dt="2023-03-07T16:08:13.829" v="3308" actId="1076"/>
          <ac:spMkLst>
            <pc:docMk/>
            <pc:sldMk cId="4242376941" sldId="288"/>
            <ac:spMk id="14" creationId="{560F55CD-1566-CE24-20FC-77A043AD0E62}"/>
          </ac:spMkLst>
        </pc:spChg>
        <pc:spChg chg="add mod">
          <ac:chgData name="Farnsworth, Fiona" userId="b406b89d-472b-49b9-9cfd-712a0f3ad4fe" providerId="ADAL" clId="{AF10E4CE-957E-48AE-870B-A500A76687DD}" dt="2023-03-07T16:08:13.829" v="3308" actId="1076"/>
          <ac:spMkLst>
            <pc:docMk/>
            <pc:sldMk cId="4242376941" sldId="288"/>
            <ac:spMk id="16" creationId="{AE0F0DEE-E6C4-49EB-AD93-FF6CE6B7A414}"/>
          </ac:spMkLst>
        </pc:spChg>
        <pc:spChg chg="mod">
          <ac:chgData name="Farnsworth, Fiona" userId="b406b89d-472b-49b9-9cfd-712a0f3ad4fe" providerId="ADAL" clId="{AF10E4CE-957E-48AE-870B-A500A76687DD}" dt="2023-03-07T16:07:51.052" v="3304" actId="1076"/>
          <ac:spMkLst>
            <pc:docMk/>
            <pc:sldMk cId="4242376941" sldId="288"/>
            <ac:spMk id="17" creationId="{3C986BDD-1734-38B3-0241-904328063D96}"/>
          </ac:spMkLst>
        </pc:spChg>
        <pc:spChg chg="add mod">
          <ac:chgData name="Farnsworth, Fiona" userId="b406b89d-472b-49b9-9cfd-712a0f3ad4fe" providerId="ADAL" clId="{AF10E4CE-957E-48AE-870B-A500A76687DD}" dt="2023-03-07T16:08:53.379" v="3324" actId="20577"/>
          <ac:spMkLst>
            <pc:docMk/>
            <pc:sldMk cId="4242376941" sldId="288"/>
            <ac:spMk id="20" creationId="{EC397F74-93A0-D41E-4EA0-5053117E8EBB}"/>
          </ac:spMkLst>
        </pc:spChg>
        <pc:spChg chg="mod">
          <ac:chgData name="Farnsworth, Fiona" userId="b406b89d-472b-49b9-9cfd-712a0f3ad4fe" providerId="ADAL" clId="{AF10E4CE-957E-48AE-870B-A500A76687DD}" dt="2023-03-07T16:09:28.768" v="3333" actId="20577"/>
          <ac:spMkLst>
            <pc:docMk/>
            <pc:sldMk cId="4242376941" sldId="288"/>
            <ac:spMk id="23" creationId="{1F85EA3F-44C2-BAF8-224D-68B0DA9EAA0A}"/>
          </ac:spMkLst>
        </pc:spChg>
        <pc:picChg chg="add mod">
          <ac:chgData name="Farnsworth, Fiona" userId="b406b89d-472b-49b9-9cfd-712a0f3ad4fe" providerId="ADAL" clId="{AF10E4CE-957E-48AE-870B-A500A76687DD}" dt="2023-03-07T16:07:57.883" v="3306" actId="1076"/>
          <ac:picMkLst>
            <pc:docMk/>
            <pc:sldMk cId="4242376941" sldId="288"/>
            <ac:picMk id="12" creationId="{1AD16C87-D555-7F6E-C426-A38DA8EDAA9A}"/>
          </ac:picMkLst>
        </pc:picChg>
        <pc:picChg chg="add mod">
          <ac:chgData name="Farnsworth, Fiona" userId="b406b89d-472b-49b9-9cfd-712a0f3ad4fe" providerId="ADAL" clId="{AF10E4CE-957E-48AE-870B-A500A76687DD}" dt="2023-03-07T16:08:17.135" v="3310" actId="1076"/>
          <ac:picMkLst>
            <pc:docMk/>
            <pc:sldMk cId="4242376941" sldId="288"/>
            <ac:picMk id="13" creationId="{DC3C0A20-8A1E-E6F3-ADFD-6D9A38C2D0A0}"/>
          </ac:picMkLst>
        </pc:picChg>
        <pc:picChg chg="add mod">
          <ac:chgData name="Farnsworth, Fiona" userId="b406b89d-472b-49b9-9cfd-712a0f3ad4fe" providerId="ADAL" clId="{AF10E4CE-957E-48AE-870B-A500A76687DD}" dt="2023-03-07T16:08:13.829" v="3308" actId="1076"/>
          <ac:picMkLst>
            <pc:docMk/>
            <pc:sldMk cId="4242376941" sldId="288"/>
            <ac:picMk id="18" creationId="{DED574CF-4ACC-1B00-B7F1-C71C4E3929DF}"/>
          </ac:picMkLst>
        </pc:picChg>
        <pc:picChg chg="add mod">
          <ac:chgData name="Farnsworth, Fiona" userId="b406b89d-472b-49b9-9cfd-712a0f3ad4fe" providerId="ADAL" clId="{AF10E4CE-957E-48AE-870B-A500A76687DD}" dt="2023-03-07T16:08:36.598" v="3314" actId="1076"/>
          <ac:picMkLst>
            <pc:docMk/>
            <pc:sldMk cId="4242376941" sldId="288"/>
            <ac:picMk id="19" creationId="{2FE6F612-CD21-1479-A9EE-821995A14D43}"/>
          </ac:picMkLst>
        </pc:picChg>
        <pc:picChg chg="mod">
          <ac:chgData name="Farnsworth, Fiona" userId="b406b89d-472b-49b9-9cfd-712a0f3ad4fe" providerId="ADAL" clId="{AF10E4CE-957E-48AE-870B-A500A76687DD}" dt="2023-03-07T16:07:47.445" v="3303" actId="1076"/>
          <ac:picMkLst>
            <pc:docMk/>
            <pc:sldMk cId="4242376941" sldId="288"/>
            <ac:picMk id="7170" creationId="{79AD1766-447A-87BD-8B1E-2FFD59D95C9C}"/>
          </ac:picMkLst>
        </pc:picChg>
      </pc:sldChg>
      <pc:sldChg chg="addSp delSp modSp add mod ord modAnim">
        <pc:chgData name="Farnsworth, Fiona" userId="b406b89d-472b-49b9-9cfd-712a0f3ad4fe" providerId="ADAL" clId="{AF10E4CE-957E-48AE-870B-A500A76687DD}" dt="2023-03-07T16:16:12.427" v="3712" actId="14100"/>
        <pc:sldMkLst>
          <pc:docMk/>
          <pc:sldMk cId="229480853" sldId="289"/>
        </pc:sldMkLst>
        <pc:spChg chg="mod">
          <ac:chgData name="Farnsworth, Fiona" userId="b406b89d-472b-49b9-9cfd-712a0f3ad4fe" providerId="ADAL" clId="{AF10E4CE-957E-48AE-870B-A500A76687DD}" dt="2023-03-07T16:14:52.276" v="3490"/>
          <ac:spMkLst>
            <pc:docMk/>
            <pc:sldMk cId="229480853" sldId="289"/>
            <ac:spMk id="5" creationId="{96EAA613-D02C-6ED3-6A91-921F3883B0FC}"/>
          </ac:spMkLst>
        </pc:spChg>
        <pc:spChg chg="add mod">
          <ac:chgData name="Farnsworth, Fiona" userId="b406b89d-472b-49b9-9cfd-712a0f3ad4fe" providerId="ADAL" clId="{AF10E4CE-957E-48AE-870B-A500A76687DD}" dt="2023-03-07T16:12:51.071" v="3460" actId="1035"/>
          <ac:spMkLst>
            <pc:docMk/>
            <pc:sldMk cId="229480853" sldId="289"/>
            <ac:spMk id="6" creationId="{450A23C5-6B9B-341C-FBA0-5A80F394EF5A}"/>
          </ac:spMkLst>
        </pc:spChg>
        <pc:spChg chg="add mod">
          <ac:chgData name="Farnsworth, Fiona" userId="b406b89d-472b-49b9-9cfd-712a0f3ad4fe" providerId="ADAL" clId="{AF10E4CE-957E-48AE-870B-A500A76687DD}" dt="2023-03-07T16:16:12.427" v="3712" actId="14100"/>
          <ac:spMkLst>
            <pc:docMk/>
            <pc:sldMk cId="229480853" sldId="289"/>
            <ac:spMk id="8" creationId="{4C571640-EE8B-D904-AD2C-411299AB7259}"/>
          </ac:spMkLst>
        </pc:spChg>
        <pc:spChg chg="del">
          <ac:chgData name="Farnsworth, Fiona" userId="b406b89d-472b-49b9-9cfd-712a0f3ad4fe" providerId="ADAL" clId="{AF10E4CE-957E-48AE-870B-A500A76687DD}" dt="2023-03-07T16:11:58.852" v="3415" actId="478"/>
          <ac:spMkLst>
            <pc:docMk/>
            <pc:sldMk cId="229480853" sldId="289"/>
            <ac:spMk id="20" creationId="{F286DFDB-12C1-96D9-3A10-29BB672B4C19}"/>
          </ac:spMkLst>
        </pc:spChg>
        <pc:spChg chg="mod">
          <ac:chgData name="Farnsworth, Fiona" userId="b406b89d-472b-49b9-9cfd-712a0f3ad4fe" providerId="ADAL" clId="{AF10E4CE-957E-48AE-870B-A500A76687DD}" dt="2023-03-07T16:14:14.446" v="3488" actId="20577"/>
          <ac:spMkLst>
            <pc:docMk/>
            <pc:sldMk cId="229480853" sldId="289"/>
            <ac:spMk id="23" creationId="{1F85EA3F-44C2-BAF8-224D-68B0DA9EAA0A}"/>
          </ac:spMkLst>
        </pc:spChg>
        <pc:spChg chg="mod">
          <ac:chgData name="Farnsworth, Fiona" userId="b406b89d-472b-49b9-9cfd-712a0f3ad4fe" providerId="ADAL" clId="{AF10E4CE-957E-48AE-870B-A500A76687DD}" dt="2023-03-07T16:12:44.621" v="3449" actId="1036"/>
          <ac:spMkLst>
            <pc:docMk/>
            <pc:sldMk cId="229480853" sldId="289"/>
            <ac:spMk id="27" creationId="{84507CEF-E9CA-D614-39B8-287732D766EA}"/>
          </ac:spMkLst>
        </pc:spChg>
        <pc:spChg chg="del">
          <ac:chgData name="Farnsworth, Fiona" userId="b406b89d-472b-49b9-9cfd-712a0f3ad4fe" providerId="ADAL" clId="{AF10E4CE-957E-48AE-870B-A500A76687DD}" dt="2023-03-07T16:12:09.845" v="3417" actId="478"/>
          <ac:spMkLst>
            <pc:docMk/>
            <pc:sldMk cId="229480853" sldId="289"/>
            <ac:spMk id="30" creationId="{B7BEC6F1-8F93-A2F5-B1C0-FEC55C3D8DF4}"/>
          </ac:spMkLst>
        </pc:spChg>
        <pc:spChg chg="mod">
          <ac:chgData name="Farnsworth, Fiona" userId="b406b89d-472b-49b9-9cfd-712a0f3ad4fe" providerId="ADAL" clId="{AF10E4CE-957E-48AE-870B-A500A76687DD}" dt="2023-03-07T16:14:02.531" v="3483" actId="20577"/>
          <ac:spMkLst>
            <pc:docMk/>
            <pc:sldMk cId="229480853" sldId="289"/>
            <ac:spMk id="32" creationId="{8D2F6367-96E5-363E-564B-D30004B67B0B}"/>
          </ac:spMkLst>
        </pc:spChg>
        <pc:spChg chg="del">
          <ac:chgData name="Farnsworth, Fiona" userId="b406b89d-472b-49b9-9cfd-712a0f3ad4fe" providerId="ADAL" clId="{AF10E4CE-957E-48AE-870B-A500A76687DD}" dt="2023-03-07T16:12:57.587" v="3461" actId="478"/>
          <ac:spMkLst>
            <pc:docMk/>
            <pc:sldMk cId="229480853" sldId="289"/>
            <ac:spMk id="33" creationId="{E8CD1B46-FF48-1B12-384A-BAB9DB7CEAA1}"/>
          </ac:spMkLst>
        </pc:spChg>
        <pc:spChg chg="mod">
          <ac:chgData name="Farnsworth, Fiona" userId="b406b89d-472b-49b9-9cfd-712a0f3ad4fe" providerId="ADAL" clId="{AF10E4CE-957E-48AE-870B-A500A76687DD}" dt="2023-03-07T16:14:41.335" v="3489" actId="20577"/>
          <ac:spMkLst>
            <pc:docMk/>
            <pc:sldMk cId="229480853" sldId="289"/>
            <ac:spMk id="34" creationId="{F05672EB-31F6-2DDE-64C1-C16D82DFB563}"/>
          </ac:spMkLst>
        </pc:spChg>
        <pc:picChg chg="mod">
          <ac:chgData name="Farnsworth, Fiona" userId="b406b89d-472b-49b9-9cfd-712a0f3ad4fe" providerId="ADAL" clId="{AF10E4CE-957E-48AE-870B-A500A76687DD}" dt="2023-03-07T16:12:35.806" v="3431" actId="1035"/>
          <ac:picMkLst>
            <pc:docMk/>
            <pc:sldMk cId="229480853" sldId="289"/>
            <ac:picMk id="28" creationId="{47888FC6-F6CD-AC89-5969-6991E22B14B6}"/>
          </ac:picMkLst>
        </pc:picChg>
        <pc:picChg chg="del">
          <ac:chgData name="Farnsworth, Fiona" userId="b406b89d-472b-49b9-9cfd-712a0f3ad4fe" providerId="ADAL" clId="{AF10E4CE-957E-48AE-870B-A500A76687DD}" dt="2023-03-07T16:12:11.603" v="3418" actId="478"/>
          <ac:picMkLst>
            <pc:docMk/>
            <pc:sldMk cId="229480853" sldId="289"/>
            <ac:picMk id="29" creationId="{D2576BED-385F-AEEF-F64C-E156281021DD}"/>
          </ac:picMkLst>
        </pc:picChg>
        <pc:picChg chg="mod">
          <ac:chgData name="Farnsworth, Fiona" userId="b406b89d-472b-49b9-9cfd-712a0f3ad4fe" providerId="ADAL" clId="{AF10E4CE-957E-48AE-870B-A500A76687DD}" dt="2023-03-07T16:13:00.316" v="3462" actId="1076"/>
          <ac:picMkLst>
            <pc:docMk/>
            <pc:sldMk cId="229480853" sldId="289"/>
            <ac:picMk id="31" creationId="{FD3DEB89-2F8B-FA54-1D86-C0CDD1FACB5C}"/>
          </ac:picMkLst>
        </pc:picChg>
      </pc:sldChg>
      <pc:sldChg chg="addSp delSp modSp add mod ord delAnim modAnim">
        <pc:chgData name="Farnsworth, Fiona" userId="b406b89d-472b-49b9-9cfd-712a0f3ad4fe" providerId="ADAL" clId="{AF10E4CE-957E-48AE-870B-A500A76687DD}" dt="2023-03-07T16:25:45.499" v="4783" actId="1076"/>
        <pc:sldMkLst>
          <pc:docMk/>
          <pc:sldMk cId="1231553763" sldId="290"/>
        </pc:sldMkLst>
        <pc:spChg chg="del">
          <ac:chgData name="Farnsworth, Fiona" userId="b406b89d-472b-49b9-9cfd-712a0f3ad4fe" providerId="ADAL" clId="{AF10E4CE-957E-48AE-870B-A500A76687DD}" dt="2023-03-07T16:18:27.403" v="3717" actId="478"/>
          <ac:spMkLst>
            <pc:docMk/>
            <pc:sldMk cId="1231553763" sldId="290"/>
            <ac:spMk id="2" creationId="{0F700EF7-D86A-1C00-B7B1-EAAEA8C84F88}"/>
          </ac:spMkLst>
        </pc:spChg>
        <pc:spChg chg="add mod">
          <ac:chgData name="Farnsworth, Fiona" userId="b406b89d-472b-49b9-9cfd-712a0f3ad4fe" providerId="ADAL" clId="{AF10E4CE-957E-48AE-870B-A500A76687DD}" dt="2023-03-07T16:25:35.023" v="4781" actId="20577"/>
          <ac:spMkLst>
            <pc:docMk/>
            <pc:sldMk cId="1231553763" sldId="290"/>
            <ac:spMk id="6" creationId="{A224304F-5E08-D812-32AD-1524656E1A65}"/>
          </ac:spMkLst>
        </pc:spChg>
        <pc:spChg chg="add mod">
          <ac:chgData name="Farnsworth, Fiona" userId="b406b89d-472b-49b9-9cfd-712a0f3ad4fe" providerId="ADAL" clId="{AF10E4CE-957E-48AE-870B-A500A76687DD}" dt="2023-03-07T16:25:45.499" v="4783" actId="1076"/>
          <ac:spMkLst>
            <pc:docMk/>
            <pc:sldMk cId="1231553763" sldId="290"/>
            <ac:spMk id="7" creationId="{B2576FBC-8D1E-6C72-57E4-FF747A4E3BA7}"/>
          </ac:spMkLst>
        </pc:spChg>
        <pc:spChg chg="del">
          <ac:chgData name="Farnsworth, Fiona" userId="b406b89d-472b-49b9-9cfd-712a0f3ad4fe" providerId="ADAL" clId="{AF10E4CE-957E-48AE-870B-A500A76687DD}" dt="2023-03-07T16:18:27.403" v="3717" actId="478"/>
          <ac:spMkLst>
            <pc:docMk/>
            <pc:sldMk cId="1231553763" sldId="290"/>
            <ac:spMk id="8" creationId="{EDFDA538-8F88-F083-FF60-995EACCEA8DB}"/>
          </ac:spMkLst>
        </pc:spChg>
        <pc:spChg chg="mod">
          <ac:chgData name="Farnsworth, Fiona" userId="b406b89d-472b-49b9-9cfd-712a0f3ad4fe" providerId="ADAL" clId="{AF10E4CE-957E-48AE-870B-A500A76687DD}" dt="2023-03-07T16:24:04.431" v="4682" actId="20577"/>
          <ac:spMkLst>
            <pc:docMk/>
            <pc:sldMk cId="1231553763" sldId="290"/>
            <ac:spMk id="15" creationId="{F8B5F60D-EEAC-80C3-EB24-E33BE73B3964}"/>
          </ac:spMkLst>
        </pc:spChg>
        <pc:spChg chg="del">
          <ac:chgData name="Farnsworth, Fiona" userId="b406b89d-472b-49b9-9cfd-712a0f3ad4fe" providerId="ADAL" clId="{AF10E4CE-957E-48AE-870B-A500A76687DD}" dt="2023-03-07T16:18:52.692" v="3753" actId="478"/>
          <ac:spMkLst>
            <pc:docMk/>
            <pc:sldMk cId="1231553763" sldId="290"/>
            <ac:spMk id="17" creationId="{05388FB9-900C-6023-59CD-6673204F870A}"/>
          </ac:spMkLst>
        </pc:spChg>
      </pc:sldChg>
      <pc:sldChg chg="modSp add mod modAnim">
        <pc:chgData name="Farnsworth, Fiona" userId="b406b89d-472b-49b9-9cfd-712a0f3ad4fe" providerId="ADAL" clId="{AF10E4CE-957E-48AE-870B-A500A76687DD}" dt="2023-03-07T16:28:43.736" v="5311" actId="20577"/>
        <pc:sldMkLst>
          <pc:docMk/>
          <pc:sldMk cId="3592102911" sldId="291"/>
        </pc:sldMkLst>
        <pc:spChg chg="mod">
          <ac:chgData name="Farnsworth, Fiona" userId="b406b89d-472b-49b9-9cfd-712a0f3ad4fe" providerId="ADAL" clId="{AF10E4CE-957E-48AE-870B-A500A76687DD}" dt="2023-03-07T16:28:43.736" v="5311" actId="20577"/>
          <ac:spMkLst>
            <pc:docMk/>
            <pc:sldMk cId="3592102911" sldId="291"/>
            <ac:spMk id="6" creationId="{A224304F-5E08-D812-32AD-1524656E1A65}"/>
          </ac:spMkLst>
        </pc:spChg>
        <pc:spChg chg="mod">
          <ac:chgData name="Farnsworth, Fiona" userId="b406b89d-472b-49b9-9cfd-712a0f3ad4fe" providerId="ADAL" clId="{AF10E4CE-957E-48AE-870B-A500A76687DD}" dt="2023-03-07T16:28:28.946" v="5298" actId="1076"/>
          <ac:spMkLst>
            <pc:docMk/>
            <pc:sldMk cId="3592102911" sldId="291"/>
            <ac:spMk id="7" creationId="{B2576FBC-8D1E-6C72-57E4-FF747A4E3BA7}"/>
          </ac:spMkLst>
        </pc:spChg>
        <pc:spChg chg="mod">
          <ac:chgData name="Farnsworth, Fiona" userId="b406b89d-472b-49b9-9cfd-712a0f3ad4fe" providerId="ADAL" clId="{AF10E4CE-957E-48AE-870B-A500A76687DD}" dt="2023-03-07T16:26:31.353" v="4809" actId="20577"/>
          <ac:spMkLst>
            <pc:docMk/>
            <pc:sldMk cId="3592102911" sldId="291"/>
            <ac:spMk id="15" creationId="{F8B5F60D-EEAC-80C3-EB24-E33BE73B39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B0203-D19A-4FDB-8EAE-C3AA5E106494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3B610-BD6A-4ADD-98CC-2C985548D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2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C72F-7C94-D87A-823C-6791E83B5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6315C-704F-46B7-6741-F57A70619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3984A-3600-DB3C-FE90-BE432E7EF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C93C6-2CC1-630A-3E0F-71615DA9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1AB0B-134D-74E8-A976-ADD1C1BAA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8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A190A-1DD1-282E-0121-37694BFD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CF303-B464-33E7-2FCC-46988D513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9A0E7-0B10-4328-C700-A5A457CC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C9A51-363C-EFD2-A328-B634A6676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7568C-CC8B-659A-8EED-D8F6FB90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8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FF448-18CD-E018-2968-563D303C2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A40BC8-8945-4237-72AB-40EC9603A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62F19-A7E8-3470-B9C5-BFF02B3E9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92BA5-F95A-D2E4-FD32-B5FB1E1B4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C4237-D9A0-0AD0-9AFB-58A546001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5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2E71-3969-69A2-A221-4F6F9FED3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A26BC-6935-6A85-2810-7EE56E220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A22B8-0642-1C78-5427-C48C87FA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B9A0E-74E4-5913-4D0B-7F283A83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2E6EA-CCB3-0D58-0995-6D7F68158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B3773-EA7B-9A6A-44F8-9D59E156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AB749-5B1C-4A85-A006-1925D2637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CD646-2F57-20E3-CE4F-9EE202288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18FB5-A29F-5185-8934-ED39BB2B1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5C3FD-9BC2-563C-853E-30B3A3C5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73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5DA00-6618-04F4-FC29-19C62C75E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5FDDF-E0AF-77E5-AC75-1DE704861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178D5-5AE6-C449-07EB-EEBAADDE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C7142-3F06-4A1A-BBB7-A47E9A50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2F9AB-BAEB-5272-171D-33DD0246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A5970-A713-1DB1-F64B-9FDDAF550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43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2E63-C7D5-7C74-B091-F12592645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170A3-7A54-D927-BC74-D3C354A28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C683B-B066-6FF6-6DE6-DEB834C68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C6F3F9-1369-464D-4C81-294B18261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E99219-314A-7668-D2AA-3361997DD2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D2DE81-82AF-8449-B9C1-BF3D9070E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51F9AB-F0F4-11D3-FEE9-6D31E365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2603C7-0774-FC53-BFEE-77D2BC998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55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15D06-3478-0C94-224A-7FBFAFD6B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C6F0D3-0302-FC2D-DFDA-6B224A7FD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366947-5DB5-E86F-B143-29138DC07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4C897-F155-725B-6097-FED118CB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92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525701-9C82-A49E-D773-909890F5F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ACD4CE-B9D2-3F31-D09C-57FF05FB9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D4C7B-21F7-0DA3-31DF-D0167D1E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6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232D6-DDDA-C503-2434-63AEABB1F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44A21-A7B5-1693-A92E-29065D28A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B52CE-287A-4B2B-6EDA-69E11BA86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BD46A-9C3B-1251-CBF9-6DDE5516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4497E-0993-2AF2-0561-B5C5ECBD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82477-4C4C-A65C-B570-3CB9C56BB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4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E5B2F-DF17-0977-E787-98C4D405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78B408-690E-5AFB-87CE-CA734A808A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8F55EB-3C9C-3F02-493C-EDDD4A0FC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A0B0C-A0F3-E40F-A7EE-FE709F7A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B4D7F-8E7E-836B-68C3-2789A31F4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8519C-0A91-71D7-0A9A-BB18D02F9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7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D4B0F9-64A9-F4CD-7EAB-41104FF82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99EA1-8E25-80D3-9507-6E503999A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0E1F2-167C-C429-CD51-FD2BDC3792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61F6F-2C78-4662-814E-27B95206EE41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25AA0-EAC2-DFF5-049A-5416B9C8D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C859-1980-88F8-F356-64B4EFE08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7A19-B303-4E01-BBAA-8E0521FEA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0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arwick.ac.uk/worldcur-bcur2023/masterclas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warwickprint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nti.com/al3edog3s8g7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490924-12C6-AE3F-F0B6-F4E1A8A666DA}"/>
              </a:ext>
            </a:extLst>
          </p:cNvPr>
          <p:cNvSpPr txBox="1"/>
          <p:nvPr/>
        </p:nvSpPr>
        <p:spPr>
          <a:xfrm>
            <a:off x="2970663" y="2027972"/>
            <a:ext cx="62506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/>
              <a:t>WorldCUR</a:t>
            </a:r>
            <a:r>
              <a:rPr lang="en-GB" sz="2800" b="1" dirty="0"/>
              <a:t>-BCUR 2023</a:t>
            </a:r>
          </a:p>
          <a:p>
            <a:endParaRPr lang="en-GB" sz="2800" b="1" dirty="0"/>
          </a:p>
          <a:p>
            <a:r>
              <a:rPr lang="en-GB" sz="6000" b="1" dirty="0"/>
              <a:t>Poster Presentation 101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F62CA-6EB9-809B-DBCD-AD84C879BAC6}"/>
              </a:ext>
            </a:extLst>
          </p:cNvPr>
          <p:cNvSpPr txBox="1"/>
          <p:nvPr/>
        </p:nvSpPr>
        <p:spPr>
          <a:xfrm>
            <a:off x="5026867" y="5920521"/>
            <a:ext cx="703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Dr Fiona Farnsworth  |</a:t>
            </a:r>
            <a:r>
              <a:rPr lang="en-GB" dirty="0"/>
              <a:t>  </a:t>
            </a:r>
            <a:r>
              <a:rPr lang="en-GB" b="1" dirty="0"/>
              <a:t>Institute for Advanced Teaching and Learning  |</a:t>
            </a:r>
          </a:p>
        </p:txBody>
      </p:sp>
    </p:spTree>
    <p:extLst>
      <p:ext uri="{BB962C8B-B14F-4D97-AF65-F5344CB8AC3E}">
        <p14:creationId xmlns:p14="http://schemas.microsoft.com/office/powerpoint/2010/main" val="1870210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76E8D975-EEED-6012-DFFE-C079248FF599}"/>
              </a:ext>
            </a:extLst>
          </p:cNvPr>
          <p:cNvSpPr txBox="1">
            <a:spLocks/>
          </p:cNvSpPr>
          <p:nvPr/>
        </p:nvSpPr>
        <p:spPr>
          <a:xfrm>
            <a:off x="3333750" y="1122363"/>
            <a:ext cx="7696200" cy="6814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0" b="1" dirty="0">
                <a:solidFill>
                  <a:srgbClr val="1B1634"/>
                </a:solidFill>
              </a:rPr>
              <a:t>What’s the </a:t>
            </a:r>
            <a:r>
              <a:rPr lang="en-US" sz="6000" b="1" dirty="0">
                <a:solidFill>
                  <a:srgbClr val="EE746C"/>
                </a:solidFill>
              </a:rPr>
              <a:t>setup</a:t>
            </a:r>
            <a:r>
              <a:rPr lang="en-US" sz="6000" b="1" dirty="0">
                <a:solidFill>
                  <a:srgbClr val="1B1634"/>
                </a:solidFill>
              </a:rPr>
              <a:t>?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1C941EB0-105D-AB02-301B-097E876663D6}"/>
              </a:ext>
            </a:extLst>
          </p:cNvPr>
          <p:cNvSpPr txBox="1">
            <a:spLocks/>
          </p:cNvSpPr>
          <p:nvPr/>
        </p:nvSpPr>
        <p:spPr>
          <a:xfrm>
            <a:off x="475357" y="2753099"/>
            <a:ext cx="11440418" cy="6814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B1634"/>
                </a:solidFill>
              </a:rPr>
              <a:t>Your poster will be on display on a poster board in the </a:t>
            </a:r>
            <a:r>
              <a:rPr lang="en-US" sz="3200" b="1" dirty="0">
                <a:solidFill>
                  <a:srgbClr val="2180C4"/>
                </a:solidFill>
              </a:rPr>
              <a:t>Mead Gallery</a:t>
            </a:r>
            <a:r>
              <a:rPr lang="en-US" sz="3200" dirty="0">
                <a:solidFill>
                  <a:srgbClr val="1B1634"/>
                </a:solidFill>
              </a:rPr>
              <a:t> for the duration of your delegate period</a:t>
            </a:r>
          </a:p>
          <a:p>
            <a:r>
              <a:rPr lang="en-US" sz="3200" dirty="0">
                <a:solidFill>
                  <a:srgbClr val="1B1634"/>
                </a:solidFill>
              </a:rPr>
              <a:t>You’ll be expected to attend at least one of our </a:t>
            </a:r>
            <a:r>
              <a:rPr lang="en-US" sz="3200" b="1" dirty="0">
                <a:solidFill>
                  <a:srgbClr val="2180C4"/>
                </a:solidFill>
              </a:rPr>
              <a:t>dedicated poster sessions </a:t>
            </a:r>
            <a:r>
              <a:rPr lang="en-US" sz="3200" dirty="0">
                <a:solidFill>
                  <a:srgbClr val="1B1634"/>
                </a:solidFill>
              </a:rPr>
              <a:t>to stand with your poster as audiences circulate, and to answer any questions about your research</a:t>
            </a:r>
          </a:p>
          <a:p>
            <a:r>
              <a:rPr lang="en-US" sz="3200" dirty="0">
                <a:solidFill>
                  <a:srgbClr val="1B1634"/>
                </a:solidFill>
              </a:rPr>
              <a:t>Your poster can </a:t>
            </a:r>
            <a:r>
              <a:rPr lang="en-US" sz="3200" b="1" dirty="0">
                <a:solidFill>
                  <a:srgbClr val="2180C4"/>
                </a:solidFill>
              </a:rPr>
              <a:t>stand on its own </a:t>
            </a:r>
            <a:r>
              <a:rPr lang="en-US" sz="3200" dirty="0">
                <a:solidFill>
                  <a:srgbClr val="1B1634"/>
                </a:solidFill>
              </a:rPr>
              <a:t>– but it should also be intriguing enough that it invites </a:t>
            </a:r>
            <a:r>
              <a:rPr lang="en-US" sz="3200" b="1" dirty="0">
                <a:solidFill>
                  <a:srgbClr val="2180C4"/>
                </a:solidFill>
              </a:rPr>
              <a:t>further questions</a:t>
            </a:r>
            <a:r>
              <a:rPr lang="en-US" sz="3200" dirty="0">
                <a:solidFill>
                  <a:srgbClr val="1B1634"/>
                </a:solidFill>
              </a:rPr>
              <a:t>!</a:t>
            </a:r>
            <a:endParaRPr lang="en-US" sz="3200" dirty="0">
              <a:solidFill>
                <a:srgbClr val="2180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51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BF8C7EE-779E-7C6C-410C-FC182667863B}"/>
              </a:ext>
            </a:extLst>
          </p:cNvPr>
          <p:cNvSpPr txBox="1">
            <a:spLocks/>
          </p:cNvSpPr>
          <p:nvPr/>
        </p:nvSpPr>
        <p:spPr>
          <a:xfrm>
            <a:off x="325678" y="563672"/>
            <a:ext cx="10371550" cy="9603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your abstract, we asked you to think about and answer four questions: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9C6012-CB1F-1267-A038-27192DCCEF22}"/>
              </a:ext>
            </a:extLst>
          </p:cNvPr>
          <p:cNvSpPr txBox="1"/>
          <p:nvPr/>
        </p:nvSpPr>
        <p:spPr>
          <a:xfrm>
            <a:off x="4779431" y="4402181"/>
            <a:ext cx="65716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These are great starting points when you’re thinking about your poster, too!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8B84163-5123-2CC2-8CA3-483290625712}"/>
              </a:ext>
            </a:extLst>
          </p:cNvPr>
          <p:cNvSpPr txBox="1">
            <a:spLocks/>
          </p:cNvSpPr>
          <p:nvPr/>
        </p:nvSpPr>
        <p:spPr>
          <a:xfrm>
            <a:off x="169058" y="1543050"/>
            <a:ext cx="3134495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FF0066"/>
                </a:solidFill>
              </a:rPr>
              <a:t>WHY</a:t>
            </a:r>
            <a:r>
              <a:rPr lang="en-US" sz="8800" b="1" dirty="0"/>
              <a:t>?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B1913614-CDDB-1B5E-2A84-F499FDEDE30D}"/>
              </a:ext>
            </a:extLst>
          </p:cNvPr>
          <p:cNvSpPr txBox="1">
            <a:spLocks/>
          </p:cNvSpPr>
          <p:nvPr/>
        </p:nvSpPr>
        <p:spPr>
          <a:xfrm>
            <a:off x="8471175" y="2675276"/>
            <a:ext cx="3779895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rgbClr val="7030A0"/>
                </a:solidFill>
              </a:rPr>
              <a:t>WHAT</a:t>
            </a:r>
            <a:r>
              <a:rPr lang="en-US" sz="8800" b="1" dirty="0"/>
              <a:t>?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78BD441-AEC2-A0E6-9776-8844DDD795E2}"/>
              </a:ext>
            </a:extLst>
          </p:cNvPr>
          <p:cNvSpPr txBox="1">
            <a:spLocks/>
          </p:cNvSpPr>
          <p:nvPr/>
        </p:nvSpPr>
        <p:spPr>
          <a:xfrm>
            <a:off x="4579406" y="1453840"/>
            <a:ext cx="5361140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chemeClr val="accent5">
                    <a:lumMod val="75000"/>
                  </a:schemeClr>
                </a:solidFill>
              </a:rPr>
              <a:t>SO WHAT</a:t>
            </a:r>
            <a:r>
              <a:rPr lang="en-US" sz="8800" b="1" dirty="0"/>
              <a:t>?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DA42FC1F-8281-308C-C7F5-F6CE8A8FB6DC}"/>
              </a:ext>
            </a:extLst>
          </p:cNvPr>
          <p:cNvSpPr txBox="1">
            <a:spLocks/>
          </p:cNvSpPr>
          <p:nvPr/>
        </p:nvSpPr>
        <p:spPr>
          <a:xfrm>
            <a:off x="1157489" y="2618538"/>
            <a:ext cx="6325644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800" b="1" dirty="0">
                <a:solidFill>
                  <a:schemeClr val="accent2">
                    <a:lumMod val="75000"/>
                  </a:schemeClr>
                </a:solidFill>
              </a:rPr>
              <a:t>NOW WHAT</a:t>
            </a:r>
            <a:r>
              <a:rPr lang="en-US" sz="8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24280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1F845FF-AEB3-EF9B-A4F7-E3FB799D5DCB}"/>
              </a:ext>
            </a:extLst>
          </p:cNvPr>
          <p:cNvGrpSpPr/>
          <p:nvPr/>
        </p:nvGrpSpPr>
        <p:grpSpPr>
          <a:xfrm>
            <a:off x="3748148" y="623495"/>
            <a:ext cx="3714750" cy="5843588"/>
            <a:chOff x="3714750" y="614362"/>
            <a:chExt cx="3714750" cy="58435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3291F1-B024-D501-8566-A1070BD44347}"/>
                </a:ext>
              </a:extLst>
            </p:cNvPr>
            <p:cNvSpPr/>
            <p:nvPr/>
          </p:nvSpPr>
          <p:spPr>
            <a:xfrm>
              <a:off x="3714750" y="614362"/>
              <a:ext cx="3714750" cy="584358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2069CEA-FD70-8983-B62F-2319FD2D7CC5}"/>
                </a:ext>
              </a:extLst>
            </p:cNvPr>
            <p:cNvSpPr txBox="1"/>
            <p:nvPr/>
          </p:nvSpPr>
          <p:spPr>
            <a:xfrm>
              <a:off x="3835400" y="777240"/>
              <a:ext cx="3474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Title of Your Presentation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4066FF-CB06-BAE5-C710-DC569D72279D}"/>
                </a:ext>
              </a:extLst>
            </p:cNvPr>
            <p:cNvSpPr txBox="1"/>
            <p:nvPr/>
          </p:nvSpPr>
          <p:spPr>
            <a:xfrm>
              <a:off x="3834765" y="1037584"/>
              <a:ext cx="34747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/>
                <a:t>Your name, your institution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BE800A-55E5-5E67-6056-E39EBA3FE15A}"/>
                </a:ext>
              </a:extLst>
            </p:cNvPr>
            <p:cNvSpPr txBox="1"/>
            <p:nvPr/>
          </p:nvSpPr>
          <p:spPr>
            <a:xfrm>
              <a:off x="3834765" y="1208994"/>
              <a:ext cx="347472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Subheading</a:t>
              </a:r>
            </a:p>
            <a:p>
              <a:r>
                <a:rPr lang="en-GB" sz="1000" dirty="0"/>
                <a:t>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.</a:t>
              </a:r>
            </a:p>
            <a:p>
              <a:endParaRPr lang="en-GB" sz="1000" dirty="0"/>
            </a:p>
          </p:txBody>
        </p:sp>
        <p:pic>
          <p:nvPicPr>
            <p:cNvPr id="7170" name="Picture 2" descr="Doggy DNA - Learn How to Determine Your Dog's Breed - Inside Dogs World">
              <a:extLst>
                <a:ext uri="{FF2B5EF4-FFF2-40B4-BE49-F238E27FC236}">
                  <a16:creationId xmlns:a16="http://schemas.microsoft.com/office/drawing/2014/main" id="{79AD1766-447A-87BD-8B1E-2FFD59D95C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7045" y="2737757"/>
              <a:ext cx="1517909" cy="1036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C986BDD-1734-38B3-0241-904328063D96}"/>
                </a:ext>
              </a:extLst>
            </p:cNvPr>
            <p:cNvSpPr txBox="1"/>
            <p:nvPr/>
          </p:nvSpPr>
          <p:spPr>
            <a:xfrm>
              <a:off x="5474953" y="2634738"/>
              <a:ext cx="183453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Subheading</a:t>
              </a:r>
            </a:p>
            <a:p>
              <a:r>
                <a:rPr lang="en-GB" sz="1000" dirty="0"/>
                <a:t>AbcdefghijklmnopqrstuvwxyzAbcdefghijklmnopqrstuvwxyzAbcdefghijklmnopqrstuvwxyzAbcdefghijklmnopqrstuvwxyzAbcdefghijklmnopqrstuvwxyzAbcdefghijklmnopqrstuvwxyzAbcdefghijklmnopqrstuvwxyz.</a:t>
              </a:r>
            </a:p>
            <a:p>
              <a:endParaRPr lang="en-GB" sz="10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0C174E-A181-B56B-5876-288E02557B80}"/>
                </a:ext>
              </a:extLst>
            </p:cNvPr>
            <p:cNvSpPr txBox="1"/>
            <p:nvPr/>
          </p:nvSpPr>
          <p:spPr>
            <a:xfrm>
              <a:off x="3836277" y="3780472"/>
              <a:ext cx="183453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Subheading</a:t>
              </a:r>
            </a:p>
            <a:p>
              <a:r>
                <a:rPr lang="en-GB" sz="1000" dirty="0"/>
                <a:t>AbcdefghijklmnopqrstuvwxyzAbcdefghijklmnopqrstuvwxyzAbcdefghijklmnopqrstuvwxyzAbcdefghijklmnopqrstuvwxyzAbcdefghijklmnopqrstuvwxyzAbcdefghijklmnopqrstuvwxyzAbcdefghijklmnopqrstuvwxyz.</a:t>
              </a:r>
            </a:p>
            <a:p>
              <a:endParaRPr lang="en-GB" sz="1000" dirty="0"/>
            </a:p>
          </p:txBody>
        </p:sp>
        <p:pic>
          <p:nvPicPr>
            <p:cNvPr id="7172" name="Picture 4" descr="Curve graph clipart - Clipground">
              <a:extLst>
                <a:ext uri="{FF2B5EF4-FFF2-40B4-BE49-F238E27FC236}">
                  <a16:creationId xmlns:a16="http://schemas.microsoft.com/office/drawing/2014/main" id="{37877D2A-4495-33B7-0C32-CB89CD3359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808" y="3953397"/>
              <a:ext cx="1638676" cy="1107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0FD7B66-CEBC-6910-C6A2-DCC95FB81307}"/>
                </a:ext>
              </a:extLst>
            </p:cNvPr>
            <p:cNvSpPr txBox="1"/>
            <p:nvPr/>
          </p:nvSpPr>
          <p:spPr>
            <a:xfrm>
              <a:off x="3834765" y="5009469"/>
              <a:ext cx="347472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Subheading</a:t>
              </a:r>
            </a:p>
            <a:p>
              <a:r>
                <a:rPr lang="en-GB" sz="1000" dirty="0"/>
                <a:t>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vwxyzAbcdefghijklmnopqrstu.</a:t>
              </a:r>
            </a:p>
            <a:p>
              <a:endParaRPr lang="en-GB" sz="1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65D94D-6BAD-469A-B863-C1E1754198B3}"/>
              </a:ext>
            </a:extLst>
          </p:cNvPr>
          <p:cNvGrpSpPr/>
          <p:nvPr/>
        </p:nvGrpSpPr>
        <p:grpSpPr>
          <a:xfrm>
            <a:off x="8443853" y="1026492"/>
            <a:ext cx="3488418" cy="1375396"/>
            <a:chOff x="3524250" y="689158"/>
            <a:chExt cx="3488418" cy="1375396"/>
          </a:xfrm>
        </p:grpSpPr>
        <p:sp>
          <p:nvSpPr>
            <p:cNvPr id="22" name="Text Placeholder 1">
              <a:extLst>
                <a:ext uri="{FF2B5EF4-FFF2-40B4-BE49-F238E27FC236}">
                  <a16:creationId xmlns:a16="http://schemas.microsoft.com/office/drawing/2014/main" id="{B0A25D76-4ACB-F7ED-716F-1DCC9D44B21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1F85EA3F-44C2-BAF8-224D-68B0DA9EAA0A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34067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resentation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EF46BC4-D1ED-DD1E-8451-43183C8095B9}"/>
              </a:ext>
            </a:extLst>
          </p:cNvPr>
          <p:cNvGrpSpPr/>
          <p:nvPr/>
        </p:nvGrpSpPr>
        <p:grpSpPr>
          <a:xfrm>
            <a:off x="8474696" y="2106348"/>
            <a:ext cx="3476625" cy="1375396"/>
            <a:chOff x="3524250" y="708484"/>
            <a:chExt cx="3476625" cy="1375396"/>
          </a:xfrm>
        </p:grpSpPr>
        <p:sp>
          <p:nvSpPr>
            <p:cNvPr id="25" name="Text Placeholder 1">
              <a:extLst>
                <a:ext uri="{FF2B5EF4-FFF2-40B4-BE49-F238E27FC236}">
                  <a16:creationId xmlns:a16="http://schemas.microsoft.com/office/drawing/2014/main" id="{90C53820-EBE6-D643-46C9-3979D6F3448A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708484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6" name="Text Placeholder 4">
              <a:extLst>
                <a:ext uri="{FF2B5EF4-FFF2-40B4-BE49-F238E27FC236}">
                  <a16:creationId xmlns:a16="http://schemas.microsoft.com/office/drawing/2014/main" id="{A30FB1CC-9D16-D99A-BBFC-CBD25AE18ED6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22274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4400" dirty="0">
                  <a:latin typeface="Calibri" panose="020F0502020204030204" pitchFamily="34" charset="0"/>
                  <a:cs typeface="Calibri" panose="020F0502020204030204" pitchFamily="34" charset="0"/>
                </a:rPr>
                <a:t>reparation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896AF1E-E1E4-B1A7-9A12-162C8FB3B6D0}"/>
              </a:ext>
            </a:extLst>
          </p:cNvPr>
          <p:cNvGrpSpPr/>
          <p:nvPr/>
        </p:nvGrpSpPr>
        <p:grpSpPr>
          <a:xfrm>
            <a:off x="8465071" y="3161479"/>
            <a:ext cx="3467200" cy="1375396"/>
            <a:chOff x="3533675" y="594675"/>
            <a:chExt cx="3467200" cy="1375396"/>
          </a:xfrm>
        </p:grpSpPr>
        <p:sp>
          <p:nvSpPr>
            <p:cNvPr id="28" name="Text Placeholder 1">
              <a:extLst>
                <a:ext uri="{FF2B5EF4-FFF2-40B4-BE49-F238E27FC236}">
                  <a16:creationId xmlns:a16="http://schemas.microsoft.com/office/drawing/2014/main" id="{4ACD57FE-AF77-793D-3C63-8D7BBBD3C403}"/>
                </a:ext>
              </a:extLst>
            </p:cNvPr>
            <p:cNvSpPr txBox="1">
              <a:spLocks/>
            </p:cNvSpPr>
            <p:nvPr/>
          </p:nvSpPr>
          <p:spPr>
            <a:xfrm>
              <a:off x="3533675" y="594675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9" name="Text Placeholder 4">
              <a:extLst>
                <a:ext uri="{FF2B5EF4-FFF2-40B4-BE49-F238E27FC236}">
                  <a16:creationId xmlns:a16="http://schemas.microsoft.com/office/drawing/2014/main" id="{BE7CE948-CA72-6967-D961-4922CECD8683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22274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ersuades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F7AFDB4-37FC-9F9B-53AF-B304C03890D5}"/>
              </a:ext>
            </a:extLst>
          </p:cNvPr>
          <p:cNvGrpSpPr/>
          <p:nvPr/>
        </p:nvGrpSpPr>
        <p:grpSpPr>
          <a:xfrm>
            <a:off x="8474696" y="4321771"/>
            <a:ext cx="3476625" cy="1375396"/>
            <a:chOff x="3524250" y="689158"/>
            <a:chExt cx="3476625" cy="1375396"/>
          </a:xfrm>
        </p:grpSpPr>
        <p:sp>
          <p:nvSpPr>
            <p:cNvPr id="31" name="Text Placeholder 1">
              <a:extLst>
                <a:ext uri="{FF2B5EF4-FFF2-40B4-BE49-F238E27FC236}">
                  <a16:creationId xmlns:a16="http://schemas.microsoft.com/office/drawing/2014/main" id="{59EDBB09-532A-062E-DECC-B6E786832FE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32" name="Text Placeholder 4">
              <a:extLst>
                <a:ext uri="{FF2B5EF4-FFF2-40B4-BE49-F238E27FC236}">
                  <a16:creationId xmlns:a16="http://schemas.microsoft.com/office/drawing/2014/main" id="{D07C853B-1A7F-3C90-C8DD-CF313090310B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22274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eople</a:t>
              </a:r>
              <a:r>
                <a:rPr lang="en-US" sz="4400" dirty="0">
                  <a:latin typeface="Calibri" panose="020F0502020204030204" pitchFamily="34" charset="0"/>
                  <a:cs typeface="Calibri" panose="020F0502020204030204" pitchFamily="34" charset="0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848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3291F1-B024-D501-8566-A1070BD44347}"/>
              </a:ext>
            </a:extLst>
          </p:cNvPr>
          <p:cNvSpPr>
            <a:spLocks/>
          </p:cNvSpPr>
          <p:nvPr/>
        </p:nvSpPr>
        <p:spPr>
          <a:xfrm rot="16200000">
            <a:off x="6197161" y="1041182"/>
            <a:ext cx="3714750" cy="5843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069CEA-FD70-8983-B62F-2319FD2D7CC5}"/>
              </a:ext>
            </a:extLst>
          </p:cNvPr>
          <p:cNvSpPr txBox="1">
            <a:spLocks/>
          </p:cNvSpPr>
          <p:nvPr/>
        </p:nvSpPr>
        <p:spPr>
          <a:xfrm>
            <a:off x="4750688" y="2208432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Title of Your Presentation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4066FF-CB06-BAE5-C710-DC569D72279D}"/>
              </a:ext>
            </a:extLst>
          </p:cNvPr>
          <p:cNvSpPr txBox="1">
            <a:spLocks/>
          </p:cNvSpPr>
          <p:nvPr/>
        </p:nvSpPr>
        <p:spPr>
          <a:xfrm>
            <a:off x="4365029" y="2463796"/>
            <a:ext cx="3474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Your name, your institution</a:t>
            </a:r>
          </a:p>
        </p:txBody>
      </p:sp>
      <p:pic>
        <p:nvPicPr>
          <p:cNvPr id="7170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79AD1766-447A-87BD-8B1E-2FFD59D95C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99" y="2882461"/>
            <a:ext cx="3304909" cy="225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986BDD-1734-38B3-0241-904328063D96}"/>
              </a:ext>
            </a:extLst>
          </p:cNvPr>
          <p:cNvSpPr txBox="1">
            <a:spLocks/>
          </p:cNvSpPr>
          <p:nvPr/>
        </p:nvSpPr>
        <p:spPr>
          <a:xfrm>
            <a:off x="9735632" y="2856147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65D94D-6BAD-469A-B863-C1E1754198B3}"/>
              </a:ext>
            </a:extLst>
          </p:cNvPr>
          <p:cNvGrpSpPr/>
          <p:nvPr/>
        </p:nvGrpSpPr>
        <p:grpSpPr>
          <a:xfrm>
            <a:off x="4974467" y="440878"/>
            <a:ext cx="3488418" cy="1375396"/>
            <a:chOff x="3524250" y="689158"/>
            <a:chExt cx="3488418" cy="1375396"/>
          </a:xfrm>
        </p:grpSpPr>
        <p:sp>
          <p:nvSpPr>
            <p:cNvPr id="22" name="Text Placeholder 1">
              <a:extLst>
                <a:ext uri="{FF2B5EF4-FFF2-40B4-BE49-F238E27FC236}">
                  <a16:creationId xmlns:a16="http://schemas.microsoft.com/office/drawing/2014/main" id="{B0A25D76-4ACB-F7ED-716F-1DCC9D44B21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1F85EA3F-44C2-BAF8-224D-68B0DA9EAA0A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34067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resentation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90972DC-CFF1-8E82-8816-3B993853AA26}"/>
              </a:ext>
            </a:extLst>
          </p:cNvPr>
          <p:cNvSpPr txBox="1">
            <a:spLocks/>
          </p:cNvSpPr>
          <p:nvPr/>
        </p:nvSpPr>
        <p:spPr>
          <a:xfrm>
            <a:off x="5161384" y="2897882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04478F-5310-6B31-9506-2121B08E4A43}"/>
              </a:ext>
            </a:extLst>
          </p:cNvPr>
          <p:cNvSpPr txBox="1">
            <a:spLocks/>
          </p:cNvSpPr>
          <p:nvPr/>
        </p:nvSpPr>
        <p:spPr>
          <a:xfrm>
            <a:off x="5161384" y="5250022"/>
            <a:ext cx="5718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E90B70C-B5CF-803C-5162-F080AC84EB5A}"/>
              </a:ext>
            </a:extLst>
          </p:cNvPr>
          <p:cNvSpPr txBox="1">
            <a:spLocks/>
          </p:cNvSpPr>
          <p:nvPr/>
        </p:nvSpPr>
        <p:spPr>
          <a:xfrm>
            <a:off x="240632" y="2473610"/>
            <a:ext cx="4124397" cy="35621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How do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want to present your research? What works best for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project?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You can probably fit 300 – 800 words on a poster – do you need to use all that space? Not necessarily!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Think about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bulletpoints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subheadings, and the space available to you.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Remember your title, name, and other key info!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7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965D94D-6BAD-469A-B863-C1E1754198B3}"/>
              </a:ext>
            </a:extLst>
          </p:cNvPr>
          <p:cNvGrpSpPr/>
          <p:nvPr/>
        </p:nvGrpSpPr>
        <p:grpSpPr>
          <a:xfrm>
            <a:off x="8123722" y="342590"/>
            <a:ext cx="3488418" cy="1375396"/>
            <a:chOff x="3524250" y="689158"/>
            <a:chExt cx="3488418" cy="1375396"/>
          </a:xfrm>
        </p:grpSpPr>
        <p:sp>
          <p:nvSpPr>
            <p:cNvPr id="22" name="Text Placeholder 1">
              <a:extLst>
                <a:ext uri="{FF2B5EF4-FFF2-40B4-BE49-F238E27FC236}">
                  <a16:creationId xmlns:a16="http://schemas.microsoft.com/office/drawing/2014/main" id="{B0A25D76-4ACB-F7ED-716F-1DCC9D44B21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1F85EA3F-44C2-BAF8-224D-68B0DA9EAA0A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34067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>
                  <a:latin typeface="Calibri" panose="020F0502020204030204" pitchFamily="34" charset="0"/>
                  <a:cs typeface="Calibri" panose="020F0502020204030204" pitchFamily="34" charset="0"/>
                </a:rPr>
                <a:t>reparation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E90B70C-B5CF-803C-5162-F080AC84EB5A}"/>
              </a:ext>
            </a:extLst>
          </p:cNvPr>
          <p:cNvSpPr txBox="1">
            <a:spLocks/>
          </p:cNvSpPr>
          <p:nvPr/>
        </p:nvSpPr>
        <p:spPr>
          <a:xfrm>
            <a:off x="8123722" y="1919105"/>
            <a:ext cx="3629987" cy="42086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24F477-FB64-78F1-A264-D3A2118654EB}"/>
              </a:ext>
            </a:extLst>
          </p:cNvPr>
          <p:cNvSpPr/>
          <p:nvPr/>
        </p:nvSpPr>
        <p:spPr>
          <a:xfrm>
            <a:off x="3704348" y="506392"/>
            <a:ext cx="3714750" cy="5843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A76E8B-E1A2-D123-833E-CAD9FC0BD59A}"/>
              </a:ext>
            </a:extLst>
          </p:cNvPr>
          <p:cNvSpPr txBox="1"/>
          <p:nvPr/>
        </p:nvSpPr>
        <p:spPr>
          <a:xfrm>
            <a:off x="3824998" y="669270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Title of Your 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410C21-6A21-2BA3-3296-42AB966BBA56}"/>
              </a:ext>
            </a:extLst>
          </p:cNvPr>
          <p:cNvSpPr txBox="1"/>
          <p:nvPr/>
        </p:nvSpPr>
        <p:spPr>
          <a:xfrm>
            <a:off x="3824363" y="929614"/>
            <a:ext cx="3474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Your name, your institution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86DFDB-12C1-96D9-3A10-29BB672B4C19}"/>
              </a:ext>
            </a:extLst>
          </p:cNvPr>
          <p:cNvSpPr txBox="1"/>
          <p:nvPr/>
        </p:nvSpPr>
        <p:spPr>
          <a:xfrm>
            <a:off x="5724797" y="1218666"/>
            <a:ext cx="16894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507CEF-E9CA-D614-39B8-287732D766EA}"/>
              </a:ext>
            </a:extLst>
          </p:cNvPr>
          <p:cNvSpPr txBox="1"/>
          <p:nvPr/>
        </p:nvSpPr>
        <p:spPr>
          <a:xfrm>
            <a:off x="3804862" y="4089855"/>
            <a:ext cx="3473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AbcdefghijklmnopqrstuvwxyzAbcdefghijklmnopqrstuvwxyzAbcdefghijklmnopqrstuvwxyzAbcdefghijklmnopqrstuvwxyzAbcdefghijklmnopqrstuvwxyzAbcdefghijklmnopqrstuvwxyzAbcdefghij.</a:t>
            </a:r>
          </a:p>
          <a:p>
            <a:endParaRPr lang="en-GB" sz="1000" dirty="0"/>
          </a:p>
        </p:txBody>
      </p:sp>
      <p:pic>
        <p:nvPicPr>
          <p:cNvPr id="28" name="Picture 4" descr="Curve graph clipart - Clipground">
            <a:extLst>
              <a:ext uri="{FF2B5EF4-FFF2-40B4-BE49-F238E27FC236}">
                <a16:creationId xmlns:a16="http://schemas.microsoft.com/office/drawing/2014/main" id="{47888FC6-F6CD-AC89-5969-6991E22B1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21" y="1269159"/>
            <a:ext cx="1835774" cy="124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urve graph clipart - Clipground">
            <a:extLst>
              <a:ext uri="{FF2B5EF4-FFF2-40B4-BE49-F238E27FC236}">
                <a16:creationId xmlns:a16="http://schemas.microsoft.com/office/drawing/2014/main" id="{D2576BED-385F-AEEF-F64C-E15628102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796" y="2729585"/>
            <a:ext cx="1835774" cy="124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7BEC6F1-8F93-A2F5-B1C0-FEC55C3D8DF4}"/>
              </a:ext>
            </a:extLst>
          </p:cNvPr>
          <p:cNvSpPr txBox="1"/>
          <p:nvPr/>
        </p:nvSpPr>
        <p:spPr>
          <a:xfrm>
            <a:off x="3813814" y="2632461"/>
            <a:ext cx="16894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pic>
        <p:nvPicPr>
          <p:cNvPr id="31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FD3DEB89-2F8B-FA54-1D86-C0CDD1FAC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335" y="4816687"/>
            <a:ext cx="2009472" cy="137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D2F6367-96E5-363E-564B-D30004B67B0B}"/>
              </a:ext>
            </a:extLst>
          </p:cNvPr>
          <p:cNvSpPr txBox="1"/>
          <p:nvPr/>
        </p:nvSpPr>
        <p:spPr>
          <a:xfrm>
            <a:off x="3804862" y="4826913"/>
            <a:ext cx="817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AbcdefghijklmnopqrstuvwxyzAbcdefghijklmnopqrstuvwxyzAbcdefghijklmnop.</a:t>
            </a:r>
          </a:p>
          <a:p>
            <a:endParaRPr lang="en-GB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CD1B46-FF48-1B12-384A-BAB9DB7CEAA1}"/>
              </a:ext>
            </a:extLst>
          </p:cNvPr>
          <p:cNvSpPr txBox="1"/>
          <p:nvPr/>
        </p:nvSpPr>
        <p:spPr>
          <a:xfrm>
            <a:off x="6631807" y="4824402"/>
            <a:ext cx="817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AbcdefghijklmnopqrstuvwxyzAbcdefghijklmnopqrstuvwxyzAbcdefghijklmnop.</a:t>
            </a:r>
          </a:p>
          <a:p>
            <a:endParaRPr lang="en-GB" sz="1000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05672EB-31F6-2DDE-64C1-C16D82DFB563}"/>
              </a:ext>
            </a:extLst>
          </p:cNvPr>
          <p:cNvSpPr txBox="1">
            <a:spLocks/>
          </p:cNvSpPr>
          <p:nvPr/>
        </p:nvSpPr>
        <p:spPr>
          <a:xfrm>
            <a:off x="7759944" y="1615348"/>
            <a:ext cx="4124397" cy="35621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Know your project! 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Talk to non-specialist friends and family – get used to explaining your research to people who don’t have the same disciplinary knowledge and/or background as you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Anticipate questions, but be prepared to let people enjoy your research themselves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If you’re included 3D or interactive elements,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familiarise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yourself with how you’re including these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Breathe, pause, enjoy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14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3291F1-B024-D501-8566-A1070BD44347}"/>
              </a:ext>
            </a:extLst>
          </p:cNvPr>
          <p:cNvSpPr>
            <a:spLocks/>
          </p:cNvSpPr>
          <p:nvPr/>
        </p:nvSpPr>
        <p:spPr>
          <a:xfrm rot="16200000">
            <a:off x="6197161" y="1041182"/>
            <a:ext cx="3714750" cy="5843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069CEA-FD70-8983-B62F-2319FD2D7CC5}"/>
              </a:ext>
            </a:extLst>
          </p:cNvPr>
          <p:cNvSpPr txBox="1">
            <a:spLocks/>
          </p:cNvSpPr>
          <p:nvPr/>
        </p:nvSpPr>
        <p:spPr>
          <a:xfrm>
            <a:off x="4750688" y="2208432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Title of Your Presentation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4066FF-CB06-BAE5-C710-DC569D72279D}"/>
              </a:ext>
            </a:extLst>
          </p:cNvPr>
          <p:cNvSpPr txBox="1">
            <a:spLocks/>
          </p:cNvSpPr>
          <p:nvPr/>
        </p:nvSpPr>
        <p:spPr>
          <a:xfrm>
            <a:off x="4365029" y="2463796"/>
            <a:ext cx="3474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Your name, your institution</a:t>
            </a:r>
          </a:p>
        </p:txBody>
      </p:sp>
      <p:pic>
        <p:nvPicPr>
          <p:cNvPr id="7170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79AD1766-447A-87BD-8B1E-2FFD59D95C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532" y="2794629"/>
            <a:ext cx="889074" cy="6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986BDD-1734-38B3-0241-904328063D96}"/>
              </a:ext>
            </a:extLst>
          </p:cNvPr>
          <p:cNvSpPr txBox="1">
            <a:spLocks/>
          </p:cNvSpPr>
          <p:nvPr/>
        </p:nvSpPr>
        <p:spPr>
          <a:xfrm>
            <a:off x="6253115" y="2761784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65D94D-6BAD-469A-B863-C1E1754198B3}"/>
              </a:ext>
            </a:extLst>
          </p:cNvPr>
          <p:cNvGrpSpPr/>
          <p:nvPr/>
        </p:nvGrpSpPr>
        <p:grpSpPr>
          <a:xfrm>
            <a:off x="4974467" y="440878"/>
            <a:ext cx="3488418" cy="1375396"/>
            <a:chOff x="3524250" y="689158"/>
            <a:chExt cx="3488418" cy="1375396"/>
          </a:xfrm>
        </p:grpSpPr>
        <p:sp>
          <p:nvSpPr>
            <p:cNvPr id="22" name="Text Placeholder 1">
              <a:extLst>
                <a:ext uri="{FF2B5EF4-FFF2-40B4-BE49-F238E27FC236}">
                  <a16:creationId xmlns:a16="http://schemas.microsoft.com/office/drawing/2014/main" id="{B0A25D76-4ACB-F7ED-716F-1DCC9D44B21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1F85EA3F-44C2-BAF8-224D-68B0DA9EAA0A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34067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ersuades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90972DC-CFF1-8E82-8816-3B993853AA26}"/>
              </a:ext>
            </a:extLst>
          </p:cNvPr>
          <p:cNvSpPr txBox="1">
            <a:spLocks/>
          </p:cNvSpPr>
          <p:nvPr/>
        </p:nvSpPr>
        <p:spPr>
          <a:xfrm>
            <a:off x="5186624" y="3546341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E90B70C-B5CF-803C-5162-F080AC84EB5A}"/>
              </a:ext>
            </a:extLst>
          </p:cNvPr>
          <p:cNvSpPr txBox="1">
            <a:spLocks/>
          </p:cNvSpPr>
          <p:nvPr/>
        </p:nvSpPr>
        <p:spPr>
          <a:xfrm>
            <a:off x="240632" y="2319610"/>
            <a:ext cx="4768465" cy="35621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Your poster is a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hook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to get people interested in speaking to you about your research – it can stand on its own, but it really needs to be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appealing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intriguing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Do you want to include images and/or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visualisations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? Do you want to include 3D or interactive elements?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Try not to alienate by making your presentation over-complicated or discipline-specific – and consider things like trigger warnings too, if your research requires it.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1AD16C87-D555-7F6E-C426-A38DA8EDA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369" y="5046350"/>
            <a:ext cx="889074" cy="6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DC3C0A20-8A1E-E6F3-ADFD-6D9A38C2D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228" y="2751713"/>
            <a:ext cx="889074" cy="6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0F55CD-1566-CE24-20FC-77A043AD0E62}"/>
              </a:ext>
            </a:extLst>
          </p:cNvPr>
          <p:cNvSpPr txBox="1">
            <a:spLocks/>
          </p:cNvSpPr>
          <p:nvPr/>
        </p:nvSpPr>
        <p:spPr>
          <a:xfrm>
            <a:off x="8359811" y="2718868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0F0DEE-E6C4-49EB-AD93-FF6CE6B7A414}"/>
              </a:ext>
            </a:extLst>
          </p:cNvPr>
          <p:cNvSpPr txBox="1">
            <a:spLocks/>
          </p:cNvSpPr>
          <p:nvPr/>
        </p:nvSpPr>
        <p:spPr>
          <a:xfrm>
            <a:off x="7293320" y="3503425"/>
            <a:ext cx="10868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</a:t>
            </a:r>
          </a:p>
          <a:p>
            <a:endParaRPr lang="en-GB" sz="1000" dirty="0"/>
          </a:p>
        </p:txBody>
      </p:sp>
      <p:pic>
        <p:nvPicPr>
          <p:cNvPr id="18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DED574CF-4ACC-1B00-B7F1-C71C4E3929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065" y="5003434"/>
            <a:ext cx="889074" cy="6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2FE6F612-CD21-1479-A9EE-821995A14D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426" y="2567980"/>
            <a:ext cx="1370037" cy="93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C397F74-93A0-D41E-4EA0-5053117E8EBB}"/>
              </a:ext>
            </a:extLst>
          </p:cNvPr>
          <p:cNvSpPr txBox="1">
            <a:spLocks/>
          </p:cNvSpPr>
          <p:nvPr/>
        </p:nvSpPr>
        <p:spPr>
          <a:xfrm>
            <a:off x="9379277" y="3513496"/>
            <a:ext cx="14601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AbcdefghijklmnopqrstuvwxyzAbcdefghijklmnopqrstuvwxyzAbcdefghijklmnopqrstuvwxyzAbcdefghijklmnopqrstuvwxyzAbcdefghijklmnopqrstuvwxyzAbcdefghijklmnopqrstuvwxyzAbcdefghijklmnopqrstuvwxyz.AbcdefghijklmnopqrstuvwxyzAbcdefghijklmnopqrstuvwxyzAbcdefghijklmnopqrstuvwxyzAbcdefghijklmnop.</a:t>
            </a: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4237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>
                <a:latin typeface="Calibri" panose="020F0502020204030204" pitchFamily="34" charset="0"/>
                <a:cs typeface="Calibri" panose="020F0502020204030204" pitchFamily="34" charset="0"/>
              </a:rPr>
              <a:t>Accessibility should be something you’re always thinking about. If you have a slideshow, is the text easy to read? (Think about font, font size, font colour…) Are the visuals easy to see? Is there a balance regarding detail?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965D94D-6BAD-469A-B863-C1E1754198B3}"/>
              </a:ext>
            </a:extLst>
          </p:cNvPr>
          <p:cNvGrpSpPr/>
          <p:nvPr/>
        </p:nvGrpSpPr>
        <p:grpSpPr>
          <a:xfrm>
            <a:off x="8123722" y="342590"/>
            <a:ext cx="3488418" cy="1375396"/>
            <a:chOff x="3524250" y="689158"/>
            <a:chExt cx="3488418" cy="1375396"/>
          </a:xfrm>
        </p:grpSpPr>
        <p:sp>
          <p:nvSpPr>
            <p:cNvPr id="22" name="Text Placeholder 1">
              <a:extLst>
                <a:ext uri="{FF2B5EF4-FFF2-40B4-BE49-F238E27FC236}">
                  <a16:creationId xmlns:a16="http://schemas.microsoft.com/office/drawing/2014/main" id="{B0A25D76-4ACB-F7ED-716F-1DCC9D44B215}"/>
                </a:ext>
              </a:extLst>
            </p:cNvPr>
            <p:cNvSpPr txBox="1">
              <a:spLocks/>
            </p:cNvSpPr>
            <p:nvPr/>
          </p:nvSpPr>
          <p:spPr>
            <a:xfrm>
              <a:off x="3524250" y="689158"/>
              <a:ext cx="800100" cy="13753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8800" b="1" dirty="0">
                  <a:solidFill>
                    <a:srgbClr val="FF0066"/>
                  </a:solidFill>
                </a:rPr>
                <a:t>P</a:t>
              </a:r>
              <a:endParaRPr lang="en-US" sz="8800" b="1" dirty="0"/>
            </a:p>
          </p:txBody>
        </p:sp>
        <p:sp>
          <p:nvSpPr>
            <p:cNvPr id="23" name="Text Placeholder 4">
              <a:extLst>
                <a:ext uri="{FF2B5EF4-FFF2-40B4-BE49-F238E27FC236}">
                  <a16:creationId xmlns:a16="http://schemas.microsoft.com/office/drawing/2014/main" id="{1F85EA3F-44C2-BAF8-224D-68B0DA9EAA0A}"/>
                </a:ext>
              </a:extLst>
            </p:cNvPr>
            <p:cNvSpPr txBox="1">
              <a:spLocks/>
            </p:cNvSpPr>
            <p:nvPr/>
          </p:nvSpPr>
          <p:spPr>
            <a:xfrm>
              <a:off x="4178601" y="978485"/>
              <a:ext cx="2834067" cy="79674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GB" sz="4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eople</a:t>
              </a:r>
              <a:endParaRPr lang="en-US" sz="4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E90B70C-B5CF-803C-5162-F080AC84EB5A}"/>
              </a:ext>
            </a:extLst>
          </p:cNvPr>
          <p:cNvSpPr txBox="1">
            <a:spLocks/>
          </p:cNvSpPr>
          <p:nvPr/>
        </p:nvSpPr>
        <p:spPr>
          <a:xfrm>
            <a:off x="8123722" y="1919105"/>
            <a:ext cx="3629987" cy="42086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24F477-FB64-78F1-A264-D3A2118654EB}"/>
              </a:ext>
            </a:extLst>
          </p:cNvPr>
          <p:cNvSpPr/>
          <p:nvPr/>
        </p:nvSpPr>
        <p:spPr>
          <a:xfrm>
            <a:off x="3704348" y="506392"/>
            <a:ext cx="3714750" cy="5843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A76E8B-E1A2-D123-833E-CAD9FC0BD59A}"/>
              </a:ext>
            </a:extLst>
          </p:cNvPr>
          <p:cNvSpPr txBox="1"/>
          <p:nvPr/>
        </p:nvSpPr>
        <p:spPr>
          <a:xfrm>
            <a:off x="3824998" y="669270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Title of Your 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410C21-6A21-2BA3-3296-42AB966BBA56}"/>
              </a:ext>
            </a:extLst>
          </p:cNvPr>
          <p:cNvSpPr txBox="1"/>
          <p:nvPr/>
        </p:nvSpPr>
        <p:spPr>
          <a:xfrm>
            <a:off x="3824363" y="929614"/>
            <a:ext cx="3474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Your name, your institution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507CEF-E9CA-D614-39B8-287732D766EA}"/>
              </a:ext>
            </a:extLst>
          </p:cNvPr>
          <p:cNvSpPr txBox="1"/>
          <p:nvPr/>
        </p:nvSpPr>
        <p:spPr>
          <a:xfrm>
            <a:off x="3825875" y="3444248"/>
            <a:ext cx="3473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AbcdefghijklmnopqrstuvwxyzAbcdefghijklmnopqrstuvwxyzAbcdefghijklmnopqrstuvwxyzAbcdefghijklmnopqrstuvwxyzAbcdefghijklmnopqrstuvwxyzAbcdefghijklmnopqrstuvwxyzAbcdefghij.</a:t>
            </a:r>
          </a:p>
          <a:p>
            <a:endParaRPr lang="en-GB" sz="1000" dirty="0"/>
          </a:p>
        </p:txBody>
      </p:sp>
      <p:pic>
        <p:nvPicPr>
          <p:cNvPr id="28" name="Picture 4" descr="Curve graph clipart - Clipground">
            <a:extLst>
              <a:ext uri="{FF2B5EF4-FFF2-40B4-BE49-F238E27FC236}">
                <a16:creationId xmlns:a16="http://schemas.microsoft.com/office/drawing/2014/main" id="{47888FC6-F6CD-AC89-5969-6991E22B1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20" y="1182534"/>
            <a:ext cx="3374349" cy="228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Doggy DNA - Learn How to Determine Your Dog's Breed - Inside Dogs World">
            <a:extLst>
              <a:ext uri="{FF2B5EF4-FFF2-40B4-BE49-F238E27FC236}">
                <a16:creationId xmlns:a16="http://schemas.microsoft.com/office/drawing/2014/main" id="{FD3DEB89-2F8B-FA54-1D86-C0CDD1FAC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597" y="4826913"/>
            <a:ext cx="2009472" cy="137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D2F6367-96E5-363E-564B-D30004B67B0B}"/>
              </a:ext>
            </a:extLst>
          </p:cNvPr>
          <p:cNvSpPr txBox="1"/>
          <p:nvPr/>
        </p:nvSpPr>
        <p:spPr>
          <a:xfrm>
            <a:off x="3824112" y="4759538"/>
            <a:ext cx="14444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AbcdefghijklmnopqrstuvwxyzAbcdefghijklmnopqrstuvwxyzAbcdefghijklmnop.AbcdefghijklmnopqrstuvwxyzAbcdefghijklmnopqrstuvwxyzAbcdefghijklmnop.AbcdefghijklmnopqrstuvwxyzAb.</a:t>
            </a:r>
          </a:p>
          <a:p>
            <a:endParaRPr lang="en-GB" sz="1000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05672EB-31F6-2DDE-64C1-C16D82DFB563}"/>
              </a:ext>
            </a:extLst>
          </p:cNvPr>
          <p:cNvSpPr txBox="1">
            <a:spLocks/>
          </p:cNvSpPr>
          <p:nvPr/>
        </p:nvSpPr>
        <p:spPr>
          <a:xfrm>
            <a:off x="7759944" y="1615348"/>
            <a:ext cx="4124397" cy="35621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0A23C5-6B9B-341C-FBA0-5A80F394EF5A}"/>
              </a:ext>
            </a:extLst>
          </p:cNvPr>
          <p:cNvSpPr txBox="1"/>
          <p:nvPr/>
        </p:nvSpPr>
        <p:spPr>
          <a:xfrm>
            <a:off x="3840966" y="4090956"/>
            <a:ext cx="3473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Subheading</a:t>
            </a:r>
          </a:p>
          <a:p>
            <a:r>
              <a:rPr lang="en-GB" sz="1000" dirty="0"/>
              <a:t>AbcdefghijklmnopqrstuvwxyzAbcdefghijklmnopqrstuvwxyzAbcdefghijklmnopqrstuvwxyzAbcdefghijklmnopqrstuvwxyzAbcdefghijklmnopqrstuvwxyzAbcdefghijklmnopqrstuvwxyzAbcdefghij.</a:t>
            </a:r>
          </a:p>
          <a:p>
            <a:endParaRPr lang="en-GB" sz="1000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C571640-EE8B-D904-AD2C-411299AB7259}"/>
              </a:ext>
            </a:extLst>
          </p:cNvPr>
          <p:cNvSpPr txBox="1">
            <a:spLocks/>
          </p:cNvSpPr>
          <p:nvPr/>
        </p:nvSpPr>
        <p:spPr>
          <a:xfrm>
            <a:off x="7392020" y="1577105"/>
            <a:ext cx="4257870" cy="32383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Accessibility should be something you’re always thinking about. If you have a slideshow, is the text easy to read? (Think about font, font size, font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…) Are the visuals easy to see? Is there a balance regarding detail?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Think about how you want to express yourself and your research in person – are there elements you want to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emphasise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or pick out? Conversations you want to have? What do you want your audience to leave thinking about?</a:t>
            </a:r>
          </a:p>
        </p:txBody>
      </p:sp>
    </p:spTree>
    <p:extLst>
      <p:ext uri="{BB962C8B-B14F-4D97-AF65-F5344CB8AC3E}">
        <p14:creationId xmlns:p14="http://schemas.microsoft.com/office/powerpoint/2010/main" val="22948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4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F700EF7-D86A-1C00-B7B1-EAAEA8C84F88}"/>
              </a:ext>
            </a:extLst>
          </p:cNvPr>
          <p:cNvSpPr txBox="1">
            <a:spLocks/>
          </p:cNvSpPr>
          <p:nvPr/>
        </p:nvSpPr>
        <p:spPr>
          <a:xfrm>
            <a:off x="881000" y="808950"/>
            <a:ext cx="2469850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218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</a:t>
            </a:r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44D3B28-4448-1AC5-D122-D76E21432FDD}"/>
              </a:ext>
            </a:extLst>
          </p:cNvPr>
          <p:cNvSpPr txBox="1">
            <a:spLocks/>
          </p:cNvSpPr>
          <p:nvPr/>
        </p:nvSpPr>
        <p:spPr>
          <a:xfrm>
            <a:off x="2295524" y="4022817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DFDA538-8F88-F083-FF60-995EACCEA8DB}"/>
              </a:ext>
            </a:extLst>
          </p:cNvPr>
          <p:cNvSpPr txBox="1">
            <a:spLocks/>
          </p:cNvSpPr>
          <p:nvPr/>
        </p:nvSpPr>
        <p:spPr>
          <a:xfrm>
            <a:off x="2095626" y="3836665"/>
            <a:ext cx="25104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8458A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8B5F60D-EEAC-80C3-EB24-E33BE73B3964}"/>
              </a:ext>
            </a:extLst>
          </p:cNvPr>
          <p:cNvSpPr txBox="1">
            <a:spLocks/>
          </p:cNvSpPr>
          <p:nvPr/>
        </p:nvSpPr>
        <p:spPr>
          <a:xfrm>
            <a:off x="6096000" y="2513105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Pause</a:t>
            </a:r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5388FB9-900C-6023-59CD-6673204F870A}"/>
              </a:ext>
            </a:extLst>
          </p:cNvPr>
          <p:cNvSpPr txBox="1">
            <a:spLocks/>
          </p:cNvSpPr>
          <p:nvPr/>
        </p:nvSpPr>
        <p:spPr>
          <a:xfrm>
            <a:off x="8885848" y="5446868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Enjoy</a:t>
            </a:r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08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15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751" y="14972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ACEC4D-3EAF-7315-3E25-E6E0DE135FCE}"/>
              </a:ext>
            </a:extLst>
          </p:cNvPr>
          <p:cNvSpPr txBox="1"/>
          <p:nvPr/>
        </p:nvSpPr>
        <p:spPr>
          <a:xfrm>
            <a:off x="3044233" y="455195"/>
            <a:ext cx="81152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If you’re really nervous about presenting, sign up for our Confidence Building Masterclass, run by Warwick’s Wellbeing team: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4CA357-0517-F59A-F0BD-B6DFD6936091}"/>
              </a:ext>
            </a:extLst>
          </p:cNvPr>
          <p:cNvSpPr txBox="1"/>
          <p:nvPr/>
        </p:nvSpPr>
        <p:spPr>
          <a:xfrm>
            <a:off x="2034917" y="4109258"/>
            <a:ext cx="81152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0" i="0" dirty="0">
                <a:effectLst/>
                <a:latin typeface="Bookman Old Style" panose="02050604050505020204" pitchFamily="18" charset="0"/>
                <a:hlinkClick r:id="rId4"/>
              </a:rPr>
              <a:t>www.warwick.ac.uk/worldcur-bcur2023/masterclass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323647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44D3B28-4448-1AC5-D122-D76E21432FDD}"/>
              </a:ext>
            </a:extLst>
          </p:cNvPr>
          <p:cNvSpPr txBox="1">
            <a:spLocks/>
          </p:cNvSpPr>
          <p:nvPr/>
        </p:nvSpPr>
        <p:spPr>
          <a:xfrm>
            <a:off x="2295524" y="4022817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8B5F60D-EEAC-80C3-EB24-E33BE73B3964}"/>
              </a:ext>
            </a:extLst>
          </p:cNvPr>
          <p:cNvSpPr txBox="1">
            <a:spLocks/>
          </p:cNvSpPr>
          <p:nvPr/>
        </p:nvSpPr>
        <p:spPr>
          <a:xfrm>
            <a:off x="435275" y="182880"/>
            <a:ext cx="7130182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Printing Process:</a:t>
            </a:r>
            <a:endParaRPr lang="en-US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24304F-5E08-D812-32AD-1524656E1A65}"/>
              </a:ext>
            </a:extLst>
          </p:cNvPr>
          <p:cNvSpPr txBox="1"/>
          <p:nvPr/>
        </p:nvSpPr>
        <p:spPr>
          <a:xfrm>
            <a:off x="435275" y="1144919"/>
            <a:ext cx="99407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Design your poster and save it as a </a:t>
            </a:r>
            <a:r>
              <a:rPr lang="en-GB" sz="2400" b="1" dirty="0">
                <a:solidFill>
                  <a:srgbClr val="FF0066"/>
                </a:solidFill>
              </a:rPr>
              <a:t>pdf file</a:t>
            </a:r>
            <a:r>
              <a:rPr lang="en-GB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Visit </a:t>
            </a:r>
            <a:r>
              <a:rPr lang="en-GB" sz="2400" b="1" dirty="0">
                <a:hlinkClick r:id="rId4"/>
              </a:rPr>
              <a:t>www.warwickprint.co.uk</a:t>
            </a:r>
            <a:r>
              <a:rPr lang="en-GB" sz="2400" dirty="0"/>
              <a:t> and choose to print your poster at size </a:t>
            </a:r>
            <a:r>
              <a:rPr lang="en-GB" sz="2400" b="1" dirty="0">
                <a:solidFill>
                  <a:srgbClr val="FF0066"/>
                </a:solidFill>
              </a:rPr>
              <a:t>A1/A0</a:t>
            </a:r>
            <a:r>
              <a:rPr lang="en-GB" sz="2400" dirty="0"/>
              <a:t>, recommended </a:t>
            </a:r>
            <a:r>
              <a:rPr lang="en-GB" sz="2400" b="1" dirty="0"/>
              <a:t>portrait</a:t>
            </a:r>
            <a:r>
              <a:rPr lang="en-GB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Make sure that you notify Warwick Print that your poster is for </a:t>
            </a:r>
            <a:r>
              <a:rPr lang="en-GB" sz="2400" b="1" dirty="0" err="1">
                <a:solidFill>
                  <a:srgbClr val="FF0066"/>
                </a:solidFill>
              </a:rPr>
              <a:t>WorldCUR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FF0066"/>
                </a:solidFill>
              </a:rPr>
              <a:t>or BCUR</a:t>
            </a:r>
            <a:r>
              <a:rPr lang="en-GB" sz="2400" dirty="0">
                <a:solidFill>
                  <a:srgbClr val="FF0066"/>
                </a:solidFill>
              </a:rPr>
              <a:t> </a:t>
            </a:r>
            <a:r>
              <a:rPr lang="en-GB" sz="2400" dirty="0"/>
              <a:t>– and </a:t>
            </a:r>
            <a:r>
              <a:rPr lang="en-GB" sz="2400" b="1" dirty="0">
                <a:solidFill>
                  <a:srgbClr val="FF0066"/>
                </a:solidFill>
              </a:rPr>
              <a:t>add your submission number </a:t>
            </a:r>
            <a:r>
              <a:rPr lang="en-GB" sz="2400" dirty="0"/>
              <a:t>to your order!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Have your poster sent to this address…</a:t>
            </a:r>
            <a:br>
              <a:rPr lang="en-GB" sz="2400" dirty="0"/>
            </a:br>
            <a:r>
              <a:rPr lang="en-GB" sz="2400" dirty="0"/>
              <a:t>		</a:t>
            </a:r>
            <a:r>
              <a:rPr lang="en-GB" sz="2400" b="1" dirty="0" err="1"/>
              <a:t>WorldCUR</a:t>
            </a:r>
            <a:r>
              <a:rPr lang="en-GB" sz="2400" b="1" dirty="0"/>
              <a:t>-BCUR Team, IATL</a:t>
            </a:r>
            <a:br>
              <a:rPr lang="en-GB" sz="2400" b="1" dirty="0"/>
            </a:br>
            <a:r>
              <a:rPr lang="en-GB" sz="2400" b="1" dirty="0"/>
              <a:t>		Senate House</a:t>
            </a:r>
          </a:p>
          <a:p>
            <a:r>
              <a:rPr lang="en-GB" sz="2400" b="1" dirty="0"/>
              <a:t>		University of Warwick</a:t>
            </a:r>
          </a:p>
          <a:p>
            <a:r>
              <a:rPr lang="en-GB" sz="2400" b="1" dirty="0"/>
              <a:t>		Coventry</a:t>
            </a:r>
          </a:p>
          <a:p>
            <a:r>
              <a:rPr lang="en-GB" sz="2400" b="1" dirty="0"/>
              <a:t>		CV4 7AL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2576FBC-8D1E-6C72-57E4-FF747A4E3BA7}"/>
              </a:ext>
            </a:extLst>
          </p:cNvPr>
          <p:cNvSpPr txBox="1">
            <a:spLocks/>
          </p:cNvSpPr>
          <p:nvPr/>
        </p:nvSpPr>
        <p:spPr>
          <a:xfrm>
            <a:off x="5078210" y="4614638"/>
            <a:ext cx="7130182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000" dirty="0">
                <a:solidFill>
                  <a:srgbClr val="1B16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deadline for ordering your poster is </a:t>
            </a:r>
            <a:r>
              <a:rPr lang="en-US" sz="4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Wednesday 22</a:t>
            </a:r>
            <a:r>
              <a:rPr lang="en-US" sz="4000" b="1" baseline="30000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4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March</a:t>
            </a:r>
            <a:r>
              <a:rPr lang="en-US" sz="4000" dirty="0">
                <a:solidFill>
                  <a:srgbClr val="1B16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3155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44966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1906AA-8ECD-2479-AA04-D09AFA904216}"/>
              </a:ext>
            </a:extLst>
          </p:cNvPr>
          <p:cNvSpPr txBox="1">
            <a:spLocks/>
          </p:cNvSpPr>
          <p:nvPr/>
        </p:nvSpPr>
        <p:spPr>
          <a:xfrm>
            <a:off x="1307987" y="2103297"/>
            <a:ext cx="7798583" cy="24629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Introductions </a:t>
            </a:r>
          </a:p>
          <a:p>
            <a:endParaRPr lang="en-US" b="1" dirty="0"/>
          </a:p>
          <a:p>
            <a:r>
              <a:rPr lang="en-US" b="1" dirty="0"/>
              <a:t>How are you feeling about your presentation?</a:t>
            </a:r>
          </a:p>
          <a:p>
            <a:endParaRPr lang="en-US" b="1" dirty="0"/>
          </a:p>
          <a:p>
            <a:r>
              <a:rPr lang="en-US" b="1" dirty="0"/>
              <a:t>Poster Guidance</a:t>
            </a:r>
          </a:p>
          <a:p>
            <a:endParaRPr lang="en-US" b="1" dirty="0"/>
          </a:p>
          <a:p>
            <a:r>
              <a:rPr lang="en-US" b="1" dirty="0"/>
              <a:t>Q&amp;A</a:t>
            </a:r>
            <a:r>
              <a:rPr lang="en-US" dirty="0"/>
              <a:t> 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E405B30-891D-E939-752C-92340846EE21}"/>
              </a:ext>
            </a:extLst>
          </p:cNvPr>
          <p:cNvSpPr txBox="1">
            <a:spLocks/>
          </p:cNvSpPr>
          <p:nvPr/>
        </p:nvSpPr>
        <p:spPr>
          <a:xfrm>
            <a:off x="1307987" y="1069078"/>
            <a:ext cx="5030784" cy="3808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Session Outline</a:t>
            </a:r>
          </a:p>
        </p:txBody>
      </p:sp>
    </p:spTree>
    <p:extLst>
      <p:ext uri="{BB962C8B-B14F-4D97-AF65-F5344CB8AC3E}">
        <p14:creationId xmlns:p14="http://schemas.microsoft.com/office/powerpoint/2010/main" val="1357877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44D3B28-4448-1AC5-D122-D76E21432FDD}"/>
              </a:ext>
            </a:extLst>
          </p:cNvPr>
          <p:cNvSpPr txBox="1">
            <a:spLocks/>
          </p:cNvSpPr>
          <p:nvPr/>
        </p:nvSpPr>
        <p:spPr>
          <a:xfrm>
            <a:off x="2295524" y="4022817"/>
            <a:ext cx="1860249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8B5F60D-EEAC-80C3-EB24-E33BE73B3964}"/>
              </a:ext>
            </a:extLst>
          </p:cNvPr>
          <p:cNvSpPr txBox="1">
            <a:spLocks/>
          </p:cNvSpPr>
          <p:nvPr/>
        </p:nvSpPr>
        <p:spPr>
          <a:xfrm>
            <a:off x="435275" y="182880"/>
            <a:ext cx="7130182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EE7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Upload Process:</a:t>
            </a:r>
            <a:endParaRPr lang="en-US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24304F-5E08-D812-32AD-1524656E1A65}"/>
              </a:ext>
            </a:extLst>
          </p:cNvPr>
          <p:cNvSpPr txBox="1"/>
          <p:nvPr/>
        </p:nvSpPr>
        <p:spPr>
          <a:xfrm>
            <a:off x="435276" y="1144919"/>
            <a:ext cx="93000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When you have designed your poster, go back to your </a:t>
            </a:r>
            <a:r>
              <a:rPr lang="en-GB" sz="2400" b="1" dirty="0">
                <a:solidFill>
                  <a:srgbClr val="FF0066"/>
                </a:solidFill>
              </a:rPr>
              <a:t>submission in Oxford Abstracts</a:t>
            </a:r>
            <a:r>
              <a:rPr lang="en-GB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 new question has appeared in the “Forms of Presentation” section – if you have selected “Poster” or “Exhibition”, there will now be the option to </a:t>
            </a:r>
            <a:r>
              <a:rPr lang="en-GB" sz="2400" b="1" dirty="0">
                <a:solidFill>
                  <a:srgbClr val="FF0066"/>
                </a:solidFill>
              </a:rPr>
              <a:t>upload your poster</a:t>
            </a:r>
            <a:r>
              <a:rPr lang="en-GB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Following the instructions online to </a:t>
            </a:r>
            <a:r>
              <a:rPr lang="en-GB" sz="2400" b="1" dirty="0">
                <a:solidFill>
                  <a:srgbClr val="FF0066"/>
                </a:solidFill>
              </a:rPr>
              <a:t>upload the pdf file</a:t>
            </a:r>
            <a:r>
              <a:rPr lang="en-GB" sz="2400" dirty="0">
                <a:solidFill>
                  <a:srgbClr val="FF0066"/>
                </a:solidFill>
              </a:rPr>
              <a:t> </a:t>
            </a:r>
            <a:r>
              <a:rPr lang="en-GB" sz="2400" dirty="0"/>
              <a:t>of your poster here!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u="sng" dirty="0"/>
              <a:t>Remember – the poster you upload must be </a:t>
            </a:r>
            <a:r>
              <a:rPr lang="en-GB" sz="2400" b="1" u="sng" dirty="0">
                <a:solidFill>
                  <a:srgbClr val="FF0066"/>
                </a:solidFill>
              </a:rPr>
              <a:t>the same as the poster that you print out</a:t>
            </a:r>
            <a:r>
              <a:rPr lang="en-GB" sz="2400" b="1" dirty="0"/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2576FBC-8D1E-6C72-57E4-FF747A4E3BA7}"/>
              </a:ext>
            </a:extLst>
          </p:cNvPr>
          <p:cNvSpPr txBox="1">
            <a:spLocks/>
          </p:cNvSpPr>
          <p:nvPr/>
        </p:nvSpPr>
        <p:spPr>
          <a:xfrm>
            <a:off x="4626542" y="4419968"/>
            <a:ext cx="7130182" cy="5918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000" dirty="0">
                <a:solidFill>
                  <a:srgbClr val="1B16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deadline for uploading your poster is </a:t>
            </a:r>
            <a:r>
              <a:rPr lang="en-US" sz="4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Wednesday 22</a:t>
            </a:r>
            <a:r>
              <a:rPr lang="en-US" sz="4000" b="1" baseline="30000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4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March</a:t>
            </a:r>
            <a:r>
              <a:rPr lang="en-US" sz="4000" dirty="0">
                <a:solidFill>
                  <a:srgbClr val="1B16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9210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1409699" y="507831"/>
            <a:ext cx="9401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/>
              <a:t>What are you looking forward to?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D1BBE54-E3B7-6C69-8A97-4FE07D04F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3429000"/>
            <a:ext cx="21907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7B3486-AFF2-F5DF-E1CE-6B2C1209FD5D}"/>
              </a:ext>
            </a:extLst>
          </p:cNvPr>
          <p:cNvSpPr txBox="1"/>
          <p:nvPr/>
        </p:nvSpPr>
        <p:spPr>
          <a:xfrm>
            <a:off x="4562474" y="3429000"/>
            <a:ext cx="705802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Scan the QR code, or follow the link: </a:t>
            </a:r>
          </a:p>
          <a:p>
            <a:pPr algn="ctr"/>
            <a:r>
              <a:rPr lang="en-GB" sz="4400" b="1" dirty="0">
                <a:hlinkClick r:id="rId4"/>
              </a:rPr>
              <a:t>https://www.menti.com/al3edog3s8g7</a:t>
            </a:r>
            <a:r>
              <a:rPr lang="en-GB" sz="4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4739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3410766" y="507831"/>
            <a:ext cx="5370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/>
              <a:t>Q&amp;A time!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E716DB-1F8F-C169-A017-BD1A31695955}"/>
              </a:ext>
            </a:extLst>
          </p:cNvPr>
          <p:cNvSpPr txBox="1"/>
          <p:nvPr/>
        </p:nvSpPr>
        <p:spPr>
          <a:xfrm>
            <a:off x="2341756" y="1949162"/>
            <a:ext cx="76720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If you have a question, please write it in the Teams chat. 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We’ll answer as many as we can in today’s session…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… and if there are any left over, we’ll include them in an </a:t>
            </a:r>
            <a:r>
              <a:rPr lang="en-GB" sz="3200" b="1" dirty="0"/>
              <a:t>FAQ </a:t>
            </a:r>
            <a:r>
              <a:rPr lang="en-GB" sz="3200" dirty="0"/>
              <a:t>– and we’ll send that to you via the email address you signed up with.</a:t>
            </a:r>
          </a:p>
        </p:txBody>
      </p:sp>
    </p:spTree>
    <p:extLst>
      <p:ext uri="{BB962C8B-B14F-4D97-AF65-F5344CB8AC3E}">
        <p14:creationId xmlns:p14="http://schemas.microsoft.com/office/powerpoint/2010/main" val="72278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18184" y="130865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306739" y="4816271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640330" y="307120"/>
            <a:ext cx="2295367" cy="2183374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CB3B58A6-3EDD-1036-5B23-401150A56C0E}"/>
              </a:ext>
            </a:extLst>
          </p:cNvPr>
          <p:cNvSpPr txBox="1">
            <a:spLocks/>
          </p:cNvSpPr>
          <p:nvPr/>
        </p:nvSpPr>
        <p:spPr>
          <a:xfrm>
            <a:off x="2364139" y="1398807"/>
            <a:ext cx="7642141" cy="24629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FF0066"/>
                </a:solidFill>
              </a:rPr>
              <a:t>Who am I? </a:t>
            </a:r>
            <a:r>
              <a:rPr lang="en-US" sz="2400" dirty="0"/>
              <a:t>I’m Dr Fiona Farnsworth. I’m a Journal and Conferences Coordinator in the University of Warwick’s Institute for Advanced Teaching and Learning. My doctoral research was based across food studies, world literature, and environmental humanities; and I’ve previously taught across four different departments.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Who are you? Tell us in the chat! </a:t>
            </a:r>
            <a:r>
              <a:rPr lang="en-US" sz="2400" dirty="0"/>
              <a:t>If you’re comfortable to do so, share your name and your subject or field of interest – and tell us where you’re joining us from today!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24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869509-5225-AD5D-CE58-6B4C2D82FB98}"/>
              </a:ext>
            </a:extLst>
          </p:cNvPr>
          <p:cNvSpPr txBox="1"/>
          <p:nvPr/>
        </p:nvSpPr>
        <p:spPr>
          <a:xfrm>
            <a:off x="1409699" y="507831"/>
            <a:ext cx="9401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/>
              <a:t>How are you feeling about your poster presentation?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7B3486-AFF2-F5DF-E1CE-6B2C1209FD5D}"/>
              </a:ext>
            </a:extLst>
          </p:cNvPr>
          <p:cNvSpPr txBox="1"/>
          <p:nvPr/>
        </p:nvSpPr>
        <p:spPr>
          <a:xfrm>
            <a:off x="2454541" y="3412156"/>
            <a:ext cx="70580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Follow the link: </a:t>
            </a:r>
          </a:p>
          <a:p>
            <a:pPr algn="ctr"/>
            <a:r>
              <a:rPr lang="en-GB" sz="4400" b="1" dirty="0">
                <a:solidFill>
                  <a:schemeClr val="bg1"/>
                </a:solidFill>
              </a:rPr>
              <a:t>https://www.menti.com/alzz4cmdb5ik</a:t>
            </a:r>
          </a:p>
        </p:txBody>
      </p:sp>
    </p:spTree>
    <p:extLst>
      <p:ext uri="{BB962C8B-B14F-4D97-AF65-F5344CB8AC3E}">
        <p14:creationId xmlns:p14="http://schemas.microsoft.com/office/powerpoint/2010/main" val="912806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483DE4-87A6-1F30-A029-28864EF3CBB1}"/>
              </a:ext>
            </a:extLst>
          </p:cNvPr>
          <p:cNvSpPr txBox="1"/>
          <p:nvPr/>
        </p:nvSpPr>
        <p:spPr>
          <a:xfrm>
            <a:off x="578338" y="518149"/>
            <a:ext cx="356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What is </a:t>
            </a:r>
            <a:r>
              <a:rPr lang="en-GB" sz="3600" b="1" dirty="0">
                <a:solidFill>
                  <a:srgbClr val="FF0066"/>
                </a:solidFill>
              </a:rPr>
              <a:t>research</a:t>
            </a:r>
            <a:r>
              <a:rPr lang="en-GB" sz="3600" b="1" dirty="0"/>
              <a:t>?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2690036" y="1743906"/>
            <a:ext cx="7293935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Research comprises ‘creative and systematic work undertaken to increase the stock of knowledge – including knowledge of humankind, culture and society – and to devise new applications of available knowledge.’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/>
              <a:t>(OECD. 2015. </a:t>
            </a:r>
            <a:r>
              <a:rPr lang="en-US" sz="1800" b="1" i="1" dirty="0"/>
              <a:t>Frascati Manual</a:t>
            </a:r>
            <a:r>
              <a:rPr lang="en-US" sz="1800" b="1" dirty="0"/>
              <a:t>)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5891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1979112" y="1743906"/>
            <a:ext cx="8517699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b="1" dirty="0" err="1">
                <a:solidFill>
                  <a:srgbClr val="FF0066"/>
                </a:solidFill>
              </a:rPr>
              <a:t>WorldCUR</a:t>
            </a:r>
            <a:r>
              <a:rPr lang="en-US" b="1" dirty="0">
                <a:solidFill>
                  <a:srgbClr val="FF0066"/>
                </a:solidFill>
              </a:rPr>
              <a:t>-BCUR 2023 </a:t>
            </a:r>
            <a:r>
              <a:rPr lang="en-US" dirty="0"/>
              <a:t>is about communicating </a:t>
            </a:r>
            <a:r>
              <a:rPr lang="en-US" b="1" dirty="0"/>
              <a:t>your original contribution to knowledge</a:t>
            </a:r>
            <a:r>
              <a:rPr lang="en-US" dirty="0"/>
              <a:t> to an </a:t>
            </a:r>
            <a:r>
              <a:rPr lang="en-US" b="1" dirty="0"/>
              <a:t>international</a:t>
            </a:r>
            <a:r>
              <a:rPr lang="en-US" dirty="0"/>
              <a:t>, </a:t>
            </a:r>
            <a:r>
              <a:rPr lang="en-US" b="1" dirty="0"/>
              <a:t>interdisciplinary audience</a:t>
            </a:r>
            <a:r>
              <a:rPr lang="en-US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685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9594158E-B131-78F2-EF02-F358A02FE5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944AEA-5F17-792E-3E02-91021A356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2F42F-7467-0523-E8D7-5DC05DA74A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EAA613-D02C-6ED3-6A91-921F3883B0FC}"/>
              </a:ext>
            </a:extLst>
          </p:cNvPr>
          <p:cNvSpPr/>
          <p:nvPr/>
        </p:nvSpPr>
        <p:spPr>
          <a:xfrm>
            <a:off x="118184" y="150541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https://padlet.com/fionafarnsworth/faioef2gj3tixvwq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27D6692-65C5-DCCE-FEE4-BAE4BCCF5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2" y="440878"/>
            <a:ext cx="2379720" cy="1871956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63376F1E-4B62-0137-DB52-6A78E1229F65}"/>
              </a:ext>
            </a:extLst>
          </p:cNvPr>
          <p:cNvSpPr txBox="1">
            <a:spLocks/>
          </p:cNvSpPr>
          <p:nvPr/>
        </p:nvSpPr>
        <p:spPr>
          <a:xfrm>
            <a:off x="2329966" y="2741302"/>
            <a:ext cx="7525201" cy="1375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>
                <a:solidFill>
                  <a:srgbClr val="FF0066"/>
                </a:solidFill>
              </a:rPr>
              <a:t>You’ve chosen to do that via a </a:t>
            </a:r>
            <a:r>
              <a:rPr lang="en-US" sz="4400" b="1" dirty="0">
                <a:solidFill>
                  <a:srgbClr val="FF0066"/>
                </a:solidFill>
              </a:rPr>
              <a:t>poster presentation</a:t>
            </a:r>
            <a:r>
              <a:rPr lang="en-US" sz="4400" dirty="0">
                <a:solidFill>
                  <a:srgbClr val="FF0066"/>
                </a:solidFill>
              </a:rPr>
              <a:t> – so what do you need to know?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06080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/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F34530D-7F32-84BF-E1D6-BD2CE473C87F}"/>
              </a:ext>
            </a:extLst>
          </p:cNvPr>
          <p:cNvSpPr txBox="1">
            <a:spLocks/>
          </p:cNvSpPr>
          <p:nvPr/>
        </p:nvSpPr>
        <p:spPr>
          <a:xfrm>
            <a:off x="1979112" y="1743906"/>
            <a:ext cx="8517699" cy="3052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b="1" dirty="0" err="1">
                <a:solidFill>
                  <a:srgbClr val="FF0066"/>
                </a:solidFill>
              </a:rPr>
              <a:t>WorldCUR</a:t>
            </a:r>
            <a:r>
              <a:rPr lang="en-US" b="1" dirty="0">
                <a:solidFill>
                  <a:srgbClr val="FF0066"/>
                </a:solidFill>
              </a:rPr>
              <a:t>-BCUR 2023 </a:t>
            </a:r>
            <a:r>
              <a:rPr lang="en-US" dirty="0"/>
              <a:t>is about communicating </a:t>
            </a:r>
            <a:r>
              <a:rPr lang="en-US" b="1" dirty="0"/>
              <a:t>your original contribution to knowledge</a:t>
            </a:r>
            <a:r>
              <a:rPr lang="en-US" dirty="0"/>
              <a:t> to an </a:t>
            </a:r>
            <a:r>
              <a:rPr lang="en-US" b="1" dirty="0">
                <a:solidFill>
                  <a:schemeClr val="bg1"/>
                </a:solidFill>
              </a:rPr>
              <a:t>international</a:t>
            </a:r>
            <a:r>
              <a:rPr lang="en-US" dirty="0">
                <a:solidFill>
                  <a:schemeClr val="bg1"/>
                </a:solidFill>
              </a:rPr>
              <a:t>,</a:t>
            </a:r>
            <a:r>
              <a:rPr lang="en-US" dirty="0"/>
              <a:t> </a:t>
            </a:r>
            <a:r>
              <a:rPr lang="en-US" b="1" dirty="0">
                <a:solidFill>
                  <a:schemeClr val="bg1"/>
                </a:solidFill>
              </a:rPr>
              <a:t>interdisciplinary</a:t>
            </a:r>
            <a:r>
              <a:rPr lang="en-US" b="1" dirty="0"/>
              <a:t> audience</a:t>
            </a:r>
            <a:r>
              <a:rPr lang="en-US" dirty="0"/>
              <a:t>.</a:t>
            </a:r>
          </a:p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440D1B-E389-B87B-C0B3-DF3E10E036DD}"/>
              </a:ext>
            </a:extLst>
          </p:cNvPr>
          <p:cNvSpPr txBox="1">
            <a:spLocks/>
          </p:cNvSpPr>
          <p:nvPr/>
        </p:nvSpPr>
        <p:spPr>
          <a:xfrm>
            <a:off x="7996381" y="2436066"/>
            <a:ext cx="3639183" cy="679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</a:rPr>
              <a:t>international</a:t>
            </a:r>
            <a:endParaRPr lang="en-US" sz="4800" b="1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6D34D5A-1076-ECC0-5DB2-309245897057}"/>
              </a:ext>
            </a:extLst>
          </p:cNvPr>
          <p:cNvSpPr txBox="1">
            <a:spLocks/>
          </p:cNvSpPr>
          <p:nvPr/>
        </p:nvSpPr>
        <p:spPr>
          <a:xfrm>
            <a:off x="285751" y="3089120"/>
            <a:ext cx="4358464" cy="679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</a:rPr>
              <a:t>interdisciplinary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21555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D5DEDB-B7E4-0173-580B-0A54B2A42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8" r="6766"/>
          <a:stretch/>
        </p:blipFill>
        <p:spPr>
          <a:xfrm rot="5400000">
            <a:off x="2667641" y="-2666359"/>
            <a:ext cx="6856718" cy="1219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242F41-F3E4-2137-97CF-28F4F1A3FC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988" y="113068"/>
            <a:ext cx="11955632" cy="6556917"/>
          </a:xfrm>
          <a:prstGeom prst="rect">
            <a:avLst/>
          </a:prstGeom>
          <a:solidFill>
            <a:schemeClr val="bg1"/>
          </a:solidFill>
          <a:ln w="38100">
            <a:solidFill>
              <a:srgbClr val="1B1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FAAD4F0-441D-2A7D-E74F-EE83E27BBA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8" b="56892"/>
          <a:stretch/>
        </p:blipFill>
        <p:spPr>
          <a:xfrm>
            <a:off x="126380" y="4984856"/>
            <a:ext cx="3938492" cy="17170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850B0F6-F737-7241-4EAC-DCF9FA4E2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8" r="54668" b="11606"/>
          <a:stretch/>
        </p:blipFill>
        <p:spPr>
          <a:xfrm>
            <a:off x="9815973" y="182880"/>
            <a:ext cx="2295367" cy="218337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BF8C7EE-779E-7C6C-410C-FC182667863B}"/>
              </a:ext>
            </a:extLst>
          </p:cNvPr>
          <p:cNvSpPr txBox="1">
            <a:spLocks/>
          </p:cNvSpPr>
          <p:nvPr/>
        </p:nvSpPr>
        <p:spPr>
          <a:xfrm>
            <a:off x="325678" y="285749"/>
            <a:ext cx="9218372" cy="19716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WorldCUR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and BCUR, you have an amazing opportunity to present your work to an audience of your peers from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around the world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– an audience of people who are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smart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interested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(and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interesting!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 but who don’t necessarily share your background or your knowledge base.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285BB0F-6811-6FB8-BCA1-D6E89DCE813E}"/>
              </a:ext>
            </a:extLst>
          </p:cNvPr>
          <p:cNvSpPr txBox="1">
            <a:spLocks/>
          </p:cNvSpPr>
          <p:nvPr/>
        </p:nvSpPr>
        <p:spPr>
          <a:xfrm>
            <a:off x="3456060" y="4969440"/>
            <a:ext cx="8335890" cy="17170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This isn’t a medical conference, or a literature conference, or a political conference.</a:t>
            </a:r>
          </a:p>
          <a:p>
            <a:pPr marL="0" indent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It’s an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interdisciplinary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conference.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8B173C5-48A9-B956-C868-6F67504DF9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243"/>
          <a:stretch/>
        </p:blipFill>
        <p:spPr>
          <a:xfrm>
            <a:off x="334527" y="2198501"/>
            <a:ext cx="3967855" cy="26026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5DEDD4C-F108-B1B9-975C-4E4DDDD74B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511"/>
          <a:stretch/>
        </p:blipFill>
        <p:spPr>
          <a:xfrm>
            <a:off x="7550086" y="2203723"/>
            <a:ext cx="3967855" cy="255110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4" name="AutoShape 8" descr="Rows of plates, cups and stands along the floor in the Mead Gallery">
            <a:extLst>
              <a:ext uri="{FF2B5EF4-FFF2-40B4-BE49-F238E27FC236}">
                <a16:creationId xmlns:a16="http://schemas.microsoft.com/office/drawing/2014/main" id="{01321BB3-93CD-E10C-9934-687147F58E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FD2603E-F3D0-634D-6E52-48D7C862E3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242" t="35434" r="19548" b="19306"/>
          <a:stretch/>
        </p:blipFill>
        <p:spPr>
          <a:xfrm>
            <a:off x="4412370" y="2223980"/>
            <a:ext cx="3027148" cy="255110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97859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4919</TotalTime>
  <Words>1296</Words>
  <Application>Microsoft Office PowerPoint</Application>
  <PresentationFormat>Widescreen</PresentationFormat>
  <Paragraphs>157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Bookman Old Style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Farnsworth, Fiona</dc:creator>
  <cp:lastModifiedBy>Farnsworth, Fiona</cp:lastModifiedBy>
  <cp:revision>5</cp:revision>
  <dcterms:created xsi:type="dcterms:W3CDTF">2022-10-31T16:24:23Z</dcterms:created>
  <dcterms:modified xsi:type="dcterms:W3CDTF">2023-03-09T09:32:14Z</dcterms:modified>
</cp:coreProperties>
</file>