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0" r:id="rId3"/>
    <p:sldId id="265" r:id="rId4"/>
    <p:sldId id="278" r:id="rId5"/>
    <p:sldId id="267" r:id="rId6"/>
    <p:sldId id="270" r:id="rId7"/>
    <p:sldId id="264" r:id="rId8"/>
    <p:sldId id="279" r:id="rId9"/>
    <p:sldId id="277" r:id="rId10"/>
    <p:sldId id="273" r:id="rId11"/>
    <p:sldId id="271" r:id="rId12"/>
    <p:sldId id="280" r:id="rId13"/>
    <p:sldId id="281" r:id="rId14"/>
    <p:sldId id="282" r:id="rId15"/>
    <p:sldId id="266" r:id="rId16"/>
    <p:sldId id="283" r:id="rId17"/>
    <p:sldId id="25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634"/>
    <a:srgbClr val="FF0066"/>
    <a:srgbClr val="EE746C"/>
    <a:srgbClr val="8458A5"/>
    <a:srgbClr val="2180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F3F2A7-A359-419E-BDDC-F7A73DDB35F4}" v="2897" dt="2023-03-09T16:32:45.8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rnsworth, Fiona" userId="b406b89d-472b-49b9-9cfd-712a0f3ad4fe" providerId="ADAL" clId="{82F3F2A7-A359-419E-BDDC-F7A73DDB35F4}"/>
    <pc:docChg chg="undo custSel addSld delSld modSld sldOrd">
      <pc:chgData name="Farnsworth, Fiona" userId="b406b89d-472b-49b9-9cfd-712a0f3ad4fe" providerId="ADAL" clId="{82F3F2A7-A359-419E-BDDC-F7A73DDB35F4}" dt="2023-03-09T16:33:09.691" v="5339" actId="20577"/>
      <pc:docMkLst>
        <pc:docMk/>
      </pc:docMkLst>
      <pc:sldChg chg="modSp mod">
        <pc:chgData name="Farnsworth, Fiona" userId="b406b89d-472b-49b9-9cfd-712a0f3ad4fe" providerId="ADAL" clId="{82F3F2A7-A359-419E-BDDC-F7A73DDB35F4}" dt="2023-03-06T17:51:01.870" v="5" actId="20577"/>
        <pc:sldMkLst>
          <pc:docMk/>
          <pc:sldMk cId="1870210432" sldId="257"/>
        </pc:sldMkLst>
        <pc:spChg chg="mod">
          <ac:chgData name="Farnsworth, Fiona" userId="b406b89d-472b-49b9-9cfd-712a0f3ad4fe" providerId="ADAL" clId="{82F3F2A7-A359-419E-BDDC-F7A73DDB35F4}" dt="2023-03-06T17:51:01.870" v="5" actId="20577"/>
          <ac:spMkLst>
            <pc:docMk/>
            <pc:sldMk cId="1870210432" sldId="257"/>
            <ac:spMk id="2" creationId="{39490924-12C6-AE3F-F0B6-F4E1A8A666DA}"/>
          </ac:spMkLst>
        </pc:spChg>
      </pc:sldChg>
      <pc:sldChg chg="modSp mod">
        <pc:chgData name="Farnsworth, Fiona" userId="b406b89d-472b-49b9-9cfd-712a0f3ad4fe" providerId="ADAL" clId="{82F3F2A7-A359-419E-BDDC-F7A73DDB35F4}" dt="2023-03-07T08:43:27.458" v="1253" actId="20577"/>
        <pc:sldMkLst>
          <pc:docMk/>
          <pc:sldMk cId="1357877648" sldId="260"/>
        </pc:sldMkLst>
        <pc:spChg chg="mod">
          <ac:chgData name="Farnsworth, Fiona" userId="b406b89d-472b-49b9-9cfd-712a0f3ad4fe" providerId="ADAL" clId="{82F3F2A7-A359-419E-BDDC-F7A73DDB35F4}" dt="2023-03-07T08:43:27.458" v="1253" actId="20577"/>
          <ac:spMkLst>
            <pc:docMk/>
            <pc:sldMk cId="1357877648" sldId="260"/>
            <ac:spMk id="2" creationId="{6D1906AA-8ECD-2479-AA04-D09AFA904216}"/>
          </ac:spMkLst>
        </pc:spChg>
      </pc:sldChg>
      <pc:sldChg chg="modSp mod ord">
        <pc:chgData name="Farnsworth, Fiona" userId="b406b89d-472b-49b9-9cfd-712a0f3ad4fe" providerId="ADAL" clId="{82F3F2A7-A359-419E-BDDC-F7A73DDB35F4}" dt="2023-03-06T17:56:39.244" v="308" actId="20577"/>
        <pc:sldMkLst>
          <pc:docMk/>
          <pc:sldMk cId="1206080401" sldId="264"/>
        </pc:sldMkLst>
        <pc:spChg chg="mod">
          <ac:chgData name="Farnsworth, Fiona" userId="b406b89d-472b-49b9-9cfd-712a0f3ad4fe" providerId="ADAL" clId="{82F3F2A7-A359-419E-BDDC-F7A73DDB35F4}" dt="2023-03-06T17:56:39.244" v="308" actId="20577"/>
          <ac:spMkLst>
            <pc:docMk/>
            <pc:sldMk cId="1206080401" sldId="264"/>
            <ac:spMk id="6" creationId="{63376F1E-4B62-0137-DB52-6A78E1229F65}"/>
          </ac:spMkLst>
        </pc:spChg>
      </pc:sldChg>
      <pc:sldChg chg="modSp mod ord">
        <pc:chgData name="Farnsworth, Fiona" userId="b406b89d-472b-49b9-9cfd-712a0f3ad4fe" providerId="ADAL" clId="{82F3F2A7-A359-419E-BDDC-F7A73DDB35F4}" dt="2023-03-09T16:33:09.691" v="5339" actId="20577"/>
        <pc:sldMkLst>
          <pc:docMk/>
          <pc:sldMk cId="1224280197" sldId="266"/>
        </pc:sldMkLst>
        <pc:spChg chg="mod">
          <ac:chgData name="Farnsworth, Fiona" userId="b406b89d-472b-49b9-9cfd-712a0f3ad4fe" providerId="ADAL" clId="{82F3F2A7-A359-419E-BDDC-F7A73DDB35F4}" dt="2023-03-06T18:01:33.451" v="926" actId="1037"/>
          <ac:spMkLst>
            <pc:docMk/>
            <pc:sldMk cId="1224280197" sldId="266"/>
            <ac:spMk id="4" creationId="{F8B84163-5123-2CC2-8CA3-483290625712}"/>
          </ac:spMkLst>
        </pc:spChg>
        <pc:spChg chg="mod">
          <ac:chgData name="Farnsworth, Fiona" userId="b406b89d-472b-49b9-9cfd-712a0f3ad4fe" providerId="ADAL" clId="{82F3F2A7-A359-419E-BDDC-F7A73DDB35F4}" dt="2023-03-06T18:01:33.451" v="926" actId="1037"/>
          <ac:spMkLst>
            <pc:docMk/>
            <pc:sldMk cId="1224280197" sldId="266"/>
            <ac:spMk id="6" creationId="{B1913614-CDDB-1B5E-2A84-F499FDEDE30D}"/>
          </ac:spMkLst>
        </pc:spChg>
        <pc:spChg chg="mod">
          <ac:chgData name="Farnsworth, Fiona" userId="b406b89d-472b-49b9-9cfd-712a0f3ad4fe" providerId="ADAL" clId="{82F3F2A7-A359-419E-BDDC-F7A73DDB35F4}" dt="2023-03-09T16:33:09.691" v="5339" actId="20577"/>
          <ac:spMkLst>
            <pc:docMk/>
            <pc:sldMk cId="1224280197" sldId="266"/>
            <ac:spMk id="7" creationId="{E49C6012-CB1F-1267-A038-27192DCCEF22}"/>
          </ac:spMkLst>
        </pc:spChg>
        <pc:spChg chg="mod">
          <ac:chgData name="Farnsworth, Fiona" userId="b406b89d-472b-49b9-9cfd-712a0f3ad4fe" providerId="ADAL" clId="{82F3F2A7-A359-419E-BDDC-F7A73DDB35F4}" dt="2023-03-06T18:01:33.451" v="926" actId="1037"/>
          <ac:spMkLst>
            <pc:docMk/>
            <pc:sldMk cId="1224280197" sldId="266"/>
            <ac:spMk id="8" creationId="{E78BD441-AEC2-A0E6-9776-8844DDD795E2}"/>
          </ac:spMkLst>
        </pc:spChg>
        <pc:spChg chg="mod">
          <ac:chgData name="Farnsworth, Fiona" userId="b406b89d-472b-49b9-9cfd-712a0f3ad4fe" providerId="ADAL" clId="{82F3F2A7-A359-419E-BDDC-F7A73DDB35F4}" dt="2023-03-06T18:01:33.451" v="926" actId="1037"/>
          <ac:spMkLst>
            <pc:docMk/>
            <pc:sldMk cId="1224280197" sldId="266"/>
            <ac:spMk id="9" creationId="{DA42FC1F-8281-308C-C7F5-F6CE8A8FB6DC}"/>
          </ac:spMkLst>
        </pc:spChg>
      </pc:sldChg>
      <pc:sldChg chg="delSp mod">
        <pc:chgData name="Farnsworth, Fiona" userId="b406b89d-472b-49b9-9cfd-712a0f3ad4fe" providerId="ADAL" clId="{82F3F2A7-A359-419E-BDDC-F7A73DDB35F4}" dt="2023-03-06T17:54:16.478" v="130" actId="478"/>
        <pc:sldMkLst>
          <pc:docMk/>
          <pc:sldMk cId="4076854762" sldId="270"/>
        </pc:sldMkLst>
        <pc:spChg chg="del">
          <ac:chgData name="Farnsworth, Fiona" userId="b406b89d-472b-49b9-9cfd-712a0f3ad4fe" providerId="ADAL" clId="{82F3F2A7-A359-419E-BDDC-F7A73DDB35F4}" dt="2023-03-06T17:54:16.478" v="130" actId="478"/>
          <ac:spMkLst>
            <pc:docMk/>
            <pc:sldMk cId="4076854762" sldId="270"/>
            <ac:spMk id="8" creationId="{07483DE4-87A6-1F30-A029-28864EF3CBB1}"/>
          </ac:spMkLst>
        </pc:spChg>
      </pc:sldChg>
      <pc:sldChg chg="addSp delSp modSp mod modAnim">
        <pc:chgData name="Farnsworth, Fiona" userId="b406b89d-472b-49b9-9cfd-712a0f3ad4fe" providerId="ADAL" clId="{82F3F2A7-A359-419E-BDDC-F7A73DDB35F4}" dt="2023-03-07T09:16:33.013" v="4719" actId="1076"/>
        <pc:sldMkLst>
          <pc:docMk/>
          <pc:sldMk cId="2205193793" sldId="271"/>
        </pc:sldMkLst>
        <pc:spChg chg="del mod">
          <ac:chgData name="Farnsworth, Fiona" userId="b406b89d-472b-49b9-9cfd-712a0f3ad4fe" providerId="ADAL" clId="{82F3F2A7-A359-419E-BDDC-F7A73DDB35F4}" dt="2023-03-07T08:50:48.478" v="1492" actId="478"/>
          <ac:spMkLst>
            <pc:docMk/>
            <pc:sldMk cId="2205193793" sldId="271"/>
            <ac:spMk id="2" creationId="{42F66145-23F3-6C30-B446-86BA64138491}"/>
          </ac:spMkLst>
        </pc:spChg>
        <pc:spChg chg="del mod">
          <ac:chgData name="Farnsworth, Fiona" userId="b406b89d-472b-49b9-9cfd-712a0f3ad4fe" providerId="ADAL" clId="{82F3F2A7-A359-419E-BDDC-F7A73DDB35F4}" dt="2023-03-06T18:02:46.936" v="929" actId="478"/>
          <ac:spMkLst>
            <pc:docMk/>
            <pc:sldMk cId="2205193793" sldId="271"/>
            <ac:spMk id="4" creationId="{9E09379E-AD8C-DB5F-AC0F-B440326A3DCD}"/>
          </ac:spMkLst>
        </pc:spChg>
        <pc:spChg chg="mod">
          <ac:chgData name="Farnsworth, Fiona" userId="b406b89d-472b-49b9-9cfd-712a0f3ad4fe" providerId="ADAL" clId="{82F3F2A7-A359-419E-BDDC-F7A73DDB35F4}" dt="2023-03-07T08:51:16.996" v="1499" actId="1076"/>
          <ac:spMkLst>
            <pc:docMk/>
            <pc:sldMk cId="2205193793" sldId="271"/>
            <ac:spMk id="5" creationId="{90242F41-F3E4-2137-97CF-28F4F1A3FC68}"/>
          </ac:spMkLst>
        </pc:spChg>
        <pc:spChg chg="add mod">
          <ac:chgData name="Farnsworth, Fiona" userId="b406b89d-472b-49b9-9cfd-712a0f3ad4fe" providerId="ADAL" clId="{82F3F2A7-A359-419E-BDDC-F7A73DDB35F4}" dt="2023-03-07T08:51:21.959" v="1501" actId="164"/>
          <ac:spMkLst>
            <pc:docMk/>
            <pc:sldMk cId="2205193793" sldId="271"/>
            <ac:spMk id="6" creationId="{A33DB716-8C84-3144-96F3-706B9382A8C2}"/>
          </ac:spMkLst>
        </pc:spChg>
        <pc:spChg chg="add mod">
          <ac:chgData name="Farnsworth, Fiona" userId="b406b89d-472b-49b9-9cfd-712a0f3ad4fe" providerId="ADAL" clId="{82F3F2A7-A359-419E-BDDC-F7A73DDB35F4}" dt="2023-03-07T08:51:21.959" v="1501" actId="164"/>
          <ac:spMkLst>
            <pc:docMk/>
            <pc:sldMk cId="2205193793" sldId="271"/>
            <ac:spMk id="7" creationId="{64A7DFDE-BFD4-2F2B-ABF7-E9FAE143A908}"/>
          </ac:spMkLst>
        </pc:spChg>
        <pc:spChg chg="add mod">
          <ac:chgData name="Farnsworth, Fiona" userId="b406b89d-472b-49b9-9cfd-712a0f3ad4fe" providerId="ADAL" clId="{82F3F2A7-A359-419E-BDDC-F7A73DDB35F4}" dt="2023-03-07T09:05:20.438" v="3227" actId="20577"/>
          <ac:spMkLst>
            <pc:docMk/>
            <pc:sldMk cId="2205193793" sldId="271"/>
            <ac:spMk id="10" creationId="{E4F47E2A-03AE-CA24-9CAD-0F6513DD3D9F}"/>
          </ac:spMkLst>
        </pc:spChg>
        <pc:spChg chg="add mod">
          <ac:chgData name="Farnsworth, Fiona" userId="b406b89d-472b-49b9-9cfd-712a0f3ad4fe" providerId="ADAL" clId="{82F3F2A7-A359-419E-BDDC-F7A73DDB35F4}" dt="2023-03-07T09:16:33.013" v="4719" actId="1076"/>
          <ac:spMkLst>
            <pc:docMk/>
            <pc:sldMk cId="2205193793" sldId="271"/>
            <ac:spMk id="12" creationId="{9D5D865C-BF87-7639-AA7E-A8A8E77B8429}"/>
          </ac:spMkLst>
        </pc:spChg>
        <pc:spChg chg="add mod">
          <ac:chgData name="Farnsworth, Fiona" userId="b406b89d-472b-49b9-9cfd-712a0f3ad4fe" providerId="ADAL" clId="{82F3F2A7-A359-419E-BDDC-F7A73DDB35F4}" dt="2023-03-07T09:16:23.437" v="4718" actId="20577"/>
          <ac:spMkLst>
            <pc:docMk/>
            <pc:sldMk cId="2205193793" sldId="271"/>
            <ac:spMk id="14" creationId="{013A67F4-8AE8-4E00-8438-961630A9BEE7}"/>
          </ac:spMkLst>
        </pc:spChg>
        <pc:grpChg chg="add mod">
          <ac:chgData name="Farnsworth, Fiona" userId="b406b89d-472b-49b9-9cfd-712a0f3ad4fe" providerId="ADAL" clId="{82F3F2A7-A359-419E-BDDC-F7A73DDB35F4}" dt="2023-03-07T08:51:27.320" v="1502" actId="1076"/>
          <ac:grpSpMkLst>
            <pc:docMk/>
            <pc:sldMk cId="2205193793" sldId="271"/>
            <ac:grpSpMk id="9" creationId="{0CFF8E20-D0A2-2170-6C12-29294BC4E3C8}"/>
          </ac:grpSpMkLst>
        </pc:grpChg>
      </pc:sldChg>
      <pc:sldChg chg="del">
        <pc:chgData name="Farnsworth, Fiona" userId="b406b89d-472b-49b9-9cfd-712a0f3ad4fe" providerId="ADAL" clId="{82F3F2A7-A359-419E-BDDC-F7A73DDB35F4}" dt="2023-03-06T18:04:48.048" v="1121" actId="2696"/>
        <pc:sldMkLst>
          <pc:docMk/>
          <pc:sldMk cId="4112353588" sldId="272"/>
        </pc:sldMkLst>
      </pc:sldChg>
      <pc:sldChg chg="addSp delSp modSp mod ord modAnim">
        <pc:chgData name="Farnsworth, Fiona" userId="b406b89d-472b-49b9-9cfd-712a0f3ad4fe" providerId="ADAL" clId="{82F3F2A7-A359-419E-BDDC-F7A73DDB35F4}" dt="2023-03-07T08:51:03.338" v="1496"/>
        <pc:sldMkLst>
          <pc:docMk/>
          <pc:sldMk cId="3707451775" sldId="273"/>
        </pc:sldMkLst>
        <pc:spChg chg="mod">
          <ac:chgData name="Farnsworth, Fiona" userId="b406b89d-472b-49b9-9cfd-712a0f3ad4fe" providerId="ADAL" clId="{82F3F2A7-A359-419E-BDDC-F7A73DDB35F4}" dt="2023-03-07T08:42:51.211" v="1222" actId="34135"/>
          <ac:spMkLst>
            <pc:docMk/>
            <pc:sldMk cId="3707451775" sldId="273"/>
            <ac:spMk id="5" creationId="{96EAA613-D02C-6ED3-6A91-921F3883B0FC}"/>
          </ac:spMkLst>
        </pc:spChg>
        <pc:spChg chg="mod">
          <ac:chgData name="Farnsworth, Fiona" userId="b406b89d-472b-49b9-9cfd-712a0f3ad4fe" providerId="ADAL" clId="{82F3F2A7-A359-419E-BDDC-F7A73DDB35F4}" dt="2023-03-07T08:49:58.704" v="1469" actId="1076"/>
          <ac:spMkLst>
            <pc:docMk/>
            <pc:sldMk cId="3707451775" sldId="273"/>
            <ac:spMk id="6" creationId="{EDA2C577-47B0-FD54-5D17-241341088CFE}"/>
          </ac:spMkLst>
        </pc:spChg>
        <pc:spChg chg="add del mod">
          <ac:chgData name="Farnsworth, Fiona" userId="b406b89d-472b-49b9-9cfd-712a0f3ad4fe" providerId="ADAL" clId="{82F3F2A7-A359-419E-BDDC-F7A73DDB35F4}" dt="2023-03-07T08:50:00.403" v="1470" actId="478"/>
          <ac:spMkLst>
            <pc:docMk/>
            <pc:sldMk cId="3707451775" sldId="273"/>
            <ac:spMk id="8" creationId="{C85A8B76-B299-923A-8E29-6E3862171D4E}"/>
          </ac:spMkLst>
        </pc:spChg>
        <pc:spChg chg="add del mod">
          <ac:chgData name="Farnsworth, Fiona" userId="b406b89d-472b-49b9-9cfd-712a0f3ad4fe" providerId="ADAL" clId="{82F3F2A7-A359-419E-BDDC-F7A73DDB35F4}" dt="2023-03-07T08:50:00.403" v="1470" actId="478"/>
          <ac:spMkLst>
            <pc:docMk/>
            <pc:sldMk cId="3707451775" sldId="273"/>
            <ac:spMk id="9" creationId="{517A1B29-4C48-7A71-7C4A-4463C079FDC8}"/>
          </ac:spMkLst>
        </pc:spChg>
        <pc:spChg chg="add mod">
          <ac:chgData name="Farnsworth, Fiona" userId="b406b89d-472b-49b9-9cfd-712a0f3ad4fe" providerId="ADAL" clId="{82F3F2A7-A359-419E-BDDC-F7A73DDB35F4}" dt="2023-03-07T08:50:21.330" v="1472" actId="1076"/>
          <ac:spMkLst>
            <pc:docMk/>
            <pc:sldMk cId="3707451775" sldId="273"/>
            <ac:spMk id="10" creationId="{22A4ABDF-94C9-0319-7A05-FBCBBCCE3552}"/>
          </ac:spMkLst>
        </pc:spChg>
        <pc:spChg chg="add mod">
          <ac:chgData name="Farnsworth, Fiona" userId="b406b89d-472b-49b9-9cfd-712a0f3ad4fe" providerId="ADAL" clId="{82F3F2A7-A359-419E-BDDC-F7A73DDB35F4}" dt="2023-03-07T08:50:27.936" v="1483" actId="14100"/>
          <ac:spMkLst>
            <pc:docMk/>
            <pc:sldMk cId="3707451775" sldId="273"/>
            <ac:spMk id="11" creationId="{7E8DB154-DFBA-5991-B938-0CA9FAD80060}"/>
          </ac:spMkLst>
        </pc:spChg>
        <pc:spChg chg="mod">
          <ac:chgData name="Farnsworth, Fiona" userId="b406b89d-472b-49b9-9cfd-712a0f3ad4fe" providerId="ADAL" clId="{82F3F2A7-A359-419E-BDDC-F7A73DDB35F4}" dt="2023-03-07T08:49:48.010" v="1462" actId="20577"/>
          <ac:spMkLst>
            <pc:docMk/>
            <pc:sldMk cId="3707451775" sldId="273"/>
            <ac:spMk id="12" creationId="{BD169BEB-9551-09F1-1D6F-FC9DE90EB792}"/>
          </ac:spMkLst>
        </pc:spChg>
        <pc:spChg chg="add mod">
          <ac:chgData name="Farnsworth, Fiona" userId="b406b89d-472b-49b9-9cfd-712a0f3ad4fe" providerId="ADAL" clId="{82F3F2A7-A359-419E-BDDC-F7A73DDB35F4}" dt="2023-03-07T08:50:36.041" v="1485" actId="1076"/>
          <ac:spMkLst>
            <pc:docMk/>
            <pc:sldMk cId="3707451775" sldId="273"/>
            <ac:spMk id="13" creationId="{76AAE800-6BC1-5751-6F86-61FEA5763168}"/>
          </ac:spMkLst>
        </pc:spChg>
        <pc:spChg chg="add mod">
          <ac:chgData name="Farnsworth, Fiona" userId="b406b89d-472b-49b9-9cfd-712a0f3ad4fe" providerId="ADAL" clId="{82F3F2A7-A359-419E-BDDC-F7A73DDB35F4}" dt="2023-03-07T08:50:39.534" v="1489" actId="20577"/>
          <ac:spMkLst>
            <pc:docMk/>
            <pc:sldMk cId="3707451775" sldId="273"/>
            <ac:spMk id="14" creationId="{ABDD293B-F22B-7346-53D1-A4F507A32E43}"/>
          </ac:spMkLst>
        </pc:spChg>
      </pc:sldChg>
      <pc:sldChg chg="del">
        <pc:chgData name="Farnsworth, Fiona" userId="b406b89d-472b-49b9-9cfd-712a0f3ad4fe" providerId="ADAL" clId="{82F3F2A7-A359-419E-BDDC-F7A73DDB35F4}" dt="2023-03-07T08:43:04.133" v="1223" actId="47"/>
        <pc:sldMkLst>
          <pc:docMk/>
          <pc:sldMk cId="2945061689" sldId="274"/>
        </pc:sldMkLst>
      </pc:sldChg>
      <pc:sldChg chg="del">
        <pc:chgData name="Farnsworth, Fiona" userId="b406b89d-472b-49b9-9cfd-712a0f3ad4fe" providerId="ADAL" clId="{82F3F2A7-A359-419E-BDDC-F7A73DDB35F4}" dt="2023-03-07T08:43:04.133" v="1223" actId="47"/>
        <pc:sldMkLst>
          <pc:docMk/>
          <pc:sldMk cId="1537213145" sldId="275"/>
        </pc:sldMkLst>
      </pc:sldChg>
      <pc:sldChg chg="del">
        <pc:chgData name="Farnsworth, Fiona" userId="b406b89d-472b-49b9-9cfd-712a0f3ad4fe" providerId="ADAL" clId="{82F3F2A7-A359-419E-BDDC-F7A73DDB35F4}" dt="2023-03-07T08:43:04.133" v="1223" actId="47"/>
        <pc:sldMkLst>
          <pc:docMk/>
          <pc:sldMk cId="2861853252" sldId="276"/>
        </pc:sldMkLst>
      </pc:sldChg>
      <pc:sldChg chg="addSp delSp modSp mod ord">
        <pc:chgData name="Farnsworth, Fiona" userId="b406b89d-472b-49b9-9cfd-712a0f3ad4fe" providerId="ADAL" clId="{82F3F2A7-A359-419E-BDDC-F7A73DDB35F4}" dt="2023-03-06T18:01:16.320" v="921" actId="14100"/>
        <pc:sldMkLst>
          <pc:docMk/>
          <pc:sldMk cId="697859116" sldId="277"/>
        </pc:sldMkLst>
        <pc:spChg chg="mod">
          <ac:chgData name="Farnsworth, Fiona" userId="b406b89d-472b-49b9-9cfd-712a0f3ad4fe" providerId="ADAL" clId="{82F3F2A7-A359-419E-BDDC-F7A73DDB35F4}" dt="2023-03-06T18:00:20.287" v="648" actId="948"/>
          <ac:spMkLst>
            <pc:docMk/>
            <pc:sldMk cId="697859116" sldId="277"/>
            <ac:spMk id="2" creationId="{EBF8C7EE-779E-7C6C-410C-FC182667863B}"/>
          </ac:spMkLst>
        </pc:spChg>
        <pc:spChg chg="mod">
          <ac:chgData name="Farnsworth, Fiona" userId="b406b89d-472b-49b9-9cfd-712a0f3ad4fe" providerId="ADAL" clId="{82F3F2A7-A359-419E-BDDC-F7A73DDB35F4}" dt="2023-03-06T17:57:57.172" v="398" actId="1036"/>
          <ac:spMkLst>
            <pc:docMk/>
            <pc:sldMk cId="697859116" sldId="277"/>
            <ac:spMk id="5" creationId="{90242F41-F3E4-2137-97CF-28F4F1A3FC68}"/>
          </ac:spMkLst>
        </pc:spChg>
        <pc:spChg chg="del">
          <ac:chgData name="Farnsworth, Fiona" userId="b406b89d-472b-49b9-9cfd-712a0f3ad4fe" providerId="ADAL" clId="{82F3F2A7-A359-419E-BDDC-F7A73DDB35F4}" dt="2023-03-06T17:57:04.829" v="388" actId="478"/>
          <ac:spMkLst>
            <pc:docMk/>
            <pc:sldMk cId="697859116" sldId="277"/>
            <ac:spMk id="14" creationId="{28841FDB-0500-8730-6046-AA05A34892D1}"/>
          </ac:spMkLst>
        </pc:spChg>
        <pc:spChg chg="add mod">
          <ac:chgData name="Farnsworth, Fiona" userId="b406b89d-472b-49b9-9cfd-712a0f3ad4fe" providerId="ADAL" clId="{82F3F2A7-A359-419E-BDDC-F7A73DDB35F4}" dt="2023-03-06T18:01:16.320" v="921" actId="14100"/>
          <ac:spMkLst>
            <pc:docMk/>
            <pc:sldMk cId="697859116" sldId="277"/>
            <ac:spMk id="15" creationId="{8285BB0F-6811-6FB8-BCA1-D6E89DCE813E}"/>
          </ac:spMkLst>
        </pc:spChg>
        <pc:picChg chg="del">
          <ac:chgData name="Farnsworth, Fiona" userId="b406b89d-472b-49b9-9cfd-712a0f3ad4fe" providerId="ADAL" clId="{82F3F2A7-A359-419E-BDDC-F7A73DDB35F4}" dt="2023-03-06T17:57:07.122" v="389" actId="478"/>
          <ac:picMkLst>
            <pc:docMk/>
            <pc:sldMk cId="697859116" sldId="277"/>
            <ac:picMk id="12" creationId="{31EED767-A664-198B-E3DE-64F7D53906CF}"/>
          </ac:picMkLst>
        </pc:picChg>
        <pc:picChg chg="add mod">
          <ac:chgData name="Farnsworth, Fiona" userId="b406b89d-472b-49b9-9cfd-712a0f3ad4fe" providerId="ADAL" clId="{82F3F2A7-A359-419E-BDDC-F7A73DDB35F4}" dt="2023-03-06T18:00:05.013" v="646" actId="1036"/>
          <ac:picMkLst>
            <pc:docMk/>
            <pc:sldMk cId="697859116" sldId="277"/>
            <ac:picMk id="4098" creationId="{69735359-02F3-F798-F72C-C278BFD23A22}"/>
          </ac:picMkLst>
        </pc:picChg>
        <pc:picChg chg="add mod">
          <ac:chgData name="Farnsworth, Fiona" userId="b406b89d-472b-49b9-9cfd-712a0f3ad4fe" providerId="ADAL" clId="{82F3F2A7-A359-419E-BDDC-F7A73DDB35F4}" dt="2023-03-06T18:00:05.013" v="646" actId="1036"/>
          <ac:picMkLst>
            <pc:docMk/>
            <pc:sldMk cId="697859116" sldId="277"/>
            <ac:picMk id="4100" creationId="{413F66C0-535C-98FE-8B60-D59B52989F19}"/>
          </ac:picMkLst>
        </pc:picChg>
        <pc:picChg chg="add mod">
          <ac:chgData name="Farnsworth, Fiona" userId="b406b89d-472b-49b9-9cfd-712a0f3ad4fe" providerId="ADAL" clId="{82F3F2A7-A359-419E-BDDC-F7A73DDB35F4}" dt="2023-03-06T18:00:05.013" v="646" actId="1036"/>
          <ac:picMkLst>
            <pc:docMk/>
            <pc:sldMk cId="697859116" sldId="277"/>
            <ac:picMk id="4102" creationId="{64582FAB-CD1B-3663-5F79-FA553F2FE723}"/>
          </ac:picMkLst>
        </pc:picChg>
      </pc:sldChg>
      <pc:sldChg chg="add del ord">
        <pc:chgData name="Farnsworth, Fiona" userId="b406b89d-472b-49b9-9cfd-712a0f3ad4fe" providerId="ADAL" clId="{82F3F2A7-A359-419E-BDDC-F7A73DDB35F4}" dt="2023-03-06T17:51:13.490" v="9" actId="47"/>
        <pc:sldMkLst>
          <pc:docMk/>
          <pc:sldMk cId="485878969" sldId="278"/>
        </pc:sldMkLst>
      </pc:sldChg>
      <pc:sldChg chg="addSp delSp modSp add mod ord">
        <pc:chgData name="Farnsworth, Fiona" userId="b406b89d-472b-49b9-9cfd-712a0f3ad4fe" providerId="ADAL" clId="{82F3F2A7-A359-419E-BDDC-F7A73DDB35F4}" dt="2023-03-09T16:32:39.580" v="5317" actId="207"/>
        <pc:sldMkLst>
          <pc:docMk/>
          <pc:sldMk cId="912806194" sldId="278"/>
        </pc:sldMkLst>
        <pc:spChg chg="mod">
          <ac:chgData name="Farnsworth, Fiona" userId="b406b89d-472b-49b9-9cfd-712a0f3ad4fe" providerId="ADAL" clId="{82F3F2A7-A359-419E-BDDC-F7A73DDB35F4}" dt="2023-03-06T17:52:34.260" v="75" actId="404"/>
          <ac:spMkLst>
            <pc:docMk/>
            <pc:sldMk cId="912806194" sldId="278"/>
            <ac:spMk id="2" creationId="{5E869509-5225-AD5D-CE58-6B4C2D82FB98}"/>
          </ac:spMkLst>
        </pc:spChg>
        <pc:spChg chg="del">
          <ac:chgData name="Farnsworth, Fiona" userId="b406b89d-472b-49b9-9cfd-712a0f3ad4fe" providerId="ADAL" clId="{82F3F2A7-A359-419E-BDDC-F7A73DDB35F4}" dt="2023-03-06T17:51:39.415" v="67" actId="478"/>
          <ac:spMkLst>
            <pc:docMk/>
            <pc:sldMk cId="912806194" sldId="278"/>
            <ac:spMk id="4" creationId="{58E716DB-1F8F-C169-A017-BD1A31695955}"/>
          </ac:spMkLst>
        </pc:spChg>
        <pc:spChg chg="add mod">
          <ac:chgData name="Farnsworth, Fiona" userId="b406b89d-472b-49b9-9cfd-712a0f3ad4fe" providerId="ADAL" clId="{82F3F2A7-A359-419E-BDDC-F7A73DDB35F4}" dt="2023-03-09T16:32:39.580" v="5317" actId="207"/>
          <ac:spMkLst>
            <pc:docMk/>
            <pc:sldMk cId="912806194" sldId="278"/>
            <ac:spMk id="5" creationId="{127B3486-AFF2-F5DF-E1CE-6B2C1209FD5D}"/>
          </ac:spMkLst>
        </pc:spChg>
        <pc:picChg chg="mod">
          <ac:chgData name="Farnsworth, Fiona" userId="b406b89d-472b-49b9-9cfd-712a0f3ad4fe" providerId="ADAL" clId="{82F3F2A7-A359-419E-BDDC-F7A73DDB35F4}" dt="2023-03-09T16:32:29.802" v="5315" actId="1076"/>
          <ac:picMkLst>
            <pc:docMk/>
            <pc:sldMk cId="912806194" sldId="278"/>
            <ac:picMk id="3" creationId="{2DD5DEDB-B7E4-0173-580B-0A54B2A426E5}"/>
          </ac:picMkLst>
        </pc:picChg>
        <pc:picChg chg="add del mod">
          <ac:chgData name="Farnsworth, Fiona" userId="b406b89d-472b-49b9-9cfd-712a0f3ad4fe" providerId="ADAL" clId="{82F3F2A7-A359-419E-BDDC-F7A73DDB35F4}" dt="2023-03-09T16:32:22.723" v="5310" actId="478"/>
          <ac:picMkLst>
            <pc:docMk/>
            <pc:sldMk cId="912806194" sldId="278"/>
            <ac:picMk id="1026" creationId="{9D1BBE54-E3B7-6C69-8A97-4FE07D04F381}"/>
          </ac:picMkLst>
        </pc:picChg>
      </pc:sldChg>
      <pc:sldChg chg="addSp modSp add mod modAnim">
        <pc:chgData name="Farnsworth, Fiona" userId="b406b89d-472b-49b9-9cfd-712a0f3ad4fe" providerId="ADAL" clId="{82F3F2A7-A359-419E-BDDC-F7A73DDB35F4}" dt="2023-03-06T17:55:53.695" v="192"/>
        <pc:sldMkLst>
          <pc:docMk/>
          <pc:sldMk cId="4215550605" sldId="279"/>
        </pc:sldMkLst>
        <pc:spChg chg="add mod">
          <ac:chgData name="Farnsworth, Fiona" userId="b406b89d-472b-49b9-9cfd-712a0f3ad4fe" providerId="ADAL" clId="{82F3F2A7-A359-419E-BDDC-F7A73DDB35F4}" dt="2023-03-06T17:55:41.952" v="190" actId="20577"/>
          <ac:spMkLst>
            <pc:docMk/>
            <pc:sldMk cId="4215550605" sldId="279"/>
            <ac:spMk id="2" creationId="{9E440D1B-E389-B87B-C0B3-DF3E10E036DD}"/>
          </ac:spMkLst>
        </pc:spChg>
        <pc:spChg chg="add mod">
          <ac:chgData name="Farnsworth, Fiona" userId="b406b89d-472b-49b9-9cfd-712a0f3ad4fe" providerId="ADAL" clId="{82F3F2A7-A359-419E-BDDC-F7A73DDB35F4}" dt="2023-03-06T17:55:40.081" v="188" actId="14100"/>
          <ac:spMkLst>
            <pc:docMk/>
            <pc:sldMk cId="4215550605" sldId="279"/>
            <ac:spMk id="4" creationId="{A6D34D5A-1076-ECC0-5DB2-309245897057}"/>
          </ac:spMkLst>
        </pc:spChg>
        <pc:spChg chg="mod">
          <ac:chgData name="Farnsworth, Fiona" userId="b406b89d-472b-49b9-9cfd-712a0f3ad4fe" providerId="ADAL" clId="{82F3F2A7-A359-419E-BDDC-F7A73DDB35F4}" dt="2023-03-06T17:55:14.746" v="162" actId="207"/>
          <ac:spMkLst>
            <pc:docMk/>
            <pc:sldMk cId="4215550605" sldId="279"/>
            <ac:spMk id="10" creationId="{3F34530D-7F32-84BF-E1D6-BD2CE473C87F}"/>
          </ac:spMkLst>
        </pc:spChg>
      </pc:sldChg>
      <pc:sldChg chg="modSp add mod">
        <pc:chgData name="Farnsworth, Fiona" userId="b406b89d-472b-49b9-9cfd-712a0f3ad4fe" providerId="ADAL" clId="{82F3F2A7-A359-419E-BDDC-F7A73DDB35F4}" dt="2023-03-07T09:16:49.674" v="4784" actId="20577"/>
        <pc:sldMkLst>
          <pc:docMk/>
          <pc:sldMk cId="2138878277" sldId="280"/>
        </pc:sldMkLst>
        <pc:spChg chg="mod">
          <ac:chgData name="Farnsworth, Fiona" userId="b406b89d-472b-49b9-9cfd-712a0f3ad4fe" providerId="ADAL" clId="{82F3F2A7-A359-419E-BDDC-F7A73DDB35F4}" dt="2023-03-07T09:07:05.432" v="3439" actId="14100"/>
          <ac:spMkLst>
            <pc:docMk/>
            <pc:sldMk cId="2138878277" sldId="280"/>
            <ac:spMk id="7" creationId="{64A7DFDE-BFD4-2F2B-ABF7-E9FAE143A908}"/>
          </ac:spMkLst>
        </pc:spChg>
        <pc:spChg chg="mod">
          <ac:chgData name="Farnsworth, Fiona" userId="b406b89d-472b-49b9-9cfd-712a0f3ad4fe" providerId="ADAL" clId="{82F3F2A7-A359-419E-BDDC-F7A73DDB35F4}" dt="2023-03-07T09:11:12.376" v="3847" actId="20577"/>
          <ac:spMkLst>
            <pc:docMk/>
            <pc:sldMk cId="2138878277" sldId="280"/>
            <ac:spMk id="10" creationId="{E4F47E2A-03AE-CA24-9CAD-0F6513DD3D9F}"/>
          </ac:spMkLst>
        </pc:spChg>
        <pc:spChg chg="mod">
          <ac:chgData name="Farnsworth, Fiona" userId="b406b89d-472b-49b9-9cfd-712a0f3ad4fe" providerId="ADAL" clId="{82F3F2A7-A359-419E-BDDC-F7A73DDB35F4}" dt="2023-03-07T09:16:37.694" v="4720" actId="1076"/>
          <ac:spMkLst>
            <pc:docMk/>
            <pc:sldMk cId="2138878277" sldId="280"/>
            <ac:spMk id="12" creationId="{9D5D865C-BF87-7639-AA7E-A8A8E77B8429}"/>
          </ac:spMkLst>
        </pc:spChg>
        <pc:spChg chg="mod">
          <ac:chgData name="Farnsworth, Fiona" userId="b406b89d-472b-49b9-9cfd-712a0f3ad4fe" providerId="ADAL" clId="{82F3F2A7-A359-419E-BDDC-F7A73DDB35F4}" dt="2023-03-07T09:16:49.674" v="4784" actId="20577"/>
          <ac:spMkLst>
            <pc:docMk/>
            <pc:sldMk cId="2138878277" sldId="280"/>
            <ac:spMk id="14" creationId="{013A67F4-8AE8-4E00-8438-961630A9BEE7}"/>
          </ac:spMkLst>
        </pc:spChg>
      </pc:sldChg>
      <pc:sldChg chg="addSp delSp modSp add mod delAnim modAnim">
        <pc:chgData name="Farnsworth, Fiona" userId="b406b89d-472b-49b9-9cfd-712a0f3ad4fe" providerId="ADAL" clId="{82F3F2A7-A359-419E-BDDC-F7A73DDB35F4}" dt="2023-03-07T09:23:03.582" v="5020" actId="20577"/>
        <pc:sldMkLst>
          <pc:docMk/>
          <pc:sldMk cId="540867314" sldId="281"/>
        </pc:sldMkLst>
        <pc:spChg chg="add mod">
          <ac:chgData name="Farnsworth, Fiona" userId="b406b89d-472b-49b9-9cfd-712a0f3ad4fe" providerId="ADAL" clId="{82F3F2A7-A359-419E-BDDC-F7A73DDB35F4}" dt="2023-03-07T09:20:34.151" v="4976" actId="207"/>
          <ac:spMkLst>
            <pc:docMk/>
            <pc:sldMk cId="540867314" sldId="281"/>
            <ac:spMk id="2" creationId="{0F700EF7-D86A-1C00-B7B1-EAAEA8C84F88}"/>
          </ac:spMkLst>
        </pc:spChg>
        <pc:spChg chg="add mod">
          <ac:chgData name="Farnsworth, Fiona" userId="b406b89d-472b-49b9-9cfd-712a0f3ad4fe" providerId="ADAL" clId="{82F3F2A7-A359-419E-BDDC-F7A73DDB35F4}" dt="2023-03-07T09:19:37.104" v="4965" actId="20577"/>
          <ac:spMkLst>
            <pc:docMk/>
            <pc:sldMk cId="540867314" sldId="281"/>
            <ac:spMk id="4" creationId="{D44D3B28-4448-1AC5-D122-D76E21432FDD}"/>
          </ac:spMkLst>
        </pc:spChg>
        <pc:spChg chg="mod">
          <ac:chgData name="Farnsworth, Fiona" userId="b406b89d-472b-49b9-9cfd-712a0f3ad4fe" providerId="ADAL" clId="{82F3F2A7-A359-419E-BDDC-F7A73DDB35F4}" dt="2023-03-07T09:18:59.135" v="4929" actId="34135"/>
          <ac:spMkLst>
            <pc:docMk/>
            <pc:sldMk cId="540867314" sldId="281"/>
            <ac:spMk id="5" creationId="{90242F41-F3E4-2137-97CF-28F4F1A3FC68}"/>
          </ac:spMkLst>
        </pc:spChg>
        <pc:spChg chg="mod">
          <ac:chgData name="Farnsworth, Fiona" userId="b406b89d-472b-49b9-9cfd-712a0f3ad4fe" providerId="ADAL" clId="{82F3F2A7-A359-419E-BDDC-F7A73DDB35F4}" dt="2023-03-07T09:16:55.241" v="4789" actId="20577"/>
          <ac:spMkLst>
            <pc:docMk/>
            <pc:sldMk cId="540867314" sldId="281"/>
            <ac:spMk id="7" creationId="{64A7DFDE-BFD4-2F2B-ABF7-E9FAE143A908}"/>
          </ac:spMkLst>
        </pc:spChg>
        <pc:spChg chg="add mod">
          <ac:chgData name="Farnsworth, Fiona" userId="b406b89d-472b-49b9-9cfd-712a0f3ad4fe" providerId="ADAL" clId="{82F3F2A7-A359-419E-BDDC-F7A73DDB35F4}" dt="2023-03-07T09:19:50.103" v="4968" actId="1076"/>
          <ac:spMkLst>
            <pc:docMk/>
            <pc:sldMk cId="540867314" sldId="281"/>
            <ac:spMk id="8" creationId="{EDFDA538-8F88-F083-FF60-995EACCEA8DB}"/>
          </ac:spMkLst>
        </pc:spChg>
        <pc:spChg chg="mod">
          <ac:chgData name="Farnsworth, Fiona" userId="b406b89d-472b-49b9-9cfd-712a0f3ad4fe" providerId="ADAL" clId="{82F3F2A7-A359-419E-BDDC-F7A73DDB35F4}" dt="2023-03-07T09:18:25.006" v="4911" actId="207"/>
          <ac:spMkLst>
            <pc:docMk/>
            <pc:sldMk cId="540867314" sldId="281"/>
            <ac:spMk id="10" creationId="{E4F47E2A-03AE-CA24-9CAD-0F6513DD3D9F}"/>
          </ac:spMkLst>
        </pc:spChg>
        <pc:spChg chg="del">
          <ac:chgData name="Farnsworth, Fiona" userId="b406b89d-472b-49b9-9cfd-712a0f3ad4fe" providerId="ADAL" clId="{82F3F2A7-A359-419E-BDDC-F7A73DDB35F4}" dt="2023-03-07T09:17:04.583" v="4791" actId="478"/>
          <ac:spMkLst>
            <pc:docMk/>
            <pc:sldMk cId="540867314" sldId="281"/>
            <ac:spMk id="12" creationId="{9D5D865C-BF87-7639-AA7E-A8A8E77B8429}"/>
          </ac:spMkLst>
        </pc:spChg>
        <pc:spChg chg="del">
          <ac:chgData name="Farnsworth, Fiona" userId="b406b89d-472b-49b9-9cfd-712a0f3ad4fe" providerId="ADAL" clId="{82F3F2A7-A359-419E-BDDC-F7A73DDB35F4}" dt="2023-03-07T09:17:01.797" v="4790" actId="478"/>
          <ac:spMkLst>
            <pc:docMk/>
            <pc:sldMk cId="540867314" sldId="281"/>
            <ac:spMk id="14" creationId="{013A67F4-8AE8-4E00-8438-961630A9BEE7}"/>
          </ac:spMkLst>
        </pc:spChg>
        <pc:spChg chg="add mod">
          <ac:chgData name="Farnsworth, Fiona" userId="b406b89d-472b-49b9-9cfd-712a0f3ad4fe" providerId="ADAL" clId="{82F3F2A7-A359-419E-BDDC-F7A73DDB35F4}" dt="2023-03-07T09:21:30.348" v="4987" actId="207"/>
          <ac:spMkLst>
            <pc:docMk/>
            <pc:sldMk cId="540867314" sldId="281"/>
            <ac:spMk id="15" creationId="{F8B5F60D-EEAC-80C3-EB24-E33BE73B3964}"/>
          </ac:spMkLst>
        </pc:spChg>
        <pc:spChg chg="add mod">
          <ac:chgData name="Farnsworth, Fiona" userId="b406b89d-472b-49b9-9cfd-712a0f3ad4fe" providerId="ADAL" clId="{82F3F2A7-A359-419E-BDDC-F7A73DDB35F4}" dt="2023-03-07T09:22:34.979" v="5013" actId="20577"/>
          <ac:spMkLst>
            <pc:docMk/>
            <pc:sldMk cId="540867314" sldId="281"/>
            <ac:spMk id="16" creationId="{3243B9B4-C66D-6889-8B66-E9B7C2BCD64B}"/>
          </ac:spMkLst>
        </pc:spChg>
        <pc:spChg chg="add mod">
          <ac:chgData name="Farnsworth, Fiona" userId="b406b89d-472b-49b9-9cfd-712a0f3ad4fe" providerId="ADAL" clId="{82F3F2A7-A359-419E-BDDC-F7A73DDB35F4}" dt="2023-03-07T09:23:03.582" v="5020" actId="20577"/>
          <ac:spMkLst>
            <pc:docMk/>
            <pc:sldMk cId="540867314" sldId="281"/>
            <ac:spMk id="17" creationId="{05388FB9-900C-6023-59CD-6673204F870A}"/>
          </ac:spMkLst>
        </pc:spChg>
      </pc:sldChg>
      <pc:sldChg chg="addSp delSp modSp add mod ord delAnim">
        <pc:chgData name="Farnsworth, Fiona" userId="b406b89d-472b-49b9-9cfd-712a0f3ad4fe" providerId="ADAL" clId="{82F3F2A7-A359-419E-BDDC-F7A73DDB35F4}" dt="2023-03-07T09:25:41.415" v="5274" actId="113"/>
        <pc:sldMkLst>
          <pc:docMk/>
          <pc:sldMk cId="1323647710" sldId="282"/>
        </pc:sldMkLst>
        <pc:spChg chg="del">
          <ac:chgData name="Farnsworth, Fiona" userId="b406b89d-472b-49b9-9cfd-712a0f3ad4fe" providerId="ADAL" clId="{82F3F2A7-A359-419E-BDDC-F7A73DDB35F4}" dt="2023-03-07T09:23:18.478" v="5024" actId="478"/>
          <ac:spMkLst>
            <pc:docMk/>
            <pc:sldMk cId="1323647710" sldId="282"/>
            <ac:spMk id="6" creationId="{EDA2C577-47B0-FD54-5D17-241341088CFE}"/>
          </ac:spMkLst>
        </pc:spChg>
        <pc:spChg chg="add mod">
          <ac:chgData name="Farnsworth, Fiona" userId="b406b89d-472b-49b9-9cfd-712a0f3ad4fe" providerId="ADAL" clId="{82F3F2A7-A359-419E-BDDC-F7A73DDB35F4}" dt="2023-03-07T09:25:41.415" v="5274" actId="113"/>
          <ac:spMkLst>
            <pc:docMk/>
            <pc:sldMk cId="1323647710" sldId="282"/>
            <ac:spMk id="8" creationId="{93ACEC4D-3EAF-7315-3E25-E6E0DE135FCE}"/>
          </ac:spMkLst>
        </pc:spChg>
        <pc:spChg chg="add mod">
          <ac:chgData name="Farnsworth, Fiona" userId="b406b89d-472b-49b9-9cfd-712a0f3ad4fe" providerId="ADAL" clId="{82F3F2A7-A359-419E-BDDC-F7A73DDB35F4}" dt="2023-03-07T09:25:39.820" v="5273" actId="1076"/>
          <ac:spMkLst>
            <pc:docMk/>
            <pc:sldMk cId="1323647710" sldId="282"/>
            <ac:spMk id="9" creationId="{7A4CA357-0517-F59A-F0BD-B6DFD6936091}"/>
          </ac:spMkLst>
        </pc:spChg>
        <pc:spChg chg="del">
          <ac:chgData name="Farnsworth, Fiona" userId="b406b89d-472b-49b9-9cfd-712a0f3ad4fe" providerId="ADAL" clId="{82F3F2A7-A359-419E-BDDC-F7A73DDB35F4}" dt="2023-03-07T09:23:21.558" v="5025" actId="478"/>
          <ac:spMkLst>
            <pc:docMk/>
            <pc:sldMk cId="1323647710" sldId="282"/>
            <ac:spMk id="10" creationId="{22A4ABDF-94C9-0319-7A05-FBCBBCCE3552}"/>
          </ac:spMkLst>
        </pc:spChg>
        <pc:spChg chg="del">
          <ac:chgData name="Farnsworth, Fiona" userId="b406b89d-472b-49b9-9cfd-712a0f3ad4fe" providerId="ADAL" clId="{82F3F2A7-A359-419E-BDDC-F7A73DDB35F4}" dt="2023-03-07T09:23:21.558" v="5025" actId="478"/>
          <ac:spMkLst>
            <pc:docMk/>
            <pc:sldMk cId="1323647710" sldId="282"/>
            <ac:spMk id="11" creationId="{7E8DB154-DFBA-5991-B938-0CA9FAD80060}"/>
          </ac:spMkLst>
        </pc:spChg>
        <pc:spChg chg="del">
          <ac:chgData name="Farnsworth, Fiona" userId="b406b89d-472b-49b9-9cfd-712a0f3ad4fe" providerId="ADAL" clId="{82F3F2A7-A359-419E-BDDC-F7A73DDB35F4}" dt="2023-03-07T09:23:18.478" v="5024" actId="478"/>
          <ac:spMkLst>
            <pc:docMk/>
            <pc:sldMk cId="1323647710" sldId="282"/>
            <ac:spMk id="12" creationId="{BD169BEB-9551-09F1-1D6F-FC9DE90EB792}"/>
          </ac:spMkLst>
        </pc:spChg>
        <pc:spChg chg="del">
          <ac:chgData name="Farnsworth, Fiona" userId="b406b89d-472b-49b9-9cfd-712a0f3ad4fe" providerId="ADAL" clId="{82F3F2A7-A359-419E-BDDC-F7A73DDB35F4}" dt="2023-03-07T09:23:21.558" v="5025" actId="478"/>
          <ac:spMkLst>
            <pc:docMk/>
            <pc:sldMk cId="1323647710" sldId="282"/>
            <ac:spMk id="13" creationId="{76AAE800-6BC1-5751-6F86-61FEA5763168}"/>
          </ac:spMkLst>
        </pc:spChg>
        <pc:spChg chg="del">
          <ac:chgData name="Farnsworth, Fiona" userId="b406b89d-472b-49b9-9cfd-712a0f3ad4fe" providerId="ADAL" clId="{82F3F2A7-A359-419E-BDDC-F7A73DDB35F4}" dt="2023-03-07T09:23:21.558" v="5025" actId="478"/>
          <ac:spMkLst>
            <pc:docMk/>
            <pc:sldMk cId="1323647710" sldId="282"/>
            <ac:spMk id="14" creationId="{ABDD293B-F22B-7346-53D1-A4F507A32E43}"/>
          </ac:spMkLst>
        </pc:spChg>
      </pc:sldChg>
      <pc:sldChg chg="delSp modSp add mod">
        <pc:chgData name="Farnsworth, Fiona" userId="b406b89d-472b-49b9-9cfd-712a0f3ad4fe" providerId="ADAL" clId="{82F3F2A7-A359-419E-BDDC-F7A73DDB35F4}" dt="2023-03-09T16:33:00.434" v="5327" actId="1076"/>
        <pc:sldMkLst>
          <pc:docMk/>
          <pc:sldMk cId="3484739869" sldId="283"/>
        </pc:sldMkLst>
        <pc:spChg chg="mod">
          <ac:chgData name="Farnsworth, Fiona" userId="b406b89d-472b-49b9-9cfd-712a0f3ad4fe" providerId="ADAL" clId="{82F3F2A7-A359-419E-BDDC-F7A73DDB35F4}" dt="2023-03-07T09:31:42.716" v="5309" actId="20577"/>
          <ac:spMkLst>
            <pc:docMk/>
            <pc:sldMk cId="3484739869" sldId="283"/>
            <ac:spMk id="2" creationId="{5E869509-5225-AD5D-CE58-6B4C2D82FB98}"/>
          </ac:spMkLst>
        </pc:spChg>
        <pc:spChg chg="mod">
          <ac:chgData name="Farnsworth, Fiona" userId="b406b89d-472b-49b9-9cfd-712a0f3ad4fe" providerId="ADAL" clId="{82F3F2A7-A359-419E-BDDC-F7A73DDB35F4}" dt="2023-03-09T16:33:00.434" v="5327" actId="1076"/>
          <ac:spMkLst>
            <pc:docMk/>
            <pc:sldMk cId="3484739869" sldId="283"/>
            <ac:spMk id="5" creationId="{127B3486-AFF2-F5DF-E1CE-6B2C1209FD5D}"/>
          </ac:spMkLst>
        </pc:spChg>
        <pc:picChg chg="del">
          <ac:chgData name="Farnsworth, Fiona" userId="b406b89d-472b-49b9-9cfd-712a0f3ad4fe" providerId="ADAL" clId="{82F3F2A7-A359-419E-BDDC-F7A73DDB35F4}" dt="2023-03-09T16:32:45.860" v="5318" actId="478"/>
          <ac:picMkLst>
            <pc:docMk/>
            <pc:sldMk cId="3484739869" sldId="283"/>
            <ac:picMk id="1026" creationId="{9D1BBE54-E3B7-6C69-8A97-4FE07D04F38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B0203-D19A-4FDB-8EAE-C3AA5E106494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3B610-BD6A-4ADD-98CC-2C985548D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20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AC72F-7C94-D87A-823C-6791E83B5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6315C-704F-46B7-6741-F57A70619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3984A-3600-DB3C-FE90-BE432E7EF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C93C6-2CC1-630A-3E0F-71615DA9B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1AB0B-134D-74E8-A976-ADD1C1BAA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48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A190A-1DD1-282E-0121-37694BFD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CF303-B464-33E7-2FCC-46988D513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9A0E7-0B10-4328-C700-A5A457CC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C9A51-363C-EFD2-A328-B634A6676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7568C-CC8B-659A-8EED-D8F6FB90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8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0FF448-18CD-E018-2968-563D303C2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A40BC8-8945-4237-72AB-40EC9603A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62F19-A7E8-3470-B9C5-BFF02B3E9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92BA5-F95A-D2E4-FD32-B5FB1E1B4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C4237-D9A0-0AD0-9AFB-58A546001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5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A2E71-3969-69A2-A221-4F6F9FED3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A26BC-6935-6A85-2810-7EE56E220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A22B8-0642-1C78-5427-C48C87FA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B9A0E-74E4-5913-4D0B-7F283A832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2E6EA-CCB3-0D58-0995-6D7F68158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B3773-EA7B-9A6A-44F8-9D59E1561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AB749-5B1C-4A85-A006-1925D2637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CD646-2F57-20E3-CE4F-9EE202288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18FB5-A29F-5185-8934-ED39BB2B1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5C3FD-9BC2-563C-853E-30B3A3C5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73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5DA00-6618-04F4-FC29-19C62C75E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5FDDF-E0AF-77E5-AC75-1DE704861E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178D5-5AE6-C449-07EB-EEBAADDE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C7142-3F06-4A1A-BBB7-A47E9A50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2F9AB-BAEB-5272-171D-33DD0246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A5970-A713-1DB1-F64B-9FDDAF550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43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62E63-C7D5-7C74-B091-F12592645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170A3-7A54-D927-BC74-D3C354A28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C683B-B066-6FF6-6DE6-DEB834C68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C6F3F9-1369-464D-4C81-294B18261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E99219-314A-7668-D2AA-3361997DD2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D2DE81-82AF-8449-B9C1-BF3D9070E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51F9AB-F0F4-11D3-FEE9-6D31E365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2603C7-0774-FC53-BFEE-77D2BC998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55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15D06-3478-0C94-224A-7FBFAFD6B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C6F0D3-0302-FC2D-DFDA-6B224A7FD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366947-5DB5-E86F-B143-29138DC07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4C897-F155-725B-6097-FED118CB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92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525701-9C82-A49E-D773-909890F5F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ACD4CE-B9D2-3F31-D09C-57FF05FB9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D4C7B-21F7-0DA3-31DF-D0167D1E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6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232D6-DDDA-C503-2434-63AEABB1F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44A21-A7B5-1693-A92E-29065D28A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B52CE-287A-4B2B-6EDA-69E11BA86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BD46A-9C3B-1251-CBF9-6DDE5516F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4497E-0993-2AF2-0561-B5C5ECBD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82477-4C4C-A65C-B570-3CB9C56BB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4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E5B2F-DF17-0977-E787-98C4D405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78B408-690E-5AFB-87CE-CA734A808A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F55EB-3C9C-3F02-493C-EDDD4A0FC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A0B0C-A0F3-E40F-A7EE-FE709F7A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B4D7F-8E7E-836B-68C3-2789A31F4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08519C-0A91-71D7-0A9A-BB18D02F9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87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D4B0F9-64A9-F4CD-7EAB-41104FF82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99EA1-8E25-80D3-9507-6E503999A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0E1F2-167C-C429-CD51-FD2BDC3792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61F6F-2C78-4662-814E-27B95206EE41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25AA0-EAC2-DFF5-049A-5416B9C8D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C859-1980-88F8-F356-64B4EFE08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10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arwick.ac.uk/worldcur-bcur2023/masterclas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.com/al3edog3s8g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.com/al3edog3s8g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490924-12C6-AE3F-F0B6-F4E1A8A666DA}"/>
              </a:ext>
            </a:extLst>
          </p:cNvPr>
          <p:cNvSpPr txBox="1"/>
          <p:nvPr/>
        </p:nvSpPr>
        <p:spPr>
          <a:xfrm>
            <a:off x="2970663" y="2027972"/>
            <a:ext cx="62506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/>
              <a:t>WorldCUR</a:t>
            </a:r>
            <a:r>
              <a:rPr lang="en-GB" sz="2800" b="1" dirty="0"/>
              <a:t>-BCUR 2023</a:t>
            </a:r>
          </a:p>
          <a:p>
            <a:endParaRPr lang="en-GB" sz="2800" b="1" dirty="0"/>
          </a:p>
          <a:p>
            <a:r>
              <a:rPr lang="en-GB" sz="6000" b="1" dirty="0"/>
              <a:t>Spoken Presentation 101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8F62CA-6EB9-809B-DBCD-AD84C879BAC6}"/>
              </a:ext>
            </a:extLst>
          </p:cNvPr>
          <p:cNvSpPr txBox="1"/>
          <p:nvPr/>
        </p:nvSpPr>
        <p:spPr>
          <a:xfrm>
            <a:off x="5026867" y="5920521"/>
            <a:ext cx="7038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Dr Fiona Farnsworth  |</a:t>
            </a:r>
            <a:r>
              <a:rPr lang="en-GB" dirty="0"/>
              <a:t>  </a:t>
            </a:r>
            <a:r>
              <a:rPr lang="en-GB" b="1" dirty="0"/>
              <a:t>Institute for Advanced Teaching and Learning  |</a:t>
            </a:r>
          </a:p>
        </p:txBody>
      </p:sp>
    </p:spTree>
    <p:extLst>
      <p:ext uri="{BB962C8B-B14F-4D97-AF65-F5344CB8AC3E}">
        <p14:creationId xmlns:p14="http://schemas.microsoft.com/office/powerpoint/2010/main" val="1870210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BD169BEB-9551-09F1-1D6F-FC9DE90EB792}"/>
              </a:ext>
            </a:extLst>
          </p:cNvPr>
          <p:cNvSpPr txBox="1">
            <a:spLocks/>
          </p:cNvSpPr>
          <p:nvPr/>
        </p:nvSpPr>
        <p:spPr>
          <a:xfrm>
            <a:off x="3524250" y="689158"/>
            <a:ext cx="800100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FF0066"/>
                </a:solidFill>
              </a:rPr>
              <a:t>C</a:t>
            </a:r>
            <a:endParaRPr lang="en-US" sz="8800" b="1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DA2C577-47B0-FD54-5D17-241341088CFE}"/>
              </a:ext>
            </a:extLst>
          </p:cNvPr>
          <p:cNvSpPr txBox="1">
            <a:spLocks/>
          </p:cNvSpPr>
          <p:nvPr/>
        </p:nvSpPr>
        <p:spPr>
          <a:xfrm>
            <a:off x="4178601" y="978485"/>
            <a:ext cx="1378913" cy="7967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larity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22A4ABDF-94C9-0319-7A05-FBCBBCCE3552}"/>
              </a:ext>
            </a:extLst>
          </p:cNvPr>
          <p:cNvSpPr txBox="1">
            <a:spLocks/>
          </p:cNvSpPr>
          <p:nvPr/>
        </p:nvSpPr>
        <p:spPr>
          <a:xfrm>
            <a:off x="3524250" y="2205613"/>
            <a:ext cx="800100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FF0066"/>
                </a:solidFill>
              </a:rPr>
              <a:t>C</a:t>
            </a:r>
            <a:endParaRPr lang="en-US" sz="8800" b="1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E8DB154-DFBA-5991-B938-0CA9FAD80060}"/>
              </a:ext>
            </a:extLst>
          </p:cNvPr>
          <p:cNvSpPr txBox="1">
            <a:spLocks/>
          </p:cNvSpPr>
          <p:nvPr/>
        </p:nvSpPr>
        <p:spPr>
          <a:xfrm>
            <a:off x="4178601" y="2494940"/>
            <a:ext cx="2698449" cy="7967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ompassion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76AAE800-6BC1-5751-6F86-61FEA5763168}"/>
              </a:ext>
            </a:extLst>
          </p:cNvPr>
          <p:cNvSpPr txBox="1">
            <a:spLocks/>
          </p:cNvSpPr>
          <p:nvPr/>
        </p:nvSpPr>
        <p:spPr>
          <a:xfrm>
            <a:off x="3524250" y="4030850"/>
            <a:ext cx="800100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FF0066"/>
                </a:solidFill>
              </a:rPr>
              <a:t>C</a:t>
            </a:r>
            <a:endParaRPr lang="en-US" sz="8800" b="1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BDD293B-F22B-7346-53D1-A4F507A32E43}"/>
              </a:ext>
            </a:extLst>
          </p:cNvPr>
          <p:cNvSpPr txBox="1">
            <a:spLocks/>
          </p:cNvSpPr>
          <p:nvPr/>
        </p:nvSpPr>
        <p:spPr>
          <a:xfrm>
            <a:off x="4178601" y="4320177"/>
            <a:ext cx="1378913" cy="7967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4400" dirty="0"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45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10" grpId="0"/>
      <p:bldP spid="11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CFF8E20-D0A2-2170-6C12-29294BC4E3C8}"/>
              </a:ext>
            </a:extLst>
          </p:cNvPr>
          <p:cNvGrpSpPr/>
          <p:nvPr/>
        </p:nvGrpSpPr>
        <p:grpSpPr>
          <a:xfrm>
            <a:off x="4143375" y="182880"/>
            <a:ext cx="2033264" cy="1375396"/>
            <a:chOff x="3524250" y="689158"/>
            <a:chExt cx="2033264" cy="1375396"/>
          </a:xfrm>
        </p:grpSpPr>
        <p:sp>
          <p:nvSpPr>
            <p:cNvPr id="6" name="Text Placeholder 1">
              <a:extLst>
                <a:ext uri="{FF2B5EF4-FFF2-40B4-BE49-F238E27FC236}">
                  <a16:creationId xmlns:a16="http://schemas.microsoft.com/office/drawing/2014/main" id="{A33DB716-8C84-3144-96F3-706B9382A8C2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C</a:t>
              </a:r>
              <a:endParaRPr lang="en-US" sz="8800" b="1" dirty="0"/>
            </a:p>
          </p:txBody>
        </p:sp>
        <p:sp>
          <p:nvSpPr>
            <p:cNvPr id="7" name="Text Placeholder 4">
              <a:extLst>
                <a:ext uri="{FF2B5EF4-FFF2-40B4-BE49-F238E27FC236}">
                  <a16:creationId xmlns:a16="http://schemas.microsoft.com/office/drawing/2014/main" id="{64A7DFDE-BFD4-2F2B-ABF7-E9FAE143A908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1378913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larity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4F47E2A-03AE-CA24-9CAD-0F6513DD3D9F}"/>
              </a:ext>
            </a:extLst>
          </p:cNvPr>
          <p:cNvSpPr txBox="1">
            <a:spLocks/>
          </p:cNvSpPr>
          <p:nvPr/>
        </p:nvSpPr>
        <p:spPr>
          <a:xfrm>
            <a:off x="578151" y="1752220"/>
            <a:ext cx="3422349" cy="28388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content.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Most of your audience won’t be from your subject area – so you might need to explain things a little more (or just differently). Can you break ideas down? Is there groundwork you need to lay?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D5D865C-BF87-7639-AA7E-A8A8E77B8429}"/>
              </a:ext>
            </a:extLst>
          </p:cNvPr>
          <p:cNvSpPr txBox="1">
            <a:spLocks/>
          </p:cNvSpPr>
          <p:nvPr/>
        </p:nvSpPr>
        <p:spPr>
          <a:xfrm>
            <a:off x="4206457" y="2752725"/>
            <a:ext cx="3422349" cy="32383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visuals.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Visual aids like slideshows can be really helpful in illustrating your research – but only if they’re easy to understand! Think about the visuals you’re using – are the images relevant and easy to understand? What’s the ratio of image to text?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13A67F4-8AE8-4E00-8438-961630A9BEE7}"/>
              </a:ext>
            </a:extLst>
          </p:cNvPr>
          <p:cNvSpPr txBox="1">
            <a:spLocks/>
          </p:cNvSpPr>
          <p:nvPr/>
        </p:nvSpPr>
        <p:spPr>
          <a:xfrm>
            <a:off x="7834763" y="1752220"/>
            <a:ext cx="3422349" cy="28388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speech.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Speaking too quickly or too slowly, overusing jargon and technical terms, not thinking about the structure of your presentation – these can all obscure your meaning and make your presentation less engaging. Summaries can be helpful at the end!</a:t>
            </a:r>
          </a:p>
        </p:txBody>
      </p:sp>
    </p:spTree>
    <p:extLst>
      <p:ext uri="{BB962C8B-B14F-4D97-AF65-F5344CB8AC3E}">
        <p14:creationId xmlns:p14="http://schemas.microsoft.com/office/powerpoint/2010/main" val="220519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CFF8E20-D0A2-2170-6C12-29294BC4E3C8}"/>
              </a:ext>
            </a:extLst>
          </p:cNvPr>
          <p:cNvGrpSpPr/>
          <p:nvPr/>
        </p:nvGrpSpPr>
        <p:grpSpPr>
          <a:xfrm>
            <a:off x="4143375" y="182880"/>
            <a:ext cx="3476625" cy="1375396"/>
            <a:chOff x="3524250" y="689158"/>
            <a:chExt cx="3476625" cy="1375396"/>
          </a:xfrm>
        </p:grpSpPr>
        <p:sp>
          <p:nvSpPr>
            <p:cNvPr id="6" name="Text Placeholder 1">
              <a:extLst>
                <a:ext uri="{FF2B5EF4-FFF2-40B4-BE49-F238E27FC236}">
                  <a16:creationId xmlns:a16="http://schemas.microsoft.com/office/drawing/2014/main" id="{A33DB716-8C84-3144-96F3-706B9382A8C2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C</a:t>
              </a:r>
              <a:endParaRPr lang="en-US" sz="8800" b="1" dirty="0"/>
            </a:p>
          </p:txBody>
        </p:sp>
        <p:sp>
          <p:nvSpPr>
            <p:cNvPr id="7" name="Text Placeholder 4">
              <a:extLst>
                <a:ext uri="{FF2B5EF4-FFF2-40B4-BE49-F238E27FC236}">
                  <a16:creationId xmlns:a16="http://schemas.microsoft.com/office/drawing/2014/main" id="{64A7DFDE-BFD4-2F2B-ABF7-E9FAE143A908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22274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ompassion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4F47E2A-03AE-CA24-9CAD-0F6513DD3D9F}"/>
              </a:ext>
            </a:extLst>
          </p:cNvPr>
          <p:cNvSpPr txBox="1">
            <a:spLocks/>
          </p:cNvSpPr>
          <p:nvPr/>
        </p:nvSpPr>
        <p:spPr>
          <a:xfrm>
            <a:off x="578151" y="1752220"/>
            <a:ext cx="3422349" cy="28388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content.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Consider your audience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always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Try not to alienate by making your presentation over-complicated or discipline-specific – and consider things like trigger warnings too, if your research requires it.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D5D865C-BF87-7639-AA7E-A8A8E77B8429}"/>
              </a:ext>
            </a:extLst>
          </p:cNvPr>
          <p:cNvSpPr txBox="1">
            <a:spLocks/>
          </p:cNvSpPr>
          <p:nvPr/>
        </p:nvSpPr>
        <p:spPr>
          <a:xfrm>
            <a:off x="4206457" y="2771775"/>
            <a:ext cx="3422349" cy="32383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visuals.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Accessibility should be something you’re always thinking about. If you have a slideshow, is the text easy to read? (Think about font, font size, font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…) Are the visuals easy to see? Is there a balance regarding detail?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13A67F4-8AE8-4E00-8438-961630A9BEE7}"/>
              </a:ext>
            </a:extLst>
          </p:cNvPr>
          <p:cNvSpPr txBox="1">
            <a:spLocks/>
          </p:cNvSpPr>
          <p:nvPr/>
        </p:nvSpPr>
        <p:spPr>
          <a:xfrm>
            <a:off x="7834763" y="1752220"/>
            <a:ext cx="3422349" cy="28388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speech.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Think about tone and delivery – how you express yourself vocally is even more important than how you express yourself on your slides! Monotonous delivery can make people switch off; speaking too quietly will mean people miss information.</a:t>
            </a:r>
          </a:p>
        </p:txBody>
      </p:sp>
    </p:spTree>
    <p:extLst>
      <p:ext uri="{BB962C8B-B14F-4D97-AF65-F5344CB8AC3E}">
        <p14:creationId xmlns:p14="http://schemas.microsoft.com/office/powerpoint/2010/main" val="213887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CFF8E20-D0A2-2170-6C12-29294BC4E3C8}"/>
              </a:ext>
            </a:extLst>
          </p:cNvPr>
          <p:cNvGrpSpPr/>
          <p:nvPr/>
        </p:nvGrpSpPr>
        <p:grpSpPr>
          <a:xfrm>
            <a:off x="4143375" y="182880"/>
            <a:ext cx="3476625" cy="1375396"/>
            <a:chOff x="3524250" y="689158"/>
            <a:chExt cx="3476625" cy="1375396"/>
          </a:xfrm>
        </p:grpSpPr>
        <p:sp>
          <p:nvSpPr>
            <p:cNvPr id="6" name="Text Placeholder 1">
              <a:extLst>
                <a:ext uri="{FF2B5EF4-FFF2-40B4-BE49-F238E27FC236}">
                  <a16:creationId xmlns:a16="http://schemas.microsoft.com/office/drawing/2014/main" id="{A33DB716-8C84-3144-96F3-706B9382A8C2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C</a:t>
              </a:r>
              <a:endParaRPr lang="en-US" sz="8800" b="1" dirty="0"/>
            </a:p>
          </p:txBody>
        </p:sp>
        <p:sp>
          <p:nvSpPr>
            <p:cNvPr id="7" name="Text Placeholder 4">
              <a:extLst>
                <a:ext uri="{FF2B5EF4-FFF2-40B4-BE49-F238E27FC236}">
                  <a16:creationId xmlns:a16="http://schemas.microsoft.com/office/drawing/2014/main" id="{64A7DFDE-BFD4-2F2B-ABF7-E9FAE143A908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22274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>
                  <a:latin typeface="Calibri" panose="020F0502020204030204" pitchFamily="34" charset="0"/>
                  <a:cs typeface="Calibri" panose="020F0502020204030204" pitchFamily="34" charset="0"/>
                </a:rPr>
                <a:t>hill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4F47E2A-03AE-CA24-9CAD-0F6513DD3D9F}"/>
              </a:ext>
            </a:extLst>
          </p:cNvPr>
          <p:cNvSpPr txBox="1">
            <a:spLocks/>
          </p:cNvSpPr>
          <p:nvPr/>
        </p:nvSpPr>
        <p:spPr>
          <a:xfrm>
            <a:off x="578151" y="1752220"/>
            <a:ext cx="10194624" cy="973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Remember –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WorldCUR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-BCUR 2023 is a </a:t>
            </a:r>
            <a:r>
              <a:rPr lang="en-US" b="1" dirty="0">
                <a:solidFill>
                  <a:srgbClr val="EE7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supportive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environment. </a:t>
            </a:r>
            <a:r>
              <a:rPr lang="en-US" b="1" dirty="0">
                <a:solidFill>
                  <a:srgbClr val="EE7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 wants to see you do well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F700EF7-D86A-1C00-B7B1-EAAEA8C84F88}"/>
              </a:ext>
            </a:extLst>
          </p:cNvPr>
          <p:cNvSpPr txBox="1">
            <a:spLocks/>
          </p:cNvSpPr>
          <p:nvPr/>
        </p:nvSpPr>
        <p:spPr>
          <a:xfrm>
            <a:off x="435275" y="3133089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b="1" dirty="0">
                <a:solidFill>
                  <a:srgbClr val="218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44D3B28-4448-1AC5-D122-D76E21432FDD}"/>
              </a:ext>
            </a:extLst>
          </p:cNvPr>
          <p:cNvSpPr txBox="1">
            <a:spLocks/>
          </p:cNvSpPr>
          <p:nvPr/>
        </p:nvSpPr>
        <p:spPr>
          <a:xfrm>
            <a:off x="2295524" y="4022817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DFDA538-8F88-F083-FF60-995EACCEA8DB}"/>
              </a:ext>
            </a:extLst>
          </p:cNvPr>
          <p:cNvSpPr txBox="1">
            <a:spLocks/>
          </p:cNvSpPr>
          <p:nvPr/>
        </p:nvSpPr>
        <p:spPr>
          <a:xfrm>
            <a:off x="2358714" y="4134603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b="1" dirty="0">
                <a:solidFill>
                  <a:srgbClr val="8458A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8B5F60D-EEAC-80C3-EB24-E33BE73B3964}"/>
              </a:ext>
            </a:extLst>
          </p:cNvPr>
          <p:cNvSpPr txBox="1">
            <a:spLocks/>
          </p:cNvSpPr>
          <p:nvPr/>
        </p:nvSpPr>
        <p:spPr>
          <a:xfrm>
            <a:off x="4869163" y="3127616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b="1" dirty="0">
                <a:solidFill>
                  <a:srgbClr val="EE7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Pause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243B9B4-C66D-6889-8B66-E9B7C2BCD64B}"/>
              </a:ext>
            </a:extLst>
          </p:cNvPr>
          <p:cNvSpPr txBox="1">
            <a:spLocks/>
          </p:cNvSpPr>
          <p:nvPr/>
        </p:nvSpPr>
        <p:spPr>
          <a:xfrm>
            <a:off x="7180572" y="4105867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Rephrase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5388FB9-900C-6023-59CD-6673204F870A}"/>
              </a:ext>
            </a:extLst>
          </p:cNvPr>
          <p:cNvSpPr txBox="1">
            <a:spLocks/>
          </p:cNvSpPr>
          <p:nvPr/>
        </p:nvSpPr>
        <p:spPr>
          <a:xfrm>
            <a:off x="9464817" y="3208664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b="1" dirty="0">
                <a:solidFill>
                  <a:srgbClr val="1B16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Enjoy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08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4" grpId="0"/>
      <p:bldP spid="8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ACEC4D-3EAF-7315-3E25-E6E0DE135FCE}"/>
              </a:ext>
            </a:extLst>
          </p:cNvPr>
          <p:cNvSpPr txBox="1"/>
          <p:nvPr/>
        </p:nvSpPr>
        <p:spPr>
          <a:xfrm>
            <a:off x="3044233" y="455195"/>
            <a:ext cx="81152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If you’re really nervous about presenting, sign up for our Confidence Building Masterclass, run by Warwick’s Wellbeing team: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4CA357-0517-F59A-F0BD-B6DFD6936091}"/>
              </a:ext>
            </a:extLst>
          </p:cNvPr>
          <p:cNvSpPr txBox="1"/>
          <p:nvPr/>
        </p:nvSpPr>
        <p:spPr>
          <a:xfrm>
            <a:off x="2034917" y="4109258"/>
            <a:ext cx="81152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0" i="0" dirty="0">
                <a:effectLst/>
                <a:latin typeface="Bookman Old Style" panose="02050604050505020204" pitchFamily="18" charset="0"/>
                <a:hlinkClick r:id="rId4"/>
              </a:rPr>
              <a:t>www.warwick.ac.uk/worldcur-bcur2023/masterclass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323647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BF8C7EE-779E-7C6C-410C-FC182667863B}"/>
              </a:ext>
            </a:extLst>
          </p:cNvPr>
          <p:cNvSpPr txBox="1">
            <a:spLocks/>
          </p:cNvSpPr>
          <p:nvPr/>
        </p:nvSpPr>
        <p:spPr>
          <a:xfrm>
            <a:off x="325678" y="563672"/>
            <a:ext cx="10371550" cy="9603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abstract, we asked you to think about and answer four questions: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9C6012-CB1F-1267-A038-27192DCCEF22}"/>
              </a:ext>
            </a:extLst>
          </p:cNvPr>
          <p:cNvSpPr txBox="1"/>
          <p:nvPr/>
        </p:nvSpPr>
        <p:spPr>
          <a:xfrm>
            <a:off x="4779431" y="4402181"/>
            <a:ext cx="65716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These are great starting points when you’re thinking about </a:t>
            </a:r>
            <a:r>
              <a:rPr lang="en-US" sz="3600">
                <a:latin typeface="Calibri" panose="020F0502020204030204" pitchFamily="34" charset="0"/>
                <a:cs typeface="Calibri" panose="020F0502020204030204" pitchFamily="34" charset="0"/>
              </a:rPr>
              <a:t>your presentation, 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too!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8B84163-5123-2CC2-8CA3-483290625712}"/>
              </a:ext>
            </a:extLst>
          </p:cNvPr>
          <p:cNvSpPr txBox="1">
            <a:spLocks/>
          </p:cNvSpPr>
          <p:nvPr/>
        </p:nvSpPr>
        <p:spPr>
          <a:xfrm>
            <a:off x="169058" y="1543050"/>
            <a:ext cx="3134495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FF0066"/>
                </a:solidFill>
              </a:rPr>
              <a:t>WHY</a:t>
            </a:r>
            <a:r>
              <a:rPr lang="en-US" sz="8800" b="1" dirty="0"/>
              <a:t>?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B1913614-CDDB-1B5E-2A84-F499FDEDE30D}"/>
              </a:ext>
            </a:extLst>
          </p:cNvPr>
          <p:cNvSpPr txBox="1">
            <a:spLocks/>
          </p:cNvSpPr>
          <p:nvPr/>
        </p:nvSpPr>
        <p:spPr>
          <a:xfrm>
            <a:off x="8471175" y="2675276"/>
            <a:ext cx="3779895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7030A0"/>
                </a:solidFill>
              </a:rPr>
              <a:t>WHAT</a:t>
            </a:r>
            <a:r>
              <a:rPr lang="en-US" sz="8800" b="1" dirty="0"/>
              <a:t>?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78BD441-AEC2-A0E6-9776-8844DDD795E2}"/>
              </a:ext>
            </a:extLst>
          </p:cNvPr>
          <p:cNvSpPr txBox="1">
            <a:spLocks/>
          </p:cNvSpPr>
          <p:nvPr/>
        </p:nvSpPr>
        <p:spPr>
          <a:xfrm>
            <a:off x="4579406" y="1453840"/>
            <a:ext cx="5361140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chemeClr val="accent5">
                    <a:lumMod val="75000"/>
                  </a:schemeClr>
                </a:solidFill>
              </a:rPr>
              <a:t>SO WHAT</a:t>
            </a:r>
            <a:r>
              <a:rPr lang="en-US" sz="8800" b="1" dirty="0"/>
              <a:t>?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DA42FC1F-8281-308C-C7F5-F6CE8A8FB6DC}"/>
              </a:ext>
            </a:extLst>
          </p:cNvPr>
          <p:cNvSpPr txBox="1">
            <a:spLocks/>
          </p:cNvSpPr>
          <p:nvPr/>
        </p:nvSpPr>
        <p:spPr>
          <a:xfrm>
            <a:off x="1157489" y="2618538"/>
            <a:ext cx="6325644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chemeClr val="accent2">
                    <a:lumMod val="75000"/>
                  </a:schemeClr>
                </a:solidFill>
              </a:rPr>
              <a:t>NOW WHAT</a:t>
            </a:r>
            <a:r>
              <a:rPr lang="en-US" sz="8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24280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869509-5225-AD5D-CE58-6B4C2D82FB98}"/>
              </a:ext>
            </a:extLst>
          </p:cNvPr>
          <p:cNvSpPr txBox="1"/>
          <p:nvPr/>
        </p:nvSpPr>
        <p:spPr>
          <a:xfrm>
            <a:off x="1409699" y="507831"/>
            <a:ext cx="94011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/>
              <a:t>What are you </a:t>
            </a:r>
            <a:r>
              <a:rPr lang="en-GB" sz="6600" b="1"/>
              <a:t>looking forward to?</a:t>
            </a:r>
            <a:endParaRPr lang="en-GB" sz="6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7B3486-AFF2-F5DF-E1CE-6B2C1209FD5D}"/>
              </a:ext>
            </a:extLst>
          </p:cNvPr>
          <p:cNvSpPr txBox="1"/>
          <p:nvPr/>
        </p:nvSpPr>
        <p:spPr>
          <a:xfrm>
            <a:off x="2566987" y="3682915"/>
            <a:ext cx="70580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Follow the link: </a:t>
            </a:r>
          </a:p>
          <a:p>
            <a:pPr algn="ctr"/>
            <a:r>
              <a:rPr lang="en-GB" sz="4400" b="1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https://www.menti.com/al3edog3s8g7</a:t>
            </a:r>
            <a:r>
              <a:rPr lang="en-GB" sz="4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4739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869509-5225-AD5D-CE58-6B4C2D82FB98}"/>
              </a:ext>
            </a:extLst>
          </p:cNvPr>
          <p:cNvSpPr txBox="1"/>
          <p:nvPr/>
        </p:nvSpPr>
        <p:spPr>
          <a:xfrm>
            <a:off x="3410766" y="507831"/>
            <a:ext cx="5370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/>
              <a:t>Q&amp;A time!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E716DB-1F8F-C169-A017-BD1A31695955}"/>
              </a:ext>
            </a:extLst>
          </p:cNvPr>
          <p:cNvSpPr txBox="1"/>
          <p:nvPr/>
        </p:nvSpPr>
        <p:spPr>
          <a:xfrm>
            <a:off x="2341756" y="1949162"/>
            <a:ext cx="76720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If you have a question, please write it in the Teams chat. 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We’ll answer as many as we can in today’s session…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… and if there are any left over, we’ll include them in an </a:t>
            </a:r>
            <a:r>
              <a:rPr lang="en-GB" sz="3200" b="1" dirty="0"/>
              <a:t>FAQ </a:t>
            </a:r>
            <a:r>
              <a:rPr lang="en-GB" sz="3200" dirty="0"/>
              <a:t>– and we’ll send that to you via the email address you signed up with.</a:t>
            </a:r>
          </a:p>
        </p:txBody>
      </p:sp>
    </p:spTree>
    <p:extLst>
      <p:ext uri="{BB962C8B-B14F-4D97-AF65-F5344CB8AC3E}">
        <p14:creationId xmlns:p14="http://schemas.microsoft.com/office/powerpoint/2010/main" val="72278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44966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1906AA-8ECD-2479-AA04-D09AFA904216}"/>
              </a:ext>
            </a:extLst>
          </p:cNvPr>
          <p:cNvSpPr txBox="1">
            <a:spLocks/>
          </p:cNvSpPr>
          <p:nvPr/>
        </p:nvSpPr>
        <p:spPr>
          <a:xfrm>
            <a:off x="1307987" y="2103297"/>
            <a:ext cx="7798583" cy="24629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Introductions </a:t>
            </a:r>
          </a:p>
          <a:p>
            <a:endParaRPr lang="en-US" b="1" dirty="0"/>
          </a:p>
          <a:p>
            <a:r>
              <a:rPr lang="en-US" b="1" dirty="0"/>
              <a:t>How are you feeling about your presentation?</a:t>
            </a:r>
          </a:p>
          <a:p>
            <a:endParaRPr lang="en-US" b="1" dirty="0"/>
          </a:p>
          <a:p>
            <a:r>
              <a:rPr lang="en-US" b="1" dirty="0"/>
              <a:t>Presentation Guidance</a:t>
            </a:r>
          </a:p>
          <a:p>
            <a:endParaRPr lang="en-US" b="1" dirty="0"/>
          </a:p>
          <a:p>
            <a:r>
              <a:rPr lang="en-US" b="1" dirty="0"/>
              <a:t>Q&amp;A</a:t>
            </a:r>
            <a:r>
              <a:rPr lang="en-US" dirty="0"/>
              <a:t> 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E405B30-891D-E939-752C-92340846EE21}"/>
              </a:ext>
            </a:extLst>
          </p:cNvPr>
          <p:cNvSpPr txBox="1">
            <a:spLocks/>
          </p:cNvSpPr>
          <p:nvPr/>
        </p:nvSpPr>
        <p:spPr>
          <a:xfrm>
            <a:off x="1307987" y="1069078"/>
            <a:ext cx="5030784" cy="3808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Session Outline</a:t>
            </a:r>
          </a:p>
        </p:txBody>
      </p:sp>
    </p:spTree>
    <p:extLst>
      <p:ext uri="{BB962C8B-B14F-4D97-AF65-F5344CB8AC3E}">
        <p14:creationId xmlns:p14="http://schemas.microsoft.com/office/powerpoint/2010/main" val="135787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18184" y="130865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306739" y="4816271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640330" y="307120"/>
            <a:ext cx="2295367" cy="2183374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CB3B58A6-3EDD-1036-5B23-401150A56C0E}"/>
              </a:ext>
            </a:extLst>
          </p:cNvPr>
          <p:cNvSpPr txBox="1">
            <a:spLocks/>
          </p:cNvSpPr>
          <p:nvPr/>
        </p:nvSpPr>
        <p:spPr>
          <a:xfrm>
            <a:off x="2364139" y="1398807"/>
            <a:ext cx="7642141" cy="24629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FF0066"/>
                </a:solidFill>
              </a:rPr>
              <a:t>Who am I? </a:t>
            </a:r>
            <a:r>
              <a:rPr lang="en-US" sz="2400" dirty="0"/>
              <a:t>I’m Dr Fiona Farnsworth. I’m a Journal and Conferences Coordinator in the University of Warwick’s Institute for Advanced Teaching and Learning. My doctoral research was based across food studies, world literature, and environmental humanities; and I’ve previously taught across four different departments.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Who are you? Tell us in the chat! </a:t>
            </a:r>
            <a:r>
              <a:rPr lang="en-US" sz="2400" dirty="0"/>
              <a:t>If you’re comfortable to do so, share your name and your subject or field of interest – and tell us where you’re joining us from today!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24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869509-5225-AD5D-CE58-6B4C2D82FB98}"/>
              </a:ext>
            </a:extLst>
          </p:cNvPr>
          <p:cNvSpPr txBox="1"/>
          <p:nvPr/>
        </p:nvSpPr>
        <p:spPr>
          <a:xfrm>
            <a:off x="1409699" y="507831"/>
            <a:ext cx="94011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/>
              <a:t>How are you feeling about your presentation?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7B3486-AFF2-F5DF-E1CE-6B2C1209FD5D}"/>
              </a:ext>
            </a:extLst>
          </p:cNvPr>
          <p:cNvSpPr txBox="1"/>
          <p:nvPr/>
        </p:nvSpPr>
        <p:spPr>
          <a:xfrm>
            <a:off x="2581273" y="3429000"/>
            <a:ext cx="70580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Follow the link: </a:t>
            </a:r>
          </a:p>
          <a:p>
            <a:pPr algn="ctr"/>
            <a:r>
              <a:rPr lang="en-GB" sz="4400" b="1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https://www.menti.com/al3edog3s8g7</a:t>
            </a:r>
            <a:r>
              <a:rPr lang="en-GB" sz="4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2806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483DE4-87A6-1F30-A029-28864EF3CBB1}"/>
              </a:ext>
            </a:extLst>
          </p:cNvPr>
          <p:cNvSpPr txBox="1"/>
          <p:nvPr/>
        </p:nvSpPr>
        <p:spPr>
          <a:xfrm>
            <a:off x="578338" y="518149"/>
            <a:ext cx="356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What is </a:t>
            </a:r>
            <a:r>
              <a:rPr lang="en-GB" sz="3600" b="1" dirty="0">
                <a:solidFill>
                  <a:srgbClr val="FF0066"/>
                </a:solidFill>
              </a:rPr>
              <a:t>research</a:t>
            </a:r>
            <a:r>
              <a:rPr lang="en-GB" sz="3600" b="1" dirty="0"/>
              <a:t>?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F34530D-7F32-84BF-E1D6-BD2CE473C87F}"/>
              </a:ext>
            </a:extLst>
          </p:cNvPr>
          <p:cNvSpPr txBox="1">
            <a:spLocks/>
          </p:cNvSpPr>
          <p:nvPr/>
        </p:nvSpPr>
        <p:spPr>
          <a:xfrm>
            <a:off x="2690036" y="1743906"/>
            <a:ext cx="7293935" cy="3052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Research comprises ‘creative and systematic work undertaken to increase the stock of knowledge – including knowledge of humankind, culture and society – and to devise new applications of available knowledge.’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/>
              <a:t>(OECD. 2015. </a:t>
            </a:r>
            <a:r>
              <a:rPr lang="en-US" sz="1800" b="1" i="1" dirty="0"/>
              <a:t>Frascati Manual</a:t>
            </a:r>
            <a:r>
              <a:rPr lang="en-US" sz="1800" b="1" dirty="0"/>
              <a:t>)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5891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F34530D-7F32-84BF-E1D6-BD2CE473C87F}"/>
              </a:ext>
            </a:extLst>
          </p:cNvPr>
          <p:cNvSpPr txBox="1">
            <a:spLocks/>
          </p:cNvSpPr>
          <p:nvPr/>
        </p:nvSpPr>
        <p:spPr>
          <a:xfrm>
            <a:off x="1979112" y="1743906"/>
            <a:ext cx="8517699" cy="3052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b="1" dirty="0" err="1">
                <a:solidFill>
                  <a:srgbClr val="FF0066"/>
                </a:solidFill>
              </a:rPr>
              <a:t>WorldCUR</a:t>
            </a:r>
            <a:r>
              <a:rPr lang="en-US" b="1" dirty="0">
                <a:solidFill>
                  <a:srgbClr val="FF0066"/>
                </a:solidFill>
              </a:rPr>
              <a:t>-BCUR 2023 </a:t>
            </a:r>
            <a:r>
              <a:rPr lang="en-US" dirty="0"/>
              <a:t>is about communicating </a:t>
            </a:r>
            <a:r>
              <a:rPr lang="en-US" b="1" dirty="0"/>
              <a:t>your original contribution to knowledge</a:t>
            </a:r>
            <a:r>
              <a:rPr lang="en-US" dirty="0"/>
              <a:t> to an </a:t>
            </a:r>
            <a:r>
              <a:rPr lang="en-US" b="1" dirty="0"/>
              <a:t>international</a:t>
            </a:r>
            <a:r>
              <a:rPr lang="en-US" dirty="0"/>
              <a:t>, </a:t>
            </a:r>
            <a:r>
              <a:rPr lang="en-US" b="1" dirty="0"/>
              <a:t>interdisciplinary audience</a:t>
            </a:r>
            <a:r>
              <a:rPr lang="en-US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685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/>
          <p:nvPr/>
        </p:nvSpPr>
        <p:spPr>
          <a:xfrm>
            <a:off x="118184" y="150541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63376F1E-4B62-0137-DB52-6A78E1229F65}"/>
              </a:ext>
            </a:extLst>
          </p:cNvPr>
          <p:cNvSpPr txBox="1">
            <a:spLocks/>
          </p:cNvSpPr>
          <p:nvPr/>
        </p:nvSpPr>
        <p:spPr>
          <a:xfrm>
            <a:off x="2329966" y="2741302"/>
            <a:ext cx="7525201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>
                <a:solidFill>
                  <a:srgbClr val="FF0066"/>
                </a:solidFill>
              </a:rPr>
              <a:t>You’ve chosen to do that via a </a:t>
            </a:r>
            <a:r>
              <a:rPr lang="en-US" sz="4400" b="1" dirty="0">
                <a:solidFill>
                  <a:srgbClr val="FF0066"/>
                </a:solidFill>
              </a:rPr>
              <a:t>spoken presentation</a:t>
            </a:r>
            <a:r>
              <a:rPr lang="en-US" sz="4400" dirty="0">
                <a:solidFill>
                  <a:srgbClr val="FF0066"/>
                </a:solidFill>
              </a:rPr>
              <a:t> – so what do you need to know?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06080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F34530D-7F32-84BF-E1D6-BD2CE473C87F}"/>
              </a:ext>
            </a:extLst>
          </p:cNvPr>
          <p:cNvSpPr txBox="1">
            <a:spLocks/>
          </p:cNvSpPr>
          <p:nvPr/>
        </p:nvSpPr>
        <p:spPr>
          <a:xfrm>
            <a:off x="1979112" y="1743906"/>
            <a:ext cx="8517699" cy="3052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b="1" dirty="0" err="1">
                <a:solidFill>
                  <a:srgbClr val="FF0066"/>
                </a:solidFill>
              </a:rPr>
              <a:t>WorldCUR</a:t>
            </a:r>
            <a:r>
              <a:rPr lang="en-US" b="1" dirty="0">
                <a:solidFill>
                  <a:srgbClr val="FF0066"/>
                </a:solidFill>
              </a:rPr>
              <a:t>-BCUR 2023 </a:t>
            </a:r>
            <a:r>
              <a:rPr lang="en-US" dirty="0"/>
              <a:t>is about communicating </a:t>
            </a:r>
            <a:r>
              <a:rPr lang="en-US" b="1" dirty="0"/>
              <a:t>your original contribution to knowledge</a:t>
            </a:r>
            <a:r>
              <a:rPr lang="en-US" dirty="0"/>
              <a:t> to an </a:t>
            </a:r>
            <a:r>
              <a:rPr lang="en-US" b="1" dirty="0">
                <a:solidFill>
                  <a:schemeClr val="bg1"/>
                </a:solidFill>
              </a:rPr>
              <a:t>international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en-US" dirty="0"/>
              <a:t> </a:t>
            </a:r>
            <a:r>
              <a:rPr lang="en-US" b="1" dirty="0">
                <a:solidFill>
                  <a:schemeClr val="bg1"/>
                </a:solidFill>
              </a:rPr>
              <a:t>interdisciplinary</a:t>
            </a:r>
            <a:r>
              <a:rPr lang="en-US" b="1" dirty="0"/>
              <a:t> audience</a:t>
            </a:r>
            <a:r>
              <a:rPr lang="en-US" dirty="0"/>
              <a:t>.</a:t>
            </a:r>
          </a:p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440D1B-E389-B87B-C0B3-DF3E10E036DD}"/>
              </a:ext>
            </a:extLst>
          </p:cNvPr>
          <p:cNvSpPr txBox="1">
            <a:spLocks/>
          </p:cNvSpPr>
          <p:nvPr/>
        </p:nvSpPr>
        <p:spPr>
          <a:xfrm>
            <a:off x="7996381" y="2436066"/>
            <a:ext cx="3639183" cy="679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chemeClr val="accent5">
                    <a:lumMod val="75000"/>
                  </a:schemeClr>
                </a:solidFill>
              </a:rPr>
              <a:t>international</a:t>
            </a:r>
            <a:endParaRPr lang="en-US" sz="4800" b="1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6D34D5A-1076-ECC0-5DB2-309245897057}"/>
              </a:ext>
            </a:extLst>
          </p:cNvPr>
          <p:cNvSpPr txBox="1">
            <a:spLocks/>
          </p:cNvSpPr>
          <p:nvPr/>
        </p:nvSpPr>
        <p:spPr>
          <a:xfrm>
            <a:off x="285751" y="3089120"/>
            <a:ext cx="4358464" cy="679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chemeClr val="accent5">
                    <a:lumMod val="75000"/>
                  </a:schemeClr>
                </a:solidFill>
              </a:rPr>
              <a:t>interdisciplinary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21555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BF8C7EE-779E-7C6C-410C-FC182667863B}"/>
              </a:ext>
            </a:extLst>
          </p:cNvPr>
          <p:cNvSpPr txBox="1">
            <a:spLocks/>
          </p:cNvSpPr>
          <p:nvPr/>
        </p:nvSpPr>
        <p:spPr>
          <a:xfrm>
            <a:off x="325678" y="285749"/>
            <a:ext cx="9218372" cy="19716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WorldCUR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and BCUR, you have an amazing opportunity to present your work to an audience of your peers from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around the world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– an audience of people who are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smart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interested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(and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interesting!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 but who don’t necessarily share your background or your knowledge base.</a:t>
            </a:r>
          </a:p>
        </p:txBody>
      </p:sp>
      <p:pic>
        <p:nvPicPr>
          <p:cNvPr id="4098" name="Picture 2" descr="NEC in Action - NEC Contracts">
            <a:extLst>
              <a:ext uri="{FF2B5EF4-FFF2-40B4-BE49-F238E27FC236}">
                <a16:creationId xmlns:a16="http://schemas.microsoft.com/office/drawing/2014/main" id="{69735359-02F3-F798-F72C-C278BFD23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78" y="2291002"/>
            <a:ext cx="3478501" cy="24351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bout Us - Faculty of Social Sciences, University of Warwick">
            <a:extLst>
              <a:ext uri="{FF2B5EF4-FFF2-40B4-BE49-F238E27FC236}">
                <a16:creationId xmlns:a16="http://schemas.microsoft.com/office/drawing/2014/main" id="{413F66C0-535C-98FE-8B60-D59B52989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869" y="2289281"/>
            <a:ext cx="3678429" cy="24351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University of Warwick - Warwick Arts Centre | Willmott Dixon">
            <a:extLst>
              <a:ext uri="{FF2B5EF4-FFF2-40B4-BE49-F238E27FC236}">
                <a16:creationId xmlns:a16="http://schemas.microsoft.com/office/drawing/2014/main" id="{64582FAB-CD1B-3663-5F79-FA553F2FE7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3"/>
          <a:stretch/>
        </p:blipFill>
        <p:spPr bwMode="auto">
          <a:xfrm>
            <a:off x="7933887" y="2289281"/>
            <a:ext cx="3932435" cy="24351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285BB0F-6811-6FB8-BCA1-D6E89DCE813E}"/>
              </a:ext>
            </a:extLst>
          </p:cNvPr>
          <p:cNvSpPr txBox="1">
            <a:spLocks/>
          </p:cNvSpPr>
          <p:nvPr/>
        </p:nvSpPr>
        <p:spPr>
          <a:xfrm>
            <a:off x="3456060" y="4969440"/>
            <a:ext cx="8335890" cy="17170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This isn’t a medical conference, or a literature conference, or a political conference.</a:t>
            </a:r>
          </a:p>
          <a:p>
            <a:pPr marL="0" indent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It’s an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interdisciplinary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conference.</a:t>
            </a:r>
          </a:p>
        </p:txBody>
      </p:sp>
    </p:spTree>
    <p:extLst>
      <p:ext uri="{BB962C8B-B14F-4D97-AF65-F5344CB8AC3E}">
        <p14:creationId xmlns:p14="http://schemas.microsoft.com/office/powerpoint/2010/main" val="697859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2039</TotalTime>
  <Words>802</Words>
  <Application>Microsoft Office PowerPoint</Application>
  <PresentationFormat>Widescreen</PresentationFormat>
  <Paragraphs>79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Farnsworth, Fiona</dc:creator>
  <cp:lastModifiedBy>Farnsworth, Fiona</cp:lastModifiedBy>
  <cp:revision>4</cp:revision>
  <dcterms:created xsi:type="dcterms:W3CDTF">2022-10-31T16:24:23Z</dcterms:created>
  <dcterms:modified xsi:type="dcterms:W3CDTF">2023-03-09T16:33:10Z</dcterms:modified>
</cp:coreProperties>
</file>