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3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Bahnschrift Condensed" panose="020B0502040204020203" pitchFamily="34" charset="0"/>
      <p:regular r:id="rId15"/>
      <p:bold r:id="rId16"/>
    </p:embeddedFont>
    <p:embeddedFont>
      <p:font typeface="Comfortaa" panose="020B0604020202020204" charset="0"/>
      <p:regular r:id="rId17"/>
      <p:bold r:id="rId18"/>
    </p:embeddedFont>
    <p:embeddedFont>
      <p:font typeface="Lato" panose="020F0502020204030203" pitchFamily="34" charset="0"/>
      <p:regular r:id="rId19"/>
      <p:bold r:id="rId20"/>
      <p:italic r:id="rId21"/>
      <p:boldItalic r:id="rId22"/>
    </p:embeddedFont>
    <p:embeddedFont>
      <p:font typeface="Quantico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3A95C1-DF72-7482-0C60-F75F9B02959C}" v="3" dt="2026-07-23T08:02:10.7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738" y="4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cdb467a7b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cdb467a7b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cdb467a7b6_0_10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cdb467a7b6_0_10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ce9f9e96f8_0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3ce9f9e96f8_0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cdb467a7b6_0_10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3cdb467a7b6_0_10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cdb467a7b6_0_10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3cdb467a7b6_0_10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cdb467a7b6_0_10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cdb467a7b6_0_10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cfd053b6c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3cfd053b6c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d10f55bbd6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3d10f55bbd6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d10f55bbd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3d10f55bbd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Mean Squared Error (MSE) measures the average squared difference between estimated values (predictions) and the actual value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cfd053b6c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3cfd053b6ca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cdb467a7b6_0_1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3cdb467a7b6_0_1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d10f55bbd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3d10f55bbd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be finished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BLANK_16_1_1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0"/>
            <a:ext cx="5440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5440200" y="555250"/>
            <a:ext cx="3703800" cy="4588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636875" y="563400"/>
            <a:ext cx="4803000" cy="4588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76900" y="874250"/>
            <a:ext cx="4387500" cy="2632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958450" y="4298625"/>
            <a:ext cx="2008500" cy="45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BLANK_1_1_1_1_1_1_1_1_1_1_1_1_1_1_1_1_1">
    <p:bg>
      <p:bgPr>
        <a:solidFill>
          <a:schemeClr val="accent5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696050" y="619550"/>
            <a:ext cx="8448000" cy="4525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91" name="Google Shape;91;p11"/>
          <p:cNvSpPr/>
          <p:nvPr/>
        </p:nvSpPr>
        <p:spPr>
          <a:xfrm>
            <a:off x="4930700" y="619550"/>
            <a:ext cx="4213200" cy="452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92" name="Google Shape;92;p11"/>
          <p:cNvSpPr>
            <a:spLocks noGrp="1"/>
          </p:cNvSpPr>
          <p:nvPr>
            <p:ph type="pic" idx="2"/>
          </p:nvPr>
        </p:nvSpPr>
        <p:spPr>
          <a:xfrm flipH="1">
            <a:off x="4930693" y="619550"/>
            <a:ext cx="2100300" cy="151350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</p:sp>
      <p:sp>
        <p:nvSpPr>
          <p:cNvPr id="93" name="Google Shape;93;p11"/>
          <p:cNvSpPr txBox="1">
            <a:spLocks noGrp="1"/>
          </p:cNvSpPr>
          <p:nvPr>
            <p:ph type="title"/>
          </p:nvPr>
        </p:nvSpPr>
        <p:spPr>
          <a:xfrm>
            <a:off x="929475" y="914400"/>
            <a:ext cx="3633000" cy="1077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94" name="Google Shape;94;p11"/>
          <p:cNvSpPr>
            <a:spLocks noGrp="1"/>
          </p:cNvSpPr>
          <p:nvPr>
            <p:ph type="pic" idx="3"/>
          </p:nvPr>
        </p:nvSpPr>
        <p:spPr>
          <a:xfrm flipH="1">
            <a:off x="696043" y="2125400"/>
            <a:ext cx="2129100" cy="151350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</p:sp>
      <p:sp>
        <p:nvSpPr>
          <p:cNvPr id="95" name="Google Shape;95;p11"/>
          <p:cNvSpPr>
            <a:spLocks noGrp="1"/>
          </p:cNvSpPr>
          <p:nvPr>
            <p:ph type="pic" idx="4"/>
          </p:nvPr>
        </p:nvSpPr>
        <p:spPr>
          <a:xfrm flipH="1">
            <a:off x="4930693" y="3635300"/>
            <a:ext cx="2100300" cy="151350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</p:sp>
      <p:sp>
        <p:nvSpPr>
          <p:cNvPr id="96" name="Google Shape;96;p11"/>
          <p:cNvSpPr txBox="1">
            <a:spLocks noGrp="1"/>
          </p:cNvSpPr>
          <p:nvPr>
            <p:ph type="title" idx="5"/>
          </p:nvPr>
        </p:nvSpPr>
        <p:spPr>
          <a:xfrm>
            <a:off x="7243093" y="851546"/>
            <a:ext cx="1696500" cy="269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" name="Google Shape;97;p11"/>
          <p:cNvSpPr txBox="1">
            <a:spLocks noGrp="1"/>
          </p:cNvSpPr>
          <p:nvPr>
            <p:ph type="title" idx="6"/>
          </p:nvPr>
        </p:nvSpPr>
        <p:spPr>
          <a:xfrm>
            <a:off x="3257860" y="2361757"/>
            <a:ext cx="1696500" cy="269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" name="Google Shape;98;p11"/>
          <p:cNvSpPr txBox="1">
            <a:spLocks noGrp="1"/>
          </p:cNvSpPr>
          <p:nvPr>
            <p:ph type="title" idx="7"/>
          </p:nvPr>
        </p:nvSpPr>
        <p:spPr>
          <a:xfrm>
            <a:off x="7229582" y="3878226"/>
            <a:ext cx="1696500" cy="269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9" name="Google Shape;99;p11"/>
          <p:cNvSpPr txBox="1">
            <a:spLocks noGrp="1"/>
          </p:cNvSpPr>
          <p:nvPr>
            <p:ph type="body" idx="1"/>
          </p:nvPr>
        </p:nvSpPr>
        <p:spPr>
          <a:xfrm>
            <a:off x="3257120" y="2663823"/>
            <a:ext cx="1578900" cy="830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1"/>
          <p:cNvSpPr txBox="1">
            <a:spLocks noGrp="1"/>
          </p:cNvSpPr>
          <p:nvPr>
            <p:ph type="body" idx="8"/>
          </p:nvPr>
        </p:nvSpPr>
        <p:spPr>
          <a:xfrm>
            <a:off x="7237317" y="4178575"/>
            <a:ext cx="1784400" cy="830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1"/>
          <p:cNvSpPr txBox="1">
            <a:spLocks noGrp="1"/>
          </p:cNvSpPr>
          <p:nvPr>
            <p:ph type="body" idx="9"/>
          </p:nvPr>
        </p:nvSpPr>
        <p:spPr>
          <a:xfrm>
            <a:off x="7246218" y="1157300"/>
            <a:ext cx="1680000" cy="830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4">
  <p:cSld name="CUSTOM_15"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2"/>
          <p:cNvPicPr preferRelativeResize="0"/>
          <p:nvPr/>
        </p:nvPicPr>
        <p:blipFill rotWithShape="1">
          <a:blip r:embed="rId2">
            <a:alphaModFix amt="10000"/>
          </a:blip>
          <a:srcRect l="790" r="12435"/>
          <a:stretch/>
        </p:blipFill>
        <p:spPr>
          <a:xfrm>
            <a:off x="0" y="-125"/>
            <a:ext cx="6696900" cy="5143500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4" name="Google Shape;104;p12"/>
          <p:cNvSpPr txBox="1">
            <a:spLocks noGrp="1"/>
          </p:cNvSpPr>
          <p:nvPr>
            <p:ph type="title"/>
          </p:nvPr>
        </p:nvSpPr>
        <p:spPr>
          <a:xfrm>
            <a:off x="705550" y="3934350"/>
            <a:ext cx="2247900" cy="92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title" idx="2"/>
          </p:nvPr>
        </p:nvSpPr>
        <p:spPr>
          <a:xfrm>
            <a:off x="705550" y="2635250"/>
            <a:ext cx="2247900" cy="92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" name="Google Shape;106;p12"/>
          <p:cNvSpPr txBox="1">
            <a:spLocks noGrp="1"/>
          </p:cNvSpPr>
          <p:nvPr>
            <p:ph type="title" idx="3"/>
          </p:nvPr>
        </p:nvSpPr>
        <p:spPr>
          <a:xfrm>
            <a:off x="3461750" y="3934350"/>
            <a:ext cx="2247900" cy="92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7" name="Google Shape;107;p12"/>
          <p:cNvSpPr txBox="1">
            <a:spLocks noGrp="1"/>
          </p:cNvSpPr>
          <p:nvPr>
            <p:ph type="title" idx="4"/>
          </p:nvPr>
        </p:nvSpPr>
        <p:spPr>
          <a:xfrm>
            <a:off x="3461750" y="2635250"/>
            <a:ext cx="2247900" cy="92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8" name="Google Shape;108;p12"/>
          <p:cNvSpPr txBox="1">
            <a:spLocks noGrp="1"/>
          </p:cNvSpPr>
          <p:nvPr>
            <p:ph type="title" idx="5"/>
          </p:nvPr>
        </p:nvSpPr>
        <p:spPr>
          <a:xfrm>
            <a:off x="6219150" y="3934350"/>
            <a:ext cx="2247900" cy="92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title" idx="6"/>
          </p:nvPr>
        </p:nvSpPr>
        <p:spPr>
          <a:xfrm>
            <a:off x="6219150" y="2635250"/>
            <a:ext cx="2247900" cy="92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0" name="Google Shape;110;p12"/>
          <p:cNvSpPr txBox="1">
            <a:spLocks noGrp="1"/>
          </p:cNvSpPr>
          <p:nvPr>
            <p:ph type="title" idx="7"/>
          </p:nvPr>
        </p:nvSpPr>
        <p:spPr>
          <a:xfrm>
            <a:off x="430209" y="907725"/>
            <a:ext cx="6815400" cy="1038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700"/>
              <a:buNone/>
              <a:defRPr sz="37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9 ">
  <p:cSld name="BLANK_1_1_1_1_1_1_1_1_1_1_1_1_1_1_1_1_1_1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3"/>
          <p:cNvSpPr/>
          <p:nvPr/>
        </p:nvSpPr>
        <p:spPr>
          <a:xfrm>
            <a:off x="3400700" y="0"/>
            <a:ext cx="5742900" cy="1427100"/>
          </a:xfrm>
          <a:prstGeom prst="snip1Rect">
            <a:avLst>
              <a:gd name="adj" fmla="val 2740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1"/>
          </p:nvPr>
        </p:nvSpPr>
        <p:spPr>
          <a:xfrm>
            <a:off x="3718425" y="402000"/>
            <a:ext cx="1459500" cy="1251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14" name="Google Shape;114;p13"/>
          <p:cNvSpPr/>
          <p:nvPr/>
        </p:nvSpPr>
        <p:spPr>
          <a:xfrm>
            <a:off x="3400700" y="1427100"/>
            <a:ext cx="5742900" cy="1790400"/>
          </a:xfrm>
          <a:prstGeom prst="snip1Rect">
            <a:avLst>
              <a:gd name="adj" fmla="val 23783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5" name="Google Shape;115;p13"/>
          <p:cNvSpPr/>
          <p:nvPr/>
        </p:nvSpPr>
        <p:spPr>
          <a:xfrm>
            <a:off x="3400700" y="3217500"/>
            <a:ext cx="5742900" cy="1924500"/>
          </a:xfrm>
          <a:prstGeom prst="snip1Rect">
            <a:avLst>
              <a:gd name="adj" fmla="val 221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2"/>
          </p:nvPr>
        </p:nvSpPr>
        <p:spPr>
          <a:xfrm>
            <a:off x="4249525" y="402000"/>
            <a:ext cx="4315800" cy="745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3"/>
          </p:nvPr>
        </p:nvSpPr>
        <p:spPr>
          <a:xfrm>
            <a:off x="3718425" y="1696338"/>
            <a:ext cx="1459500" cy="1251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4"/>
          </p:nvPr>
        </p:nvSpPr>
        <p:spPr>
          <a:xfrm>
            <a:off x="4249525" y="1696338"/>
            <a:ext cx="1868400" cy="1251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/>
          </p:nvPr>
        </p:nvSpPr>
        <p:spPr>
          <a:xfrm>
            <a:off x="556500" y="531900"/>
            <a:ext cx="2714700" cy="103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20" name="Google Shape;120;p13"/>
          <p:cNvSpPr>
            <a:spLocks noGrp="1"/>
          </p:cNvSpPr>
          <p:nvPr>
            <p:ph type="pic" idx="5"/>
          </p:nvPr>
        </p:nvSpPr>
        <p:spPr>
          <a:xfrm>
            <a:off x="75" y="2673275"/>
            <a:ext cx="3400800" cy="2471400"/>
          </a:xfrm>
          <a:prstGeom prst="snip1Rect">
            <a:avLst>
              <a:gd name="adj" fmla="val 21231"/>
            </a:avLst>
          </a:prstGeom>
          <a:noFill/>
          <a:ln>
            <a:noFill/>
          </a:ln>
        </p:spPr>
      </p:sp>
      <p:sp>
        <p:nvSpPr>
          <p:cNvPr id="121" name="Google Shape;121;p13"/>
          <p:cNvSpPr txBox="1">
            <a:spLocks noGrp="1"/>
          </p:cNvSpPr>
          <p:nvPr>
            <p:ph type="subTitle" idx="6"/>
          </p:nvPr>
        </p:nvSpPr>
        <p:spPr>
          <a:xfrm>
            <a:off x="582450" y="1733025"/>
            <a:ext cx="2400600" cy="745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7"/>
          </p:nvPr>
        </p:nvSpPr>
        <p:spPr>
          <a:xfrm>
            <a:off x="3718450" y="3470325"/>
            <a:ext cx="3678300" cy="454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subTitle" idx="8"/>
          </p:nvPr>
        </p:nvSpPr>
        <p:spPr>
          <a:xfrm>
            <a:off x="3724200" y="3884675"/>
            <a:ext cx="5063100" cy="103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9"/>
          </p:nvPr>
        </p:nvSpPr>
        <p:spPr>
          <a:xfrm>
            <a:off x="5999175" y="1696338"/>
            <a:ext cx="2787300" cy="1251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0">
  <p:cSld name="BLANK_1_1_1_1_1_1_1_1_1_1_1_1_1_1_1_1_1_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4"/>
          <p:cNvSpPr txBox="1">
            <a:spLocks noGrp="1"/>
          </p:cNvSpPr>
          <p:nvPr>
            <p:ph type="title"/>
          </p:nvPr>
        </p:nvSpPr>
        <p:spPr>
          <a:xfrm>
            <a:off x="508000" y="466750"/>
            <a:ext cx="3752700" cy="1868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27" name="Google Shape;127;p14"/>
          <p:cNvSpPr>
            <a:spLocks noGrp="1"/>
          </p:cNvSpPr>
          <p:nvPr>
            <p:ph type="pic" idx="2"/>
          </p:nvPr>
        </p:nvSpPr>
        <p:spPr>
          <a:xfrm>
            <a:off x="75" y="2673275"/>
            <a:ext cx="3014400" cy="247140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</p:sp>
      <p:sp>
        <p:nvSpPr>
          <p:cNvPr id="128" name="Google Shape;128;p14"/>
          <p:cNvSpPr>
            <a:spLocks noGrp="1"/>
          </p:cNvSpPr>
          <p:nvPr>
            <p:ph type="pic" idx="3"/>
          </p:nvPr>
        </p:nvSpPr>
        <p:spPr>
          <a:xfrm>
            <a:off x="5341625" y="-3800"/>
            <a:ext cx="3802500" cy="18993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129" name="Google Shape;129;p14"/>
          <p:cNvSpPr/>
          <p:nvPr/>
        </p:nvSpPr>
        <p:spPr>
          <a:xfrm>
            <a:off x="5341400" y="1709375"/>
            <a:ext cx="3802500" cy="3435300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30" name="Google Shape;130;p14"/>
          <p:cNvSpPr/>
          <p:nvPr/>
        </p:nvSpPr>
        <p:spPr>
          <a:xfrm>
            <a:off x="3014300" y="2673275"/>
            <a:ext cx="2327100" cy="24714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31" name="Google Shape;131;p14"/>
          <p:cNvSpPr txBox="1">
            <a:spLocks noGrp="1"/>
          </p:cNvSpPr>
          <p:nvPr>
            <p:ph type="subTitle" idx="1"/>
          </p:nvPr>
        </p:nvSpPr>
        <p:spPr>
          <a:xfrm>
            <a:off x="3364075" y="3159975"/>
            <a:ext cx="1459500" cy="1868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14"/>
          <p:cNvSpPr txBox="1">
            <a:spLocks noGrp="1"/>
          </p:cNvSpPr>
          <p:nvPr>
            <p:ph type="subTitle" idx="4"/>
          </p:nvPr>
        </p:nvSpPr>
        <p:spPr>
          <a:xfrm>
            <a:off x="5794450" y="2073450"/>
            <a:ext cx="1459500" cy="1642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5"/>
          </p:nvPr>
        </p:nvSpPr>
        <p:spPr>
          <a:xfrm>
            <a:off x="7371675" y="2073450"/>
            <a:ext cx="1294500" cy="1642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6"/>
          </p:nvPr>
        </p:nvSpPr>
        <p:spPr>
          <a:xfrm>
            <a:off x="5794450" y="3940350"/>
            <a:ext cx="2831400" cy="917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1">
  <p:cSld name="BLANK_1_1_1_1_1_1_1_1_1_1_1_1_1_1_1">
    <p:bg>
      <p:bgPr>
        <a:solidFill>
          <a:schemeClr val="l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5"/>
          <p:cNvSpPr txBox="1">
            <a:spLocks noGrp="1"/>
          </p:cNvSpPr>
          <p:nvPr>
            <p:ph type="subTitle" idx="1"/>
          </p:nvPr>
        </p:nvSpPr>
        <p:spPr>
          <a:xfrm>
            <a:off x="455153" y="1847050"/>
            <a:ext cx="1278600" cy="410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37" name="Google Shape;137;p15"/>
          <p:cNvSpPr txBox="1">
            <a:spLocks noGrp="1"/>
          </p:cNvSpPr>
          <p:nvPr>
            <p:ph type="subTitle" idx="2"/>
          </p:nvPr>
        </p:nvSpPr>
        <p:spPr>
          <a:xfrm>
            <a:off x="455153" y="2961963"/>
            <a:ext cx="1278600" cy="410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subTitle" idx="3"/>
          </p:nvPr>
        </p:nvSpPr>
        <p:spPr>
          <a:xfrm>
            <a:off x="455146" y="3929375"/>
            <a:ext cx="1278600" cy="410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subTitle" idx="4"/>
          </p:nvPr>
        </p:nvSpPr>
        <p:spPr>
          <a:xfrm>
            <a:off x="1781075" y="1241375"/>
            <a:ext cx="1498800" cy="276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40" name="Google Shape;140;p15"/>
          <p:cNvSpPr txBox="1">
            <a:spLocks noGrp="1"/>
          </p:cNvSpPr>
          <p:nvPr>
            <p:ph type="subTitle" idx="5"/>
          </p:nvPr>
        </p:nvSpPr>
        <p:spPr>
          <a:xfrm>
            <a:off x="3596300" y="1241375"/>
            <a:ext cx="1498800" cy="276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41" name="Google Shape;141;p15"/>
          <p:cNvSpPr txBox="1">
            <a:spLocks noGrp="1"/>
          </p:cNvSpPr>
          <p:nvPr>
            <p:ph type="subTitle" idx="6"/>
          </p:nvPr>
        </p:nvSpPr>
        <p:spPr>
          <a:xfrm>
            <a:off x="5411525" y="1241375"/>
            <a:ext cx="1498800" cy="276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42" name="Google Shape;142;p15"/>
          <p:cNvSpPr txBox="1">
            <a:spLocks noGrp="1"/>
          </p:cNvSpPr>
          <p:nvPr>
            <p:ph type="subTitle" idx="7"/>
          </p:nvPr>
        </p:nvSpPr>
        <p:spPr>
          <a:xfrm>
            <a:off x="7226750" y="1241375"/>
            <a:ext cx="1498800" cy="264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43" name="Google Shape;143;p15"/>
          <p:cNvSpPr txBox="1">
            <a:spLocks noGrp="1"/>
          </p:cNvSpPr>
          <p:nvPr>
            <p:ph type="subTitle" idx="8"/>
          </p:nvPr>
        </p:nvSpPr>
        <p:spPr>
          <a:xfrm>
            <a:off x="1979675" y="1790375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5"/>
          <p:cNvSpPr txBox="1">
            <a:spLocks noGrp="1"/>
          </p:cNvSpPr>
          <p:nvPr>
            <p:ph type="subTitle" idx="9"/>
          </p:nvPr>
        </p:nvSpPr>
        <p:spPr>
          <a:xfrm>
            <a:off x="1979675" y="2883669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15"/>
          <p:cNvSpPr txBox="1">
            <a:spLocks noGrp="1"/>
          </p:cNvSpPr>
          <p:nvPr>
            <p:ph type="subTitle" idx="13"/>
          </p:nvPr>
        </p:nvSpPr>
        <p:spPr>
          <a:xfrm>
            <a:off x="1979675" y="4040075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5"/>
          <p:cNvSpPr txBox="1">
            <a:spLocks noGrp="1"/>
          </p:cNvSpPr>
          <p:nvPr>
            <p:ph type="subTitle" idx="14"/>
          </p:nvPr>
        </p:nvSpPr>
        <p:spPr>
          <a:xfrm>
            <a:off x="3805975" y="1790375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15"/>
          <p:cNvSpPr txBox="1">
            <a:spLocks noGrp="1"/>
          </p:cNvSpPr>
          <p:nvPr>
            <p:ph type="subTitle" idx="15"/>
          </p:nvPr>
        </p:nvSpPr>
        <p:spPr>
          <a:xfrm>
            <a:off x="3805975" y="2883669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5"/>
          <p:cNvSpPr txBox="1">
            <a:spLocks noGrp="1"/>
          </p:cNvSpPr>
          <p:nvPr>
            <p:ph type="subTitle" idx="16"/>
          </p:nvPr>
        </p:nvSpPr>
        <p:spPr>
          <a:xfrm>
            <a:off x="3805975" y="4040075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15"/>
          <p:cNvSpPr txBox="1">
            <a:spLocks noGrp="1"/>
          </p:cNvSpPr>
          <p:nvPr>
            <p:ph type="subTitle" idx="17"/>
          </p:nvPr>
        </p:nvSpPr>
        <p:spPr>
          <a:xfrm>
            <a:off x="5632275" y="1790375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5"/>
          <p:cNvSpPr txBox="1">
            <a:spLocks noGrp="1"/>
          </p:cNvSpPr>
          <p:nvPr>
            <p:ph type="subTitle" idx="18"/>
          </p:nvPr>
        </p:nvSpPr>
        <p:spPr>
          <a:xfrm>
            <a:off x="5632275" y="2883669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5"/>
          <p:cNvSpPr txBox="1">
            <a:spLocks noGrp="1"/>
          </p:cNvSpPr>
          <p:nvPr>
            <p:ph type="subTitle" idx="19"/>
          </p:nvPr>
        </p:nvSpPr>
        <p:spPr>
          <a:xfrm>
            <a:off x="5632275" y="4040075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5"/>
          <p:cNvSpPr txBox="1">
            <a:spLocks noGrp="1"/>
          </p:cNvSpPr>
          <p:nvPr>
            <p:ph type="subTitle" idx="20"/>
          </p:nvPr>
        </p:nvSpPr>
        <p:spPr>
          <a:xfrm>
            <a:off x="7458575" y="1790375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15"/>
          <p:cNvSpPr txBox="1">
            <a:spLocks noGrp="1"/>
          </p:cNvSpPr>
          <p:nvPr>
            <p:ph type="subTitle" idx="21"/>
          </p:nvPr>
        </p:nvSpPr>
        <p:spPr>
          <a:xfrm>
            <a:off x="7458575" y="2883669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15"/>
          <p:cNvSpPr txBox="1">
            <a:spLocks noGrp="1"/>
          </p:cNvSpPr>
          <p:nvPr>
            <p:ph type="subTitle" idx="22"/>
          </p:nvPr>
        </p:nvSpPr>
        <p:spPr>
          <a:xfrm>
            <a:off x="7458575" y="4040075"/>
            <a:ext cx="1381200" cy="48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title"/>
          </p:nvPr>
        </p:nvSpPr>
        <p:spPr>
          <a:xfrm>
            <a:off x="452621" y="455239"/>
            <a:ext cx="6964800" cy="651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2">
  <p:cSld name="CUSTOM_14">
    <p:bg>
      <p:bgPr>
        <a:solidFill>
          <a:schemeClr val="l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"/>
          <p:cNvSpPr txBox="1">
            <a:spLocks noGrp="1"/>
          </p:cNvSpPr>
          <p:nvPr>
            <p:ph type="title"/>
          </p:nvPr>
        </p:nvSpPr>
        <p:spPr>
          <a:xfrm>
            <a:off x="966625" y="1926200"/>
            <a:ext cx="1589700" cy="301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58" name="Google Shape;158;p16"/>
          <p:cNvSpPr txBox="1">
            <a:spLocks noGrp="1"/>
          </p:cNvSpPr>
          <p:nvPr>
            <p:ph type="title" idx="2"/>
          </p:nvPr>
        </p:nvSpPr>
        <p:spPr>
          <a:xfrm>
            <a:off x="2768150" y="1926200"/>
            <a:ext cx="1518900" cy="301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59" name="Google Shape;159;p16"/>
          <p:cNvSpPr txBox="1">
            <a:spLocks noGrp="1"/>
          </p:cNvSpPr>
          <p:nvPr>
            <p:ph type="title" idx="3"/>
          </p:nvPr>
        </p:nvSpPr>
        <p:spPr>
          <a:xfrm>
            <a:off x="4609425" y="1926200"/>
            <a:ext cx="1620000" cy="301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60" name="Google Shape;160;p16"/>
          <p:cNvSpPr txBox="1">
            <a:spLocks noGrp="1"/>
          </p:cNvSpPr>
          <p:nvPr>
            <p:ph type="title" idx="4"/>
          </p:nvPr>
        </p:nvSpPr>
        <p:spPr>
          <a:xfrm>
            <a:off x="2876400" y="4053150"/>
            <a:ext cx="1376700" cy="1091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title" idx="5"/>
          </p:nvPr>
        </p:nvSpPr>
        <p:spPr>
          <a:xfrm>
            <a:off x="6564575" y="4053150"/>
            <a:ext cx="1376700" cy="1091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2" name="Google Shape;162;p16"/>
          <p:cNvSpPr txBox="1">
            <a:spLocks noGrp="1"/>
          </p:cNvSpPr>
          <p:nvPr>
            <p:ph type="title" idx="6"/>
          </p:nvPr>
        </p:nvSpPr>
        <p:spPr>
          <a:xfrm>
            <a:off x="966625" y="2228000"/>
            <a:ext cx="1294500" cy="109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" name="Google Shape;163;p16"/>
          <p:cNvSpPr txBox="1">
            <a:spLocks noGrp="1"/>
          </p:cNvSpPr>
          <p:nvPr>
            <p:ph type="title" idx="7"/>
          </p:nvPr>
        </p:nvSpPr>
        <p:spPr>
          <a:xfrm>
            <a:off x="2768161" y="2228000"/>
            <a:ext cx="1294500" cy="109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4" name="Google Shape;164;p16"/>
          <p:cNvSpPr txBox="1">
            <a:spLocks noGrp="1"/>
          </p:cNvSpPr>
          <p:nvPr>
            <p:ph type="title" idx="8"/>
          </p:nvPr>
        </p:nvSpPr>
        <p:spPr>
          <a:xfrm>
            <a:off x="4609425" y="2228000"/>
            <a:ext cx="1376700" cy="109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5" name="Google Shape;165;p16"/>
          <p:cNvSpPr txBox="1">
            <a:spLocks noGrp="1"/>
          </p:cNvSpPr>
          <p:nvPr>
            <p:ph type="title" idx="9"/>
          </p:nvPr>
        </p:nvSpPr>
        <p:spPr>
          <a:xfrm>
            <a:off x="6437300" y="1926200"/>
            <a:ext cx="1376700" cy="301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66" name="Google Shape;166;p16"/>
          <p:cNvSpPr txBox="1">
            <a:spLocks noGrp="1"/>
          </p:cNvSpPr>
          <p:nvPr>
            <p:ph type="title" idx="13"/>
          </p:nvPr>
        </p:nvSpPr>
        <p:spPr>
          <a:xfrm>
            <a:off x="6437293" y="2228000"/>
            <a:ext cx="1244400" cy="109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7" name="Google Shape;167;p16"/>
          <p:cNvSpPr txBox="1">
            <a:spLocks noGrp="1"/>
          </p:cNvSpPr>
          <p:nvPr>
            <p:ph type="title" idx="14"/>
          </p:nvPr>
        </p:nvSpPr>
        <p:spPr>
          <a:xfrm>
            <a:off x="474675" y="467679"/>
            <a:ext cx="3593100" cy="1008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3">
  <p:cSld name="BLANK_1_1_1_1_1_1_1_1_1_1_1_1_1_1_2"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"/>
          <p:cNvSpPr/>
          <p:nvPr/>
        </p:nvSpPr>
        <p:spPr>
          <a:xfrm>
            <a:off x="2070256" y="436468"/>
            <a:ext cx="4729500" cy="4415700"/>
          </a:xfrm>
          <a:prstGeom prst="snip1Rect">
            <a:avLst>
              <a:gd name="adj" fmla="val 12424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0" name="Google Shape;170;p17"/>
          <p:cNvSpPr/>
          <p:nvPr/>
        </p:nvSpPr>
        <p:spPr>
          <a:xfrm>
            <a:off x="847072" y="436468"/>
            <a:ext cx="4729500" cy="4415700"/>
          </a:xfrm>
          <a:prstGeom prst="snip1Rect">
            <a:avLst>
              <a:gd name="adj" fmla="val 12424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1" name="Google Shape;171;p17"/>
          <p:cNvSpPr/>
          <p:nvPr/>
        </p:nvSpPr>
        <p:spPr>
          <a:xfrm>
            <a:off x="203824" y="436468"/>
            <a:ext cx="4729500" cy="4415700"/>
          </a:xfrm>
          <a:prstGeom prst="snip1Rect">
            <a:avLst>
              <a:gd name="adj" fmla="val 12424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2" name="Google Shape;172;p17"/>
          <p:cNvSpPr/>
          <p:nvPr/>
        </p:nvSpPr>
        <p:spPr>
          <a:xfrm>
            <a:off x="0" y="432050"/>
            <a:ext cx="4665600" cy="4689000"/>
          </a:xfrm>
          <a:prstGeom prst="snip1Rect">
            <a:avLst>
              <a:gd name="adj" fmla="val 1153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3" name="Google Shape;173;p17"/>
          <p:cNvSpPr txBox="1">
            <a:spLocks noGrp="1"/>
          </p:cNvSpPr>
          <p:nvPr>
            <p:ph type="title"/>
          </p:nvPr>
        </p:nvSpPr>
        <p:spPr>
          <a:xfrm>
            <a:off x="443725" y="920775"/>
            <a:ext cx="3730500" cy="1095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74" name="Google Shape;174;p17"/>
          <p:cNvSpPr/>
          <p:nvPr/>
        </p:nvSpPr>
        <p:spPr>
          <a:xfrm>
            <a:off x="24725" y="2393073"/>
            <a:ext cx="9144000" cy="2750400"/>
          </a:xfrm>
          <a:prstGeom prst="snip1Rect">
            <a:avLst>
              <a:gd name="adj" fmla="val 1595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5" name="Google Shape;175;p17"/>
          <p:cNvSpPr/>
          <p:nvPr/>
        </p:nvSpPr>
        <p:spPr>
          <a:xfrm>
            <a:off x="0" y="2393075"/>
            <a:ext cx="3186600" cy="275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6" name="Google Shape;176;p17"/>
          <p:cNvSpPr txBox="1">
            <a:spLocks noGrp="1"/>
          </p:cNvSpPr>
          <p:nvPr>
            <p:ph type="title" idx="2"/>
          </p:nvPr>
        </p:nvSpPr>
        <p:spPr>
          <a:xfrm>
            <a:off x="507250" y="2657169"/>
            <a:ext cx="2344800" cy="446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sz="1200" b="1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7" name="Google Shape;177;p17"/>
          <p:cNvSpPr txBox="1">
            <a:spLocks noGrp="1"/>
          </p:cNvSpPr>
          <p:nvPr>
            <p:ph type="title" idx="3"/>
          </p:nvPr>
        </p:nvSpPr>
        <p:spPr>
          <a:xfrm>
            <a:off x="454725" y="1387875"/>
            <a:ext cx="3109200" cy="70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8" name="Google Shape;178;p17"/>
          <p:cNvSpPr txBox="1">
            <a:spLocks noGrp="1"/>
          </p:cNvSpPr>
          <p:nvPr>
            <p:ph type="title" idx="4"/>
          </p:nvPr>
        </p:nvSpPr>
        <p:spPr>
          <a:xfrm>
            <a:off x="507250" y="3648688"/>
            <a:ext cx="2137800" cy="574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79" name="Google Shape;179;p17"/>
          <p:cNvSpPr txBox="1">
            <a:spLocks noGrp="1"/>
          </p:cNvSpPr>
          <p:nvPr>
            <p:ph type="title" idx="5"/>
          </p:nvPr>
        </p:nvSpPr>
        <p:spPr>
          <a:xfrm>
            <a:off x="507250" y="3960850"/>
            <a:ext cx="2242500" cy="70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0" name="Google Shape;180;p17"/>
          <p:cNvSpPr txBox="1">
            <a:spLocks noGrp="1"/>
          </p:cNvSpPr>
          <p:nvPr>
            <p:ph type="title" idx="6"/>
          </p:nvPr>
        </p:nvSpPr>
        <p:spPr>
          <a:xfrm>
            <a:off x="507250" y="2950200"/>
            <a:ext cx="2242500" cy="643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1" name="Google Shape;181;p17"/>
          <p:cNvSpPr txBox="1">
            <a:spLocks noGrp="1"/>
          </p:cNvSpPr>
          <p:nvPr>
            <p:ph type="title" idx="7"/>
          </p:nvPr>
        </p:nvSpPr>
        <p:spPr>
          <a:xfrm>
            <a:off x="5654225" y="2657175"/>
            <a:ext cx="961200" cy="409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sz="1200" b="1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title" idx="8"/>
          </p:nvPr>
        </p:nvSpPr>
        <p:spPr>
          <a:xfrm>
            <a:off x="7295800" y="2657175"/>
            <a:ext cx="1109100" cy="409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sz="1200" b="1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title" idx="9"/>
          </p:nvPr>
        </p:nvSpPr>
        <p:spPr>
          <a:xfrm>
            <a:off x="3958525" y="2657175"/>
            <a:ext cx="1003500" cy="409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sz="1200" b="1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300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title" idx="13"/>
          </p:nvPr>
        </p:nvSpPr>
        <p:spPr>
          <a:xfrm>
            <a:off x="3477950" y="3170975"/>
            <a:ext cx="1583400" cy="643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title" idx="14"/>
          </p:nvPr>
        </p:nvSpPr>
        <p:spPr>
          <a:xfrm>
            <a:off x="5156125" y="3170975"/>
            <a:ext cx="1551600" cy="574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title" idx="15"/>
          </p:nvPr>
        </p:nvSpPr>
        <p:spPr>
          <a:xfrm>
            <a:off x="6837850" y="3170975"/>
            <a:ext cx="2022000" cy="159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title" idx="16"/>
          </p:nvPr>
        </p:nvSpPr>
        <p:spPr>
          <a:xfrm>
            <a:off x="3624875" y="4016425"/>
            <a:ext cx="1436400" cy="750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title" idx="17"/>
          </p:nvPr>
        </p:nvSpPr>
        <p:spPr>
          <a:xfrm>
            <a:off x="5303050" y="4016425"/>
            <a:ext cx="1404600" cy="750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4">
  <p:cSld name="CUSTOM_5_1">
    <p:bg>
      <p:bgPr>
        <a:solidFill>
          <a:schemeClr val="lt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"/>
          <p:cNvSpPr/>
          <p:nvPr/>
        </p:nvSpPr>
        <p:spPr>
          <a:xfrm>
            <a:off x="1067025" y="437190"/>
            <a:ext cx="7197300" cy="3865800"/>
          </a:xfrm>
          <a:prstGeom prst="snip1Rect">
            <a:avLst>
              <a:gd name="adj" fmla="val 11506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91" name="Google Shape;191;p18"/>
          <p:cNvSpPr/>
          <p:nvPr/>
        </p:nvSpPr>
        <p:spPr>
          <a:xfrm>
            <a:off x="1491600" y="1330871"/>
            <a:ext cx="7197300" cy="3674400"/>
          </a:xfrm>
          <a:prstGeom prst="snip1Rect">
            <a:avLst>
              <a:gd name="adj" fmla="val 11506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92" name="Google Shape;192;p18"/>
          <p:cNvSpPr/>
          <p:nvPr/>
        </p:nvSpPr>
        <p:spPr>
          <a:xfrm>
            <a:off x="114875" y="875230"/>
            <a:ext cx="7197300" cy="3977100"/>
          </a:xfrm>
          <a:prstGeom prst="snip1Rect">
            <a:avLst>
              <a:gd name="adj" fmla="val 11506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93" name="Google Shape;193;p18"/>
          <p:cNvSpPr/>
          <p:nvPr/>
        </p:nvSpPr>
        <p:spPr>
          <a:xfrm>
            <a:off x="-8050" y="432050"/>
            <a:ext cx="3686700" cy="4689000"/>
          </a:xfrm>
          <a:prstGeom prst="snip1Rect">
            <a:avLst>
              <a:gd name="adj" fmla="val 1153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94" name="Google Shape;194;p18"/>
          <p:cNvSpPr txBox="1">
            <a:spLocks noGrp="1"/>
          </p:cNvSpPr>
          <p:nvPr>
            <p:ph type="title"/>
          </p:nvPr>
        </p:nvSpPr>
        <p:spPr>
          <a:xfrm>
            <a:off x="451900" y="843775"/>
            <a:ext cx="2968200" cy="1039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95" name="Google Shape;195;p18"/>
          <p:cNvSpPr txBox="1">
            <a:spLocks noGrp="1"/>
          </p:cNvSpPr>
          <p:nvPr>
            <p:ph type="subTitle" idx="1"/>
          </p:nvPr>
        </p:nvSpPr>
        <p:spPr>
          <a:xfrm>
            <a:off x="478650" y="2476500"/>
            <a:ext cx="1374300" cy="416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18"/>
          <p:cNvSpPr txBox="1">
            <a:spLocks noGrp="1"/>
          </p:cNvSpPr>
          <p:nvPr>
            <p:ph type="title" idx="2"/>
          </p:nvPr>
        </p:nvSpPr>
        <p:spPr>
          <a:xfrm>
            <a:off x="488175" y="2044800"/>
            <a:ext cx="1452000" cy="37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sz="1400" b="1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" name="Google Shape;197;p18"/>
          <p:cNvSpPr txBox="1">
            <a:spLocks noGrp="1"/>
          </p:cNvSpPr>
          <p:nvPr>
            <p:ph type="subTitle" idx="3"/>
          </p:nvPr>
        </p:nvSpPr>
        <p:spPr>
          <a:xfrm>
            <a:off x="2102625" y="2476488"/>
            <a:ext cx="1374300" cy="416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18"/>
          <p:cNvSpPr txBox="1">
            <a:spLocks noGrp="1"/>
          </p:cNvSpPr>
          <p:nvPr>
            <p:ph type="title" idx="4"/>
          </p:nvPr>
        </p:nvSpPr>
        <p:spPr>
          <a:xfrm>
            <a:off x="2102625" y="2044800"/>
            <a:ext cx="1582500" cy="37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sz="1400" b="1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9" name="Google Shape;199;p18"/>
          <p:cNvSpPr txBox="1">
            <a:spLocks noGrp="1"/>
          </p:cNvSpPr>
          <p:nvPr>
            <p:ph type="subTitle" idx="5"/>
          </p:nvPr>
        </p:nvSpPr>
        <p:spPr>
          <a:xfrm>
            <a:off x="3875050" y="2476488"/>
            <a:ext cx="1374300" cy="416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18"/>
          <p:cNvSpPr txBox="1">
            <a:spLocks noGrp="1"/>
          </p:cNvSpPr>
          <p:nvPr>
            <p:ph type="title" idx="6"/>
          </p:nvPr>
        </p:nvSpPr>
        <p:spPr>
          <a:xfrm>
            <a:off x="3875051" y="2044800"/>
            <a:ext cx="1557900" cy="37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sz="1400" b="1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" name="Google Shape;201;p18"/>
          <p:cNvSpPr txBox="1">
            <a:spLocks noGrp="1"/>
          </p:cNvSpPr>
          <p:nvPr>
            <p:ph type="subTitle" idx="7"/>
          </p:nvPr>
        </p:nvSpPr>
        <p:spPr>
          <a:xfrm>
            <a:off x="5618263" y="2476488"/>
            <a:ext cx="1374300" cy="416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18"/>
          <p:cNvSpPr txBox="1">
            <a:spLocks noGrp="1"/>
          </p:cNvSpPr>
          <p:nvPr>
            <p:ph type="title" idx="8"/>
          </p:nvPr>
        </p:nvSpPr>
        <p:spPr>
          <a:xfrm>
            <a:off x="5618275" y="2044800"/>
            <a:ext cx="1557900" cy="37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sz="1400" b="1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3" name="Google Shape;203;p18"/>
          <p:cNvSpPr txBox="1">
            <a:spLocks noGrp="1"/>
          </p:cNvSpPr>
          <p:nvPr>
            <p:ph type="subTitle" idx="9"/>
          </p:nvPr>
        </p:nvSpPr>
        <p:spPr>
          <a:xfrm>
            <a:off x="7354438" y="2476488"/>
            <a:ext cx="1374300" cy="416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18"/>
          <p:cNvSpPr txBox="1">
            <a:spLocks noGrp="1"/>
          </p:cNvSpPr>
          <p:nvPr>
            <p:ph type="title" idx="13"/>
          </p:nvPr>
        </p:nvSpPr>
        <p:spPr>
          <a:xfrm>
            <a:off x="7354449" y="2044799"/>
            <a:ext cx="1797600" cy="37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sz="1400" b="1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" name="Google Shape;205;p18"/>
          <p:cNvSpPr txBox="1">
            <a:spLocks noGrp="1"/>
          </p:cNvSpPr>
          <p:nvPr>
            <p:ph type="subTitle" idx="14"/>
          </p:nvPr>
        </p:nvSpPr>
        <p:spPr>
          <a:xfrm>
            <a:off x="478650" y="3104100"/>
            <a:ext cx="1452000" cy="612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6" name="Google Shape;206;p18"/>
          <p:cNvSpPr txBox="1">
            <a:spLocks noGrp="1"/>
          </p:cNvSpPr>
          <p:nvPr>
            <p:ph type="subTitle" idx="15"/>
          </p:nvPr>
        </p:nvSpPr>
        <p:spPr>
          <a:xfrm>
            <a:off x="2102625" y="3104100"/>
            <a:ext cx="1582500" cy="64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7" name="Google Shape;207;p18"/>
          <p:cNvSpPr txBox="1">
            <a:spLocks noGrp="1"/>
          </p:cNvSpPr>
          <p:nvPr>
            <p:ph type="subTitle" idx="16"/>
          </p:nvPr>
        </p:nvSpPr>
        <p:spPr>
          <a:xfrm>
            <a:off x="5618275" y="3104109"/>
            <a:ext cx="1238400" cy="732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8" name="Google Shape;208;p18"/>
          <p:cNvSpPr txBox="1">
            <a:spLocks noGrp="1"/>
          </p:cNvSpPr>
          <p:nvPr>
            <p:ph type="subTitle" idx="17"/>
          </p:nvPr>
        </p:nvSpPr>
        <p:spPr>
          <a:xfrm>
            <a:off x="7354450" y="3104109"/>
            <a:ext cx="1238400" cy="732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9" name="Google Shape;209;p18"/>
          <p:cNvSpPr txBox="1">
            <a:spLocks noGrp="1"/>
          </p:cNvSpPr>
          <p:nvPr>
            <p:ph type="subTitle" idx="18"/>
          </p:nvPr>
        </p:nvSpPr>
        <p:spPr>
          <a:xfrm>
            <a:off x="625400" y="3960650"/>
            <a:ext cx="1139700" cy="732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0" name="Google Shape;210;p18"/>
          <p:cNvSpPr txBox="1">
            <a:spLocks noGrp="1"/>
          </p:cNvSpPr>
          <p:nvPr>
            <p:ph type="subTitle" idx="19"/>
          </p:nvPr>
        </p:nvSpPr>
        <p:spPr>
          <a:xfrm>
            <a:off x="2239700" y="3960657"/>
            <a:ext cx="1139700" cy="813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18"/>
          <p:cNvSpPr txBox="1">
            <a:spLocks noGrp="1"/>
          </p:cNvSpPr>
          <p:nvPr>
            <p:ph type="subTitle" idx="20"/>
          </p:nvPr>
        </p:nvSpPr>
        <p:spPr>
          <a:xfrm>
            <a:off x="4021800" y="3960660"/>
            <a:ext cx="1139700" cy="897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18"/>
          <p:cNvSpPr txBox="1">
            <a:spLocks noGrp="1"/>
          </p:cNvSpPr>
          <p:nvPr>
            <p:ph type="subTitle" idx="21"/>
          </p:nvPr>
        </p:nvSpPr>
        <p:spPr>
          <a:xfrm>
            <a:off x="5765025" y="3960650"/>
            <a:ext cx="1411200" cy="897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18"/>
          <p:cNvSpPr txBox="1">
            <a:spLocks noGrp="1"/>
          </p:cNvSpPr>
          <p:nvPr>
            <p:ph type="subTitle" idx="22"/>
          </p:nvPr>
        </p:nvSpPr>
        <p:spPr>
          <a:xfrm>
            <a:off x="7491550" y="3960657"/>
            <a:ext cx="1139700" cy="774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4" name="Google Shape;214;p18"/>
          <p:cNvSpPr txBox="1">
            <a:spLocks noGrp="1"/>
          </p:cNvSpPr>
          <p:nvPr>
            <p:ph type="subTitle" idx="23"/>
          </p:nvPr>
        </p:nvSpPr>
        <p:spPr>
          <a:xfrm>
            <a:off x="3875050" y="3104100"/>
            <a:ext cx="1557900" cy="732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-to-market ideas - ALT 1">
  <p:cSld name="CUSTOM_5_1_1_1_4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9"/>
          <p:cNvSpPr>
            <a:spLocks noGrp="1"/>
          </p:cNvSpPr>
          <p:nvPr>
            <p:ph type="pic" idx="2"/>
          </p:nvPr>
        </p:nvSpPr>
        <p:spPr>
          <a:xfrm>
            <a:off x="-1600" y="1969350"/>
            <a:ext cx="9144000" cy="3174600"/>
          </a:xfrm>
          <a:prstGeom prst="snip1Rect">
            <a:avLst>
              <a:gd name="adj" fmla="val 19548"/>
            </a:avLst>
          </a:prstGeom>
          <a:noFill/>
          <a:ln>
            <a:noFill/>
          </a:ln>
        </p:spPr>
      </p:sp>
      <p:sp>
        <p:nvSpPr>
          <p:cNvPr id="217" name="Google Shape;217;p19"/>
          <p:cNvSpPr txBox="1">
            <a:spLocks noGrp="1"/>
          </p:cNvSpPr>
          <p:nvPr>
            <p:ph type="title"/>
          </p:nvPr>
        </p:nvSpPr>
        <p:spPr>
          <a:xfrm>
            <a:off x="525425" y="2247450"/>
            <a:ext cx="1624500" cy="160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body" idx="1"/>
          </p:nvPr>
        </p:nvSpPr>
        <p:spPr>
          <a:xfrm>
            <a:off x="525425" y="2446425"/>
            <a:ext cx="1624500" cy="869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title" idx="3"/>
          </p:nvPr>
        </p:nvSpPr>
        <p:spPr>
          <a:xfrm>
            <a:off x="2409625" y="2247450"/>
            <a:ext cx="1624500" cy="160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body" idx="4"/>
          </p:nvPr>
        </p:nvSpPr>
        <p:spPr>
          <a:xfrm>
            <a:off x="2409625" y="2446425"/>
            <a:ext cx="1624500" cy="869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19"/>
          <p:cNvSpPr txBox="1">
            <a:spLocks noGrp="1"/>
          </p:cNvSpPr>
          <p:nvPr>
            <p:ph type="title" idx="5"/>
          </p:nvPr>
        </p:nvSpPr>
        <p:spPr>
          <a:xfrm>
            <a:off x="4293825" y="2247450"/>
            <a:ext cx="1624500" cy="160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2" name="Google Shape;222;p19"/>
          <p:cNvSpPr txBox="1">
            <a:spLocks noGrp="1"/>
          </p:cNvSpPr>
          <p:nvPr>
            <p:ph type="body" idx="6"/>
          </p:nvPr>
        </p:nvSpPr>
        <p:spPr>
          <a:xfrm>
            <a:off x="4293825" y="2446425"/>
            <a:ext cx="1624500" cy="869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19"/>
          <p:cNvSpPr txBox="1">
            <a:spLocks noGrp="1"/>
          </p:cNvSpPr>
          <p:nvPr>
            <p:ph type="title" idx="7"/>
          </p:nvPr>
        </p:nvSpPr>
        <p:spPr>
          <a:xfrm>
            <a:off x="6178025" y="2247450"/>
            <a:ext cx="1624500" cy="160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3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" name="Google Shape;224;p19"/>
          <p:cNvSpPr txBox="1">
            <a:spLocks noGrp="1"/>
          </p:cNvSpPr>
          <p:nvPr>
            <p:ph type="body" idx="8"/>
          </p:nvPr>
        </p:nvSpPr>
        <p:spPr>
          <a:xfrm>
            <a:off x="6178025" y="2446425"/>
            <a:ext cx="1624500" cy="869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19"/>
          <p:cNvSpPr txBox="1">
            <a:spLocks noGrp="1"/>
          </p:cNvSpPr>
          <p:nvPr>
            <p:ph type="subTitle" idx="9"/>
          </p:nvPr>
        </p:nvSpPr>
        <p:spPr>
          <a:xfrm>
            <a:off x="2409625" y="3381375"/>
            <a:ext cx="1624500" cy="1579200"/>
          </a:xfrm>
          <a:prstGeom prst="rect">
            <a:avLst/>
          </a:prstGeom>
        </p:spPr>
        <p:txBody>
          <a:bodyPr spcFirstLastPara="1" wrap="square" lIns="274300" tIns="91425" rIns="91425" bIns="91425" anchor="t" anchorCtr="0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4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26" name="Google Shape;226;p19"/>
          <p:cNvSpPr txBox="1">
            <a:spLocks noGrp="1"/>
          </p:cNvSpPr>
          <p:nvPr>
            <p:ph type="subTitle" idx="13"/>
          </p:nvPr>
        </p:nvSpPr>
        <p:spPr>
          <a:xfrm>
            <a:off x="525425" y="3381375"/>
            <a:ext cx="1624500" cy="1579200"/>
          </a:xfrm>
          <a:prstGeom prst="rect">
            <a:avLst/>
          </a:prstGeom>
        </p:spPr>
        <p:txBody>
          <a:bodyPr spcFirstLastPara="1" wrap="square" lIns="274300" tIns="91425" rIns="91425" bIns="91425" anchor="t" anchorCtr="0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4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27" name="Google Shape;227;p19"/>
          <p:cNvSpPr txBox="1">
            <a:spLocks noGrp="1"/>
          </p:cNvSpPr>
          <p:nvPr>
            <p:ph type="subTitle" idx="14"/>
          </p:nvPr>
        </p:nvSpPr>
        <p:spPr>
          <a:xfrm>
            <a:off x="4293825" y="3381375"/>
            <a:ext cx="1624500" cy="1579200"/>
          </a:xfrm>
          <a:prstGeom prst="rect">
            <a:avLst/>
          </a:prstGeom>
        </p:spPr>
        <p:txBody>
          <a:bodyPr spcFirstLastPara="1" wrap="square" lIns="274300" tIns="91425" rIns="91425" bIns="91425" anchor="t" anchorCtr="0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4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28" name="Google Shape;228;p19"/>
          <p:cNvSpPr txBox="1">
            <a:spLocks noGrp="1"/>
          </p:cNvSpPr>
          <p:nvPr>
            <p:ph type="subTitle" idx="15"/>
          </p:nvPr>
        </p:nvSpPr>
        <p:spPr>
          <a:xfrm>
            <a:off x="6178025" y="3381375"/>
            <a:ext cx="1624500" cy="1579200"/>
          </a:xfrm>
          <a:prstGeom prst="rect">
            <a:avLst/>
          </a:prstGeom>
        </p:spPr>
        <p:txBody>
          <a:bodyPr spcFirstLastPara="1" wrap="square" lIns="274300" tIns="91425" rIns="91425" bIns="91425" anchor="t" anchorCtr="0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4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29" name="Google Shape;229;p19"/>
          <p:cNvSpPr txBox="1">
            <a:spLocks noGrp="1"/>
          </p:cNvSpPr>
          <p:nvPr>
            <p:ph type="title" idx="16"/>
          </p:nvPr>
        </p:nvSpPr>
        <p:spPr>
          <a:xfrm>
            <a:off x="439550" y="765750"/>
            <a:ext cx="5045700" cy="1039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30" name="Google Shape;230;p19"/>
          <p:cNvSpPr txBox="1">
            <a:spLocks noGrp="1"/>
          </p:cNvSpPr>
          <p:nvPr>
            <p:ph type="subTitle" idx="17"/>
          </p:nvPr>
        </p:nvSpPr>
        <p:spPr>
          <a:xfrm>
            <a:off x="446900" y="397650"/>
            <a:ext cx="5344500" cy="574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-to-market ideas - ALT 4">
  <p:cSld name="CUSTOM_5_1_1_1_1">
    <p:bg>
      <p:bgPr>
        <a:solidFill>
          <a:schemeClr val="l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0"/>
          <p:cNvSpPr txBox="1"/>
          <p:nvPr/>
        </p:nvSpPr>
        <p:spPr>
          <a:xfrm>
            <a:off x="8578200" y="4960647"/>
            <a:ext cx="281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lang="en" sz="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3" name="Google Shape;233;p20"/>
          <p:cNvSpPr txBox="1">
            <a:spLocks noGrp="1"/>
          </p:cNvSpPr>
          <p:nvPr>
            <p:ph type="title"/>
          </p:nvPr>
        </p:nvSpPr>
        <p:spPr>
          <a:xfrm>
            <a:off x="439550" y="765750"/>
            <a:ext cx="5045700" cy="1039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34" name="Google Shape;234;p20"/>
          <p:cNvSpPr txBox="1">
            <a:spLocks noGrp="1"/>
          </p:cNvSpPr>
          <p:nvPr>
            <p:ph type="subTitle" idx="1"/>
          </p:nvPr>
        </p:nvSpPr>
        <p:spPr>
          <a:xfrm>
            <a:off x="446900" y="397650"/>
            <a:ext cx="5344500" cy="574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20"/>
          <p:cNvSpPr txBox="1">
            <a:spLocks noGrp="1"/>
          </p:cNvSpPr>
          <p:nvPr>
            <p:ph type="title" idx="2"/>
          </p:nvPr>
        </p:nvSpPr>
        <p:spPr>
          <a:xfrm>
            <a:off x="602600" y="2574475"/>
            <a:ext cx="1336800" cy="4101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36" name="Google Shape;236;p20"/>
          <p:cNvSpPr txBox="1">
            <a:spLocks noGrp="1"/>
          </p:cNvSpPr>
          <p:nvPr>
            <p:ph type="body" idx="3"/>
          </p:nvPr>
        </p:nvSpPr>
        <p:spPr>
          <a:xfrm>
            <a:off x="602600" y="3034200"/>
            <a:ext cx="1336800" cy="1416000"/>
          </a:xfrm>
          <a:prstGeom prst="rect">
            <a:avLst/>
          </a:prstGeom>
        </p:spPr>
        <p:txBody>
          <a:bodyPr spcFirstLastPara="1" wrap="square" lIns="0" tIns="0" rIns="91425" bIns="91425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20"/>
          <p:cNvSpPr txBox="1">
            <a:spLocks noGrp="1"/>
          </p:cNvSpPr>
          <p:nvPr>
            <p:ph type="title" idx="4"/>
          </p:nvPr>
        </p:nvSpPr>
        <p:spPr>
          <a:xfrm>
            <a:off x="2253138" y="2574475"/>
            <a:ext cx="1336800" cy="4101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38" name="Google Shape;238;p20"/>
          <p:cNvSpPr txBox="1">
            <a:spLocks noGrp="1"/>
          </p:cNvSpPr>
          <p:nvPr>
            <p:ph type="body" idx="5"/>
          </p:nvPr>
        </p:nvSpPr>
        <p:spPr>
          <a:xfrm>
            <a:off x="2253138" y="3034200"/>
            <a:ext cx="1336800" cy="1416000"/>
          </a:xfrm>
          <a:prstGeom prst="rect">
            <a:avLst/>
          </a:prstGeom>
        </p:spPr>
        <p:txBody>
          <a:bodyPr spcFirstLastPara="1" wrap="square" lIns="0" tIns="0" rIns="91425" bIns="91425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20"/>
          <p:cNvSpPr txBox="1">
            <a:spLocks noGrp="1"/>
          </p:cNvSpPr>
          <p:nvPr>
            <p:ph type="title" idx="6"/>
          </p:nvPr>
        </p:nvSpPr>
        <p:spPr>
          <a:xfrm>
            <a:off x="3903575" y="2574475"/>
            <a:ext cx="1336800" cy="4101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40" name="Google Shape;240;p20"/>
          <p:cNvSpPr txBox="1">
            <a:spLocks noGrp="1"/>
          </p:cNvSpPr>
          <p:nvPr>
            <p:ph type="body" idx="7"/>
          </p:nvPr>
        </p:nvSpPr>
        <p:spPr>
          <a:xfrm>
            <a:off x="3903575" y="3034200"/>
            <a:ext cx="1336800" cy="1416000"/>
          </a:xfrm>
          <a:prstGeom prst="rect">
            <a:avLst/>
          </a:prstGeom>
        </p:spPr>
        <p:txBody>
          <a:bodyPr spcFirstLastPara="1" wrap="square" lIns="0" tIns="0" rIns="91425" bIns="91425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20"/>
          <p:cNvSpPr txBox="1">
            <a:spLocks noGrp="1"/>
          </p:cNvSpPr>
          <p:nvPr>
            <p:ph type="title" idx="8"/>
          </p:nvPr>
        </p:nvSpPr>
        <p:spPr>
          <a:xfrm>
            <a:off x="5554050" y="2574475"/>
            <a:ext cx="1336800" cy="4101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42" name="Google Shape;242;p20"/>
          <p:cNvSpPr txBox="1">
            <a:spLocks noGrp="1"/>
          </p:cNvSpPr>
          <p:nvPr>
            <p:ph type="body" idx="9"/>
          </p:nvPr>
        </p:nvSpPr>
        <p:spPr>
          <a:xfrm>
            <a:off x="5554050" y="3034200"/>
            <a:ext cx="1336800" cy="1416000"/>
          </a:xfrm>
          <a:prstGeom prst="rect">
            <a:avLst/>
          </a:prstGeom>
        </p:spPr>
        <p:txBody>
          <a:bodyPr spcFirstLastPara="1" wrap="square" lIns="0" tIns="0" rIns="91425" bIns="91425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43" name="Google Shape;243;p20"/>
          <p:cNvSpPr txBox="1">
            <a:spLocks noGrp="1"/>
          </p:cNvSpPr>
          <p:nvPr>
            <p:ph type="title" idx="13"/>
          </p:nvPr>
        </p:nvSpPr>
        <p:spPr>
          <a:xfrm>
            <a:off x="7204500" y="2574475"/>
            <a:ext cx="1336800" cy="4101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44" name="Google Shape;244;p20"/>
          <p:cNvSpPr txBox="1">
            <a:spLocks noGrp="1"/>
          </p:cNvSpPr>
          <p:nvPr>
            <p:ph type="body" idx="14"/>
          </p:nvPr>
        </p:nvSpPr>
        <p:spPr>
          <a:xfrm>
            <a:off x="7204500" y="3034200"/>
            <a:ext cx="1336800" cy="1416000"/>
          </a:xfrm>
          <a:prstGeom prst="rect">
            <a:avLst/>
          </a:prstGeom>
        </p:spPr>
        <p:txBody>
          <a:bodyPr spcFirstLastPara="1" wrap="square" lIns="0" tIns="0" rIns="91425" bIns="91425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Alt 2">
  <p:cSld name="BLANK_1_1_1_1_1_1_1_1_1_1_1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411875" y="389750"/>
            <a:ext cx="2237100" cy="816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2"/>
          </p:nvPr>
        </p:nvSpPr>
        <p:spPr>
          <a:xfrm>
            <a:off x="3469838" y="218278"/>
            <a:ext cx="5659800" cy="4527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3"/>
          </p:nvPr>
        </p:nvSpPr>
        <p:spPr>
          <a:xfrm>
            <a:off x="3469838" y="1064402"/>
            <a:ext cx="5659800" cy="4527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4"/>
          </p:nvPr>
        </p:nvSpPr>
        <p:spPr>
          <a:xfrm>
            <a:off x="3469838" y="1923965"/>
            <a:ext cx="5659800" cy="4527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5"/>
          </p:nvPr>
        </p:nvSpPr>
        <p:spPr>
          <a:xfrm>
            <a:off x="3469838" y="2810376"/>
            <a:ext cx="5659800" cy="4527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6"/>
          </p:nvPr>
        </p:nvSpPr>
        <p:spPr>
          <a:xfrm>
            <a:off x="3469838" y="3646164"/>
            <a:ext cx="5659800" cy="4527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7"/>
          </p:nvPr>
        </p:nvSpPr>
        <p:spPr>
          <a:xfrm>
            <a:off x="3469838" y="4530963"/>
            <a:ext cx="5659800" cy="4527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 - Alt 2">
  <p:cSld name="CUSTOM_3">
    <p:bg>
      <p:bgPr>
        <a:solidFill>
          <a:schemeClr val="accent4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"/>
          <p:cNvSpPr/>
          <p:nvPr/>
        </p:nvSpPr>
        <p:spPr>
          <a:xfrm>
            <a:off x="0" y="0"/>
            <a:ext cx="55215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47" name="Google Shape;247;p21"/>
          <p:cNvSpPr txBox="1">
            <a:spLocks noGrp="1"/>
          </p:cNvSpPr>
          <p:nvPr>
            <p:ph type="subTitle" idx="1"/>
          </p:nvPr>
        </p:nvSpPr>
        <p:spPr>
          <a:xfrm>
            <a:off x="462950" y="419900"/>
            <a:ext cx="5344500" cy="574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8" name="Google Shape;248;p21"/>
          <p:cNvSpPr txBox="1">
            <a:spLocks noGrp="1"/>
          </p:cNvSpPr>
          <p:nvPr>
            <p:ph type="title"/>
          </p:nvPr>
        </p:nvSpPr>
        <p:spPr>
          <a:xfrm>
            <a:off x="459325" y="1827800"/>
            <a:ext cx="3977700" cy="611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9" name="Google Shape;249;p21"/>
          <p:cNvSpPr txBox="1">
            <a:spLocks noGrp="1"/>
          </p:cNvSpPr>
          <p:nvPr>
            <p:ph type="title" idx="2"/>
          </p:nvPr>
        </p:nvSpPr>
        <p:spPr>
          <a:xfrm>
            <a:off x="642250" y="2940425"/>
            <a:ext cx="1927500" cy="574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50" name="Google Shape;250;p21"/>
          <p:cNvSpPr txBox="1">
            <a:spLocks noGrp="1"/>
          </p:cNvSpPr>
          <p:nvPr>
            <p:ph type="title" idx="3"/>
          </p:nvPr>
        </p:nvSpPr>
        <p:spPr>
          <a:xfrm>
            <a:off x="639625" y="3619500"/>
            <a:ext cx="2212500" cy="1113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1" name="Google Shape;251;p21"/>
          <p:cNvSpPr txBox="1">
            <a:spLocks noGrp="1"/>
          </p:cNvSpPr>
          <p:nvPr>
            <p:ph type="title" idx="4"/>
          </p:nvPr>
        </p:nvSpPr>
        <p:spPr>
          <a:xfrm>
            <a:off x="3222225" y="2940425"/>
            <a:ext cx="1927500" cy="574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52" name="Google Shape;252;p21"/>
          <p:cNvSpPr txBox="1">
            <a:spLocks noGrp="1"/>
          </p:cNvSpPr>
          <p:nvPr>
            <p:ph type="title" idx="5"/>
          </p:nvPr>
        </p:nvSpPr>
        <p:spPr>
          <a:xfrm>
            <a:off x="3219600" y="3619500"/>
            <a:ext cx="2212500" cy="1113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3" name="Google Shape;253;p21"/>
          <p:cNvSpPr txBox="1">
            <a:spLocks noGrp="1"/>
          </p:cNvSpPr>
          <p:nvPr>
            <p:ph type="title" idx="6"/>
          </p:nvPr>
        </p:nvSpPr>
        <p:spPr>
          <a:xfrm>
            <a:off x="5807450" y="2940425"/>
            <a:ext cx="1927500" cy="574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54" name="Google Shape;254;p21"/>
          <p:cNvSpPr txBox="1">
            <a:spLocks noGrp="1"/>
          </p:cNvSpPr>
          <p:nvPr>
            <p:ph type="title" idx="7"/>
          </p:nvPr>
        </p:nvSpPr>
        <p:spPr>
          <a:xfrm>
            <a:off x="5804825" y="3619500"/>
            <a:ext cx="2212500" cy="11133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5" name="Google Shape;255;p21"/>
          <p:cNvSpPr txBox="1">
            <a:spLocks noGrp="1"/>
          </p:cNvSpPr>
          <p:nvPr>
            <p:ph type="title" idx="8"/>
          </p:nvPr>
        </p:nvSpPr>
        <p:spPr>
          <a:xfrm>
            <a:off x="459325" y="788000"/>
            <a:ext cx="4648200" cy="1039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-to-market ideas - ALT 3">
  <p:cSld name="CUSTOM_5_1_1_1_2">
    <p:bg>
      <p:bgPr>
        <a:solidFill>
          <a:schemeClr val="lt1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 txBox="1"/>
          <p:nvPr/>
        </p:nvSpPr>
        <p:spPr>
          <a:xfrm>
            <a:off x="8578200" y="4960647"/>
            <a:ext cx="281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lang="en" sz="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439550" y="765750"/>
            <a:ext cx="5045700" cy="1039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59" name="Google Shape;259;p22"/>
          <p:cNvSpPr txBox="1">
            <a:spLocks noGrp="1"/>
          </p:cNvSpPr>
          <p:nvPr>
            <p:ph type="subTitle" idx="1"/>
          </p:nvPr>
        </p:nvSpPr>
        <p:spPr>
          <a:xfrm>
            <a:off x="446900" y="397650"/>
            <a:ext cx="5344500" cy="574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60" name="Google Shape;260;p22"/>
          <p:cNvSpPr txBox="1">
            <a:spLocks noGrp="1"/>
          </p:cNvSpPr>
          <p:nvPr>
            <p:ph type="title" idx="2"/>
          </p:nvPr>
        </p:nvSpPr>
        <p:spPr>
          <a:xfrm>
            <a:off x="423025" y="2331750"/>
            <a:ext cx="1600200" cy="252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61" name="Google Shape;261;p22"/>
          <p:cNvSpPr txBox="1">
            <a:spLocks noGrp="1"/>
          </p:cNvSpPr>
          <p:nvPr>
            <p:ph type="body" idx="3"/>
          </p:nvPr>
        </p:nvSpPr>
        <p:spPr>
          <a:xfrm>
            <a:off x="423025" y="2733050"/>
            <a:ext cx="1600200" cy="19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1pPr>
            <a:lvl2pPr marL="914400" lvl="1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2pPr>
            <a:lvl3pPr marL="1371600" lvl="2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3pPr>
            <a:lvl4pPr marL="1828800" lvl="3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4pPr>
            <a:lvl5pPr marL="2286000" lvl="4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5pPr>
            <a:lvl6pPr marL="2743200" lvl="5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6pPr>
            <a:lvl7pPr marL="3200400" lvl="6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7pPr>
            <a:lvl8pPr marL="3657600" lvl="7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8pPr>
            <a:lvl9pPr marL="4114800" lvl="8" indent="-2857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62" name="Google Shape;262;p22"/>
          <p:cNvSpPr txBox="1">
            <a:spLocks noGrp="1"/>
          </p:cNvSpPr>
          <p:nvPr>
            <p:ph type="title" idx="4"/>
          </p:nvPr>
        </p:nvSpPr>
        <p:spPr>
          <a:xfrm>
            <a:off x="2568575" y="2331750"/>
            <a:ext cx="1722300" cy="252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63" name="Google Shape;263;p22"/>
          <p:cNvSpPr txBox="1">
            <a:spLocks noGrp="1"/>
          </p:cNvSpPr>
          <p:nvPr>
            <p:ph type="body" idx="5"/>
          </p:nvPr>
        </p:nvSpPr>
        <p:spPr>
          <a:xfrm>
            <a:off x="2568575" y="2733050"/>
            <a:ext cx="1722300" cy="19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1pPr>
            <a:lvl2pPr marL="914400" lvl="1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2pPr>
            <a:lvl3pPr marL="1371600" lvl="2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3pPr>
            <a:lvl4pPr marL="1828800" lvl="3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4pPr>
            <a:lvl5pPr marL="2286000" lvl="4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5pPr>
            <a:lvl6pPr marL="2743200" lvl="5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6pPr>
            <a:lvl7pPr marL="3200400" lvl="6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7pPr>
            <a:lvl8pPr marL="3657600" lvl="7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8pPr>
            <a:lvl9pPr marL="4114800" lvl="8" indent="-2857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22"/>
          <p:cNvSpPr txBox="1">
            <a:spLocks noGrp="1"/>
          </p:cNvSpPr>
          <p:nvPr>
            <p:ph type="title" idx="6"/>
          </p:nvPr>
        </p:nvSpPr>
        <p:spPr>
          <a:xfrm>
            <a:off x="4751950" y="2331750"/>
            <a:ext cx="1722300" cy="252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65" name="Google Shape;265;p22"/>
          <p:cNvSpPr txBox="1">
            <a:spLocks noGrp="1"/>
          </p:cNvSpPr>
          <p:nvPr>
            <p:ph type="body" idx="7"/>
          </p:nvPr>
        </p:nvSpPr>
        <p:spPr>
          <a:xfrm>
            <a:off x="4751950" y="2733050"/>
            <a:ext cx="1722300" cy="19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1pPr>
            <a:lvl2pPr marL="914400" lvl="1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2pPr>
            <a:lvl3pPr marL="1371600" lvl="2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3pPr>
            <a:lvl4pPr marL="1828800" lvl="3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4pPr>
            <a:lvl5pPr marL="2286000" lvl="4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5pPr>
            <a:lvl6pPr marL="2743200" lvl="5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6pPr>
            <a:lvl7pPr marL="3200400" lvl="6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7pPr>
            <a:lvl8pPr marL="3657600" lvl="7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8pPr>
            <a:lvl9pPr marL="4114800" lvl="8" indent="-2857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66" name="Google Shape;266;p22"/>
          <p:cNvSpPr txBox="1">
            <a:spLocks noGrp="1"/>
          </p:cNvSpPr>
          <p:nvPr>
            <p:ph type="title" idx="8"/>
          </p:nvPr>
        </p:nvSpPr>
        <p:spPr>
          <a:xfrm>
            <a:off x="6909425" y="2331750"/>
            <a:ext cx="1722300" cy="252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67" name="Google Shape;267;p22"/>
          <p:cNvSpPr txBox="1">
            <a:spLocks noGrp="1"/>
          </p:cNvSpPr>
          <p:nvPr>
            <p:ph type="body" idx="9"/>
          </p:nvPr>
        </p:nvSpPr>
        <p:spPr>
          <a:xfrm>
            <a:off x="6855900" y="2733050"/>
            <a:ext cx="1722300" cy="19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1pPr>
            <a:lvl2pPr marL="914400" lvl="1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2pPr>
            <a:lvl3pPr marL="1371600" lvl="2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3pPr>
            <a:lvl4pPr marL="1828800" lvl="3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4pPr>
            <a:lvl5pPr marL="2286000" lvl="4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5pPr>
            <a:lvl6pPr marL="2743200" lvl="5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6pPr>
            <a:lvl7pPr marL="3200400" lvl="6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7pPr>
            <a:lvl8pPr marL="3657600" lvl="7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8pPr>
            <a:lvl9pPr marL="4114800" lvl="8" indent="-2857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-to-market ideas - ALT 2">
  <p:cSld name="CUSTOM_5_1_1_1_3">
    <p:bg>
      <p:bgPr>
        <a:solidFill>
          <a:schemeClr val="lt1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 txBox="1">
            <a:spLocks noGrp="1"/>
          </p:cNvSpPr>
          <p:nvPr>
            <p:ph type="title"/>
          </p:nvPr>
        </p:nvSpPr>
        <p:spPr>
          <a:xfrm>
            <a:off x="439550" y="765750"/>
            <a:ext cx="5045700" cy="1039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70" name="Google Shape;270;p23"/>
          <p:cNvSpPr txBox="1">
            <a:spLocks noGrp="1"/>
          </p:cNvSpPr>
          <p:nvPr>
            <p:ph type="subTitle" idx="1"/>
          </p:nvPr>
        </p:nvSpPr>
        <p:spPr>
          <a:xfrm>
            <a:off x="446900" y="397650"/>
            <a:ext cx="5344500" cy="574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23"/>
          <p:cNvSpPr txBox="1">
            <a:spLocks noGrp="1"/>
          </p:cNvSpPr>
          <p:nvPr>
            <p:ph type="subTitle" idx="2"/>
          </p:nvPr>
        </p:nvSpPr>
        <p:spPr>
          <a:xfrm>
            <a:off x="705575" y="2387975"/>
            <a:ext cx="1236900" cy="3915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2" name="Google Shape;272;p23"/>
          <p:cNvSpPr txBox="1">
            <a:spLocks noGrp="1"/>
          </p:cNvSpPr>
          <p:nvPr>
            <p:ph type="subTitle" idx="3"/>
          </p:nvPr>
        </p:nvSpPr>
        <p:spPr>
          <a:xfrm>
            <a:off x="705575" y="2948575"/>
            <a:ext cx="1236900" cy="3915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3" name="Google Shape;273;p23"/>
          <p:cNvSpPr txBox="1">
            <a:spLocks noGrp="1"/>
          </p:cNvSpPr>
          <p:nvPr>
            <p:ph type="subTitle" idx="4"/>
          </p:nvPr>
        </p:nvSpPr>
        <p:spPr>
          <a:xfrm>
            <a:off x="705575" y="3518838"/>
            <a:ext cx="1236900" cy="3915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4" name="Google Shape;274;p23"/>
          <p:cNvSpPr txBox="1">
            <a:spLocks noGrp="1"/>
          </p:cNvSpPr>
          <p:nvPr>
            <p:ph type="subTitle" idx="5"/>
          </p:nvPr>
        </p:nvSpPr>
        <p:spPr>
          <a:xfrm>
            <a:off x="705575" y="4092600"/>
            <a:ext cx="1236900" cy="3915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23"/>
          <p:cNvSpPr txBox="1">
            <a:spLocks noGrp="1"/>
          </p:cNvSpPr>
          <p:nvPr>
            <p:ph type="subTitle" idx="6"/>
          </p:nvPr>
        </p:nvSpPr>
        <p:spPr>
          <a:xfrm>
            <a:off x="705575" y="4654250"/>
            <a:ext cx="1236900" cy="3915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6" name="Google Shape;276;p23"/>
          <p:cNvSpPr txBox="1">
            <a:spLocks noGrp="1"/>
          </p:cNvSpPr>
          <p:nvPr>
            <p:ph type="body" idx="7"/>
          </p:nvPr>
        </p:nvSpPr>
        <p:spPr>
          <a:xfrm>
            <a:off x="5843600" y="4634675"/>
            <a:ext cx="24771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23"/>
          <p:cNvSpPr txBox="1">
            <a:spLocks noGrp="1"/>
          </p:cNvSpPr>
          <p:nvPr>
            <p:ph type="body" idx="8"/>
          </p:nvPr>
        </p:nvSpPr>
        <p:spPr>
          <a:xfrm>
            <a:off x="5843600" y="4088050"/>
            <a:ext cx="24771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8" name="Google Shape;278;p23"/>
          <p:cNvSpPr txBox="1">
            <a:spLocks noGrp="1"/>
          </p:cNvSpPr>
          <p:nvPr>
            <p:ph type="body" idx="9"/>
          </p:nvPr>
        </p:nvSpPr>
        <p:spPr>
          <a:xfrm>
            <a:off x="5843600" y="3509538"/>
            <a:ext cx="24771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9" name="Google Shape;279;p23"/>
          <p:cNvSpPr txBox="1">
            <a:spLocks noGrp="1"/>
          </p:cNvSpPr>
          <p:nvPr>
            <p:ph type="body" idx="13"/>
          </p:nvPr>
        </p:nvSpPr>
        <p:spPr>
          <a:xfrm>
            <a:off x="5843600" y="2948725"/>
            <a:ext cx="24771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23"/>
          <p:cNvSpPr txBox="1">
            <a:spLocks noGrp="1"/>
          </p:cNvSpPr>
          <p:nvPr>
            <p:ph type="title" idx="14"/>
          </p:nvPr>
        </p:nvSpPr>
        <p:spPr>
          <a:xfrm>
            <a:off x="523500" y="1876038"/>
            <a:ext cx="14190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1" name="Google Shape;281;p23"/>
          <p:cNvSpPr txBox="1">
            <a:spLocks noGrp="1"/>
          </p:cNvSpPr>
          <p:nvPr>
            <p:ph type="title" idx="15"/>
          </p:nvPr>
        </p:nvSpPr>
        <p:spPr>
          <a:xfrm>
            <a:off x="2227800" y="1876038"/>
            <a:ext cx="14190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2" name="Google Shape;282;p23"/>
          <p:cNvSpPr txBox="1">
            <a:spLocks noGrp="1"/>
          </p:cNvSpPr>
          <p:nvPr>
            <p:ph type="title" idx="16"/>
          </p:nvPr>
        </p:nvSpPr>
        <p:spPr>
          <a:xfrm>
            <a:off x="3932100" y="1876038"/>
            <a:ext cx="14190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3" name="Google Shape;283;p23"/>
          <p:cNvSpPr txBox="1">
            <a:spLocks noGrp="1"/>
          </p:cNvSpPr>
          <p:nvPr>
            <p:ph type="title" idx="17"/>
          </p:nvPr>
        </p:nvSpPr>
        <p:spPr>
          <a:xfrm>
            <a:off x="5845325" y="1876038"/>
            <a:ext cx="14190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4" name="Google Shape;284;p23"/>
          <p:cNvSpPr txBox="1">
            <a:spLocks noGrp="1"/>
          </p:cNvSpPr>
          <p:nvPr>
            <p:ph type="body" idx="18"/>
          </p:nvPr>
        </p:nvSpPr>
        <p:spPr>
          <a:xfrm>
            <a:off x="3930375" y="4634677"/>
            <a:ext cx="17538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5" name="Google Shape;285;p23"/>
          <p:cNvSpPr txBox="1">
            <a:spLocks noGrp="1"/>
          </p:cNvSpPr>
          <p:nvPr>
            <p:ph type="body" idx="19"/>
          </p:nvPr>
        </p:nvSpPr>
        <p:spPr>
          <a:xfrm>
            <a:off x="3930375" y="4088055"/>
            <a:ext cx="17538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23"/>
          <p:cNvSpPr txBox="1">
            <a:spLocks noGrp="1"/>
          </p:cNvSpPr>
          <p:nvPr>
            <p:ph type="body" idx="20"/>
          </p:nvPr>
        </p:nvSpPr>
        <p:spPr>
          <a:xfrm>
            <a:off x="3930375" y="3509545"/>
            <a:ext cx="17538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7" name="Google Shape;287;p23"/>
          <p:cNvSpPr txBox="1">
            <a:spLocks noGrp="1"/>
          </p:cNvSpPr>
          <p:nvPr>
            <p:ph type="body" idx="21"/>
          </p:nvPr>
        </p:nvSpPr>
        <p:spPr>
          <a:xfrm>
            <a:off x="3930375" y="2948735"/>
            <a:ext cx="17538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23"/>
          <p:cNvSpPr txBox="1">
            <a:spLocks noGrp="1"/>
          </p:cNvSpPr>
          <p:nvPr>
            <p:ph type="body" idx="22"/>
          </p:nvPr>
        </p:nvSpPr>
        <p:spPr>
          <a:xfrm>
            <a:off x="2226950" y="4634675"/>
            <a:ext cx="16620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9" name="Google Shape;289;p23"/>
          <p:cNvSpPr txBox="1">
            <a:spLocks noGrp="1"/>
          </p:cNvSpPr>
          <p:nvPr>
            <p:ph type="body" idx="23"/>
          </p:nvPr>
        </p:nvSpPr>
        <p:spPr>
          <a:xfrm>
            <a:off x="2226950" y="4088053"/>
            <a:ext cx="16620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0" name="Google Shape;290;p23"/>
          <p:cNvSpPr txBox="1">
            <a:spLocks noGrp="1"/>
          </p:cNvSpPr>
          <p:nvPr>
            <p:ph type="body" idx="24"/>
          </p:nvPr>
        </p:nvSpPr>
        <p:spPr>
          <a:xfrm>
            <a:off x="2226950" y="3509544"/>
            <a:ext cx="16620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1" name="Google Shape;291;p23"/>
          <p:cNvSpPr txBox="1">
            <a:spLocks noGrp="1"/>
          </p:cNvSpPr>
          <p:nvPr>
            <p:ph type="body" idx="25"/>
          </p:nvPr>
        </p:nvSpPr>
        <p:spPr>
          <a:xfrm>
            <a:off x="2226950" y="2948734"/>
            <a:ext cx="16620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2" name="Google Shape;292;p23"/>
          <p:cNvSpPr txBox="1">
            <a:spLocks noGrp="1"/>
          </p:cNvSpPr>
          <p:nvPr>
            <p:ph type="body" idx="26"/>
          </p:nvPr>
        </p:nvSpPr>
        <p:spPr>
          <a:xfrm>
            <a:off x="5843600" y="2388163"/>
            <a:ext cx="24771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3" name="Google Shape;293;p23"/>
          <p:cNvSpPr txBox="1">
            <a:spLocks noGrp="1"/>
          </p:cNvSpPr>
          <p:nvPr>
            <p:ph type="body" idx="27"/>
          </p:nvPr>
        </p:nvSpPr>
        <p:spPr>
          <a:xfrm>
            <a:off x="3930375" y="2388175"/>
            <a:ext cx="17538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4" name="Google Shape;294;p23"/>
          <p:cNvSpPr txBox="1">
            <a:spLocks noGrp="1"/>
          </p:cNvSpPr>
          <p:nvPr>
            <p:ph type="body" idx="28"/>
          </p:nvPr>
        </p:nvSpPr>
        <p:spPr>
          <a:xfrm>
            <a:off x="2226950" y="2388175"/>
            <a:ext cx="1662000" cy="4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20">
  <p:cSld name="CUSTOM_2_1_1">
    <p:bg>
      <p:bgPr>
        <a:solidFill>
          <a:schemeClr val="lt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4"/>
          <p:cNvSpPr txBox="1">
            <a:spLocks noGrp="1"/>
          </p:cNvSpPr>
          <p:nvPr>
            <p:ph type="title"/>
          </p:nvPr>
        </p:nvSpPr>
        <p:spPr>
          <a:xfrm>
            <a:off x="5135225" y="2600350"/>
            <a:ext cx="554100" cy="367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97" name="Google Shape;297;p24"/>
          <p:cNvSpPr txBox="1">
            <a:spLocks noGrp="1"/>
          </p:cNvSpPr>
          <p:nvPr>
            <p:ph type="title" idx="2"/>
          </p:nvPr>
        </p:nvSpPr>
        <p:spPr>
          <a:xfrm>
            <a:off x="5135225" y="3562743"/>
            <a:ext cx="554100" cy="367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98" name="Google Shape;298;p24"/>
          <p:cNvSpPr txBox="1">
            <a:spLocks noGrp="1"/>
          </p:cNvSpPr>
          <p:nvPr>
            <p:ph type="title" idx="3"/>
          </p:nvPr>
        </p:nvSpPr>
        <p:spPr>
          <a:xfrm>
            <a:off x="5135225" y="4500074"/>
            <a:ext cx="554100" cy="367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200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99" name="Google Shape;299;p24"/>
          <p:cNvSpPr txBox="1">
            <a:spLocks noGrp="1"/>
          </p:cNvSpPr>
          <p:nvPr>
            <p:ph type="title" idx="4"/>
          </p:nvPr>
        </p:nvSpPr>
        <p:spPr>
          <a:xfrm>
            <a:off x="439550" y="765750"/>
            <a:ext cx="5045700" cy="1039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00" name="Google Shape;300;p24"/>
          <p:cNvSpPr txBox="1">
            <a:spLocks noGrp="1"/>
          </p:cNvSpPr>
          <p:nvPr>
            <p:ph type="subTitle" idx="1"/>
          </p:nvPr>
        </p:nvSpPr>
        <p:spPr>
          <a:xfrm>
            <a:off x="446900" y="397650"/>
            <a:ext cx="5344500" cy="309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1" name="Google Shape;301;p24"/>
          <p:cNvSpPr txBox="1">
            <a:spLocks noGrp="1"/>
          </p:cNvSpPr>
          <p:nvPr>
            <p:ph type="body" idx="5"/>
          </p:nvPr>
        </p:nvSpPr>
        <p:spPr>
          <a:xfrm>
            <a:off x="5761162" y="2472057"/>
            <a:ext cx="2955900" cy="5184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24"/>
          <p:cNvSpPr txBox="1">
            <a:spLocks noGrp="1"/>
          </p:cNvSpPr>
          <p:nvPr>
            <p:ph type="body" idx="6"/>
          </p:nvPr>
        </p:nvSpPr>
        <p:spPr>
          <a:xfrm>
            <a:off x="5761162" y="3436244"/>
            <a:ext cx="2955900" cy="5184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24"/>
          <p:cNvSpPr txBox="1">
            <a:spLocks noGrp="1"/>
          </p:cNvSpPr>
          <p:nvPr>
            <p:ph type="body" idx="7"/>
          </p:nvPr>
        </p:nvSpPr>
        <p:spPr>
          <a:xfrm>
            <a:off x="5761162" y="4399826"/>
            <a:ext cx="2955900" cy="5184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4" name="Google Shape;304;p24"/>
          <p:cNvSpPr txBox="1">
            <a:spLocks noGrp="1"/>
          </p:cNvSpPr>
          <p:nvPr>
            <p:ph type="body" idx="8"/>
          </p:nvPr>
        </p:nvSpPr>
        <p:spPr>
          <a:xfrm>
            <a:off x="706399" y="2753996"/>
            <a:ext cx="3288300" cy="1731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 sz="1600">
                <a:solidFill>
                  <a:schemeClr val="accent6"/>
                </a:solidFill>
              </a:defRPr>
            </a:lvl1pPr>
            <a:lvl2pPr marL="914400" lvl="1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○"/>
              <a:defRPr sz="1600">
                <a:solidFill>
                  <a:schemeClr val="accent6"/>
                </a:solidFill>
              </a:defRPr>
            </a:lvl2pPr>
            <a:lvl3pPr marL="1371600" lvl="2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■"/>
              <a:defRPr sz="1600">
                <a:solidFill>
                  <a:schemeClr val="accent6"/>
                </a:solidFill>
              </a:defRPr>
            </a:lvl3pPr>
            <a:lvl4pPr marL="1828800" lvl="3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 sz="1600">
                <a:solidFill>
                  <a:schemeClr val="accent6"/>
                </a:solidFill>
              </a:defRPr>
            </a:lvl4pPr>
            <a:lvl5pPr marL="2286000" lvl="4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○"/>
              <a:defRPr sz="1600">
                <a:solidFill>
                  <a:schemeClr val="accent6"/>
                </a:solidFill>
              </a:defRPr>
            </a:lvl5pPr>
            <a:lvl6pPr marL="2743200" lvl="5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■"/>
              <a:defRPr sz="1600">
                <a:solidFill>
                  <a:schemeClr val="accent6"/>
                </a:solidFill>
              </a:defRPr>
            </a:lvl6pPr>
            <a:lvl7pPr marL="3200400" lvl="6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 sz="1600">
                <a:solidFill>
                  <a:schemeClr val="accent6"/>
                </a:solidFill>
              </a:defRPr>
            </a:lvl7pPr>
            <a:lvl8pPr marL="3657600" lvl="7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○"/>
              <a:defRPr sz="1600">
                <a:solidFill>
                  <a:schemeClr val="accent6"/>
                </a:solidFill>
              </a:defRPr>
            </a:lvl8pPr>
            <a:lvl9pPr marL="4114800" lvl="8" indent="-3302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600"/>
              <a:buChar char="■"/>
              <a:defRPr sz="16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2">
    <p:bg>
      <p:bgPr>
        <a:solidFill>
          <a:schemeClr val="lt1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5"/>
          <p:cNvSpPr/>
          <p:nvPr/>
        </p:nvSpPr>
        <p:spPr>
          <a:xfrm>
            <a:off x="0" y="1088675"/>
            <a:ext cx="3627900" cy="4054800"/>
          </a:xfrm>
          <a:prstGeom prst="snip1Rect">
            <a:avLst>
              <a:gd name="adj" fmla="val 10918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07" name="Google Shape;307;p25"/>
          <p:cNvSpPr txBox="1">
            <a:spLocks noGrp="1"/>
          </p:cNvSpPr>
          <p:nvPr>
            <p:ph type="title"/>
          </p:nvPr>
        </p:nvSpPr>
        <p:spPr>
          <a:xfrm>
            <a:off x="446100" y="396225"/>
            <a:ext cx="5101800" cy="853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08" name="Google Shape;308;p25"/>
          <p:cNvSpPr txBox="1">
            <a:spLocks noGrp="1"/>
          </p:cNvSpPr>
          <p:nvPr>
            <p:ph type="body" idx="1"/>
          </p:nvPr>
        </p:nvSpPr>
        <p:spPr>
          <a:xfrm>
            <a:off x="3869875" y="1390269"/>
            <a:ext cx="3173400" cy="342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p25"/>
          <p:cNvSpPr txBox="1">
            <a:spLocks noGrp="1"/>
          </p:cNvSpPr>
          <p:nvPr>
            <p:ph type="body" idx="2"/>
          </p:nvPr>
        </p:nvSpPr>
        <p:spPr>
          <a:xfrm>
            <a:off x="474675" y="1390150"/>
            <a:ext cx="2571300" cy="342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9">
  <p:cSld name="CUSTOM_1">
    <p:bg>
      <p:bgPr>
        <a:solidFill>
          <a:schemeClr val="accent1"/>
        </a:solid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6"/>
          <p:cNvSpPr/>
          <p:nvPr/>
        </p:nvSpPr>
        <p:spPr>
          <a:xfrm flipH="1">
            <a:off x="433300" y="-6150"/>
            <a:ext cx="8560200" cy="515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12" name="Google Shape;312;p26"/>
          <p:cNvSpPr/>
          <p:nvPr/>
        </p:nvSpPr>
        <p:spPr>
          <a:xfrm flipH="1">
            <a:off x="433300" y="-2175"/>
            <a:ext cx="8415900" cy="515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13" name="Google Shape;313;p26"/>
          <p:cNvSpPr/>
          <p:nvPr/>
        </p:nvSpPr>
        <p:spPr>
          <a:xfrm flipH="1">
            <a:off x="-10550" y="-6150"/>
            <a:ext cx="8710800" cy="5155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14" name="Google Shape;314;p26"/>
          <p:cNvSpPr txBox="1">
            <a:spLocks noGrp="1"/>
          </p:cNvSpPr>
          <p:nvPr>
            <p:ph type="title"/>
          </p:nvPr>
        </p:nvSpPr>
        <p:spPr>
          <a:xfrm>
            <a:off x="409625" y="401500"/>
            <a:ext cx="4011600" cy="437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15" name="Google Shape;315;p26"/>
          <p:cNvSpPr txBox="1">
            <a:spLocks noGrp="1"/>
          </p:cNvSpPr>
          <p:nvPr>
            <p:ph type="title" idx="2"/>
          </p:nvPr>
        </p:nvSpPr>
        <p:spPr>
          <a:xfrm>
            <a:off x="420000" y="860450"/>
            <a:ext cx="3511200" cy="1091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6" name="Google Shape;316;p26"/>
          <p:cNvSpPr txBox="1">
            <a:spLocks noGrp="1"/>
          </p:cNvSpPr>
          <p:nvPr>
            <p:ph type="title" idx="3"/>
          </p:nvPr>
        </p:nvSpPr>
        <p:spPr>
          <a:xfrm>
            <a:off x="5128700" y="3896025"/>
            <a:ext cx="2026500" cy="385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7" name="Google Shape;317;p26"/>
          <p:cNvSpPr txBox="1">
            <a:spLocks noGrp="1"/>
          </p:cNvSpPr>
          <p:nvPr>
            <p:ph type="subTitle" idx="1"/>
          </p:nvPr>
        </p:nvSpPr>
        <p:spPr>
          <a:xfrm>
            <a:off x="7258100" y="3896025"/>
            <a:ext cx="811500" cy="385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18" name="Google Shape;318;p26"/>
          <p:cNvSpPr txBox="1">
            <a:spLocks noGrp="1"/>
          </p:cNvSpPr>
          <p:nvPr>
            <p:ph type="title" idx="4"/>
          </p:nvPr>
        </p:nvSpPr>
        <p:spPr>
          <a:xfrm>
            <a:off x="5128700" y="2838325"/>
            <a:ext cx="2026500" cy="385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9" name="Google Shape;319;p26"/>
          <p:cNvSpPr txBox="1">
            <a:spLocks noGrp="1"/>
          </p:cNvSpPr>
          <p:nvPr>
            <p:ph type="subTitle" idx="5"/>
          </p:nvPr>
        </p:nvSpPr>
        <p:spPr>
          <a:xfrm>
            <a:off x="7258100" y="2838325"/>
            <a:ext cx="811500" cy="385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0" name="Google Shape;320;p26"/>
          <p:cNvSpPr txBox="1">
            <a:spLocks noGrp="1"/>
          </p:cNvSpPr>
          <p:nvPr>
            <p:ph type="title" idx="6"/>
          </p:nvPr>
        </p:nvSpPr>
        <p:spPr>
          <a:xfrm>
            <a:off x="5128700" y="1812925"/>
            <a:ext cx="2026500" cy="385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1" name="Google Shape;321;p26"/>
          <p:cNvSpPr txBox="1">
            <a:spLocks noGrp="1"/>
          </p:cNvSpPr>
          <p:nvPr>
            <p:ph type="subTitle" idx="7"/>
          </p:nvPr>
        </p:nvSpPr>
        <p:spPr>
          <a:xfrm>
            <a:off x="7258100" y="1812925"/>
            <a:ext cx="811500" cy="385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2" name="Google Shape;322;p26"/>
          <p:cNvSpPr txBox="1">
            <a:spLocks noGrp="1"/>
          </p:cNvSpPr>
          <p:nvPr>
            <p:ph type="title" idx="8"/>
          </p:nvPr>
        </p:nvSpPr>
        <p:spPr>
          <a:xfrm>
            <a:off x="5128700" y="838600"/>
            <a:ext cx="2026500" cy="385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3" name="Google Shape;323;p26"/>
          <p:cNvSpPr txBox="1">
            <a:spLocks noGrp="1"/>
          </p:cNvSpPr>
          <p:nvPr>
            <p:ph type="subTitle" idx="9"/>
          </p:nvPr>
        </p:nvSpPr>
        <p:spPr>
          <a:xfrm>
            <a:off x="7258100" y="838600"/>
            <a:ext cx="811500" cy="385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CUSTOM_1_1">
    <p:bg>
      <p:bgPr>
        <a:solidFill>
          <a:schemeClr val="accent1"/>
        </a:soli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7"/>
          <p:cNvSpPr/>
          <p:nvPr/>
        </p:nvSpPr>
        <p:spPr>
          <a:xfrm flipH="1">
            <a:off x="433300" y="0"/>
            <a:ext cx="85602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26" name="Google Shape;326;p27"/>
          <p:cNvSpPr/>
          <p:nvPr/>
        </p:nvSpPr>
        <p:spPr>
          <a:xfrm flipH="1">
            <a:off x="433300" y="0"/>
            <a:ext cx="84159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27" name="Google Shape;327;p27"/>
          <p:cNvSpPr/>
          <p:nvPr/>
        </p:nvSpPr>
        <p:spPr>
          <a:xfrm flipH="1">
            <a:off x="-10550" y="0"/>
            <a:ext cx="87108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28" name="Google Shape;328;p27"/>
          <p:cNvSpPr/>
          <p:nvPr/>
        </p:nvSpPr>
        <p:spPr>
          <a:xfrm>
            <a:off x="1504259" y="3582046"/>
            <a:ext cx="3354000" cy="1037700"/>
          </a:xfrm>
          <a:prstGeom prst="snip1Rect">
            <a:avLst>
              <a:gd name="adj" fmla="val 24462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29" name="Google Shape;329;p27"/>
          <p:cNvSpPr txBox="1">
            <a:spLocks noGrp="1"/>
          </p:cNvSpPr>
          <p:nvPr>
            <p:ph type="title"/>
          </p:nvPr>
        </p:nvSpPr>
        <p:spPr>
          <a:xfrm>
            <a:off x="2131600" y="3667325"/>
            <a:ext cx="2026500" cy="3672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27"/>
          <p:cNvSpPr txBox="1">
            <a:spLocks noGrp="1"/>
          </p:cNvSpPr>
          <p:nvPr>
            <p:ph type="subTitle" idx="1"/>
          </p:nvPr>
        </p:nvSpPr>
        <p:spPr>
          <a:xfrm>
            <a:off x="1917225" y="4072850"/>
            <a:ext cx="2536500" cy="546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1" name="Google Shape;331;p27"/>
          <p:cNvSpPr>
            <a:spLocks noGrp="1"/>
          </p:cNvSpPr>
          <p:nvPr>
            <p:ph type="pic" idx="2"/>
          </p:nvPr>
        </p:nvSpPr>
        <p:spPr>
          <a:xfrm>
            <a:off x="387475" y="3575855"/>
            <a:ext cx="1309500" cy="1050000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32" name="Google Shape;332;p27"/>
          <p:cNvSpPr txBox="1">
            <a:spLocks noGrp="1"/>
          </p:cNvSpPr>
          <p:nvPr>
            <p:ph type="title" idx="3"/>
          </p:nvPr>
        </p:nvSpPr>
        <p:spPr>
          <a:xfrm>
            <a:off x="409500" y="1578275"/>
            <a:ext cx="3354000" cy="1091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3" name="Google Shape;333;p27"/>
          <p:cNvSpPr txBox="1">
            <a:spLocks noGrp="1"/>
          </p:cNvSpPr>
          <p:nvPr>
            <p:ph type="title" idx="4"/>
          </p:nvPr>
        </p:nvSpPr>
        <p:spPr>
          <a:xfrm>
            <a:off x="409500" y="401500"/>
            <a:ext cx="3748500" cy="1091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">
  <p:cSld name="BLANK_1_1_1_1_1_1_1_1">
    <p:bg>
      <p:bgPr>
        <a:solidFill>
          <a:schemeClr val="accent2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99900" y="99900"/>
            <a:ext cx="8944200" cy="4936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4" name="Google Shape;24;p4"/>
          <p:cNvSpPr/>
          <p:nvPr/>
        </p:nvSpPr>
        <p:spPr>
          <a:xfrm>
            <a:off x="252300" y="252300"/>
            <a:ext cx="8639400" cy="463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5" name="Google Shape;25;p4"/>
          <p:cNvSpPr/>
          <p:nvPr/>
        </p:nvSpPr>
        <p:spPr>
          <a:xfrm>
            <a:off x="404700" y="404700"/>
            <a:ext cx="8334600" cy="4326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557100" y="557100"/>
            <a:ext cx="8029800" cy="402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941650" y="795275"/>
            <a:ext cx="2861400" cy="816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title" idx="2"/>
          </p:nvPr>
        </p:nvSpPr>
        <p:spPr>
          <a:xfrm>
            <a:off x="4399600" y="835425"/>
            <a:ext cx="2703600" cy="772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title" idx="3"/>
          </p:nvPr>
        </p:nvSpPr>
        <p:spPr>
          <a:xfrm>
            <a:off x="6496050" y="835425"/>
            <a:ext cx="2703600" cy="772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title" idx="4"/>
          </p:nvPr>
        </p:nvSpPr>
        <p:spPr>
          <a:xfrm>
            <a:off x="4385600" y="2797575"/>
            <a:ext cx="2703600" cy="772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 idx="5"/>
          </p:nvPr>
        </p:nvSpPr>
        <p:spPr>
          <a:xfrm>
            <a:off x="6496050" y="2797575"/>
            <a:ext cx="2703600" cy="772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title" idx="6"/>
          </p:nvPr>
        </p:nvSpPr>
        <p:spPr>
          <a:xfrm>
            <a:off x="4423700" y="1379550"/>
            <a:ext cx="1703700" cy="772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 idx="7"/>
          </p:nvPr>
        </p:nvSpPr>
        <p:spPr>
          <a:xfrm>
            <a:off x="6562725" y="1379550"/>
            <a:ext cx="1703700" cy="772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title" idx="8"/>
          </p:nvPr>
        </p:nvSpPr>
        <p:spPr>
          <a:xfrm>
            <a:off x="4423700" y="3341700"/>
            <a:ext cx="1703700" cy="772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 idx="9"/>
          </p:nvPr>
        </p:nvSpPr>
        <p:spPr>
          <a:xfrm>
            <a:off x="6562725" y="3341688"/>
            <a:ext cx="1703700" cy="772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title" idx="13"/>
          </p:nvPr>
        </p:nvSpPr>
        <p:spPr>
          <a:xfrm>
            <a:off x="966700" y="1417525"/>
            <a:ext cx="2072700" cy="1705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3" name="Google Shape;343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48" name="Google Shape;348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49" name="Google Shape;349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54" name="Google Shape;35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 algn="ctr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 algn="ctr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 algn="ctr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 algn="ctr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 algn="ctr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 algn="ctr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 algn="ctr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 algn="ctr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7"/>
          <p:cNvSpPr txBox="1">
            <a:spLocks noGrp="1"/>
          </p:cNvSpPr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37"/>
          <p:cNvSpPr txBox="1">
            <a:spLocks noGrp="1"/>
          </p:cNvSpPr>
          <p:nvPr>
            <p:ph type="subTitle" idx="1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59" name="Google Shape;359;p37"/>
          <p:cNvSpPr txBox="1">
            <a:spLocks noGrp="1"/>
          </p:cNvSpPr>
          <p:nvPr>
            <p:ph type="subTitle" idx="2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60" name="Google Shape;360;p37"/>
          <p:cNvSpPr txBox="1">
            <a:spLocks noGrp="1"/>
          </p:cNvSpPr>
          <p:nvPr>
            <p:ph type="subTitle" idx="3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61" name="Google Shape;361;p37"/>
          <p:cNvSpPr txBox="1">
            <a:spLocks noGrp="1"/>
          </p:cNvSpPr>
          <p:nvPr>
            <p:ph type="subTitle" idx="4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62" name="Google Shape;362;p37"/>
          <p:cNvSpPr txBox="1">
            <a:spLocks noGrp="1"/>
          </p:cNvSpPr>
          <p:nvPr>
            <p:ph type="subTitle" idx="5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63" name="Google Shape;363;p37"/>
          <p:cNvSpPr txBox="1">
            <a:spLocks noGrp="1"/>
          </p:cNvSpPr>
          <p:nvPr>
            <p:ph type="subTitle" idx="6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Title, body and imag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67" name="Google Shape;367;p38"/>
          <p:cNvSpPr>
            <a:spLocks noGrp="1"/>
          </p:cNvSpPr>
          <p:nvPr>
            <p:ph type="pic" idx="2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ig ideas">
  <p:cSld name="Two big ideas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9"/>
          <p:cNvSpPr txBox="1">
            <a:spLocks noGrp="1"/>
          </p:cNvSpPr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39"/>
          <p:cNvSpPr txBox="1">
            <a:spLocks noGrp="1"/>
          </p:cNvSpPr>
          <p:nvPr>
            <p:ph type="body" idx="1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71" name="Google Shape;371;p39"/>
          <p:cNvSpPr txBox="1">
            <a:spLocks noGrp="1"/>
          </p:cNvSpPr>
          <p:nvPr>
            <p:ph type="body" idx="2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72" name="Google Shape;372;p39"/>
          <p:cNvSpPr txBox="1">
            <a:spLocks noGrp="1"/>
          </p:cNvSpPr>
          <p:nvPr>
            <p:ph type="subTitle" idx="3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73" name="Google Shape;373;p39"/>
          <p:cNvSpPr txBox="1">
            <a:spLocks noGrp="1"/>
          </p:cNvSpPr>
          <p:nvPr>
            <p:ph type="subTitle" idx="4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Three big ideas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0"/>
          <p:cNvSpPr txBox="1">
            <a:spLocks noGrp="1"/>
          </p:cNvSpPr>
          <p:nvPr>
            <p:ph type="body" idx="1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76" name="Google Shape;376;p40"/>
          <p:cNvSpPr txBox="1">
            <a:spLocks noGrp="1"/>
          </p:cNvSpPr>
          <p:nvPr>
            <p:ph type="body" idx="2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77" name="Google Shape;377;p40"/>
          <p:cNvSpPr txBox="1">
            <a:spLocks noGrp="1"/>
          </p:cNvSpPr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40"/>
          <p:cNvSpPr txBox="1">
            <a:spLocks noGrp="1"/>
          </p:cNvSpPr>
          <p:nvPr>
            <p:ph type="subTitle" idx="3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79" name="Google Shape;379;p40"/>
          <p:cNvSpPr txBox="1">
            <a:spLocks noGrp="1"/>
          </p:cNvSpPr>
          <p:nvPr>
            <p:ph type="subTitle" idx="4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80" name="Google Shape;380;p40"/>
          <p:cNvSpPr txBox="1">
            <a:spLocks noGrp="1"/>
          </p:cNvSpPr>
          <p:nvPr>
            <p:ph type="subTitle" idx="5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81" name="Google Shape;381;p40"/>
          <p:cNvSpPr txBox="1">
            <a:spLocks noGrp="1"/>
          </p:cNvSpPr>
          <p:nvPr>
            <p:ph type="body" idx="6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2">
  <p:cSld name="BLANK_1_1_1_1_1_1_1_1_1_1_1_1_1_1_1_1_1_1_1_1">
    <p:bg>
      <p:bgPr>
        <a:solidFill>
          <a:schemeClr val="dk2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5404500" y="-50"/>
            <a:ext cx="37395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9" name="Google Shape;39;p5"/>
          <p:cNvSpPr/>
          <p:nvPr/>
        </p:nvSpPr>
        <p:spPr>
          <a:xfrm>
            <a:off x="0" y="1499700"/>
            <a:ext cx="9144000" cy="364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40" name="Google Shape;40;p5"/>
          <p:cNvSpPr/>
          <p:nvPr/>
        </p:nvSpPr>
        <p:spPr>
          <a:xfrm>
            <a:off x="5404500" y="1499700"/>
            <a:ext cx="3739500" cy="3645000"/>
          </a:xfrm>
          <a:prstGeom prst="snip1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1"/>
          </p:nvPr>
        </p:nvSpPr>
        <p:spPr>
          <a:xfrm>
            <a:off x="5792075" y="1776150"/>
            <a:ext cx="2799600" cy="309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42" name="Google Shape;42;p5"/>
          <p:cNvSpPr>
            <a:spLocks noGrp="1"/>
          </p:cNvSpPr>
          <p:nvPr>
            <p:ph type="pic" idx="2"/>
          </p:nvPr>
        </p:nvSpPr>
        <p:spPr>
          <a:xfrm>
            <a:off x="1801500" y="1497750"/>
            <a:ext cx="1801500" cy="18225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43" name="Google Shape;43;p5"/>
          <p:cNvSpPr>
            <a:spLocks noGrp="1"/>
          </p:cNvSpPr>
          <p:nvPr>
            <p:ph type="pic" idx="3"/>
          </p:nvPr>
        </p:nvSpPr>
        <p:spPr>
          <a:xfrm>
            <a:off x="1801500" y="3320250"/>
            <a:ext cx="1801500" cy="18225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44" name="Google Shape;44;p5"/>
          <p:cNvSpPr>
            <a:spLocks noGrp="1"/>
          </p:cNvSpPr>
          <p:nvPr>
            <p:ph type="pic" idx="4"/>
          </p:nvPr>
        </p:nvSpPr>
        <p:spPr>
          <a:xfrm>
            <a:off x="0" y="1497750"/>
            <a:ext cx="1801500" cy="18225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45" name="Google Shape;45;p5"/>
          <p:cNvSpPr>
            <a:spLocks noGrp="1"/>
          </p:cNvSpPr>
          <p:nvPr>
            <p:ph type="pic" idx="5"/>
          </p:nvPr>
        </p:nvSpPr>
        <p:spPr>
          <a:xfrm>
            <a:off x="0" y="3320250"/>
            <a:ext cx="1801500" cy="18225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46" name="Google Shape;46;p5"/>
          <p:cNvSpPr>
            <a:spLocks noGrp="1"/>
          </p:cNvSpPr>
          <p:nvPr>
            <p:ph type="pic" idx="6"/>
          </p:nvPr>
        </p:nvSpPr>
        <p:spPr>
          <a:xfrm>
            <a:off x="3603000" y="1497750"/>
            <a:ext cx="1801500" cy="18225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47" name="Google Shape;47;p5"/>
          <p:cNvSpPr>
            <a:spLocks noGrp="1"/>
          </p:cNvSpPr>
          <p:nvPr>
            <p:ph type="pic" idx="7"/>
          </p:nvPr>
        </p:nvSpPr>
        <p:spPr>
          <a:xfrm>
            <a:off x="3603000" y="3320250"/>
            <a:ext cx="1801500" cy="18225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ig ideas">
  <p:cSld name="Four big ideas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1"/>
          <p:cNvSpPr txBox="1">
            <a:spLocks noGrp="1"/>
          </p:cNvSpPr>
          <p:nvPr>
            <p:ph type="body" idx="1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84" name="Google Shape;384;p41"/>
          <p:cNvSpPr txBox="1">
            <a:spLocks noGrp="1"/>
          </p:cNvSpPr>
          <p:nvPr>
            <p:ph type="body" idx="2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85" name="Google Shape;385;p41"/>
          <p:cNvSpPr txBox="1">
            <a:spLocks noGrp="1"/>
          </p:cNvSpPr>
          <p:nvPr>
            <p:ph type="body" idx="3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86" name="Google Shape;386;p41"/>
          <p:cNvSpPr txBox="1">
            <a:spLocks noGrp="1"/>
          </p:cNvSpPr>
          <p:nvPr>
            <p:ph type="body" idx="4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87" name="Google Shape;387;p41"/>
          <p:cNvSpPr txBox="1">
            <a:spLocks noGrp="1"/>
          </p:cNvSpPr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41"/>
          <p:cNvSpPr txBox="1">
            <a:spLocks noGrp="1"/>
          </p:cNvSpPr>
          <p:nvPr>
            <p:ph type="subTitle" idx="5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89" name="Google Shape;389;p41"/>
          <p:cNvSpPr txBox="1">
            <a:spLocks noGrp="1"/>
          </p:cNvSpPr>
          <p:nvPr>
            <p:ph type="subTitle" idx="6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90" name="Google Shape;390;p41"/>
          <p:cNvSpPr txBox="1">
            <a:spLocks noGrp="1"/>
          </p:cNvSpPr>
          <p:nvPr>
            <p:ph type="subTitle" idx="7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91" name="Google Shape;391;p41"/>
          <p:cNvSpPr txBox="1">
            <a:spLocks noGrp="1"/>
          </p:cNvSpPr>
          <p:nvPr>
            <p:ph type="subTitle" idx="8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Title and image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42"/>
          <p:cNvSpPr>
            <a:spLocks noGrp="1"/>
          </p:cNvSpPr>
          <p:nvPr>
            <p:ph type="pic" idx="2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toryboards">
  <p:cSld name="Two storyboards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3"/>
          <p:cNvSpPr txBox="1">
            <a:spLocks noGrp="1"/>
          </p:cNvSpPr>
          <p:nvPr>
            <p:ph type="body" idx="1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7" name="Google Shape;397;p43"/>
          <p:cNvSpPr>
            <a:spLocks noGrp="1"/>
          </p:cNvSpPr>
          <p:nvPr>
            <p:ph type="pic" idx="2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398" name="Google Shape;398;p43"/>
          <p:cNvSpPr>
            <a:spLocks noGrp="1"/>
          </p:cNvSpPr>
          <p:nvPr>
            <p:ph type="pic" idx="3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399" name="Google Shape;399;p43"/>
          <p:cNvSpPr txBox="1">
            <a:spLocks noGrp="1"/>
          </p:cNvSpPr>
          <p:nvPr>
            <p:ph type="body" idx="4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0" name="Google Shape;400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43"/>
          <p:cNvSpPr txBox="1">
            <a:spLocks noGrp="1"/>
          </p:cNvSpPr>
          <p:nvPr>
            <p:ph type="subTitle" idx="5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2" name="Google Shape;402;p43"/>
          <p:cNvSpPr txBox="1">
            <a:spLocks noGrp="1"/>
          </p:cNvSpPr>
          <p:nvPr>
            <p:ph type="subTitle" idx="6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Three storyboards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4"/>
          <p:cNvSpPr txBox="1">
            <a:spLocks noGrp="1"/>
          </p:cNvSpPr>
          <p:nvPr>
            <p:ph type="body" idx="1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5" name="Google Shape;405;p44"/>
          <p:cNvSpPr>
            <a:spLocks noGrp="1"/>
          </p:cNvSpPr>
          <p:nvPr>
            <p:ph type="pic" idx="2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06" name="Google Shape;406;p44"/>
          <p:cNvSpPr>
            <a:spLocks noGrp="1"/>
          </p:cNvSpPr>
          <p:nvPr>
            <p:ph type="pic" idx="3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07" name="Google Shape;407;p44"/>
          <p:cNvSpPr txBox="1">
            <a:spLocks noGrp="1"/>
          </p:cNvSpPr>
          <p:nvPr>
            <p:ph type="body" idx="4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8" name="Google Shape;408;p44"/>
          <p:cNvSpPr>
            <a:spLocks noGrp="1"/>
          </p:cNvSpPr>
          <p:nvPr>
            <p:ph type="pic" idx="5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09" name="Google Shape;409;p44"/>
          <p:cNvSpPr txBox="1">
            <a:spLocks noGrp="1"/>
          </p:cNvSpPr>
          <p:nvPr>
            <p:ph type="body" idx="6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0" name="Google Shape;410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44"/>
          <p:cNvSpPr txBox="1">
            <a:spLocks noGrp="1"/>
          </p:cNvSpPr>
          <p:nvPr>
            <p:ph type="subTitle" idx="7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2" name="Google Shape;412;p44"/>
          <p:cNvSpPr txBox="1">
            <a:spLocks noGrp="1"/>
          </p:cNvSpPr>
          <p:nvPr>
            <p:ph type="subTitle" idx="8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3" name="Google Shape;413;p44"/>
          <p:cNvSpPr txBox="1">
            <a:spLocks noGrp="1"/>
          </p:cNvSpPr>
          <p:nvPr>
            <p:ph type="subTitle" idx="9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">
  <p:cSld name="Image only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5"/>
          <p:cNvSpPr>
            <a:spLocks noGrp="1"/>
          </p:cNvSpPr>
          <p:nvPr>
            <p:ph type="pic" idx="2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grid">
  <p:cSld name="Image grid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6"/>
          <p:cNvSpPr>
            <a:spLocks noGrp="1"/>
          </p:cNvSpPr>
          <p:nvPr>
            <p:ph type="pic" idx="2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18" name="Google Shape;418;p46"/>
          <p:cNvSpPr>
            <a:spLocks noGrp="1"/>
          </p:cNvSpPr>
          <p:nvPr>
            <p:ph type="pic" idx="3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19" name="Google Shape;419;p46"/>
          <p:cNvSpPr>
            <a:spLocks noGrp="1"/>
          </p:cNvSpPr>
          <p:nvPr>
            <p:ph type="pic" idx="4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20" name="Google Shape;420;p46"/>
          <p:cNvSpPr>
            <a:spLocks noGrp="1"/>
          </p:cNvSpPr>
          <p:nvPr>
            <p:ph type="pic" idx="5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21" name="Google Shape;421;p46"/>
          <p:cNvSpPr>
            <a:spLocks noGrp="1"/>
          </p:cNvSpPr>
          <p:nvPr>
            <p:ph type="pic" idx="6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22" name="Google Shape;422;p46"/>
          <p:cNvSpPr>
            <a:spLocks noGrp="1"/>
          </p:cNvSpPr>
          <p:nvPr>
            <p:ph type="pic" idx="7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23" name="Google Shape;423;p46"/>
          <p:cNvSpPr txBox="1">
            <a:spLocks noGrp="1"/>
          </p:cNvSpPr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46"/>
          <p:cNvSpPr>
            <a:spLocks noGrp="1"/>
          </p:cNvSpPr>
          <p:nvPr>
            <p:ph type="pic" idx="8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25" name="Google Shape;425;p46"/>
          <p:cNvSpPr>
            <a:spLocks noGrp="1"/>
          </p:cNvSpPr>
          <p:nvPr>
            <p:ph type="pic" idx="9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26" name="Google Shape;426;p46"/>
          <p:cNvSpPr>
            <a:spLocks noGrp="1"/>
          </p:cNvSpPr>
          <p:nvPr>
            <p:ph type="pic" idx="13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64">
          <p15:clr>
            <a:srgbClr val="E4696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3">
  <p:cSld name="BLANK_1_1_1_1_1_1_1_1_1_1_1_1">
    <p:bg>
      <p:bgPr>
        <a:solidFill>
          <a:schemeClr val="lt1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/>
          <p:nvPr/>
        </p:nvSpPr>
        <p:spPr>
          <a:xfrm>
            <a:off x="5404500" y="-50"/>
            <a:ext cx="37395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50" name="Google Shape;50;p6"/>
          <p:cNvSpPr/>
          <p:nvPr/>
        </p:nvSpPr>
        <p:spPr>
          <a:xfrm>
            <a:off x="0" y="1499700"/>
            <a:ext cx="9144000" cy="364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51" name="Google Shape;51;p6"/>
          <p:cNvSpPr/>
          <p:nvPr/>
        </p:nvSpPr>
        <p:spPr>
          <a:xfrm>
            <a:off x="5404500" y="1499700"/>
            <a:ext cx="3739500" cy="3645000"/>
          </a:xfrm>
          <a:prstGeom prst="snip1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52" name="Google Shape;52;p6"/>
          <p:cNvSpPr txBox="1">
            <a:spLocks noGrp="1"/>
          </p:cNvSpPr>
          <p:nvPr>
            <p:ph type="title"/>
          </p:nvPr>
        </p:nvSpPr>
        <p:spPr>
          <a:xfrm>
            <a:off x="5821575" y="1709925"/>
            <a:ext cx="2882700" cy="627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"/>
              <a:buNone/>
              <a:defRPr sz="2400" b="1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title" idx="2"/>
          </p:nvPr>
        </p:nvSpPr>
        <p:spPr>
          <a:xfrm>
            <a:off x="516600" y="486575"/>
            <a:ext cx="3823500" cy="67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subTitle" idx="1"/>
          </p:nvPr>
        </p:nvSpPr>
        <p:spPr>
          <a:xfrm>
            <a:off x="5821575" y="2476500"/>
            <a:ext cx="2019900" cy="45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title" idx="3"/>
          </p:nvPr>
        </p:nvSpPr>
        <p:spPr>
          <a:xfrm>
            <a:off x="5810125" y="3070875"/>
            <a:ext cx="2388600" cy="529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4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subTitle" idx="4"/>
          </p:nvPr>
        </p:nvSpPr>
        <p:spPr>
          <a:xfrm>
            <a:off x="5821575" y="3426050"/>
            <a:ext cx="2650500" cy="898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6"/>
          <p:cNvSpPr>
            <a:spLocks noGrp="1"/>
          </p:cNvSpPr>
          <p:nvPr>
            <p:ph type="pic" idx="5"/>
          </p:nvPr>
        </p:nvSpPr>
        <p:spPr>
          <a:xfrm>
            <a:off x="0" y="1502400"/>
            <a:ext cx="5404500" cy="3639600"/>
          </a:xfrm>
          <a:prstGeom prst="snip1Rect">
            <a:avLst>
              <a:gd name="adj" fmla="val 16026"/>
            </a:avLst>
          </a:prstGeom>
          <a:noFill/>
          <a:ln>
            <a:noFill/>
          </a:ln>
        </p:spPr>
      </p:sp>
      <p:sp>
        <p:nvSpPr>
          <p:cNvPr id="58" name="Google Shape;58;p6"/>
          <p:cNvSpPr txBox="1">
            <a:spLocks noGrp="1"/>
          </p:cNvSpPr>
          <p:nvPr>
            <p:ph type="subTitle" idx="6"/>
          </p:nvPr>
        </p:nvSpPr>
        <p:spPr>
          <a:xfrm>
            <a:off x="5794900" y="4333425"/>
            <a:ext cx="2718300" cy="354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6"/>
          <p:cNvSpPr txBox="1">
            <a:spLocks noGrp="1"/>
          </p:cNvSpPr>
          <p:nvPr>
            <p:ph type="subTitle" idx="7"/>
          </p:nvPr>
        </p:nvSpPr>
        <p:spPr>
          <a:xfrm>
            <a:off x="5821575" y="4501450"/>
            <a:ext cx="2650500" cy="898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5 ">
  <p:cSld name="BLANK_1_1_1_1_1_1_1">
    <p:bg>
      <p:bgPr>
        <a:solidFill>
          <a:schemeClr val="accent5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7"/>
          <p:cNvSpPr/>
          <p:nvPr/>
        </p:nvSpPr>
        <p:spPr>
          <a:xfrm>
            <a:off x="731650" y="619550"/>
            <a:ext cx="8412300" cy="4525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62" name="Google Shape;62;p7"/>
          <p:cNvSpPr txBox="1">
            <a:spLocks noGrp="1"/>
          </p:cNvSpPr>
          <p:nvPr>
            <p:ph type="title"/>
          </p:nvPr>
        </p:nvSpPr>
        <p:spPr>
          <a:xfrm>
            <a:off x="920550" y="904500"/>
            <a:ext cx="7226700" cy="908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title" idx="2"/>
          </p:nvPr>
        </p:nvSpPr>
        <p:spPr>
          <a:xfrm>
            <a:off x="920550" y="1881950"/>
            <a:ext cx="5228400" cy="1944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ubTitle" idx="1"/>
          </p:nvPr>
        </p:nvSpPr>
        <p:spPr>
          <a:xfrm>
            <a:off x="920550" y="4518700"/>
            <a:ext cx="1817400" cy="45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6">
  <p:cSld name="BLANK_1_1_1_1_1_1_2">
    <p:bg>
      <p:bgPr>
        <a:solidFill>
          <a:schemeClr val="accent2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99900" y="99900"/>
            <a:ext cx="8944200" cy="4936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252300" y="252300"/>
            <a:ext cx="8639400" cy="463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68" name="Google Shape;68;p8"/>
          <p:cNvSpPr/>
          <p:nvPr/>
        </p:nvSpPr>
        <p:spPr>
          <a:xfrm>
            <a:off x="404700" y="404700"/>
            <a:ext cx="8334600" cy="4326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69" name="Google Shape;69;p8"/>
          <p:cNvSpPr/>
          <p:nvPr/>
        </p:nvSpPr>
        <p:spPr>
          <a:xfrm>
            <a:off x="557100" y="560700"/>
            <a:ext cx="8029800" cy="402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0" name="Google Shape;70;p8"/>
          <p:cNvSpPr txBox="1">
            <a:spLocks noGrp="1"/>
          </p:cNvSpPr>
          <p:nvPr>
            <p:ph type="title"/>
          </p:nvPr>
        </p:nvSpPr>
        <p:spPr>
          <a:xfrm>
            <a:off x="910650" y="1462775"/>
            <a:ext cx="7349400" cy="2513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subTitle" idx="1"/>
          </p:nvPr>
        </p:nvSpPr>
        <p:spPr>
          <a:xfrm>
            <a:off x="948750" y="4188925"/>
            <a:ext cx="1817400" cy="45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title" idx="2"/>
          </p:nvPr>
        </p:nvSpPr>
        <p:spPr>
          <a:xfrm>
            <a:off x="948750" y="930950"/>
            <a:ext cx="7311300" cy="315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5200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5200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5200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5200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5200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5200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5200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5200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7 ">
  <p:cSld name="CUSTOM_11">
    <p:bg>
      <p:bgPr>
        <a:solidFill>
          <a:schemeClr val="lt2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"/>
          <p:cNvSpPr/>
          <p:nvPr/>
        </p:nvSpPr>
        <p:spPr>
          <a:xfrm>
            <a:off x="5444100" y="2728350"/>
            <a:ext cx="2952300" cy="2033400"/>
          </a:xfrm>
          <a:prstGeom prst="snip1Rect">
            <a:avLst>
              <a:gd name="adj" fmla="val 139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5" name="Google Shape;75;p9"/>
          <p:cNvSpPr/>
          <p:nvPr/>
        </p:nvSpPr>
        <p:spPr>
          <a:xfrm>
            <a:off x="0" y="0"/>
            <a:ext cx="9144000" cy="4236000"/>
          </a:xfrm>
          <a:prstGeom prst="snip1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6" name="Google Shape;76;p9"/>
          <p:cNvSpPr/>
          <p:nvPr/>
        </p:nvSpPr>
        <p:spPr>
          <a:xfrm>
            <a:off x="5448300" y="694950"/>
            <a:ext cx="2952300" cy="2033400"/>
          </a:xfrm>
          <a:prstGeom prst="snip1Rect">
            <a:avLst>
              <a:gd name="adj" fmla="val 139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7" name="Google Shape;77;p9"/>
          <p:cNvSpPr/>
          <p:nvPr/>
        </p:nvSpPr>
        <p:spPr>
          <a:xfrm>
            <a:off x="5438163" y="4761750"/>
            <a:ext cx="2964175" cy="388625"/>
          </a:xfrm>
          <a:custGeom>
            <a:avLst/>
            <a:gdLst/>
            <a:ahLst/>
            <a:cxnLst/>
            <a:rect l="l" t="t" r="r" b="b"/>
            <a:pathLst>
              <a:path w="118567" h="15545" extrusionOk="0">
                <a:moveTo>
                  <a:pt x="0" y="15545"/>
                </a:moveTo>
                <a:lnTo>
                  <a:pt x="118567" y="15545"/>
                </a:lnTo>
                <a:lnTo>
                  <a:pt x="103022" y="0"/>
                </a:lnTo>
                <a:lnTo>
                  <a:pt x="30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8" name="Google Shape;78;p9"/>
          <p:cNvSpPr/>
          <p:nvPr/>
        </p:nvSpPr>
        <p:spPr>
          <a:xfrm>
            <a:off x="5437625" y="-10675"/>
            <a:ext cx="2971800" cy="708675"/>
          </a:xfrm>
          <a:custGeom>
            <a:avLst/>
            <a:gdLst/>
            <a:ahLst/>
            <a:cxnLst/>
            <a:rect l="l" t="t" r="r" b="b"/>
            <a:pathLst>
              <a:path w="118872" h="28347" extrusionOk="0">
                <a:moveTo>
                  <a:pt x="0" y="0"/>
                </a:moveTo>
                <a:lnTo>
                  <a:pt x="0" y="28347"/>
                </a:lnTo>
                <a:lnTo>
                  <a:pt x="118872" y="28347"/>
                </a:lnTo>
                <a:lnTo>
                  <a:pt x="118872" y="30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9" name="Google Shape;79;p9"/>
          <p:cNvSpPr txBox="1">
            <a:spLocks noGrp="1"/>
          </p:cNvSpPr>
          <p:nvPr>
            <p:ph type="title"/>
          </p:nvPr>
        </p:nvSpPr>
        <p:spPr>
          <a:xfrm>
            <a:off x="931675" y="907075"/>
            <a:ext cx="4005900" cy="708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title" idx="2"/>
          </p:nvPr>
        </p:nvSpPr>
        <p:spPr>
          <a:xfrm>
            <a:off x="931675" y="1712050"/>
            <a:ext cx="4005900" cy="1705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8 ">
  <p:cSld name="CUSTOM_12">
    <p:bg>
      <p:bgPr>
        <a:solidFill>
          <a:schemeClr val="accent5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0"/>
          <p:cNvSpPr/>
          <p:nvPr/>
        </p:nvSpPr>
        <p:spPr>
          <a:xfrm>
            <a:off x="0" y="0"/>
            <a:ext cx="9144000" cy="4236000"/>
          </a:xfrm>
          <a:prstGeom prst="snip1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83" name="Google Shape;83;p10"/>
          <p:cNvSpPr/>
          <p:nvPr/>
        </p:nvSpPr>
        <p:spPr>
          <a:xfrm>
            <a:off x="5596500" y="2731400"/>
            <a:ext cx="2952300" cy="2033400"/>
          </a:xfrm>
          <a:prstGeom prst="snip1Rect">
            <a:avLst>
              <a:gd name="adj" fmla="val 139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5587725" y="698000"/>
            <a:ext cx="2952300" cy="2033400"/>
          </a:xfrm>
          <a:prstGeom prst="snip1Rect">
            <a:avLst>
              <a:gd name="adj" fmla="val 139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901475" y="907075"/>
            <a:ext cx="4695000" cy="862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title" idx="2"/>
          </p:nvPr>
        </p:nvSpPr>
        <p:spPr>
          <a:xfrm>
            <a:off x="930907" y="1836900"/>
            <a:ext cx="4005900" cy="1879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5586750" y="-10675"/>
            <a:ext cx="2971800" cy="708675"/>
          </a:xfrm>
          <a:custGeom>
            <a:avLst/>
            <a:gdLst/>
            <a:ahLst/>
            <a:cxnLst/>
            <a:rect l="l" t="t" r="r" b="b"/>
            <a:pathLst>
              <a:path w="118872" h="28347" extrusionOk="0">
                <a:moveTo>
                  <a:pt x="0" y="0"/>
                </a:moveTo>
                <a:lnTo>
                  <a:pt x="0" y="28347"/>
                </a:lnTo>
                <a:lnTo>
                  <a:pt x="118872" y="28347"/>
                </a:lnTo>
                <a:lnTo>
                  <a:pt x="118872" y="30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sp>
      <p:sp>
        <p:nvSpPr>
          <p:cNvPr id="88" name="Google Shape;88;p10"/>
          <p:cNvSpPr/>
          <p:nvPr/>
        </p:nvSpPr>
        <p:spPr>
          <a:xfrm>
            <a:off x="5590563" y="4762500"/>
            <a:ext cx="2964175" cy="388625"/>
          </a:xfrm>
          <a:custGeom>
            <a:avLst/>
            <a:gdLst/>
            <a:ahLst/>
            <a:cxnLst/>
            <a:rect l="l" t="t" r="r" b="b"/>
            <a:pathLst>
              <a:path w="118567" h="15545" extrusionOk="0">
                <a:moveTo>
                  <a:pt x="0" y="15545"/>
                </a:moveTo>
                <a:lnTo>
                  <a:pt x="118567" y="15545"/>
                </a:lnTo>
                <a:lnTo>
                  <a:pt x="103022" y="0"/>
                </a:lnTo>
                <a:lnTo>
                  <a:pt x="30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84700" y="460250"/>
            <a:ext cx="85746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30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4700" y="1299725"/>
            <a:ext cx="6153900" cy="29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○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■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○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■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○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000"/>
              <a:buFont typeface="Lato"/>
              <a:buChar char="■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99">
          <p15:clr>
            <a:schemeClr val="accent1"/>
          </p15:clr>
        </p15:guide>
        <p15:guide id="2" orient="horz" pos="899">
          <p15:clr>
            <a:schemeClr val="accent1"/>
          </p15:clr>
        </p15:guide>
        <p15:guide id="3" orient="horz" pos="960">
          <p15:clr>
            <a:schemeClr val="accent1"/>
          </p15:clr>
        </p15:guide>
        <p15:guide id="4" orient="horz" pos="1560">
          <p15:clr>
            <a:schemeClr val="accent1"/>
          </p15:clr>
        </p15:guide>
        <p15:guide id="5" orient="horz" pos="1620">
          <p15:clr>
            <a:schemeClr val="accent1"/>
          </p15:clr>
        </p15:guide>
        <p15:guide id="6" orient="horz" pos="2280">
          <p15:clr>
            <a:schemeClr val="accent1"/>
          </p15:clr>
        </p15:guide>
        <p15:guide id="7" orient="horz" pos="2341">
          <p15:clr>
            <a:schemeClr val="accent1"/>
          </p15:clr>
        </p15:guide>
        <p15:guide id="8" pos="299">
          <p15:clr>
            <a:schemeClr val="accent1"/>
          </p15:clr>
        </p15:guide>
        <p15:guide id="9" pos="1559">
          <p15:clr>
            <a:schemeClr val="accent1"/>
          </p15:clr>
        </p15:guide>
        <p15:guide id="10" pos="1618">
          <p15:clr>
            <a:schemeClr val="accent1"/>
          </p15:clr>
        </p15:guide>
        <p15:guide id="11" pos="1981">
          <p15:clr>
            <a:schemeClr val="accent2"/>
          </p15:clr>
        </p15:guide>
        <p15:guide id="12" pos="2039">
          <p15:clr>
            <a:schemeClr val="accent2"/>
          </p15:clr>
        </p15:guide>
        <p15:guide id="13" pos="2880">
          <p15:clr>
            <a:schemeClr val="accent1"/>
          </p15:clr>
        </p15:guide>
        <p15:guide id="14" pos="2939">
          <p15:clr>
            <a:schemeClr val="accent1"/>
          </p15:clr>
        </p15:guide>
        <p15:guide id="15" pos="3719">
          <p15:clr>
            <a:schemeClr val="accent2"/>
          </p15:clr>
        </p15:guide>
        <p15:guide id="16" pos="3779">
          <p15:clr>
            <a:schemeClr val="accent2"/>
          </p15:clr>
        </p15:guide>
        <p15:guide id="17" pos="4140">
          <p15:clr>
            <a:schemeClr val="accent1"/>
          </p15:clr>
        </p15:guide>
        <p15:guide id="18" pos="4199">
          <p15:clr>
            <a:schemeClr val="accent1"/>
          </p15:clr>
        </p15:guide>
        <p15:guide id="19" pos="5459">
          <p15:clr>
            <a:schemeClr val="accent1"/>
          </p15:clr>
        </p15:guide>
        <p15:guide id="20" orient="horz" pos="2941">
          <p15:clr>
            <a:schemeClr val="accent1"/>
          </p15:clr>
        </p15:guide>
        <p15:guide id="21" pos="179">
          <p15:clr>
            <a:srgbClr val="EA4335"/>
          </p15:clr>
        </p15:guide>
        <p15:guide id="22" orient="horz" pos="180">
          <p15:clr>
            <a:srgbClr val="EA4335"/>
          </p15:clr>
        </p15:guide>
        <p15:guide id="23" pos="5581">
          <p15:clr>
            <a:srgbClr val="EA4335"/>
          </p15:clr>
        </p15:guide>
        <p15:guide id="24" orient="horz" pos="306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2.wav"/><Relationship Id="rId7" Type="http://schemas.openxmlformats.org/officeDocument/2006/relationships/image" Target="../media/image1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7"/>
          <p:cNvSpPr txBox="1">
            <a:spLocks noGrp="1"/>
          </p:cNvSpPr>
          <p:nvPr>
            <p:ph type="body" idx="1"/>
          </p:nvPr>
        </p:nvSpPr>
        <p:spPr>
          <a:xfrm>
            <a:off x="311700" y="3556950"/>
            <a:ext cx="8520600" cy="1300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000" dirty="0">
                <a:latin typeface="Comfortaa"/>
                <a:ea typeface="Comfortaa"/>
                <a:cs typeface="Comfortaa"/>
                <a:sym typeface="Comfortaa"/>
              </a:rPr>
              <a:t>Harriet Rogers</a:t>
            </a:r>
            <a:endParaRPr sz="2500" dirty="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32" name="Google Shape;432;p47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5500"/>
              <a:t>Using Machine Learning to Isolate and Clean Vocal Tracks</a:t>
            </a:r>
            <a:endParaRPr sz="5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56"/>
          <p:cNvSpPr txBox="1">
            <a:spLocks noGrp="1"/>
          </p:cNvSpPr>
          <p:nvPr>
            <p:ph type="title"/>
          </p:nvPr>
        </p:nvSpPr>
        <p:spPr>
          <a:xfrm>
            <a:off x="602650" y="588900"/>
            <a:ext cx="4387500" cy="935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Ethical </a:t>
            </a:r>
            <a:endParaRPr/>
          </a:p>
        </p:txBody>
      </p:sp>
      <p:pic>
        <p:nvPicPr>
          <p:cNvPr id="497" name="Google Shape;497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650" y="2871338"/>
            <a:ext cx="4836901" cy="588675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56"/>
          <p:cNvSpPr txBox="1"/>
          <p:nvPr/>
        </p:nvSpPr>
        <p:spPr>
          <a:xfrm>
            <a:off x="602650" y="3943675"/>
            <a:ext cx="4836900" cy="4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Isolated vocal tracts are classified as biometric data</a:t>
            </a:r>
            <a:endParaRPr sz="2500">
              <a:solidFill>
                <a:schemeClr val="dk2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499" name="Google Shape;499;p56"/>
          <p:cNvSpPr txBox="1"/>
          <p:nvPr/>
        </p:nvSpPr>
        <p:spPr>
          <a:xfrm>
            <a:off x="5466950" y="575475"/>
            <a:ext cx="3677100" cy="45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ntico"/>
              <a:buChar char="❏"/>
            </a:pPr>
            <a:r>
              <a:rPr lang="en" sz="250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Consent</a:t>
            </a: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ntico"/>
              <a:buChar char="❏"/>
            </a:pPr>
            <a:r>
              <a:rPr lang="en" sz="250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Exploitation</a:t>
            </a: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ntico"/>
              <a:buChar char="❏"/>
            </a:pPr>
            <a:r>
              <a:rPr lang="en" sz="250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Deepfakes</a:t>
            </a: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ntico"/>
              <a:buChar char="❏"/>
            </a:pPr>
            <a:r>
              <a:rPr lang="en" sz="250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Fraud</a:t>
            </a: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ntico"/>
              <a:buChar char="❏"/>
            </a:pPr>
            <a:r>
              <a:rPr lang="en" sz="250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Likeness</a:t>
            </a: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ntico"/>
              <a:buChar char="❏"/>
            </a:pPr>
            <a:r>
              <a:rPr lang="en" sz="250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Digital Autonomy</a:t>
            </a: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500" name="Google Shape;500;p56"/>
          <p:cNvSpPr txBox="1"/>
          <p:nvPr/>
        </p:nvSpPr>
        <p:spPr>
          <a:xfrm>
            <a:off x="602650" y="1617450"/>
            <a:ext cx="48369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Quantico"/>
                <a:ea typeface="Quantico"/>
                <a:cs typeface="Quantico"/>
                <a:sym typeface="Quantico"/>
              </a:rPr>
              <a:t>Pristine audio to train Text-to-Speech (TTS) engines.</a:t>
            </a:r>
            <a:endParaRPr sz="2500">
              <a:solidFill>
                <a:schemeClr val="dk2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57"/>
          <p:cNvSpPr txBox="1">
            <a:spLocks noGrp="1"/>
          </p:cNvSpPr>
          <p:nvPr>
            <p:ph type="title"/>
          </p:nvPr>
        </p:nvSpPr>
        <p:spPr>
          <a:xfrm>
            <a:off x="679750" y="606375"/>
            <a:ext cx="2565900" cy="1040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Legal</a:t>
            </a:r>
            <a:endParaRPr/>
          </a:p>
        </p:txBody>
      </p:sp>
      <p:sp>
        <p:nvSpPr>
          <p:cNvPr id="506" name="Google Shape;506;p57"/>
          <p:cNvSpPr txBox="1"/>
          <p:nvPr/>
        </p:nvSpPr>
        <p:spPr>
          <a:xfrm>
            <a:off x="2205625" y="131325"/>
            <a:ext cx="31551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Quantico"/>
                <a:ea typeface="Quantico"/>
                <a:cs typeface="Quantico"/>
                <a:sym typeface="Quantico"/>
              </a:rPr>
              <a:t>Commercialisation</a:t>
            </a:r>
            <a:endParaRPr sz="2500">
              <a:solidFill>
                <a:schemeClr val="dk2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pic>
        <p:nvPicPr>
          <p:cNvPr id="507" name="Google Shape;507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2300" y="0"/>
            <a:ext cx="3721701" cy="10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450" y="1647075"/>
            <a:ext cx="4767849" cy="139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4450" y="3120425"/>
            <a:ext cx="4767850" cy="2023075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57"/>
          <p:cNvSpPr txBox="1"/>
          <p:nvPr/>
        </p:nvSpPr>
        <p:spPr>
          <a:xfrm>
            <a:off x="5437250" y="1781025"/>
            <a:ext cx="3691800" cy="26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ntico"/>
              <a:buChar char="❏"/>
            </a:pPr>
            <a:r>
              <a:rPr lang="en" sz="250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Right of Publicity</a:t>
            </a: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ntico"/>
              <a:buChar char="❏"/>
            </a:pPr>
            <a:r>
              <a:rPr lang="en" sz="250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Protectable Economic Asset</a:t>
            </a: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ntico"/>
              <a:buChar char="❏"/>
            </a:pPr>
            <a:r>
              <a:rPr lang="en" sz="250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Unjust Enrichment</a:t>
            </a:r>
            <a:endParaRPr sz="2500">
              <a:solidFill>
                <a:srgbClr val="FFFFFF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58"/>
          <p:cNvSpPr txBox="1">
            <a:spLocks noGrp="1"/>
          </p:cNvSpPr>
          <p:nvPr>
            <p:ph type="title"/>
          </p:nvPr>
        </p:nvSpPr>
        <p:spPr>
          <a:xfrm>
            <a:off x="729100" y="674975"/>
            <a:ext cx="4387500" cy="2632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58"/>
          <p:cNvSpPr txBox="1">
            <a:spLocks noGrp="1"/>
          </p:cNvSpPr>
          <p:nvPr>
            <p:ph type="subTitle" idx="1"/>
          </p:nvPr>
        </p:nvSpPr>
        <p:spPr>
          <a:xfrm>
            <a:off x="729100" y="2759650"/>
            <a:ext cx="4158300" cy="1913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dirty="0">
                <a:latin typeface="Quantico"/>
                <a:ea typeface="Quantico"/>
                <a:cs typeface="Quantico"/>
                <a:sym typeface="Quantico"/>
              </a:rPr>
              <a:t>Any questions?</a:t>
            </a:r>
            <a:endParaRPr sz="3900" dirty="0">
              <a:latin typeface="Quantico"/>
              <a:ea typeface="Quantico"/>
              <a:cs typeface="Quantico"/>
              <a:sym typeface="Quantico"/>
            </a:endParaRPr>
          </a:p>
        </p:txBody>
      </p:sp>
      <p:pic>
        <p:nvPicPr>
          <p:cNvPr id="517" name="Google Shape;517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4150" y="1257075"/>
            <a:ext cx="3301775" cy="323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8"/>
          <p:cNvSpPr txBox="1">
            <a:spLocks noGrp="1"/>
          </p:cNvSpPr>
          <p:nvPr>
            <p:ph type="title"/>
          </p:nvPr>
        </p:nvSpPr>
        <p:spPr>
          <a:xfrm>
            <a:off x="876900" y="874250"/>
            <a:ext cx="4387500" cy="2632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Why?</a:t>
            </a:r>
            <a:endParaRPr/>
          </a:p>
        </p:txBody>
      </p:sp>
      <p:pic>
        <p:nvPicPr>
          <p:cNvPr id="438" name="Google Shape;43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2794" y="1360864"/>
            <a:ext cx="4767636" cy="28068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822237-E9F6-C5B3-04A8-1A08B7AD1914}"/>
              </a:ext>
            </a:extLst>
          </p:cNvPr>
          <p:cNvSpPr txBox="1"/>
          <p:nvPr/>
        </p:nvSpPr>
        <p:spPr>
          <a:xfrm>
            <a:off x="649705" y="1949116"/>
            <a:ext cx="33640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Bahnschrift Condensed" panose="020B0502040204020203" pitchFamily="34" charset="0"/>
              </a:rPr>
              <a:t>Inspired by “Now and Then” by The Beatles – using AI to posthumously finish Lennon’s song.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latin typeface="Bahnschrift Condensed" panose="020B0502040204020203" pitchFamily="34" charset="0"/>
            </a:endParaRPr>
          </a:p>
          <a:p>
            <a:endParaRPr lang="en-GB" sz="1800" dirty="0">
              <a:latin typeface="Bahnschrift 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Bahnschrift Condensed" panose="020B0502040204020203" pitchFamily="34" charset="0"/>
              </a:rPr>
              <a:t>AI reconstruction software becoming increasingly prominent.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9"/>
          <p:cNvSpPr txBox="1">
            <a:spLocks noGrp="1"/>
          </p:cNvSpPr>
          <p:nvPr>
            <p:ph type="title"/>
          </p:nvPr>
        </p:nvSpPr>
        <p:spPr>
          <a:xfrm>
            <a:off x="727800" y="650600"/>
            <a:ext cx="3081300" cy="192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it works</a:t>
            </a:r>
            <a:endParaRPr/>
          </a:p>
        </p:txBody>
      </p:sp>
      <p:pic>
        <p:nvPicPr>
          <p:cNvPr id="444" name="Google Shape;444;p49"/>
          <p:cNvPicPr preferRelativeResize="0"/>
          <p:nvPr/>
        </p:nvPicPr>
        <p:blipFill rotWithShape="1">
          <a:blip r:embed="rId3">
            <a:alphaModFix/>
          </a:blip>
          <a:srcRect l="6526" t="25026" r="5399" b="31336"/>
          <a:stretch/>
        </p:blipFill>
        <p:spPr>
          <a:xfrm>
            <a:off x="474678" y="2571803"/>
            <a:ext cx="2966225" cy="88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02125" y="466575"/>
            <a:ext cx="4940262" cy="1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35350" y="2750501"/>
            <a:ext cx="3886626" cy="2107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4675" y="3619500"/>
            <a:ext cx="4498551" cy="14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0"/>
          <p:cNvSpPr txBox="1">
            <a:spLocks noGrp="1"/>
          </p:cNvSpPr>
          <p:nvPr>
            <p:ph type="title"/>
          </p:nvPr>
        </p:nvSpPr>
        <p:spPr>
          <a:xfrm>
            <a:off x="735025" y="732375"/>
            <a:ext cx="4299000" cy="9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Training the algorithm</a:t>
            </a:r>
            <a:endParaRPr sz="5800"/>
          </a:p>
        </p:txBody>
      </p:sp>
      <p:sp>
        <p:nvSpPr>
          <p:cNvPr id="453" name="Google Shape;453;p50"/>
          <p:cNvSpPr/>
          <p:nvPr/>
        </p:nvSpPr>
        <p:spPr>
          <a:xfrm>
            <a:off x="284175" y="2306475"/>
            <a:ext cx="8701800" cy="265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54" name="Google Shape;454;p50" title="Blank diagr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344826"/>
            <a:ext cx="9016574" cy="2463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1"/>
          <p:cNvSpPr txBox="1">
            <a:spLocks noGrp="1"/>
          </p:cNvSpPr>
          <p:nvPr>
            <p:ph type="title"/>
          </p:nvPr>
        </p:nvSpPr>
        <p:spPr>
          <a:xfrm>
            <a:off x="686400" y="620250"/>
            <a:ext cx="4387500" cy="2632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/>
              <a:t>Fourier Transforms</a:t>
            </a:r>
            <a:endParaRPr sz="6200"/>
          </a:p>
        </p:txBody>
      </p:sp>
      <p:pic>
        <p:nvPicPr>
          <p:cNvPr id="460" name="Google Shape;460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3600" y="142875"/>
            <a:ext cx="4097324" cy="2057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1350" y="2768500"/>
            <a:ext cx="4589574" cy="229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51"/>
          <p:cNvPicPr preferRelativeResize="0"/>
          <p:nvPr/>
        </p:nvPicPr>
        <p:blipFill rotWithShape="1">
          <a:blip r:embed="rId5">
            <a:alphaModFix/>
          </a:blip>
          <a:srcRect l="2693" t="20344" r="2484"/>
          <a:stretch/>
        </p:blipFill>
        <p:spPr>
          <a:xfrm>
            <a:off x="60525" y="2311750"/>
            <a:ext cx="4295576" cy="87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51"/>
          <p:cNvPicPr preferRelativeResize="0"/>
          <p:nvPr/>
        </p:nvPicPr>
        <p:blipFill rotWithShape="1">
          <a:blip r:embed="rId6">
            <a:alphaModFix/>
          </a:blip>
          <a:srcRect t="5545"/>
          <a:stretch/>
        </p:blipFill>
        <p:spPr>
          <a:xfrm>
            <a:off x="686400" y="3252752"/>
            <a:ext cx="2777300" cy="18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52"/>
          <p:cNvSpPr txBox="1">
            <a:spLocks noGrp="1"/>
          </p:cNvSpPr>
          <p:nvPr>
            <p:ph type="title"/>
          </p:nvPr>
        </p:nvSpPr>
        <p:spPr>
          <a:xfrm>
            <a:off x="735025" y="732375"/>
            <a:ext cx="4299000" cy="9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Training the algorithm</a:t>
            </a:r>
            <a:endParaRPr sz="5800"/>
          </a:p>
        </p:txBody>
      </p:sp>
      <p:sp>
        <p:nvSpPr>
          <p:cNvPr id="469" name="Google Shape;469;p52"/>
          <p:cNvSpPr/>
          <p:nvPr/>
        </p:nvSpPr>
        <p:spPr>
          <a:xfrm>
            <a:off x="284175" y="2306475"/>
            <a:ext cx="8701800" cy="265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70" name="Google Shape;470;p52" title="Blank diagr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344826"/>
            <a:ext cx="9016574" cy="2463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0525" y="895300"/>
            <a:ext cx="3856050" cy="106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3"/>
          <p:cNvSpPr txBox="1">
            <a:spLocks noGrp="1"/>
          </p:cNvSpPr>
          <p:nvPr>
            <p:ph type="title"/>
          </p:nvPr>
        </p:nvSpPr>
        <p:spPr>
          <a:xfrm>
            <a:off x="755325" y="690825"/>
            <a:ext cx="4359900" cy="14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/>
              <a:t>Producing an output</a:t>
            </a:r>
            <a:endParaRPr sz="6200"/>
          </a:p>
        </p:txBody>
      </p:sp>
      <p:sp>
        <p:nvSpPr>
          <p:cNvPr id="477" name="Google Shape;477;p53"/>
          <p:cNvSpPr/>
          <p:nvPr/>
        </p:nvSpPr>
        <p:spPr>
          <a:xfrm>
            <a:off x="314775" y="2292000"/>
            <a:ext cx="8701800" cy="265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78" name="Google Shape;478;p53" title="Blank diagram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2338" y="2144688"/>
            <a:ext cx="7346675" cy="294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54"/>
          <p:cNvSpPr txBox="1">
            <a:spLocks noGrp="1"/>
          </p:cNvSpPr>
          <p:nvPr>
            <p:ph type="title"/>
          </p:nvPr>
        </p:nvSpPr>
        <p:spPr>
          <a:xfrm>
            <a:off x="876900" y="874250"/>
            <a:ext cx="4387500" cy="2632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pic>
        <p:nvPicPr>
          <p:cNvPr id="486" name="Google Shape;486;p5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72725" y="1862463"/>
            <a:ext cx="3574800" cy="201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ary">
            <a:hlinkClick r:id="" action="ppaction://media"/>
            <a:extLst>
              <a:ext uri="{FF2B5EF4-FFF2-40B4-BE49-F238E27FC236}">
                <a16:creationId xmlns:a16="http://schemas.microsoft.com/office/drawing/2014/main" id="{056FAFA5-F626-A136-3E30-7EB3FCEE12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9692" y="2867875"/>
            <a:ext cx="1004236" cy="10042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94AC85-3B53-4941-9BA7-66654BB30F9A}"/>
              </a:ext>
            </a:extLst>
          </p:cNvPr>
          <p:cNvSpPr txBox="1"/>
          <p:nvPr/>
        </p:nvSpPr>
        <p:spPr>
          <a:xfrm>
            <a:off x="949235" y="3831608"/>
            <a:ext cx="1365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Bahnschrift Condensed" panose="020B0502040204020203" pitchFamily="34" charset="0"/>
              </a:rPr>
              <a:t>Original Song</a:t>
            </a:r>
          </a:p>
        </p:txBody>
      </p:sp>
      <p:pic>
        <p:nvPicPr>
          <p:cNvPr id="5" name="vocal_only (4)">
            <a:hlinkClick r:id="" action="ppaction://media"/>
            <a:extLst>
              <a:ext uri="{FF2B5EF4-FFF2-40B4-BE49-F238E27FC236}">
                <a16:creationId xmlns:a16="http://schemas.microsoft.com/office/drawing/2014/main" id="{FA5188B5-A816-DD2A-3D34-C4B4B952ECC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02076" y="2906062"/>
            <a:ext cx="1014175" cy="10141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A9B67E-FA02-16C7-73B5-13B83EBF40DE}"/>
              </a:ext>
            </a:extLst>
          </p:cNvPr>
          <p:cNvSpPr txBox="1"/>
          <p:nvPr/>
        </p:nvSpPr>
        <p:spPr>
          <a:xfrm>
            <a:off x="3102076" y="3843872"/>
            <a:ext cx="1365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Bahnschrift Condensed" panose="020B0502040204020203" pitchFamily="34" charset="0"/>
              </a:rPr>
              <a:t>Algorithm Result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55" title="gary spectrogram 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5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ides Pitch 2024">
  <a:themeElements>
    <a:clrScheme name="Google Colours">
      <a:dk1>
        <a:srgbClr val="000000"/>
      </a:dk1>
      <a:lt1>
        <a:srgbClr val="182A43"/>
      </a:lt1>
      <a:dk2>
        <a:srgbClr val="253851"/>
      </a:dk2>
      <a:lt2>
        <a:srgbClr val="364D6C"/>
      </a:lt2>
      <a:accent1>
        <a:srgbClr val="4F6887"/>
      </a:accent1>
      <a:accent2>
        <a:srgbClr val="6C87A6"/>
      </a:accent2>
      <a:accent3>
        <a:srgbClr val="86A3C3"/>
      </a:accent3>
      <a:accent4>
        <a:srgbClr val="97C5EF"/>
      </a:accent4>
      <a:accent5>
        <a:srgbClr val="A7D4FF"/>
      </a:accent5>
      <a:accent6>
        <a:srgbClr val="BEDEFF"/>
      </a:accent6>
      <a:hlink>
        <a:srgbClr val="FFFFFF"/>
      </a:hlink>
      <a:folHlink>
        <a:srgbClr val="7B1F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On-screen Show (16:9)</PresentationFormat>
  <Paragraphs>40</Paragraphs>
  <Slides>12</Slides>
  <Notes>12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Slides Pitch 2024</vt:lpstr>
      <vt:lpstr>Using Machine Learning to Isolate and Clean Vocal Tracks</vt:lpstr>
      <vt:lpstr>Why?</vt:lpstr>
      <vt:lpstr>How it works</vt:lpstr>
      <vt:lpstr>Training the algorithm</vt:lpstr>
      <vt:lpstr>Fourier Transforms</vt:lpstr>
      <vt:lpstr>Training the algorithm</vt:lpstr>
      <vt:lpstr>Producing an output</vt:lpstr>
      <vt:lpstr>Results</vt:lpstr>
      <vt:lpstr>PowerPoint Presentation</vt:lpstr>
      <vt:lpstr>Ethical </vt:lpstr>
      <vt:lpstr>Legal</vt:lpstr>
      <vt:lpstr>The code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Harriet Rogers</dc:creator>
  <cp:lastModifiedBy>Harriet Rogers</cp:lastModifiedBy>
  <cp:revision>5</cp:revision>
  <dcterms:modified xsi:type="dcterms:W3CDTF">2026-07-23T08:49:31Z</dcterms:modified>
</cp:coreProperties>
</file>