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4" r:id="rId1"/>
  </p:sldMasterIdLst>
  <p:notesMasterIdLst>
    <p:notesMasterId r:id="rId17"/>
  </p:notesMasterIdLst>
  <p:handoutMasterIdLst>
    <p:handoutMasterId r:id="rId18"/>
  </p:handoutMasterIdLst>
  <p:sldIdLst>
    <p:sldId id="339" r:id="rId2"/>
    <p:sldId id="364" r:id="rId3"/>
    <p:sldId id="387" r:id="rId4"/>
    <p:sldId id="363" r:id="rId5"/>
    <p:sldId id="385" r:id="rId6"/>
    <p:sldId id="384" r:id="rId7"/>
    <p:sldId id="380" r:id="rId8"/>
    <p:sldId id="390" r:id="rId9"/>
    <p:sldId id="386" r:id="rId10"/>
    <p:sldId id="382" r:id="rId11"/>
    <p:sldId id="381" r:id="rId12"/>
    <p:sldId id="323" r:id="rId13"/>
    <p:sldId id="303" r:id="rId14"/>
    <p:sldId id="278" r:id="rId15"/>
    <p:sldId id="305" r:id="rId16"/>
  </p:sldIdLst>
  <p:sldSz cx="9144000" cy="6858000" type="screen4x3"/>
  <p:notesSz cx="6797675" cy="992822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aximized">
    <p:restoredLeft sz="15620"/>
    <p:restoredTop sz="87034" autoAdjust="0"/>
  </p:normalViewPr>
  <p:slideViewPr>
    <p:cSldViewPr>
      <p:cViewPr varScale="1">
        <p:scale>
          <a:sx n="64" d="100"/>
          <a:sy n="64" d="100"/>
        </p:scale>
        <p:origin x="-1332" y="-96"/>
      </p:cViewPr>
      <p:guideLst>
        <p:guide orient="horz" pos="2160"/>
        <p:guide pos="2880"/>
      </p:guideLst>
    </p:cSldViewPr>
  </p:slideViewPr>
  <p:notesTextViewPr>
    <p:cViewPr>
      <p:scale>
        <a:sx n="100" d="100"/>
        <a:sy n="100" d="100"/>
      </p:scale>
      <p:origin x="0" y="0"/>
    </p:cViewPr>
  </p:notesTextViewPr>
  <p:sorterViewPr>
    <p:cViewPr>
      <p:scale>
        <a:sx n="75" d="100"/>
        <a:sy n="75" d="100"/>
      </p:scale>
      <p:origin x="0" y="0"/>
    </p:cViewPr>
  </p:sorterViewPr>
  <p:notesViewPr>
    <p:cSldViewPr>
      <p:cViewPr>
        <p:scale>
          <a:sx n="100" d="100"/>
          <a:sy n="100" d="100"/>
        </p:scale>
        <p:origin x="-1908" y="-72"/>
      </p:cViewPr>
      <p:guideLst>
        <p:guide orient="horz" pos="3127"/>
        <p:guide pos="2141"/>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6411"/>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50443" y="0"/>
            <a:ext cx="2945659" cy="496411"/>
          </a:xfrm>
          <a:prstGeom prst="rect">
            <a:avLst/>
          </a:prstGeom>
        </p:spPr>
        <p:txBody>
          <a:bodyPr vert="horz" lIns="91440" tIns="45720" rIns="91440" bIns="45720" rtlCol="0"/>
          <a:lstStyle>
            <a:lvl1pPr algn="r">
              <a:defRPr sz="1200"/>
            </a:lvl1pPr>
          </a:lstStyle>
          <a:p>
            <a:fld id="{D31E0823-113E-4144-B73F-3FE289985082}" type="datetimeFigureOut">
              <a:rPr lang="en-GB" smtClean="0"/>
              <a:t>16/09/2015</a:t>
            </a:fld>
            <a:endParaRPr lang="en-GB"/>
          </a:p>
        </p:txBody>
      </p:sp>
      <p:sp>
        <p:nvSpPr>
          <p:cNvPr id="4" name="Footer Placeholder 3"/>
          <p:cNvSpPr>
            <a:spLocks noGrp="1"/>
          </p:cNvSpPr>
          <p:nvPr>
            <p:ph type="ftr" sz="quarter" idx="2"/>
          </p:nvPr>
        </p:nvSpPr>
        <p:spPr>
          <a:xfrm>
            <a:off x="0" y="9430091"/>
            <a:ext cx="2945659" cy="496411"/>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850443" y="9430091"/>
            <a:ext cx="2945659" cy="496411"/>
          </a:xfrm>
          <a:prstGeom prst="rect">
            <a:avLst/>
          </a:prstGeom>
        </p:spPr>
        <p:txBody>
          <a:bodyPr vert="horz" lIns="91440" tIns="45720" rIns="91440" bIns="45720" rtlCol="0" anchor="b"/>
          <a:lstStyle>
            <a:lvl1pPr algn="r">
              <a:defRPr sz="1200"/>
            </a:lvl1pPr>
          </a:lstStyle>
          <a:p>
            <a:fld id="{92F9BD9A-F703-43DD-8B39-C7A209C3786A}" type="slidenum">
              <a:rPr lang="en-GB" smtClean="0"/>
              <a:t>‹#›</a:t>
            </a:fld>
            <a:endParaRPr lang="en-GB"/>
          </a:p>
        </p:txBody>
      </p:sp>
    </p:spTree>
    <p:extLst>
      <p:ext uri="{BB962C8B-B14F-4D97-AF65-F5344CB8AC3E}">
        <p14:creationId xmlns:p14="http://schemas.microsoft.com/office/powerpoint/2010/main" val="311999827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6411"/>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50443" y="0"/>
            <a:ext cx="2945659" cy="496411"/>
          </a:xfrm>
          <a:prstGeom prst="rect">
            <a:avLst/>
          </a:prstGeom>
        </p:spPr>
        <p:txBody>
          <a:bodyPr vert="horz" lIns="91440" tIns="45720" rIns="91440" bIns="45720" rtlCol="0"/>
          <a:lstStyle>
            <a:lvl1pPr algn="r">
              <a:defRPr sz="1200"/>
            </a:lvl1pPr>
          </a:lstStyle>
          <a:p>
            <a:fld id="{090BB32C-49E7-4800-B476-A0701F120602}" type="datetimeFigureOut">
              <a:rPr lang="en-GB" smtClean="0"/>
              <a:pPr/>
              <a:t>16/09/2015</a:t>
            </a:fld>
            <a:endParaRPr lang="en-GB"/>
          </a:p>
        </p:txBody>
      </p:sp>
      <p:sp>
        <p:nvSpPr>
          <p:cNvPr id="4" name="Slide Image Placeholder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79768" y="4715907"/>
            <a:ext cx="5438140" cy="4467701"/>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9430091"/>
            <a:ext cx="2945659" cy="496411"/>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50443" y="9430091"/>
            <a:ext cx="2945659" cy="496411"/>
          </a:xfrm>
          <a:prstGeom prst="rect">
            <a:avLst/>
          </a:prstGeom>
        </p:spPr>
        <p:txBody>
          <a:bodyPr vert="horz" lIns="91440" tIns="45720" rIns="91440" bIns="45720" rtlCol="0" anchor="b"/>
          <a:lstStyle>
            <a:lvl1pPr algn="r">
              <a:defRPr sz="1200"/>
            </a:lvl1pPr>
          </a:lstStyle>
          <a:p>
            <a:fld id="{0B15A35B-0177-4C91-8514-CF5816AE6F69}" type="slidenum">
              <a:rPr lang="en-GB" smtClean="0"/>
              <a:pPr/>
              <a:t>‹#›</a:t>
            </a:fld>
            <a:endParaRPr lang="en-GB"/>
          </a:p>
        </p:txBody>
      </p:sp>
    </p:spTree>
    <p:extLst>
      <p:ext uri="{BB962C8B-B14F-4D97-AF65-F5344CB8AC3E}">
        <p14:creationId xmlns:p14="http://schemas.microsoft.com/office/powerpoint/2010/main" val="212840694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79768" y="4715907"/>
            <a:ext cx="5502679" cy="4861043"/>
          </a:xfrm>
        </p:spPr>
        <p:txBody>
          <a:bodyPr>
            <a:normAutofit/>
          </a:bodyPr>
          <a:lstStyle/>
          <a:p>
            <a:endParaRPr lang="de-DE" sz="1400" dirty="0" smtClean="0">
              <a:latin typeface="Arial" pitchFamily="34" charset="0"/>
              <a:cs typeface="Arial" pitchFamily="34" charset="0"/>
            </a:endParaRPr>
          </a:p>
        </p:txBody>
      </p:sp>
      <p:sp>
        <p:nvSpPr>
          <p:cNvPr id="4" name="Slide Number Placeholder 3"/>
          <p:cNvSpPr>
            <a:spLocks noGrp="1"/>
          </p:cNvSpPr>
          <p:nvPr>
            <p:ph type="sldNum" sz="quarter" idx="10"/>
          </p:nvPr>
        </p:nvSpPr>
        <p:spPr/>
        <p:txBody>
          <a:bodyPr/>
          <a:lstStyle/>
          <a:p>
            <a:fld id="{0B15A35B-0177-4C91-8514-CF5816AE6F69}" type="slidenum">
              <a:rPr lang="en-GB" smtClean="0"/>
              <a:pPr/>
              <a:t>1</a:t>
            </a:fld>
            <a:endParaRPr lang="en-GB"/>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0B15A35B-0177-4C91-8514-CF5816AE6F69}" type="slidenum">
              <a:rPr lang="en-GB" smtClean="0"/>
              <a:pPr/>
              <a:t>10</a:t>
            </a:fld>
            <a:endParaRPr lang="en-GB"/>
          </a:p>
        </p:txBody>
      </p:sp>
    </p:spTree>
    <p:extLst>
      <p:ext uri="{BB962C8B-B14F-4D97-AF65-F5344CB8AC3E}">
        <p14:creationId xmlns:p14="http://schemas.microsoft.com/office/powerpoint/2010/main" val="239510747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670050" y="742950"/>
            <a:ext cx="3646488" cy="2735263"/>
          </a:xfrm>
        </p:spPr>
      </p:sp>
      <p:sp>
        <p:nvSpPr>
          <p:cNvPr id="3" name="Notes Placeholder 2"/>
          <p:cNvSpPr>
            <a:spLocks noGrp="1"/>
          </p:cNvSpPr>
          <p:nvPr>
            <p:ph type="body" idx="1"/>
          </p:nvPr>
        </p:nvSpPr>
        <p:spPr>
          <a:xfrm>
            <a:off x="686603" y="4260459"/>
            <a:ext cx="5495844" cy="4534654"/>
          </a:xfrm>
        </p:spPr>
        <p:txBody>
          <a:bodyPr>
            <a:noAutofit/>
          </a:bodyPr>
          <a:lstStyle/>
          <a:p>
            <a:pPr>
              <a:lnSpc>
                <a:spcPct val="150000"/>
              </a:lnSpc>
            </a:pPr>
            <a:endParaRPr lang="en-GB" sz="1400" dirty="0">
              <a:latin typeface="Arial" pitchFamily="34" charset="0"/>
              <a:cs typeface="Arial" pitchFamily="34" charset="0"/>
            </a:endParaRPr>
          </a:p>
        </p:txBody>
      </p:sp>
      <p:sp>
        <p:nvSpPr>
          <p:cNvPr id="4" name="Slide Number Placeholder 3"/>
          <p:cNvSpPr>
            <a:spLocks noGrp="1"/>
          </p:cNvSpPr>
          <p:nvPr>
            <p:ph type="sldNum" sz="quarter" idx="10"/>
          </p:nvPr>
        </p:nvSpPr>
        <p:spPr/>
        <p:txBody>
          <a:bodyPr/>
          <a:lstStyle/>
          <a:p>
            <a:fld id="{0B15A35B-0177-4C91-8514-CF5816AE6F69}" type="slidenum">
              <a:rPr lang="en-GB" smtClean="0"/>
              <a:pPr/>
              <a:t>11</a:t>
            </a:fld>
            <a:endParaRPr lang="en-GB"/>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de-DE" sz="1400" dirty="0">
              <a:latin typeface="Arial" pitchFamily="34" charset="0"/>
              <a:cs typeface="Arial" pitchFamily="34" charset="0"/>
            </a:endParaRPr>
          </a:p>
        </p:txBody>
      </p:sp>
      <p:sp>
        <p:nvSpPr>
          <p:cNvPr id="4" name="Slide Number Placeholder 3"/>
          <p:cNvSpPr>
            <a:spLocks noGrp="1"/>
          </p:cNvSpPr>
          <p:nvPr>
            <p:ph type="sldNum" sz="quarter" idx="10"/>
          </p:nvPr>
        </p:nvSpPr>
        <p:spPr/>
        <p:txBody>
          <a:bodyPr/>
          <a:lstStyle/>
          <a:p>
            <a:fld id="{0B15A35B-0177-4C91-8514-CF5816AE6F69}" type="slidenum">
              <a:rPr lang="en-GB" smtClean="0"/>
              <a:pPr/>
              <a:t>12</a:t>
            </a:fld>
            <a:endParaRPr lang="en-GB"/>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573338" y="117475"/>
            <a:ext cx="936625" cy="703263"/>
          </a:xfrm>
        </p:spPr>
      </p:sp>
      <p:sp>
        <p:nvSpPr>
          <p:cNvPr id="3" name="Notes Placeholder 2"/>
          <p:cNvSpPr>
            <a:spLocks noGrp="1"/>
          </p:cNvSpPr>
          <p:nvPr>
            <p:ph type="body" idx="1"/>
          </p:nvPr>
        </p:nvSpPr>
        <p:spPr>
          <a:xfrm>
            <a:off x="186981" y="898561"/>
            <a:ext cx="6610694" cy="8756573"/>
          </a:xfrm>
        </p:spPr>
        <p:txBody>
          <a:bodyPr>
            <a:noAutofit/>
          </a:bodyPr>
          <a:lstStyle/>
          <a:p>
            <a:endParaRPr lang="de-DE" sz="1300" dirty="0">
              <a:latin typeface="Arial" pitchFamily="34" charset="0"/>
              <a:cs typeface="Arial" pitchFamily="34" charset="0"/>
            </a:endParaRPr>
          </a:p>
        </p:txBody>
      </p:sp>
      <p:sp>
        <p:nvSpPr>
          <p:cNvPr id="4" name="Slide Number Placeholder 3"/>
          <p:cNvSpPr>
            <a:spLocks noGrp="1"/>
          </p:cNvSpPr>
          <p:nvPr>
            <p:ph type="sldNum" sz="quarter" idx="10"/>
          </p:nvPr>
        </p:nvSpPr>
        <p:spPr/>
        <p:txBody>
          <a:bodyPr/>
          <a:lstStyle/>
          <a:p>
            <a:fld id="{0B15A35B-0177-4C91-8514-CF5816AE6F69}" type="slidenum">
              <a:rPr lang="en-GB" smtClean="0"/>
              <a:pPr/>
              <a:t>13</a:t>
            </a:fld>
            <a:endParaRPr lang="en-GB"/>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685925" y="744538"/>
            <a:ext cx="3328988" cy="2498725"/>
          </a:xfrm>
        </p:spPr>
      </p:sp>
      <p:sp>
        <p:nvSpPr>
          <p:cNvPr id="3" name="Notes Placeholder 2"/>
          <p:cNvSpPr>
            <a:spLocks noGrp="1"/>
          </p:cNvSpPr>
          <p:nvPr>
            <p:ph type="body" idx="1"/>
          </p:nvPr>
        </p:nvSpPr>
        <p:spPr>
          <a:xfrm>
            <a:off x="472479" y="3556806"/>
            <a:ext cx="5852717" cy="5941960"/>
          </a:xfrm>
        </p:spPr>
        <p:txBody>
          <a:bodyPr>
            <a:normAutofit/>
          </a:bodyPr>
          <a:lstStyle/>
          <a:p>
            <a:endParaRPr lang="de-AT" sz="1400" dirty="0">
              <a:latin typeface="Arial" pitchFamily="34" charset="0"/>
              <a:cs typeface="Arial" pitchFamily="34" charset="0"/>
            </a:endParaRPr>
          </a:p>
        </p:txBody>
      </p:sp>
      <p:sp>
        <p:nvSpPr>
          <p:cNvPr id="4" name="Slide Number Placeholder 3"/>
          <p:cNvSpPr>
            <a:spLocks noGrp="1"/>
          </p:cNvSpPr>
          <p:nvPr>
            <p:ph type="sldNum" sz="quarter" idx="10"/>
          </p:nvPr>
        </p:nvSpPr>
        <p:spPr/>
        <p:txBody>
          <a:bodyPr/>
          <a:lstStyle/>
          <a:p>
            <a:fld id="{0B15A35B-0177-4C91-8514-CF5816AE6F69}" type="slidenum">
              <a:rPr lang="en-GB" smtClean="0"/>
              <a:pPr/>
              <a:t>14</a:t>
            </a:fld>
            <a:endParaRPr lang="en-GB"/>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322513" y="744538"/>
            <a:ext cx="1871662" cy="1404937"/>
          </a:xfrm>
        </p:spPr>
      </p:sp>
      <p:sp>
        <p:nvSpPr>
          <p:cNvPr id="3" name="Notes Placeholder 2"/>
          <p:cNvSpPr>
            <a:spLocks noGrp="1"/>
          </p:cNvSpPr>
          <p:nvPr>
            <p:ph type="body" idx="1"/>
          </p:nvPr>
        </p:nvSpPr>
        <p:spPr>
          <a:xfrm>
            <a:off x="401104" y="2384051"/>
            <a:ext cx="6066841" cy="7192899"/>
          </a:xfrm>
        </p:spPr>
        <p:txBody>
          <a:bodyPr>
            <a:normAutofit/>
          </a:bodyPr>
          <a:lstStyle/>
          <a:p>
            <a:endParaRPr lang="de-DE" sz="1400" b="1" baseline="0" dirty="0" smtClean="0">
              <a:latin typeface="Arial" pitchFamily="34" charset="0"/>
            </a:endParaRPr>
          </a:p>
        </p:txBody>
      </p:sp>
      <p:sp>
        <p:nvSpPr>
          <p:cNvPr id="4" name="Slide Number Placeholder 3"/>
          <p:cNvSpPr>
            <a:spLocks noGrp="1"/>
          </p:cNvSpPr>
          <p:nvPr>
            <p:ph type="sldNum" sz="quarter" idx="10"/>
          </p:nvPr>
        </p:nvSpPr>
        <p:spPr/>
        <p:txBody>
          <a:bodyPr/>
          <a:lstStyle/>
          <a:p>
            <a:fld id="{0B15A35B-0177-4C91-8514-CF5816AE6F69}" type="slidenum">
              <a:rPr lang="en-GB" smtClean="0"/>
              <a:pPr/>
              <a:t>15</a:t>
            </a:fld>
            <a:endParaRPr lang="en-GB"/>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670050" y="742950"/>
            <a:ext cx="3646488" cy="2735263"/>
          </a:xfrm>
        </p:spPr>
      </p:sp>
      <p:sp>
        <p:nvSpPr>
          <p:cNvPr id="3" name="Notes Placeholder 2"/>
          <p:cNvSpPr>
            <a:spLocks noGrp="1"/>
          </p:cNvSpPr>
          <p:nvPr>
            <p:ph type="body" idx="1"/>
          </p:nvPr>
        </p:nvSpPr>
        <p:spPr>
          <a:xfrm>
            <a:off x="686603" y="4260459"/>
            <a:ext cx="5495844" cy="4534654"/>
          </a:xfrm>
        </p:spPr>
        <p:txBody>
          <a:bodyPr>
            <a:noAutofit/>
          </a:bodyPr>
          <a:lstStyle/>
          <a:p>
            <a:pPr>
              <a:lnSpc>
                <a:spcPct val="150000"/>
              </a:lnSpc>
            </a:pPr>
            <a:endParaRPr lang="en-GB" sz="1400" dirty="0">
              <a:latin typeface="Arial" pitchFamily="34" charset="0"/>
              <a:cs typeface="Arial" pitchFamily="34" charset="0"/>
            </a:endParaRPr>
          </a:p>
        </p:txBody>
      </p:sp>
      <p:sp>
        <p:nvSpPr>
          <p:cNvPr id="4" name="Slide Number Placeholder 3"/>
          <p:cNvSpPr>
            <a:spLocks noGrp="1"/>
          </p:cNvSpPr>
          <p:nvPr>
            <p:ph type="sldNum" sz="quarter" idx="10"/>
          </p:nvPr>
        </p:nvSpPr>
        <p:spPr/>
        <p:txBody>
          <a:bodyPr/>
          <a:lstStyle/>
          <a:p>
            <a:fld id="{0B15A35B-0177-4C91-8514-CF5816AE6F69}" type="slidenum">
              <a:rPr lang="en-GB" smtClean="0"/>
              <a:pPr/>
              <a:t>2</a:t>
            </a:fld>
            <a:endParaRPr lang="en-GB"/>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0B15A35B-0177-4C91-8514-CF5816AE6F69}" type="slidenum">
              <a:rPr lang="en-GB" smtClean="0"/>
              <a:pPr/>
              <a:t>3</a:t>
            </a:fld>
            <a:endParaRPr lang="en-GB"/>
          </a:p>
        </p:txBody>
      </p:sp>
    </p:spTree>
    <p:extLst>
      <p:ext uri="{BB962C8B-B14F-4D97-AF65-F5344CB8AC3E}">
        <p14:creationId xmlns:p14="http://schemas.microsoft.com/office/powerpoint/2010/main" val="50025584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12850" y="744538"/>
            <a:ext cx="4375150" cy="3281362"/>
          </a:xfrm>
        </p:spPr>
      </p:sp>
      <p:sp>
        <p:nvSpPr>
          <p:cNvPr id="3" name="Notes Placeholder 2"/>
          <p:cNvSpPr>
            <a:spLocks noGrp="1"/>
          </p:cNvSpPr>
          <p:nvPr>
            <p:ph type="body" idx="1"/>
          </p:nvPr>
        </p:nvSpPr>
        <p:spPr>
          <a:xfrm>
            <a:off x="615230" y="4260459"/>
            <a:ext cx="5567218" cy="5238307"/>
          </a:xfrm>
        </p:spPr>
        <p:txBody>
          <a:bodyPr>
            <a:normAutofit/>
          </a:bodyPr>
          <a:lstStyle/>
          <a:p>
            <a:endParaRPr lang="en-GB" sz="1400" dirty="0">
              <a:latin typeface="Arial" panose="020B0604020202020204" pitchFamily="34" charset="0"/>
              <a:cs typeface="Arial" panose="020B0604020202020204" pitchFamily="34" charset="0"/>
            </a:endParaRPr>
          </a:p>
          <a:p>
            <a:endParaRPr lang="en-GB" sz="1400" dirty="0">
              <a:latin typeface="Arial" panose="020B0604020202020204" pitchFamily="34" charset="0"/>
              <a:cs typeface="Arial" panose="020B0604020202020204" pitchFamily="34" charset="0"/>
            </a:endParaRPr>
          </a:p>
          <a:p>
            <a:endParaRPr lang="en-GB" sz="1400" dirty="0">
              <a:latin typeface="Arial" panose="020B0604020202020204" pitchFamily="34" charset="0"/>
              <a:cs typeface="Arial" panose="020B0604020202020204" pitchFamily="34" charset="0"/>
            </a:endParaRPr>
          </a:p>
          <a:p>
            <a:pPr marL="345575" indent="-345575">
              <a:buAutoNum type="arabicPeriod"/>
            </a:pPr>
            <a:endParaRPr lang="en-GB" sz="1400" dirty="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10"/>
          </p:nvPr>
        </p:nvSpPr>
        <p:spPr/>
        <p:txBody>
          <a:bodyPr/>
          <a:lstStyle/>
          <a:p>
            <a:fld id="{0B15A35B-0177-4C91-8514-CF5816AE6F69}" type="slidenum">
              <a:rPr lang="en-GB" smtClean="0"/>
              <a:pPr/>
              <a:t>4</a:t>
            </a:fld>
            <a:endParaRPr lang="en-GB"/>
          </a:p>
        </p:txBody>
      </p:sp>
    </p:spTree>
    <p:extLst>
      <p:ext uri="{BB962C8B-B14F-4D97-AF65-F5344CB8AC3E}">
        <p14:creationId xmlns:p14="http://schemas.microsoft.com/office/powerpoint/2010/main" val="323493239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241550" y="508000"/>
            <a:ext cx="2030413" cy="1524000"/>
          </a:xfrm>
        </p:spPr>
      </p:sp>
      <p:sp>
        <p:nvSpPr>
          <p:cNvPr id="3" name="Notes Placeholder 2"/>
          <p:cNvSpPr>
            <a:spLocks noGrp="1"/>
          </p:cNvSpPr>
          <p:nvPr>
            <p:ph type="body" idx="1"/>
          </p:nvPr>
        </p:nvSpPr>
        <p:spPr>
          <a:xfrm>
            <a:off x="329730" y="2305867"/>
            <a:ext cx="6138215" cy="7349266"/>
          </a:xfrm>
        </p:spPr>
        <p:txBody>
          <a:bodyPr>
            <a:normAutofit/>
          </a:bodyPr>
          <a:lstStyle/>
          <a:p>
            <a:pPr>
              <a:lnSpc>
                <a:spcPct val="150000"/>
              </a:lnSpc>
            </a:pPr>
            <a:endParaRPr lang="de-DE" sz="1500" dirty="0">
              <a:latin typeface="Arial" pitchFamily="34" charset="0"/>
              <a:cs typeface="Arial" pitchFamily="34" charset="0"/>
            </a:endParaRPr>
          </a:p>
        </p:txBody>
      </p:sp>
      <p:sp>
        <p:nvSpPr>
          <p:cNvPr id="4" name="Slide Number Placeholder 3"/>
          <p:cNvSpPr>
            <a:spLocks noGrp="1"/>
          </p:cNvSpPr>
          <p:nvPr>
            <p:ph type="sldNum" sz="quarter" idx="10"/>
          </p:nvPr>
        </p:nvSpPr>
        <p:spPr/>
        <p:txBody>
          <a:bodyPr/>
          <a:lstStyle/>
          <a:p>
            <a:fld id="{0B15A35B-0177-4C91-8514-CF5816AE6F69}" type="slidenum">
              <a:rPr lang="en-GB" smtClean="0"/>
              <a:pPr/>
              <a:t>5</a:t>
            </a:fld>
            <a:endParaRPr lang="en-GB"/>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241550" y="508000"/>
            <a:ext cx="2030413" cy="1524000"/>
          </a:xfrm>
        </p:spPr>
      </p:sp>
      <p:sp>
        <p:nvSpPr>
          <p:cNvPr id="3" name="Notes Placeholder 2"/>
          <p:cNvSpPr>
            <a:spLocks noGrp="1"/>
          </p:cNvSpPr>
          <p:nvPr>
            <p:ph type="body" idx="1"/>
          </p:nvPr>
        </p:nvSpPr>
        <p:spPr>
          <a:xfrm>
            <a:off x="543854" y="2540418"/>
            <a:ext cx="5781342" cy="7114715"/>
          </a:xfrm>
        </p:spPr>
        <p:txBody>
          <a:bodyPr>
            <a:normAutofit/>
          </a:bodyPr>
          <a:lstStyle/>
          <a:p>
            <a:pPr lvl="1">
              <a:lnSpc>
                <a:spcPct val="150000"/>
              </a:lnSpc>
              <a:buFont typeface="Arial" pitchFamily="34" charset="0"/>
              <a:buChar char="•"/>
            </a:pPr>
            <a:endParaRPr lang="en-GB" sz="1400" dirty="0" smtClean="0">
              <a:latin typeface="Arial" pitchFamily="34" charset="0"/>
              <a:cs typeface="Arial" pitchFamily="34" charset="0"/>
            </a:endParaRPr>
          </a:p>
          <a:p>
            <a:pPr>
              <a:lnSpc>
                <a:spcPct val="150000"/>
              </a:lnSpc>
            </a:pPr>
            <a:endParaRPr lang="de-DE" sz="1500" dirty="0">
              <a:latin typeface="Arial" pitchFamily="34" charset="0"/>
              <a:cs typeface="Arial" pitchFamily="34" charset="0"/>
            </a:endParaRPr>
          </a:p>
        </p:txBody>
      </p:sp>
      <p:sp>
        <p:nvSpPr>
          <p:cNvPr id="4" name="Slide Number Placeholder 3"/>
          <p:cNvSpPr>
            <a:spLocks noGrp="1"/>
          </p:cNvSpPr>
          <p:nvPr>
            <p:ph type="sldNum" sz="quarter" idx="10"/>
          </p:nvPr>
        </p:nvSpPr>
        <p:spPr/>
        <p:txBody>
          <a:bodyPr/>
          <a:lstStyle/>
          <a:p>
            <a:fld id="{0B15A35B-0177-4C91-8514-CF5816AE6F69}" type="slidenum">
              <a:rPr lang="en-GB" smtClean="0"/>
              <a:pPr/>
              <a:t>6</a:t>
            </a:fld>
            <a:endParaRPr lang="en-GB"/>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670050" y="742950"/>
            <a:ext cx="3646488" cy="2735263"/>
          </a:xfrm>
        </p:spPr>
      </p:sp>
      <p:sp>
        <p:nvSpPr>
          <p:cNvPr id="3" name="Notes Placeholder 2"/>
          <p:cNvSpPr>
            <a:spLocks noGrp="1"/>
          </p:cNvSpPr>
          <p:nvPr>
            <p:ph type="body" idx="1"/>
          </p:nvPr>
        </p:nvSpPr>
        <p:spPr>
          <a:xfrm>
            <a:off x="686603" y="4260459"/>
            <a:ext cx="5495844" cy="4534654"/>
          </a:xfrm>
        </p:spPr>
        <p:txBody>
          <a:bodyPr>
            <a:noAutofit/>
          </a:bodyPr>
          <a:lstStyle/>
          <a:p>
            <a:pPr>
              <a:lnSpc>
                <a:spcPct val="150000"/>
              </a:lnSpc>
            </a:pPr>
            <a:endParaRPr lang="en-GB" sz="1400" dirty="0">
              <a:latin typeface="Arial" pitchFamily="34" charset="0"/>
              <a:cs typeface="Arial" pitchFamily="34" charset="0"/>
            </a:endParaRPr>
          </a:p>
        </p:txBody>
      </p:sp>
      <p:sp>
        <p:nvSpPr>
          <p:cNvPr id="4" name="Slide Number Placeholder 3"/>
          <p:cNvSpPr>
            <a:spLocks noGrp="1"/>
          </p:cNvSpPr>
          <p:nvPr>
            <p:ph type="sldNum" sz="quarter" idx="10"/>
          </p:nvPr>
        </p:nvSpPr>
        <p:spPr/>
        <p:txBody>
          <a:bodyPr/>
          <a:lstStyle/>
          <a:p>
            <a:fld id="{0B15A35B-0177-4C91-8514-CF5816AE6F69}" type="slidenum">
              <a:rPr lang="en-GB" smtClean="0"/>
              <a:pPr/>
              <a:t>7</a:t>
            </a:fld>
            <a:endParaRPr lang="en-GB"/>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0B15A35B-0177-4C91-8514-CF5816AE6F69}" type="slidenum">
              <a:rPr lang="en-GB" smtClean="0"/>
              <a:pPr/>
              <a:t>8</a:t>
            </a:fld>
            <a:endParaRPr lang="en-GB"/>
          </a:p>
        </p:txBody>
      </p:sp>
    </p:spTree>
    <p:extLst>
      <p:ext uri="{BB962C8B-B14F-4D97-AF65-F5344CB8AC3E}">
        <p14:creationId xmlns:p14="http://schemas.microsoft.com/office/powerpoint/2010/main" val="190344553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79767" y="4715907"/>
            <a:ext cx="5574054" cy="4939227"/>
          </a:xfrm>
        </p:spPr>
        <p:txBody>
          <a:bodyPr>
            <a:normAutofit/>
          </a:bodyPr>
          <a:lstStyle/>
          <a:p>
            <a:endParaRPr lang="de-DE" sz="1400" dirty="0">
              <a:latin typeface="Arial" pitchFamily="34" charset="0"/>
              <a:cs typeface="Arial" pitchFamily="34" charset="0"/>
            </a:endParaRPr>
          </a:p>
        </p:txBody>
      </p:sp>
      <p:sp>
        <p:nvSpPr>
          <p:cNvPr id="4" name="Slide Number Placeholder 3"/>
          <p:cNvSpPr>
            <a:spLocks noGrp="1"/>
          </p:cNvSpPr>
          <p:nvPr>
            <p:ph type="sldNum" sz="quarter" idx="10"/>
          </p:nvPr>
        </p:nvSpPr>
        <p:spPr/>
        <p:txBody>
          <a:bodyPr/>
          <a:lstStyle/>
          <a:p>
            <a:fld id="{0B15A35B-0177-4C91-8514-CF5816AE6F69}" type="slidenum">
              <a:rPr lang="en-GB" smtClean="0"/>
              <a:pPr/>
              <a:t>9</a:t>
            </a:fld>
            <a:endParaRPr lang="en-GB"/>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ound Diagonal Corner Rectangle 6"/>
          <p:cNvSpPr/>
          <p:nvPr/>
        </p:nvSpPr>
        <p:spPr>
          <a:xfrm>
            <a:off x="164592" y="146304"/>
            <a:ext cx="8814816" cy="2505456"/>
          </a:xfrm>
          <a:prstGeom prst="round2DiagRect">
            <a:avLst>
              <a:gd name="adj1" fmla="val 11807"/>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Title 7"/>
          <p:cNvSpPr>
            <a:spLocks noGrp="1"/>
          </p:cNvSpPr>
          <p:nvPr>
            <p:ph type="ctrTitle"/>
          </p:nvPr>
        </p:nvSpPr>
        <p:spPr>
          <a:xfrm>
            <a:off x="464234" y="381001"/>
            <a:ext cx="8229600" cy="2209800"/>
          </a:xfrm>
        </p:spPr>
        <p:txBody>
          <a:bodyPr lIns="45720" rIns="228600" anchor="b">
            <a:normAutofit/>
          </a:bodyPr>
          <a:lstStyle>
            <a:lvl1pPr marL="0" algn="r">
              <a:defRPr sz="4800"/>
            </a:lvl1pPr>
            <a:extLst/>
          </a:lstStyle>
          <a:p>
            <a:r>
              <a:rPr kumimoji="0" lang="en-US" smtClean="0"/>
              <a:t>Click to edit Master title style</a:t>
            </a:r>
            <a:endParaRPr kumimoji="0" lang="en-US"/>
          </a:p>
        </p:txBody>
      </p:sp>
      <p:sp>
        <p:nvSpPr>
          <p:cNvPr id="9" name="Subtitle 8"/>
          <p:cNvSpPr>
            <a:spLocks noGrp="1"/>
          </p:cNvSpPr>
          <p:nvPr>
            <p:ph type="subTitle" idx="1"/>
          </p:nvPr>
        </p:nvSpPr>
        <p:spPr>
          <a:xfrm>
            <a:off x="2133600" y="2819400"/>
            <a:ext cx="6560234" cy="1752600"/>
          </a:xfrm>
        </p:spPr>
        <p:txBody>
          <a:bodyPr lIns="45720" rIns="246888"/>
          <a:lstStyle>
            <a:lvl1pPr marL="0" indent="0" algn="r">
              <a:spcBef>
                <a:spcPts val="0"/>
              </a:spcBef>
              <a:buNone/>
              <a:defRPr>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10" name="Date Placeholder 9"/>
          <p:cNvSpPr>
            <a:spLocks noGrp="1"/>
          </p:cNvSpPr>
          <p:nvPr>
            <p:ph type="dt" sz="half" idx="10"/>
          </p:nvPr>
        </p:nvSpPr>
        <p:spPr>
          <a:xfrm>
            <a:off x="5562600" y="6509004"/>
            <a:ext cx="3002280" cy="274320"/>
          </a:xfrm>
        </p:spPr>
        <p:txBody>
          <a:bodyPr vert="horz" rtlCol="0"/>
          <a:lstStyle>
            <a:extLst/>
          </a:lstStyle>
          <a:p>
            <a:fld id="{A1B7660A-472A-4812-A588-1CD16CA1601B}" type="datetimeFigureOut">
              <a:rPr lang="en-GB" smtClean="0"/>
              <a:pPr/>
              <a:t>16/09/2015</a:t>
            </a:fld>
            <a:endParaRPr lang="en-GB"/>
          </a:p>
        </p:txBody>
      </p:sp>
      <p:sp>
        <p:nvSpPr>
          <p:cNvPr id="11" name="Slide Number Placeholder 10"/>
          <p:cNvSpPr>
            <a:spLocks noGrp="1"/>
          </p:cNvSpPr>
          <p:nvPr>
            <p:ph type="sldNum" sz="quarter" idx="11"/>
          </p:nvPr>
        </p:nvSpPr>
        <p:spPr>
          <a:xfrm>
            <a:off x="8638952" y="6509004"/>
            <a:ext cx="464288" cy="274320"/>
          </a:xfrm>
        </p:spPr>
        <p:txBody>
          <a:bodyPr vert="horz" rtlCol="0"/>
          <a:lstStyle>
            <a:lvl1pPr>
              <a:defRPr>
                <a:solidFill>
                  <a:schemeClr val="tx2">
                    <a:shade val="90000"/>
                  </a:schemeClr>
                </a:solidFill>
              </a:defRPr>
            </a:lvl1pPr>
            <a:extLst/>
          </a:lstStyle>
          <a:p>
            <a:fld id="{32C6E58F-0CA5-42E9-81B8-530BD5968BE3}" type="slidenum">
              <a:rPr lang="en-GB" smtClean="0"/>
              <a:pPr/>
              <a:t>‹#›</a:t>
            </a:fld>
            <a:endParaRPr lang="en-GB"/>
          </a:p>
        </p:txBody>
      </p:sp>
      <p:sp>
        <p:nvSpPr>
          <p:cNvPr id="12" name="Footer Placeholder 11"/>
          <p:cNvSpPr>
            <a:spLocks noGrp="1"/>
          </p:cNvSpPr>
          <p:nvPr>
            <p:ph type="ftr" sz="quarter" idx="12"/>
          </p:nvPr>
        </p:nvSpPr>
        <p:spPr>
          <a:xfrm>
            <a:off x="1600200" y="6509004"/>
            <a:ext cx="3907464" cy="274320"/>
          </a:xfrm>
        </p:spPr>
        <p:txBody>
          <a:bodyPr vert="horz" rtlCol="0"/>
          <a:lstStyle>
            <a:extLst/>
          </a:lstStyle>
          <a:p>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A1B7660A-472A-4812-A588-1CD16CA1601B}" type="datetimeFigureOut">
              <a:rPr lang="en-GB" smtClean="0"/>
              <a:pPr/>
              <a:t>16/09/2015</a:t>
            </a:fld>
            <a:endParaRPr lang="en-GB"/>
          </a:p>
        </p:txBody>
      </p:sp>
      <p:sp>
        <p:nvSpPr>
          <p:cNvPr id="5" name="Footer Placeholder 4"/>
          <p:cNvSpPr>
            <a:spLocks noGrp="1"/>
          </p:cNvSpPr>
          <p:nvPr>
            <p:ph type="ftr" sz="quarter" idx="11"/>
          </p:nvPr>
        </p:nvSpPr>
        <p:spPr/>
        <p:txBody>
          <a:bodyPr/>
          <a:lstStyle>
            <a:extLst/>
          </a:lstStyle>
          <a:p>
            <a:endParaRPr lang="en-GB"/>
          </a:p>
        </p:txBody>
      </p:sp>
      <p:sp>
        <p:nvSpPr>
          <p:cNvPr id="6" name="Slide Number Placeholder 5"/>
          <p:cNvSpPr>
            <a:spLocks noGrp="1"/>
          </p:cNvSpPr>
          <p:nvPr>
            <p:ph type="sldNum" sz="quarter" idx="12"/>
          </p:nvPr>
        </p:nvSpPr>
        <p:spPr/>
        <p:txBody>
          <a:bodyPr/>
          <a:lstStyle>
            <a:extLst/>
          </a:lstStyle>
          <a:p>
            <a:fld id="{32C6E58F-0CA5-42E9-81B8-530BD5968BE3}" type="slidenum">
              <a:rPr lang="en-GB" smtClean="0"/>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lvl1pPr algn="l">
              <a:defRPr/>
            </a:lvl1pPr>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A1B7660A-472A-4812-A588-1CD16CA1601B}" type="datetimeFigureOut">
              <a:rPr lang="en-GB" smtClean="0"/>
              <a:pPr/>
              <a:t>16/09/2015</a:t>
            </a:fld>
            <a:endParaRPr lang="en-GB"/>
          </a:p>
        </p:txBody>
      </p:sp>
      <p:sp>
        <p:nvSpPr>
          <p:cNvPr id="5" name="Footer Placeholder 4"/>
          <p:cNvSpPr>
            <a:spLocks noGrp="1"/>
          </p:cNvSpPr>
          <p:nvPr>
            <p:ph type="ftr" sz="quarter" idx="11"/>
          </p:nvPr>
        </p:nvSpPr>
        <p:spPr/>
        <p:txBody>
          <a:bodyPr/>
          <a:lstStyle>
            <a:extLst/>
          </a:lstStyle>
          <a:p>
            <a:endParaRPr lang="en-GB"/>
          </a:p>
        </p:txBody>
      </p:sp>
      <p:sp>
        <p:nvSpPr>
          <p:cNvPr id="6" name="Slide Number Placeholder 5"/>
          <p:cNvSpPr>
            <a:spLocks noGrp="1"/>
          </p:cNvSpPr>
          <p:nvPr>
            <p:ph type="sldNum" sz="quarter" idx="12"/>
          </p:nvPr>
        </p:nvSpPr>
        <p:spPr/>
        <p:txBody>
          <a:bodyPr/>
          <a:lstStyle>
            <a:extLst/>
          </a:lstStyle>
          <a:p>
            <a:fld id="{32C6E58F-0CA5-42E9-81B8-530BD5968BE3}" type="slidenum">
              <a:rPr lang="en-GB" smtClean="0"/>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7" name="Rectangle 6"/>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A1B7660A-472A-4812-A588-1CD16CA1601B}" type="datetimeFigureOut">
              <a:rPr lang="en-GB" smtClean="0"/>
              <a:pPr/>
              <a:t>16/09/2015</a:t>
            </a:fld>
            <a:endParaRPr lang="en-GB"/>
          </a:p>
        </p:txBody>
      </p:sp>
      <p:sp>
        <p:nvSpPr>
          <p:cNvPr id="5" name="Footer Placeholder 4"/>
          <p:cNvSpPr>
            <a:spLocks noGrp="1"/>
          </p:cNvSpPr>
          <p:nvPr>
            <p:ph type="ftr" sz="quarter" idx="11"/>
          </p:nvPr>
        </p:nvSpPr>
        <p:spPr/>
        <p:txBody>
          <a:bodyPr/>
          <a:lstStyle>
            <a:extLst/>
          </a:lstStyle>
          <a:p>
            <a:endParaRPr lang="en-GB"/>
          </a:p>
        </p:txBody>
      </p:sp>
      <p:sp>
        <p:nvSpPr>
          <p:cNvPr id="6" name="Slide Number Placeholder 5"/>
          <p:cNvSpPr>
            <a:spLocks noGrp="1"/>
          </p:cNvSpPr>
          <p:nvPr>
            <p:ph type="sldNum" sz="quarter" idx="12"/>
          </p:nvPr>
        </p:nvSpPr>
        <p:spPr/>
        <p:txBody>
          <a:bodyPr/>
          <a:lstStyle>
            <a:extLst/>
          </a:lstStyle>
          <a:p>
            <a:fld id="{32C6E58F-0CA5-42E9-81B8-530BD5968BE3}" type="slidenum">
              <a:rPr lang="en-GB" smtClean="0"/>
              <a:pPr/>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7" name="Rectangle 6"/>
          <p:cNvSpPr/>
          <p:nvPr/>
        </p:nvSpPr>
        <p:spPr>
          <a:xfrm>
            <a:off x="1000128" y="3267456"/>
            <a:ext cx="74066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722376" y="498230"/>
            <a:ext cx="7772400" cy="2731008"/>
          </a:xfrm>
        </p:spPr>
        <p:txBody>
          <a:bodyPr rIns="100584"/>
          <a:lstStyle>
            <a:lvl1pPr algn="r">
              <a:buNone/>
              <a:defRPr sz="4000" b="1" cap="none">
                <a:solidFill>
                  <a:schemeClr val="accent1">
                    <a:tint val="95000"/>
                    <a:satMod val="200000"/>
                  </a:schemeClr>
                </a:solidFill>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722313" y="3287713"/>
            <a:ext cx="7772400" cy="1509712"/>
          </a:xfrm>
        </p:spPr>
        <p:txBody>
          <a:bodyPr rIns="128016" anchor="t"/>
          <a:lstStyle>
            <a:lvl1pPr marL="0" indent="0" algn="r">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8" name="Date Placeholder 7"/>
          <p:cNvSpPr>
            <a:spLocks noGrp="1"/>
          </p:cNvSpPr>
          <p:nvPr>
            <p:ph type="dt" sz="half" idx="10"/>
          </p:nvPr>
        </p:nvSpPr>
        <p:spPr>
          <a:xfrm>
            <a:off x="5562600" y="6513670"/>
            <a:ext cx="3002280" cy="274320"/>
          </a:xfrm>
        </p:spPr>
        <p:txBody>
          <a:bodyPr vert="horz" rtlCol="0"/>
          <a:lstStyle>
            <a:extLst/>
          </a:lstStyle>
          <a:p>
            <a:fld id="{A1B7660A-472A-4812-A588-1CD16CA1601B}" type="datetimeFigureOut">
              <a:rPr lang="en-GB" smtClean="0"/>
              <a:pPr/>
              <a:t>16/09/2015</a:t>
            </a:fld>
            <a:endParaRPr lang="en-GB"/>
          </a:p>
        </p:txBody>
      </p:sp>
      <p:sp>
        <p:nvSpPr>
          <p:cNvPr id="9" name="Slide Number Placeholder 8"/>
          <p:cNvSpPr>
            <a:spLocks noGrp="1"/>
          </p:cNvSpPr>
          <p:nvPr>
            <p:ph type="sldNum" sz="quarter" idx="11"/>
          </p:nvPr>
        </p:nvSpPr>
        <p:spPr>
          <a:xfrm>
            <a:off x="8638952" y="6513670"/>
            <a:ext cx="464288" cy="274320"/>
          </a:xfrm>
        </p:spPr>
        <p:txBody>
          <a:bodyPr vert="horz" rtlCol="0"/>
          <a:lstStyle>
            <a:lvl1pPr>
              <a:defRPr>
                <a:solidFill>
                  <a:schemeClr val="tx2">
                    <a:shade val="90000"/>
                  </a:schemeClr>
                </a:solidFill>
              </a:defRPr>
            </a:lvl1pPr>
            <a:extLst/>
          </a:lstStyle>
          <a:p>
            <a:fld id="{32C6E58F-0CA5-42E9-81B8-530BD5968BE3}" type="slidenum">
              <a:rPr lang="en-GB" smtClean="0"/>
              <a:pPr/>
              <a:t>‹#›</a:t>
            </a:fld>
            <a:endParaRPr lang="en-GB"/>
          </a:p>
        </p:txBody>
      </p:sp>
      <p:sp>
        <p:nvSpPr>
          <p:cNvPr id="10" name="Footer Placeholder 9"/>
          <p:cNvSpPr>
            <a:spLocks noGrp="1"/>
          </p:cNvSpPr>
          <p:nvPr>
            <p:ph type="ftr" sz="quarter" idx="12"/>
          </p:nvPr>
        </p:nvSpPr>
        <p:spPr>
          <a:xfrm>
            <a:off x="1600200" y="6513670"/>
            <a:ext cx="3907464" cy="274320"/>
          </a:xfrm>
        </p:spPr>
        <p:txBody>
          <a:bodyPr vert="horz" rtlCol="0"/>
          <a:lstStyle>
            <a:extLst/>
          </a:lstStyle>
          <a:p>
            <a:endParaRPr lang="en-GB"/>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45920"/>
            <a:ext cx="4038600" cy="452628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645920"/>
            <a:ext cx="4038600" cy="452628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A1B7660A-472A-4812-A588-1CD16CA1601B}" type="datetimeFigureOut">
              <a:rPr lang="en-GB" smtClean="0"/>
              <a:pPr/>
              <a:t>16/09/2015</a:t>
            </a:fld>
            <a:endParaRPr lang="en-GB"/>
          </a:p>
        </p:txBody>
      </p:sp>
      <p:sp>
        <p:nvSpPr>
          <p:cNvPr id="6" name="Footer Placeholder 5"/>
          <p:cNvSpPr>
            <a:spLocks noGrp="1"/>
          </p:cNvSpPr>
          <p:nvPr>
            <p:ph type="ftr" sz="quarter" idx="11"/>
          </p:nvPr>
        </p:nvSpPr>
        <p:spPr/>
        <p:txBody>
          <a:bodyPr/>
          <a:lstStyle>
            <a:extLst/>
          </a:lstStyle>
          <a:p>
            <a:endParaRPr lang="en-GB"/>
          </a:p>
        </p:txBody>
      </p:sp>
      <p:sp>
        <p:nvSpPr>
          <p:cNvPr id="7" name="Slide Number Placeholder 6"/>
          <p:cNvSpPr>
            <a:spLocks noGrp="1"/>
          </p:cNvSpPr>
          <p:nvPr>
            <p:ph type="sldNum" sz="quarter" idx="12"/>
          </p:nvPr>
        </p:nvSpPr>
        <p:spPr>
          <a:xfrm>
            <a:off x="8641080" y="6514568"/>
            <a:ext cx="464288" cy="274320"/>
          </a:xfrm>
        </p:spPr>
        <p:txBody>
          <a:bodyPr/>
          <a:lstStyle>
            <a:extLst/>
          </a:lstStyle>
          <a:p>
            <a:fld id="{32C6E58F-0CA5-42E9-81B8-530BD5968BE3}" type="slidenum">
              <a:rPr lang="en-GB" smtClean="0"/>
              <a:pPr/>
              <a:t>‹#›</a:t>
            </a:fld>
            <a:endParaRPr lang="en-GB"/>
          </a:p>
        </p:txBody>
      </p:sp>
      <p:sp>
        <p:nvSpPr>
          <p:cNvPr id="10" name="Rectangle 9"/>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Rectangle 9"/>
          <p:cNvSpPr/>
          <p:nvPr/>
        </p:nvSpPr>
        <p:spPr>
          <a:xfrm>
            <a:off x="616744" y="216521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b"/>
          <a:lstStyle>
            <a:extLst/>
          </a:lstStyle>
          <a:p>
            <a:pPr algn="ctr" eaLnBrk="1" latinLnBrk="0" hangingPunct="1"/>
            <a:endParaRPr kumimoji="0" lang="en-US"/>
          </a:p>
        </p:txBody>
      </p:sp>
      <p:sp>
        <p:nvSpPr>
          <p:cNvPr id="11" name="Rectangle 10"/>
          <p:cNvSpPr/>
          <p:nvPr/>
        </p:nvSpPr>
        <p:spPr>
          <a:xfrm>
            <a:off x="4800600" y="216521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b"/>
          <a:lstStyle>
            <a:extLst/>
          </a:lstStyle>
          <a:p>
            <a:pPr algn="ctr" eaLnBrk="1" latinLnBrk="0" hangingPunct="1"/>
            <a:endParaRPr kumimoji="0" lang="en-US"/>
          </a:p>
        </p:txBody>
      </p:sp>
      <p:sp>
        <p:nvSpPr>
          <p:cNvPr id="2" name="Title 1"/>
          <p:cNvSpPr>
            <a:spLocks noGrp="1"/>
          </p:cNvSpPr>
          <p:nvPr>
            <p:ph type="title"/>
          </p:nvPr>
        </p:nvSpPr>
        <p:spPr>
          <a:xfrm>
            <a:off x="457200" y="251948"/>
            <a:ext cx="8229600" cy="1143000"/>
          </a:xfrm>
        </p:spPr>
        <p:txBody>
          <a:bodyPr anchor="b"/>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535113"/>
            <a:ext cx="4040188" cy="639762"/>
          </a:xfrm>
        </p:spPr>
        <p:txBody>
          <a:bodyPr anchor="b">
            <a:noAutofit/>
          </a:bodyPr>
          <a:lstStyle>
            <a:lvl1pPr marL="91440" indent="0" algn="l">
              <a:spcBef>
                <a:spcPts val="0"/>
              </a:spcBef>
              <a:buNone/>
              <a:defRPr sz="2200" b="0" cap="all" baseline="0"/>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535113"/>
            <a:ext cx="4041775" cy="639762"/>
          </a:xfrm>
        </p:spPr>
        <p:txBody>
          <a:bodyPr anchor="b">
            <a:noAutofit/>
          </a:bodyPr>
          <a:lstStyle>
            <a:lvl1pPr marL="91440" indent="0" algn="l">
              <a:spcBef>
                <a:spcPts val="0"/>
              </a:spcBef>
              <a:buNone/>
              <a:defRPr sz="2200" b="0" cap="all" baseline="0"/>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362200"/>
            <a:ext cx="4040188" cy="3941763"/>
          </a:xfrm>
        </p:spPr>
        <p:txBody>
          <a:bodyPr lIns="91440"/>
          <a:lstStyle>
            <a:lvl1pPr>
              <a:defRPr sz="22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362200"/>
            <a:ext cx="4041775" cy="3941763"/>
          </a:xfrm>
        </p:spPr>
        <p:txBody>
          <a:bodyPr/>
          <a:lstStyle>
            <a:lvl1pPr>
              <a:defRPr sz="22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A1B7660A-472A-4812-A588-1CD16CA1601B}" type="datetimeFigureOut">
              <a:rPr lang="en-GB" smtClean="0"/>
              <a:pPr/>
              <a:t>16/09/2015</a:t>
            </a:fld>
            <a:endParaRPr lang="en-GB"/>
          </a:p>
        </p:txBody>
      </p:sp>
      <p:sp>
        <p:nvSpPr>
          <p:cNvPr id="8" name="Footer Placeholder 7"/>
          <p:cNvSpPr>
            <a:spLocks noGrp="1"/>
          </p:cNvSpPr>
          <p:nvPr>
            <p:ph type="ftr" sz="quarter" idx="11"/>
          </p:nvPr>
        </p:nvSpPr>
        <p:spPr/>
        <p:txBody>
          <a:bodyPr/>
          <a:lstStyle>
            <a:extLst/>
          </a:lstStyle>
          <a:p>
            <a:endParaRPr lang="en-GB"/>
          </a:p>
        </p:txBody>
      </p:sp>
      <p:sp>
        <p:nvSpPr>
          <p:cNvPr id="9" name="Slide Number Placeholder 8"/>
          <p:cNvSpPr>
            <a:spLocks noGrp="1"/>
          </p:cNvSpPr>
          <p:nvPr>
            <p:ph type="sldNum" sz="quarter" idx="12"/>
          </p:nvPr>
        </p:nvSpPr>
        <p:spPr>
          <a:xfrm>
            <a:off x="8641080" y="6514568"/>
            <a:ext cx="464288" cy="274320"/>
          </a:xfrm>
        </p:spPr>
        <p:txBody>
          <a:bodyPr/>
          <a:lstStyle>
            <a:extLst/>
          </a:lstStyle>
          <a:p>
            <a:fld id="{32C6E58F-0CA5-42E9-81B8-530BD5968BE3}" type="slidenum">
              <a:rPr lang="en-GB" smtClean="0"/>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53218"/>
            <a:ext cx="8229600" cy="1143000"/>
          </a:xfrm>
        </p:spPr>
        <p:txBody>
          <a:bodyP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A1B7660A-472A-4812-A588-1CD16CA1601B}" type="datetimeFigureOut">
              <a:rPr lang="en-GB" smtClean="0"/>
              <a:pPr/>
              <a:t>16/09/2015</a:t>
            </a:fld>
            <a:endParaRPr lang="en-GB"/>
          </a:p>
        </p:txBody>
      </p:sp>
      <p:sp>
        <p:nvSpPr>
          <p:cNvPr id="4" name="Footer Placeholder 3"/>
          <p:cNvSpPr>
            <a:spLocks noGrp="1"/>
          </p:cNvSpPr>
          <p:nvPr>
            <p:ph type="ftr" sz="quarter" idx="11"/>
          </p:nvPr>
        </p:nvSpPr>
        <p:spPr/>
        <p:txBody>
          <a:bodyPr/>
          <a:lstStyle>
            <a:extLst/>
          </a:lstStyle>
          <a:p>
            <a:endParaRPr lang="en-GB"/>
          </a:p>
        </p:txBody>
      </p:sp>
      <p:sp>
        <p:nvSpPr>
          <p:cNvPr id="5" name="Slide Number Placeholder 4"/>
          <p:cNvSpPr>
            <a:spLocks noGrp="1"/>
          </p:cNvSpPr>
          <p:nvPr>
            <p:ph type="sldNum" sz="quarter" idx="12"/>
          </p:nvPr>
        </p:nvSpPr>
        <p:spPr/>
        <p:txBody>
          <a:bodyPr/>
          <a:lstStyle>
            <a:extLst/>
          </a:lstStyle>
          <a:p>
            <a:fld id="{32C6E58F-0CA5-42E9-81B8-530BD5968BE3}" type="slidenum">
              <a:rPr lang="en-GB" smtClean="0"/>
              <a:pPr/>
              <a:t>‹#›</a:t>
            </a:fld>
            <a:endParaRPr lang="en-GB"/>
          </a:p>
        </p:txBody>
      </p:sp>
      <p:sp>
        <p:nvSpPr>
          <p:cNvPr id="7" name="Rectangle 6"/>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A1B7660A-472A-4812-A588-1CD16CA1601B}" type="datetimeFigureOut">
              <a:rPr lang="en-GB" smtClean="0"/>
              <a:pPr/>
              <a:t>16/09/2015</a:t>
            </a:fld>
            <a:endParaRPr lang="en-GB"/>
          </a:p>
        </p:txBody>
      </p:sp>
      <p:sp>
        <p:nvSpPr>
          <p:cNvPr id="3" name="Footer Placeholder 2"/>
          <p:cNvSpPr>
            <a:spLocks noGrp="1"/>
          </p:cNvSpPr>
          <p:nvPr>
            <p:ph type="ftr" sz="quarter" idx="11"/>
          </p:nvPr>
        </p:nvSpPr>
        <p:spPr/>
        <p:txBody>
          <a:bodyPr/>
          <a:lstStyle>
            <a:extLst/>
          </a:lstStyle>
          <a:p>
            <a:endParaRPr lang="en-GB"/>
          </a:p>
        </p:txBody>
      </p:sp>
      <p:sp>
        <p:nvSpPr>
          <p:cNvPr id="4" name="Slide Number Placeholder 3"/>
          <p:cNvSpPr>
            <a:spLocks noGrp="1"/>
          </p:cNvSpPr>
          <p:nvPr>
            <p:ph type="sldNum" sz="quarter" idx="12"/>
          </p:nvPr>
        </p:nvSpPr>
        <p:spPr/>
        <p:txBody>
          <a:bodyPr/>
          <a:lstStyle>
            <a:extLst/>
          </a:lstStyle>
          <a:p>
            <a:fld id="{32C6E58F-0CA5-42E9-81B8-530BD5968BE3}" type="slidenum">
              <a:rPr lang="en-GB" smtClean="0"/>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2"/>
      </p:bgRef>
    </p:bg>
    <p:spTree>
      <p:nvGrpSpPr>
        <p:cNvPr id="1" name=""/>
        <p:cNvGrpSpPr/>
        <p:nvPr/>
      </p:nvGrpSpPr>
      <p:grpSpPr>
        <a:xfrm>
          <a:off x="0" y="0"/>
          <a:ext cx="0" cy="0"/>
          <a:chOff x="0" y="0"/>
          <a:chExt cx="0" cy="0"/>
        </a:xfrm>
      </p:grpSpPr>
      <p:sp>
        <p:nvSpPr>
          <p:cNvPr id="8" name="Rectangle 7"/>
          <p:cNvSpPr/>
          <p:nvPr/>
        </p:nvSpPr>
        <p:spPr>
          <a:xfrm>
            <a:off x="5057552" y="105765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4963136" y="304800"/>
            <a:ext cx="3931920" cy="762000"/>
          </a:xfrm>
        </p:spPr>
        <p:txBody>
          <a:bodyPr anchor="b"/>
          <a:lstStyle>
            <a:lvl1pPr marL="0" algn="r">
              <a:buNone/>
              <a:defRPr sz="2000" b="1"/>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963136" y="1107560"/>
            <a:ext cx="3931920" cy="1066800"/>
          </a:xfrm>
        </p:spPr>
        <p:txBody>
          <a:bodyPr/>
          <a:lstStyle>
            <a:lvl1pPr marL="0" indent="0" algn="r">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228600" y="2209800"/>
            <a:ext cx="8666456" cy="3977640"/>
          </a:xfrm>
        </p:spPr>
        <p:txBody>
          <a:bodyPr/>
          <a:lstStyle>
            <a:lvl1pPr marL="292608">
              <a:defRPr sz="3200"/>
            </a:lvl1pPr>
            <a:lvl2pPr marL="594360">
              <a:defRPr sz="2800"/>
            </a:lvl2pPr>
            <a:lvl3pPr marL="822960">
              <a:defRPr sz="2400"/>
            </a:lvl3pPr>
            <a:lvl4pPr marL="1051560">
              <a:defRPr sz="2000"/>
            </a:lvl4pPr>
            <a:lvl5pPr marL="1261872">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9" name="Date Placeholder 8"/>
          <p:cNvSpPr>
            <a:spLocks noGrp="1"/>
          </p:cNvSpPr>
          <p:nvPr>
            <p:ph type="dt" sz="half" idx="10"/>
          </p:nvPr>
        </p:nvSpPr>
        <p:spPr>
          <a:xfrm>
            <a:off x="5562600" y="6513670"/>
            <a:ext cx="3002280" cy="274320"/>
          </a:xfrm>
        </p:spPr>
        <p:txBody>
          <a:bodyPr vert="horz" rtlCol="0"/>
          <a:lstStyle>
            <a:extLst/>
          </a:lstStyle>
          <a:p>
            <a:fld id="{A1B7660A-472A-4812-A588-1CD16CA1601B}" type="datetimeFigureOut">
              <a:rPr lang="en-GB" smtClean="0"/>
              <a:pPr/>
              <a:t>16/09/2015</a:t>
            </a:fld>
            <a:endParaRPr lang="en-GB"/>
          </a:p>
        </p:txBody>
      </p:sp>
      <p:sp>
        <p:nvSpPr>
          <p:cNvPr id="10" name="Slide Number Placeholder 9"/>
          <p:cNvSpPr>
            <a:spLocks noGrp="1"/>
          </p:cNvSpPr>
          <p:nvPr>
            <p:ph type="sldNum" sz="quarter" idx="11"/>
          </p:nvPr>
        </p:nvSpPr>
        <p:spPr>
          <a:xfrm>
            <a:off x="8638952" y="6513670"/>
            <a:ext cx="464288" cy="274320"/>
          </a:xfrm>
        </p:spPr>
        <p:txBody>
          <a:bodyPr vert="horz" rtlCol="0"/>
          <a:lstStyle>
            <a:lvl1pPr>
              <a:defRPr>
                <a:solidFill>
                  <a:schemeClr val="tx2">
                    <a:shade val="90000"/>
                  </a:schemeClr>
                </a:solidFill>
              </a:defRPr>
            </a:lvl1pPr>
            <a:extLst/>
          </a:lstStyle>
          <a:p>
            <a:fld id="{32C6E58F-0CA5-42E9-81B8-530BD5968BE3}" type="slidenum">
              <a:rPr lang="en-GB" smtClean="0"/>
              <a:pPr/>
              <a:t>‹#›</a:t>
            </a:fld>
            <a:endParaRPr lang="en-GB"/>
          </a:p>
        </p:txBody>
      </p:sp>
      <p:sp>
        <p:nvSpPr>
          <p:cNvPr id="11" name="Footer Placeholder 10"/>
          <p:cNvSpPr>
            <a:spLocks noGrp="1"/>
          </p:cNvSpPr>
          <p:nvPr>
            <p:ph type="ftr" sz="quarter" idx="12"/>
          </p:nvPr>
        </p:nvSpPr>
        <p:spPr>
          <a:xfrm>
            <a:off x="1600200" y="6513670"/>
            <a:ext cx="3907464" cy="274320"/>
          </a:xfrm>
        </p:spPr>
        <p:txBody>
          <a:bodyPr vert="horz" rtlCol="0"/>
          <a:lstStyle>
            <a:extLst/>
          </a:lstStyle>
          <a:p>
            <a:endParaRPr lang="en-GB"/>
          </a:p>
        </p:txBody>
      </p:sp>
    </p:spTree>
  </p:cSld>
  <p:clrMapOvr>
    <a:overrideClrMapping bg1="dk1" tx1="lt1" bg2="dk2" tx2="lt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40443" y="4724400"/>
            <a:ext cx="5486400" cy="664536"/>
          </a:xfrm>
        </p:spPr>
        <p:txBody>
          <a:bodyPr anchor="b"/>
          <a:lstStyle>
            <a:lvl1pPr marL="0" algn="r">
              <a:buNone/>
              <a:defRPr sz="2000" b="1"/>
            </a:lvl1pPr>
            <a:extLst/>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3040443" y="5388936"/>
            <a:ext cx="5486400" cy="912255"/>
          </a:xfrm>
        </p:spPr>
        <p:txBody>
          <a:bodyPr/>
          <a:lstStyle>
            <a:lvl1pPr marL="0" indent="0" algn="r">
              <a:spcBef>
                <a:spcPts val="0"/>
              </a:spcBef>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13" name="Picture Placeholder 12"/>
          <p:cNvSpPr>
            <a:spLocks noGrp="1"/>
          </p:cNvSpPr>
          <p:nvPr>
            <p:ph type="pic" idx="1"/>
          </p:nvPr>
        </p:nvSpPr>
        <p:spPr>
          <a:xfrm>
            <a:off x="304800" y="249864"/>
            <a:ext cx="8534400" cy="4343400"/>
          </a:xfrm>
          <a:prstGeom prst="round2DiagRect">
            <a:avLst>
              <a:gd name="adj1" fmla="val 11403"/>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extLst/>
          </a:lstStyle>
          <a:p>
            <a:pPr marL="0" algn="l" rtl="0" eaLnBrk="1" latinLnBrk="0" hangingPunct="1"/>
            <a:r>
              <a:rPr kumimoji="0" lang="en-US" smtClean="0">
                <a:solidFill>
                  <a:schemeClr val="lt1"/>
                </a:solidFill>
                <a:latin typeface="+mn-lt"/>
                <a:ea typeface="+mn-ea"/>
                <a:cs typeface="+mn-cs"/>
              </a:rPr>
              <a:t>Click icon to add picture</a:t>
            </a:r>
            <a:endParaRPr kumimoji="0" lang="en-US" dirty="0">
              <a:solidFill>
                <a:schemeClr val="lt1"/>
              </a:solidFill>
              <a:latin typeface="+mn-lt"/>
              <a:ea typeface="+mn-ea"/>
              <a:cs typeface="+mn-cs"/>
            </a:endParaRPr>
          </a:p>
        </p:txBody>
      </p:sp>
      <p:sp>
        <p:nvSpPr>
          <p:cNvPr id="8" name="Date Placeholder 7"/>
          <p:cNvSpPr>
            <a:spLocks noGrp="1"/>
          </p:cNvSpPr>
          <p:nvPr>
            <p:ph type="dt" sz="half" idx="10"/>
          </p:nvPr>
        </p:nvSpPr>
        <p:spPr>
          <a:xfrm>
            <a:off x="5562600" y="6509004"/>
            <a:ext cx="3002280" cy="274320"/>
          </a:xfrm>
        </p:spPr>
        <p:txBody>
          <a:bodyPr vert="horz" rtlCol="0"/>
          <a:lstStyle>
            <a:extLst/>
          </a:lstStyle>
          <a:p>
            <a:fld id="{A1B7660A-472A-4812-A588-1CD16CA1601B}" type="datetimeFigureOut">
              <a:rPr lang="en-GB" smtClean="0"/>
              <a:pPr/>
              <a:t>16/09/2015</a:t>
            </a:fld>
            <a:endParaRPr lang="en-GB"/>
          </a:p>
        </p:txBody>
      </p:sp>
      <p:sp>
        <p:nvSpPr>
          <p:cNvPr id="9" name="Slide Number Placeholder 8"/>
          <p:cNvSpPr>
            <a:spLocks noGrp="1"/>
          </p:cNvSpPr>
          <p:nvPr>
            <p:ph type="sldNum" sz="quarter" idx="11"/>
          </p:nvPr>
        </p:nvSpPr>
        <p:spPr>
          <a:xfrm>
            <a:off x="8638952" y="6509004"/>
            <a:ext cx="464288" cy="274320"/>
          </a:xfrm>
        </p:spPr>
        <p:txBody>
          <a:bodyPr vert="horz" rtlCol="0"/>
          <a:lstStyle>
            <a:lvl1pPr>
              <a:defRPr>
                <a:solidFill>
                  <a:schemeClr val="tx2">
                    <a:shade val="90000"/>
                  </a:schemeClr>
                </a:solidFill>
              </a:defRPr>
            </a:lvl1pPr>
            <a:extLst/>
          </a:lstStyle>
          <a:p>
            <a:fld id="{32C6E58F-0CA5-42E9-81B8-530BD5968BE3}" type="slidenum">
              <a:rPr lang="en-GB" smtClean="0"/>
              <a:pPr/>
              <a:t>‹#›</a:t>
            </a:fld>
            <a:endParaRPr lang="en-GB"/>
          </a:p>
        </p:txBody>
      </p:sp>
      <p:sp>
        <p:nvSpPr>
          <p:cNvPr id="10" name="Footer Placeholder 9"/>
          <p:cNvSpPr>
            <a:spLocks noGrp="1"/>
          </p:cNvSpPr>
          <p:nvPr>
            <p:ph type="ftr" sz="quarter" idx="12"/>
          </p:nvPr>
        </p:nvSpPr>
        <p:spPr>
          <a:xfrm>
            <a:off x="1600200" y="6509004"/>
            <a:ext cx="3907464" cy="274320"/>
          </a:xfrm>
        </p:spPr>
        <p:txBody>
          <a:bodyPr vert="horz" rtlCol="0"/>
          <a:lstStyle>
            <a:extLst/>
          </a:lstStyle>
          <a:p>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Round Diagonal Corner Rectangle 6"/>
          <p:cNvSpPr/>
          <p:nvPr/>
        </p:nvSpPr>
        <p:spPr>
          <a:xfrm>
            <a:off x="164592" y="147085"/>
            <a:ext cx="8810846" cy="6565392"/>
          </a:xfrm>
          <a:prstGeom prst="round2DiagRect">
            <a:avLst>
              <a:gd name="adj1" fmla="val 11807"/>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 name="Footer Placeholder 2"/>
          <p:cNvSpPr>
            <a:spLocks noGrp="1"/>
          </p:cNvSpPr>
          <p:nvPr>
            <p:ph type="ftr" sz="quarter" idx="3"/>
          </p:nvPr>
        </p:nvSpPr>
        <p:spPr>
          <a:xfrm>
            <a:off x="1295400" y="6400800"/>
            <a:ext cx="4212264" cy="274320"/>
          </a:xfrm>
          <a:prstGeom prst="rect">
            <a:avLst/>
          </a:prstGeom>
        </p:spPr>
        <p:txBody>
          <a:bodyPr/>
          <a:lstStyle>
            <a:lvl1pPr algn="r" eaLnBrk="1" latinLnBrk="0" hangingPunct="1">
              <a:defRPr kumimoji="0" sz="1300">
                <a:solidFill>
                  <a:schemeClr val="bg2">
                    <a:tint val="60000"/>
                    <a:satMod val="155000"/>
                  </a:schemeClr>
                </a:solidFill>
              </a:defRPr>
            </a:lvl1pPr>
            <a:extLst/>
          </a:lstStyle>
          <a:p>
            <a:endParaRPr lang="en-GB"/>
          </a:p>
        </p:txBody>
      </p:sp>
      <p:sp>
        <p:nvSpPr>
          <p:cNvPr id="14" name="Date Placeholder 13"/>
          <p:cNvSpPr>
            <a:spLocks noGrp="1"/>
          </p:cNvSpPr>
          <p:nvPr>
            <p:ph type="dt" sz="half" idx="2"/>
          </p:nvPr>
        </p:nvSpPr>
        <p:spPr>
          <a:xfrm>
            <a:off x="5562600" y="6400800"/>
            <a:ext cx="3002280" cy="274320"/>
          </a:xfrm>
          <a:prstGeom prst="rect">
            <a:avLst/>
          </a:prstGeom>
        </p:spPr>
        <p:txBody>
          <a:bodyPr/>
          <a:lstStyle>
            <a:lvl1pPr algn="l" eaLnBrk="1" latinLnBrk="0" hangingPunct="1">
              <a:defRPr kumimoji="0" sz="1300">
                <a:solidFill>
                  <a:schemeClr val="bg2">
                    <a:tint val="60000"/>
                    <a:satMod val="155000"/>
                  </a:schemeClr>
                </a:solidFill>
              </a:defRPr>
            </a:lvl1pPr>
            <a:extLst/>
          </a:lstStyle>
          <a:p>
            <a:fld id="{A1B7660A-472A-4812-A588-1CD16CA1601B}" type="datetimeFigureOut">
              <a:rPr lang="en-GB" smtClean="0"/>
              <a:pPr/>
              <a:t>16/09/2015</a:t>
            </a:fld>
            <a:endParaRPr lang="en-GB"/>
          </a:p>
        </p:txBody>
      </p:sp>
      <p:sp>
        <p:nvSpPr>
          <p:cNvPr id="23" name="Slide Number Placeholder 22"/>
          <p:cNvSpPr>
            <a:spLocks noGrp="1"/>
          </p:cNvSpPr>
          <p:nvPr>
            <p:ph type="sldNum" sz="quarter" idx="4"/>
          </p:nvPr>
        </p:nvSpPr>
        <p:spPr>
          <a:xfrm>
            <a:off x="8638952" y="6514568"/>
            <a:ext cx="464288" cy="274320"/>
          </a:xfrm>
          <a:prstGeom prst="rect">
            <a:avLst/>
          </a:prstGeom>
        </p:spPr>
        <p:txBody>
          <a:bodyPr anchor="ctr"/>
          <a:lstStyle>
            <a:lvl1pPr algn="r" eaLnBrk="1" latinLnBrk="0" hangingPunct="1">
              <a:defRPr kumimoji="0" sz="1600">
                <a:solidFill>
                  <a:schemeClr val="tx2">
                    <a:shade val="90000"/>
                  </a:schemeClr>
                </a:solidFill>
                <a:effectLst/>
              </a:defRPr>
            </a:lvl1pPr>
            <a:extLst/>
          </a:lstStyle>
          <a:p>
            <a:fld id="{32C6E58F-0CA5-42E9-81B8-530BD5968BE3}" type="slidenum">
              <a:rPr lang="en-GB" smtClean="0"/>
              <a:pPr/>
              <a:t>‹#›</a:t>
            </a:fld>
            <a:endParaRPr lang="en-GB"/>
          </a:p>
        </p:txBody>
      </p:sp>
      <p:sp>
        <p:nvSpPr>
          <p:cNvPr id="22" name="Title Placeholder 21"/>
          <p:cNvSpPr>
            <a:spLocks noGrp="1"/>
          </p:cNvSpPr>
          <p:nvPr>
            <p:ph type="title"/>
          </p:nvPr>
        </p:nvSpPr>
        <p:spPr>
          <a:xfrm>
            <a:off x="457200" y="253536"/>
            <a:ext cx="8229600" cy="1143000"/>
          </a:xfrm>
          <a:prstGeom prst="rect">
            <a:avLst/>
          </a:prstGeom>
        </p:spPr>
        <p:txBody>
          <a:bodyPr rIns="91440" anchor="b">
            <a:normAutofit/>
            <a:scene3d>
              <a:camera prst="orthographicFront"/>
              <a:lightRig rig="soft" dir="t">
                <a:rot lat="0" lon="0" rev="2400000"/>
              </a:lightRig>
            </a:scene3d>
            <a:sp3d>
              <a:bevelT w="19050" h="12700"/>
            </a:sp3d>
          </a:bodyPr>
          <a:lstStyle>
            <a:extLst/>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46237"/>
            <a:ext cx="8229600" cy="4526280"/>
          </a:xfrm>
          <a:prstGeom prst="rect">
            <a:avLst/>
          </a:prstGeom>
        </p:spPr>
        <p:txBody>
          <a:bodyPr>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dk1" tx1="lt1" bg2="dk2" tx2="lt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Lst>
  <p:txStyles>
    <p:titleStyle>
      <a:lvl1pPr marL="54864" algn="r" rtl="0" eaLnBrk="1" latinLnBrk="0" hangingPunct="1">
        <a:spcBef>
          <a:spcPct val="0"/>
        </a:spcBef>
        <a:buNone/>
        <a:defRPr kumimoji="0" sz="4600" kern="1200">
          <a:solidFill>
            <a:schemeClr val="tx2">
              <a:tint val="100000"/>
              <a:shade val="90000"/>
              <a:satMod val="250000"/>
              <a:alpha val="100000"/>
            </a:schemeClr>
          </a:solidFill>
          <a:effectLst>
            <a:outerShdw blurRad="38100" dist="25500" dir="5400000" algn="tl" rotWithShape="0">
              <a:srgbClr val="000000">
                <a:satMod val="180000"/>
                <a:alpha val="75000"/>
              </a:srgbClr>
            </a:outerShdw>
          </a:effectLst>
          <a:latin typeface="+mj-lt"/>
          <a:ea typeface="+mj-ea"/>
          <a:cs typeface="+mj-cs"/>
        </a:defRPr>
      </a:lvl1pPr>
      <a:extLst/>
    </p:titleStyle>
    <p:bodyStyle>
      <a:lvl1pPr marL="292100" indent="-292100" algn="l" rtl="0" eaLnBrk="1" latinLnBrk="0" hangingPunct="1">
        <a:spcBef>
          <a:spcPts val="0"/>
        </a:spcBef>
        <a:buClr>
          <a:schemeClr val="accent1"/>
        </a:buClr>
        <a:buSzPct val="70000"/>
        <a:buFont typeface="Wingdings 2"/>
        <a:buChar char=""/>
        <a:defRPr kumimoji="0" sz="3200" kern="1200">
          <a:solidFill>
            <a:schemeClr val="tx1"/>
          </a:solidFill>
          <a:latin typeface="+mn-lt"/>
          <a:ea typeface="+mn-ea"/>
          <a:cs typeface="+mn-cs"/>
        </a:defRPr>
      </a:lvl1pPr>
      <a:lvl2pPr marL="640080" indent="-228600" algn="l" rtl="0" eaLnBrk="1" latinLnBrk="0" hangingPunct="1">
        <a:spcBef>
          <a:spcPts val="400"/>
        </a:spcBef>
        <a:buClr>
          <a:schemeClr val="accent2"/>
        </a:buClr>
        <a:buSzPct val="90000"/>
        <a:buFontTx/>
        <a:buChar char="•"/>
        <a:defRPr kumimoji="0" sz="2600" kern="1200">
          <a:solidFill>
            <a:schemeClr val="tx1"/>
          </a:solidFill>
          <a:latin typeface="+mn-lt"/>
          <a:ea typeface="+mn-ea"/>
          <a:cs typeface="+mn-cs"/>
        </a:defRPr>
      </a:lvl2pPr>
      <a:lvl3pPr marL="822960" indent="-192024" algn="l" rtl="0" eaLnBrk="1" latinLnBrk="0" hangingPunct="1">
        <a:spcBef>
          <a:spcPts val="400"/>
        </a:spcBef>
        <a:buClr>
          <a:schemeClr val="accent3"/>
        </a:buClr>
        <a:buSzPct val="100000"/>
        <a:buFont typeface="Wingdings 2"/>
        <a:buChar char=""/>
        <a:defRPr kumimoji="0" sz="2300" kern="1200">
          <a:solidFill>
            <a:schemeClr val="tx1"/>
          </a:solidFill>
          <a:latin typeface="+mn-lt"/>
          <a:ea typeface="+mn-ea"/>
          <a:cs typeface="+mn-cs"/>
        </a:defRPr>
      </a:lvl3pPr>
      <a:lvl4pPr marL="1005840" indent="-182880" algn="l" rtl="0" eaLnBrk="1" latinLnBrk="0" hangingPunct="1">
        <a:spcBef>
          <a:spcPts val="400"/>
        </a:spcBef>
        <a:buClr>
          <a:schemeClr val="accent3"/>
        </a:buClr>
        <a:buSzPct val="100000"/>
        <a:buFont typeface="Wingdings 2"/>
        <a:buChar char=""/>
        <a:defRPr kumimoji="0" sz="2000" kern="1200">
          <a:solidFill>
            <a:schemeClr val="tx1"/>
          </a:solidFill>
          <a:latin typeface="+mn-lt"/>
          <a:ea typeface="+mn-ea"/>
          <a:cs typeface="+mn-cs"/>
        </a:defRPr>
      </a:lvl4pPr>
      <a:lvl5pPr marL="1188720" indent="-182880" algn="l" rtl="0" eaLnBrk="1" latinLnBrk="0" hangingPunct="1">
        <a:spcBef>
          <a:spcPts val="400"/>
        </a:spcBef>
        <a:buClr>
          <a:schemeClr val="accent3"/>
        </a:buClr>
        <a:buSzPct val="100000"/>
        <a:buFont typeface="Wingdings 2"/>
        <a:buChar char=""/>
        <a:defRPr kumimoji="0" sz="1900" kern="1200">
          <a:solidFill>
            <a:schemeClr val="tx1"/>
          </a:solidFill>
          <a:latin typeface="+mn-lt"/>
          <a:ea typeface="+mn-ea"/>
          <a:cs typeface="+mn-cs"/>
        </a:defRPr>
      </a:lvl5pPr>
      <a:lvl6pPr marL="1371600" indent="-173736" algn="l" rtl="0" eaLnBrk="1" latinLnBrk="0" hangingPunct="1">
        <a:spcBef>
          <a:spcPts val="400"/>
        </a:spcBef>
        <a:buClr>
          <a:schemeClr val="accent4"/>
        </a:buClr>
        <a:buFont typeface="Wingdings 2"/>
        <a:buChar char=""/>
        <a:defRPr kumimoji="0" sz="1800" kern="1200" baseline="0">
          <a:solidFill>
            <a:schemeClr val="tx1"/>
          </a:solidFill>
          <a:latin typeface="+mn-lt"/>
          <a:ea typeface="+mn-ea"/>
          <a:cs typeface="+mn-cs"/>
        </a:defRPr>
      </a:lvl6pPr>
      <a:lvl7pPr marL="155448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7pPr>
      <a:lvl8pPr marL="173736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8pPr>
      <a:lvl9pPr marL="192024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2.xml"/><Relationship Id="rId1" Type="http://schemas.openxmlformats.org/officeDocument/2006/relationships/slideLayout" Target="../slideLayouts/slideLayout2.xml"/><Relationship Id="rId5" Type="http://schemas.openxmlformats.org/officeDocument/2006/relationships/image" Target="../media/image14.jpeg"/><Relationship Id="rId4" Type="http://schemas.openxmlformats.org/officeDocument/2006/relationships/image" Target="../media/image13.jpe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15.xml"/><Relationship Id="rId1" Type="http://schemas.openxmlformats.org/officeDocument/2006/relationships/slideLayout" Target="../slideLayouts/slideLayout7.xml"/><Relationship Id="rId4" Type="http://schemas.openxmlformats.org/officeDocument/2006/relationships/hyperlink" Target="http://my-parish.org/"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995936" y="404664"/>
            <a:ext cx="4968551" cy="2232248"/>
          </a:xfrm>
        </p:spPr>
        <p:txBody>
          <a:bodyPr>
            <a:noAutofit/>
          </a:bodyPr>
          <a:lstStyle/>
          <a:p>
            <a:r>
              <a:rPr lang="de-DE" sz="3200" dirty="0"/>
              <a:t>Politische Freiheit </a:t>
            </a:r>
            <a:r>
              <a:rPr lang="de-DE" sz="3200" dirty="0" smtClean="0"/>
              <a:t/>
            </a:r>
            <a:br>
              <a:rPr lang="de-DE" sz="3200" dirty="0" smtClean="0"/>
            </a:br>
            <a:r>
              <a:rPr lang="de-DE" sz="3200" dirty="0" smtClean="0"/>
              <a:t>und </a:t>
            </a:r>
            <a:r>
              <a:rPr lang="de-DE" sz="3200" dirty="0"/>
              <a:t>Pfarreikultur im</a:t>
            </a:r>
            <a:br>
              <a:rPr lang="de-DE" sz="3200" dirty="0"/>
            </a:br>
            <a:r>
              <a:rPr lang="en-GB" sz="3200" dirty="0" err="1"/>
              <a:t>frühneuzeitlichen</a:t>
            </a:r>
            <a:r>
              <a:rPr lang="en-GB" sz="3200" dirty="0"/>
              <a:t> Reich</a:t>
            </a:r>
            <a:r>
              <a:rPr lang="de-DE" sz="3200" dirty="0" smtClean="0"/>
              <a:t/>
            </a:r>
            <a:br>
              <a:rPr lang="de-DE" sz="3200" dirty="0" smtClean="0"/>
            </a:br>
            <a:endParaRPr lang="en-GB" sz="3200" dirty="0"/>
          </a:p>
        </p:txBody>
      </p:sp>
      <p:sp>
        <p:nvSpPr>
          <p:cNvPr id="3" name="Subtitle 2"/>
          <p:cNvSpPr>
            <a:spLocks noGrp="1"/>
          </p:cNvSpPr>
          <p:nvPr>
            <p:ph type="subTitle" idx="1"/>
          </p:nvPr>
        </p:nvSpPr>
        <p:spPr>
          <a:xfrm>
            <a:off x="1115616" y="5078332"/>
            <a:ext cx="6552728" cy="1440160"/>
          </a:xfrm>
        </p:spPr>
        <p:txBody>
          <a:bodyPr>
            <a:normAutofit/>
          </a:bodyPr>
          <a:lstStyle/>
          <a:p>
            <a:pPr algn="r">
              <a:lnSpc>
                <a:spcPct val="150000"/>
              </a:lnSpc>
            </a:pPr>
            <a:r>
              <a:rPr lang="en-GB" sz="2000" i="1" dirty="0" smtClean="0"/>
              <a:t>Beat </a:t>
            </a:r>
            <a:r>
              <a:rPr lang="en-GB" sz="2000" i="1" dirty="0" err="1" smtClean="0"/>
              <a:t>Kümin</a:t>
            </a:r>
            <a:endParaRPr lang="en-GB" sz="2000" i="1" dirty="0" smtClean="0"/>
          </a:p>
          <a:p>
            <a:pPr algn="r">
              <a:lnSpc>
                <a:spcPct val="150000"/>
              </a:lnSpc>
            </a:pPr>
            <a:r>
              <a:rPr lang="en-GB" sz="2000" i="1" dirty="0" smtClean="0"/>
              <a:t>Warwick / Konstanz</a:t>
            </a:r>
          </a:p>
        </p:txBody>
      </p:sp>
      <p:sp>
        <p:nvSpPr>
          <p:cNvPr id="5" name="Subtitle 2"/>
          <p:cNvSpPr txBox="1">
            <a:spLocks/>
          </p:cNvSpPr>
          <p:nvPr/>
        </p:nvSpPr>
        <p:spPr>
          <a:xfrm>
            <a:off x="482352" y="404664"/>
            <a:ext cx="6624736" cy="1656184"/>
          </a:xfrm>
          <a:prstGeom prst="rect">
            <a:avLst/>
          </a:prstGeom>
        </p:spPr>
        <p:txBody>
          <a:bodyPr vert="horz" lIns="91440" tIns="45720" rIns="91440" bIns="45720" rtlCol="0">
            <a:normAutofit/>
          </a:bodyPr>
          <a:lstStyle/>
          <a:p>
            <a:pPr lvl="0">
              <a:defRPr/>
            </a:pPr>
            <a:r>
              <a:rPr kumimoji="0" lang="en-GB" sz="1600" b="0" i="1" u="none" strike="noStrike" kern="1200" cap="none" spc="0" normalizeH="0" baseline="0" noProof="0" dirty="0" smtClean="0">
                <a:ln>
                  <a:noFill/>
                </a:ln>
                <a:solidFill>
                  <a:schemeClr val="tx1">
                    <a:tint val="75000"/>
                  </a:schemeClr>
                </a:solidFill>
                <a:effectLst/>
                <a:uLnTx/>
                <a:uFillTx/>
                <a:latin typeface="+mn-lt"/>
                <a:ea typeface="+mn-ea"/>
                <a:cs typeface="+mn-cs"/>
              </a:rPr>
              <a:t>“</a:t>
            </a:r>
            <a:r>
              <a:rPr kumimoji="0" lang="en-GB" sz="1600" b="0" i="1" u="none" strike="noStrike" kern="1200" cap="none" spc="0" normalizeH="0" baseline="0" noProof="0" dirty="0" err="1" smtClean="0">
                <a:ln>
                  <a:noFill/>
                </a:ln>
                <a:solidFill>
                  <a:schemeClr val="tx1">
                    <a:tint val="75000"/>
                  </a:schemeClr>
                </a:solidFill>
                <a:effectLst/>
                <a:uLnTx/>
                <a:uFillTx/>
                <a:latin typeface="+mn-lt"/>
                <a:ea typeface="+mn-ea"/>
                <a:cs typeface="+mn-cs"/>
              </a:rPr>
              <a:t>Kirche</a:t>
            </a:r>
            <a:r>
              <a:rPr kumimoji="0" lang="en-GB" sz="1600" b="0" i="1" u="none" strike="noStrike" kern="1200" cap="none" spc="0" normalizeH="0" noProof="0" dirty="0" smtClean="0">
                <a:ln>
                  <a:noFill/>
                </a:ln>
                <a:solidFill>
                  <a:schemeClr val="tx1">
                    <a:tint val="75000"/>
                  </a:schemeClr>
                </a:solidFill>
                <a:effectLst/>
                <a:uLnTx/>
                <a:uFillTx/>
                <a:latin typeface="+mn-lt"/>
                <a:ea typeface="+mn-ea"/>
                <a:cs typeface="+mn-cs"/>
              </a:rPr>
              <a:t> </a:t>
            </a:r>
            <a:r>
              <a:rPr kumimoji="0" lang="en-GB" sz="1600" b="0" i="1" u="none" strike="noStrike" kern="1200" cap="none" spc="0" normalizeH="0" noProof="0" dirty="0" err="1" smtClean="0">
                <a:ln>
                  <a:noFill/>
                </a:ln>
                <a:solidFill>
                  <a:schemeClr val="tx1">
                    <a:tint val="75000"/>
                  </a:schemeClr>
                </a:solidFill>
                <a:effectLst/>
                <a:uLnTx/>
                <a:uFillTx/>
                <a:latin typeface="+mn-lt"/>
                <a:ea typeface="+mn-ea"/>
                <a:cs typeface="+mn-cs"/>
              </a:rPr>
              <a:t>vor</a:t>
            </a:r>
            <a:r>
              <a:rPr kumimoji="0" lang="en-GB" sz="1600" b="0" i="1" u="none" strike="noStrike" kern="1200" cap="none" spc="0" normalizeH="0" noProof="0" dirty="0" smtClean="0">
                <a:ln>
                  <a:noFill/>
                </a:ln>
                <a:solidFill>
                  <a:schemeClr val="tx1">
                    <a:tint val="75000"/>
                  </a:schemeClr>
                </a:solidFill>
                <a:effectLst/>
                <a:uLnTx/>
                <a:uFillTx/>
                <a:latin typeface="+mn-lt"/>
                <a:ea typeface="+mn-ea"/>
                <a:cs typeface="+mn-cs"/>
              </a:rPr>
              <a:t> Ort”</a:t>
            </a:r>
            <a:br>
              <a:rPr kumimoji="0" lang="en-GB" sz="1600" b="0" i="1" u="none" strike="noStrike" kern="1200" cap="none" spc="0" normalizeH="0" noProof="0" dirty="0" smtClean="0">
                <a:ln>
                  <a:noFill/>
                </a:ln>
                <a:solidFill>
                  <a:schemeClr val="tx1">
                    <a:tint val="75000"/>
                  </a:schemeClr>
                </a:solidFill>
                <a:effectLst/>
                <a:uLnTx/>
                <a:uFillTx/>
                <a:latin typeface="+mn-lt"/>
                <a:ea typeface="+mn-ea"/>
                <a:cs typeface="+mn-cs"/>
              </a:rPr>
            </a:br>
            <a:r>
              <a:rPr kumimoji="0" lang="en-GB" sz="1600" b="0" i="1" u="none" strike="noStrike" kern="1200" cap="none" spc="0" normalizeH="0" noProof="0" dirty="0" err="1" smtClean="0">
                <a:ln>
                  <a:noFill/>
                </a:ln>
                <a:solidFill>
                  <a:schemeClr val="tx1">
                    <a:tint val="75000"/>
                  </a:schemeClr>
                </a:solidFill>
                <a:effectLst/>
                <a:uLnTx/>
                <a:uFillTx/>
                <a:latin typeface="+mn-lt"/>
                <a:ea typeface="+mn-ea"/>
                <a:cs typeface="+mn-cs"/>
              </a:rPr>
              <a:t>Alfried</a:t>
            </a:r>
            <a:r>
              <a:rPr kumimoji="0" lang="en-GB" sz="1600" b="0" i="1" u="none" strike="noStrike" kern="1200" cap="none" spc="0" normalizeH="0" noProof="0" dirty="0" smtClean="0">
                <a:ln>
                  <a:noFill/>
                </a:ln>
                <a:solidFill>
                  <a:schemeClr val="tx1">
                    <a:tint val="75000"/>
                  </a:schemeClr>
                </a:solidFill>
                <a:effectLst/>
                <a:uLnTx/>
                <a:uFillTx/>
                <a:latin typeface="+mn-lt"/>
                <a:ea typeface="+mn-ea"/>
                <a:cs typeface="+mn-cs"/>
              </a:rPr>
              <a:t> </a:t>
            </a:r>
            <a:r>
              <a:rPr lang="en-GB" sz="1600" i="1" dirty="0" smtClean="0">
                <a:solidFill>
                  <a:schemeClr val="tx1">
                    <a:tint val="75000"/>
                  </a:schemeClr>
                </a:solidFill>
              </a:rPr>
              <a:t>Krupp </a:t>
            </a:r>
            <a:br>
              <a:rPr lang="en-GB" sz="1600" i="1" dirty="0" smtClean="0">
                <a:solidFill>
                  <a:schemeClr val="tx1">
                    <a:tint val="75000"/>
                  </a:schemeClr>
                </a:solidFill>
              </a:rPr>
            </a:br>
            <a:r>
              <a:rPr lang="en-GB" sz="1600" i="1" dirty="0" err="1" smtClean="0">
                <a:solidFill>
                  <a:schemeClr val="tx1">
                    <a:tint val="75000"/>
                  </a:schemeClr>
                </a:solidFill>
              </a:rPr>
              <a:t>Wissenschaftskolleg</a:t>
            </a:r>
            <a:endParaRPr kumimoji="0" lang="en-GB" sz="1600" b="0" i="1" u="none" strike="noStrike" kern="1200" cap="none" spc="0" normalizeH="0" baseline="0" noProof="0" dirty="0" smtClean="0">
              <a:ln>
                <a:noFill/>
              </a:ln>
              <a:solidFill>
                <a:schemeClr val="tx1">
                  <a:tint val="75000"/>
                </a:schemeClr>
              </a:solidFill>
              <a:effectLst/>
              <a:uLnTx/>
              <a:uFillTx/>
              <a:latin typeface="+mn-lt"/>
              <a:ea typeface="+mn-ea"/>
              <a:cs typeface="+mn-cs"/>
            </a:endParaRPr>
          </a:p>
          <a:p>
            <a:pPr lvl="0">
              <a:defRPr/>
            </a:pPr>
            <a:r>
              <a:rPr lang="en-GB" sz="1600" i="1" dirty="0" smtClean="0">
                <a:solidFill>
                  <a:schemeClr val="tx1">
                    <a:tint val="75000"/>
                  </a:schemeClr>
                </a:solidFill>
              </a:rPr>
              <a:t>Greifswald </a:t>
            </a:r>
            <a:endParaRPr kumimoji="0" lang="en-GB" sz="1600" b="0" i="1" u="none" strike="noStrike" kern="1200" cap="none" spc="0" normalizeH="0" noProof="0" dirty="0" smtClean="0">
              <a:ln>
                <a:noFill/>
              </a:ln>
              <a:solidFill>
                <a:schemeClr val="tx1">
                  <a:tint val="75000"/>
                </a:schemeClr>
              </a:solidFill>
              <a:effectLst/>
              <a:uLnTx/>
              <a:uFillTx/>
              <a:latin typeface="+mn-lt"/>
              <a:ea typeface="+mn-ea"/>
              <a:cs typeface="+mn-cs"/>
            </a:endParaRPr>
          </a:p>
          <a:p>
            <a:pPr lvl="0">
              <a:defRPr/>
            </a:pPr>
            <a:r>
              <a:rPr lang="en-GB" sz="1600" i="1" dirty="0" smtClean="0">
                <a:solidFill>
                  <a:schemeClr val="tx1">
                    <a:tint val="75000"/>
                  </a:schemeClr>
                </a:solidFill>
              </a:rPr>
              <a:t>3. </a:t>
            </a:r>
            <a:r>
              <a:rPr lang="en-GB" sz="1600" i="1" dirty="0" err="1" smtClean="0">
                <a:solidFill>
                  <a:schemeClr val="tx1">
                    <a:tint val="75000"/>
                  </a:schemeClr>
                </a:solidFill>
              </a:rPr>
              <a:t>Juli</a:t>
            </a:r>
            <a:r>
              <a:rPr lang="en-GB" sz="1600" i="1" dirty="0" smtClean="0">
                <a:solidFill>
                  <a:schemeClr val="tx1">
                    <a:tint val="75000"/>
                  </a:schemeClr>
                </a:solidFill>
              </a:rPr>
              <a:t> </a:t>
            </a:r>
            <a:r>
              <a:rPr kumimoji="0" lang="en-GB" sz="1600" b="0" i="1" u="none" strike="noStrike" kern="1200" cap="none" spc="0" normalizeH="0" noProof="0" dirty="0" smtClean="0">
                <a:ln>
                  <a:noFill/>
                </a:ln>
                <a:solidFill>
                  <a:schemeClr val="tx1">
                    <a:tint val="75000"/>
                  </a:schemeClr>
                </a:solidFill>
                <a:effectLst/>
                <a:uLnTx/>
                <a:uFillTx/>
                <a:latin typeface="+mn-lt"/>
                <a:ea typeface="+mn-ea"/>
                <a:cs typeface="+mn-cs"/>
              </a:rPr>
              <a:t>2015</a:t>
            </a:r>
            <a:endParaRPr lang="en-GB" sz="1600" i="1" dirty="0" smtClean="0">
              <a:solidFill>
                <a:schemeClr val="tx1">
                  <a:tint val="75000"/>
                </a:schemeClr>
              </a:solidFill>
            </a:endParaRPr>
          </a:p>
        </p:txBody>
      </p:sp>
      <p:sp>
        <p:nvSpPr>
          <p:cNvPr id="4" name="TextBox 3"/>
          <p:cNvSpPr txBox="1"/>
          <p:nvPr/>
        </p:nvSpPr>
        <p:spPr>
          <a:xfrm>
            <a:off x="179512" y="6518492"/>
            <a:ext cx="3471192" cy="292388"/>
          </a:xfrm>
          <a:prstGeom prst="rect">
            <a:avLst/>
          </a:prstGeom>
          <a:noFill/>
        </p:spPr>
        <p:txBody>
          <a:bodyPr wrap="square" rtlCol="0">
            <a:spAutoFit/>
          </a:bodyPr>
          <a:lstStyle/>
          <a:p>
            <a:r>
              <a:rPr lang="en-GB" sz="1300" dirty="0" smtClean="0"/>
              <a:t> </a:t>
            </a:r>
            <a:r>
              <a:rPr lang="en-GB" sz="1300" dirty="0" err="1" smtClean="0"/>
              <a:t>Marzellus</a:t>
            </a:r>
            <a:r>
              <a:rPr lang="en-GB" sz="1300" dirty="0" smtClean="0"/>
              <a:t> Siegel der </a:t>
            </a:r>
            <a:r>
              <a:rPr lang="en-GB" sz="1300" dirty="0" err="1" smtClean="0"/>
              <a:t>Pfarrei</a:t>
            </a:r>
            <a:r>
              <a:rPr lang="en-GB" sz="1300" dirty="0" smtClean="0"/>
              <a:t> </a:t>
            </a:r>
            <a:r>
              <a:rPr lang="en-GB" sz="1300" dirty="0" err="1" smtClean="0"/>
              <a:t>Gersau</a:t>
            </a:r>
            <a:r>
              <a:rPr lang="en-GB" sz="1300" dirty="0" smtClean="0"/>
              <a:t> (1436)</a:t>
            </a:r>
            <a:endParaRPr lang="en-GB" sz="1300" dirty="0"/>
          </a:p>
        </p:txBody>
      </p:sp>
      <p:pic>
        <p:nvPicPr>
          <p:cNvPr id="7" name="Picture 6"/>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203605" y="2780927"/>
            <a:ext cx="3471192" cy="3692809"/>
          </a:xfrm>
          <a:prstGeom prst="rect">
            <a:avLst/>
          </a:prstGeom>
        </p:spPr>
      </p:pic>
      <p:pic>
        <p:nvPicPr>
          <p:cNvPr id="8" name="Picture 7"/>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7668344" y="5062466"/>
            <a:ext cx="1080120" cy="1080120"/>
          </a:xfrm>
          <a:prstGeom prst="rect">
            <a:avLst/>
          </a:prstGeom>
        </p:spPr>
      </p:pic>
    </p:spTree>
    <p:extLst>
      <p:ext uri="{BB962C8B-B14F-4D97-AF65-F5344CB8AC3E}">
        <p14:creationId xmlns:p14="http://schemas.microsoft.com/office/powerpoint/2010/main" val="38866622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GB" sz="4400" dirty="0" err="1" smtClean="0"/>
              <a:t>Gochsheim</a:t>
            </a:r>
            <a:endParaRPr lang="en-GB" sz="4400" dirty="0"/>
          </a:p>
        </p:txBody>
      </p:sp>
      <p:sp>
        <p:nvSpPr>
          <p:cNvPr id="4" name="Content Placeholder 3"/>
          <p:cNvSpPr>
            <a:spLocks noGrp="1"/>
          </p:cNvSpPr>
          <p:nvPr>
            <p:ph idx="1"/>
          </p:nvPr>
        </p:nvSpPr>
        <p:spPr>
          <a:xfrm>
            <a:off x="467544" y="1700808"/>
            <a:ext cx="4320157" cy="4807099"/>
          </a:xfrm>
        </p:spPr>
        <p:txBody>
          <a:bodyPr>
            <a:normAutofit lnSpcReduction="10000"/>
          </a:bodyPr>
          <a:lstStyle/>
          <a:p>
            <a:r>
              <a:rPr lang="de-DE" sz="1600" dirty="0"/>
              <a:t>1575 </a:t>
            </a:r>
            <a:r>
              <a:rPr lang="de-DE" sz="1600" dirty="0" smtClean="0"/>
              <a:t> Schirmherrschaft  an Würzburg </a:t>
            </a:r>
          </a:p>
          <a:p>
            <a:r>
              <a:rPr lang="de-DE" sz="1600" i="1" dirty="0"/>
              <a:t>a</a:t>
            </a:r>
            <a:r>
              <a:rPr lang="de-DE" sz="1600" i="1" dirty="0" smtClean="0"/>
              <a:t>nschliessend</a:t>
            </a:r>
            <a:r>
              <a:rPr lang="de-DE" sz="1600" dirty="0" smtClean="0"/>
              <a:t> Gegenreformationsdruck</a:t>
            </a:r>
          </a:p>
          <a:p>
            <a:r>
              <a:rPr lang="de-DE" sz="1600" dirty="0"/>
              <a:t>1580er </a:t>
            </a:r>
            <a:r>
              <a:rPr lang="de-DE" sz="1600" dirty="0" smtClean="0"/>
              <a:t>Kirchenrenovation (evangelisch; siehe Kanzel)</a:t>
            </a:r>
          </a:p>
          <a:p>
            <a:r>
              <a:rPr lang="de-DE" sz="1600" dirty="0" smtClean="0"/>
              <a:t>1592  Konflikt um </a:t>
            </a:r>
            <a:r>
              <a:rPr lang="de-DE" sz="1600" dirty="0"/>
              <a:t>Beerdigung </a:t>
            </a:r>
            <a:r>
              <a:rPr lang="de-DE" sz="1600" dirty="0" smtClean="0"/>
              <a:t>des Würzburger Amtmannes </a:t>
            </a:r>
            <a:r>
              <a:rPr lang="de-DE" sz="1600" dirty="0"/>
              <a:t>von Erthal </a:t>
            </a:r>
            <a:r>
              <a:rPr lang="de-DE" sz="1600" dirty="0" smtClean="0"/>
              <a:t>(Gochsheim Schultheiss verweigert </a:t>
            </a:r>
            <a:r>
              <a:rPr lang="de-DE" sz="1600" dirty="0"/>
              <a:t>Bestattung durch </a:t>
            </a:r>
            <a:r>
              <a:rPr lang="de-DE" sz="1600" dirty="0" smtClean="0"/>
              <a:t>katholischen </a:t>
            </a:r>
            <a:r>
              <a:rPr lang="de-DE" sz="1600" dirty="0"/>
              <a:t>Priester </a:t>
            </a:r>
            <a:r>
              <a:rPr lang="de-DE" sz="1600" dirty="0" smtClean="0"/>
              <a:t>von Hausen)</a:t>
            </a:r>
          </a:p>
          <a:p>
            <a:r>
              <a:rPr lang="de-DE" sz="1600" dirty="0" smtClean="0"/>
              <a:t>1595-96 von </a:t>
            </a:r>
            <a:r>
              <a:rPr lang="de-DE" sz="1600" dirty="0"/>
              <a:t>Würzburg </a:t>
            </a:r>
            <a:r>
              <a:rPr lang="de-DE" sz="1600" dirty="0" smtClean="0"/>
              <a:t>aufgezwungener Reichsschultheiss </a:t>
            </a:r>
          </a:p>
          <a:p>
            <a:r>
              <a:rPr lang="de-DE" sz="1600" dirty="0" smtClean="0"/>
              <a:t>1600 </a:t>
            </a:r>
            <a:r>
              <a:rPr lang="de-DE" sz="1600" dirty="0"/>
              <a:t>nimmt Centrichter </a:t>
            </a:r>
            <a:r>
              <a:rPr lang="de-DE" sz="1600" dirty="0" smtClean="0"/>
              <a:t>von </a:t>
            </a:r>
            <a:r>
              <a:rPr lang="de-DE" sz="1600" dirty="0"/>
              <a:t>Karlsberg Wohnsitz in </a:t>
            </a:r>
            <a:r>
              <a:rPr lang="de-DE" sz="1600" dirty="0" smtClean="0"/>
              <a:t>Gochsheim</a:t>
            </a:r>
          </a:p>
          <a:p>
            <a:r>
              <a:rPr lang="de-DE" sz="1600" dirty="0" smtClean="0"/>
              <a:t>1632 Reichsvogtei  kommt unter schwedischem Einfluss an </a:t>
            </a:r>
            <a:r>
              <a:rPr lang="de-DE" sz="1600" dirty="0"/>
              <a:t>Schweinfurt </a:t>
            </a:r>
            <a:endParaRPr lang="de-DE" sz="1600" dirty="0" smtClean="0"/>
          </a:p>
          <a:p>
            <a:pPr marL="0" indent="0">
              <a:buNone/>
            </a:pPr>
            <a:endParaRPr lang="de-DE" sz="1400" dirty="0"/>
          </a:p>
          <a:p>
            <a:pPr marL="0" indent="0">
              <a:buNone/>
            </a:pPr>
            <a:r>
              <a:rPr lang="de-DE" sz="1400" dirty="0" smtClean="0"/>
              <a:t>(</a:t>
            </a:r>
            <a:r>
              <a:rPr lang="de-DE" sz="1400" dirty="0"/>
              <a:t>Zeilein </a:t>
            </a:r>
            <a:r>
              <a:rPr lang="de-DE" sz="1400" dirty="0" smtClean="0"/>
              <a:t>1987:383-4; Hein </a:t>
            </a:r>
            <a:r>
              <a:rPr lang="de-DE" sz="1400" dirty="0"/>
              <a:t>1994:14</a:t>
            </a:r>
            <a:r>
              <a:rPr lang="de-DE" sz="1400" dirty="0" smtClean="0"/>
              <a:t>)</a:t>
            </a:r>
          </a:p>
          <a:p>
            <a:pPr marL="0" indent="0">
              <a:buNone/>
            </a:pPr>
            <a:endParaRPr lang="de-DE" sz="1400" dirty="0"/>
          </a:p>
          <a:p>
            <a:pPr marL="0" indent="0">
              <a:buNone/>
            </a:pPr>
            <a:endParaRPr lang="de-DE" sz="1400" dirty="0"/>
          </a:p>
          <a:p>
            <a:pPr marL="0" indent="0" algn="r">
              <a:buNone/>
            </a:pPr>
            <a:r>
              <a:rPr lang="de-DE" sz="1400" dirty="0" smtClean="0"/>
              <a:t/>
            </a:r>
            <a:br>
              <a:rPr lang="de-DE" sz="1400" dirty="0" smtClean="0"/>
            </a:br>
            <a:r>
              <a:rPr lang="de-DE" sz="1400" dirty="0" smtClean="0"/>
              <a:t>Steinkanzel von 1589 mit Aposteln</a:t>
            </a:r>
            <a:endParaRPr lang="en-GB" sz="1400" dirty="0"/>
          </a:p>
        </p:txBody>
      </p:sp>
      <p:pic>
        <p:nvPicPr>
          <p:cNvPr id="3" name="Picture 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004048" y="1597739"/>
            <a:ext cx="3543858" cy="4725144"/>
          </a:xfrm>
          <a:prstGeom prst="rect">
            <a:avLst/>
          </a:prstGeom>
        </p:spPr>
      </p:pic>
    </p:spTree>
    <p:extLst>
      <p:ext uri="{BB962C8B-B14F-4D97-AF65-F5344CB8AC3E}">
        <p14:creationId xmlns:p14="http://schemas.microsoft.com/office/powerpoint/2010/main" val="3939741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2"/>
          <p:cNvSpPr>
            <a:spLocks noGrp="1"/>
          </p:cNvSpPr>
          <p:nvPr>
            <p:ph idx="1"/>
          </p:nvPr>
        </p:nvSpPr>
        <p:spPr>
          <a:xfrm>
            <a:off x="4067944" y="3068960"/>
            <a:ext cx="4392488" cy="1548172"/>
          </a:xfrm>
        </p:spPr>
        <p:txBody>
          <a:bodyPr>
            <a:normAutofit fontScale="77500" lnSpcReduction="20000"/>
          </a:bodyPr>
          <a:lstStyle/>
          <a:p>
            <a:pPr>
              <a:lnSpc>
                <a:spcPct val="170000"/>
              </a:lnSpc>
              <a:buNone/>
            </a:pPr>
            <a:r>
              <a:rPr lang="en-GB" sz="4000" dirty="0" err="1" smtClean="0">
                <a:effectLst>
                  <a:outerShdw blurRad="38100" dist="38100" dir="2700000" algn="tl">
                    <a:srgbClr val="000000">
                      <a:alpha val="43137"/>
                    </a:srgbClr>
                  </a:outerShdw>
                </a:effectLst>
              </a:rPr>
              <a:t>Kulturelle</a:t>
            </a:r>
            <a:endParaRPr lang="en-GB" sz="4000" dirty="0" smtClean="0">
              <a:effectLst>
                <a:outerShdw blurRad="38100" dist="38100" dir="2700000" algn="tl">
                  <a:srgbClr val="000000">
                    <a:alpha val="43137"/>
                  </a:srgbClr>
                </a:outerShdw>
              </a:effectLst>
            </a:endParaRPr>
          </a:p>
          <a:p>
            <a:pPr>
              <a:lnSpc>
                <a:spcPct val="170000"/>
              </a:lnSpc>
              <a:buNone/>
            </a:pPr>
            <a:r>
              <a:rPr lang="en-GB" sz="4000" dirty="0" err="1" smtClean="0">
                <a:effectLst>
                  <a:outerShdw blurRad="38100" dist="38100" dir="2700000" algn="tl">
                    <a:srgbClr val="000000">
                      <a:alpha val="43137"/>
                    </a:srgbClr>
                  </a:outerShdw>
                </a:effectLst>
              </a:rPr>
              <a:t>Manifestationen</a:t>
            </a:r>
            <a:endParaRPr lang="en-GB" sz="4000" dirty="0" smtClean="0">
              <a:effectLst>
                <a:outerShdw blurRad="38100" dist="38100" dir="2700000" algn="tl">
                  <a:srgbClr val="000000">
                    <a:alpha val="43137"/>
                  </a:srgbClr>
                </a:outerShdw>
              </a:effectLst>
            </a:endParaRPr>
          </a:p>
        </p:txBody>
      </p:sp>
      <p:pic>
        <p:nvPicPr>
          <p:cNvPr id="4" name="Picture 3"/>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1919639" y="2924944"/>
            <a:ext cx="1692164" cy="1800200"/>
          </a:xfrm>
          <a:prstGeom prst="rect">
            <a:avLst/>
          </a:prstGeom>
        </p:spPr>
      </p:pic>
    </p:spTree>
    <p:extLst>
      <p:ext uri="{BB962C8B-B14F-4D97-AF65-F5344CB8AC3E}">
        <p14:creationId xmlns:p14="http://schemas.microsoft.com/office/powerpoint/2010/main" val="25197117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5796136" y="4293096"/>
            <a:ext cx="3179597" cy="1143000"/>
          </a:xfrm>
        </p:spPr>
        <p:txBody>
          <a:bodyPr>
            <a:normAutofit fontScale="90000"/>
          </a:bodyPr>
          <a:lstStyle/>
          <a:p>
            <a:r>
              <a:rPr lang="de-DE" sz="2400" dirty="0" smtClean="0"/>
              <a:t>Materialkultur</a:t>
            </a:r>
            <a:br>
              <a:rPr lang="de-DE" sz="2400" dirty="0" smtClean="0"/>
            </a:br>
            <a:r>
              <a:rPr lang="de-DE" sz="2400" dirty="0"/>
              <a:t/>
            </a:r>
            <a:br>
              <a:rPr lang="de-DE" sz="2400" dirty="0"/>
            </a:br>
            <a:r>
              <a:rPr lang="de-DE" sz="2400" dirty="0" smtClean="0"/>
              <a:t>SULZBACH</a:t>
            </a:r>
            <a:endParaRPr lang="de-DE" sz="2400" dirty="0"/>
          </a:p>
        </p:txBody>
      </p:sp>
      <p:sp>
        <p:nvSpPr>
          <p:cNvPr id="8" name="Rectangle 7"/>
          <p:cNvSpPr/>
          <p:nvPr/>
        </p:nvSpPr>
        <p:spPr>
          <a:xfrm>
            <a:off x="1979712" y="6525345"/>
            <a:ext cx="2808312" cy="307777"/>
          </a:xfrm>
          <a:prstGeom prst="rect">
            <a:avLst/>
          </a:prstGeom>
        </p:spPr>
        <p:txBody>
          <a:bodyPr wrap="square">
            <a:spAutoFit/>
          </a:bodyPr>
          <a:lstStyle/>
          <a:p>
            <a:pPr algn="ctr"/>
            <a:r>
              <a:rPr lang="de-DE" sz="1400" dirty="0" smtClean="0"/>
              <a:t>Weddingstedt (Dithmarschen)</a:t>
            </a:r>
            <a:endParaRPr lang="en-GB" sz="1400" dirty="0"/>
          </a:p>
        </p:txBody>
      </p:sp>
      <p:sp>
        <p:nvSpPr>
          <p:cNvPr id="9" name="Rectangle 8"/>
          <p:cNvSpPr/>
          <p:nvPr/>
        </p:nvSpPr>
        <p:spPr>
          <a:xfrm>
            <a:off x="0" y="4437112"/>
            <a:ext cx="2808312" cy="307777"/>
          </a:xfrm>
          <a:prstGeom prst="rect">
            <a:avLst/>
          </a:prstGeom>
        </p:spPr>
        <p:txBody>
          <a:bodyPr wrap="square">
            <a:spAutoFit/>
          </a:bodyPr>
          <a:lstStyle/>
          <a:p>
            <a:r>
              <a:rPr lang="de-DE" sz="1400" dirty="0" smtClean="0"/>
              <a:t>Gersau</a:t>
            </a:r>
            <a:endParaRPr lang="en-GB" sz="1400" dirty="0"/>
          </a:p>
        </p:txBody>
      </p:sp>
      <p:pic>
        <p:nvPicPr>
          <p:cNvPr id="7" name="Picture 6"/>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40923" y="10414"/>
            <a:ext cx="6928032" cy="3418586"/>
          </a:xfrm>
          <a:prstGeom prst="rect">
            <a:avLst/>
          </a:prstGeom>
        </p:spPr>
      </p:pic>
      <p:pic>
        <p:nvPicPr>
          <p:cNvPr id="11" name="Picture 10"/>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6843342" y="10414"/>
            <a:ext cx="2300658" cy="3418586"/>
          </a:xfrm>
          <a:prstGeom prst="rect">
            <a:avLst/>
          </a:prstGeom>
        </p:spPr>
      </p:pic>
      <p:pic>
        <p:nvPicPr>
          <p:cNvPr id="12" name="Picture 11"/>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13704" y="3429000"/>
            <a:ext cx="6857045" cy="3404122"/>
          </a:xfrm>
          <a:prstGeom prst="rect">
            <a:avLst/>
          </a:prstGeom>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53536"/>
            <a:ext cx="8003232" cy="871208"/>
          </a:xfrm>
        </p:spPr>
        <p:txBody>
          <a:bodyPr/>
          <a:lstStyle/>
          <a:p>
            <a:r>
              <a:rPr lang="de-AT" sz="4000" dirty="0" smtClean="0"/>
              <a:t>Freiheitsdiskurs</a:t>
            </a:r>
            <a:endParaRPr lang="de-AT" sz="4000" dirty="0"/>
          </a:p>
        </p:txBody>
      </p:sp>
      <p:sp>
        <p:nvSpPr>
          <p:cNvPr id="3" name="Content Placeholder 2"/>
          <p:cNvSpPr>
            <a:spLocks noGrp="1"/>
          </p:cNvSpPr>
          <p:nvPr>
            <p:ph sz="half" idx="1"/>
          </p:nvPr>
        </p:nvSpPr>
        <p:spPr>
          <a:xfrm>
            <a:off x="467544" y="1484784"/>
            <a:ext cx="4186808" cy="5112568"/>
          </a:xfrm>
        </p:spPr>
        <p:txBody>
          <a:bodyPr>
            <a:normAutofit fontScale="92500" lnSpcReduction="10000"/>
          </a:bodyPr>
          <a:lstStyle/>
          <a:p>
            <a:endParaRPr lang="de-DE" sz="1600" dirty="0" smtClean="0"/>
          </a:p>
          <a:p>
            <a:pPr algn="ctr">
              <a:buNone/>
            </a:pPr>
            <a:r>
              <a:rPr lang="de-DE" sz="1600" dirty="0" smtClean="0"/>
              <a:t>DITHMARSCHEN</a:t>
            </a:r>
          </a:p>
          <a:p>
            <a:pPr>
              <a:buNone/>
            </a:pPr>
            <a:endParaRPr lang="de-DE" sz="1600" dirty="0" smtClean="0"/>
          </a:p>
          <a:p>
            <a:pPr marL="0" indent="0">
              <a:buNone/>
            </a:pPr>
            <a:r>
              <a:rPr lang="de-DE" sz="1600" dirty="0" smtClean="0"/>
              <a:t>„Datt de Ditmerschen ein frie Volk sin unde keinen Heren jemalß underdaen gewesen, ahne dat se dem Bischop van Bremen mit einem klenen Tinß underworpen, derwegen ehnen nichtes gebeden unnd upleggen laten, iß so gewiß bi velen Scribenten unnd Historicis.“ </a:t>
            </a:r>
            <a:br>
              <a:rPr lang="de-DE" sz="1600" dirty="0" smtClean="0"/>
            </a:br>
            <a:r>
              <a:rPr lang="de-DE" sz="1600" dirty="0" smtClean="0"/>
              <a:t/>
            </a:r>
            <a:br>
              <a:rPr lang="de-DE" sz="1600" dirty="0" smtClean="0"/>
            </a:br>
            <a:r>
              <a:rPr lang="de-DE" sz="1600" dirty="0" smtClean="0"/>
              <a:t>Neocorus, </a:t>
            </a:r>
            <a:r>
              <a:rPr lang="de-DE" sz="1600" i="1" dirty="0" smtClean="0"/>
              <a:t>Chronik</a:t>
            </a:r>
            <a:r>
              <a:rPr lang="de-DE" sz="1600" dirty="0" smtClean="0"/>
              <a:t>, Bd. 1, S. 287-8</a:t>
            </a:r>
          </a:p>
          <a:p>
            <a:pPr marL="0" indent="0">
              <a:buNone/>
            </a:pPr>
            <a:endParaRPr lang="de-DE" sz="1600" dirty="0"/>
          </a:p>
          <a:p>
            <a:pPr marL="0" indent="0" algn="ctr">
              <a:buNone/>
            </a:pPr>
            <a:r>
              <a:rPr lang="de-DE" sz="1600" dirty="0" smtClean="0"/>
              <a:t>GERSAU</a:t>
            </a:r>
            <a:br>
              <a:rPr lang="de-DE" sz="1600" dirty="0" smtClean="0"/>
            </a:br>
            <a:endParaRPr lang="de-AT" sz="1600" dirty="0" smtClean="0"/>
          </a:p>
          <a:p>
            <a:pPr marL="0" lvl="0" indent="0" fontAlgn="base">
              <a:spcBef>
                <a:spcPct val="0"/>
              </a:spcBef>
              <a:spcAft>
                <a:spcPct val="0"/>
              </a:spcAft>
              <a:buClrTx/>
              <a:buSzTx/>
              <a:buNone/>
            </a:pPr>
            <a:r>
              <a:rPr lang="de-CH" sz="1600" dirty="0">
                <a:ea typeface="Times New Roman" pitchFamily="18" charset="0"/>
                <a:cs typeface="Arial" pitchFamily="34" charset="0"/>
              </a:rPr>
              <a:t>„</a:t>
            </a:r>
            <a:r>
              <a:rPr lang="de-DE" sz="1600" dirty="0">
                <a:ea typeface="Times New Roman" pitchFamily="18" charset="0"/>
                <a:cs typeface="Arial" pitchFamily="34" charset="0"/>
              </a:rPr>
              <a:t>[Verglichen mit dem Flecken] Gersow ... keiner meines wüssens in disen Landen ist d. höher gefreyet seye.“ </a:t>
            </a:r>
            <a:r>
              <a:rPr lang="en-GB" sz="1600" dirty="0"/>
              <a:t/>
            </a:r>
            <a:br>
              <a:rPr lang="en-GB" sz="1600" dirty="0"/>
            </a:br>
            <a:r>
              <a:rPr lang="en-GB" sz="1600" dirty="0"/>
              <a:t/>
            </a:r>
            <a:br>
              <a:rPr lang="en-GB" sz="1600" dirty="0"/>
            </a:br>
            <a:r>
              <a:rPr lang="de-DE" sz="1600" dirty="0">
                <a:ea typeface="Times New Roman" pitchFamily="18" charset="0"/>
                <a:cs typeface="Arial" pitchFamily="34" charset="0"/>
              </a:rPr>
              <a:t>Josias Simmler, </a:t>
            </a:r>
            <a:r>
              <a:rPr lang="de-DE" sz="1600" i="1" dirty="0">
                <a:ea typeface="Times New Roman" pitchFamily="18" charset="0"/>
                <a:cs typeface="Arial" pitchFamily="34" charset="0"/>
              </a:rPr>
              <a:t>Regiment gemeiner </a:t>
            </a:r>
            <a:r>
              <a:rPr lang="de-CH" sz="1600" i="1" dirty="0">
                <a:cs typeface="Arial" pitchFamily="34" charset="0"/>
              </a:rPr>
              <a:t>Eydgnoschafft </a:t>
            </a:r>
            <a:r>
              <a:rPr lang="de-DE" sz="1600" dirty="0">
                <a:cs typeface="Arial" pitchFamily="34" charset="0"/>
              </a:rPr>
              <a:t> (</a:t>
            </a:r>
            <a:r>
              <a:rPr lang="de-DE" sz="1600" dirty="0">
                <a:ea typeface="Times New Roman" pitchFamily="18" charset="0"/>
                <a:cs typeface="Arial" pitchFamily="34" charset="0"/>
              </a:rPr>
              <a:t>1576), ii. 240v</a:t>
            </a:r>
          </a:p>
        </p:txBody>
      </p:sp>
      <p:sp>
        <p:nvSpPr>
          <p:cNvPr id="4" name="Content Placeholder 3"/>
          <p:cNvSpPr>
            <a:spLocks noGrp="1"/>
          </p:cNvSpPr>
          <p:nvPr>
            <p:ph sz="half" idx="2"/>
          </p:nvPr>
        </p:nvSpPr>
        <p:spPr>
          <a:xfrm>
            <a:off x="4788024" y="1628800"/>
            <a:ext cx="4038600" cy="4526280"/>
          </a:xfrm>
        </p:spPr>
        <p:txBody>
          <a:bodyPr>
            <a:normAutofit fontScale="92500" lnSpcReduction="10000"/>
          </a:bodyPr>
          <a:lstStyle/>
          <a:p>
            <a:pPr algn="ctr">
              <a:buNone/>
            </a:pPr>
            <a:r>
              <a:rPr lang="de-AT" sz="2400" dirty="0" smtClean="0">
                <a:solidFill>
                  <a:srgbClr val="FFC000"/>
                </a:solidFill>
              </a:rPr>
              <a:t>GERSAU</a:t>
            </a:r>
            <a:r>
              <a:rPr lang="de-DE" sz="2400" dirty="0" smtClean="0">
                <a:solidFill>
                  <a:srgbClr val="FFC000"/>
                </a:solidFill>
              </a:rPr>
              <a:t/>
            </a:r>
            <a:br>
              <a:rPr lang="de-DE" sz="2400" dirty="0" smtClean="0">
                <a:solidFill>
                  <a:srgbClr val="FFC000"/>
                </a:solidFill>
              </a:rPr>
            </a:br>
            <a:endParaRPr lang="de-AT" sz="2400" dirty="0" smtClean="0">
              <a:solidFill>
                <a:srgbClr val="FFC000"/>
              </a:solidFill>
            </a:endParaRPr>
          </a:p>
          <a:p>
            <a:r>
              <a:rPr lang="de-AT" sz="2400" dirty="0" smtClean="0">
                <a:solidFill>
                  <a:srgbClr val="FFC000"/>
                </a:solidFill>
              </a:rPr>
              <a:t>55 Belege zwischen 1390-1817</a:t>
            </a:r>
          </a:p>
          <a:p>
            <a:r>
              <a:rPr lang="de-AT" sz="2400" dirty="0" smtClean="0">
                <a:solidFill>
                  <a:srgbClr val="FFC000"/>
                </a:solidFill>
              </a:rPr>
              <a:t>In Quellentypen wie Urkunden, Chroniken, Reiseberichten ...</a:t>
            </a:r>
          </a:p>
          <a:p>
            <a:pPr>
              <a:buNone/>
            </a:pPr>
            <a:endParaRPr lang="de-AT" sz="2400" dirty="0" smtClean="0">
              <a:solidFill>
                <a:srgbClr val="FFC000"/>
              </a:solidFill>
            </a:endParaRPr>
          </a:p>
          <a:p>
            <a:pPr>
              <a:buNone/>
            </a:pPr>
            <a:r>
              <a:rPr lang="de-AT" sz="2400" dirty="0" smtClean="0">
                <a:solidFill>
                  <a:srgbClr val="FFC000"/>
                </a:solidFill>
              </a:rPr>
              <a:t>Semantische Felder:</a:t>
            </a:r>
            <a:br>
              <a:rPr lang="de-AT" sz="2400" dirty="0" smtClean="0">
                <a:solidFill>
                  <a:srgbClr val="FFC000"/>
                </a:solidFill>
              </a:rPr>
            </a:br>
            <a:endParaRPr lang="de-AT" sz="2400" dirty="0" smtClean="0">
              <a:solidFill>
                <a:srgbClr val="FFC000"/>
              </a:solidFill>
            </a:endParaRPr>
          </a:p>
          <a:p>
            <a:r>
              <a:rPr lang="de-AT" sz="2400" dirty="0" smtClean="0">
                <a:solidFill>
                  <a:srgbClr val="FFC000"/>
                </a:solidFill>
              </a:rPr>
              <a:t>„Freiheiten“:        16</a:t>
            </a:r>
          </a:p>
          <a:p>
            <a:endParaRPr lang="de-AT" sz="2400" dirty="0" smtClean="0">
              <a:solidFill>
                <a:srgbClr val="FFC000"/>
              </a:solidFill>
            </a:endParaRPr>
          </a:p>
          <a:p>
            <a:r>
              <a:rPr lang="de-AT" sz="2400" dirty="0" smtClean="0">
                <a:solidFill>
                  <a:srgbClr val="FFC000"/>
                </a:solidFill>
              </a:rPr>
              <a:t> Rechtsstatus:        70 %</a:t>
            </a:r>
          </a:p>
          <a:p>
            <a:r>
              <a:rPr lang="de-AT" sz="2400" dirty="0" smtClean="0">
                <a:solidFill>
                  <a:srgbClr val="FFC000"/>
                </a:solidFill>
              </a:rPr>
              <a:t> Ideal :        	          14 </a:t>
            </a:r>
          </a:p>
          <a:p>
            <a:endParaRPr lang="de-AT" sz="2400" dirty="0" smtClean="0">
              <a:solidFill>
                <a:srgbClr val="FFC000"/>
              </a:solidFill>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53536"/>
            <a:ext cx="8075240" cy="1015224"/>
          </a:xfrm>
        </p:spPr>
        <p:txBody>
          <a:bodyPr/>
          <a:lstStyle/>
          <a:p>
            <a:r>
              <a:rPr lang="en-GB" dirty="0" smtClean="0"/>
              <a:t>BILANZ</a:t>
            </a:r>
            <a:endParaRPr lang="en-GB" dirty="0"/>
          </a:p>
        </p:txBody>
      </p:sp>
      <p:sp>
        <p:nvSpPr>
          <p:cNvPr id="3" name="Content Placeholder 2"/>
          <p:cNvSpPr>
            <a:spLocks noGrp="1"/>
          </p:cNvSpPr>
          <p:nvPr>
            <p:ph idx="1"/>
          </p:nvPr>
        </p:nvSpPr>
        <p:spPr>
          <a:xfrm>
            <a:off x="323528" y="1700808"/>
            <a:ext cx="8496944" cy="4824536"/>
          </a:xfrm>
        </p:spPr>
        <p:txBody>
          <a:bodyPr>
            <a:normAutofit fontScale="92500" lnSpcReduction="20000"/>
          </a:bodyPr>
          <a:lstStyle/>
          <a:p>
            <a:pPr>
              <a:spcBef>
                <a:spcPts val="600"/>
              </a:spcBef>
              <a:spcAft>
                <a:spcPts val="600"/>
              </a:spcAft>
            </a:pPr>
            <a:r>
              <a:rPr lang="en-GB" sz="2800" dirty="0" err="1" smtClean="0"/>
              <a:t>Es</a:t>
            </a:r>
            <a:r>
              <a:rPr lang="en-GB" sz="2800" dirty="0" smtClean="0"/>
              <a:t> gab (</a:t>
            </a:r>
            <a:r>
              <a:rPr lang="en-GB" sz="2800" dirty="0" err="1" smtClean="0"/>
              <a:t>auch</a:t>
            </a:r>
            <a:r>
              <a:rPr lang="en-GB" sz="2800" dirty="0" smtClean="0"/>
              <a:t> </a:t>
            </a:r>
            <a:r>
              <a:rPr lang="en-GB" sz="2800" dirty="0" err="1" smtClean="0"/>
              <a:t>kirchlich</a:t>
            </a:r>
            <a:r>
              <a:rPr lang="en-GB" sz="2800" dirty="0"/>
              <a:t>) </a:t>
            </a:r>
            <a:r>
              <a:rPr lang="en-GB" sz="2800" dirty="0" err="1"/>
              <a:t>eine</a:t>
            </a:r>
            <a:r>
              <a:rPr lang="en-GB" sz="2800" dirty="0"/>
              <a:t> </a:t>
            </a:r>
            <a:r>
              <a:rPr lang="en-GB" sz="2800" dirty="0" err="1"/>
              <a:t>Frühe</a:t>
            </a:r>
            <a:r>
              <a:rPr lang="en-GB" sz="2800" dirty="0"/>
              <a:t> </a:t>
            </a:r>
            <a:r>
              <a:rPr lang="en-GB" sz="2800" dirty="0" err="1" smtClean="0"/>
              <a:t>Neuzeit</a:t>
            </a:r>
            <a:r>
              <a:rPr lang="en-GB" sz="2800" dirty="0" smtClean="0"/>
              <a:t> </a:t>
            </a:r>
            <a:r>
              <a:rPr lang="en-GB" sz="2800" dirty="0" err="1" smtClean="0"/>
              <a:t>ohne</a:t>
            </a:r>
            <a:r>
              <a:rPr lang="en-GB" sz="2800" dirty="0" smtClean="0"/>
              <a:t> </a:t>
            </a:r>
            <a:r>
              <a:rPr lang="en-GB" sz="2800" dirty="0" err="1" smtClean="0"/>
              <a:t>Zentralisierung</a:t>
            </a:r>
            <a:r>
              <a:rPr lang="en-GB" sz="2800" dirty="0" smtClean="0"/>
              <a:t> und </a:t>
            </a:r>
            <a:r>
              <a:rPr lang="en-GB" sz="2800" dirty="0" err="1" smtClean="0"/>
              <a:t>Konfessionalisierung</a:t>
            </a:r>
            <a:r>
              <a:rPr lang="en-GB" sz="2800" dirty="0" smtClean="0"/>
              <a:t>;</a:t>
            </a:r>
          </a:p>
          <a:p>
            <a:pPr>
              <a:spcBef>
                <a:spcPts val="600"/>
              </a:spcBef>
              <a:spcAft>
                <a:spcPts val="600"/>
              </a:spcAft>
            </a:pPr>
            <a:r>
              <a:rPr lang="en-GB" sz="2800" dirty="0" smtClean="0"/>
              <a:t>In den </a:t>
            </a:r>
            <a:r>
              <a:rPr lang="en-GB" sz="2800" dirty="0" err="1" smtClean="0"/>
              <a:t>hochautonomen</a:t>
            </a:r>
            <a:r>
              <a:rPr lang="en-GB" sz="2800" dirty="0" smtClean="0"/>
              <a:t> </a:t>
            </a:r>
            <a:r>
              <a:rPr lang="en-GB" sz="2800" dirty="0" err="1" smtClean="0"/>
              <a:t>Kontexten</a:t>
            </a:r>
            <a:r>
              <a:rPr lang="en-GB" sz="2800" dirty="0" smtClean="0"/>
              <a:t> von Dithmarschen, </a:t>
            </a:r>
            <a:r>
              <a:rPr lang="en-GB" sz="2800" dirty="0" err="1" smtClean="0"/>
              <a:t>Gersau</a:t>
            </a:r>
            <a:r>
              <a:rPr lang="en-GB" sz="2800" dirty="0" smtClean="0"/>
              <a:t> und </a:t>
            </a:r>
            <a:r>
              <a:rPr lang="en-GB" sz="2800" dirty="0" err="1" smtClean="0"/>
              <a:t>Gochsheim</a:t>
            </a:r>
            <a:r>
              <a:rPr lang="en-GB" sz="2800" dirty="0" smtClean="0"/>
              <a:t> </a:t>
            </a:r>
            <a:r>
              <a:rPr lang="en-GB" sz="2800" dirty="0" err="1" smtClean="0"/>
              <a:t>korrelierten</a:t>
            </a:r>
            <a:r>
              <a:rPr lang="en-GB" sz="2800" dirty="0" smtClean="0"/>
              <a:t> </a:t>
            </a:r>
            <a:r>
              <a:rPr lang="en-GB" sz="2800" dirty="0" err="1" smtClean="0"/>
              <a:t>politischer</a:t>
            </a:r>
            <a:r>
              <a:rPr lang="en-GB" sz="2800" dirty="0" smtClean="0"/>
              <a:t> und </a:t>
            </a:r>
            <a:r>
              <a:rPr lang="en-GB" sz="2800" dirty="0" err="1" smtClean="0"/>
              <a:t>religiöser</a:t>
            </a:r>
            <a:r>
              <a:rPr lang="en-GB" sz="2800" dirty="0" smtClean="0"/>
              <a:t> </a:t>
            </a:r>
            <a:r>
              <a:rPr lang="en-GB" sz="2800" dirty="0" err="1" smtClean="0"/>
              <a:t>Einfluss</a:t>
            </a:r>
            <a:r>
              <a:rPr lang="en-GB" sz="2800" dirty="0" smtClean="0"/>
              <a:t> in </a:t>
            </a:r>
            <a:r>
              <a:rPr lang="en-GB" sz="2800" dirty="0" err="1" smtClean="0"/>
              <a:t>hohem</a:t>
            </a:r>
            <a:r>
              <a:rPr lang="en-GB" sz="2800" dirty="0" smtClean="0"/>
              <a:t> Masse </a:t>
            </a:r>
            <a:r>
              <a:rPr lang="en-GB" sz="2800" dirty="0" err="1" smtClean="0"/>
              <a:t>positiv</a:t>
            </a:r>
            <a:r>
              <a:rPr lang="en-GB" sz="2800" dirty="0" smtClean="0"/>
              <a:t>;</a:t>
            </a:r>
          </a:p>
          <a:p>
            <a:pPr>
              <a:spcBef>
                <a:spcPts val="600"/>
              </a:spcBef>
              <a:spcAft>
                <a:spcPts val="600"/>
              </a:spcAft>
            </a:pPr>
            <a:r>
              <a:rPr lang="en-GB" sz="2800" dirty="0" err="1" smtClean="0"/>
              <a:t>Alle</a:t>
            </a:r>
            <a:r>
              <a:rPr lang="en-GB" sz="2800" dirty="0" smtClean="0"/>
              <a:t> </a:t>
            </a:r>
            <a:r>
              <a:rPr lang="en-GB" sz="2800" dirty="0" err="1" smtClean="0"/>
              <a:t>Fallstudien</a:t>
            </a:r>
            <a:r>
              <a:rPr lang="en-GB" sz="2800" dirty="0" smtClean="0"/>
              <a:t> </a:t>
            </a:r>
            <a:r>
              <a:rPr lang="en-GB" sz="2800" dirty="0" err="1" smtClean="0"/>
              <a:t>belegen</a:t>
            </a:r>
            <a:r>
              <a:rPr lang="en-GB" sz="2800" dirty="0" smtClean="0"/>
              <a:t> die </a:t>
            </a:r>
            <a:r>
              <a:rPr lang="en-GB" sz="2800" dirty="0" err="1" smtClean="0"/>
              <a:t>Ausbildung</a:t>
            </a:r>
            <a:r>
              <a:rPr lang="en-GB" sz="2800" dirty="0" smtClean="0"/>
              <a:t> </a:t>
            </a:r>
            <a:r>
              <a:rPr lang="en-GB" sz="2800" dirty="0" err="1" smtClean="0"/>
              <a:t>eines</a:t>
            </a:r>
            <a:r>
              <a:rPr lang="en-GB" sz="2800" dirty="0"/>
              <a:t> </a:t>
            </a:r>
            <a:r>
              <a:rPr lang="en-GB" sz="2800" dirty="0" err="1"/>
              <a:t>spätmittelalterlichen</a:t>
            </a:r>
            <a:r>
              <a:rPr lang="en-GB" sz="2800" dirty="0"/>
              <a:t> </a:t>
            </a:r>
            <a:r>
              <a:rPr lang="de-DE" sz="2800" dirty="0"/>
              <a:t>„</a:t>
            </a:r>
            <a:r>
              <a:rPr lang="en-GB" sz="2800" dirty="0" err="1" smtClean="0"/>
              <a:t>kommunalen</a:t>
            </a:r>
            <a:r>
              <a:rPr lang="en-GB" sz="2800" dirty="0" smtClean="0"/>
              <a:t> </a:t>
            </a:r>
            <a:r>
              <a:rPr lang="en-GB" sz="2800" dirty="0" err="1" smtClean="0"/>
              <a:t>Katholizismus</a:t>
            </a:r>
            <a:r>
              <a:rPr lang="de-DE" sz="2800" dirty="0" smtClean="0"/>
              <a:t>“</a:t>
            </a:r>
            <a:r>
              <a:rPr lang="en-GB" sz="2800" dirty="0" smtClean="0"/>
              <a:t>, </a:t>
            </a:r>
            <a:r>
              <a:rPr lang="en-GB" sz="2800" dirty="0" err="1" smtClean="0"/>
              <a:t>eigenständige</a:t>
            </a:r>
            <a:r>
              <a:rPr lang="en-GB" sz="2800" dirty="0" smtClean="0"/>
              <a:t> </a:t>
            </a:r>
            <a:r>
              <a:rPr lang="en-GB" sz="2800" dirty="0" err="1" smtClean="0"/>
              <a:t>Konfessionsentscheide</a:t>
            </a:r>
            <a:r>
              <a:rPr lang="en-GB" sz="2800" dirty="0" smtClean="0"/>
              <a:t> (</a:t>
            </a:r>
            <a:r>
              <a:rPr lang="en-GB" sz="2800" dirty="0" err="1" smtClean="0"/>
              <a:t>für</a:t>
            </a:r>
            <a:r>
              <a:rPr lang="en-GB" sz="2800" dirty="0" smtClean="0"/>
              <a:t> den </a:t>
            </a:r>
            <a:r>
              <a:rPr lang="en-GB" sz="2800" dirty="0" err="1" smtClean="0"/>
              <a:t>alten</a:t>
            </a:r>
            <a:r>
              <a:rPr lang="en-GB" sz="2800" dirty="0" smtClean="0"/>
              <a:t> </a:t>
            </a:r>
            <a:r>
              <a:rPr lang="en-GB" sz="2800" dirty="0" err="1" smtClean="0"/>
              <a:t>wie</a:t>
            </a:r>
            <a:r>
              <a:rPr lang="en-GB" sz="2800" dirty="0" smtClean="0"/>
              <a:t> </a:t>
            </a:r>
            <a:r>
              <a:rPr lang="en-GB" sz="2800" dirty="0" err="1" smtClean="0"/>
              <a:t>neuen</a:t>
            </a:r>
            <a:r>
              <a:rPr lang="en-GB" sz="2800" dirty="0" smtClean="0"/>
              <a:t> </a:t>
            </a:r>
            <a:r>
              <a:rPr lang="en-GB" sz="2800" dirty="0" err="1" smtClean="0"/>
              <a:t>Glauben</a:t>
            </a:r>
            <a:r>
              <a:rPr lang="en-GB" sz="2800" dirty="0" smtClean="0"/>
              <a:t>), (</a:t>
            </a:r>
            <a:r>
              <a:rPr lang="de-DE" sz="2800" dirty="0"/>
              <a:t>„</a:t>
            </a:r>
            <a:r>
              <a:rPr lang="en-GB" sz="2800" dirty="0" err="1" smtClean="0"/>
              <a:t>politische</a:t>
            </a:r>
            <a:r>
              <a:rPr lang="de-DE" sz="2800" dirty="0" smtClean="0"/>
              <a:t>“</a:t>
            </a:r>
            <a:r>
              <a:rPr lang="en-GB" sz="2800" dirty="0" smtClean="0"/>
              <a:t>, </a:t>
            </a:r>
            <a:r>
              <a:rPr lang="en-GB" sz="2800" dirty="0" err="1" smtClean="0"/>
              <a:t>nicht</a:t>
            </a:r>
            <a:r>
              <a:rPr lang="en-GB" sz="2800" dirty="0" smtClean="0"/>
              <a:t> </a:t>
            </a:r>
            <a:r>
              <a:rPr lang="en-GB" sz="2800" dirty="0" err="1" smtClean="0"/>
              <a:t>doktrinäre</a:t>
            </a:r>
            <a:r>
              <a:rPr lang="en-GB" sz="2800" dirty="0" smtClean="0"/>
              <a:t>) </a:t>
            </a:r>
            <a:r>
              <a:rPr lang="en-GB" sz="2800" dirty="0" err="1" smtClean="0"/>
              <a:t>Spannungen</a:t>
            </a:r>
            <a:r>
              <a:rPr lang="en-GB" sz="2800" dirty="0" smtClean="0"/>
              <a:t> </a:t>
            </a:r>
            <a:r>
              <a:rPr lang="en-GB" sz="2800" dirty="0" err="1" smtClean="0"/>
              <a:t>mit</a:t>
            </a:r>
            <a:r>
              <a:rPr lang="en-GB" sz="2800" dirty="0" smtClean="0"/>
              <a:t> der </a:t>
            </a:r>
            <a:r>
              <a:rPr lang="en-GB" sz="2800" dirty="0" err="1" smtClean="0"/>
              <a:t>Kirchenhierarchie</a:t>
            </a:r>
            <a:r>
              <a:rPr lang="en-GB" sz="2800" dirty="0" smtClean="0"/>
              <a:t> und </a:t>
            </a:r>
            <a:r>
              <a:rPr lang="en-GB" sz="2800" dirty="0" err="1" smtClean="0"/>
              <a:t>einen</a:t>
            </a:r>
            <a:r>
              <a:rPr lang="en-GB" sz="2800" dirty="0" smtClean="0"/>
              <a:t> </a:t>
            </a:r>
            <a:r>
              <a:rPr lang="en-GB" sz="2800" dirty="0" err="1" smtClean="0"/>
              <a:t>extensiven</a:t>
            </a:r>
            <a:r>
              <a:rPr lang="en-GB" sz="2800" dirty="0" smtClean="0"/>
              <a:t> </a:t>
            </a:r>
            <a:r>
              <a:rPr lang="de-DE" sz="2800" dirty="0" smtClean="0"/>
              <a:t>„Freiheitsdiskurs“</a:t>
            </a:r>
            <a:r>
              <a:rPr lang="en-GB" sz="2800" dirty="0" smtClean="0"/>
              <a:t>;</a:t>
            </a:r>
          </a:p>
          <a:p>
            <a:pPr>
              <a:spcBef>
                <a:spcPts val="600"/>
              </a:spcBef>
              <a:spcAft>
                <a:spcPts val="600"/>
              </a:spcAft>
            </a:pPr>
            <a:r>
              <a:rPr lang="en-GB" sz="2800" dirty="0" err="1" smtClean="0"/>
              <a:t>Wie</a:t>
            </a:r>
            <a:r>
              <a:rPr lang="en-GB" sz="2800" dirty="0" smtClean="0"/>
              <a:t> </a:t>
            </a:r>
            <a:r>
              <a:rPr lang="en-GB" sz="2800" dirty="0" err="1" smtClean="0"/>
              <a:t>verbreitet</a:t>
            </a:r>
            <a:r>
              <a:rPr lang="en-GB" sz="2800" dirty="0" smtClean="0"/>
              <a:t> war </a:t>
            </a:r>
            <a:r>
              <a:rPr lang="en-GB" sz="2800" dirty="0" err="1" smtClean="0"/>
              <a:t>kommunales</a:t>
            </a:r>
            <a:r>
              <a:rPr lang="en-GB" sz="2800" dirty="0" smtClean="0"/>
              <a:t> </a:t>
            </a:r>
            <a:r>
              <a:rPr lang="en-GB" sz="2800" dirty="0" err="1" smtClean="0"/>
              <a:t>Kirchenregiment</a:t>
            </a:r>
            <a:r>
              <a:rPr lang="en-GB" sz="2800" dirty="0" smtClean="0"/>
              <a:t> in Europa </a:t>
            </a:r>
            <a:r>
              <a:rPr lang="en-GB" sz="2800" dirty="0" err="1" smtClean="0"/>
              <a:t>generell</a:t>
            </a:r>
            <a:r>
              <a:rPr lang="en-GB" sz="2800" dirty="0" smtClean="0"/>
              <a:t>?</a:t>
            </a:r>
          </a:p>
          <a:p>
            <a:pPr>
              <a:spcBef>
                <a:spcPts val="600"/>
              </a:spcBef>
              <a:spcAft>
                <a:spcPts val="600"/>
              </a:spcAft>
            </a:pPr>
            <a:endParaRPr lang="de-DE" sz="2800" dirty="0" smtClean="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My Parish Logo Final.jpg"/>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3" name="TextBox 2">
            <a:hlinkClick r:id="rId4"/>
          </p:cNvPr>
          <p:cNvSpPr txBox="1"/>
          <p:nvPr/>
        </p:nvSpPr>
        <p:spPr>
          <a:xfrm>
            <a:off x="4211960" y="5085184"/>
            <a:ext cx="4752528" cy="369332"/>
          </a:xfrm>
          <a:prstGeom prst="rect">
            <a:avLst/>
          </a:prstGeom>
          <a:noFill/>
        </p:spPr>
        <p:txBody>
          <a:bodyPr wrap="square" rtlCol="0">
            <a:spAutoFit/>
          </a:bodyPr>
          <a:lstStyle/>
          <a:p>
            <a:endParaRPr lang="de-DE"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2"/>
          <p:cNvSpPr>
            <a:spLocks noGrp="1"/>
          </p:cNvSpPr>
          <p:nvPr>
            <p:ph idx="1"/>
          </p:nvPr>
        </p:nvSpPr>
        <p:spPr>
          <a:xfrm>
            <a:off x="4067944" y="2708920"/>
            <a:ext cx="4464496" cy="3096344"/>
          </a:xfrm>
        </p:spPr>
        <p:txBody>
          <a:bodyPr>
            <a:normAutofit/>
          </a:bodyPr>
          <a:lstStyle/>
          <a:p>
            <a:pPr marL="0" indent="0">
              <a:lnSpc>
                <a:spcPct val="170000"/>
              </a:lnSpc>
              <a:buNone/>
            </a:pPr>
            <a:r>
              <a:rPr lang="en-GB" sz="2400" dirty="0" err="1" smtClean="0">
                <a:effectLst>
                  <a:outerShdw blurRad="38100" dist="38100" dir="2700000" algn="tl">
                    <a:srgbClr val="000000">
                      <a:alpha val="43137"/>
                    </a:srgbClr>
                  </a:outerShdw>
                </a:effectLst>
              </a:rPr>
              <a:t>Wie</a:t>
            </a:r>
            <a:r>
              <a:rPr lang="en-GB" sz="2400" dirty="0" smtClean="0">
                <a:effectLst>
                  <a:outerShdw blurRad="38100" dist="38100" dir="2700000" algn="tl">
                    <a:srgbClr val="000000">
                      <a:alpha val="43137"/>
                    </a:srgbClr>
                  </a:outerShdw>
                </a:effectLst>
              </a:rPr>
              <a:t> </a:t>
            </a:r>
            <a:r>
              <a:rPr lang="en-GB" sz="2400" dirty="0" err="1" smtClean="0">
                <a:effectLst>
                  <a:outerShdw blurRad="38100" dist="38100" dir="2700000" algn="tl">
                    <a:srgbClr val="000000">
                      <a:alpha val="43137"/>
                    </a:srgbClr>
                  </a:outerShdw>
                </a:effectLst>
              </a:rPr>
              <a:t>gestaltete</a:t>
            </a:r>
            <a:r>
              <a:rPr lang="en-GB" sz="2400" dirty="0" smtClean="0">
                <a:effectLst>
                  <a:outerShdw blurRad="38100" dist="38100" dir="2700000" algn="tl">
                    <a:srgbClr val="000000">
                      <a:alpha val="43137"/>
                    </a:srgbClr>
                  </a:outerShdw>
                </a:effectLst>
              </a:rPr>
              <a:t> </a:t>
            </a:r>
            <a:r>
              <a:rPr lang="en-GB" sz="2400" dirty="0" err="1" smtClean="0">
                <a:effectLst>
                  <a:outerShdw blurRad="38100" dist="38100" dir="2700000" algn="tl">
                    <a:srgbClr val="000000">
                      <a:alpha val="43137"/>
                    </a:srgbClr>
                  </a:outerShdw>
                </a:effectLst>
              </a:rPr>
              <a:t>sich</a:t>
            </a:r>
            <a:r>
              <a:rPr lang="en-GB" sz="2400" dirty="0" smtClean="0">
                <a:effectLst>
                  <a:outerShdw blurRad="38100" dist="38100" dir="2700000" algn="tl">
                    <a:srgbClr val="000000">
                      <a:alpha val="43137"/>
                    </a:srgbClr>
                  </a:outerShdw>
                </a:effectLst>
              </a:rPr>
              <a:t> </a:t>
            </a:r>
            <a:r>
              <a:rPr lang="en-GB" sz="2400" dirty="0" err="1" smtClean="0">
                <a:effectLst>
                  <a:outerShdw blurRad="38100" dist="38100" dir="2700000" algn="tl">
                    <a:srgbClr val="000000">
                      <a:alpha val="43137"/>
                    </a:srgbClr>
                  </a:outerShdw>
                </a:effectLst>
              </a:rPr>
              <a:t>vormoderne</a:t>
            </a:r>
            <a:r>
              <a:rPr lang="en-GB" sz="2400" dirty="0" smtClean="0">
                <a:effectLst>
                  <a:outerShdw blurRad="38100" dist="38100" dir="2700000" algn="tl">
                    <a:srgbClr val="000000">
                      <a:alpha val="43137"/>
                    </a:srgbClr>
                  </a:outerShdw>
                </a:effectLst>
              </a:rPr>
              <a:t> </a:t>
            </a:r>
            <a:r>
              <a:rPr lang="en-GB" sz="2400" dirty="0" err="1" smtClean="0">
                <a:effectLst>
                  <a:outerShdw blurRad="38100" dist="38100" dir="2700000" algn="tl">
                    <a:srgbClr val="000000">
                      <a:alpha val="43137"/>
                    </a:srgbClr>
                  </a:outerShdw>
                </a:effectLst>
              </a:rPr>
              <a:t>Pfarreikultur</a:t>
            </a:r>
            <a:r>
              <a:rPr lang="en-GB" sz="2400" dirty="0" smtClean="0">
                <a:effectLst>
                  <a:outerShdw blurRad="38100" dist="38100" dir="2700000" algn="tl">
                    <a:srgbClr val="000000">
                      <a:alpha val="43137"/>
                    </a:srgbClr>
                  </a:outerShdw>
                </a:effectLst>
              </a:rPr>
              <a:t> in </a:t>
            </a:r>
            <a:r>
              <a:rPr lang="en-GB" sz="2400" i="1" dirty="0" err="1" smtClean="0">
                <a:effectLst>
                  <a:outerShdw blurRad="38100" dist="38100" dir="2700000" algn="tl">
                    <a:srgbClr val="000000">
                      <a:alpha val="43137"/>
                    </a:srgbClr>
                  </a:outerShdw>
                </a:effectLst>
              </a:rPr>
              <a:t>hoch</a:t>
            </a:r>
            <a:r>
              <a:rPr lang="en-GB" sz="2400" dirty="0" err="1" smtClean="0">
                <a:effectLst>
                  <a:outerShdw blurRad="38100" dist="38100" dir="2700000" algn="tl">
                    <a:srgbClr val="000000">
                      <a:alpha val="43137"/>
                    </a:srgbClr>
                  </a:outerShdw>
                </a:effectLst>
              </a:rPr>
              <a:t>autonomen</a:t>
            </a:r>
            <a:r>
              <a:rPr lang="en-GB" sz="2400" dirty="0" smtClean="0">
                <a:effectLst>
                  <a:outerShdw blurRad="38100" dist="38100" dir="2700000" algn="tl">
                    <a:srgbClr val="000000">
                      <a:alpha val="43137"/>
                    </a:srgbClr>
                  </a:outerShdw>
                </a:effectLst>
              </a:rPr>
              <a:t> </a:t>
            </a:r>
            <a:r>
              <a:rPr lang="en-GB" sz="2400" dirty="0" err="1" smtClean="0">
                <a:effectLst>
                  <a:outerShdw blurRad="38100" dist="38100" dir="2700000" algn="tl">
                    <a:srgbClr val="000000">
                      <a:alpha val="43137"/>
                    </a:srgbClr>
                  </a:outerShdw>
                </a:effectLst>
              </a:rPr>
              <a:t>Gemeinden</a:t>
            </a:r>
            <a:r>
              <a:rPr lang="en-GB" sz="2400" dirty="0" smtClean="0">
                <a:effectLst>
                  <a:outerShdw blurRad="38100" dist="38100" dir="2700000" algn="tl">
                    <a:srgbClr val="000000">
                      <a:alpha val="43137"/>
                    </a:srgbClr>
                  </a:outerShdw>
                </a:effectLst>
              </a:rPr>
              <a:t> ?</a:t>
            </a:r>
          </a:p>
          <a:p>
            <a:pPr>
              <a:lnSpc>
                <a:spcPct val="170000"/>
              </a:lnSpc>
            </a:pPr>
            <a:endParaRPr lang="en-GB" sz="2400" dirty="0">
              <a:effectLst>
                <a:outerShdw blurRad="38100" dist="38100" dir="2700000" algn="tl">
                  <a:srgbClr val="000000">
                    <a:alpha val="43137"/>
                  </a:srgbClr>
                </a:outerShdw>
              </a:effectLst>
            </a:endParaRPr>
          </a:p>
          <a:p>
            <a:pPr>
              <a:lnSpc>
                <a:spcPct val="170000"/>
              </a:lnSpc>
            </a:pPr>
            <a:endParaRPr lang="en-GB" sz="2400" dirty="0" smtClean="0">
              <a:effectLst>
                <a:outerShdw blurRad="38100" dist="38100" dir="2700000" algn="tl">
                  <a:srgbClr val="000000">
                    <a:alpha val="43137"/>
                  </a:srgbClr>
                </a:outerShdw>
              </a:effectLst>
            </a:endParaRPr>
          </a:p>
        </p:txBody>
      </p:sp>
      <p:pic>
        <p:nvPicPr>
          <p:cNvPr id="4" name="Picture 3"/>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1979713" y="2810010"/>
            <a:ext cx="1800200" cy="1915134"/>
          </a:xfrm>
          <a:prstGeom prst="rect">
            <a:avLst/>
          </a:prstGeom>
        </p:spPr>
      </p:pic>
      <p:sp>
        <p:nvSpPr>
          <p:cNvPr id="2" name="TextBox 1"/>
          <p:cNvSpPr txBox="1"/>
          <p:nvPr/>
        </p:nvSpPr>
        <p:spPr>
          <a:xfrm>
            <a:off x="5724126" y="548680"/>
            <a:ext cx="2696187" cy="830997"/>
          </a:xfrm>
          <a:prstGeom prst="rect">
            <a:avLst/>
          </a:prstGeom>
          <a:noFill/>
        </p:spPr>
        <p:txBody>
          <a:bodyPr wrap="none" rtlCol="0">
            <a:spAutoFit/>
          </a:bodyPr>
          <a:lstStyle/>
          <a:p>
            <a:r>
              <a:rPr lang="en-GB" sz="4800" dirty="0" err="1">
                <a:effectLst>
                  <a:outerShdw blurRad="38100" dist="38100" dir="2700000" algn="tl">
                    <a:srgbClr val="000000">
                      <a:alpha val="43137"/>
                    </a:srgbClr>
                  </a:outerShdw>
                </a:effectLst>
              </a:rPr>
              <a:t>Leitfrage</a:t>
            </a:r>
            <a:endParaRPr lang="en-GB" sz="4800" dirty="0"/>
          </a:p>
        </p:txBody>
      </p:sp>
    </p:spTree>
    <p:extLst>
      <p:ext uri="{BB962C8B-B14F-4D97-AF65-F5344CB8AC3E}">
        <p14:creationId xmlns:p14="http://schemas.microsoft.com/office/powerpoint/2010/main" val="13978840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pPr algn="ctr"/>
            <a:r>
              <a:rPr lang="en-GB" dirty="0" err="1" smtClean="0"/>
              <a:t>Kriterien</a:t>
            </a:r>
            <a:endParaRPr lang="en-GB" dirty="0"/>
          </a:p>
        </p:txBody>
      </p:sp>
      <p:sp>
        <p:nvSpPr>
          <p:cNvPr id="5" name="Content Placeholder 4"/>
          <p:cNvSpPr>
            <a:spLocks noGrp="1"/>
          </p:cNvSpPr>
          <p:nvPr>
            <p:ph sz="half" idx="1"/>
          </p:nvPr>
        </p:nvSpPr>
        <p:spPr>
          <a:xfrm>
            <a:off x="2483768" y="2060848"/>
            <a:ext cx="4752528" cy="4526280"/>
          </a:xfrm>
        </p:spPr>
        <p:txBody>
          <a:bodyPr>
            <a:normAutofit/>
          </a:bodyPr>
          <a:lstStyle/>
          <a:p>
            <a:pPr marL="0" indent="0">
              <a:buNone/>
            </a:pPr>
            <a:r>
              <a:rPr lang="en-GB" dirty="0" smtClean="0"/>
              <a:t>… </a:t>
            </a:r>
            <a:r>
              <a:rPr lang="en-GB" dirty="0" err="1" smtClean="0"/>
              <a:t>politisch</a:t>
            </a:r>
            <a:r>
              <a:rPr lang="en-GB" dirty="0" smtClean="0"/>
              <a:t> // </a:t>
            </a:r>
            <a:r>
              <a:rPr lang="en-GB" dirty="0" err="1" smtClean="0"/>
              <a:t>kirchlich</a:t>
            </a:r>
            <a:r>
              <a:rPr lang="en-GB" dirty="0" smtClean="0"/>
              <a:t> …</a:t>
            </a:r>
            <a:br>
              <a:rPr lang="en-GB" dirty="0" smtClean="0"/>
            </a:br>
            <a:endParaRPr lang="en-GB" dirty="0" smtClean="0"/>
          </a:p>
          <a:p>
            <a:r>
              <a:rPr lang="en-GB" dirty="0" err="1"/>
              <a:t>Wahlkompetenzen</a:t>
            </a:r>
            <a:endParaRPr lang="en-GB" dirty="0"/>
          </a:p>
          <a:p>
            <a:r>
              <a:rPr lang="en-GB" dirty="0" err="1" smtClean="0"/>
              <a:t>Satzungs</a:t>
            </a:r>
            <a:r>
              <a:rPr lang="en-GB" dirty="0" smtClean="0"/>
              <a:t>- und </a:t>
            </a:r>
            <a:r>
              <a:rPr lang="en-GB" dirty="0" err="1" smtClean="0"/>
              <a:t>Steuerhoheit</a:t>
            </a:r>
            <a:endParaRPr lang="en-GB" dirty="0" smtClean="0"/>
          </a:p>
          <a:p>
            <a:r>
              <a:rPr lang="en-GB" dirty="0" err="1" smtClean="0"/>
              <a:t>Güterverwaltung</a:t>
            </a:r>
            <a:endParaRPr lang="en-GB" dirty="0" smtClean="0"/>
          </a:p>
          <a:p>
            <a:r>
              <a:rPr lang="en-GB" dirty="0" err="1" smtClean="0"/>
              <a:t>Minimierung</a:t>
            </a:r>
            <a:r>
              <a:rPr lang="en-GB" dirty="0" smtClean="0"/>
              <a:t> </a:t>
            </a:r>
            <a:r>
              <a:rPr lang="en-GB" dirty="0" err="1" smtClean="0"/>
              <a:t>externer</a:t>
            </a:r>
            <a:r>
              <a:rPr lang="en-GB" dirty="0" smtClean="0"/>
              <a:t> </a:t>
            </a:r>
            <a:r>
              <a:rPr lang="en-GB" dirty="0" err="1" smtClean="0"/>
              <a:t>Einfluss</a:t>
            </a:r>
            <a:r>
              <a:rPr lang="en-GB" dirty="0" smtClean="0"/>
              <a:t>-/</a:t>
            </a:r>
            <a:r>
              <a:rPr lang="en-GB" dirty="0" err="1" smtClean="0"/>
              <a:t>Gerichtsrechte</a:t>
            </a:r>
            <a:endParaRPr lang="en-GB" dirty="0"/>
          </a:p>
          <a:p>
            <a:endParaRPr lang="en-GB" dirty="0"/>
          </a:p>
        </p:txBody>
      </p:sp>
    </p:spTree>
    <p:extLst>
      <p:ext uri="{BB962C8B-B14F-4D97-AF65-F5344CB8AC3E}">
        <p14:creationId xmlns:p14="http://schemas.microsoft.com/office/powerpoint/2010/main" val="402893977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pic>
        <p:nvPicPr>
          <p:cNvPr id="10" name="Content Placeholder 9"/>
          <p:cNvPicPr>
            <a:picLocks noGrp="1" noChangeAspect="1"/>
          </p:cNvPicPr>
          <p:nvPr>
            <p:ph idx="1"/>
          </p:nvPr>
        </p:nvPicPr>
        <p:blipFill>
          <a:blip r:embed="rId3" cstate="screen">
            <a:extLst>
              <a:ext uri="{28A0092B-C50C-407E-A947-70E740481C1C}">
                <a14:useLocalDpi xmlns:a14="http://schemas.microsoft.com/office/drawing/2010/main"/>
              </a:ext>
            </a:extLst>
          </a:blip>
          <a:stretch>
            <a:fillRect/>
          </a:stretch>
        </p:blipFill>
        <p:spPr>
          <a:xfrm>
            <a:off x="-23222" y="0"/>
            <a:ext cx="9167222" cy="6882974"/>
          </a:xfrm>
          <a:ln>
            <a:solidFill>
              <a:srgbClr val="0070C0"/>
            </a:solidFill>
          </a:ln>
        </p:spPr>
      </p:pic>
      <p:sp>
        <p:nvSpPr>
          <p:cNvPr id="12" name="Oval 11"/>
          <p:cNvSpPr/>
          <p:nvPr/>
        </p:nvSpPr>
        <p:spPr>
          <a:xfrm>
            <a:off x="3951817" y="3420365"/>
            <a:ext cx="216024" cy="216024"/>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sp>
        <p:nvSpPr>
          <p:cNvPr id="13" name="Oval 12"/>
          <p:cNvSpPr/>
          <p:nvPr/>
        </p:nvSpPr>
        <p:spPr>
          <a:xfrm>
            <a:off x="3059832" y="3248980"/>
            <a:ext cx="216024" cy="216024"/>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sp>
        <p:nvSpPr>
          <p:cNvPr id="14" name="Oval 13"/>
          <p:cNvSpPr/>
          <p:nvPr/>
        </p:nvSpPr>
        <p:spPr>
          <a:xfrm>
            <a:off x="3059832" y="5445224"/>
            <a:ext cx="108012" cy="92194"/>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sp>
        <p:nvSpPr>
          <p:cNvPr id="15" name="Rectangle 14"/>
          <p:cNvSpPr/>
          <p:nvPr/>
        </p:nvSpPr>
        <p:spPr>
          <a:xfrm>
            <a:off x="450704" y="5074468"/>
            <a:ext cx="784189" cy="307777"/>
          </a:xfrm>
          <a:prstGeom prst="rect">
            <a:avLst/>
          </a:prstGeom>
        </p:spPr>
        <p:txBody>
          <a:bodyPr wrap="none">
            <a:spAutoFit/>
          </a:bodyPr>
          <a:lstStyle/>
          <a:p>
            <a:r>
              <a:rPr lang="en-GB" sz="1400" dirty="0" err="1" smtClean="0">
                <a:solidFill>
                  <a:srgbClr val="FF0000"/>
                </a:solidFill>
              </a:rPr>
              <a:t>Ger</a:t>
            </a:r>
            <a:r>
              <a:rPr lang="en-GB" sz="1400" dirty="0" err="1" smtClean="0">
                <a:solidFill>
                  <a:srgbClr val="7030A0"/>
                </a:solidFill>
              </a:rPr>
              <a:t>sau</a:t>
            </a:r>
            <a:endParaRPr lang="de-DE" sz="1400" dirty="0">
              <a:solidFill>
                <a:srgbClr val="FF0000"/>
              </a:solidFill>
            </a:endParaRPr>
          </a:p>
        </p:txBody>
      </p:sp>
      <p:sp>
        <p:nvSpPr>
          <p:cNvPr id="16" name="Rectangle 15"/>
          <p:cNvSpPr/>
          <p:nvPr/>
        </p:nvSpPr>
        <p:spPr>
          <a:xfrm>
            <a:off x="7380312" y="1988840"/>
            <a:ext cx="1122423" cy="523220"/>
          </a:xfrm>
          <a:prstGeom prst="rect">
            <a:avLst/>
          </a:prstGeom>
        </p:spPr>
        <p:txBody>
          <a:bodyPr wrap="none">
            <a:spAutoFit/>
          </a:bodyPr>
          <a:lstStyle/>
          <a:p>
            <a:r>
              <a:rPr lang="en-GB" sz="1400" dirty="0" err="1" smtClean="0">
                <a:solidFill>
                  <a:srgbClr val="FF0000"/>
                </a:solidFill>
              </a:rPr>
              <a:t>Gochsheim</a:t>
            </a:r>
            <a:r>
              <a:rPr lang="en-GB" sz="1400" dirty="0" smtClean="0">
                <a:solidFill>
                  <a:srgbClr val="FF0000"/>
                </a:solidFill>
              </a:rPr>
              <a:t/>
            </a:r>
            <a:br>
              <a:rPr lang="en-GB" sz="1400" dirty="0" smtClean="0">
                <a:solidFill>
                  <a:srgbClr val="FF0000"/>
                </a:solidFill>
              </a:rPr>
            </a:br>
            <a:r>
              <a:rPr lang="en-GB" sz="1400" dirty="0" smtClean="0">
                <a:solidFill>
                  <a:srgbClr val="FF0000"/>
                </a:solidFill>
              </a:rPr>
              <a:t>&amp; </a:t>
            </a:r>
            <a:r>
              <a:rPr lang="en-GB" sz="1400" dirty="0" err="1" smtClean="0">
                <a:solidFill>
                  <a:srgbClr val="FF0000"/>
                </a:solidFill>
              </a:rPr>
              <a:t>Sennfeld</a:t>
            </a:r>
            <a:endParaRPr lang="de-DE" sz="1400" dirty="0">
              <a:solidFill>
                <a:srgbClr val="FF0000"/>
              </a:solidFill>
            </a:endParaRPr>
          </a:p>
        </p:txBody>
      </p:sp>
      <p:sp>
        <p:nvSpPr>
          <p:cNvPr id="17" name="Rectangle 16"/>
          <p:cNvSpPr/>
          <p:nvPr/>
        </p:nvSpPr>
        <p:spPr>
          <a:xfrm>
            <a:off x="454376" y="1124744"/>
            <a:ext cx="918841" cy="523220"/>
          </a:xfrm>
          <a:prstGeom prst="rect">
            <a:avLst/>
          </a:prstGeom>
        </p:spPr>
        <p:txBody>
          <a:bodyPr wrap="none">
            <a:spAutoFit/>
          </a:bodyPr>
          <a:lstStyle/>
          <a:p>
            <a:r>
              <a:rPr lang="en-GB" sz="1400" dirty="0" err="1" smtClean="0">
                <a:solidFill>
                  <a:srgbClr val="FF0000"/>
                </a:solidFill>
              </a:rPr>
              <a:t>Sulzbach</a:t>
            </a:r>
            <a:r>
              <a:rPr lang="en-GB" sz="1400" dirty="0" smtClean="0">
                <a:solidFill>
                  <a:srgbClr val="FF0000"/>
                </a:solidFill>
              </a:rPr>
              <a:t/>
            </a:r>
            <a:br>
              <a:rPr lang="en-GB" sz="1400" dirty="0" smtClean="0">
                <a:solidFill>
                  <a:srgbClr val="FF0000"/>
                </a:solidFill>
              </a:rPr>
            </a:br>
            <a:r>
              <a:rPr lang="en-GB" sz="1400" dirty="0" smtClean="0">
                <a:solidFill>
                  <a:srgbClr val="FF0000"/>
                </a:solidFill>
              </a:rPr>
              <a:t>&amp; </a:t>
            </a:r>
            <a:r>
              <a:rPr lang="en-GB" sz="1400" dirty="0" err="1" smtClean="0">
                <a:solidFill>
                  <a:srgbClr val="FF0000"/>
                </a:solidFill>
              </a:rPr>
              <a:t>Soden</a:t>
            </a:r>
            <a:endParaRPr lang="de-DE" sz="1400" dirty="0">
              <a:solidFill>
                <a:srgbClr val="FF0000"/>
              </a:solidFill>
            </a:endParaRPr>
          </a:p>
        </p:txBody>
      </p:sp>
      <p:sp>
        <p:nvSpPr>
          <p:cNvPr id="19" name="TextBox 18"/>
          <p:cNvSpPr txBox="1"/>
          <p:nvPr/>
        </p:nvSpPr>
        <p:spPr>
          <a:xfrm>
            <a:off x="7579096" y="3755808"/>
            <a:ext cx="1547664" cy="2862322"/>
          </a:xfrm>
          <a:prstGeom prst="rect">
            <a:avLst/>
          </a:prstGeom>
          <a:solidFill>
            <a:srgbClr val="FFCCCC"/>
          </a:solidFill>
        </p:spPr>
        <p:txBody>
          <a:bodyPr wrap="square" rtlCol="0">
            <a:spAutoFit/>
          </a:bodyPr>
          <a:lstStyle/>
          <a:p>
            <a:pPr algn="ctr"/>
            <a:r>
              <a:rPr lang="en-GB" sz="2800" dirty="0" smtClean="0">
                <a:solidFill>
                  <a:schemeClr val="bg1"/>
                </a:solidFill>
              </a:rPr>
              <a:t/>
            </a:r>
            <a:br>
              <a:rPr lang="en-GB" sz="2800" dirty="0" smtClean="0">
                <a:solidFill>
                  <a:schemeClr val="bg1"/>
                </a:solidFill>
              </a:rPr>
            </a:br>
            <a:r>
              <a:rPr lang="en-GB" sz="1600" dirty="0" err="1">
                <a:solidFill>
                  <a:schemeClr val="bg1"/>
                </a:solidFill>
              </a:rPr>
              <a:t>B</a:t>
            </a:r>
            <a:r>
              <a:rPr lang="en-GB" sz="1600" dirty="0" err="1" smtClean="0">
                <a:solidFill>
                  <a:schemeClr val="bg1"/>
                </a:solidFill>
              </a:rPr>
              <a:t>eispiele</a:t>
            </a:r>
            <a:r>
              <a:rPr lang="en-GB" sz="1600" dirty="0" smtClean="0">
                <a:solidFill>
                  <a:schemeClr val="bg1"/>
                </a:solidFill>
              </a:rPr>
              <a:t/>
            </a:r>
            <a:br>
              <a:rPr lang="en-GB" sz="1600" dirty="0" smtClean="0">
                <a:solidFill>
                  <a:schemeClr val="bg1"/>
                </a:solidFill>
              </a:rPr>
            </a:br>
            <a:r>
              <a:rPr lang="en-GB" sz="1600" dirty="0" err="1" smtClean="0">
                <a:solidFill>
                  <a:schemeClr val="bg1"/>
                </a:solidFill>
              </a:rPr>
              <a:t>ländlicher</a:t>
            </a:r>
            <a:endParaRPr lang="en-GB" sz="1600" dirty="0" smtClean="0">
              <a:solidFill>
                <a:schemeClr val="bg1"/>
              </a:solidFill>
            </a:endParaRPr>
          </a:p>
          <a:p>
            <a:pPr algn="ctr"/>
            <a:r>
              <a:rPr lang="en-GB" sz="1600" dirty="0" err="1" smtClean="0">
                <a:solidFill>
                  <a:schemeClr val="bg1"/>
                </a:solidFill>
              </a:rPr>
              <a:t>Autonomie</a:t>
            </a:r>
            <a:r>
              <a:rPr lang="en-GB" sz="1600" dirty="0" smtClean="0">
                <a:solidFill>
                  <a:schemeClr val="bg1"/>
                </a:solidFill>
              </a:rPr>
              <a:t> </a:t>
            </a:r>
            <a:br>
              <a:rPr lang="en-GB" sz="1600" dirty="0" smtClean="0">
                <a:solidFill>
                  <a:schemeClr val="bg1"/>
                </a:solidFill>
              </a:rPr>
            </a:br>
            <a:r>
              <a:rPr lang="en-GB" sz="1600" dirty="0" err="1" smtClean="0">
                <a:solidFill>
                  <a:schemeClr val="bg1"/>
                </a:solidFill>
              </a:rPr>
              <a:t>im</a:t>
            </a:r>
            <a:r>
              <a:rPr lang="en-GB" sz="1600" dirty="0" smtClean="0">
                <a:solidFill>
                  <a:schemeClr val="bg1"/>
                </a:solidFill>
              </a:rPr>
              <a:t> </a:t>
            </a:r>
            <a:r>
              <a:rPr lang="en-GB" sz="1600" dirty="0" err="1" smtClean="0">
                <a:solidFill>
                  <a:schemeClr val="bg1"/>
                </a:solidFill>
              </a:rPr>
              <a:t>Heiligen</a:t>
            </a:r>
            <a:endParaRPr lang="en-GB" sz="1600" dirty="0" smtClean="0">
              <a:solidFill>
                <a:schemeClr val="bg1"/>
              </a:solidFill>
            </a:endParaRPr>
          </a:p>
          <a:p>
            <a:pPr algn="ctr"/>
            <a:r>
              <a:rPr lang="en-GB" sz="1600" dirty="0" err="1" smtClean="0">
                <a:solidFill>
                  <a:schemeClr val="bg1"/>
                </a:solidFill>
              </a:rPr>
              <a:t>Römischen</a:t>
            </a:r>
            <a:endParaRPr lang="en-GB" sz="1600" dirty="0" smtClean="0">
              <a:solidFill>
                <a:schemeClr val="bg1"/>
              </a:solidFill>
            </a:endParaRPr>
          </a:p>
          <a:p>
            <a:pPr algn="ctr"/>
            <a:r>
              <a:rPr lang="en-GB" sz="1600" dirty="0" smtClean="0">
                <a:solidFill>
                  <a:schemeClr val="bg1"/>
                </a:solidFill>
              </a:rPr>
              <a:t>Reich </a:t>
            </a:r>
          </a:p>
          <a:p>
            <a:pPr algn="ctr"/>
            <a:r>
              <a:rPr lang="en-GB" sz="1600" dirty="0" err="1" smtClean="0">
                <a:solidFill>
                  <a:schemeClr val="bg1"/>
                </a:solidFill>
              </a:rPr>
              <a:t>Deutscher</a:t>
            </a:r>
            <a:endParaRPr lang="en-GB" sz="1600" dirty="0" smtClean="0">
              <a:solidFill>
                <a:schemeClr val="bg1"/>
              </a:solidFill>
            </a:endParaRPr>
          </a:p>
          <a:p>
            <a:pPr algn="ctr"/>
            <a:r>
              <a:rPr lang="en-GB" sz="1600" dirty="0" smtClean="0">
                <a:solidFill>
                  <a:schemeClr val="bg1"/>
                </a:solidFill>
              </a:rPr>
              <a:t>Nation</a:t>
            </a:r>
          </a:p>
          <a:p>
            <a:pPr algn="ctr"/>
            <a:r>
              <a:rPr lang="en-GB" sz="1600" dirty="0" smtClean="0">
                <a:solidFill>
                  <a:schemeClr val="bg1"/>
                </a:solidFill>
              </a:rPr>
              <a:t>(um 1550)</a:t>
            </a:r>
            <a:br>
              <a:rPr lang="en-GB" sz="1600" dirty="0" smtClean="0">
                <a:solidFill>
                  <a:schemeClr val="bg1"/>
                </a:solidFill>
              </a:rPr>
            </a:br>
            <a:endParaRPr lang="en-GB" sz="800" dirty="0" smtClean="0">
              <a:solidFill>
                <a:schemeClr val="bg1"/>
              </a:solidFill>
            </a:endParaRPr>
          </a:p>
        </p:txBody>
      </p:sp>
      <p:sp>
        <p:nvSpPr>
          <p:cNvPr id="20" name="Oval 19"/>
          <p:cNvSpPr/>
          <p:nvPr/>
        </p:nvSpPr>
        <p:spPr>
          <a:xfrm>
            <a:off x="3635896" y="4858444"/>
            <a:ext cx="328072" cy="216024"/>
          </a:xfrm>
          <a:prstGeom prst="ellipse">
            <a:avLst/>
          </a:prstGeom>
          <a:solidFill>
            <a:schemeClr val="accent1"/>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solidFill>
                <a:srgbClr val="0070C0"/>
              </a:solidFill>
            </a:endParaRPr>
          </a:p>
        </p:txBody>
      </p:sp>
      <p:sp>
        <p:nvSpPr>
          <p:cNvPr id="21" name="Rectangle 20"/>
          <p:cNvSpPr/>
          <p:nvPr/>
        </p:nvSpPr>
        <p:spPr>
          <a:xfrm>
            <a:off x="120790" y="3211514"/>
            <a:ext cx="1455848" cy="1169551"/>
          </a:xfrm>
          <a:prstGeom prst="rect">
            <a:avLst/>
          </a:prstGeom>
        </p:spPr>
        <p:txBody>
          <a:bodyPr wrap="none">
            <a:spAutoFit/>
          </a:bodyPr>
          <a:lstStyle/>
          <a:p>
            <a:r>
              <a:rPr lang="en-GB" sz="1400" dirty="0" err="1" smtClean="0">
                <a:solidFill>
                  <a:srgbClr val="0070C0"/>
                </a:solidFill>
              </a:rPr>
              <a:t>Freie</a:t>
            </a:r>
            <a:r>
              <a:rPr lang="en-GB" sz="1400" dirty="0" smtClean="0">
                <a:solidFill>
                  <a:srgbClr val="0070C0"/>
                </a:solidFill>
              </a:rPr>
              <a:t> </a:t>
            </a:r>
            <a:br>
              <a:rPr lang="en-GB" sz="1400" dirty="0" smtClean="0">
                <a:solidFill>
                  <a:srgbClr val="0070C0"/>
                </a:solidFill>
              </a:rPr>
            </a:br>
            <a:r>
              <a:rPr lang="en-GB" sz="1400" dirty="0" smtClean="0">
                <a:solidFill>
                  <a:srgbClr val="0070C0"/>
                </a:solidFill>
              </a:rPr>
              <a:t>auf </a:t>
            </a:r>
            <a:r>
              <a:rPr lang="en-GB" sz="1400" dirty="0" err="1" smtClean="0">
                <a:solidFill>
                  <a:srgbClr val="0070C0"/>
                </a:solidFill>
              </a:rPr>
              <a:t>Leutkircher</a:t>
            </a:r>
            <a:endParaRPr lang="en-GB" sz="1400" dirty="0" smtClean="0">
              <a:solidFill>
                <a:srgbClr val="0070C0"/>
              </a:solidFill>
            </a:endParaRPr>
          </a:p>
          <a:p>
            <a:r>
              <a:rPr lang="en-GB" sz="1400" dirty="0" err="1" smtClean="0">
                <a:solidFill>
                  <a:srgbClr val="0070C0"/>
                </a:solidFill>
              </a:rPr>
              <a:t>Heide</a:t>
            </a:r>
            <a:r>
              <a:rPr lang="en-GB" sz="1400" dirty="0" smtClean="0">
                <a:solidFill>
                  <a:srgbClr val="0070C0"/>
                </a:solidFill>
              </a:rPr>
              <a:t> / </a:t>
            </a:r>
            <a:r>
              <a:rPr lang="en-GB" sz="1400" dirty="0" err="1" smtClean="0">
                <a:solidFill>
                  <a:srgbClr val="0070C0"/>
                </a:solidFill>
              </a:rPr>
              <a:t>Reichs</a:t>
            </a:r>
            <a:r>
              <a:rPr lang="en-GB" sz="1400" dirty="0" smtClean="0">
                <a:solidFill>
                  <a:srgbClr val="0070C0"/>
                </a:solidFill>
              </a:rPr>
              <a:t>-</a:t>
            </a:r>
          </a:p>
          <a:p>
            <a:r>
              <a:rPr lang="en-GB" sz="1400" dirty="0" err="1" smtClean="0">
                <a:solidFill>
                  <a:srgbClr val="0070C0"/>
                </a:solidFill>
              </a:rPr>
              <a:t>Grafschaft</a:t>
            </a:r>
            <a:r>
              <a:rPr lang="en-GB" sz="1400" dirty="0" smtClean="0">
                <a:solidFill>
                  <a:srgbClr val="0070C0"/>
                </a:solidFill>
              </a:rPr>
              <a:t> </a:t>
            </a:r>
            <a:br>
              <a:rPr lang="en-GB" sz="1400" dirty="0" smtClean="0">
                <a:solidFill>
                  <a:srgbClr val="0070C0"/>
                </a:solidFill>
              </a:rPr>
            </a:br>
            <a:r>
              <a:rPr lang="en-GB" sz="1400" dirty="0" err="1" smtClean="0">
                <a:solidFill>
                  <a:srgbClr val="0070C0"/>
                </a:solidFill>
              </a:rPr>
              <a:t>Eglofs</a:t>
            </a:r>
            <a:endParaRPr lang="de-DE" sz="1400" dirty="0">
              <a:solidFill>
                <a:srgbClr val="0070C0"/>
              </a:solidFill>
            </a:endParaRPr>
          </a:p>
        </p:txBody>
      </p:sp>
      <p:cxnSp>
        <p:nvCxnSpPr>
          <p:cNvPr id="4" name="Straight Arrow Connector 3"/>
          <p:cNvCxnSpPr>
            <a:endCxn id="13" idx="1"/>
          </p:cNvCxnSpPr>
          <p:nvPr/>
        </p:nvCxnSpPr>
        <p:spPr>
          <a:xfrm>
            <a:off x="1373217" y="1556792"/>
            <a:ext cx="1718251" cy="1723824"/>
          </a:xfrm>
          <a:prstGeom prst="straightConnector1">
            <a:avLst/>
          </a:prstGeom>
          <a:ln w="3175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p:nvPr/>
        </p:nvCxnSpPr>
        <p:spPr>
          <a:xfrm>
            <a:off x="1234893" y="4077072"/>
            <a:ext cx="2401003" cy="889384"/>
          </a:xfrm>
          <a:prstGeom prst="straightConnector1">
            <a:avLst/>
          </a:prstGeom>
          <a:ln w="31750">
            <a:solidFill>
              <a:srgbClr val="0070C0"/>
            </a:solidFill>
            <a:tailEnd type="arrow"/>
          </a:ln>
        </p:spPr>
        <p:style>
          <a:lnRef idx="1">
            <a:schemeClr val="accent1"/>
          </a:lnRef>
          <a:fillRef idx="0">
            <a:schemeClr val="accent1"/>
          </a:fillRef>
          <a:effectRef idx="0">
            <a:schemeClr val="accent1"/>
          </a:effectRef>
          <a:fontRef idx="minor">
            <a:schemeClr val="tx1"/>
          </a:fontRef>
        </p:style>
      </p:cxnSp>
      <p:cxnSp>
        <p:nvCxnSpPr>
          <p:cNvPr id="22" name="Straight Arrow Connector 21"/>
          <p:cNvCxnSpPr/>
          <p:nvPr/>
        </p:nvCxnSpPr>
        <p:spPr>
          <a:xfrm flipH="1">
            <a:off x="4167841" y="2250450"/>
            <a:ext cx="3212471" cy="1214554"/>
          </a:xfrm>
          <a:prstGeom prst="straightConnector1">
            <a:avLst/>
          </a:prstGeom>
          <a:ln w="3175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23" name="Straight Arrow Connector 22"/>
          <p:cNvCxnSpPr/>
          <p:nvPr/>
        </p:nvCxnSpPr>
        <p:spPr>
          <a:xfrm>
            <a:off x="1234893" y="5217746"/>
            <a:ext cx="1812780" cy="273574"/>
          </a:xfrm>
          <a:prstGeom prst="straightConnector1">
            <a:avLst/>
          </a:prstGeom>
          <a:ln w="3175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24" name="Oval 23"/>
          <p:cNvSpPr/>
          <p:nvPr/>
        </p:nvSpPr>
        <p:spPr>
          <a:xfrm>
            <a:off x="3419872" y="588069"/>
            <a:ext cx="216024" cy="320651"/>
          </a:xfrm>
          <a:prstGeom prst="ellipse">
            <a:avLst/>
          </a:prstGeom>
          <a:no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solidFill>
                <a:srgbClr val="0070C0"/>
              </a:solidFill>
            </a:endParaRPr>
          </a:p>
        </p:txBody>
      </p:sp>
      <p:cxnSp>
        <p:nvCxnSpPr>
          <p:cNvPr id="25" name="Straight Arrow Connector 24"/>
          <p:cNvCxnSpPr>
            <a:endCxn id="24" idx="2"/>
          </p:cNvCxnSpPr>
          <p:nvPr/>
        </p:nvCxnSpPr>
        <p:spPr>
          <a:xfrm>
            <a:off x="2535227" y="447439"/>
            <a:ext cx="884645" cy="300956"/>
          </a:xfrm>
          <a:prstGeom prst="straightConnector1">
            <a:avLst/>
          </a:prstGeom>
          <a:ln w="31750">
            <a:solidFill>
              <a:srgbClr val="7030A0"/>
            </a:solidFill>
            <a:tailEnd type="arrow"/>
          </a:ln>
        </p:spPr>
        <p:style>
          <a:lnRef idx="1">
            <a:schemeClr val="accent1"/>
          </a:lnRef>
          <a:fillRef idx="0">
            <a:schemeClr val="accent1"/>
          </a:fillRef>
          <a:effectRef idx="0">
            <a:schemeClr val="accent1"/>
          </a:effectRef>
          <a:fontRef idx="minor">
            <a:schemeClr val="tx1"/>
          </a:fontRef>
        </p:style>
      </p:cxnSp>
      <p:sp>
        <p:nvSpPr>
          <p:cNvPr id="27" name="Rectangle 26"/>
          <p:cNvSpPr/>
          <p:nvPr/>
        </p:nvSpPr>
        <p:spPr>
          <a:xfrm>
            <a:off x="1234893" y="280292"/>
            <a:ext cx="1334020" cy="307777"/>
          </a:xfrm>
          <a:prstGeom prst="rect">
            <a:avLst/>
          </a:prstGeom>
        </p:spPr>
        <p:txBody>
          <a:bodyPr wrap="none">
            <a:spAutoFit/>
          </a:bodyPr>
          <a:lstStyle/>
          <a:p>
            <a:r>
              <a:rPr lang="en-GB" sz="1400" dirty="0" smtClean="0">
                <a:solidFill>
                  <a:srgbClr val="7030A0"/>
                </a:solidFill>
              </a:rPr>
              <a:t>Dithmarschen</a:t>
            </a:r>
            <a:endParaRPr lang="de-DE" sz="1400" dirty="0">
              <a:solidFill>
                <a:srgbClr val="7030A0"/>
              </a:solidFill>
            </a:endParaRPr>
          </a:p>
        </p:txBody>
      </p:sp>
      <p:cxnSp>
        <p:nvCxnSpPr>
          <p:cNvPr id="26" name="Straight Arrow Connector 25"/>
          <p:cNvCxnSpPr>
            <a:endCxn id="28" idx="2"/>
          </p:cNvCxnSpPr>
          <p:nvPr/>
        </p:nvCxnSpPr>
        <p:spPr>
          <a:xfrm>
            <a:off x="1234893" y="5333225"/>
            <a:ext cx="1812780" cy="158096"/>
          </a:xfrm>
          <a:prstGeom prst="straightConnector1">
            <a:avLst/>
          </a:prstGeom>
          <a:ln w="31750">
            <a:solidFill>
              <a:srgbClr val="7030A0"/>
            </a:solidFill>
            <a:tailEnd type="arrow"/>
          </a:ln>
        </p:spPr>
        <p:style>
          <a:lnRef idx="1">
            <a:schemeClr val="accent1"/>
          </a:lnRef>
          <a:fillRef idx="0">
            <a:schemeClr val="accent1"/>
          </a:fillRef>
          <a:effectRef idx="0">
            <a:schemeClr val="accent1"/>
          </a:effectRef>
          <a:fontRef idx="minor">
            <a:schemeClr val="tx1"/>
          </a:fontRef>
        </p:style>
      </p:cxnSp>
      <p:sp>
        <p:nvSpPr>
          <p:cNvPr id="28" name="Oval 27"/>
          <p:cNvSpPr/>
          <p:nvPr/>
        </p:nvSpPr>
        <p:spPr>
          <a:xfrm>
            <a:off x="3047673" y="5405825"/>
            <a:ext cx="151886" cy="170991"/>
          </a:xfrm>
          <a:prstGeom prst="ellipse">
            <a:avLst/>
          </a:prstGeom>
          <a:no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solidFill>
                <a:srgbClr val="0070C0"/>
              </a:solidFill>
            </a:endParaRPr>
          </a:p>
        </p:txBody>
      </p:sp>
      <p:sp>
        <p:nvSpPr>
          <p:cNvPr id="29" name="Oval 28"/>
          <p:cNvSpPr/>
          <p:nvPr/>
        </p:nvSpPr>
        <p:spPr>
          <a:xfrm>
            <a:off x="3527885" y="5537418"/>
            <a:ext cx="325322" cy="394108"/>
          </a:xfrm>
          <a:prstGeom prst="ellipse">
            <a:avLst/>
          </a:pr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solidFill>
                <a:srgbClr val="0070C0"/>
              </a:solidFill>
            </a:endParaRPr>
          </a:p>
        </p:txBody>
      </p:sp>
      <p:sp>
        <p:nvSpPr>
          <p:cNvPr id="30" name="Oval 29"/>
          <p:cNvSpPr/>
          <p:nvPr/>
        </p:nvSpPr>
        <p:spPr>
          <a:xfrm>
            <a:off x="3176078" y="5450144"/>
            <a:ext cx="316166" cy="430603"/>
          </a:xfrm>
          <a:prstGeom prst="ellipse">
            <a:avLst/>
          </a:pr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solidFill>
                <a:srgbClr val="0070C0"/>
              </a:solidFill>
            </a:endParaRPr>
          </a:p>
        </p:txBody>
      </p:sp>
      <p:sp>
        <p:nvSpPr>
          <p:cNvPr id="31" name="Oval 30"/>
          <p:cNvSpPr/>
          <p:nvPr/>
        </p:nvSpPr>
        <p:spPr>
          <a:xfrm>
            <a:off x="2232342" y="5880747"/>
            <a:ext cx="611465" cy="211105"/>
          </a:xfrm>
          <a:prstGeom prst="ellipse">
            <a:avLst/>
          </a:pr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solidFill>
                <a:srgbClr val="0070C0"/>
              </a:solidFill>
            </a:endParaRPr>
          </a:p>
        </p:txBody>
      </p:sp>
      <p:sp>
        <p:nvSpPr>
          <p:cNvPr id="32" name="Rectangle 31"/>
          <p:cNvSpPr/>
          <p:nvPr/>
        </p:nvSpPr>
        <p:spPr>
          <a:xfrm>
            <a:off x="2025020" y="6411580"/>
            <a:ext cx="2618281" cy="307777"/>
          </a:xfrm>
          <a:prstGeom prst="rect">
            <a:avLst/>
          </a:prstGeom>
        </p:spPr>
        <p:txBody>
          <a:bodyPr wrap="none">
            <a:spAutoFit/>
          </a:bodyPr>
          <a:lstStyle/>
          <a:p>
            <a:r>
              <a:rPr lang="en-GB" sz="1400" dirty="0" smtClean="0">
                <a:solidFill>
                  <a:srgbClr val="00B050"/>
                </a:solidFill>
              </a:rPr>
              <a:t>Wallis, </a:t>
            </a:r>
            <a:r>
              <a:rPr lang="en-GB" sz="1400" dirty="0" err="1" smtClean="0">
                <a:solidFill>
                  <a:srgbClr val="00B050"/>
                </a:solidFill>
              </a:rPr>
              <a:t>Waldstätte</a:t>
            </a:r>
            <a:r>
              <a:rPr lang="en-GB" sz="1400" dirty="0" smtClean="0">
                <a:solidFill>
                  <a:srgbClr val="00B050"/>
                </a:solidFill>
              </a:rPr>
              <a:t>, </a:t>
            </a:r>
            <a:r>
              <a:rPr lang="en-GB" sz="1400" dirty="0" err="1" smtClean="0">
                <a:solidFill>
                  <a:srgbClr val="00B050"/>
                </a:solidFill>
              </a:rPr>
              <a:t>Drei</a:t>
            </a:r>
            <a:r>
              <a:rPr lang="en-GB" sz="1400" dirty="0" smtClean="0">
                <a:solidFill>
                  <a:srgbClr val="00B050"/>
                </a:solidFill>
              </a:rPr>
              <a:t> </a:t>
            </a:r>
            <a:r>
              <a:rPr lang="en-GB" sz="1400" dirty="0" err="1" smtClean="0">
                <a:solidFill>
                  <a:srgbClr val="00B050"/>
                </a:solidFill>
              </a:rPr>
              <a:t>Bünde</a:t>
            </a:r>
            <a:endParaRPr lang="de-DE" sz="1400" dirty="0">
              <a:solidFill>
                <a:srgbClr val="00B050"/>
              </a:solidFill>
            </a:endParaRPr>
          </a:p>
        </p:txBody>
      </p:sp>
      <p:cxnSp>
        <p:nvCxnSpPr>
          <p:cNvPr id="37" name="Straight Arrow Connector 36"/>
          <p:cNvCxnSpPr/>
          <p:nvPr/>
        </p:nvCxnSpPr>
        <p:spPr>
          <a:xfrm flipV="1">
            <a:off x="2535227" y="6091852"/>
            <a:ext cx="33686" cy="299348"/>
          </a:xfrm>
          <a:prstGeom prst="straightConnector1">
            <a:avLst/>
          </a:prstGeom>
          <a:ln w="31750">
            <a:solidFill>
              <a:srgbClr val="00B050"/>
            </a:solidFill>
            <a:tailEnd type="arrow"/>
          </a:ln>
        </p:spPr>
        <p:style>
          <a:lnRef idx="1">
            <a:schemeClr val="accent1"/>
          </a:lnRef>
          <a:fillRef idx="0">
            <a:schemeClr val="accent1"/>
          </a:fillRef>
          <a:effectRef idx="0">
            <a:schemeClr val="accent1"/>
          </a:effectRef>
          <a:fontRef idx="minor">
            <a:schemeClr val="tx1"/>
          </a:fontRef>
        </p:style>
      </p:cxnSp>
      <p:cxnSp>
        <p:nvCxnSpPr>
          <p:cNvPr id="38" name="Straight Arrow Connector 37"/>
          <p:cNvCxnSpPr>
            <a:endCxn id="30" idx="4"/>
          </p:cNvCxnSpPr>
          <p:nvPr/>
        </p:nvCxnSpPr>
        <p:spPr>
          <a:xfrm flipV="1">
            <a:off x="3231628" y="5880747"/>
            <a:ext cx="102533" cy="510453"/>
          </a:xfrm>
          <a:prstGeom prst="straightConnector1">
            <a:avLst/>
          </a:prstGeom>
          <a:ln w="31750">
            <a:solidFill>
              <a:srgbClr val="00B050"/>
            </a:solidFill>
            <a:tailEnd type="arrow"/>
          </a:ln>
        </p:spPr>
        <p:style>
          <a:lnRef idx="1">
            <a:schemeClr val="accent1"/>
          </a:lnRef>
          <a:fillRef idx="0">
            <a:schemeClr val="accent1"/>
          </a:fillRef>
          <a:effectRef idx="0">
            <a:schemeClr val="accent1"/>
          </a:effectRef>
          <a:fontRef idx="minor">
            <a:schemeClr val="tx1"/>
          </a:fontRef>
        </p:style>
      </p:cxnSp>
      <p:cxnSp>
        <p:nvCxnSpPr>
          <p:cNvPr id="42" name="Straight Arrow Connector 41"/>
          <p:cNvCxnSpPr/>
          <p:nvPr/>
        </p:nvCxnSpPr>
        <p:spPr>
          <a:xfrm flipH="1" flipV="1">
            <a:off x="3724232" y="5944904"/>
            <a:ext cx="227585" cy="446296"/>
          </a:xfrm>
          <a:prstGeom prst="straightConnector1">
            <a:avLst/>
          </a:prstGeom>
          <a:ln w="31750">
            <a:solidFill>
              <a:srgbClr val="00B050"/>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825798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9512" y="404664"/>
            <a:ext cx="4608512" cy="1008112"/>
          </a:xfrm>
        </p:spPr>
        <p:txBody>
          <a:bodyPr>
            <a:normAutofit/>
          </a:bodyPr>
          <a:lstStyle/>
          <a:p>
            <a:r>
              <a:rPr lang="de-AT" sz="3200" dirty="0" smtClean="0"/>
              <a:t>Politische Kultur</a:t>
            </a:r>
            <a:endParaRPr lang="de-AT" sz="3200" dirty="0"/>
          </a:p>
        </p:txBody>
      </p:sp>
      <p:sp>
        <p:nvSpPr>
          <p:cNvPr id="3" name="Content Placeholder 2"/>
          <p:cNvSpPr>
            <a:spLocks noGrp="1"/>
          </p:cNvSpPr>
          <p:nvPr>
            <p:ph idx="1"/>
          </p:nvPr>
        </p:nvSpPr>
        <p:spPr>
          <a:xfrm>
            <a:off x="323528" y="1916832"/>
            <a:ext cx="5040560" cy="4709160"/>
          </a:xfrm>
        </p:spPr>
        <p:txBody>
          <a:bodyPr>
            <a:normAutofit/>
          </a:bodyPr>
          <a:lstStyle/>
          <a:p>
            <a:pPr lvl="0">
              <a:lnSpc>
                <a:spcPct val="150000"/>
              </a:lnSpc>
            </a:pPr>
            <a:r>
              <a:rPr lang="en-GB" sz="2200" dirty="0" smtClean="0"/>
              <a:t>Extreme </a:t>
            </a:r>
            <a:r>
              <a:rPr lang="en-GB" sz="2200" dirty="0" err="1" smtClean="0"/>
              <a:t>Kommunalautonomie</a:t>
            </a:r>
            <a:endParaRPr lang="en-GB" sz="2200" dirty="0" smtClean="0"/>
          </a:p>
          <a:p>
            <a:pPr>
              <a:lnSpc>
                <a:spcPct val="150000"/>
              </a:lnSpc>
            </a:pPr>
            <a:r>
              <a:rPr lang="en-GB" sz="2200" dirty="0" err="1" smtClean="0"/>
              <a:t>Republikanische</a:t>
            </a:r>
            <a:r>
              <a:rPr lang="en-GB" sz="2200" dirty="0" smtClean="0"/>
              <a:t> </a:t>
            </a:r>
            <a:r>
              <a:rPr lang="en-GB" sz="2200" dirty="0" err="1" smtClean="0"/>
              <a:t>Bürgerpflichten</a:t>
            </a:r>
            <a:r>
              <a:rPr lang="en-GB" sz="2200" dirty="0" smtClean="0"/>
              <a:t> (</a:t>
            </a:r>
            <a:r>
              <a:rPr lang="en-GB" sz="2200" dirty="0" err="1" smtClean="0"/>
              <a:t>Landsgemeinde</a:t>
            </a:r>
            <a:r>
              <a:rPr lang="en-GB" sz="2200" dirty="0" smtClean="0"/>
              <a:t>, </a:t>
            </a:r>
            <a:r>
              <a:rPr lang="en-GB" sz="2200" dirty="0" err="1" smtClean="0"/>
              <a:t>Ämter</a:t>
            </a:r>
            <a:r>
              <a:rPr lang="en-GB" sz="2200" dirty="0" smtClean="0"/>
              <a:t>, </a:t>
            </a:r>
            <a:r>
              <a:rPr lang="en-GB" sz="2200" dirty="0" err="1" smtClean="0"/>
              <a:t>Militär-dienst</a:t>
            </a:r>
            <a:r>
              <a:rPr lang="en-GB" sz="2200" dirty="0" smtClean="0"/>
              <a:t>) und </a:t>
            </a:r>
            <a:r>
              <a:rPr lang="en-GB" sz="2200" dirty="0" err="1" smtClean="0"/>
              <a:t>Verfassungsprinzipien</a:t>
            </a:r>
            <a:r>
              <a:rPr lang="en-GB" sz="2200" dirty="0" smtClean="0"/>
              <a:t> (Wahl, </a:t>
            </a:r>
            <a:r>
              <a:rPr lang="en-GB" sz="2200" dirty="0" err="1" smtClean="0"/>
              <a:t>beschränkte</a:t>
            </a:r>
            <a:r>
              <a:rPr lang="en-GB" sz="2200" dirty="0" smtClean="0"/>
              <a:t> </a:t>
            </a:r>
            <a:r>
              <a:rPr lang="en-GB" sz="2200" dirty="0" err="1" smtClean="0"/>
              <a:t>Amtsperioden</a:t>
            </a:r>
            <a:r>
              <a:rPr lang="en-GB" sz="2200" dirty="0" smtClean="0"/>
              <a:t>, </a:t>
            </a:r>
            <a:r>
              <a:rPr lang="en-GB" sz="2200" dirty="0" err="1" smtClean="0"/>
              <a:t>Rechenschaftspflicht</a:t>
            </a:r>
            <a:r>
              <a:rPr lang="en-GB" sz="2200" dirty="0" smtClean="0"/>
              <a:t>)</a:t>
            </a:r>
          </a:p>
          <a:p>
            <a:pPr lvl="0">
              <a:lnSpc>
                <a:spcPct val="150000"/>
              </a:lnSpc>
            </a:pPr>
            <a:r>
              <a:rPr lang="en-GB" sz="2200" dirty="0" err="1" smtClean="0"/>
              <a:t>Keine</a:t>
            </a:r>
            <a:r>
              <a:rPr lang="en-GB" sz="2200" dirty="0" smtClean="0"/>
              <a:t> </a:t>
            </a:r>
            <a:r>
              <a:rPr lang="en-GB" sz="2200" dirty="0" err="1" smtClean="0"/>
              <a:t>Untertanengebiete</a:t>
            </a:r>
            <a:r>
              <a:rPr lang="en-GB" sz="2200" dirty="0" smtClean="0"/>
              <a:t> und (</a:t>
            </a:r>
            <a:r>
              <a:rPr lang="en-GB" sz="2200" dirty="0" err="1" smtClean="0"/>
              <a:t>praktisch</a:t>
            </a:r>
            <a:r>
              <a:rPr lang="en-GB" sz="2200" dirty="0" smtClean="0"/>
              <a:t>) </a:t>
            </a:r>
            <a:r>
              <a:rPr lang="en-GB" sz="2200" dirty="0" err="1" smtClean="0"/>
              <a:t>generelles</a:t>
            </a:r>
            <a:r>
              <a:rPr lang="en-GB" sz="2200" dirty="0" smtClean="0"/>
              <a:t> </a:t>
            </a:r>
            <a:r>
              <a:rPr lang="en-GB" sz="2200" dirty="0" err="1" smtClean="0"/>
              <a:t>Wahlrecht</a:t>
            </a:r>
            <a:endParaRPr lang="en-GB" sz="2200" dirty="0" smtClean="0"/>
          </a:p>
          <a:p>
            <a:endParaRPr lang="de-AT" dirty="0"/>
          </a:p>
        </p:txBody>
      </p:sp>
      <p:pic>
        <p:nvPicPr>
          <p:cNvPr id="4" name="Content Placeholder 3" descr="BAG, Landbuch 6 von 1605, S. 15.jpg"/>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364088" y="692696"/>
            <a:ext cx="3672408" cy="4961550"/>
          </a:xfrm>
          <a:prstGeom prst="rect">
            <a:avLst/>
          </a:prstGeom>
        </p:spPr>
      </p:pic>
      <p:sp>
        <p:nvSpPr>
          <p:cNvPr id="5" name="Rectangle 4"/>
          <p:cNvSpPr/>
          <p:nvPr/>
        </p:nvSpPr>
        <p:spPr>
          <a:xfrm>
            <a:off x="5364088" y="5805264"/>
            <a:ext cx="3600400" cy="523220"/>
          </a:xfrm>
          <a:prstGeom prst="rect">
            <a:avLst/>
          </a:prstGeom>
        </p:spPr>
        <p:txBody>
          <a:bodyPr wrap="square">
            <a:spAutoFit/>
          </a:bodyPr>
          <a:lstStyle/>
          <a:p>
            <a:pPr algn="ctr"/>
            <a:r>
              <a:rPr lang="de-DE" sz="1400" dirty="0" smtClean="0"/>
              <a:t>Gersauer Bannerträger im </a:t>
            </a:r>
          </a:p>
          <a:p>
            <a:pPr algn="ctr"/>
            <a:r>
              <a:rPr lang="de-DE" sz="1400" dirty="0" smtClean="0"/>
              <a:t>Landbuch von 1605: Bezirksarchiv.</a:t>
            </a:r>
            <a:endParaRPr lang="en-GB" sz="1400" dirty="0"/>
          </a:p>
        </p:txBody>
      </p:sp>
    </p:spTree>
    <p:extLst>
      <p:ext uri="{BB962C8B-B14F-4D97-AF65-F5344CB8AC3E}">
        <p14:creationId xmlns:p14="http://schemas.microsoft.com/office/powerpoint/2010/main" val="2586453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9512" y="404664"/>
            <a:ext cx="4536504" cy="936104"/>
          </a:xfrm>
        </p:spPr>
        <p:txBody>
          <a:bodyPr>
            <a:normAutofit/>
          </a:bodyPr>
          <a:lstStyle/>
          <a:p>
            <a:r>
              <a:rPr lang="de-AT" sz="3200" dirty="0" smtClean="0"/>
              <a:t>Politische Kultur</a:t>
            </a:r>
            <a:endParaRPr lang="de-AT" sz="3200" dirty="0"/>
          </a:p>
        </p:txBody>
      </p:sp>
      <p:sp>
        <p:nvSpPr>
          <p:cNvPr id="3" name="Content Placeholder 2"/>
          <p:cNvSpPr>
            <a:spLocks noGrp="1"/>
          </p:cNvSpPr>
          <p:nvPr>
            <p:ph idx="1"/>
          </p:nvPr>
        </p:nvSpPr>
        <p:spPr>
          <a:xfrm>
            <a:off x="251520" y="1700808"/>
            <a:ext cx="4896544" cy="4709160"/>
          </a:xfrm>
        </p:spPr>
        <p:txBody>
          <a:bodyPr>
            <a:normAutofit/>
          </a:bodyPr>
          <a:lstStyle/>
          <a:p>
            <a:pPr lvl="0">
              <a:lnSpc>
                <a:spcPct val="150000"/>
              </a:lnSpc>
            </a:pPr>
            <a:r>
              <a:rPr lang="en-GB" sz="2200" dirty="0" err="1" smtClean="0"/>
              <a:t>Praktische</a:t>
            </a:r>
            <a:r>
              <a:rPr lang="en-GB" sz="2200" dirty="0" smtClean="0"/>
              <a:t> </a:t>
            </a:r>
            <a:r>
              <a:rPr lang="en-GB" sz="2200" dirty="0" err="1" smtClean="0"/>
              <a:t>Eigenständigkeit</a:t>
            </a:r>
            <a:r>
              <a:rPr lang="en-GB" sz="2200" dirty="0" smtClean="0"/>
              <a:t> </a:t>
            </a:r>
            <a:r>
              <a:rPr lang="en-GB" sz="2200" dirty="0" err="1" smtClean="0"/>
              <a:t>trotz</a:t>
            </a:r>
            <a:r>
              <a:rPr lang="en-GB" sz="2200" dirty="0" smtClean="0"/>
              <a:t> </a:t>
            </a:r>
            <a:r>
              <a:rPr lang="en-GB" sz="2200" dirty="0" err="1" smtClean="0"/>
              <a:t>opportunistischer</a:t>
            </a:r>
            <a:r>
              <a:rPr lang="en-GB" sz="2200" dirty="0" smtClean="0"/>
              <a:t> </a:t>
            </a:r>
            <a:r>
              <a:rPr lang="en-GB" sz="2200" dirty="0" err="1" smtClean="0"/>
              <a:t>Unterstellung</a:t>
            </a:r>
            <a:r>
              <a:rPr lang="en-GB" sz="2200" dirty="0" smtClean="0"/>
              <a:t> </a:t>
            </a:r>
            <a:r>
              <a:rPr lang="en-GB" sz="2200" dirty="0" err="1" smtClean="0"/>
              <a:t>unter</a:t>
            </a:r>
            <a:r>
              <a:rPr lang="en-GB" sz="2200" dirty="0" smtClean="0"/>
              <a:t> </a:t>
            </a:r>
            <a:r>
              <a:rPr lang="en-GB" sz="2200" dirty="0" err="1" smtClean="0"/>
              <a:t>Erzbistum</a:t>
            </a:r>
            <a:r>
              <a:rPr lang="en-GB" sz="2200" dirty="0" smtClean="0"/>
              <a:t> Bremen</a:t>
            </a:r>
          </a:p>
          <a:p>
            <a:pPr>
              <a:lnSpc>
                <a:spcPct val="150000"/>
              </a:lnSpc>
            </a:pPr>
            <a:r>
              <a:rPr lang="en-GB" sz="2200" dirty="0" err="1" smtClean="0"/>
              <a:t>Pfarreisouveränität</a:t>
            </a:r>
            <a:r>
              <a:rPr lang="en-GB" sz="2200" dirty="0" smtClean="0"/>
              <a:t> </a:t>
            </a:r>
            <a:r>
              <a:rPr lang="en-GB" sz="2200" dirty="0" err="1" smtClean="0"/>
              <a:t>mit</a:t>
            </a:r>
            <a:r>
              <a:rPr lang="en-GB" sz="2200" dirty="0" smtClean="0"/>
              <a:t> </a:t>
            </a:r>
            <a:r>
              <a:rPr lang="en-GB" sz="2200" dirty="0" err="1" smtClean="0"/>
              <a:t>subsidiärer</a:t>
            </a:r>
            <a:r>
              <a:rPr lang="en-GB" sz="2200" dirty="0" smtClean="0"/>
              <a:t> </a:t>
            </a:r>
            <a:r>
              <a:rPr lang="en-GB" sz="2200" dirty="0" err="1" smtClean="0"/>
              <a:t>Döfften</a:t>
            </a:r>
            <a:r>
              <a:rPr lang="en-GB" sz="2200" dirty="0" smtClean="0"/>
              <a:t>- und </a:t>
            </a:r>
            <a:r>
              <a:rPr lang="en-GB" sz="2200" dirty="0" err="1" smtClean="0"/>
              <a:t>Bundesorganisation</a:t>
            </a:r>
            <a:endParaRPr lang="en-GB" sz="2200" dirty="0" smtClean="0"/>
          </a:p>
          <a:p>
            <a:pPr lvl="0">
              <a:lnSpc>
                <a:spcPct val="150000"/>
              </a:lnSpc>
            </a:pPr>
            <a:r>
              <a:rPr lang="en-GB" sz="2200" dirty="0" err="1" smtClean="0"/>
              <a:t>Mischung</a:t>
            </a:r>
            <a:r>
              <a:rPr lang="en-GB" sz="2200" dirty="0" smtClean="0"/>
              <a:t> von Wahl- und </a:t>
            </a:r>
            <a:r>
              <a:rPr lang="en-GB" sz="2200" dirty="0" err="1" smtClean="0"/>
              <a:t>Kooptationsprinzip</a:t>
            </a:r>
            <a:endParaRPr lang="en-GB" sz="2200" dirty="0" smtClean="0"/>
          </a:p>
          <a:p>
            <a:endParaRPr lang="de-AT" dirty="0"/>
          </a:p>
        </p:txBody>
      </p:sp>
      <p:sp>
        <p:nvSpPr>
          <p:cNvPr id="5" name="Rectangle 4"/>
          <p:cNvSpPr/>
          <p:nvPr/>
        </p:nvSpPr>
        <p:spPr>
          <a:xfrm>
            <a:off x="5436096" y="5877272"/>
            <a:ext cx="3240360" cy="738664"/>
          </a:xfrm>
          <a:prstGeom prst="rect">
            <a:avLst/>
          </a:prstGeom>
        </p:spPr>
        <p:txBody>
          <a:bodyPr wrap="square">
            <a:spAutoFit/>
          </a:bodyPr>
          <a:lstStyle/>
          <a:p>
            <a:pPr algn="ctr"/>
            <a:r>
              <a:rPr lang="de-DE" sz="1400" dirty="0" smtClean="0"/>
              <a:t>Swin Markus: Grossbauer </a:t>
            </a:r>
          </a:p>
          <a:p>
            <a:pPr algn="ctr"/>
            <a:r>
              <a:rPr lang="de-DE" sz="1400" dirty="0" smtClean="0"/>
              <a:t>und Achtundvierziger (1552):</a:t>
            </a:r>
          </a:p>
          <a:p>
            <a:pPr algn="ctr"/>
            <a:r>
              <a:rPr lang="de-DE" sz="1400" dirty="0" smtClean="0"/>
              <a:t>Dithmarscher Landesmuseum.</a:t>
            </a:r>
            <a:endParaRPr lang="en-GB" sz="1400" dirty="0"/>
          </a:p>
        </p:txBody>
      </p:sp>
      <p:pic>
        <p:nvPicPr>
          <p:cNvPr id="6" name="Picture 5" descr="Swin Markus (29 J., Grossbauer, 48er + 1. Landvogt v N-Dithm ab 1559 m Sp Kleidung) + Frau (26 J., in Tracht + Schmuck) 1552 (Landesmuseum DLM 1332).jpg"/>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a:xfrm>
            <a:off x="5364088" y="1484784"/>
            <a:ext cx="3240360" cy="4385287"/>
          </a:xfrm>
          <a:prstGeom prst="rect">
            <a:avLst/>
          </a:prstGeom>
        </p:spPr>
      </p:pic>
    </p:spTree>
    <p:extLst>
      <p:ext uri="{BB962C8B-B14F-4D97-AF65-F5344CB8AC3E}">
        <p14:creationId xmlns:p14="http://schemas.microsoft.com/office/powerpoint/2010/main" val="10435762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2"/>
          <p:cNvSpPr>
            <a:spLocks noGrp="1"/>
          </p:cNvSpPr>
          <p:nvPr>
            <p:ph idx="1"/>
          </p:nvPr>
        </p:nvSpPr>
        <p:spPr>
          <a:xfrm>
            <a:off x="3707904" y="3284984"/>
            <a:ext cx="4896544" cy="2056504"/>
          </a:xfrm>
        </p:spPr>
        <p:txBody>
          <a:bodyPr>
            <a:normAutofit/>
          </a:bodyPr>
          <a:lstStyle/>
          <a:p>
            <a:pPr>
              <a:lnSpc>
                <a:spcPct val="170000"/>
              </a:lnSpc>
              <a:buNone/>
            </a:pPr>
            <a:r>
              <a:rPr lang="en-GB" sz="4000" dirty="0" err="1" smtClean="0">
                <a:effectLst>
                  <a:outerShdw blurRad="38100" dist="38100" dir="2700000" algn="tl">
                    <a:srgbClr val="000000">
                      <a:alpha val="43137"/>
                    </a:srgbClr>
                  </a:outerShdw>
                </a:effectLst>
              </a:rPr>
              <a:t>Kirchenregiment</a:t>
            </a:r>
            <a:endParaRPr lang="de-DE" sz="4000" dirty="0" smtClean="0">
              <a:effectLst>
                <a:outerShdw blurRad="38100" dist="38100" dir="2700000" algn="tl">
                  <a:srgbClr val="000000">
                    <a:alpha val="43137"/>
                  </a:srgbClr>
                </a:outerShdw>
              </a:effectLst>
            </a:endParaRPr>
          </a:p>
        </p:txBody>
      </p:sp>
      <p:pic>
        <p:nvPicPr>
          <p:cNvPr id="4" name="Picture 3"/>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1907704" y="2902711"/>
            <a:ext cx="1584176" cy="1685318"/>
          </a:xfrm>
          <a:prstGeom prst="rect">
            <a:avLst/>
          </a:prstGeom>
        </p:spPr>
      </p:pic>
    </p:spTree>
    <p:extLst>
      <p:ext uri="{BB962C8B-B14F-4D97-AF65-F5344CB8AC3E}">
        <p14:creationId xmlns:p14="http://schemas.microsoft.com/office/powerpoint/2010/main" val="38447320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Rectangle 2"/>
          <p:cNvSpPr/>
          <p:nvPr/>
        </p:nvSpPr>
        <p:spPr>
          <a:xfrm>
            <a:off x="755576" y="587694"/>
            <a:ext cx="7884368" cy="5478423"/>
          </a:xfrm>
          <a:prstGeom prst="rect">
            <a:avLst/>
          </a:prstGeom>
        </p:spPr>
        <p:txBody>
          <a:bodyPr wrap="square">
            <a:spAutoFit/>
          </a:bodyPr>
          <a:lstStyle/>
          <a:p>
            <a:r>
              <a:rPr lang="en-GB" sz="1200" dirty="0"/>
              <a:t>		</a:t>
            </a:r>
            <a:r>
              <a:rPr lang="de-DE" sz="2000" b="1" dirty="0" smtClean="0"/>
              <a:t>Dithmarschen</a:t>
            </a:r>
            <a:r>
              <a:rPr lang="de-DE" sz="2000" b="1" dirty="0"/>
              <a:t>	</a:t>
            </a:r>
            <a:r>
              <a:rPr lang="de-DE" sz="2000" b="1" dirty="0" smtClean="0"/>
              <a:t>  Gochsheim</a:t>
            </a:r>
            <a:r>
              <a:rPr lang="de-DE" sz="2000" b="1" dirty="0"/>
              <a:t>	</a:t>
            </a:r>
            <a:r>
              <a:rPr lang="de-DE" sz="2000" b="1" dirty="0" smtClean="0"/>
              <a:t>Gersau</a:t>
            </a:r>
            <a:r>
              <a:rPr lang="de-DE" sz="1600" dirty="0"/>
              <a:t>	</a:t>
            </a:r>
            <a:endParaRPr lang="en-GB" sz="1600" dirty="0"/>
          </a:p>
          <a:p>
            <a:r>
              <a:rPr lang="de-DE" sz="1600" dirty="0"/>
              <a:t>		</a:t>
            </a:r>
            <a:r>
              <a:rPr lang="de-DE" sz="1600" dirty="0" smtClean="0"/>
              <a:t>(</a:t>
            </a:r>
            <a:r>
              <a:rPr lang="de-DE" sz="1600" dirty="0"/>
              <a:t>vor 1559)	</a:t>
            </a:r>
            <a:r>
              <a:rPr lang="de-DE" sz="1600" dirty="0" smtClean="0"/>
              <a:t>  (</a:t>
            </a:r>
            <a:r>
              <a:rPr lang="de-DE" sz="1600" dirty="0"/>
              <a:t>vor 1803)	</a:t>
            </a:r>
            <a:r>
              <a:rPr lang="de-DE" sz="1600" dirty="0" smtClean="0"/>
              <a:t>(</a:t>
            </a:r>
            <a:r>
              <a:rPr lang="de-DE" sz="1600" dirty="0"/>
              <a:t>vor 1798)</a:t>
            </a:r>
            <a:endParaRPr lang="en-GB" sz="1600" dirty="0"/>
          </a:p>
          <a:p>
            <a:r>
              <a:rPr lang="de-DE" sz="1600" dirty="0"/>
              <a:t> </a:t>
            </a:r>
            <a:endParaRPr lang="en-GB" sz="1600" dirty="0" smtClean="0"/>
          </a:p>
          <a:p>
            <a:r>
              <a:rPr lang="de-DE" sz="2000" i="1" dirty="0" smtClean="0"/>
              <a:t>Güterkontrolle</a:t>
            </a:r>
            <a:endParaRPr lang="en-GB" sz="2000" dirty="0" smtClean="0"/>
          </a:p>
          <a:p>
            <a:r>
              <a:rPr lang="de-DE" sz="2000" dirty="0" smtClean="0"/>
              <a:t>- </a:t>
            </a:r>
            <a:r>
              <a:rPr lang="de-DE" sz="2000" dirty="0"/>
              <a:t>Fabrik		x		</a:t>
            </a:r>
            <a:r>
              <a:rPr lang="de-DE" sz="2000" dirty="0" smtClean="0"/>
              <a:t>  x</a:t>
            </a:r>
            <a:r>
              <a:rPr lang="de-DE" sz="2000" dirty="0"/>
              <a:t>		</a:t>
            </a:r>
            <a:r>
              <a:rPr lang="de-DE" sz="2000" dirty="0" smtClean="0"/>
              <a:t>x</a:t>
            </a:r>
            <a:endParaRPr lang="en-GB" sz="2000" dirty="0"/>
          </a:p>
          <a:p>
            <a:r>
              <a:rPr lang="de-DE" sz="2000" dirty="0"/>
              <a:t>- Pfrund					</a:t>
            </a:r>
            <a:r>
              <a:rPr lang="de-DE" sz="2000" dirty="0" smtClean="0"/>
              <a:t>x</a:t>
            </a:r>
            <a:endParaRPr lang="en-GB" sz="2000" dirty="0"/>
          </a:p>
          <a:p>
            <a:r>
              <a:rPr lang="de-DE" sz="2000" dirty="0"/>
              <a:t>- Stiftungen	</a:t>
            </a:r>
            <a:r>
              <a:rPr lang="de-DE" sz="2000" dirty="0" smtClean="0"/>
              <a:t>x</a:t>
            </a:r>
            <a:r>
              <a:rPr lang="de-DE" sz="2000" dirty="0"/>
              <a:t>		</a:t>
            </a:r>
            <a:r>
              <a:rPr lang="de-DE" sz="2000" dirty="0" smtClean="0"/>
              <a:t>  x</a:t>
            </a:r>
            <a:r>
              <a:rPr lang="de-DE" sz="2000" dirty="0"/>
              <a:t>		</a:t>
            </a:r>
            <a:r>
              <a:rPr lang="de-DE" sz="2000" dirty="0" smtClean="0"/>
              <a:t>x</a:t>
            </a:r>
            <a:endParaRPr lang="en-GB" sz="2000" dirty="0"/>
          </a:p>
          <a:p>
            <a:r>
              <a:rPr lang="de-DE" sz="2000" dirty="0"/>
              <a:t> </a:t>
            </a:r>
            <a:endParaRPr lang="en-GB" sz="2000" dirty="0"/>
          </a:p>
          <a:p>
            <a:r>
              <a:rPr lang="en-GB" sz="2000" i="1" dirty="0" err="1"/>
              <a:t>Patronat</a:t>
            </a:r>
            <a:endParaRPr lang="en-GB" sz="2000" dirty="0"/>
          </a:p>
          <a:p>
            <a:r>
              <a:rPr lang="de-DE" sz="2000" dirty="0"/>
              <a:t>- Pfarrer	</a:t>
            </a:r>
            <a:r>
              <a:rPr lang="de-DE" sz="2000" dirty="0" smtClean="0"/>
              <a:t>ab </a:t>
            </a:r>
            <a:r>
              <a:rPr lang="de-DE" sz="2000" dirty="0"/>
              <a:t>1523	</a:t>
            </a:r>
            <a:r>
              <a:rPr lang="de-DE" sz="2000" dirty="0" smtClean="0"/>
              <a:t>  nachreform.	ab </a:t>
            </a:r>
            <a:r>
              <a:rPr lang="de-DE" sz="2000" dirty="0"/>
              <a:t>1483</a:t>
            </a:r>
            <a:endParaRPr lang="en-GB" sz="2000" dirty="0"/>
          </a:p>
          <a:p>
            <a:r>
              <a:rPr lang="de-DE" sz="2000" dirty="0"/>
              <a:t>- Vikarien etc.	</a:t>
            </a:r>
            <a:r>
              <a:rPr lang="de-DE" sz="2000" dirty="0" smtClean="0"/>
              <a:t>x </a:t>
            </a:r>
            <a:r>
              <a:rPr lang="de-DE" sz="2000" dirty="0"/>
              <a:t>(53 von 62)	</a:t>
            </a:r>
            <a:r>
              <a:rPr lang="de-DE" sz="2000" dirty="0" smtClean="0"/>
              <a:t>		x</a:t>
            </a:r>
            <a:endParaRPr lang="en-GB" sz="2000" dirty="0"/>
          </a:p>
          <a:p>
            <a:r>
              <a:rPr lang="de-DE" sz="2000" dirty="0"/>
              <a:t> </a:t>
            </a:r>
            <a:endParaRPr lang="en-GB" sz="2000" dirty="0"/>
          </a:p>
          <a:p>
            <a:r>
              <a:rPr lang="de-DE" sz="2000" i="1" dirty="0" smtClean="0"/>
              <a:t>Repräsentation</a:t>
            </a:r>
            <a:endParaRPr lang="en-GB" sz="2000" dirty="0"/>
          </a:p>
          <a:p>
            <a:r>
              <a:rPr lang="de-DE" sz="2000" dirty="0"/>
              <a:t>- </a:t>
            </a:r>
            <a:r>
              <a:rPr lang="de-DE" sz="2000" dirty="0" smtClean="0"/>
              <a:t>Siegel </a:t>
            </a:r>
            <a:r>
              <a:rPr lang="de-DE" sz="2000" dirty="0"/>
              <a:t>	x (Patron)	</a:t>
            </a:r>
            <a:r>
              <a:rPr lang="de-DE" sz="2000" dirty="0" smtClean="0"/>
              <a:t> [</a:t>
            </a:r>
            <a:r>
              <a:rPr lang="de-DE" sz="2000" dirty="0"/>
              <a:t>Reichsadler-	</a:t>
            </a:r>
            <a:r>
              <a:rPr lang="de-DE" sz="2000" dirty="0" smtClean="0"/>
              <a:t>x </a:t>
            </a:r>
            <a:r>
              <a:rPr lang="de-DE" sz="2000" dirty="0"/>
              <a:t>(Patron)</a:t>
            </a:r>
            <a:endParaRPr lang="en-GB" sz="2000" dirty="0"/>
          </a:p>
          <a:p>
            <a:r>
              <a:rPr lang="de-DE" sz="2000" dirty="0"/>
              <a:t>				</a:t>
            </a:r>
            <a:r>
              <a:rPr lang="de-DE" sz="2000" dirty="0" smtClean="0"/>
              <a:t> Wappen 1561]</a:t>
            </a:r>
            <a:endParaRPr lang="en-GB" sz="2000" dirty="0"/>
          </a:p>
          <a:p>
            <a:r>
              <a:rPr lang="de-DE" sz="2000" i="1" dirty="0"/>
              <a:t>Rechtsautonomie</a:t>
            </a:r>
            <a:endParaRPr lang="en-GB" sz="2000" dirty="0"/>
          </a:p>
          <a:p>
            <a:r>
              <a:rPr lang="de-DE" sz="2000" dirty="0"/>
              <a:t>- Visitationen	</a:t>
            </a:r>
            <a:r>
              <a:rPr lang="de-DE" sz="2000" dirty="0" smtClean="0"/>
              <a:t>nur </a:t>
            </a:r>
            <a:r>
              <a:rPr lang="de-DE" sz="2000" dirty="0"/>
              <a:t>bis 1523	</a:t>
            </a:r>
            <a:r>
              <a:rPr lang="de-DE" sz="2000" dirty="0" smtClean="0"/>
              <a:t>  ?</a:t>
            </a:r>
            <a:r>
              <a:rPr lang="de-DE" sz="2000" dirty="0"/>
              <a:t>		</a:t>
            </a:r>
            <a:r>
              <a:rPr lang="de-DE" sz="2000" dirty="0" smtClean="0"/>
              <a:t>sporadisch </a:t>
            </a:r>
            <a:r>
              <a:rPr lang="de-DE" sz="2000" dirty="0"/>
              <a:t>/	</a:t>
            </a:r>
            <a:endParaRPr lang="en-GB" sz="2000" dirty="0"/>
          </a:p>
          <a:p>
            <a:r>
              <a:rPr lang="de-DE" sz="2000" dirty="0"/>
              <a:t>						limitiert</a:t>
            </a:r>
            <a:endParaRPr lang="en-GB" sz="2000" dirty="0"/>
          </a:p>
        </p:txBody>
      </p:sp>
    </p:spTree>
    <p:extLst>
      <p:ext uri="{BB962C8B-B14F-4D97-AF65-F5344CB8AC3E}">
        <p14:creationId xmlns:p14="http://schemas.microsoft.com/office/powerpoint/2010/main" val="155884884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dirty="0" smtClean="0"/>
              <a:t>Konfessionsentscheide</a:t>
            </a:r>
            <a:endParaRPr lang="de-DE" dirty="0"/>
          </a:p>
        </p:txBody>
      </p:sp>
      <p:pic>
        <p:nvPicPr>
          <p:cNvPr id="4" name="Content Placeholder 3" descr="Zütphen Heinrich (Landesmuseum Dithmarschen DLM 1430).jpg"/>
          <p:cNvPicPr>
            <a:picLocks noGrp="1" noChangeAspect="1"/>
          </p:cNvPicPr>
          <p:nvPr>
            <p:ph idx="1"/>
          </p:nvPr>
        </p:nvPicPr>
        <p:blipFill>
          <a:blip r:embed="rId3" cstate="print"/>
          <a:stretch>
            <a:fillRect/>
          </a:stretch>
        </p:blipFill>
        <p:spPr>
          <a:xfrm>
            <a:off x="683568" y="1628800"/>
            <a:ext cx="3690770" cy="4824536"/>
          </a:xfrm>
        </p:spPr>
      </p:pic>
      <p:sp>
        <p:nvSpPr>
          <p:cNvPr id="6" name="Rectangle 5"/>
          <p:cNvSpPr/>
          <p:nvPr/>
        </p:nvSpPr>
        <p:spPr>
          <a:xfrm>
            <a:off x="683568" y="6309320"/>
            <a:ext cx="3672408" cy="292388"/>
          </a:xfrm>
          <a:prstGeom prst="rect">
            <a:avLst/>
          </a:prstGeom>
          <a:solidFill>
            <a:schemeClr val="tx1"/>
          </a:solidFill>
        </p:spPr>
        <p:txBody>
          <a:bodyPr wrap="square">
            <a:spAutoFit/>
          </a:bodyPr>
          <a:lstStyle/>
          <a:p>
            <a:pPr algn="ctr"/>
            <a:r>
              <a:rPr lang="de-DE" sz="1300" dirty="0" smtClean="0">
                <a:solidFill>
                  <a:schemeClr val="bg1"/>
                </a:solidFill>
              </a:rPr>
              <a:t>Heinrich von Zütphen (†1524)</a:t>
            </a:r>
            <a:r>
              <a:rPr lang="de-DE" sz="1300" dirty="0" smtClean="0"/>
              <a:t>)</a:t>
            </a:r>
            <a:endParaRPr lang="en-GB" sz="1300" dirty="0"/>
          </a:p>
        </p:txBody>
      </p:sp>
      <p:sp>
        <p:nvSpPr>
          <p:cNvPr id="3" name="Rectangle 2"/>
          <p:cNvSpPr/>
          <p:nvPr/>
        </p:nvSpPr>
        <p:spPr>
          <a:xfrm>
            <a:off x="4572000" y="2564904"/>
            <a:ext cx="4320480" cy="3416320"/>
          </a:xfrm>
          <a:prstGeom prst="rect">
            <a:avLst/>
          </a:prstGeom>
        </p:spPr>
        <p:txBody>
          <a:bodyPr wrap="square">
            <a:spAutoFit/>
          </a:bodyPr>
          <a:lstStyle/>
          <a:p>
            <a:r>
              <a:rPr lang="de-DE" dirty="0" smtClean="0"/>
              <a:t> </a:t>
            </a:r>
          </a:p>
          <a:p>
            <a:r>
              <a:rPr lang="de-DE" dirty="0" smtClean="0"/>
              <a:t>DITHMARSCHEN</a:t>
            </a:r>
          </a:p>
          <a:p>
            <a:r>
              <a:rPr lang="en-GB" dirty="0"/>
              <a:t>1524 </a:t>
            </a:r>
            <a:r>
              <a:rPr lang="en-GB" dirty="0" smtClean="0"/>
              <a:t>(</a:t>
            </a:r>
            <a:r>
              <a:rPr lang="en-GB" dirty="0" err="1" smtClean="0"/>
              <a:t>katholisch</a:t>
            </a:r>
            <a:r>
              <a:rPr lang="en-GB" dirty="0" smtClean="0"/>
              <a:t>; 48er)</a:t>
            </a:r>
            <a:br>
              <a:rPr lang="en-GB" dirty="0" smtClean="0"/>
            </a:br>
            <a:r>
              <a:rPr lang="en-GB" dirty="0" smtClean="0"/>
              <a:t>1532-33 (</a:t>
            </a:r>
            <a:r>
              <a:rPr lang="en-GB" dirty="0" err="1" smtClean="0"/>
              <a:t>evangelisch</a:t>
            </a:r>
            <a:r>
              <a:rPr lang="en-GB" dirty="0" smtClean="0"/>
              <a:t>; 48er)</a:t>
            </a:r>
          </a:p>
          <a:p>
            <a:endParaRPr lang="en-GB" dirty="0"/>
          </a:p>
          <a:p>
            <a:r>
              <a:rPr lang="de-DE" dirty="0" smtClean="0"/>
              <a:t>GERSAU</a:t>
            </a:r>
            <a:endParaRPr lang="de-DE" dirty="0"/>
          </a:p>
          <a:p>
            <a:r>
              <a:rPr lang="en-GB" dirty="0" smtClean="0"/>
              <a:t>1529-31 (</a:t>
            </a:r>
            <a:r>
              <a:rPr lang="en-GB" dirty="0" err="1" smtClean="0"/>
              <a:t>katholisch</a:t>
            </a:r>
            <a:r>
              <a:rPr lang="en-GB" dirty="0" smtClean="0"/>
              <a:t>; </a:t>
            </a:r>
            <a:r>
              <a:rPr lang="en-GB" dirty="0" err="1" smtClean="0"/>
              <a:t>Kappeler</a:t>
            </a:r>
            <a:r>
              <a:rPr lang="en-GB" dirty="0" smtClean="0"/>
              <a:t> </a:t>
            </a:r>
            <a:r>
              <a:rPr lang="en-GB" dirty="0" err="1" smtClean="0"/>
              <a:t>Kriege</a:t>
            </a:r>
            <a:r>
              <a:rPr lang="en-GB" dirty="0" smtClean="0"/>
              <a:t>)</a:t>
            </a:r>
          </a:p>
          <a:p>
            <a:endParaRPr lang="en-GB" dirty="0"/>
          </a:p>
          <a:p>
            <a:r>
              <a:rPr lang="de-DE" dirty="0" smtClean="0"/>
              <a:t>GOCHSHEIM</a:t>
            </a:r>
            <a:endParaRPr lang="de-DE" dirty="0"/>
          </a:p>
          <a:p>
            <a:r>
              <a:rPr lang="en-GB" dirty="0" smtClean="0"/>
              <a:t>1540 </a:t>
            </a:r>
            <a:r>
              <a:rPr lang="en-GB" dirty="0"/>
              <a:t>(</a:t>
            </a:r>
            <a:r>
              <a:rPr lang="en-GB" dirty="0" err="1" smtClean="0"/>
              <a:t>evangelisch</a:t>
            </a:r>
            <a:r>
              <a:rPr lang="en-GB" dirty="0" smtClean="0"/>
              <a:t>; </a:t>
            </a:r>
            <a:r>
              <a:rPr lang="en-GB" i="1" dirty="0" err="1" smtClean="0"/>
              <a:t>ius</a:t>
            </a:r>
            <a:r>
              <a:rPr lang="en-GB" i="1" dirty="0" smtClean="0"/>
              <a:t> </a:t>
            </a:r>
            <a:r>
              <a:rPr lang="en-GB" i="1" dirty="0" err="1" smtClean="0"/>
              <a:t>reformandi</a:t>
            </a:r>
            <a:r>
              <a:rPr lang="en-GB" dirty="0" smtClean="0"/>
              <a:t>)</a:t>
            </a:r>
            <a:endParaRPr lang="en-GB" dirty="0"/>
          </a:p>
          <a:p>
            <a:endParaRPr lang="en-GB" dirty="0"/>
          </a:p>
          <a:p>
            <a:endParaRPr lang="en-GB" dirty="0"/>
          </a:p>
        </p:txBody>
      </p:sp>
    </p:spTree>
    <p:extLst>
      <p:ext uri="{BB962C8B-B14F-4D97-AF65-F5344CB8AC3E}">
        <p14:creationId xmlns:p14="http://schemas.microsoft.com/office/powerpoint/2010/main" val="2063086176"/>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oundry">
  <a:themeElements>
    <a:clrScheme name="Foundry">
      <a:dk1>
        <a:sysClr val="windowText" lastClr="000000"/>
      </a:dk1>
      <a:lt1>
        <a:sysClr val="window" lastClr="FFFFFF"/>
      </a:lt1>
      <a:dk2>
        <a:srgbClr val="676A55"/>
      </a:dk2>
      <a:lt2>
        <a:srgbClr val="EAEBDE"/>
      </a:lt2>
      <a:accent1>
        <a:srgbClr val="72A376"/>
      </a:accent1>
      <a:accent2>
        <a:srgbClr val="B0CCB0"/>
      </a:accent2>
      <a:accent3>
        <a:srgbClr val="A8CDD7"/>
      </a:accent3>
      <a:accent4>
        <a:srgbClr val="C0BEAF"/>
      </a:accent4>
      <a:accent5>
        <a:srgbClr val="CEC597"/>
      </a:accent5>
      <a:accent6>
        <a:srgbClr val="E8B7B7"/>
      </a:accent6>
      <a:hlink>
        <a:srgbClr val="DB5353"/>
      </a:hlink>
      <a:folHlink>
        <a:srgbClr val="903638"/>
      </a:folHlink>
    </a:clrScheme>
    <a:fontScheme name="Foundry">
      <a:majorFont>
        <a:latin typeface="Rockwell"/>
        <a:ea typeface=""/>
        <a:cs typeface=""/>
        <a:font script="Grek" typeface="Cambria"/>
        <a:font script="Cyrl" typeface="Cambria"/>
        <a:font script="Jpan" typeface="HG明朝B"/>
        <a:font script="Hang" typeface="바탕"/>
        <a:font script="Hans" typeface="方正姚体"/>
        <a:font script="Hant" typeface="微軟正黑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Rockwell"/>
        <a:ea typeface=""/>
        <a:cs typeface=""/>
        <a:font script="Grek" typeface="Cambria"/>
        <a:font script="Cyrl" typeface="Cambria"/>
        <a:font script="Jpan" typeface="HG明朝B"/>
        <a:font script="Hang" typeface="바탕"/>
        <a:font script="Hans" typeface="方正姚体"/>
        <a:font script="Hant" typeface="標楷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oundry">
      <a:fillStyleLst>
        <a:solidFill>
          <a:schemeClr val="phClr"/>
        </a:solidFill>
        <a:gradFill rotWithShape="1">
          <a:gsLst>
            <a:gs pos="0">
              <a:schemeClr val="phClr">
                <a:tint val="70000"/>
                <a:satMod val="180000"/>
              </a:schemeClr>
            </a:gs>
            <a:gs pos="62000">
              <a:schemeClr val="phClr">
                <a:tint val="30000"/>
                <a:satMod val="180000"/>
              </a:schemeClr>
            </a:gs>
            <a:gs pos="100000">
              <a:schemeClr val="phClr">
                <a:tint val="22000"/>
                <a:satMod val="180000"/>
              </a:schemeClr>
            </a:gs>
          </a:gsLst>
          <a:lin ang="16200000" scaled="0"/>
        </a:gradFill>
        <a:gradFill rotWithShape="1">
          <a:gsLst>
            <a:gs pos="0">
              <a:schemeClr val="phClr">
                <a:shade val="58000"/>
                <a:satMod val="150000"/>
              </a:schemeClr>
            </a:gs>
            <a:gs pos="72000">
              <a:schemeClr val="phClr">
                <a:tint val="90000"/>
                <a:satMod val="135000"/>
              </a:schemeClr>
            </a:gs>
            <a:gs pos="100000">
              <a:schemeClr val="phClr">
                <a:tint val="80000"/>
                <a:satMod val="155000"/>
              </a:schemeClr>
            </a:gs>
          </a:gsLst>
          <a:lin ang="16200000" scaled="0"/>
        </a:gradFill>
      </a:fillStyleLst>
      <a:lnStyleLst>
        <a:ln w="9525" cap="flat" cmpd="sng" algn="ctr">
          <a:solidFill>
            <a:schemeClr val="phClr">
              <a:shade val="80000"/>
            </a:schemeClr>
          </a:solidFill>
          <a:prstDash val="solid"/>
        </a:ln>
        <a:ln w="38100" cap="flat" cmpd="sng" algn="ctr">
          <a:solidFill>
            <a:schemeClr val="phClr"/>
          </a:solidFill>
          <a:prstDash val="solid"/>
        </a:ln>
        <a:ln w="38100" cap="flat" cmpd="sng" algn="ctr">
          <a:solidFill>
            <a:schemeClr val="phClr"/>
          </a:solidFill>
          <a:prstDash val="solid"/>
        </a:ln>
      </a:lnStyleLst>
      <a:effectStyleLst>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scene3d>
            <a:camera prst="orthographicFront" fov="0">
              <a:rot lat="0" lon="0" rev="0"/>
            </a:camera>
            <a:lightRig rig="soft" dir="tl">
              <a:rot lat="0" lon="0" rev="20000000"/>
            </a:lightRig>
          </a:scene3d>
          <a:sp3d prstMaterial="matte">
            <a:bevelT w="63500" h="63500" prst="coolSlant"/>
          </a:sp3d>
        </a:effectStyle>
      </a:effectStyleLst>
      <a:bgFillStyleLst>
        <a:solidFill>
          <a:schemeClr val="phClr"/>
        </a:solidFill>
        <a:gradFill rotWithShape="1">
          <a:gsLst>
            <a:gs pos="0">
              <a:schemeClr val="phClr">
                <a:tint val="75000"/>
                <a:satMod val="400000"/>
              </a:schemeClr>
            </a:gs>
            <a:gs pos="20000">
              <a:schemeClr val="phClr">
                <a:tint val="80000"/>
                <a:satMod val="355000"/>
              </a:schemeClr>
            </a:gs>
            <a:gs pos="100000">
              <a:schemeClr val="phClr">
                <a:tint val="95000"/>
                <a:shade val="55000"/>
                <a:satMod val="355000"/>
              </a:schemeClr>
            </a:gs>
          </a:gsLst>
          <a:path path="circle">
            <a:fillToRect l="67500" t="35000" r="32500" b="65000"/>
          </a:path>
        </a:gradFill>
        <a:blipFill>
          <a:blip xmlns:r="http://schemas.openxmlformats.org/officeDocument/2006/relationships" r:embed="rId1">
            <a:duotone>
              <a:schemeClr val="phClr">
                <a:shade val="30000"/>
                <a:satMod val="120000"/>
              </a:schemeClr>
              <a:schemeClr val="phClr">
                <a:tint val="70000"/>
                <a:satMod val="250000"/>
              </a:schemeClr>
            </a:duotone>
          </a:blip>
          <a:tile tx="0" ty="0" sx="50000" sy="50000" flip="none" algn="t"/>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6872</TotalTime>
  <Words>356</Words>
  <Application>Microsoft Office PowerPoint</Application>
  <PresentationFormat>On-screen Show (4:3)</PresentationFormat>
  <Paragraphs>130</Paragraphs>
  <Slides>15</Slides>
  <Notes>15</Notes>
  <HiddenSlides>0</HiddenSlides>
  <MMClips>0</MMClips>
  <ScaleCrop>false</ScaleCrop>
  <HeadingPairs>
    <vt:vector size="4" baseType="variant">
      <vt:variant>
        <vt:lpstr>Theme</vt:lpstr>
      </vt:variant>
      <vt:variant>
        <vt:i4>1</vt:i4>
      </vt:variant>
      <vt:variant>
        <vt:lpstr>Slide Titles</vt:lpstr>
      </vt:variant>
      <vt:variant>
        <vt:i4>15</vt:i4>
      </vt:variant>
    </vt:vector>
  </HeadingPairs>
  <TitlesOfParts>
    <vt:vector size="16" baseType="lpstr">
      <vt:lpstr>Foundry</vt:lpstr>
      <vt:lpstr>Politische Freiheit  und Pfarreikultur im frühneuzeitlichen Reich </vt:lpstr>
      <vt:lpstr>PowerPoint Presentation</vt:lpstr>
      <vt:lpstr>Kriterien</vt:lpstr>
      <vt:lpstr>PowerPoint Presentation</vt:lpstr>
      <vt:lpstr>Politische Kultur</vt:lpstr>
      <vt:lpstr>Politische Kultur</vt:lpstr>
      <vt:lpstr>PowerPoint Presentation</vt:lpstr>
      <vt:lpstr>PowerPoint Presentation</vt:lpstr>
      <vt:lpstr>Konfessionsentscheide</vt:lpstr>
      <vt:lpstr>Gochsheim</vt:lpstr>
      <vt:lpstr>PowerPoint Presentation</vt:lpstr>
      <vt:lpstr>Materialkultur  SULZBACH</vt:lpstr>
      <vt:lpstr>Freiheitsdiskurs</vt:lpstr>
      <vt:lpstr>BILANZ</vt:lpstr>
      <vt:lpstr>PowerPoint Presentation</vt:lpstr>
    </vt:vector>
  </TitlesOfParts>
  <Company>University of Warwick</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Managing memory:  The belfry documents  of the parish republic of Gersau</dc:title>
  <dc:creator>IT Services</dc:creator>
  <cp:lastModifiedBy>Warwick History Dept</cp:lastModifiedBy>
  <cp:revision>509</cp:revision>
  <cp:lastPrinted>2015-03-30T14:28:43Z</cp:lastPrinted>
  <dcterms:created xsi:type="dcterms:W3CDTF">2010-08-13T10:38:39Z</dcterms:created>
  <dcterms:modified xsi:type="dcterms:W3CDTF">2015-09-16T08:45:09Z</dcterms:modified>
</cp:coreProperties>
</file>