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6" r:id="rId5"/>
    <p:sldId id="263" r:id="rId6"/>
    <p:sldId id="267" r:id="rId7"/>
    <p:sldId id="264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taszynski\Documents\Eigene%20Dokumente\konferenzen\Greifswald%202015.07.02\Patrona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taszynski\Documents\Eigene%20Dokumente\konferenzen\Greifswald%202015.07.02\Patronat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taszynski\Documents\Eigene%20Dokumente\POMORZE\Book\Wykresy%20maj%202010\Wykres%2024%20Oceny%20w%20latach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taszynski\Documents\Eigene%20Dokumente\konferenzen\Greifswald%202015.07.02\Urtei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295185692268488"/>
          <c:y val="0.25066731944614429"/>
          <c:w val="0.41409736166514838"/>
          <c:h val="0.50133463889228858"/>
        </c:manualLayout>
      </c:layout>
      <c:pieChart>
        <c:varyColors val="1"/>
        <c:ser>
          <c:idx val="1"/>
          <c:order val="0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Tabelle1!$A$2:$A$9</c:f>
              <c:strCache>
                <c:ptCount val="8"/>
                <c:pt idx="0">
                  <c:v>Herzog</c:v>
                </c:pt>
                <c:pt idx="1">
                  <c:v>Adel</c:v>
                </c:pt>
                <c:pt idx="2">
                  <c:v>Stadt</c:v>
                </c:pt>
                <c:pt idx="3">
                  <c:v>Universität</c:v>
                </c:pt>
                <c:pt idx="4">
                  <c:v>Herzog/Adel</c:v>
                </c:pt>
                <c:pt idx="5">
                  <c:v>Herzog/Stadt</c:v>
                </c:pt>
                <c:pt idx="6">
                  <c:v>Adel/Stadt</c:v>
                </c:pt>
                <c:pt idx="7">
                  <c:v>Stadt/Uni</c:v>
                </c:pt>
              </c:strCache>
            </c:strRef>
          </c:cat>
          <c:val>
            <c:numRef>
              <c:f>Tabelle1!$B$2:$B$9</c:f>
            </c:numRef>
          </c:val>
        </c:ser>
        <c:ser>
          <c:idx val="2"/>
          <c:order val="1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Tabelle1!$A$2:$A$9</c:f>
              <c:strCache>
                <c:ptCount val="8"/>
                <c:pt idx="0">
                  <c:v>Herzog</c:v>
                </c:pt>
                <c:pt idx="1">
                  <c:v>Adel</c:v>
                </c:pt>
                <c:pt idx="2">
                  <c:v>Stadt</c:v>
                </c:pt>
                <c:pt idx="3">
                  <c:v>Universität</c:v>
                </c:pt>
                <c:pt idx="4">
                  <c:v>Herzog/Adel</c:v>
                </c:pt>
                <c:pt idx="5">
                  <c:v>Herzog/Stadt</c:v>
                </c:pt>
                <c:pt idx="6">
                  <c:v>Adel/Stadt</c:v>
                </c:pt>
                <c:pt idx="7">
                  <c:v>Stadt/Uni</c:v>
                </c:pt>
              </c:strCache>
            </c:strRef>
          </c:cat>
          <c:val>
            <c:numRef>
              <c:f>Tabelle1!$C$2:$C$9</c:f>
            </c:numRef>
          </c:val>
        </c:ser>
        <c:ser>
          <c:idx val="0"/>
          <c:order val="2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-7.8643568082156889E-2"/>
                  <c:y val="7.34719222466625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3599146286231051"/>
                  <c:y val="1.8747151139166279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Uni</a:t>
                    </a:r>
                    <a:r>
                      <a:rPr lang="en-US" dirty="0"/>
                      <a:t>
1%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8.4129989136131206E-2"/>
                  <c:y val="-4.889012423331337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Herzog</a:t>
                    </a:r>
                    <a:r>
                      <a:rPr lang="en-US" dirty="0" smtClean="0"/>
                      <a:t>/</a:t>
                    </a:r>
                    <a:endParaRPr lang="pl-PL" dirty="0" smtClean="0"/>
                  </a:p>
                  <a:p>
                    <a:r>
                      <a:rPr lang="en-US" dirty="0" smtClean="0"/>
                      <a:t>Adel</a:t>
                    </a:r>
                    <a:r>
                      <a:rPr lang="en-US" dirty="0"/>
                      <a:t>
4%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3.4848637810256256E-3"/>
                  <c:y val="-7.737870373947031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Herzog/</a:t>
                    </a:r>
                    <a:endParaRPr lang="pl-PL" dirty="0" smtClean="0"/>
                  </a:p>
                  <a:p>
                    <a:r>
                      <a:rPr lang="en-US" dirty="0" err="1" smtClean="0"/>
                      <a:t>Stadt</a:t>
                    </a:r>
                    <a:r>
                      <a:rPr lang="en-US" dirty="0"/>
                      <a:t>
6%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9.1147070988880877E-2"/>
                  <c:y val="-9.78964585948496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Adel</a:t>
                    </a:r>
                    <a:r>
                      <a:rPr lang="en-US" dirty="0" smtClean="0"/>
                      <a:t>/</a:t>
                    </a:r>
                    <a:endParaRPr lang="pl-PL" dirty="0" smtClean="0"/>
                  </a:p>
                  <a:p>
                    <a:r>
                      <a:rPr lang="en-US" dirty="0" err="1" smtClean="0"/>
                      <a:t>Stadt</a:t>
                    </a:r>
                    <a:r>
                      <a:rPr lang="en-US" dirty="0"/>
                      <a:t>
1%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2458693430827249"/>
                  <c:y val="-9.3381932406379365E-3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pl-PL" sz="1600"/>
                      <a:t>S</a:t>
                    </a:r>
                    <a:r>
                      <a:rPr lang="pl-PL"/>
                      <a:t>tadt/Uni
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Tabelle1!$A$2:$A$9</c:f>
              <c:strCache>
                <c:ptCount val="8"/>
                <c:pt idx="0">
                  <c:v>Herzog</c:v>
                </c:pt>
                <c:pt idx="1">
                  <c:v>Adel</c:v>
                </c:pt>
                <c:pt idx="2">
                  <c:v>Stadt</c:v>
                </c:pt>
                <c:pt idx="3">
                  <c:v>Universität</c:v>
                </c:pt>
                <c:pt idx="4">
                  <c:v>Herzog/Adel</c:v>
                </c:pt>
                <c:pt idx="5">
                  <c:v>Herzog/Stadt</c:v>
                </c:pt>
                <c:pt idx="6">
                  <c:v>Adel/Stadt</c:v>
                </c:pt>
                <c:pt idx="7">
                  <c:v>Stadt/Uni</c:v>
                </c:pt>
              </c:strCache>
            </c:strRef>
          </c:cat>
          <c:val>
            <c:numRef>
              <c:f>Tabelle1!$D$2:$D$9</c:f>
              <c:numCache>
                <c:formatCode>0.00</c:formatCode>
                <c:ptCount val="8"/>
                <c:pt idx="0">
                  <c:v>36.068111455108358</c:v>
                </c:pt>
                <c:pt idx="1">
                  <c:v>44.427244582043329</c:v>
                </c:pt>
                <c:pt idx="2">
                  <c:v>6.3467492260061915</c:v>
                </c:pt>
                <c:pt idx="3">
                  <c:v>0.4643962848297214</c:v>
                </c:pt>
                <c:pt idx="4">
                  <c:v>4.3343653250773997</c:v>
                </c:pt>
                <c:pt idx="5">
                  <c:v>6.1919504643962844</c:v>
                </c:pt>
                <c:pt idx="6">
                  <c:v>1.2383900928792568</c:v>
                </c:pt>
                <c:pt idx="7">
                  <c:v>0.92879256965944268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5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955886888861733E-2"/>
          <c:y val="8.1146599039313302E-2"/>
          <c:w val="0.95713276416944559"/>
          <c:h val="0.7756019005479506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Tabelle2!$A$2:$A$4</c:f>
              <c:strCache>
                <c:ptCount val="3"/>
                <c:pt idx="0">
                  <c:v>Herzog</c:v>
                </c:pt>
                <c:pt idx="1">
                  <c:v>Adel und Adel/Herzog</c:v>
                </c:pt>
                <c:pt idx="2">
                  <c:v>Stadt/Uni </c:v>
                </c:pt>
              </c:strCache>
            </c:strRef>
          </c:cat>
          <c:val>
            <c:numRef>
              <c:f>Tabelle2!$B$2:$B$4</c:f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Tabelle2!$A$2:$A$4</c:f>
              <c:strCache>
                <c:ptCount val="3"/>
                <c:pt idx="0">
                  <c:v>Herzog</c:v>
                </c:pt>
                <c:pt idx="1">
                  <c:v>Adel und Adel/Herzog</c:v>
                </c:pt>
                <c:pt idx="2">
                  <c:v>Stadt/Uni </c:v>
                </c:pt>
              </c:strCache>
            </c:strRef>
          </c:cat>
          <c:val>
            <c:numRef>
              <c:f>Tabelle2!$C$2:$C$4</c:f>
            </c:numRef>
          </c:val>
        </c:ser>
        <c:ser>
          <c:idx val="2"/>
          <c:order val="2"/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Adel und Adel</a:t>
                    </a:r>
                    <a:r>
                      <a:rPr lang="en-US" smtClean="0"/>
                      <a:t>/</a:t>
                    </a:r>
                    <a:endParaRPr lang="pl-PL" smtClean="0"/>
                  </a:p>
                  <a:p>
                    <a:r>
                      <a:rPr lang="en-US" smtClean="0"/>
                      <a:t>Herzog</a:t>
                    </a:r>
                    <a:r>
                      <a:rPr lang="en-US"/>
                      <a:t>
49%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849864110666883"/>
                  <c:y val="0.16229753671238706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Stadt</a:t>
                    </a:r>
                    <a:r>
                      <a:rPr lang="en-US" dirty="0" smtClean="0"/>
                      <a:t>/</a:t>
                    </a:r>
                    <a:endParaRPr lang="pl-PL" dirty="0" smtClean="0"/>
                  </a:p>
                  <a:p>
                    <a:r>
                      <a:rPr lang="en-US" dirty="0" err="1" smtClean="0"/>
                      <a:t>Uni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
15%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Tabelle2!$A$2:$A$4</c:f>
              <c:strCache>
                <c:ptCount val="3"/>
                <c:pt idx="0">
                  <c:v>Herzog</c:v>
                </c:pt>
                <c:pt idx="1">
                  <c:v>Adel und Adel/Herzog</c:v>
                </c:pt>
                <c:pt idx="2">
                  <c:v>Stadt/Uni </c:v>
                </c:pt>
              </c:strCache>
            </c:strRef>
          </c:cat>
          <c:val>
            <c:numRef>
              <c:f>Tabelle2!$D$2:$D$4</c:f>
              <c:numCache>
                <c:formatCode>0.00</c:formatCode>
                <c:ptCount val="3"/>
                <c:pt idx="0">
                  <c:v>36.068111455108358</c:v>
                </c:pt>
                <c:pt idx="1">
                  <c:v>48.76160990712075</c:v>
                </c:pt>
                <c:pt idx="2">
                  <c:v>15.170278637770895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Tabelle1!$C$2</c:f>
              <c:strCache>
                <c:ptCount val="1"/>
                <c:pt idx="0">
                  <c:v>liczba ocen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Tabelle1!$B$4:$B$97</c:f>
              <c:numCache>
                <c:formatCode>General</c:formatCode>
                <c:ptCount val="94"/>
                <c:pt idx="0">
                  <c:v>1543</c:v>
                </c:pt>
                <c:pt idx="1">
                  <c:v>1544</c:v>
                </c:pt>
                <c:pt idx="2">
                  <c:v>1545</c:v>
                </c:pt>
                <c:pt idx="3">
                  <c:v>1546</c:v>
                </c:pt>
                <c:pt idx="4">
                  <c:v>1547</c:v>
                </c:pt>
                <c:pt idx="5">
                  <c:v>1548</c:v>
                </c:pt>
                <c:pt idx="6">
                  <c:v>1549</c:v>
                </c:pt>
                <c:pt idx="7">
                  <c:v>1550</c:v>
                </c:pt>
                <c:pt idx="8">
                  <c:v>1551</c:v>
                </c:pt>
                <c:pt idx="9">
                  <c:v>1552</c:v>
                </c:pt>
                <c:pt idx="10">
                  <c:v>1553</c:v>
                </c:pt>
                <c:pt idx="11">
                  <c:v>1554</c:v>
                </c:pt>
                <c:pt idx="12">
                  <c:v>1555</c:v>
                </c:pt>
                <c:pt idx="13">
                  <c:v>1556</c:v>
                </c:pt>
                <c:pt idx="14">
                  <c:v>1557</c:v>
                </c:pt>
                <c:pt idx="15">
                  <c:v>1558</c:v>
                </c:pt>
                <c:pt idx="16">
                  <c:v>1559</c:v>
                </c:pt>
                <c:pt idx="17">
                  <c:v>1560</c:v>
                </c:pt>
                <c:pt idx="18">
                  <c:v>1561</c:v>
                </c:pt>
                <c:pt idx="19">
                  <c:v>1562</c:v>
                </c:pt>
                <c:pt idx="20">
                  <c:v>1563</c:v>
                </c:pt>
                <c:pt idx="21">
                  <c:v>1564</c:v>
                </c:pt>
                <c:pt idx="22">
                  <c:v>1565</c:v>
                </c:pt>
                <c:pt idx="23">
                  <c:v>1566</c:v>
                </c:pt>
                <c:pt idx="24">
                  <c:v>1567</c:v>
                </c:pt>
                <c:pt idx="25">
                  <c:v>1568</c:v>
                </c:pt>
                <c:pt idx="26">
                  <c:v>1569</c:v>
                </c:pt>
                <c:pt idx="27">
                  <c:v>1570</c:v>
                </c:pt>
                <c:pt idx="28">
                  <c:v>1571</c:v>
                </c:pt>
                <c:pt idx="29">
                  <c:v>1572</c:v>
                </c:pt>
                <c:pt idx="30">
                  <c:v>1573</c:v>
                </c:pt>
                <c:pt idx="31">
                  <c:v>1574</c:v>
                </c:pt>
                <c:pt idx="32">
                  <c:v>1575</c:v>
                </c:pt>
                <c:pt idx="33">
                  <c:v>1576</c:v>
                </c:pt>
                <c:pt idx="34">
                  <c:v>1577</c:v>
                </c:pt>
                <c:pt idx="35">
                  <c:v>1578</c:v>
                </c:pt>
                <c:pt idx="36">
                  <c:v>1579</c:v>
                </c:pt>
                <c:pt idx="37">
                  <c:v>1580</c:v>
                </c:pt>
                <c:pt idx="38">
                  <c:v>1581</c:v>
                </c:pt>
                <c:pt idx="39">
                  <c:v>1582</c:v>
                </c:pt>
                <c:pt idx="40">
                  <c:v>1583</c:v>
                </c:pt>
                <c:pt idx="41">
                  <c:v>1584</c:v>
                </c:pt>
                <c:pt idx="42">
                  <c:v>1585</c:v>
                </c:pt>
                <c:pt idx="43">
                  <c:v>1586</c:v>
                </c:pt>
                <c:pt idx="44">
                  <c:v>1587</c:v>
                </c:pt>
                <c:pt idx="45">
                  <c:v>1588</c:v>
                </c:pt>
                <c:pt idx="46">
                  <c:v>1589</c:v>
                </c:pt>
                <c:pt idx="47">
                  <c:v>1590</c:v>
                </c:pt>
                <c:pt idx="48">
                  <c:v>1591</c:v>
                </c:pt>
                <c:pt idx="49">
                  <c:v>1592</c:v>
                </c:pt>
                <c:pt idx="50">
                  <c:v>1593</c:v>
                </c:pt>
                <c:pt idx="51">
                  <c:v>1594</c:v>
                </c:pt>
                <c:pt idx="52">
                  <c:v>1595</c:v>
                </c:pt>
                <c:pt idx="53">
                  <c:v>1596</c:v>
                </c:pt>
                <c:pt idx="54">
                  <c:v>1597</c:v>
                </c:pt>
                <c:pt idx="55">
                  <c:v>1598</c:v>
                </c:pt>
                <c:pt idx="56">
                  <c:v>1599</c:v>
                </c:pt>
                <c:pt idx="57">
                  <c:v>1600</c:v>
                </c:pt>
                <c:pt idx="58">
                  <c:v>1601</c:v>
                </c:pt>
                <c:pt idx="59">
                  <c:v>1602</c:v>
                </c:pt>
                <c:pt idx="60">
                  <c:v>1603</c:v>
                </c:pt>
                <c:pt idx="61">
                  <c:v>1604</c:v>
                </c:pt>
                <c:pt idx="62">
                  <c:v>1605</c:v>
                </c:pt>
                <c:pt idx="63">
                  <c:v>1606</c:v>
                </c:pt>
                <c:pt idx="64">
                  <c:v>1607</c:v>
                </c:pt>
                <c:pt idx="65">
                  <c:v>1608</c:v>
                </c:pt>
                <c:pt idx="66">
                  <c:v>1609</c:v>
                </c:pt>
                <c:pt idx="67">
                  <c:v>1610</c:v>
                </c:pt>
                <c:pt idx="68">
                  <c:v>1611</c:v>
                </c:pt>
                <c:pt idx="69">
                  <c:v>1612</c:v>
                </c:pt>
                <c:pt idx="70">
                  <c:v>1613</c:v>
                </c:pt>
                <c:pt idx="71">
                  <c:v>1614</c:v>
                </c:pt>
                <c:pt idx="72">
                  <c:v>1615</c:v>
                </c:pt>
                <c:pt idx="73">
                  <c:v>1616</c:v>
                </c:pt>
                <c:pt idx="74">
                  <c:v>1617</c:v>
                </c:pt>
                <c:pt idx="75">
                  <c:v>1618</c:v>
                </c:pt>
                <c:pt idx="76">
                  <c:v>1619</c:v>
                </c:pt>
                <c:pt idx="77">
                  <c:v>1620</c:v>
                </c:pt>
                <c:pt idx="78">
                  <c:v>1621</c:v>
                </c:pt>
                <c:pt idx="79">
                  <c:v>1622</c:v>
                </c:pt>
                <c:pt idx="80">
                  <c:v>1623</c:v>
                </c:pt>
                <c:pt idx="81">
                  <c:v>1624</c:v>
                </c:pt>
                <c:pt idx="82">
                  <c:v>1625</c:v>
                </c:pt>
                <c:pt idx="83">
                  <c:v>1626</c:v>
                </c:pt>
                <c:pt idx="84">
                  <c:v>1627</c:v>
                </c:pt>
                <c:pt idx="85">
                  <c:v>1628</c:v>
                </c:pt>
                <c:pt idx="86">
                  <c:v>1629</c:v>
                </c:pt>
                <c:pt idx="87">
                  <c:v>1630</c:v>
                </c:pt>
                <c:pt idx="88">
                  <c:v>1631</c:v>
                </c:pt>
                <c:pt idx="89">
                  <c:v>1632</c:v>
                </c:pt>
                <c:pt idx="90">
                  <c:v>1633</c:v>
                </c:pt>
                <c:pt idx="91">
                  <c:v>1634</c:v>
                </c:pt>
                <c:pt idx="92">
                  <c:v>1635</c:v>
                </c:pt>
                <c:pt idx="93">
                  <c:v>1636</c:v>
                </c:pt>
              </c:numCache>
            </c:numRef>
          </c:cat>
          <c:val>
            <c:numRef>
              <c:f>Tabelle1!$C$3:$C$97</c:f>
              <c:numCache>
                <c:formatCode>General</c:formatCode>
                <c:ptCount val="94"/>
                <c:pt idx="0">
                  <c:v>1</c:v>
                </c:pt>
                <c:pt idx="1">
                  <c:v>1</c:v>
                </c:pt>
                <c:pt idx="6">
                  <c:v>1</c:v>
                </c:pt>
                <c:pt idx="7">
                  <c:v>2</c:v>
                </c:pt>
                <c:pt idx="11">
                  <c:v>1</c:v>
                </c:pt>
                <c:pt idx="13">
                  <c:v>1</c:v>
                </c:pt>
                <c:pt idx="15">
                  <c:v>3</c:v>
                </c:pt>
                <c:pt idx="17">
                  <c:v>4</c:v>
                </c:pt>
                <c:pt idx="18">
                  <c:v>3</c:v>
                </c:pt>
                <c:pt idx="19">
                  <c:v>4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1</c:v>
                </c:pt>
                <c:pt idx="25">
                  <c:v>2</c:v>
                </c:pt>
                <c:pt idx="26">
                  <c:v>8</c:v>
                </c:pt>
                <c:pt idx="27">
                  <c:v>1</c:v>
                </c:pt>
                <c:pt idx="31">
                  <c:v>1</c:v>
                </c:pt>
                <c:pt idx="32">
                  <c:v>1</c:v>
                </c:pt>
                <c:pt idx="35">
                  <c:v>2</c:v>
                </c:pt>
                <c:pt idx="37">
                  <c:v>3</c:v>
                </c:pt>
                <c:pt idx="38">
                  <c:v>1</c:v>
                </c:pt>
                <c:pt idx="40">
                  <c:v>2</c:v>
                </c:pt>
                <c:pt idx="42">
                  <c:v>1</c:v>
                </c:pt>
                <c:pt idx="43">
                  <c:v>2</c:v>
                </c:pt>
                <c:pt idx="44">
                  <c:v>1</c:v>
                </c:pt>
                <c:pt idx="46">
                  <c:v>1</c:v>
                </c:pt>
                <c:pt idx="47">
                  <c:v>9</c:v>
                </c:pt>
                <c:pt idx="48">
                  <c:v>2</c:v>
                </c:pt>
                <c:pt idx="49">
                  <c:v>1</c:v>
                </c:pt>
                <c:pt idx="50">
                  <c:v>3</c:v>
                </c:pt>
                <c:pt idx="51">
                  <c:v>10</c:v>
                </c:pt>
                <c:pt idx="52">
                  <c:v>2</c:v>
                </c:pt>
                <c:pt idx="53">
                  <c:v>3</c:v>
                </c:pt>
                <c:pt idx="54">
                  <c:v>2</c:v>
                </c:pt>
                <c:pt idx="55">
                  <c:v>4</c:v>
                </c:pt>
                <c:pt idx="56">
                  <c:v>1</c:v>
                </c:pt>
                <c:pt idx="57">
                  <c:v>4</c:v>
                </c:pt>
                <c:pt idx="58">
                  <c:v>5</c:v>
                </c:pt>
                <c:pt idx="59">
                  <c:v>1</c:v>
                </c:pt>
                <c:pt idx="60">
                  <c:v>1</c:v>
                </c:pt>
                <c:pt idx="61">
                  <c:v>2</c:v>
                </c:pt>
                <c:pt idx="62">
                  <c:v>5</c:v>
                </c:pt>
                <c:pt idx="63">
                  <c:v>4</c:v>
                </c:pt>
                <c:pt idx="64">
                  <c:v>6</c:v>
                </c:pt>
                <c:pt idx="65">
                  <c:v>1</c:v>
                </c:pt>
                <c:pt idx="66">
                  <c:v>2</c:v>
                </c:pt>
                <c:pt idx="67">
                  <c:v>1</c:v>
                </c:pt>
                <c:pt idx="68">
                  <c:v>4</c:v>
                </c:pt>
                <c:pt idx="69">
                  <c:v>4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2</c:v>
                </c:pt>
                <c:pt idx="74">
                  <c:v>1</c:v>
                </c:pt>
                <c:pt idx="75">
                  <c:v>2</c:v>
                </c:pt>
                <c:pt idx="76">
                  <c:v>3</c:v>
                </c:pt>
                <c:pt idx="81">
                  <c:v>2</c:v>
                </c:pt>
                <c:pt idx="90">
                  <c:v>1</c:v>
                </c:pt>
                <c:pt idx="92">
                  <c:v>1</c:v>
                </c:pt>
                <c:pt idx="93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172352"/>
        <c:axId val="79173888"/>
      </c:lineChart>
      <c:catAx>
        <c:axId val="7917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9173888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7917388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9172352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256663239712716"/>
          <c:y val="0.26170869304378941"/>
          <c:w val="0.41726716423852539"/>
          <c:h val="0.479340132522309"/>
        </c:manualLayout>
      </c:layout>
      <c:pieChart>
        <c:varyColors val="1"/>
        <c:ser>
          <c:idx val="1"/>
          <c:order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5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Tabelle2!$B$17:$B$21</c:f>
              <c:strCache>
                <c:ptCount val="5"/>
                <c:pt idx="0">
                  <c:v>sehr schlecht</c:v>
                </c:pt>
                <c:pt idx="1">
                  <c:v>schlecht</c:v>
                </c:pt>
                <c:pt idx="2">
                  <c:v>befriedigend</c:v>
                </c:pt>
                <c:pt idx="3">
                  <c:v>gut</c:v>
                </c:pt>
                <c:pt idx="4">
                  <c:v>sehr gut</c:v>
                </c:pt>
              </c:strCache>
            </c:strRef>
          </c:cat>
          <c:val>
            <c:numRef>
              <c:f>Tabelle2!$C$17:$C$21</c:f>
            </c:numRef>
          </c:val>
        </c:ser>
        <c:ser>
          <c:idx val="2"/>
          <c:order val="1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5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Tabelle2!$B$17:$B$21</c:f>
              <c:strCache>
                <c:ptCount val="5"/>
                <c:pt idx="0">
                  <c:v>sehr schlecht</c:v>
                </c:pt>
                <c:pt idx="1">
                  <c:v>schlecht</c:v>
                </c:pt>
                <c:pt idx="2">
                  <c:v>befriedigend</c:v>
                </c:pt>
                <c:pt idx="3">
                  <c:v>gut</c:v>
                </c:pt>
                <c:pt idx="4">
                  <c:v>sehr gut</c:v>
                </c:pt>
              </c:strCache>
            </c:strRef>
          </c:cat>
          <c:val>
            <c:numRef>
              <c:f>Tabelle2!$D$17:$D$21</c:f>
            </c:numRef>
          </c:val>
        </c:ser>
        <c:ser>
          <c:idx val="0"/>
          <c:order val="2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3.179746876940814E-3"/>
                  <c:y val="-3.894280323815044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166313032613876E-2"/>
                  <c:y val="3.413799456142670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2390663332489508E-3"/>
                  <c:y val="2.932971456044480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5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Tabelle2!$B$17:$B$21</c:f>
              <c:strCache>
                <c:ptCount val="5"/>
                <c:pt idx="0">
                  <c:v>sehr schlecht</c:v>
                </c:pt>
                <c:pt idx="1">
                  <c:v>schlecht</c:v>
                </c:pt>
                <c:pt idx="2">
                  <c:v>befriedigend</c:v>
                </c:pt>
                <c:pt idx="3">
                  <c:v>gut</c:v>
                </c:pt>
                <c:pt idx="4">
                  <c:v>sehr gut</c:v>
                </c:pt>
              </c:strCache>
            </c:strRef>
          </c:cat>
          <c:val>
            <c:numRef>
              <c:f>Tabelle2!$E$17:$E$21</c:f>
              <c:numCache>
                <c:formatCode>0.0</c:formatCode>
                <c:ptCount val="5"/>
                <c:pt idx="0">
                  <c:v>38</c:v>
                </c:pt>
                <c:pt idx="1">
                  <c:v>35.333333333333336</c:v>
                </c:pt>
                <c:pt idx="2">
                  <c:v>3.3333333333333335</c:v>
                </c:pt>
                <c:pt idx="3">
                  <c:v>2</c:v>
                </c:pt>
                <c:pt idx="4">
                  <c:v>21.333333333333325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7BA469-197D-4228-9D8A-BEC0A24C2E3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517078F3-7E3C-4E02-9CFF-C8284E133307}">
      <dgm:prSet phldrT="[Tekst]"/>
      <dgm:spPr/>
      <dgm:t>
        <a:bodyPr/>
        <a:lstStyle/>
        <a:p>
          <a:r>
            <a:rPr lang="pl-PL" dirty="0" smtClean="0"/>
            <a:t>Bischof</a:t>
          </a:r>
          <a:endParaRPr lang="pl-PL" dirty="0"/>
        </a:p>
      </dgm:t>
    </dgm:pt>
    <dgm:pt modelId="{3D0A70EC-1A4D-4E8A-B058-A7559A5D240A}" type="parTrans" cxnId="{AC8F9DF5-8346-4527-B0A5-C91C15E9CB6A}">
      <dgm:prSet/>
      <dgm:spPr/>
      <dgm:t>
        <a:bodyPr/>
        <a:lstStyle/>
        <a:p>
          <a:endParaRPr lang="pl-PL"/>
        </a:p>
      </dgm:t>
    </dgm:pt>
    <dgm:pt modelId="{8275A578-4A7A-4A60-A812-4E2E84212D59}" type="sibTrans" cxnId="{AC8F9DF5-8346-4527-B0A5-C91C15E9CB6A}">
      <dgm:prSet/>
      <dgm:spPr/>
      <dgm:t>
        <a:bodyPr/>
        <a:lstStyle/>
        <a:p>
          <a:endParaRPr lang="pl-PL"/>
        </a:p>
      </dgm:t>
    </dgm:pt>
    <dgm:pt modelId="{6939E8F8-8DEC-47E2-B50C-DBC6CDE979B4}">
      <dgm:prSet phldrT="[Tekst]"/>
      <dgm:spPr/>
      <dgm:t>
        <a:bodyPr/>
        <a:lstStyle/>
        <a:p>
          <a:r>
            <a:rPr lang="pl-PL" dirty="0" smtClean="0"/>
            <a:t>Superintendenten</a:t>
          </a:r>
          <a:endParaRPr lang="pl-PL" dirty="0"/>
        </a:p>
      </dgm:t>
    </dgm:pt>
    <dgm:pt modelId="{F1541D96-91BF-4413-8BE6-04F88AFBC95F}" type="parTrans" cxnId="{5382A687-7F02-422F-BA84-0DAA785A65DF}">
      <dgm:prSet/>
      <dgm:spPr/>
      <dgm:t>
        <a:bodyPr/>
        <a:lstStyle/>
        <a:p>
          <a:endParaRPr lang="pl-PL"/>
        </a:p>
      </dgm:t>
    </dgm:pt>
    <dgm:pt modelId="{B9B1138D-C1E4-474F-B9FE-4FD9B82284FF}" type="sibTrans" cxnId="{5382A687-7F02-422F-BA84-0DAA785A65DF}">
      <dgm:prSet/>
      <dgm:spPr/>
      <dgm:t>
        <a:bodyPr/>
        <a:lstStyle/>
        <a:p>
          <a:endParaRPr lang="pl-PL"/>
        </a:p>
      </dgm:t>
    </dgm:pt>
    <dgm:pt modelId="{E2B62879-AA3D-4CA4-A496-0636C351ED7F}">
      <dgm:prSet phldrT="[Tekst]"/>
      <dgm:spPr/>
      <dgm:t>
        <a:bodyPr/>
        <a:lstStyle/>
        <a:p>
          <a:r>
            <a:rPr lang="pl-PL" dirty="0" smtClean="0"/>
            <a:t>Gemeinden: Pfarrherrn</a:t>
          </a:r>
          <a:endParaRPr lang="pl-PL" dirty="0"/>
        </a:p>
      </dgm:t>
    </dgm:pt>
    <dgm:pt modelId="{944519E8-CF79-465B-AF5A-2365C134429A}" type="parTrans" cxnId="{3A40413B-5ECE-4798-8E5E-729CC970CA9A}">
      <dgm:prSet/>
      <dgm:spPr/>
      <dgm:t>
        <a:bodyPr/>
        <a:lstStyle/>
        <a:p>
          <a:endParaRPr lang="pl-PL"/>
        </a:p>
      </dgm:t>
    </dgm:pt>
    <dgm:pt modelId="{6D51CEEC-617E-466F-8B2E-7792BCA70377}" type="sibTrans" cxnId="{3A40413B-5ECE-4798-8E5E-729CC970CA9A}">
      <dgm:prSet/>
      <dgm:spPr/>
      <dgm:t>
        <a:bodyPr/>
        <a:lstStyle/>
        <a:p>
          <a:endParaRPr lang="pl-PL"/>
        </a:p>
      </dgm:t>
    </dgm:pt>
    <dgm:pt modelId="{92F41AB6-7854-49B6-86C9-93578D369CBD}" type="pres">
      <dgm:prSet presAssocID="{EB7BA469-197D-4228-9D8A-BEC0A24C2E39}" presName="compositeShape" presStyleCnt="0">
        <dgm:presLayoutVars>
          <dgm:dir/>
          <dgm:resizeHandles/>
        </dgm:presLayoutVars>
      </dgm:prSet>
      <dgm:spPr/>
    </dgm:pt>
    <dgm:pt modelId="{D9183F3E-E061-4DE0-B9CD-FEA24840C908}" type="pres">
      <dgm:prSet presAssocID="{EB7BA469-197D-4228-9D8A-BEC0A24C2E39}" presName="pyramid" presStyleLbl="node1" presStyleIdx="0" presStyleCnt="1"/>
      <dgm:spPr/>
    </dgm:pt>
    <dgm:pt modelId="{0DB26FAF-F133-4647-9A28-8A17E6892815}" type="pres">
      <dgm:prSet presAssocID="{EB7BA469-197D-4228-9D8A-BEC0A24C2E39}" presName="theList" presStyleCnt="0"/>
      <dgm:spPr/>
    </dgm:pt>
    <dgm:pt modelId="{F851D58A-EDA8-40DD-A59F-79513308F623}" type="pres">
      <dgm:prSet presAssocID="{517078F3-7E3C-4E02-9CFF-C8284E13330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22763A8-7FC1-47DB-8929-7618CCBC34DB}" type="pres">
      <dgm:prSet presAssocID="{517078F3-7E3C-4E02-9CFF-C8284E133307}" presName="aSpace" presStyleCnt="0"/>
      <dgm:spPr/>
    </dgm:pt>
    <dgm:pt modelId="{FB7F8BA6-EF3E-4511-940A-6DB491473A4A}" type="pres">
      <dgm:prSet presAssocID="{6939E8F8-8DEC-47E2-B50C-DBC6CDE979B4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721D5F-EAD9-4890-8837-BFF67DDE172D}" type="pres">
      <dgm:prSet presAssocID="{6939E8F8-8DEC-47E2-B50C-DBC6CDE979B4}" presName="aSpace" presStyleCnt="0"/>
      <dgm:spPr/>
    </dgm:pt>
    <dgm:pt modelId="{77111A52-210E-4620-8D5F-907B976C1AEB}" type="pres">
      <dgm:prSet presAssocID="{E2B62879-AA3D-4CA4-A496-0636C351ED7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F837F-C428-44B1-AD00-1FE586811B1C}" type="pres">
      <dgm:prSet presAssocID="{E2B62879-AA3D-4CA4-A496-0636C351ED7F}" presName="aSpace" presStyleCnt="0"/>
      <dgm:spPr/>
    </dgm:pt>
  </dgm:ptLst>
  <dgm:cxnLst>
    <dgm:cxn modelId="{3A40413B-5ECE-4798-8E5E-729CC970CA9A}" srcId="{EB7BA469-197D-4228-9D8A-BEC0A24C2E39}" destId="{E2B62879-AA3D-4CA4-A496-0636C351ED7F}" srcOrd="2" destOrd="0" parTransId="{944519E8-CF79-465B-AF5A-2365C134429A}" sibTransId="{6D51CEEC-617E-466F-8B2E-7792BCA70377}"/>
    <dgm:cxn modelId="{191C65EB-02B5-46CC-A096-EF43A5CC8C79}" type="presOf" srcId="{517078F3-7E3C-4E02-9CFF-C8284E133307}" destId="{F851D58A-EDA8-40DD-A59F-79513308F623}" srcOrd="0" destOrd="0" presId="urn:microsoft.com/office/officeart/2005/8/layout/pyramid2"/>
    <dgm:cxn modelId="{AC8F9DF5-8346-4527-B0A5-C91C15E9CB6A}" srcId="{EB7BA469-197D-4228-9D8A-BEC0A24C2E39}" destId="{517078F3-7E3C-4E02-9CFF-C8284E133307}" srcOrd="0" destOrd="0" parTransId="{3D0A70EC-1A4D-4E8A-B058-A7559A5D240A}" sibTransId="{8275A578-4A7A-4A60-A812-4E2E84212D59}"/>
    <dgm:cxn modelId="{AF980B82-4C25-42DD-B9B1-8495F887C67A}" type="presOf" srcId="{EB7BA469-197D-4228-9D8A-BEC0A24C2E39}" destId="{92F41AB6-7854-49B6-86C9-93578D369CBD}" srcOrd="0" destOrd="0" presId="urn:microsoft.com/office/officeart/2005/8/layout/pyramid2"/>
    <dgm:cxn modelId="{5382A687-7F02-422F-BA84-0DAA785A65DF}" srcId="{EB7BA469-197D-4228-9D8A-BEC0A24C2E39}" destId="{6939E8F8-8DEC-47E2-B50C-DBC6CDE979B4}" srcOrd="1" destOrd="0" parTransId="{F1541D96-91BF-4413-8BE6-04F88AFBC95F}" sibTransId="{B9B1138D-C1E4-474F-B9FE-4FD9B82284FF}"/>
    <dgm:cxn modelId="{F51F94F1-2E89-4014-8119-613A80E39DCC}" type="presOf" srcId="{6939E8F8-8DEC-47E2-B50C-DBC6CDE979B4}" destId="{FB7F8BA6-EF3E-4511-940A-6DB491473A4A}" srcOrd="0" destOrd="0" presId="urn:microsoft.com/office/officeart/2005/8/layout/pyramid2"/>
    <dgm:cxn modelId="{A89964B7-7D8F-4FF8-93E1-70C38330344F}" type="presOf" srcId="{E2B62879-AA3D-4CA4-A496-0636C351ED7F}" destId="{77111A52-210E-4620-8D5F-907B976C1AEB}" srcOrd="0" destOrd="0" presId="urn:microsoft.com/office/officeart/2005/8/layout/pyramid2"/>
    <dgm:cxn modelId="{83BE2A90-3088-41DE-88D8-EFAF2446DBA4}" type="presParOf" srcId="{92F41AB6-7854-49B6-86C9-93578D369CBD}" destId="{D9183F3E-E061-4DE0-B9CD-FEA24840C908}" srcOrd="0" destOrd="0" presId="urn:microsoft.com/office/officeart/2005/8/layout/pyramid2"/>
    <dgm:cxn modelId="{2697FDFE-2814-4ACC-841A-22EC96ABF231}" type="presParOf" srcId="{92F41AB6-7854-49B6-86C9-93578D369CBD}" destId="{0DB26FAF-F133-4647-9A28-8A17E6892815}" srcOrd="1" destOrd="0" presId="urn:microsoft.com/office/officeart/2005/8/layout/pyramid2"/>
    <dgm:cxn modelId="{92B1893D-A2F3-4AAE-9D9D-467560274AB2}" type="presParOf" srcId="{0DB26FAF-F133-4647-9A28-8A17E6892815}" destId="{F851D58A-EDA8-40DD-A59F-79513308F623}" srcOrd="0" destOrd="0" presId="urn:microsoft.com/office/officeart/2005/8/layout/pyramid2"/>
    <dgm:cxn modelId="{62955472-58A8-4E34-83AC-4781E1CBC204}" type="presParOf" srcId="{0DB26FAF-F133-4647-9A28-8A17E6892815}" destId="{922763A8-7FC1-47DB-8929-7618CCBC34DB}" srcOrd="1" destOrd="0" presId="urn:microsoft.com/office/officeart/2005/8/layout/pyramid2"/>
    <dgm:cxn modelId="{B23D871D-E2CC-43ED-8353-FE366DD87808}" type="presParOf" srcId="{0DB26FAF-F133-4647-9A28-8A17E6892815}" destId="{FB7F8BA6-EF3E-4511-940A-6DB491473A4A}" srcOrd="2" destOrd="0" presId="urn:microsoft.com/office/officeart/2005/8/layout/pyramid2"/>
    <dgm:cxn modelId="{D0109786-0679-4ED6-BAEB-4BC780449C0E}" type="presParOf" srcId="{0DB26FAF-F133-4647-9A28-8A17E6892815}" destId="{06721D5F-EAD9-4890-8837-BFF67DDE172D}" srcOrd="3" destOrd="0" presId="urn:microsoft.com/office/officeart/2005/8/layout/pyramid2"/>
    <dgm:cxn modelId="{9873434C-6260-43B5-9AB0-C1A72B3A4657}" type="presParOf" srcId="{0DB26FAF-F133-4647-9A28-8A17E6892815}" destId="{77111A52-210E-4620-8D5F-907B976C1AEB}" srcOrd="4" destOrd="0" presId="urn:microsoft.com/office/officeart/2005/8/layout/pyramid2"/>
    <dgm:cxn modelId="{914A5088-5891-4366-87E4-6FFDF8038BC8}" type="presParOf" srcId="{0DB26FAF-F133-4647-9A28-8A17E6892815}" destId="{D20F837F-C428-44B1-AD00-1FE586811B1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589D6D-D46B-43F5-961E-426E6C0882B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87601A2-CAEF-4E38-B263-84810F3A65CA}">
      <dgm:prSet phldrT="[Tekst]"/>
      <dgm:spPr/>
      <dgm:t>
        <a:bodyPr/>
        <a:lstStyle/>
        <a:p>
          <a:r>
            <a:rPr lang="pl-PL" dirty="0" smtClean="0"/>
            <a:t>Synoden</a:t>
          </a:r>
          <a:endParaRPr lang="pl-PL" dirty="0"/>
        </a:p>
      </dgm:t>
    </dgm:pt>
    <dgm:pt modelId="{196B40F0-7F08-4F6E-A137-1BBB978B84B6}" type="parTrans" cxnId="{920FABD8-5F2A-4531-8622-8FD44D5AC347}">
      <dgm:prSet/>
      <dgm:spPr/>
      <dgm:t>
        <a:bodyPr/>
        <a:lstStyle/>
        <a:p>
          <a:endParaRPr lang="pl-PL"/>
        </a:p>
      </dgm:t>
    </dgm:pt>
    <dgm:pt modelId="{43C58082-0FC9-4FB4-B885-8A52872DDFB0}" type="sibTrans" cxnId="{920FABD8-5F2A-4531-8622-8FD44D5AC347}">
      <dgm:prSet/>
      <dgm:spPr/>
      <dgm:t>
        <a:bodyPr/>
        <a:lstStyle/>
        <a:p>
          <a:endParaRPr lang="pl-PL"/>
        </a:p>
      </dgm:t>
    </dgm:pt>
    <dgm:pt modelId="{E4F85F22-6D6F-4EF4-9B19-4C8E7C05B1F2}">
      <dgm:prSet phldrT="[Tekst]"/>
      <dgm:spPr/>
      <dgm:t>
        <a:bodyPr/>
        <a:lstStyle/>
        <a:p>
          <a:r>
            <a:rPr lang="pl-PL" dirty="0" err="1" smtClean="0"/>
            <a:t>Gemeinde</a:t>
          </a:r>
          <a:r>
            <a:rPr lang="pl-PL" dirty="0" smtClean="0"/>
            <a:t>: </a:t>
          </a:r>
          <a:r>
            <a:rPr lang="pl-PL" dirty="0" err="1" smtClean="0"/>
            <a:t>Stadtrat</a:t>
          </a:r>
          <a:r>
            <a:rPr lang="pl-PL" dirty="0" smtClean="0"/>
            <a:t>, Patron, Pastor</a:t>
          </a:r>
          <a:endParaRPr lang="pl-PL" dirty="0"/>
        </a:p>
      </dgm:t>
    </dgm:pt>
    <dgm:pt modelId="{BB0FA8F8-208F-4948-8758-76EB23DE3E45}" type="parTrans" cxnId="{595EE14B-6011-4334-8259-9432D61E14DA}">
      <dgm:prSet/>
      <dgm:spPr/>
      <dgm:t>
        <a:bodyPr/>
        <a:lstStyle/>
        <a:p>
          <a:endParaRPr lang="pl-PL"/>
        </a:p>
      </dgm:t>
    </dgm:pt>
    <dgm:pt modelId="{4D3498CB-2A45-4D7D-BAD3-1C1DBD33F9D9}" type="sibTrans" cxnId="{595EE14B-6011-4334-8259-9432D61E14DA}">
      <dgm:prSet/>
      <dgm:spPr/>
      <dgm:t>
        <a:bodyPr/>
        <a:lstStyle/>
        <a:p>
          <a:endParaRPr lang="pl-PL"/>
        </a:p>
      </dgm:t>
    </dgm:pt>
    <dgm:pt modelId="{6ACA6544-4045-459E-BCF2-C89E95DE84D2}">
      <dgm:prSet phldrT="[Tekst]"/>
      <dgm:spPr/>
      <dgm:t>
        <a:bodyPr/>
        <a:lstStyle/>
        <a:p>
          <a:r>
            <a:rPr lang="pl-PL" dirty="0" smtClean="0"/>
            <a:t>Herzog</a:t>
          </a:r>
          <a:endParaRPr lang="pl-PL" dirty="0"/>
        </a:p>
      </dgm:t>
    </dgm:pt>
    <dgm:pt modelId="{81762343-9391-4E88-A21F-5C67D8DE6317}" type="parTrans" cxnId="{EC9308F0-B1AC-4D71-B6E5-F010E7390F29}">
      <dgm:prSet/>
      <dgm:spPr/>
      <dgm:t>
        <a:bodyPr/>
        <a:lstStyle/>
        <a:p>
          <a:endParaRPr lang="pl-PL"/>
        </a:p>
      </dgm:t>
    </dgm:pt>
    <dgm:pt modelId="{E99E9752-AD29-4E1F-9394-68AA7D99AC21}" type="sibTrans" cxnId="{EC9308F0-B1AC-4D71-B6E5-F010E7390F29}">
      <dgm:prSet/>
      <dgm:spPr/>
      <dgm:t>
        <a:bodyPr/>
        <a:lstStyle/>
        <a:p>
          <a:endParaRPr lang="pl-PL"/>
        </a:p>
      </dgm:t>
    </dgm:pt>
    <dgm:pt modelId="{2D1ACD59-8B63-4FC6-8471-ADA14FFDB532}">
      <dgm:prSet phldrT="[Tekst]"/>
      <dgm:spPr/>
      <dgm:t>
        <a:bodyPr/>
        <a:lstStyle/>
        <a:p>
          <a:r>
            <a:rPr lang="pl-PL" dirty="0" smtClean="0"/>
            <a:t>Superintendent, </a:t>
          </a:r>
          <a:r>
            <a:rPr lang="pl-PL" dirty="0" err="1" smtClean="0"/>
            <a:t>Konsistorium</a:t>
          </a:r>
          <a:endParaRPr lang="pl-PL" dirty="0"/>
        </a:p>
      </dgm:t>
    </dgm:pt>
    <dgm:pt modelId="{E031EFF3-F52B-47A2-BC57-C632B4F0D8A1}" type="parTrans" cxnId="{5D79A0F1-708E-4F0D-9369-D3DE38CB33D3}">
      <dgm:prSet/>
      <dgm:spPr/>
      <dgm:t>
        <a:bodyPr/>
        <a:lstStyle/>
        <a:p>
          <a:endParaRPr lang="pl-PL"/>
        </a:p>
      </dgm:t>
    </dgm:pt>
    <dgm:pt modelId="{570C4EBC-C15E-4CAB-9DB5-2395D36CB1F8}" type="sibTrans" cxnId="{5D79A0F1-708E-4F0D-9369-D3DE38CB33D3}">
      <dgm:prSet/>
      <dgm:spPr/>
      <dgm:t>
        <a:bodyPr/>
        <a:lstStyle/>
        <a:p>
          <a:endParaRPr lang="pl-PL"/>
        </a:p>
      </dgm:t>
    </dgm:pt>
    <dgm:pt modelId="{7D68B303-D13E-48EA-BCEA-C8DCE678FC5A}" type="pres">
      <dgm:prSet presAssocID="{AE589D6D-D46B-43F5-961E-426E6C0882B8}" presName="Name0" presStyleCnt="0">
        <dgm:presLayoutVars>
          <dgm:dir/>
          <dgm:animLvl val="lvl"/>
          <dgm:resizeHandles val="exact"/>
        </dgm:presLayoutVars>
      </dgm:prSet>
      <dgm:spPr/>
    </dgm:pt>
    <dgm:pt modelId="{53649D7C-4987-494C-9273-098A8AF3C786}" type="pres">
      <dgm:prSet presAssocID="{6ACA6544-4045-459E-BCF2-C89E95DE84D2}" presName="Name8" presStyleCnt="0"/>
      <dgm:spPr/>
    </dgm:pt>
    <dgm:pt modelId="{8B48422F-6FB3-4EBE-A62F-D57408AA4CB0}" type="pres">
      <dgm:prSet presAssocID="{6ACA6544-4045-459E-BCF2-C89E95DE84D2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CCCA83-CA81-466A-89C2-548929823211}" type="pres">
      <dgm:prSet presAssocID="{6ACA6544-4045-459E-BCF2-C89E95DE84D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DEF82AE-789A-4343-99E3-761A05621ED4}" type="pres">
      <dgm:prSet presAssocID="{2D1ACD59-8B63-4FC6-8471-ADA14FFDB532}" presName="Name8" presStyleCnt="0"/>
      <dgm:spPr/>
    </dgm:pt>
    <dgm:pt modelId="{51FADE85-1619-4926-8273-D28045094325}" type="pres">
      <dgm:prSet presAssocID="{2D1ACD59-8B63-4FC6-8471-ADA14FFDB53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B0C5FD-5AB6-4DCF-A8A5-B544BE6E13EE}" type="pres">
      <dgm:prSet presAssocID="{2D1ACD59-8B63-4FC6-8471-ADA14FFDB5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B7BCCAB-46DC-41D9-B9C5-AD0B7A6A7912}" type="pres">
      <dgm:prSet presAssocID="{487601A2-CAEF-4E38-B263-84810F3A65CA}" presName="Name8" presStyleCnt="0"/>
      <dgm:spPr/>
    </dgm:pt>
    <dgm:pt modelId="{3346C12D-AEE5-4D29-822A-E1EAEF807A98}" type="pres">
      <dgm:prSet presAssocID="{487601A2-CAEF-4E38-B263-84810F3A65CA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F4209BE-E6F9-438B-AB07-4F1A6C58054D}" type="pres">
      <dgm:prSet presAssocID="{487601A2-CAEF-4E38-B263-84810F3A65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5854CBD-E24C-4B52-8571-9B42551F837A}" type="pres">
      <dgm:prSet presAssocID="{E4F85F22-6D6F-4EF4-9B19-4C8E7C05B1F2}" presName="Name8" presStyleCnt="0"/>
      <dgm:spPr/>
    </dgm:pt>
    <dgm:pt modelId="{0EBB258C-79EC-46B0-8340-59568B9BD317}" type="pres">
      <dgm:prSet presAssocID="{E4F85F22-6D6F-4EF4-9B19-4C8E7C05B1F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61CC725-B599-4A64-9CC0-C278D5ED90C0}" type="pres">
      <dgm:prSet presAssocID="{E4F85F22-6D6F-4EF4-9B19-4C8E7C05B1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D79A0F1-708E-4F0D-9369-D3DE38CB33D3}" srcId="{AE589D6D-D46B-43F5-961E-426E6C0882B8}" destId="{2D1ACD59-8B63-4FC6-8471-ADA14FFDB532}" srcOrd="1" destOrd="0" parTransId="{E031EFF3-F52B-47A2-BC57-C632B4F0D8A1}" sibTransId="{570C4EBC-C15E-4CAB-9DB5-2395D36CB1F8}"/>
    <dgm:cxn modelId="{997351F4-838B-41B8-9CA5-9410EA44E6CB}" type="presOf" srcId="{2D1ACD59-8B63-4FC6-8471-ADA14FFDB532}" destId="{13B0C5FD-5AB6-4DCF-A8A5-B544BE6E13EE}" srcOrd="1" destOrd="0" presId="urn:microsoft.com/office/officeart/2005/8/layout/pyramid1"/>
    <dgm:cxn modelId="{6D21FE34-C7D3-4A2F-9B63-F9DA1B908A03}" type="presOf" srcId="{6ACA6544-4045-459E-BCF2-C89E95DE84D2}" destId="{8B48422F-6FB3-4EBE-A62F-D57408AA4CB0}" srcOrd="0" destOrd="0" presId="urn:microsoft.com/office/officeart/2005/8/layout/pyramid1"/>
    <dgm:cxn modelId="{88343736-F3F7-41C8-8BC6-16B2A63166CC}" type="presOf" srcId="{487601A2-CAEF-4E38-B263-84810F3A65CA}" destId="{BF4209BE-E6F9-438B-AB07-4F1A6C58054D}" srcOrd="1" destOrd="0" presId="urn:microsoft.com/office/officeart/2005/8/layout/pyramid1"/>
    <dgm:cxn modelId="{920FABD8-5F2A-4531-8622-8FD44D5AC347}" srcId="{AE589D6D-D46B-43F5-961E-426E6C0882B8}" destId="{487601A2-CAEF-4E38-B263-84810F3A65CA}" srcOrd="2" destOrd="0" parTransId="{196B40F0-7F08-4F6E-A137-1BBB978B84B6}" sibTransId="{43C58082-0FC9-4FB4-B885-8A52872DDFB0}"/>
    <dgm:cxn modelId="{EE5B3ACF-9873-4D34-93DE-C59B826C6B29}" type="presOf" srcId="{E4F85F22-6D6F-4EF4-9B19-4C8E7C05B1F2}" destId="{561CC725-B599-4A64-9CC0-C278D5ED90C0}" srcOrd="1" destOrd="0" presId="urn:microsoft.com/office/officeart/2005/8/layout/pyramid1"/>
    <dgm:cxn modelId="{595EE14B-6011-4334-8259-9432D61E14DA}" srcId="{AE589D6D-D46B-43F5-961E-426E6C0882B8}" destId="{E4F85F22-6D6F-4EF4-9B19-4C8E7C05B1F2}" srcOrd="3" destOrd="0" parTransId="{BB0FA8F8-208F-4948-8758-76EB23DE3E45}" sibTransId="{4D3498CB-2A45-4D7D-BAD3-1C1DBD33F9D9}"/>
    <dgm:cxn modelId="{0D749256-C6F7-492F-9F6F-2BF689E890FE}" type="presOf" srcId="{AE589D6D-D46B-43F5-961E-426E6C0882B8}" destId="{7D68B303-D13E-48EA-BCEA-C8DCE678FC5A}" srcOrd="0" destOrd="0" presId="urn:microsoft.com/office/officeart/2005/8/layout/pyramid1"/>
    <dgm:cxn modelId="{E9818204-6313-4EAF-8532-0C0529656ECC}" type="presOf" srcId="{487601A2-CAEF-4E38-B263-84810F3A65CA}" destId="{3346C12D-AEE5-4D29-822A-E1EAEF807A98}" srcOrd="0" destOrd="0" presId="urn:microsoft.com/office/officeart/2005/8/layout/pyramid1"/>
    <dgm:cxn modelId="{287CC954-CF73-4EB6-A8A3-805B3EA3C1A1}" type="presOf" srcId="{E4F85F22-6D6F-4EF4-9B19-4C8E7C05B1F2}" destId="{0EBB258C-79EC-46B0-8340-59568B9BD317}" srcOrd="0" destOrd="0" presId="urn:microsoft.com/office/officeart/2005/8/layout/pyramid1"/>
    <dgm:cxn modelId="{390A1B74-5B36-4707-8A20-14849729BD40}" type="presOf" srcId="{2D1ACD59-8B63-4FC6-8471-ADA14FFDB532}" destId="{51FADE85-1619-4926-8273-D28045094325}" srcOrd="0" destOrd="0" presId="urn:microsoft.com/office/officeart/2005/8/layout/pyramid1"/>
    <dgm:cxn modelId="{F39AB58B-307D-4B87-99B3-6911B0499EA9}" type="presOf" srcId="{6ACA6544-4045-459E-BCF2-C89E95DE84D2}" destId="{22CCCA83-CA81-466A-89C2-548929823211}" srcOrd="1" destOrd="0" presId="urn:microsoft.com/office/officeart/2005/8/layout/pyramid1"/>
    <dgm:cxn modelId="{EC9308F0-B1AC-4D71-B6E5-F010E7390F29}" srcId="{AE589D6D-D46B-43F5-961E-426E6C0882B8}" destId="{6ACA6544-4045-459E-BCF2-C89E95DE84D2}" srcOrd="0" destOrd="0" parTransId="{81762343-9391-4E88-A21F-5C67D8DE6317}" sibTransId="{E99E9752-AD29-4E1F-9394-68AA7D99AC21}"/>
    <dgm:cxn modelId="{1300319F-0848-4D5B-BAF7-9DC9492008A0}" type="presParOf" srcId="{7D68B303-D13E-48EA-BCEA-C8DCE678FC5A}" destId="{53649D7C-4987-494C-9273-098A8AF3C786}" srcOrd="0" destOrd="0" presId="urn:microsoft.com/office/officeart/2005/8/layout/pyramid1"/>
    <dgm:cxn modelId="{46FF3F4A-3205-4C09-BEF8-7E22CDC01997}" type="presParOf" srcId="{53649D7C-4987-494C-9273-098A8AF3C786}" destId="{8B48422F-6FB3-4EBE-A62F-D57408AA4CB0}" srcOrd="0" destOrd="0" presId="urn:microsoft.com/office/officeart/2005/8/layout/pyramid1"/>
    <dgm:cxn modelId="{73B458C1-61F7-47F2-B58B-920F93D1FA96}" type="presParOf" srcId="{53649D7C-4987-494C-9273-098A8AF3C786}" destId="{22CCCA83-CA81-466A-89C2-548929823211}" srcOrd="1" destOrd="0" presId="urn:microsoft.com/office/officeart/2005/8/layout/pyramid1"/>
    <dgm:cxn modelId="{BF1925BD-37D1-41D8-84D3-334FD9D1B185}" type="presParOf" srcId="{7D68B303-D13E-48EA-BCEA-C8DCE678FC5A}" destId="{6DEF82AE-789A-4343-99E3-761A05621ED4}" srcOrd="1" destOrd="0" presId="urn:microsoft.com/office/officeart/2005/8/layout/pyramid1"/>
    <dgm:cxn modelId="{6E96E639-22FE-485D-BBC4-C08C2AFE089B}" type="presParOf" srcId="{6DEF82AE-789A-4343-99E3-761A05621ED4}" destId="{51FADE85-1619-4926-8273-D28045094325}" srcOrd="0" destOrd="0" presId="urn:microsoft.com/office/officeart/2005/8/layout/pyramid1"/>
    <dgm:cxn modelId="{41586367-B7A0-46F2-9819-6396A7F0E647}" type="presParOf" srcId="{6DEF82AE-789A-4343-99E3-761A05621ED4}" destId="{13B0C5FD-5AB6-4DCF-A8A5-B544BE6E13EE}" srcOrd="1" destOrd="0" presId="urn:microsoft.com/office/officeart/2005/8/layout/pyramid1"/>
    <dgm:cxn modelId="{66CBCE1B-D050-45AE-B865-7E60D00ABE13}" type="presParOf" srcId="{7D68B303-D13E-48EA-BCEA-C8DCE678FC5A}" destId="{DB7BCCAB-46DC-41D9-B9C5-AD0B7A6A7912}" srcOrd="2" destOrd="0" presId="urn:microsoft.com/office/officeart/2005/8/layout/pyramid1"/>
    <dgm:cxn modelId="{3A08B866-4ED7-450A-B2B5-A91961064CDD}" type="presParOf" srcId="{DB7BCCAB-46DC-41D9-B9C5-AD0B7A6A7912}" destId="{3346C12D-AEE5-4D29-822A-E1EAEF807A98}" srcOrd="0" destOrd="0" presId="urn:microsoft.com/office/officeart/2005/8/layout/pyramid1"/>
    <dgm:cxn modelId="{4C9F0CC6-1279-4217-8187-87BADB12A44B}" type="presParOf" srcId="{DB7BCCAB-46DC-41D9-B9C5-AD0B7A6A7912}" destId="{BF4209BE-E6F9-438B-AB07-4F1A6C58054D}" srcOrd="1" destOrd="0" presId="urn:microsoft.com/office/officeart/2005/8/layout/pyramid1"/>
    <dgm:cxn modelId="{99064C3D-B545-4395-98FD-D501B005D936}" type="presParOf" srcId="{7D68B303-D13E-48EA-BCEA-C8DCE678FC5A}" destId="{15854CBD-E24C-4B52-8571-9B42551F837A}" srcOrd="3" destOrd="0" presId="urn:microsoft.com/office/officeart/2005/8/layout/pyramid1"/>
    <dgm:cxn modelId="{E1BC52E5-16EF-41B2-9D83-3A1E193CBDBF}" type="presParOf" srcId="{15854CBD-E24C-4B52-8571-9B42551F837A}" destId="{0EBB258C-79EC-46B0-8340-59568B9BD317}" srcOrd="0" destOrd="0" presId="urn:microsoft.com/office/officeart/2005/8/layout/pyramid1"/>
    <dgm:cxn modelId="{8836CDF4-A253-40FB-AACD-5AD4DBB93104}" type="presParOf" srcId="{15854CBD-E24C-4B52-8571-9B42551F837A}" destId="{561CC725-B599-4A64-9CC0-C278D5ED90C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83F3E-E061-4DE0-B9CD-FEA24840C908}">
      <dsp:nvSpPr>
        <dsp:cNvPr id="0" name=""/>
        <dsp:cNvSpPr/>
      </dsp:nvSpPr>
      <dsp:spPr>
        <a:xfrm>
          <a:off x="0" y="0"/>
          <a:ext cx="4758789" cy="499593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1D58A-EDA8-40DD-A59F-79513308F623}">
      <dsp:nvSpPr>
        <dsp:cNvPr id="0" name=""/>
        <dsp:cNvSpPr/>
      </dsp:nvSpPr>
      <dsp:spPr>
        <a:xfrm>
          <a:off x="2379394" y="502276"/>
          <a:ext cx="3093213" cy="11826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900" kern="1200" dirty="0" smtClean="0"/>
            <a:t>Bischof</a:t>
          </a:r>
          <a:endParaRPr lang="pl-PL" sz="2900" kern="1200" dirty="0"/>
        </a:p>
      </dsp:txBody>
      <dsp:txXfrm>
        <a:off x="2437125" y="560007"/>
        <a:ext cx="2977751" cy="1067169"/>
      </dsp:txXfrm>
    </dsp:sp>
    <dsp:sp modelId="{FB7F8BA6-EF3E-4511-940A-6DB491473A4A}">
      <dsp:nvSpPr>
        <dsp:cNvPr id="0" name=""/>
        <dsp:cNvSpPr/>
      </dsp:nvSpPr>
      <dsp:spPr>
        <a:xfrm>
          <a:off x="2379394" y="1832737"/>
          <a:ext cx="3093213" cy="11826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900" kern="1200" dirty="0" smtClean="0"/>
            <a:t>Superintendenten</a:t>
          </a:r>
          <a:endParaRPr lang="pl-PL" sz="2900" kern="1200" dirty="0"/>
        </a:p>
      </dsp:txBody>
      <dsp:txXfrm>
        <a:off x="2437125" y="1890468"/>
        <a:ext cx="2977751" cy="1067169"/>
      </dsp:txXfrm>
    </dsp:sp>
    <dsp:sp modelId="{77111A52-210E-4620-8D5F-907B976C1AEB}">
      <dsp:nvSpPr>
        <dsp:cNvPr id="0" name=""/>
        <dsp:cNvSpPr/>
      </dsp:nvSpPr>
      <dsp:spPr>
        <a:xfrm>
          <a:off x="2379394" y="3163198"/>
          <a:ext cx="3093213" cy="11826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900" kern="1200" dirty="0" smtClean="0"/>
            <a:t>Gemeinden: Pfarrherrn</a:t>
          </a:r>
          <a:endParaRPr lang="pl-PL" sz="2900" kern="1200" dirty="0"/>
        </a:p>
      </dsp:txBody>
      <dsp:txXfrm>
        <a:off x="2437125" y="3220929"/>
        <a:ext cx="2977751" cy="1067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8422F-6FB3-4EBE-A62F-D57408AA4CB0}">
      <dsp:nvSpPr>
        <dsp:cNvPr id="0" name=""/>
        <dsp:cNvSpPr/>
      </dsp:nvSpPr>
      <dsp:spPr>
        <a:xfrm>
          <a:off x="2160239" y="0"/>
          <a:ext cx="1440160" cy="1206134"/>
        </a:xfrm>
        <a:prstGeom prst="trapezoid">
          <a:avLst>
            <a:gd name="adj" fmla="val 597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Herzog</a:t>
          </a:r>
          <a:endParaRPr lang="pl-PL" sz="2100" kern="1200" dirty="0"/>
        </a:p>
      </dsp:txBody>
      <dsp:txXfrm>
        <a:off x="2160239" y="0"/>
        <a:ext cx="1440160" cy="1206134"/>
      </dsp:txXfrm>
    </dsp:sp>
    <dsp:sp modelId="{51FADE85-1619-4926-8273-D28045094325}">
      <dsp:nvSpPr>
        <dsp:cNvPr id="0" name=""/>
        <dsp:cNvSpPr/>
      </dsp:nvSpPr>
      <dsp:spPr>
        <a:xfrm>
          <a:off x="1440159" y="1206134"/>
          <a:ext cx="2880320" cy="1206134"/>
        </a:xfrm>
        <a:prstGeom prst="trapezoid">
          <a:avLst>
            <a:gd name="adj" fmla="val 597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Superintendent, </a:t>
          </a:r>
          <a:r>
            <a:rPr lang="pl-PL" sz="2100" kern="1200" dirty="0" err="1" smtClean="0"/>
            <a:t>Konsistorium</a:t>
          </a:r>
          <a:endParaRPr lang="pl-PL" sz="2100" kern="1200" dirty="0"/>
        </a:p>
      </dsp:txBody>
      <dsp:txXfrm>
        <a:off x="1944215" y="1206134"/>
        <a:ext cx="1872208" cy="1206134"/>
      </dsp:txXfrm>
    </dsp:sp>
    <dsp:sp modelId="{3346C12D-AEE5-4D29-822A-E1EAEF807A98}">
      <dsp:nvSpPr>
        <dsp:cNvPr id="0" name=""/>
        <dsp:cNvSpPr/>
      </dsp:nvSpPr>
      <dsp:spPr>
        <a:xfrm>
          <a:off x="720079" y="2412268"/>
          <a:ext cx="4320480" cy="1206134"/>
        </a:xfrm>
        <a:prstGeom prst="trapezoid">
          <a:avLst>
            <a:gd name="adj" fmla="val 597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Synoden</a:t>
          </a:r>
          <a:endParaRPr lang="pl-PL" sz="2100" kern="1200" dirty="0"/>
        </a:p>
      </dsp:txBody>
      <dsp:txXfrm>
        <a:off x="1476163" y="2412268"/>
        <a:ext cx="2808312" cy="1206134"/>
      </dsp:txXfrm>
    </dsp:sp>
    <dsp:sp modelId="{0EBB258C-79EC-46B0-8340-59568B9BD317}">
      <dsp:nvSpPr>
        <dsp:cNvPr id="0" name=""/>
        <dsp:cNvSpPr/>
      </dsp:nvSpPr>
      <dsp:spPr>
        <a:xfrm>
          <a:off x="0" y="3618402"/>
          <a:ext cx="5760640" cy="1206134"/>
        </a:xfrm>
        <a:prstGeom prst="trapezoid">
          <a:avLst>
            <a:gd name="adj" fmla="val 597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err="1" smtClean="0"/>
            <a:t>Gemeinde</a:t>
          </a:r>
          <a:r>
            <a:rPr lang="pl-PL" sz="2100" kern="1200" dirty="0" smtClean="0"/>
            <a:t>: </a:t>
          </a:r>
          <a:r>
            <a:rPr lang="pl-PL" sz="2100" kern="1200" dirty="0" err="1" smtClean="0"/>
            <a:t>Stadtrat</a:t>
          </a:r>
          <a:r>
            <a:rPr lang="pl-PL" sz="2100" kern="1200" dirty="0" smtClean="0"/>
            <a:t>, Patron, Pastor</a:t>
          </a:r>
          <a:endParaRPr lang="pl-PL" sz="2100" kern="1200" dirty="0"/>
        </a:p>
      </dsp:txBody>
      <dsp:txXfrm>
        <a:off x="1008111" y="3618402"/>
        <a:ext cx="3744416" cy="1206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14F16-CB88-4284-AA47-72F48D7504D9}" type="datetimeFigureOut">
              <a:rPr lang="pl-PL" smtClean="0"/>
              <a:pPr/>
              <a:t>2015-09-18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EB03A-4B9D-499D-BD29-193664DF4BB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424936" cy="2043659"/>
          </a:xfrm>
        </p:spPr>
        <p:txBody>
          <a:bodyPr>
            <a:normAutofit/>
          </a:bodyPr>
          <a:lstStyle/>
          <a:p>
            <a:r>
              <a:rPr lang="de-DE" sz="3600" b="1" dirty="0"/>
              <a:t>„Pfaffenhass“ </a:t>
            </a: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de-DE" sz="3600" b="1" dirty="0" smtClean="0"/>
              <a:t>oder </a:t>
            </a: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de-DE" sz="3600" b="1" dirty="0" smtClean="0"/>
              <a:t>Autonomie </a:t>
            </a:r>
            <a:r>
              <a:rPr lang="de-DE" sz="3600" b="1" dirty="0"/>
              <a:t>der Gemeinden?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1520" y="3717032"/>
            <a:ext cx="8280920" cy="1198984"/>
          </a:xfrm>
        </p:spPr>
        <p:txBody>
          <a:bodyPr/>
          <a:lstStyle/>
          <a:p>
            <a:r>
              <a:rPr lang="de-DE" b="1" dirty="0"/>
              <a:t>Der Antiklerikalismus nach der Reformation </a:t>
            </a:r>
            <a:endParaRPr lang="pl-PL" b="1" dirty="0" smtClean="0"/>
          </a:p>
          <a:p>
            <a:r>
              <a:rPr lang="de-DE" b="1" dirty="0" smtClean="0"/>
              <a:t>in </a:t>
            </a:r>
            <a:r>
              <a:rPr lang="de-DE" b="1" dirty="0"/>
              <a:t>Pommern</a:t>
            </a:r>
            <a:endParaRPr lang="pl-PL" dirty="0"/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11560" y="692696"/>
            <a:ext cx="182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Maciej Ptaszyński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95536" y="58772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Kirche</a:t>
            </a:r>
            <a:r>
              <a:rPr lang="pl-PL" dirty="0"/>
              <a:t> </a:t>
            </a:r>
            <a:r>
              <a:rPr lang="pl-PL" dirty="0" err="1"/>
              <a:t>vor</a:t>
            </a:r>
            <a:r>
              <a:rPr lang="pl-PL" dirty="0"/>
              <a:t> </a:t>
            </a:r>
            <a:r>
              <a:rPr lang="pl-PL" dirty="0" smtClean="0"/>
              <a:t>Ort. </a:t>
            </a:r>
            <a:r>
              <a:rPr lang="pl-PL" dirty="0" err="1" smtClean="0"/>
              <a:t>Pfarreikulturen</a:t>
            </a:r>
            <a:r>
              <a:rPr lang="pl-PL" dirty="0" smtClean="0"/>
              <a:t> im </a:t>
            </a:r>
            <a:r>
              <a:rPr lang="pl-PL" dirty="0" err="1"/>
              <a:t>vormodernen</a:t>
            </a:r>
            <a:r>
              <a:rPr lang="pl-PL" dirty="0"/>
              <a:t> </a:t>
            </a:r>
            <a:r>
              <a:rPr lang="pl-PL" dirty="0" smtClean="0"/>
              <a:t>Europa</a:t>
            </a:r>
          </a:p>
          <a:p>
            <a:r>
              <a:rPr lang="pl-PL" dirty="0"/>
              <a:t>Alfried Krupp </a:t>
            </a:r>
            <a:r>
              <a:rPr lang="pl-PL" dirty="0" smtClean="0"/>
              <a:t>Wissenschaftskolleg Greifswald, </a:t>
            </a:r>
            <a:r>
              <a:rPr lang="de-DE" dirty="0"/>
              <a:t>2. bis 4. Juli 2015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pl-PL" dirty="0" err="1" smtClean="0"/>
              <a:t>Schluss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b="1" dirty="0" smtClean="0"/>
              <a:t>1. Die Kirchenordnung und die lutherische Ekklesiologie reflektieren und beeinflussen die gesellschaftliche Realität nur in geringem Masse.</a:t>
            </a:r>
            <a:endParaRPr lang="pl-PL" dirty="0" smtClean="0"/>
          </a:p>
          <a:p>
            <a:pPr>
              <a:buNone/>
            </a:pPr>
            <a:r>
              <a:rPr lang="de-DE" b="1" dirty="0" smtClean="0"/>
              <a:t>2. Das landesherrliche Kirchenregiment schloss die adligen und andere Patrone nicht aus den Entscheidungsprozessen aus.</a:t>
            </a:r>
            <a:endParaRPr lang="pl-PL" dirty="0" smtClean="0"/>
          </a:p>
          <a:p>
            <a:pPr>
              <a:buNone/>
            </a:pPr>
            <a:r>
              <a:rPr lang="de-DE" b="1" dirty="0" smtClean="0"/>
              <a:t>3. Die Gemeinden behielten Wege und Möglichkeiten, über die Pfarrbesetzung zu entscheiden.</a:t>
            </a:r>
            <a:endParaRPr lang="pl-PL" dirty="0" smtClean="0"/>
          </a:p>
          <a:p>
            <a:pPr>
              <a:buNone/>
            </a:pPr>
            <a:r>
              <a:rPr lang="de-DE" b="1" dirty="0" smtClean="0"/>
              <a:t>4. Entgegen dem negativen Bild der lutherschen Pastoren soll hier betont werden, dass die Klagen und Beschwerden aus den Konsistorialakten keine sehr repräsentative Stichprobe darstellen.</a:t>
            </a:r>
            <a:endParaRPr lang="pl-PL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1402991"/>
            <a:ext cx="4032448" cy="882352"/>
          </a:xfrm>
        </p:spPr>
        <p:txBody>
          <a:bodyPr/>
          <a:lstStyle/>
          <a:p>
            <a:r>
              <a:rPr lang="pl-PL" dirty="0" err="1" smtClean="0"/>
              <a:t>Barth</a:t>
            </a:r>
            <a:r>
              <a:rPr lang="pl-PL" dirty="0" smtClean="0"/>
              <a:t>, 4.10.1614</a:t>
            </a:r>
            <a:endParaRPr lang="pl-PL" dirty="0"/>
          </a:p>
        </p:txBody>
      </p:sp>
      <p:pic>
        <p:nvPicPr>
          <p:cNvPr id="4" name="Symbol zastępczy zawartości 3" descr="1024px-Lubinus_Barth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3960440" cy="3024336"/>
          </a:xfrm>
        </p:spPr>
      </p:pic>
      <p:sp>
        <p:nvSpPr>
          <p:cNvPr id="7" name="Tytuł 1"/>
          <p:cNvSpPr txBox="1">
            <a:spLocks/>
          </p:cNvSpPr>
          <p:nvPr/>
        </p:nvSpPr>
        <p:spPr>
          <a:xfrm>
            <a:off x="4716016" y="274638"/>
            <a:ext cx="3970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Fragen</a:t>
            </a:r>
            <a:endParaRPr lang="pl-PL" dirty="0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4572000" y="1417638"/>
            <a:ext cx="4114800" cy="4708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rabicPeriod"/>
            </a:pPr>
            <a:r>
              <a:rPr lang="de-DE" dirty="0" smtClean="0"/>
              <a:t>Dominierten</a:t>
            </a:r>
            <a:r>
              <a:rPr lang="pl-PL" dirty="0" smtClean="0"/>
              <a:t> </a:t>
            </a:r>
            <a:r>
              <a:rPr lang="de-DE" dirty="0" smtClean="0"/>
              <a:t>die Landesherren und andere Patrone das Vokationsverfahren und schlossen</a:t>
            </a:r>
            <a:r>
              <a:rPr lang="pl-PL" dirty="0" smtClean="0"/>
              <a:t> </a:t>
            </a:r>
            <a:r>
              <a:rPr lang="de-DE" dirty="0" smtClean="0"/>
              <a:t>die Gemeinde</a:t>
            </a:r>
            <a:r>
              <a:rPr lang="pl-PL" dirty="0" smtClean="0"/>
              <a:t>n</a:t>
            </a:r>
            <a:r>
              <a:rPr lang="de-DE" dirty="0" smtClean="0"/>
              <a:t> aus</a:t>
            </a:r>
            <a:r>
              <a:rPr lang="pl-PL" dirty="0" smtClean="0"/>
              <a:t>?</a:t>
            </a:r>
            <a:r>
              <a:rPr lang="de-DE" dirty="0" smtClean="0"/>
              <a:t> </a:t>
            </a:r>
            <a:endParaRPr lang="pl-PL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de-DE" dirty="0" smtClean="0"/>
              <a:t>War</a:t>
            </a:r>
            <a:r>
              <a:rPr lang="pl-PL" dirty="0" smtClean="0"/>
              <a:t>en </a:t>
            </a:r>
            <a:r>
              <a:rPr lang="de-DE" dirty="0" smtClean="0"/>
              <a:t>die Gemeinde</a:t>
            </a:r>
            <a:r>
              <a:rPr lang="pl-PL" dirty="0" smtClean="0"/>
              <a:t>n</a:t>
            </a:r>
            <a:r>
              <a:rPr lang="de-DE" dirty="0" smtClean="0"/>
              <a:t> an der Pfarrerwahl beteiligt</a:t>
            </a:r>
            <a:r>
              <a:rPr lang="pl-PL" dirty="0" smtClean="0"/>
              <a:t>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pl-PL" dirty="0" smtClean="0"/>
              <a:t>Waren </a:t>
            </a:r>
            <a:r>
              <a:rPr lang="de-DE" dirty="0" smtClean="0"/>
              <a:t>die Gemeinden mit den Pastoren zufrieden</a:t>
            </a:r>
            <a:r>
              <a:rPr lang="pl-PL" dirty="0" smtClean="0"/>
              <a:t>?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Kirchenordnung</a:t>
            </a:r>
            <a:r>
              <a:rPr lang="pl-PL" dirty="0" smtClean="0"/>
              <a:t> </a:t>
            </a:r>
            <a:r>
              <a:rPr lang="pl-PL" dirty="0" err="1" smtClean="0"/>
              <a:t>Bugenhagens</a:t>
            </a:r>
            <a:r>
              <a:rPr lang="pl-PL" dirty="0" smtClean="0"/>
              <a:t> (1535)</a:t>
            </a:r>
            <a:endParaRPr lang="pl-PL" dirty="0"/>
          </a:p>
        </p:txBody>
      </p:sp>
      <p:pic>
        <p:nvPicPr>
          <p:cNvPr id="4" name="Symbol zastępczy zawartości 3" descr="KirchenordnungTitelBear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1844824"/>
            <a:ext cx="3096344" cy="4248472"/>
          </a:xfrm>
        </p:spPr>
      </p:pic>
      <p:graphicFrame>
        <p:nvGraphicFramePr>
          <p:cNvPr id="5" name="Diagram 4"/>
          <p:cNvGraphicFramePr/>
          <p:nvPr/>
        </p:nvGraphicFramePr>
        <p:xfrm>
          <a:off x="251520" y="1601416"/>
          <a:ext cx="5472608" cy="4995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Kirchenordnung</a:t>
            </a:r>
            <a:r>
              <a:rPr lang="pl-PL" dirty="0" smtClean="0"/>
              <a:t> </a:t>
            </a:r>
            <a:r>
              <a:rPr lang="pl-PL" dirty="0" err="1" smtClean="0"/>
              <a:t>Runges</a:t>
            </a:r>
            <a:r>
              <a:rPr lang="pl-PL" dirty="0" smtClean="0"/>
              <a:t> (1563)</a:t>
            </a:r>
            <a:endParaRPr lang="pl-PL" dirty="0"/>
          </a:p>
        </p:txBody>
      </p:sp>
      <p:pic>
        <p:nvPicPr>
          <p:cNvPr id="4" name="Symbol zastępczy zawartości 3" descr="Kirchenordnung Pommern15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03640" y="1844824"/>
            <a:ext cx="3240360" cy="4525963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/>
        </p:nvGraphicFramePr>
        <p:xfrm>
          <a:off x="0" y="1772816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pl-PL" dirty="0" smtClean="0"/>
              <a:t>Patronat</a:t>
            </a:r>
            <a:endParaRPr lang="pl-PL" dirty="0"/>
          </a:p>
        </p:txBody>
      </p:sp>
      <p:graphicFrame>
        <p:nvGraphicFramePr>
          <p:cNvPr id="4" name="Chart 1"/>
          <p:cNvGraphicFramePr>
            <a:graphicFrameLocks noGrp="1"/>
          </p:cNvGraphicFramePr>
          <p:nvPr>
            <p:ph idx="1"/>
          </p:nvPr>
        </p:nvGraphicFramePr>
        <p:xfrm>
          <a:off x="0" y="1556792"/>
          <a:ext cx="4932040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1"/>
          <p:cNvGraphicFramePr>
            <a:graphicFrameLocks/>
          </p:cNvGraphicFramePr>
          <p:nvPr/>
        </p:nvGraphicFramePr>
        <p:xfrm>
          <a:off x="4848225" y="1556792"/>
          <a:ext cx="4295775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Kruse KirchenRegiment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952" y="1097360"/>
            <a:ext cx="4861048" cy="5760640"/>
          </a:xfrm>
        </p:spPr>
      </p:pic>
      <p:sp>
        <p:nvSpPr>
          <p:cNvPr id="3" name="Symbol zastępczy zawartości 2"/>
          <p:cNvSpPr txBox="1">
            <a:spLocks/>
          </p:cNvSpPr>
          <p:nvPr/>
        </p:nvSpPr>
        <p:spPr>
          <a:xfrm>
            <a:off x="0" y="1124744"/>
            <a:ext cx="4355976" cy="5733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Studien: Rostock (1544), Greifswald (1557)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1556-1560 Hofprediger in Wolgast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1563-1570 Pastor, Professor und Mitglied des Konsistoriums in Greifswald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1570-1586 Stadtsuperintendent in Stralsund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764704"/>
          </a:xfrm>
        </p:spPr>
        <p:txBody>
          <a:bodyPr>
            <a:normAutofit fontScale="90000"/>
          </a:bodyPr>
          <a:lstStyle/>
          <a:p>
            <a:r>
              <a:rPr lang="de-DE" sz="4900" b="1" dirty="0" smtClean="0"/>
              <a:t>Jakob</a:t>
            </a:r>
            <a:r>
              <a:rPr lang="de-DE" b="1" dirty="0" smtClean="0"/>
              <a:t> Kruse (</a:t>
            </a:r>
            <a:r>
              <a:rPr lang="de-DE" b="1" dirty="0" err="1" smtClean="0"/>
              <a:t>Crusius</a:t>
            </a:r>
            <a:r>
              <a:rPr lang="de-DE" b="1" dirty="0" smtClean="0"/>
              <a:t>, um 1524?-1597)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Urteile </a:t>
            </a:r>
            <a:r>
              <a:rPr lang="de-DE" dirty="0" smtClean="0"/>
              <a:t>über Pastoren</a:t>
            </a:r>
            <a:endParaRPr lang="pl-PL" dirty="0"/>
          </a:p>
        </p:txBody>
      </p:sp>
      <p:graphicFrame>
        <p:nvGraphicFramePr>
          <p:cNvPr id="5" name="Chart 1"/>
          <p:cNvGraphicFramePr>
            <a:graphicFrameLocks/>
          </p:cNvGraphicFramePr>
          <p:nvPr/>
        </p:nvGraphicFramePr>
        <p:xfrm>
          <a:off x="0" y="4797152"/>
          <a:ext cx="9144000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179512" y="692696"/>
          <a:ext cx="8784976" cy="4033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249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Motyw pakietu Office</vt:lpstr>
      <vt:lpstr>„Pfaffenhass“  oder  Autonomie der Gemeinden? </vt:lpstr>
      <vt:lpstr>Barth, 4.10.1614</vt:lpstr>
      <vt:lpstr>Kirchenordnung Bugenhagens (1535)</vt:lpstr>
      <vt:lpstr>PowerPoint Presentation</vt:lpstr>
      <vt:lpstr>Kirchenordnung Runges (1563)</vt:lpstr>
      <vt:lpstr>PowerPoint Presentation</vt:lpstr>
      <vt:lpstr>Patronat</vt:lpstr>
      <vt:lpstr>Jakob Kruse (Crusius, um 1524?-1597)</vt:lpstr>
      <vt:lpstr>Urteile über Pastoren</vt:lpstr>
      <vt:lpstr>Schluss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„Pfaffenhass“  oder  Autonomie der Gemeinden?</dc:title>
  <dc:creator>Lenovo</dc:creator>
  <cp:lastModifiedBy>Warwick History Dept</cp:lastModifiedBy>
  <cp:revision>39</cp:revision>
  <dcterms:created xsi:type="dcterms:W3CDTF">2015-06-30T09:03:41Z</dcterms:created>
  <dcterms:modified xsi:type="dcterms:W3CDTF">2015-09-18T09:20:26Z</dcterms:modified>
</cp:coreProperties>
</file>