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88" r:id="rId2"/>
    <p:sldId id="269" r:id="rId3"/>
    <p:sldId id="272" r:id="rId4"/>
    <p:sldId id="286" r:id="rId5"/>
    <p:sldId id="284" r:id="rId6"/>
    <p:sldId id="287" r:id="rId7"/>
    <p:sldId id="264" r:id="rId8"/>
    <p:sldId id="263" r:id="rId9"/>
    <p:sldId id="277" r:id="rId10"/>
    <p:sldId id="276" r:id="rId11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60"/>
  </p:normalViewPr>
  <p:slideViewPr>
    <p:cSldViewPr>
      <p:cViewPr>
        <p:scale>
          <a:sx n="70" d="100"/>
          <a:sy n="70" d="100"/>
        </p:scale>
        <p:origin x="-135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294A5-35E6-45AF-A6BC-BBD32A910E7C}" type="datetimeFigureOut">
              <a:rPr lang="da-DK" smtClean="0"/>
              <a:t>25-07-2015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93D7A-3919-4A0D-94B8-BD05CDF1D5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03612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93D7A-3919-4A0D-94B8-BD05CDF1D54D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96198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94411-2297-4BD0-B197-35E3682289EC}" type="slidenum">
              <a:rPr lang="da-DK" smtClean="0"/>
              <a:t>‹nr.›</a:t>
            </a:fld>
            <a:endParaRPr lang="da-D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Klöster und Pfarreiorganisation im nachreformatorischen Dänemark</a:t>
            </a:r>
            <a:endParaRPr lang="da-DK" dirty="0"/>
          </a:p>
        </p:txBody>
      </p:sp>
      <p:sp>
        <p:nvSpPr>
          <p:cNvPr id="9" name="U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Per </a:t>
            </a:r>
            <a:r>
              <a:rPr lang="da-DK" dirty="0" err="1" smtClean="0"/>
              <a:t>Seesko</a:t>
            </a:r>
            <a:r>
              <a:rPr lang="da-DK" dirty="0" smtClean="0"/>
              <a:t> – </a:t>
            </a:r>
            <a:r>
              <a:rPr lang="da-DK" dirty="0" err="1" smtClean="0"/>
              <a:t>University</a:t>
            </a:r>
            <a:r>
              <a:rPr lang="da-DK" dirty="0" smtClean="0"/>
              <a:t> of Southern Denmark, Odense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14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/>
              <a:t>Holme/Brahetrolleborg</a:t>
            </a:r>
            <a:br>
              <a:rPr lang="da-DK" dirty="0" smtClean="0"/>
            </a:br>
            <a:r>
              <a:rPr lang="da-DK" sz="3600" dirty="0" smtClean="0"/>
              <a:t>(</a:t>
            </a:r>
            <a:r>
              <a:rPr lang="da-DK" sz="3600" dirty="0" err="1" smtClean="0"/>
              <a:t>Seit</a:t>
            </a:r>
            <a:r>
              <a:rPr lang="da-DK" sz="3600" dirty="0" smtClean="0"/>
              <a:t> 1555 </a:t>
            </a:r>
            <a:r>
              <a:rPr lang="da-DK" sz="3600" dirty="0" err="1" smtClean="0"/>
              <a:t>Pfarrkirche</a:t>
            </a:r>
            <a:r>
              <a:rPr lang="da-DK" sz="3600" dirty="0" smtClean="0"/>
              <a:t>)</a:t>
            </a:r>
            <a:endParaRPr lang="da-DK" sz="3600" dirty="0"/>
          </a:p>
        </p:txBody>
      </p:sp>
      <p:pic>
        <p:nvPicPr>
          <p:cNvPr id="9" name="Pladsholder til indhold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678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ca. 1528-1542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Vorwiegend </a:t>
            </a:r>
            <a:r>
              <a:rPr lang="de-DE" dirty="0" smtClean="0"/>
              <a:t>städtische Klosterkirchen</a:t>
            </a:r>
            <a:endParaRPr lang="de-DE" dirty="0" smtClean="0"/>
          </a:p>
          <a:p>
            <a:r>
              <a:rPr lang="de-DE" dirty="0" smtClean="0"/>
              <a:t>Initiativ/Akzept der Gemeinden</a:t>
            </a:r>
            <a:endParaRPr lang="de-DE" dirty="0" smtClean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380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Ca. 1555</a:t>
            </a:r>
            <a:r>
              <a:rPr lang="da-DK" dirty="0" smtClean="0"/>
              <a:t>→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Kirchen der städtischen </a:t>
            </a:r>
            <a:r>
              <a:rPr lang="de-DE" i="1" dirty="0" smtClean="0"/>
              <a:t>und</a:t>
            </a:r>
            <a:r>
              <a:rPr lang="de-DE" dirty="0" smtClean="0"/>
              <a:t> ländlichen Klöster</a:t>
            </a:r>
          </a:p>
          <a:p>
            <a:r>
              <a:rPr lang="de-DE" dirty="0" smtClean="0"/>
              <a:t>Gelegentlicher Widerstand der Gemeinden</a:t>
            </a:r>
            <a:endParaRPr lang="de-DE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893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dirty="0" smtClean="0"/>
              <a:t>Odense, St. Hans – Kirche und Pfarrhaus (vorreformatorisches Hospital)</a:t>
            </a:r>
            <a:endParaRPr lang="de-DE" sz="3600" dirty="0"/>
          </a:p>
        </p:txBody>
      </p:sp>
      <p:pic>
        <p:nvPicPr>
          <p:cNvPr id="8" name="Pladsholder til indhold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44" y="1600200"/>
            <a:ext cx="3395511" cy="4525963"/>
          </a:xfrm>
        </p:spPr>
      </p:pic>
      <p:pic>
        <p:nvPicPr>
          <p:cNvPr id="11" name="Pladsholder til indhold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273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2800" dirty="0" smtClean="0"/>
              <a:t>Friedrich I (1523-1533) – Christian III (1534/1536-1559)</a:t>
            </a:r>
            <a:endParaRPr lang="da-DK" sz="2800" dirty="0"/>
          </a:p>
        </p:txBody>
      </p:sp>
      <p:pic>
        <p:nvPicPr>
          <p:cNvPr id="11" name="Pladsholder til indhold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17" y="1600200"/>
            <a:ext cx="2765765" cy="4525963"/>
          </a:xfrm>
        </p:spPr>
      </p:pic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5</a:t>
            </a:fld>
            <a:endParaRPr lang="da-DK"/>
          </a:p>
        </p:txBody>
      </p:sp>
      <p:pic>
        <p:nvPicPr>
          <p:cNvPr id="3" name="Pladsholder til indhold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17" y="1600200"/>
            <a:ext cx="2221766" cy="4525963"/>
          </a:xfrm>
        </p:spPr>
      </p:pic>
    </p:spTree>
    <p:extLst>
      <p:ext uri="{BB962C8B-B14F-4D97-AF65-F5344CB8AC3E}">
        <p14:creationId xmlns:p14="http://schemas.microsoft.com/office/powerpoint/2010/main" val="90863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/>
              <a:t>Viborg – </a:t>
            </a:r>
            <a:r>
              <a:rPr lang="da-DK" dirty="0" err="1" smtClean="0"/>
              <a:t>Franziskanerkloster</a:t>
            </a:r>
            <a:r>
              <a:rPr lang="da-DK" dirty="0" smtClean="0"/>
              <a:t> und </a:t>
            </a:r>
            <a:r>
              <a:rPr lang="da-DK" dirty="0" err="1" smtClean="0"/>
              <a:t>frühere</a:t>
            </a:r>
            <a:r>
              <a:rPr lang="da-DK" dirty="0" smtClean="0"/>
              <a:t> </a:t>
            </a:r>
            <a:r>
              <a:rPr lang="da-DK" dirty="0" err="1" smtClean="0"/>
              <a:t>Dominikanerkirche</a:t>
            </a:r>
            <a:endParaRPr lang="da-DK" dirty="0"/>
          </a:p>
        </p:txBody>
      </p:sp>
      <p:pic>
        <p:nvPicPr>
          <p:cNvPr id="8" name="Pladsholder til indhold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9" name="Pladsholder til indhold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101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Ystad </a:t>
            </a:r>
            <a:r>
              <a:rPr lang="da-DK" dirty="0" smtClean="0"/>
              <a:t>– </a:t>
            </a:r>
            <a:r>
              <a:rPr lang="da-DK" dirty="0" err="1" smtClean="0"/>
              <a:t>frühere</a:t>
            </a:r>
            <a:r>
              <a:rPr lang="da-DK" dirty="0" smtClean="0"/>
              <a:t> </a:t>
            </a:r>
            <a:r>
              <a:rPr lang="da-DK" dirty="0" err="1" smtClean="0"/>
              <a:t>Franziskanerkirche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2" name="Pladsholder til dias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7</a:t>
            </a:fld>
            <a:endParaRPr lang="da-DK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6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67544" y="32405"/>
            <a:ext cx="8229600" cy="1143000"/>
          </a:xfrm>
        </p:spPr>
        <p:txBody>
          <a:bodyPr/>
          <a:lstStyle/>
          <a:p>
            <a:r>
              <a:rPr lang="da-DK" dirty="0" smtClean="0"/>
              <a:t>Faaborg </a:t>
            </a:r>
            <a:r>
              <a:rPr lang="da-DK" dirty="0" smtClean="0"/>
              <a:t>– </a:t>
            </a:r>
            <a:r>
              <a:rPr lang="da-DK" dirty="0" err="1" smtClean="0"/>
              <a:t>frühere</a:t>
            </a:r>
            <a:r>
              <a:rPr lang="da-DK" dirty="0" smtClean="0"/>
              <a:t> </a:t>
            </a:r>
            <a:r>
              <a:rPr lang="da-DK" dirty="0" err="1" smtClean="0"/>
              <a:t>Klosterkirche</a:t>
            </a:r>
            <a:endParaRPr lang="da-DK" dirty="0"/>
          </a:p>
        </p:txBody>
      </p:sp>
      <p:pic>
        <p:nvPicPr>
          <p:cNvPr id="8" name="Pladsholder til indhold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6912768" cy="5184576"/>
          </a:xfrm>
        </p:spPr>
      </p:pic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2" name="Pladsholder til dias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1221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 smtClean="0"/>
              <a:t>Per Seesko - Odense</a:t>
            </a:r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Klöster und Pfarreiorganisation im nachreformatorischen Dänemark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4411-2297-4BD0-B197-35E3682289EC}" type="slidenum">
              <a:rPr lang="da-DK" smtClean="0"/>
              <a:t>9</a:t>
            </a:fld>
            <a:endParaRPr lang="da-DK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sp>
        <p:nvSpPr>
          <p:cNvPr id="6" name="Tekstboks 5"/>
          <p:cNvSpPr txBox="1"/>
          <p:nvPr/>
        </p:nvSpPr>
        <p:spPr>
          <a:xfrm>
            <a:off x="0" y="1052736"/>
            <a:ext cx="20874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Faaborg – </a:t>
            </a:r>
          </a:p>
          <a:p>
            <a:r>
              <a:rPr lang="da-DK" dirty="0" err="1" smtClean="0"/>
              <a:t>Glockenturm</a:t>
            </a:r>
            <a:r>
              <a:rPr lang="da-DK" dirty="0" smtClean="0"/>
              <a:t> der</a:t>
            </a:r>
          </a:p>
          <a:p>
            <a:r>
              <a:rPr lang="da-DK" dirty="0" err="1"/>
              <a:t>f</a:t>
            </a:r>
            <a:r>
              <a:rPr lang="da-DK" dirty="0" err="1" smtClean="0"/>
              <a:t>rüheren</a:t>
            </a:r>
            <a:r>
              <a:rPr lang="da-DK" dirty="0" smtClean="0"/>
              <a:t> </a:t>
            </a:r>
            <a:r>
              <a:rPr lang="da-DK" dirty="0" err="1" smtClean="0"/>
              <a:t>Pfarrkirche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3445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4757</TotalTime>
  <Words>183</Words>
  <Application>Microsoft Office PowerPoint</Application>
  <PresentationFormat>Skærmshow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10</vt:i4>
      </vt:variant>
    </vt:vector>
  </HeadingPairs>
  <TitlesOfParts>
    <vt:vector size="11" baseType="lpstr">
      <vt:lpstr>Kontortema</vt:lpstr>
      <vt:lpstr>Klöster und Pfarreiorganisation im nachreformatorischen Dänemark</vt:lpstr>
      <vt:lpstr>ca. 1528-1542</vt:lpstr>
      <vt:lpstr>Ca. 1555→</vt:lpstr>
      <vt:lpstr>Odense, St. Hans – Kirche und Pfarrhaus (vorreformatorisches Hospital)</vt:lpstr>
      <vt:lpstr>Friedrich I (1523-1533) – Christian III (1534/1536-1559)</vt:lpstr>
      <vt:lpstr>Viborg – Franziskanerkloster und frühere Dominikanerkirche</vt:lpstr>
      <vt:lpstr>Ystad – frühere Franziskanerkirche</vt:lpstr>
      <vt:lpstr>Faaborg – frühere Klosterkirche</vt:lpstr>
      <vt:lpstr>PowerPoint-præsentation</vt:lpstr>
      <vt:lpstr>Holme/Brahetrolleborg (Seit 1555 Pfarrkirche)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Phases</dc:title>
  <dc:creator>Per</dc:creator>
  <cp:lastModifiedBy>Per</cp:lastModifiedBy>
  <cp:revision>100</cp:revision>
  <dcterms:created xsi:type="dcterms:W3CDTF">2014-11-10T08:02:49Z</dcterms:created>
  <dcterms:modified xsi:type="dcterms:W3CDTF">2015-07-25T16:23:26Z</dcterms:modified>
</cp:coreProperties>
</file>