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64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39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30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35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78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19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32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299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92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16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28FAC-5F20-4EE7-8E1F-E06CA1A7D944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80D71-7A34-4619-AB73-C7217C27B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392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210" y="45295"/>
            <a:ext cx="896071" cy="5950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406" t="32779" r="90000" b="61944"/>
          <a:stretch/>
        </p:blipFill>
        <p:spPr>
          <a:xfrm>
            <a:off x="1631013" y="45295"/>
            <a:ext cx="1333501" cy="4606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8659" y="81376"/>
            <a:ext cx="5859498" cy="1023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12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skerville Old Face" panose="02020602080505020303" pitchFamily="18" charset="0"/>
              </a:rPr>
              <a:t>Social class, prosocial behaviour and the criminal justice system</a:t>
            </a:r>
          </a:p>
          <a:p>
            <a:pPr marL="0" marR="0" lvl="0" indent="0" algn="ctr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12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skerville Old Face" panose="02020602080505020303" pitchFamily="18" charset="0"/>
              </a:rPr>
              <a:t>Delal Etel</a:t>
            </a:r>
          </a:p>
          <a:p>
            <a:pPr marL="0" marR="0" lvl="0" indent="0" algn="ctr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12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skerville Old Face" panose="02020602080505020303" pitchFamily="18" charset="0"/>
              </a:rPr>
              <a:t>University of Warwick</a:t>
            </a:r>
          </a:p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12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6437" y="1122430"/>
            <a:ext cx="3289904" cy="300300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Abstract</a:t>
            </a: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does perceived fairness in the criminal justice system influence the relationship between social class and prosocial behaviour? </a:t>
            </a:r>
          </a:p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Through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various questionnaire analysis, the results have shown that there is a significant positive correlation between prosocial behaviour and social class within the category of participants that consider the criminal justice system to treat people ‘very fairly’ or ‘quite fairly’.</a:t>
            </a:r>
          </a:p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14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07709" y="786839"/>
            <a:ext cx="2043212" cy="138499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Aims</a:t>
            </a: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noProof="0" dirty="0" smtClean="0">
                <a:solidFill>
                  <a:prstClr val="black"/>
                </a:solidFill>
                <a:latin typeface="Calibri" panose="020F0502020204030204"/>
              </a:rPr>
              <a:t>Identify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relationship between social class, prosocial behaviour and the criminal justice system.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00248" y="867242"/>
            <a:ext cx="2719857" cy="181588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Introduction</a:t>
            </a: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researchers are cognizant in the relationship between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class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prosocial behaviour. 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combination with the criminal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justice system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has very little research attention.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569" y="617713"/>
            <a:ext cx="2514025" cy="16004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Methods</a:t>
            </a: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Questionnaire</a:t>
            </a:r>
          </a:p>
          <a:p>
            <a:pPr marL="171450" lvl="0" indent="-171450" defTabSz="768111"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prstClr val="black"/>
                </a:solidFill>
                <a:latin typeface="Calibri" panose="020F0502020204030204"/>
              </a:rPr>
              <a:t>Stata- Chi square </a:t>
            </a:r>
            <a:r>
              <a:rPr lang="en-US" sz="1400" kern="0" dirty="0">
                <a:solidFill>
                  <a:prstClr val="black"/>
                </a:solidFill>
              </a:rPr>
              <a:t>test </a:t>
            </a:r>
            <a:r>
              <a:rPr lang="en-US" sz="1400" kern="0" dirty="0" smtClean="0">
                <a:solidFill>
                  <a:prstClr val="black"/>
                </a:solidFill>
              </a:rPr>
              <a:t>and Pearson </a:t>
            </a:r>
            <a:r>
              <a:rPr lang="en-US" sz="1400" kern="0" dirty="0">
                <a:solidFill>
                  <a:prstClr val="black"/>
                </a:solidFill>
              </a:rPr>
              <a:t>correlation coefficient   </a:t>
            </a:r>
            <a:endParaRPr lang="en-US" sz="1400" kern="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 smtClean="0">
                <a:solidFill>
                  <a:prstClr val="black"/>
                </a:solidFill>
                <a:latin typeface="Calibri" panose="020F0502020204030204"/>
              </a:rPr>
              <a:t>100 participants</a:t>
            </a: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Convenience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sampling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00248" y="4261772"/>
            <a:ext cx="2719857" cy="246221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Conclusions</a:t>
            </a: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M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study perceives that those who believe the criminal justice system is not very effective at balancing rights of the offender and the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victim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have an income of less than £20,000 </a:t>
            </a:r>
            <a:r>
              <a:rPr lang="en-US" sz="1400" kern="0" dirty="0" smtClean="0">
                <a:solidFill>
                  <a:prstClr val="black"/>
                </a:solidFill>
                <a:latin typeface="Calibri" panose="020F0502020204030204"/>
              </a:rPr>
              <a:t>and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have donated within the last 12 months </a:t>
            </a:r>
            <a:r>
              <a:rPr lang="en-US" sz="1400" kern="0" dirty="0" smtClean="0">
                <a:solidFill>
                  <a:prstClr val="black"/>
                </a:solidFill>
                <a:latin typeface="Calibri" panose="020F0502020204030204"/>
              </a:rPr>
              <a:t>this therefore shows that they are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more likely to perform prosocial behaviour.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19705" y="4859259"/>
            <a:ext cx="2863368" cy="16004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Further work</a:t>
            </a: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differences between the upper class and lower class in regards to antisocial behaviour and which tier of the class hierarchy is most likely to perform antisocial behaviour.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59425" y="2995394"/>
            <a:ext cx="2215328" cy="116955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Acknowledgements</a:t>
            </a:r>
          </a:p>
          <a:p>
            <a:pPr marR="0" lvl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Professor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Ulf Liebe , Nicole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Schwitter, Nuffield Foundation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 Department of Sociology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6013" y="2416182"/>
            <a:ext cx="2536535" cy="2123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Discussion 1.</a:t>
            </a:r>
            <a:endParaRPr kumimoji="0" lang="en-GB" sz="11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Within the category of those who believe that the rights are fairly balanced, 75% </a:t>
            </a: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donated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money to </a:t>
            </a: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charitable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organisation within the last 12 months </a:t>
            </a: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have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household income of less than £20,000. 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Whereas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66.67% of individuals have donated to a charitable organisation within the last 12 months and have a household income of £30,001 to £45,000. </a:t>
            </a:r>
            <a:endParaRPr kumimoji="0" lang="en-GB" sz="11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37" y="2283456"/>
            <a:ext cx="2536536" cy="21239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096" y="4604960"/>
            <a:ext cx="2573116" cy="215461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964514" y="4682287"/>
            <a:ext cx="2536535" cy="19543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Discussion 2.</a:t>
            </a:r>
            <a:endParaRPr kumimoji="0" lang="en-GB" sz="11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Within the category of those who believe that the rights are not very effective at balancing the rights,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 of those participants have donated money within the last 12 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months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have a household income of less than £20,000. </a:t>
            </a: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defTabSz="7681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Compared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85% of participants who have donated 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have a house hold income of £30,001 to £45,000. 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109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373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Baskerville Old Face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Etel, Delal</dc:creator>
  <cp:lastModifiedBy>Etel, Delal</cp:lastModifiedBy>
  <cp:revision>5</cp:revision>
  <dcterms:created xsi:type="dcterms:W3CDTF">2018-08-17T07:31:43Z</dcterms:created>
  <dcterms:modified xsi:type="dcterms:W3CDTF">2018-08-17T10:33:33Z</dcterms:modified>
</cp:coreProperties>
</file>