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jp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6" r:id="rId7"/>
    <p:sldId id="267" r:id="rId8"/>
    <p:sldId id="261" r:id="rId9"/>
    <p:sldId id="262" r:id="rId10"/>
    <p:sldId id="263" r:id="rId11"/>
    <p:sldId id="264" r:id="rId12"/>
    <p:sldId id="268" r:id="rId13"/>
    <p:sldId id="269" r:id="rId14"/>
    <p:sldId id="271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100" d="100"/>
          <a:sy n="100" d="100"/>
        </p:scale>
        <p:origin x="984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E. coli bacteraemia isolate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[ECOL_RESWORK.xls]DATAv1!$C$2</c:f>
              <c:strCache>
                <c:ptCount val="1"/>
                <c:pt idx="0">
                  <c:v>AMP RES (%)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[ECOL_RESWORK.xls]DATAv1!$B$3:$B$64</c:f>
              <c:strCache>
                <c:ptCount val="62"/>
                <c:pt idx="0">
                  <c:v>Oct 09</c:v>
                </c:pt>
                <c:pt idx="1">
                  <c:v>Nov 09</c:v>
                </c:pt>
                <c:pt idx="2">
                  <c:v>Dec 09</c:v>
                </c:pt>
                <c:pt idx="3">
                  <c:v>Jan 10</c:v>
                </c:pt>
                <c:pt idx="4">
                  <c:v>Feb 10</c:v>
                </c:pt>
                <c:pt idx="5">
                  <c:v>Mar 10</c:v>
                </c:pt>
                <c:pt idx="6">
                  <c:v>Apr 10</c:v>
                </c:pt>
                <c:pt idx="7">
                  <c:v>May 10</c:v>
                </c:pt>
                <c:pt idx="8">
                  <c:v>Jun 10</c:v>
                </c:pt>
                <c:pt idx="9">
                  <c:v>Jul 10</c:v>
                </c:pt>
                <c:pt idx="10">
                  <c:v>Aug 10</c:v>
                </c:pt>
                <c:pt idx="11">
                  <c:v>Sep 10</c:v>
                </c:pt>
                <c:pt idx="12">
                  <c:v>Oct 10</c:v>
                </c:pt>
                <c:pt idx="13">
                  <c:v>Nov 10</c:v>
                </c:pt>
                <c:pt idx="14">
                  <c:v>Dec 10</c:v>
                </c:pt>
                <c:pt idx="15">
                  <c:v>Jan 11</c:v>
                </c:pt>
                <c:pt idx="16">
                  <c:v>Feb 11</c:v>
                </c:pt>
                <c:pt idx="17">
                  <c:v>Mar 11</c:v>
                </c:pt>
                <c:pt idx="18">
                  <c:v>Apr 11</c:v>
                </c:pt>
                <c:pt idx="19">
                  <c:v>May 11</c:v>
                </c:pt>
                <c:pt idx="20">
                  <c:v>Jun 11</c:v>
                </c:pt>
                <c:pt idx="21">
                  <c:v>Jul 11</c:v>
                </c:pt>
                <c:pt idx="22">
                  <c:v>Aug 11</c:v>
                </c:pt>
                <c:pt idx="23">
                  <c:v>Sep 11</c:v>
                </c:pt>
                <c:pt idx="24">
                  <c:v>Oct 11</c:v>
                </c:pt>
                <c:pt idx="25">
                  <c:v>Nov 11</c:v>
                </c:pt>
                <c:pt idx="26">
                  <c:v>Dec 11</c:v>
                </c:pt>
                <c:pt idx="27">
                  <c:v>Jan 12</c:v>
                </c:pt>
                <c:pt idx="28">
                  <c:v>Feb 12</c:v>
                </c:pt>
                <c:pt idx="29">
                  <c:v>Mar 12</c:v>
                </c:pt>
                <c:pt idx="30">
                  <c:v>Apr 12</c:v>
                </c:pt>
                <c:pt idx="31">
                  <c:v>May 12</c:v>
                </c:pt>
                <c:pt idx="32">
                  <c:v>Jun 12</c:v>
                </c:pt>
                <c:pt idx="33">
                  <c:v>Jul 12</c:v>
                </c:pt>
                <c:pt idx="34">
                  <c:v>Aug 12</c:v>
                </c:pt>
                <c:pt idx="35">
                  <c:v>Sep 12</c:v>
                </c:pt>
                <c:pt idx="36">
                  <c:v>Oct 12</c:v>
                </c:pt>
                <c:pt idx="37">
                  <c:v>Nov 12</c:v>
                </c:pt>
                <c:pt idx="38">
                  <c:v>Dec 12</c:v>
                </c:pt>
                <c:pt idx="39">
                  <c:v>Jan 13</c:v>
                </c:pt>
                <c:pt idx="40">
                  <c:v>Feb 13</c:v>
                </c:pt>
                <c:pt idx="41">
                  <c:v>Mar 13</c:v>
                </c:pt>
                <c:pt idx="42">
                  <c:v>Apr 13</c:v>
                </c:pt>
                <c:pt idx="43">
                  <c:v>May 13</c:v>
                </c:pt>
                <c:pt idx="44">
                  <c:v>Jun 13</c:v>
                </c:pt>
                <c:pt idx="45">
                  <c:v>Jul 13</c:v>
                </c:pt>
                <c:pt idx="46">
                  <c:v>Aug 13</c:v>
                </c:pt>
                <c:pt idx="47">
                  <c:v>Sep 13</c:v>
                </c:pt>
                <c:pt idx="48">
                  <c:v>Oct 13</c:v>
                </c:pt>
                <c:pt idx="49">
                  <c:v>Nov 13</c:v>
                </c:pt>
                <c:pt idx="50">
                  <c:v>Dec 13</c:v>
                </c:pt>
                <c:pt idx="51">
                  <c:v>Jan 14</c:v>
                </c:pt>
                <c:pt idx="52">
                  <c:v>Feb 14</c:v>
                </c:pt>
                <c:pt idx="53">
                  <c:v>Mar 14</c:v>
                </c:pt>
                <c:pt idx="54">
                  <c:v>Apr 14</c:v>
                </c:pt>
                <c:pt idx="55">
                  <c:v>May 14</c:v>
                </c:pt>
                <c:pt idx="56">
                  <c:v>Jun 14</c:v>
                </c:pt>
                <c:pt idx="57">
                  <c:v>Jul 14</c:v>
                </c:pt>
                <c:pt idx="58">
                  <c:v>Aug 14</c:v>
                </c:pt>
                <c:pt idx="59">
                  <c:v>Sep 14</c:v>
                </c:pt>
                <c:pt idx="60">
                  <c:v>Oct 14</c:v>
                </c:pt>
                <c:pt idx="61">
                  <c:v>Nov 14</c:v>
                </c:pt>
              </c:strCache>
            </c:strRef>
          </c:cat>
          <c:val>
            <c:numRef>
              <c:f>[ECOL_RESWORK.xls]DATAv1!$C$3:$C$64</c:f>
              <c:numCache>
                <c:formatCode>General</c:formatCode>
                <c:ptCount val="62"/>
                <c:pt idx="0">
                  <c:v>80.0</c:v>
                </c:pt>
                <c:pt idx="1">
                  <c:v>66.66666666666665</c:v>
                </c:pt>
                <c:pt idx="2">
                  <c:v>72.72727272727273</c:v>
                </c:pt>
                <c:pt idx="3">
                  <c:v>73.52941176470588</c:v>
                </c:pt>
                <c:pt idx="4">
                  <c:v>62.85714285714285</c:v>
                </c:pt>
                <c:pt idx="5">
                  <c:v>63.04347826086957</c:v>
                </c:pt>
                <c:pt idx="6">
                  <c:v>73.6842105263158</c:v>
                </c:pt>
                <c:pt idx="7">
                  <c:v>72.22222222222221</c:v>
                </c:pt>
                <c:pt idx="8">
                  <c:v>55.88235294117647</c:v>
                </c:pt>
                <c:pt idx="9">
                  <c:v>76.92307692307692</c:v>
                </c:pt>
                <c:pt idx="10">
                  <c:v>61.70212765957447</c:v>
                </c:pt>
                <c:pt idx="11">
                  <c:v>68.29268292682926</c:v>
                </c:pt>
                <c:pt idx="12">
                  <c:v>61.90476190476191</c:v>
                </c:pt>
                <c:pt idx="13">
                  <c:v>63.63636363636363</c:v>
                </c:pt>
                <c:pt idx="14">
                  <c:v>55.55555555555556</c:v>
                </c:pt>
                <c:pt idx="15">
                  <c:v>56.00000000000001</c:v>
                </c:pt>
                <c:pt idx="16">
                  <c:v>65.85365853658534</c:v>
                </c:pt>
                <c:pt idx="17">
                  <c:v>83.33333333333333</c:v>
                </c:pt>
                <c:pt idx="18">
                  <c:v>58.33333333333334</c:v>
                </c:pt>
                <c:pt idx="19">
                  <c:v>63.82978723404255</c:v>
                </c:pt>
                <c:pt idx="20">
                  <c:v>64.0</c:v>
                </c:pt>
                <c:pt idx="21">
                  <c:v>72.22222222222221</c:v>
                </c:pt>
                <c:pt idx="22">
                  <c:v>57.14285714285714</c:v>
                </c:pt>
                <c:pt idx="23">
                  <c:v>68.96551724137933</c:v>
                </c:pt>
                <c:pt idx="24">
                  <c:v>61.53846153846154</c:v>
                </c:pt>
                <c:pt idx="25">
                  <c:v>66.66666666666665</c:v>
                </c:pt>
                <c:pt idx="26">
                  <c:v>54.76190476190477</c:v>
                </c:pt>
                <c:pt idx="27">
                  <c:v>65.9090909090909</c:v>
                </c:pt>
                <c:pt idx="28">
                  <c:v>76.31578947368419</c:v>
                </c:pt>
                <c:pt idx="29">
                  <c:v>62.16216216216216</c:v>
                </c:pt>
                <c:pt idx="30">
                  <c:v>61.76470588235294</c:v>
                </c:pt>
                <c:pt idx="31">
                  <c:v>66.66666666666665</c:v>
                </c:pt>
                <c:pt idx="32">
                  <c:v>62.85714285714285</c:v>
                </c:pt>
                <c:pt idx="33">
                  <c:v>62.0</c:v>
                </c:pt>
                <c:pt idx="34">
                  <c:v>65.11627906976745</c:v>
                </c:pt>
                <c:pt idx="35">
                  <c:v>54.71698113207547</c:v>
                </c:pt>
                <c:pt idx="36">
                  <c:v>68.75</c:v>
                </c:pt>
                <c:pt idx="37">
                  <c:v>72.09302325581396</c:v>
                </c:pt>
                <c:pt idx="38">
                  <c:v>67.56756756756756</c:v>
                </c:pt>
                <c:pt idx="39">
                  <c:v>61.53846153846154</c:v>
                </c:pt>
                <c:pt idx="40">
                  <c:v>60.0</c:v>
                </c:pt>
                <c:pt idx="41">
                  <c:v>46.93877551020408</c:v>
                </c:pt>
                <c:pt idx="42">
                  <c:v>66.66666666666665</c:v>
                </c:pt>
                <c:pt idx="43">
                  <c:v>67.34693877551018</c:v>
                </c:pt>
                <c:pt idx="44">
                  <c:v>67.39130434782608</c:v>
                </c:pt>
                <c:pt idx="45">
                  <c:v>64.44444444444445</c:v>
                </c:pt>
                <c:pt idx="46">
                  <c:v>73.5849056603774</c:v>
                </c:pt>
                <c:pt idx="47">
                  <c:v>58.49056603773585</c:v>
                </c:pt>
                <c:pt idx="48">
                  <c:v>75.0</c:v>
                </c:pt>
                <c:pt idx="49">
                  <c:v>67.4418604651163</c:v>
                </c:pt>
                <c:pt idx="50">
                  <c:v>60.97560975609755</c:v>
                </c:pt>
                <c:pt idx="51">
                  <c:v>41.17647058823529</c:v>
                </c:pt>
                <c:pt idx="52">
                  <c:v>50.0</c:v>
                </c:pt>
                <c:pt idx="53">
                  <c:v>58.33333333333334</c:v>
                </c:pt>
                <c:pt idx="54">
                  <c:v>60.8695652173913</c:v>
                </c:pt>
                <c:pt idx="55">
                  <c:v>76.92307692307692</c:v>
                </c:pt>
                <c:pt idx="56">
                  <c:v>65.3061224489796</c:v>
                </c:pt>
                <c:pt idx="57">
                  <c:v>78.94736842105264</c:v>
                </c:pt>
                <c:pt idx="58">
                  <c:v>75.75757575757575</c:v>
                </c:pt>
                <c:pt idx="59">
                  <c:v>59.375</c:v>
                </c:pt>
                <c:pt idx="60">
                  <c:v>56.52173913043478</c:v>
                </c:pt>
                <c:pt idx="61">
                  <c:v>58.8235294117647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1D1-4E9B-AA69-E0F366A15746}"/>
            </c:ext>
          </c:extLst>
        </c:ser>
        <c:ser>
          <c:idx val="1"/>
          <c:order val="1"/>
          <c:tx>
            <c:strRef>
              <c:f>[ECOL_RESWORK.xls]DATAv1!$D$2</c:f>
              <c:strCache>
                <c:ptCount val="1"/>
                <c:pt idx="0">
                  <c:v>AUG RES (%)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[ECOL_RESWORK.xls]DATAv1!$B$3:$B$64</c:f>
              <c:strCache>
                <c:ptCount val="62"/>
                <c:pt idx="0">
                  <c:v>Oct 09</c:v>
                </c:pt>
                <c:pt idx="1">
                  <c:v>Nov 09</c:v>
                </c:pt>
                <c:pt idx="2">
                  <c:v>Dec 09</c:v>
                </c:pt>
                <c:pt idx="3">
                  <c:v>Jan 10</c:v>
                </c:pt>
                <c:pt idx="4">
                  <c:v>Feb 10</c:v>
                </c:pt>
                <c:pt idx="5">
                  <c:v>Mar 10</c:v>
                </c:pt>
                <c:pt idx="6">
                  <c:v>Apr 10</c:v>
                </c:pt>
                <c:pt idx="7">
                  <c:v>May 10</c:v>
                </c:pt>
                <c:pt idx="8">
                  <c:v>Jun 10</c:v>
                </c:pt>
                <c:pt idx="9">
                  <c:v>Jul 10</c:v>
                </c:pt>
                <c:pt idx="10">
                  <c:v>Aug 10</c:v>
                </c:pt>
                <c:pt idx="11">
                  <c:v>Sep 10</c:v>
                </c:pt>
                <c:pt idx="12">
                  <c:v>Oct 10</c:v>
                </c:pt>
                <c:pt idx="13">
                  <c:v>Nov 10</c:v>
                </c:pt>
                <c:pt idx="14">
                  <c:v>Dec 10</c:v>
                </c:pt>
                <c:pt idx="15">
                  <c:v>Jan 11</c:v>
                </c:pt>
                <c:pt idx="16">
                  <c:v>Feb 11</c:v>
                </c:pt>
                <c:pt idx="17">
                  <c:v>Mar 11</c:v>
                </c:pt>
                <c:pt idx="18">
                  <c:v>Apr 11</c:v>
                </c:pt>
                <c:pt idx="19">
                  <c:v>May 11</c:v>
                </c:pt>
                <c:pt idx="20">
                  <c:v>Jun 11</c:v>
                </c:pt>
                <c:pt idx="21">
                  <c:v>Jul 11</c:v>
                </c:pt>
                <c:pt idx="22">
                  <c:v>Aug 11</c:v>
                </c:pt>
                <c:pt idx="23">
                  <c:v>Sep 11</c:v>
                </c:pt>
                <c:pt idx="24">
                  <c:v>Oct 11</c:v>
                </c:pt>
                <c:pt idx="25">
                  <c:v>Nov 11</c:v>
                </c:pt>
                <c:pt idx="26">
                  <c:v>Dec 11</c:v>
                </c:pt>
                <c:pt idx="27">
                  <c:v>Jan 12</c:v>
                </c:pt>
                <c:pt idx="28">
                  <c:v>Feb 12</c:v>
                </c:pt>
                <c:pt idx="29">
                  <c:v>Mar 12</c:v>
                </c:pt>
                <c:pt idx="30">
                  <c:v>Apr 12</c:v>
                </c:pt>
                <c:pt idx="31">
                  <c:v>May 12</c:v>
                </c:pt>
                <c:pt idx="32">
                  <c:v>Jun 12</c:v>
                </c:pt>
                <c:pt idx="33">
                  <c:v>Jul 12</c:v>
                </c:pt>
                <c:pt idx="34">
                  <c:v>Aug 12</c:v>
                </c:pt>
                <c:pt idx="35">
                  <c:v>Sep 12</c:v>
                </c:pt>
                <c:pt idx="36">
                  <c:v>Oct 12</c:v>
                </c:pt>
                <c:pt idx="37">
                  <c:v>Nov 12</c:v>
                </c:pt>
                <c:pt idx="38">
                  <c:v>Dec 12</c:v>
                </c:pt>
                <c:pt idx="39">
                  <c:v>Jan 13</c:v>
                </c:pt>
                <c:pt idx="40">
                  <c:v>Feb 13</c:v>
                </c:pt>
                <c:pt idx="41">
                  <c:v>Mar 13</c:v>
                </c:pt>
                <c:pt idx="42">
                  <c:v>Apr 13</c:v>
                </c:pt>
                <c:pt idx="43">
                  <c:v>May 13</c:v>
                </c:pt>
                <c:pt idx="44">
                  <c:v>Jun 13</c:v>
                </c:pt>
                <c:pt idx="45">
                  <c:v>Jul 13</c:v>
                </c:pt>
                <c:pt idx="46">
                  <c:v>Aug 13</c:v>
                </c:pt>
                <c:pt idx="47">
                  <c:v>Sep 13</c:v>
                </c:pt>
                <c:pt idx="48">
                  <c:v>Oct 13</c:v>
                </c:pt>
                <c:pt idx="49">
                  <c:v>Nov 13</c:v>
                </c:pt>
                <c:pt idx="50">
                  <c:v>Dec 13</c:v>
                </c:pt>
                <c:pt idx="51">
                  <c:v>Jan 14</c:v>
                </c:pt>
                <c:pt idx="52">
                  <c:v>Feb 14</c:v>
                </c:pt>
                <c:pt idx="53">
                  <c:v>Mar 14</c:v>
                </c:pt>
                <c:pt idx="54">
                  <c:v>Apr 14</c:v>
                </c:pt>
                <c:pt idx="55">
                  <c:v>May 14</c:v>
                </c:pt>
                <c:pt idx="56">
                  <c:v>Jun 14</c:v>
                </c:pt>
                <c:pt idx="57">
                  <c:v>Jul 14</c:v>
                </c:pt>
                <c:pt idx="58">
                  <c:v>Aug 14</c:v>
                </c:pt>
                <c:pt idx="59">
                  <c:v>Sep 14</c:v>
                </c:pt>
                <c:pt idx="60">
                  <c:v>Oct 14</c:v>
                </c:pt>
                <c:pt idx="61">
                  <c:v>Nov 14</c:v>
                </c:pt>
              </c:strCache>
            </c:strRef>
          </c:cat>
          <c:val>
            <c:numRef>
              <c:f>[ECOL_RESWORK.xls]DATAv1!$D$3:$D$64</c:f>
              <c:numCache>
                <c:formatCode>General</c:formatCode>
                <c:ptCount val="62"/>
                <c:pt idx="0">
                  <c:v>20.0</c:v>
                </c:pt>
                <c:pt idx="1">
                  <c:v>26.92307692307692</c:v>
                </c:pt>
                <c:pt idx="2">
                  <c:v>16.12903225806452</c:v>
                </c:pt>
                <c:pt idx="3">
                  <c:v>20.0</c:v>
                </c:pt>
                <c:pt idx="4">
                  <c:v>20.0</c:v>
                </c:pt>
                <c:pt idx="5">
                  <c:v>21.27659574468085</c:v>
                </c:pt>
                <c:pt idx="6">
                  <c:v>18.42105263157894</c:v>
                </c:pt>
                <c:pt idx="7">
                  <c:v>36.11111111111111</c:v>
                </c:pt>
                <c:pt idx="8">
                  <c:v>14.28571428571429</c:v>
                </c:pt>
                <c:pt idx="9">
                  <c:v>31.57894736842105</c:v>
                </c:pt>
                <c:pt idx="10">
                  <c:v>19.14893617021277</c:v>
                </c:pt>
                <c:pt idx="11">
                  <c:v>19.51219512195122</c:v>
                </c:pt>
                <c:pt idx="12">
                  <c:v>18.1818181818182</c:v>
                </c:pt>
                <c:pt idx="13">
                  <c:v>21.875</c:v>
                </c:pt>
                <c:pt idx="14">
                  <c:v>23.07692307692307</c:v>
                </c:pt>
                <c:pt idx="15">
                  <c:v>21.56862745098039</c:v>
                </c:pt>
                <c:pt idx="16">
                  <c:v>28.57142857142857</c:v>
                </c:pt>
                <c:pt idx="17">
                  <c:v>25.0</c:v>
                </c:pt>
                <c:pt idx="18">
                  <c:v>22.85714285714285</c:v>
                </c:pt>
                <c:pt idx="19">
                  <c:v>14.8936170212766</c:v>
                </c:pt>
                <c:pt idx="20">
                  <c:v>36.0</c:v>
                </c:pt>
                <c:pt idx="21">
                  <c:v>44.11764705882351</c:v>
                </c:pt>
                <c:pt idx="22">
                  <c:v>18.0</c:v>
                </c:pt>
                <c:pt idx="23">
                  <c:v>31.0344827586207</c:v>
                </c:pt>
                <c:pt idx="24">
                  <c:v>33.33333333333333</c:v>
                </c:pt>
                <c:pt idx="25">
                  <c:v>35.8974358974359</c:v>
                </c:pt>
                <c:pt idx="26">
                  <c:v>30.95238095238095</c:v>
                </c:pt>
                <c:pt idx="27">
                  <c:v>35.55555555555556</c:v>
                </c:pt>
                <c:pt idx="28">
                  <c:v>27.77777777777778</c:v>
                </c:pt>
                <c:pt idx="29">
                  <c:v>27.02702702702703</c:v>
                </c:pt>
                <c:pt idx="30">
                  <c:v>32.35294117647058</c:v>
                </c:pt>
                <c:pt idx="31">
                  <c:v>31.57894736842105</c:v>
                </c:pt>
                <c:pt idx="32">
                  <c:v>28.57142857142857</c:v>
                </c:pt>
                <c:pt idx="33">
                  <c:v>22.0</c:v>
                </c:pt>
                <c:pt idx="34">
                  <c:v>25.0</c:v>
                </c:pt>
                <c:pt idx="35">
                  <c:v>26.92307692307692</c:v>
                </c:pt>
                <c:pt idx="36">
                  <c:v>42.42424242424241</c:v>
                </c:pt>
                <c:pt idx="37">
                  <c:v>36.36363636363635</c:v>
                </c:pt>
                <c:pt idx="38">
                  <c:v>25.0</c:v>
                </c:pt>
                <c:pt idx="39">
                  <c:v>38.46153846153846</c:v>
                </c:pt>
                <c:pt idx="40">
                  <c:v>30.61224489795918</c:v>
                </c:pt>
                <c:pt idx="41">
                  <c:v>22.0</c:v>
                </c:pt>
                <c:pt idx="42">
                  <c:v>30.95238095238095</c:v>
                </c:pt>
                <c:pt idx="43">
                  <c:v>28.0</c:v>
                </c:pt>
                <c:pt idx="44">
                  <c:v>40.0</c:v>
                </c:pt>
                <c:pt idx="45">
                  <c:v>37.77777777777778</c:v>
                </c:pt>
                <c:pt idx="46">
                  <c:v>50.0</c:v>
                </c:pt>
                <c:pt idx="47">
                  <c:v>12.96296296296296</c:v>
                </c:pt>
                <c:pt idx="48">
                  <c:v>36.36363636363635</c:v>
                </c:pt>
                <c:pt idx="49">
                  <c:v>40.90909090909091</c:v>
                </c:pt>
                <c:pt idx="50">
                  <c:v>17.5</c:v>
                </c:pt>
                <c:pt idx="51">
                  <c:v>25.71428571428572</c:v>
                </c:pt>
                <c:pt idx="52">
                  <c:v>25.0</c:v>
                </c:pt>
                <c:pt idx="53">
                  <c:v>21.62162162162162</c:v>
                </c:pt>
                <c:pt idx="54">
                  <c:v>29.16666666666667</c:v>
                </c:pt>
                <c:pt idx="55">
                  <c:v>61.53846153846154</c:v>
                </c:pt>
                <c:pt idx="56">
                  <c:v>34.0</c:v>
                </c:pt>
                <c:pt idx="57">
                  <c:v>38.46153846153846</c:v>
                </c:pt>
                <c:pt idx="58">
                  <c:v>30.3030303030303</c:v>
                </c:pt>
                <c:pt idx="59">
                  <c:v>27.27272727272726</c:v>
                </c:pt>
                <c:pt idx="60">
                  <c:v>36.95652173913042</c:v>
                </c:pt>
                <c:pt idx="61">
                  <c:v>44.44444444444443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1D1-4E9B-AA69-E0F366A15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05724288"/>
        <c:axId val="-105721744"/>
      </c:lineChart>
      <c:catAx>
        <c:axId val="-105724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Date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05721744"/>
        <c:crosses val="autoZero"/>
        <c:auto val="1"/>
        <c:lblAlgn val="ctr"/>
        <c:lblOffset val="100"/>
        <c:noMultiLvlLbl val="0"/>
      </c:catAx>
      <c:valAx>
        <c:axId val="-105721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%Resistance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057242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97A39-E546-452A-BAEE-1BA5FE6BD365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79A2AF1-256E-4EFC-9B80-23A44FE6053F}">
      <dgm:prSet phldrT="[Text]"/>
      <dgm:spPr/>
      <dgm:t>
        <a:bodyPr/>
        <a:lstStyle/>
        <a:p>
          <a:r>
            <a:rPr lang="en-US" dirty="0"/>
            <a:t>Sepsis</a:t>
          </a:r>
        </a:p>
      </dgm:t>
    </dgm:pt>
    <dgm:pt modelId="{A5220120-629D-43CA-972E-7B39441C45E9}" type="parTrans" cxnId="{56D4D22A-6386-45F7-89E1-E24C72545531}">
      <dgm:prSet/>
      <dgm:spPr/>
      <dgm:t>
        <a:bodyPr/>
        <a:lstStyle/>
        <a:p>
          <a:endParaRPr lang="en-US"/>
        </a:p>
      </dgm:t>
    </dgm:pt>
    <dgm:pt modelId="{BB42F5CA-765C-405D-A014-3F08FCCB27AA}" type="sibTrans" cxnId="{56D4D22A-6386-45F7-89E1-E24C72545531}">
      <dgm:prSet/>
      <dgm:spPr/>
      <dgm:t>
        <a:bodyPr/>
        <a:lstStyle/>
        <a:p>
          <a:endParaRPr lang="en-US"/>
        </a:p>
      </dgm:t>
    </dgm:pt>
    <dgm:pt modelId="{3A12E27D-4A30-41FC-B59A-89B6BADD6310}">
      <dgm:prSet phldrT="[Text]"/>
      <dgm:spPr/>
      <dgm:t>
        <a:bodyPr/>
        <a:lstStyle/>
        <a:p>
          <a:r>
            <a:rPr lang="en-US" dirty="0"/>
            <a:t>Broad spectrum antibiotics</a:t>
          </a:r>
        </a:p>
      </dgm:t>
    </dgm:pt>
    <dgm:pt modelId="{C417F0EB-FD16-4156-B492-8430F36B16A0}" type="parTrans" cxnId="{89AB1CB5-AE55-411D-B586-B1C4900E08A0}">
      <dgm:prSet/>
      <dgm:spPr/>
      <dgm:t>
        <a:bodyPr/>
        <a:lstStyle/>
        <a:p>
          <a:endParaRPr lang="en-US"/>
        </a:p>
      </dgm:t>
    </dgm:pt>
    <dgm:pt modelId="{A974B58E-F59B-487D-A76B-3F9C9D323FD1}" type="sibTrans" cxnId="{89AB1CB5-AE55-411D-B586-B1C4900E08A0}">
      <dgm:prSet/>
      <dgm:spPr/>
      <dgm:t>
        <a:bodyPr/>
        <a:lstStyle/>
        <a:p>
          <a:endParaRPr lang="en-US"/>
        </a:p>
      </dgm:t>
    </dgm:pt>
    <dgm:pt modelId="{5929B204-400C-4EAC-99CD-1BF865C944E0}">
      <dgm:prSet phldrT="[Text]"/>
      <dgm:spPr/>
      <dgm:t>
        <a:bodyPr/>
        <a:lstStyle/>
        <a:p>
          <a:r>
            <a:rPr lang="en-US" dirty="0"/>
            <a:t>Ineffective stewardship</a:t>
          </a:r>
        </a:p>
      </dgm:t>
    </dgm:pt>
    <dgm:pt modelId="{1EAED6F6-55EE-4CDF-AEBE-6C4AF406BEF0}" type="parTrans" cxnId="{8C074864-8464-415C-8091-E099B0D386B1}">
      <dgm:prSet/>
      <dgm:spPr/>
      <dgm:t>
        <a:bodyPr/>
        <a:lstStyle/>
        <a:p>
          <a:endParaRPr lang="en-US"/>
        </a:p>
      </dgm:t>
    </dgm:pt>
    <dgm:pt modelId="{EF0D79FA-E2AC-41EA-9803-2A1260DA3DD6}" type="sibTrans" cxnId="{8C074864-8464-415C-8091-E099B0D386B1}">
      <dgm:prSet/>
      <dgm:spPr/>
      <dgm:t>
        <a:bodyPr/>
        <a:lstStyle/>
        <a:p>
          <a:endParaRPr lang="en-US"/>
        </a:p>
      </dgm:t>
    </dgm:pt>
    <dgm:pt modelId="{3496C775-A29A-4093-9C8A-1CCCC9195D32}">
      <dgm:prSet phldrT="[Text]"/>
      <dgm:spPr/>
      <dgm:t>
        <a:bodyPr/>
        <a:lstStyle/>
        <a:p>
          <a:r>
            <a:rPr lang="en-US" dirty="0"/>
            <a:t>Resistance</a:t>
          </a:r>
        </a:p>
      </dgm:t>
    </dgm:pt>
    <dgm:pt modelId="{C6AAF817-DB08-4687-A523-D0327A6A27D8}" type="parTrans" cxnId="{3F254B20-E2AE-485E-973F-58BA4806A4E4}">
      <dgm:prSet/>
      <dgm:spPr/>
      <dgm:t>
        <a:bodyPr/>
        <a:lstStyle/>
        <a:p>
          <a:endParaRPr lang="en-US"/>
        </a:p>
      </dgm:t>
    </dgm:pt>
    <dgm:pt modelId="{44625301-EBFA-4643-8E9B-A50284060E0D}" type="sibTrans" cxnId="{3F254B20-E2AE-485E-973F-58BA4806A4E4}">
      <dgm:prSet/>
      <dgm:spPr/>
      <dgm:t>
        <a:bodyPr/>
        <a:lstStyle/>
        <a:p>
          <a:endParaRPr lang="en-US"/>
        </a:p>
      </dgm:t>
    </dgm:pt>
    <dgm:pt modelId="{99D8B5F0-3068-4C57-B504-0F27E21D353D}">
      <dgm:prSet phldrT="[Text]"/>
      <dgm:spPr/>
      <dgm:t>
        <a:bodyPr/>
        <a:lstStyle/>
        <a:p>
          <a:r>
            <a:rPr lang="en-US" dirty="0"/>
            <a:t>Older antibiotics</a:t>
          </a:r>
        </a:p>
      </dgm:t>
    </dgm:pt>
    <dgm:pt modelId="{4D84193B-4C4C-4E52-BE0C-27F722AE3BEC}" type="parTrans" cxnId="{0807C554-A186-42CC-ABD9-23D1BB762983}">
      <dgm:prSet/>
      <dgm:spPr/>
      <dgm:t>
        <a:bodyPr/>
        <a:lstStyle/>
        <a:p>
          <a:endParaRPr lang="en-US"/>
        </a:p>
      </dgm:t>
    </dgm:pt>
    <dgm:pt modelId="{7609D068-B87F-4CCB-9D9F-23A13585DBD3}" type="sibTrans" cxnId="{0807C554-A186-42CC-ABD9-23D1BB762983}">
      <dgm:prSet/>
      <dgm:spPr/>
      <dgm:t>
        <a:bodyPr/>
        <a:lstStyle/>
        <a:p>
          <a:endParaRPr lang="en-US"/>
        </a:p>
      </dgm:t>
    </dgm:pt>
    <dgm:pt modelId="{DDADEDDE-4E86-41B9-B076-60BA5DFD2AAB}">
      <dgm:prSet phldrT="[Text]"/>
      <dgm:spPr/>
      <dgm:t>
        <a:bodyPr/>
        <a:lstStyle/>
        <a:p>
          <a:r>
            <a:rPr lang="en-US" dirty="0"/>
            <a:t>Poorer outcomes</a:t>
          </a:r>
        </a:p>
      </dgm:t>
    </dgm:pt>
    <dgm:pt modelId="{5A022747-9B87-41E8-B6B0-BB4725BF21CB}" type="parTrans" cxnId="{F8A94745-AF19-4A33-A230-FD157E28F60B}">
      <dgm:prSet/>
      <dgm:spPr/>
      <dgm:t>
        <a:bodyPr/>
        <a:lstStyle/>
        <a:p>
          <a:endParaRPr lang="en-US"/>
        </a:p>
      </dgm:t>
    </dgm:pt>
    <dgm:pt modelId="{4059DC55-CDC1-4ED6-A6C2-8830AAFCFB77}" type="sibTrans" cxnId="{F8A94745-AF19-4A33-A230-FD157E28F60B}">
      <dgm:prSet/>
      <dgm:spPr/>
      <dgm:t>
        <a:bodyPr/>
        <a:lstStyle/>
        <a:p>
          <a:endParaRPr lang="en-US"/>
        </a:p>
      </dgm:t>
    </dgm:pt>
    <dgm:pt modelId="{1224B4D4-28B1-44AA-B61E-EF1612D86536}" type="pres">
      <dgm:prSet presAssocID="{23797A39-E546-452A-BAEE-1BA5FE6BD3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DA848C4-D7A3-4B0A-85D6-7D0937D56784}" type="pres">
      <dgm:prSet presAssocID="{A79A2AF1-256E-4EFC-9B80-23A44FE6053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1FFF67-2CF3-46DD-9BB7-E07229742497}" type="pres">
      <dgm:prSet presAssocID="{BB42F5CA-765C-405D-A014-3F08FCCB27AA}" presName="sibTrans" presStyleLbl="sibTrans2D1" presStyleIdx="0" presStyleCnt="6"/>
      <dgm:spPr/>
      <dgm:t>
        <a:bodyPr/>
        <a:lstStyle/>
        <a:p>
          <a:endParaRPr lang="en-GB"/>
        </a:p>
      </dgm:t>
    </dgm:pt>
    <dgm:pt modelId="{70FCD759-00B3-499F-9BCB-C16B69F26467}" type="pres">
      <dgm:prSet presAssocID="{BB42F5CA-765C-405D-A014-3F08FCCB27AA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C40D4B71-ADF9-4D8F-B58D-7D6C2777C74C}" type="pres">
      <dgm:prSet presAssocID="{3A12E27D-4A30-41FC-B59A-89B6BADD631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BACD74-BA41-4C95-B22A-72C5E27CB5BC}" type="pres">
      <dgm:prSet presAssocID="{A974B58E-F59B-487D-A76B-3F9C9D323FD1}" presName="sibTrans" presStyleLbl="sibTrans2D1" presStyleIdx="1" presStyleCnt="6"/>
      <dgm:spPr/>
      <dgm:t>
        <a:bodyPr/>
        <a:lstStyle/>
        <a:p>
          <a:endParaRPr lang="en-GB"/>
        </a:p>
      </dgm:t>
    </dgm:pt>
    <dgm:pt modelId="{18AA0704-2D44-4A92-B850-7E55505C4AB1}" type="pres">
      <dgm:prSet presAssocID="{A974B58E-F59B-487D-A76B-3F9C9D323FD1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3786DF3A-ABA7-4164-B439-2FB751FFADFE}" type="pres">
      <dgm:prSet presAssocID="{5929B204-400C-4EAC-99CD-1BF865C944E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53FF7B-BEFF-4138-9695-2B434A6FDDF0}" type="pres">
      <dgm:prSet presAssocID="{EF0D79FA-E2AC-41EA-9803-2A1260DA3DD6}" presName="sibTrans" presStyleLbl="sibTrans2D1" presStyleIdx="2" presStyleCnt="6"/>
      <dgm:spPr/>
      <dgm:t>
        <a:bodyPr/>
        <a:lstStyle/>
        <a:p>
          <a:endParaRPr lang="en-GB"/>
        </a:p>
      </dgm:t>
    </dgm:pt>
    <dgm:pt modelId="{16C2E3FB-5386-4981-9EC4-6ADC56CA44E4}" type="pres">
      <dgm:prSet presAssocID="{EF0D79FA-E2AC-41EA-9803-2A1260DA3DD6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F4896AD6-7458-4603-B205-8FE12F8F5E8B}" type="pres">
      <dgm:prSet presAssocID="{3496C775-A29A-4093-9C8A-1CCCC9195D3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8068A1-E5C0-4658-8D35-BEF5B939F562}" type="pres">
      <dgm:prSet presAssocID="{44625301-EBFA-4643-8E9B-A50284060E0D}" presName="sibTrans" presStyleLbl="sibTrans2D1" presStyleIdx="3" presStyleCnt="6"/>
      <dgm:spPr/>
      <dgm:t>
        <a:bodyPr/>
        <a:lstStyle/>
        <a:p>
          <a:endParaRPr lang="en-GB"/>
        </a:p>
      </dgm:t>
    </dgm:pt>
    <dgm:pt modelId="{2F4F41EE-749B-461A-9264-581C7FFDD5E5}" type="pres">
      <dgm:prSet presAssocID="{44625301-EBFA-4643-8E9B-A50284060E0D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059C1073-A5E0-4E48-9C07-29B886DB59F0}" type="pres">
      <dgm:prSet presAssocID="{99D8B5F0-3068-4C57-B504-0F27E21D353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E7645-7709-4CD2-8D6E-138F0D14CFD1}" type="pres">
      <dgm:prSet presAssocID="{7609D068-B87F-4CCB-9D9F-23A13585DBD3}" presName="sibTrans" presStyleLbl="sibTrans2D1" presStyleIdx="4" presStyleCnt="6"/>
      <dgm:spPr/>
      <dgm:t>
        <a:bodyPr/>
        <a:lstStyle/>
        <a:p>
          <a:endParaRPr lang="en-GB"/>
        </a:p>
      </dgm:t>
    </dgm:pt>
    <dgm:pt modelId="{CE88BCD5-8D63-4C22-A4F3-200ADA703E86}" type="pres">
      <dgm:prSet presAssocID="{7609D068-B87F-4CCB-9D9F-23A13585DBD3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95B38A89-A4DB-4D75-863F-B992D92FF8CB}" type="pres">
      <dgm:prSet presAssocID="{DDADEDDE-4E86-41B9-B076-60BA5DFD2AA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99E88E-B67E-44AC-9B20-2D015EB34E5E}" type="pres">
      <dgm:prSet presAssocID="{4059DC55-CDC1-4ED6-A6C2-8830AAFCFB77}" presName="sibTrans" presStyleLbl="sibTrans2D1" presStyleIdx="5" presStyleCnt="6"/>
      <dgm:spPr/>
      <dgm:t>
        <a:bodyPr/>
        <a:lstStyle/>
        <a:p>
          <a:endParaRPr lang="en-GB"/>
        </a:p>
      </dgm:t>
    </dgm:pt>
    <dgm:pt modelId="{5707E8EF-8B71-473D-AA3E-B5C6C8B77B69}" type="pres">
      <dgm:prSet presAssocID="{4059DC55-CDC1-4ED6-A6C2-8830AAFCFB77}" presName="connectorText" presStyleLbl="sibTrans2D1" presStyleIdx="5" presStyleCnt="6"/>
      <dgm:spPr/>
      <dgm:t>
        <a:bodyPr/>
        <a:lstStyle/>
        <a:p>
          <a:endParaRPr lang="en-GB"/>
        </a:p>
      </dgm:t>
    </dgm:pt>
  </dgm:ptLst>
  <dgm:cxnLst>
    <dgm:cxn modelId="{0D3B55F6-C752-4BEA-A9C2-0986D758477A}" type="presOf" srcId="{4059DC55-CDC1-4ED6-A6C2-8830AAFCFB77}" destId="{0B99E88E-B67E-44AC-9B20-2D015EB34E5E}" srcOrd="0" destOrd="0" presId="urn:microsoft.com/office/officeart/2005/8/layout/cycle2"/>
    <dgm:cxn modelId="{5F3A96E4-4062-4E36-91B8-9112D371F2A2}" type="presOf" srcId="{A974B58E-F59B-487D-A76B-3F9C9D323FD1}" destId="{8ABACD74-BA41-4C95-B22A-72C5E27CB5BC}" srcOrd="0" destOrd="0" presId="urn:microsoft.com/office/officeart/2005/8/layout/cycle2"/>
    <dgm:cxn modelId="{6B3AD131-205D-44AB-BC5E-7439C15096B0}" type="presOf" srcId="{44625301-EBFA-4643-8E9B-A50284060E0D}" destId="{2F4F41EE-749B-461A-9264-581C7FFDD5E5}" srcOrd="1" destOrd="0" presId="urn:microsoft.com/office/officeart/2005/8/layout/cycle2"/>
    <dgm:cxn modelId="{D3E53547-C311-4696-BB8B-1C6F5BE65C6D}" type="presOf" srcId="{A974B58E-F59B-487D-A76B-3F9C9D323FD1}" destId="{18AA0704-2D44-4A92-B850-7E55505C4AB1}" srcOrd="1" destOrd="0" presId="urn:microsoft.com/office/officeart/2005/8/layout/cycle2"/>
    <dgm:cxn modelId="{AF9CE929-7450-4D20-9734-F072577217B2}" type="presOf" srcId="{BB42F5CA-765C-405D-A014-3F08FCCB27AA}" destId="{70FCD759-00B3-499F-9BCB-C16B69F26467}" srcOrd="1" destOrd="0" presId="urn:microsoft.com/office/officeart/2005/8/layout/cycle2"/>
    <dgm:cxn modelId="{A213BB83-6B50-4D11-BEA2-4962FE00C0BB}" type="presOf" srcId="{3496C775-A29A-4093-9C8A-1CCCC9195D32}" destId="{F4896AD6-7458-4603-B205-8FE12F8F5E8B}" srcOrd="0" destOrd="0" presId="urn:microsoft.com/office/officeart/2005/8/layout/cycle2"/>
    <dgm:cxn modelId="{CB1E4ED0-9311-462C-8584-842C51C2617E}" type="presOf" srcId="{BB42F5CA-765C-405D-A014-3F08FCCB27AA}" destId="{E61FFF67-2CF3-46DD-9BB7-E07229742497}" srcOrd="0" destOrd="0" presId="urn:microsoft.com/office/officeart/2005/8/layout/cycle2"/>
    <dgm:cxn modelId="{519E3DB2-632F-4CED-BA79-BCCABD2CB7A8}" type="presOf" srcId="{EF0D79FA-E2AC-41EA-9803-2A1260DA3DD6}" destId="{16C2E3FB-5386-4981-9EC4-6ADC56CA44E4}" srcOrd="1" destOrd="0" presId="urn:microsoft.com/office/officeart/2005/8/layout/cycle2"/>
    <dgm:cxn modelId="{0807C554-A186-42CC-ABD9-23D1BB762983}" srcId="{23797A39-E546-452A-BAEE-1BA5FE6BD365}" destId="{99D8B5F0-3068-4C57-B504-0F27E21D353D}" srcOrd="4" destOrd="0" parTransId="{4D84193B-4C4C-4E52-BE0C-27F722AE3BEC}" sibTransId="{7609D068-B87F-4CCB-9D9F-23A13585DBD3}"/>
    <dgm:cxn modelId="{CA142AD8-19B0-46A2-879F-E8159F19DDC9}" type="presOf" srcId="{3A12E27D-4A30-41FC-B59A-89B6BADD6310}" destId="{C40D4B71-ADF9-4D8F-B58D-7D6C2777C74C}" srcOrd="0" destOrd="0" presId="urn:microsoft.com/office/officeart/2005/8/layout/cycle2"/>
    <dgm:cxn modelId="{59359B26-E638-40FE-B8DF-92381FDCBBCC}" type="presOf" srcId="{EF0D79FA-E2AC-41EA-9803-2A1260DA3DD6}" destId="{E553FF7B-BEFF-4138-9695-2B434A6FDDF0}" srcOrd="0" destOrd="0" presId="urn:microsoft.com/office/officeart/2005/8/layout/cycle2"/>
    <dgm:cxn modelId="{8CEC2958-EAA9-409D-B6E8-57A4AF46297B}" type="presOf" srcId="{44625301-EBFA-4643-8E9B-A50284060E0D}" destId="{828068A1-E5C0-4658-8D35-BEF5B939F562}" srcOrd="0" destOrd="0" presId="urn:microsoft.com/office/officeart/2005/8/layout/cycle2"/>
    <dgm:cxn modelId="{D8AD8C85-07C0-494A-AC25-D4F2D82C7D85}" type="presOf" srcId="{7609D068-B87F-4CCB-9D9F-23A13585DBD3}" destId="{BA5E7645-7709-4CD2-8D6E-138F0D14CFD1}" srcOrd="0" destOrd="0" presId="urn:microsoft.com/office/officeart/2005/8/layout/cycle2"/>
    <dgm:cxn modelId="{79A6FD68-0904-4CDA-84DC-8002CC5307C2}" type="presOf" srcId="{7609D068-B87F-4CCB-9D9F-23A13585DBD3}" destId="{CE88BCD5-8D63-4C22-A4F3-200ADA703E86}" srcOrd="1" destOrd="0" presId="urn:microsoft.com/office/officeart/2005/8/layout/cycle2"/>
    <dgm:cxn modelId="{2FC55E44-6AE4-4604-814F-4716C87016AC}" type="presOf" srcId="{99D8B5F0-3068-4C57-B504-0F27E21D353D}" destId="{059C1073-A5E0-4E48-9C07-29B886DB59F0}" srcOrd="0" destOrd="0" presId="urn:microsoft.com/office/officeart/2005/8/layout/cycle2"/>
    <dgm:cxn modelId="{89AB1CB5-AE55-411D-B586-B1C4900E08A0}" srcId="{23797A39-E546-452A-BAEE-1BA5FE6BD365}" destId="{3A12E27D-4A30-41FC-B59A-89B6BADD6310}" srcOrd="1" destOrd="0" parTransId="{C417F0EB-FD16-4156-B492-8430F36B16A0}" sibTransId="{A974B58E-F59B-487D-A76B-3F9C9D323FD1}"/>
    <dgm:cxn modelId="{54C339E9-4961-46B1-84CD-785DCD9928F0}" type="presOf" srcId="{23797A39-E546-452A-BAEE-1BA5FE6BD365}" destId="{1224B4D4-28B1-44AA-B61E-EF1612D86536}" srcOrd="0" destOrd="0" presId="urn:microsoft.com/office/officeart/2005/8/layout/cycle2"/>
    <dgm:cxn modelId="{C4B852DE-E208-430F-A73E-80AD8084598A}" type="presOf" srcId="{4059DC55-CDC1-4ED6-A6C2-8830AAFCFB77}" destId="{5707E8EF-8B71-473D-AA3E-B5C6C8B77B69}" srcOrd="1" destOrd="0" presId="urn:microsoft.com/office/officeart/2005/8/layout/cycle2"/>
    <dgm:cxn modelId="{8C074864-8464-415C-8091-E099B0D386B1}" srcId="{23797A39-E546-452A-BAEE-1BA5FE6BD365}" destId="{5929B204-400C-4EAC-99CD-1BF865C944E0}" srcOrd="2" destOrd="0" parTransId="{1EAED6F6-55EE-4CDF-AEBE-6C4AF406BEF0}" sibTransId="{EF0D79FA-E2AC-41EA-9803-2A1260DA3DD6}"/>
    <dgm:cxn modelId="{C2D85457-B188-4E3F-85CD-AE53EFD62CEC}" type="presOf" srcId="{A79A2AF1-256E-4EFC-9B80-23A44FE6053F}" destId="{5DA848C4-D7A3-4B0A-85D6-7D0937D56784}" srcOrd="0" destOrd="0" presId="urn:microsoft.com/office/officeart/2005/8/layout/cycle2"/>
    <dgm:cxn modelId="{F8A94745-AF19-4A33-A230-FD157E28F60B}" srcId="{23797A39-E546-452A-BAEE-1BA5FE6BD365}" destId="{DDADEDDE-4E86-41B9-B076-60BA5DFD2AAB}" srcOrd="5" destOrd="0" parTransId="{5A022747-9B87-41E8-B6B0-BB4725BF21CB}" sibTransId="{4059DC55-CDC1-4ED6-A6C2-8830AAFCFB77}"/>
    <dgm:cxn modelId="{002F7891-6919-4260-A80B-03A80F93EE8E}" type="presOf" srcId="{DDADEDDE-4E86-41B9-B076-60BA5DFD2AAB}" destId="{95B38A89-A4DB-4D75-863F-B992D92FF8CB}" srcOrd="0" destOrd="0" presId="urn:microsoft.com/office/officeart/2005/8/layout/cycle2"/>
    <dgm:cxn modelId="{06B8781C-2959-4668-8B99-0BDC54D0ACDC}" type="presOf" srcId="{5929B204-400C-4EAC-99CD-1BF865C944E0}" destId="{3786DF3A-ABA7-4164-B439-2FB751FFADFE}" srcOrd="0" destOrd="0" presId="urn:microsoft.com/office/officeart/2005/8/layout/cycle2"/>
    <dgm:cxn modelId="{3F254B20-E2AE-485E-973F-58BA4806A4E4}" srcId="{23797A39-E546-452A-BAEE-1BA5FE6BD365}" destId="{3496C775-A29A-4093-9C8A-1CCCC9195D32}" srcOrd="3" destOrd="0" parTransId="{C6AAF817-DB08-4687-A523-D0327A6A27D8}" sibTransId="{44625301-EBFA-4643-8E9B-A50284060E0D}"/>
    <dgm:cxn modelId="{56D4D22A-6386-45F7-89E1-E24C72545531}" srcId="{23797A39-E546-452A-BAEE-1BA5FE6BD365}" destId="{A79A2AF1-256E-4EFC-9B80-23A44FE6053F}" srcOrd="0" destOrd="0" parTransId="{A5220120-629D-43CA-972E-7B39441C45E9}" sibTransId="{BB42F5CA-765C-405D-A014-3F08FCCB27AA}"/>
    <dgm:cxn modelId="{26C04F4D-DF44-4BEF-BEA3-585A4972F028}" type="presParOf" srcId="{1224B4D4-28B1-44AA-B61E-EF1612D86536}" destId="{5DA848C4-D7A3-4B0A-85D6-7D0937D56784}" srcOrd="0" destOrd="0" presId="urn:microsoft.com/office/officeart/2005/8/layout/cycle2"/>
    <dgm:cxn modelId="{3F41FD0C-4A68-4944-9B20-B5527C158F92}" type="presParOf" srcId="{1224B4D4-28B1-44AA-B61E-EF1612D86536}" destId="{E61FFF67-2CF3-46DD-9BB7-E07229742497}" srcOrd="1" destOrd="0" presId="urn:microsoft.com/office/officeart/2005/8/layout/cycle2"/>
    <dgm:cxn modelId="{7546CB13-62DB-4199-A8B1-D8A6DE59BD4F}" type="presParOf" srcId="{E61FFF67-2CF3-46DD-9BB7-E07229742497}" destId="{70FCD759-00B3-499F-9BCB-C16B69F26467}" srcOrd="0" destOrd="0" presId="urn:microsoft.com/office/officeart/2005/8/layout/cycle2"/>
    <dgm:cxn modelId="{A20A0EDA-7D8B-41BE-B372-5E0B6FAA9B67}" type="presParOf" srcId="{1224B4D4-28B1-44AA-B61E-EF1612D86536}" destId="{C40D4B71-ADF9-4D8F-B58D-7D6C2777C74C}" srcOrd="2" destOrd="0" presId="urn:microsoft.com/office/officeart/2005/8/layout/cycle2"/>
    <dgm:cxn modelId="{9F7C6301-DF1A-4639-AA59-2B242607B31B}" type="presParOf" srcId="{1224B4D4-28B1-44AA-B61E-EF1612D86536}" destId="{8ABACD74-BA41-4C95-B22A-72C5E27CB5BC}" srcOrd="3" destOrd="0" presId="urn:microsoft.com/office/officeart/2005/8/layout/cycle2"/>
    <dgm:cxn modelId="{22F01783-5168-45ED-88FB-95139DB81B86}" type="presParOf" srcId="{8ABACD74-BA41-4C95-B22A-72C5E27CB5BC}" destId="{18AA0704-2D44-4A92-B850-7E55505C4AB1}" srcOrd="0" destOrd="0" presId="urn:microsoft.com/office/officeart/2005/8/layout/cycle2"/>
    <dgm:cxn modelId="{F998BB17-3540-44D6-9175-18F776400624}" type="presParOf" srcId="{1224B4D4-28B1-44AA-B61E-EF1612D86536}" destId="{3786DF3A-ABA7-4164-B439-2FB751FFADFE}" srcOrd="4" destOrd="0" presId="urn:microsoft.com/office/officeart/2005/8/layout/cycle2"/>
    <dgm:cxn modelId="{FEFC800B-E2A4-4F76-A839-ECA1C3C34065}" type="presParOf" srcId="{1224B4D4-28B1-44AA-B61E-EF1612D86536}" destId="{E553FF7B-BEFF-4138-9695-2B434A6FDDF0}" srcOrd="5" destOrd="0" presId="urn:microsoft.com/office/officeart/2005/8/layout/cycle2"/>
    <dgm:cxn modelId="{FC8BFD03-F314-429B-B04D-5739266B0F53}" type="presParOf" srcId="{E553FF7B-BEFF-4138-9695-2B434A6FDDF0}" destId="{16C2E3FB-5386-4981-9EC4-6ADC56CA44E4}" srcOrd="0" destOrd="0" presId="urn:microsoft.com/office/officeart/2005/8/layout/cycle2"/>
    <dgm:cxn modelId="{BD66948E-40A7-45E9-8537-C4E321B427D2}" type="presParOf" srcId="{1224B4D4-28B1-44AA-B61E-EF1612D86536}" destId="{F4896AD6-7458-4603-B205-8FE12F8F5E8B}" srcOrd="6" destOrd="0" presId="urn:microsoft.com/office/officeart/2005/8/layout/cycle2"/>
    <dgm:cxn modelId="{7FBEC20C-352F-443A-A13A-159DDBDEFF17}" type="presParOf" srcId="{1224B4D4-28B1-44AA-B61E-EF1612D86536}" destId="{828068A1-E5C0-4658-8D35-BEF5B939F562}" srcOrd="7" destOrd="0" presId="urn:microsoft.com/office/officeart/2005/8/layout/cycle2"/>
    <dgm:cxn modelId="{5C1CEA21-01DE-43C5-AB59-6D454CB550FA}" type="presParOf" srcId="{828068A1-E5C0-4658-8D35-BEF5B939F562}" destId="{2F4F41EE-749B-461A-9264-581C7FFDD5E5}" srcOrd="0" destOrd="0" presId="urn:microsoft.com/office/officeart/2005/8/layout/cycle2"/>
    <dgm:cxn modelId="{90460806-FDEF-4DBE-9D94-84EC75F506E2}" type="presParOf" srcId="{1224B4D4-28B1-44AA-B61E-EF1612D86536}" destId="{059C1073-A5E0-4E48-9C07-29B886DB59F0}" srcOrd="8" destOrd="0" presId="urn:microsoft.com/office/officeart/2005/8/layout/cycle2"/>
    <dgm:cxn modelId="{6E512C86-F7DC-42A3-A7A2-A3583FB28AD9}" type="presParOf" srcId="{1224B4D4-28B1-44AA-B61E-EF1612D86536}" destId="{BA5E7645-7709-4CD2-8D6E-138F0D14CFD1}" srcOrd="9" destOrd="0" presId="urn:microsoft.com/office/officeart/2005/8/layout/cycle2"/>
    <dgm:cxn modelId="{06AF3420-46EE-4850-8A2E-F0EB2270D99E}" type="presParOf" srcId="{BA5E7645-7709-4CD2-8D6E-138F0D14CFD1}" destId="{CE88BCD5-8D63-4C22-A4F3-200ADA703E86}" srcOrd="0" destOrd="0" presId="urn:microsoft.com/office/officeart/2005/8/layout/cycle2"/>
    <dgm:cxn modelId="{00CBD659-8114-48F7-86CA-8DBE08FF9BF3}" type="presParOf" srcId="{1224B4D4-28B1-44AA-B61E-EF1612D86536}" destId="{95B38A89-A4DB-4D75-863F-B992D92FF8CB}" srcOrd="10" destOrd="0" presId="urn:microsoft.com/office/officeart/2005/8/layout/cycle2"/>
    <dgm:cxn modelId="{6B3E2B6A-4E9F-416C-B44F-B5B1E70F1CD6}" type="presParOf" srcId="{1224B4D4-28B1-44AA-B61E-EF1612D86536}" destId="{0B99E88E-B67E-44AC-9B20-2D015EB34E5E}" srcOrd="11" destOrd="0" presId="urn:microsoft.com/office/officeart/2005/8/layout/cycle2"/>
    <dgm:cxn modelId="{0D2D974E-9DC5-402F-BDE7-689E3CFE52BD}" type="presParOf" srcId="{0B99E88E-B67E-44AC-9B20-2D015EB34E5E}" destId="{5707E8EF-8B71-473D-AA3E-B5C6C8B77B6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B3BFBB-36ED-4579-8F9C-9D191AAC3693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3C3EEC5-6AA8-4610-BB8E-73DE0696BB50}">
      <dgm:prSet phldrT="[Text]"/>
      <dgm:spPr/>
      <dgm:t>
        <a:bodyPr/>
        <a:lstStyle/>
        <a:p>
          <a:r>
            <a:rPr lang="en-US" dirty="0"/>
            <a:t>Pathogen</a:t>
          </a:r>
        </a:p>
      </dgm:t>
    </dgm:pt>
    <dgm:pt modelId="{5ECACFBF-1B77-4A2D-AB72-3B20462B1B7C}" type="parTrans" cxnId="{7CD7EC2C-BDF7-4A9A-B07C-799616115645}">
      <dgm:prSet/>
      <dgm:spPr/>
      <dgm:t>
        <a:bodyPr/>
        <a:lstStyle/>
        <a:p>
          <a:endParaRPr lang="en-US"/>
        </a:p>
      </dgm:t>
    </dgm:pt>
    <dgm:pt modelId="{0E74D8F4-31D2-4B0C-A1AB-9C79CCE822F7}" type="sibTrans" cxnId="{7CD7EC2C-BDF7-4A9A-B07C-799616115645}">
      <dgm:prSet/>
      <dgm:spPr/>
      <dgm:t>
        <a:bodyPr/>
        <a:lstStyle/>
        <a:p>
          <a:endParaRPr lang="en-US"/>
        </a:p>
      </dgm:t>
    </dgm:pt>
    <dgm:pt modelId="{52D43DA6-3FA3-4020-9849-F513E9E001F0}">
      <dgm:prSet phldrT="[Text]"/>
      <dgm:spPr/>
      <dgm:t>
        <a:bodyPr/>
        <a:lstStyle/>
        <a:p>
          <a:r>
            <a:rPr lang="en-US" dirty="0"/>
            <a:t>AMR</a:t>
          </a:r>
        </a:p>
      </dgm:t>
    </dgm:pt>
    <dgm:pt modelId="{414D8223-6E9F-40F7-95A0-347FC588048D}" type="parTrans" cxnId="{3B045D48-1D00-4F4D-8B28-81A09401C910}">
      <dgm:prSet/>
      <dgm:spPr/>
      <dgm:t>
        <a:bodyPr/>
        <a:lstStyle/>
        <a:p>
          <a:endParaRPr lang="en-US"/>
        </a:p>
      </dgm:t>
    </dgm:pt>
    <dgm:pt modelId="{D199A6FE-07E2-45EF-9902-127F95356E6C}" type="sibTrans" cxnId="{3B045D48-1D00-4F4D-8B28-81A09401C910}">
      <dgm:prSet/>
      <dgm:spPr/>
      <dgm:t>
        <a:bodyPr/>
        <a:lstStyle/>
        <a:p>
          <a:endParaRPr lang="en-US"/>
        </a:p>
      </dgm:t>
    </dgm:pt>
    <dgm:pt modelId="{4D5337AF-2F5B-41CB-A47B-C9512CD5406D}">
      <dgm:prSet phldrT="[Text]"/>
      <dgm:spPr/>
      <dgm:t>
        <a:bodyPr/>
        <a:lstStyle/>
        <a:p>
          <a:r>
            <a:rPr lang="en-US" dirty="0"/>
            <a:t>Place</a:t>
          </a:r>
        </a:p>
      </dgm:t>
    </dgm:pt>
    <dgm:pt modelId="{0DBB8190-A1A0-4DC5-A34D-F830840D05EB}" type="parTrans" cxnId="{AE15FF29-2D47-458A-8812-5FB5E54501BE}">
      <dgm:prSet/>
      <dgm:spPr/>
      <dgm:t>
        <a:bodyPr/>
        <a:lstStyle/>
        <a:p>
          <a:endParaRPr lang="en-US"/>
        </a:p>
      </dgm:t>
    </dgm:pt>
    <dgm:pt modelId="{617FAA33-6DE4-4476-A21E-8B46957B23F3}" type="sibTrans" cxnId="{AE15FF29-2D47-458A-8812-5FB5E54501BE}">
      <dgm:prSet/>
      <dgm:spPr/>
      <dgm:t>
        <a:bodyPr/>
        <a:lstStyle/>
        <a:p>
          <a:endParaRPr lang="en-US"/>
        </a:p>
      </dgm:t>
    </dgm:pt>
    <dgm:pt modelId="{B5300026-6A5A-471F-8AF8-36BD10E9556D}">
      <dgm:prSet phldrT="[Text]"/>
      <dgm:spPr/>
      <dgm:t>
        <a:bodyPr/>
        <a:lstStyle/>
        <a:p>
          <a:r>
            <a:rPr lang="en-US" dirty="0"/>
            <a:t>Practice</a:t>
          </a:r>
        </a:p>
      </dgm:t>
    </dgm:pt>
    <dgm:pt modelId="{526096B5-AD22-499E-B457-288B77BE2F4E}" type="parTrans" cxnId="{A252AA72-FD3E-4EBC-B329-CA0EA5C1A3EE}">
      <dgm:prSet/>
      <dgm:spPr/>
      <dgm:t>
        <a:bodyPr/>
        <a:lstStyle/>
        <a:p>
          <a:endParaRPr lang="en-US"/>
        </a:p>
      </dgm:t>
    </dgm:pt>
    <dgm:pt modelId="{7A05013A-A633-4B41-9423-C48BAC5C036A}" type="sibTrans" cxnId="{A252AA72-FD3E-4EBC-B329-CA0EA5C1A3EE}">
      <dgm:prSet/>
      <dgm:spPr/>
      <dgm:t>
        <a:bodyPr/>
        <a:lstStyle/>
        <a:p>
          <a:endParaRPr lang="en-US"/>
        </a:p>
      </dgm:t>
    </dgm:pt>
    <dgm:pt modelId="{76FA9E38-2F52-4182-B278-351629E3E87A}">
      <dgm:prSet phldrT="[Text]"/>
      <dgm:spPr/>
      <dgm:t>
        <a:bodyPr/>
        <a:lstStyle/>
        <a:p>
          <a:r>
            <a:rPr lang="en-US" dirty="0"/>
            <a:t>Patient</a:t>
          </a:r>
        </a:p>
      </dgm:t>
    </dgm:pt>
    <dgm:pt modelId="{4EF1BF93-1343-4627-8C52-9FC9E132EE68}" type="parTrans" cxnId="{11BDF5FE-1433-4282-8451-8BD12C507119}">
      <dgm:prSet/>
      <dgm:spPr/>
      <dgm:t>
        <a:bodyPr/>
        <a:lstStyle/>
        <a:p>
          <a:endParaRPr lang="en-US"/>
        </a:p>
      </dgm:t>
    </dgm:pt>
    <dgm:pt modelId="{C9B419CF-8428-40AF-B0A1-E93725AD5DD9}" type="sibTrans" cxnId="{11BDF5FE-1433-4282-8451-8BD12C507119}">
      <dgm:prSet/>
      <dgm:spPr/>
      <dgm:t>
        <a:bodyPr/>
        <a:lstStyle/>
        <a:p>
          <a:endParaRPr lang="en-US"/>
        </a:p>
      </dgm:t>
    </dgm:pt>
    <dgm:pt modelId="{555A9D36-DB3A-42A2-B1B9-CDEB0B0EA60D}" type="pres">
      <dgm:prSet presAssocID="{CFB3BFBB-36ED-4579-8F9C-9D191AAC369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E644BCB-13AC-4E1B-84FC-9DE71C754499}" type="pres">
      <dgm:prSet presAssocID="{CFB3BFBB-36ED-4579-8F9C-9D191AAC3693}" presName="arrow" presStyleLbl="bgShp" presStyleIdx="0" presStyleCnt="1"/>
      <dgm:spPr/>
    </dgm:pt>
    <dgm:pt modelId="{813AF221-1D1B-4C5F-91C5-CDB1B443353B}" type="pres">
      <dgm:prSet presAssocID="{CFB3BFBB-36ED-4579-8F9C-9D191AAC3693}" presName="linearProcess" presStyleCnt="0"/>
      <dgm:spPr/>
    </dgm:pt>
    <dgm:pt modelId="{72A838CA-F28A-4295-9752-53ED8283BAA5}" type="pres">
      <dgm:prSet presAssocID="{33C3EEC5-6AA8-4610-BB8E-73DE0696BB5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04816D-7789-4559-AD07-69A6069BC592}" type="pres">
      <dgm:prSet presAssocID="{0E74D8F4-31D2-4B0C-A1AB-9C79CCE822F7}" presName="sibTrans" presStyleCnt="0"/>
      <dgm:spPr/>
    </dgm:pt>
    <dgm:pt modelId="{C5999655-FAE2-4556-BD76-247F434557BE}" type="pres">
      <dgm:prSet presAssocID="{B5300026-6A5A-471F-8AF8-36BD10E9556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4644DD-18C8-4775-93BA-F5E68000DB2A}" type="pres">
      <dgm:prSet presAssocID="{7A05013A-A633-4B41-9423-C48BAC5C036A}" presName="sibTrans" presStyleCnt="0"/>
      <dgm:spPr/>
    </dgm:pt>
    <dgm:pt modelId="{D0E4B23F-2009-4088-B293-7BEC9D0D4789}" type="pres">
      <dgm:prSet presAssocID="{4D5337AF-2F5B-41CB-A47B-C9512CD5406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AE6A68-54E5-4068-BA47-C43FE6C1D962}" type="pres">
      <dgm:prSet presAssocID="{617FAA33-6DE4-4476-A21E-8B46957B23F3}" presName="sibTrans" presStyleCnt="0"/>
      <dgm:spPr/>
    </dgm:pt>
    <dgm:pt modelId="{0DC08F65-B9E0-4A3E-8D19-41B288CF3B24}" type="pres">
      <dgm:prSet presAssocID="{76FA9E38-2F52-4182-B278-351629E3E87A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6B34B4-E8A1-4C56-A098-B97621A6F136}" type="pres">
      <dgm:prSet presAssocID="{C9B419CF-8428-40AF-B0A1-E93725AD5DD9}" presName="sibTrans" presStyleCnt="0"/>
      <dgm:spPr/>
    </dgm:pt>
    <dgm:pt modelId="{339840BA-987A-4DBE-AF66-9771A6887796}" type="pres">
      <dgm:prSet presAssocID="{52D43DA6-3FA3-4020-9849-F513E9E001F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03771DC-E7F5-4EF9-B323-CA43B6804953}" type="presOf" srcId="{4D5337AF-2F5B-41CB-A47B-C9512CD5406D}" destId="{D0E4B23F-2009-4088-B293-7BEC9D0D4789}" srcOrd="0" destOrd="0" presId="urn:microsoft.com/office/officeart/2005/8/layout/hProcess9"/>
    <dgm:cxn modelId="{A4C35EFE-C76F-4BE2-8E8C-67995E04FE2A}" type="presOf" srcId="{B5300026-6A5A-471F-8AF8-36BD10E9556D}" destId="{C5999655-FAE2-4556-BD76-247F434557BE}" srcOrd="0" destOrd="0" presId="urn:microsoft.com/office/officeart/2005/8/layout/hProcess9"/>
    <dgm:cxn modelId="{A252AA72-FD3E-4EBC-B329-CA0EA5C1A3EE}" srcId="{CFB3BFBB-36ED-4579-8F9C-9D191AAC3693}" destId="{B5300026-6A5A-471F-8AF8-36BD10E9556D}" srcOrd="1" destOrd="0" parTransId="{526096B5-AD22-499E-B457-288B77BE2F4E}" sibTransId="{7A05013A-A633-4B41-9423-C48BAC5C036A}"/>
    <dgm:cxn modelId="{62065122-F0FE-4729-A3EB-A11E9EA69B3E}" type="presOf" srcId="{CFB3BFBB-36ED-4579-8F9C-9D191AAC3693}" destId="{555A9D36-DB3A-42A2-B1B9-CDEB0B0EA60D}" srcOrd="0" destOrd="0" presId="urn:microsoft.com/office/officeart/2005/8/layout/hProcess9"/>
    <dgm:cxn modelId="{9F6FF70C-78FB-4F0C-BA62-A71DD01D5382}" type="presOf" srcId="{52D43DA6-3FA3-4020-9849-F513E9E001F0}" destId="{339840BA-987A-4DBE-AF66-9771A6887796}" srcOrd="0" destOrd="0" presId="urn:microsoft.com/office/officeart/2005/8/layout/hProcess9"/>
    <dgm:cxn modelId="{AE15FF29-2D47-458A-8812-5FB5E54501BE}" srcId="{CFB3BFBB-36ED-4579-8F9C-9D191AAC3693}" destId="{4D5337AF-2F5B-41CB-A47B-C9512CD5406D}" srcOrd="2" destOrd="0" parTransId="{0DBB8190-A1A0-4DC5-A34D-F830840D05EB}" sibTransId="{617FAA33-6DE4-4476-A21E-8B46957B23F3}"/>
    <dgm:cxn modelId="{6D9550A5-8534-463A-87BC-E6D46A1847F3}" type="presOf" srcId="{33C3EEC5-6AA8-4610-BB8E-73DE0696BB50}" destId="{72A838CA-F28A-4295-9752-53ED8283BAA5}" srcOrd="0" destOrd="0" presId="urn:microsoft.com/office/officeart/2005/8/layout/hProcess9"/>
    <dgm:cxn modelId="{3B045D48-1D00-4F4D-8B28-81A09401C910}" srcId="{CFB3BFBB-36ED-4579-8F9C-9D191AAC3693}" destId="{52D43DA6-3FA3-4020-9849-F513E9E001F0}" srcOrd="4" destOrd="0" parTransId="{414D8223-6E9F-40F7-95A0-347FC588048D}" sibTransId="{D199A6FE-07E2-45EF-9902-127F95356E6C}"/>
    <dgm:cxn modelId="{4DCFDBDD-A51E-4D97-A9C8-C30A906EE711}" type="presOf" srcId="{76FA9E38-2F52-4182-B278-351629E3E87A}" destId="{0DC08F65-B9E0-4A3E-8D19-41B288CF3B24}" srcOrd="0" destOrd="0" presId="urn:microsoft.com/office/officeart/2005/8/layout/hProcess9"/>
    <dgm:cxn modelId="{11BDF5FE-1433-4282-8451-8BD12C507119}" srcId="{CFB3BFBB-36ED-4579-8F9C-9D191AAC3693}" destId="{76FA9E38-2F52-4182-B278-351629E3E87A}" srcOrd="3" destOrd="0" parTransId="{4EF1BF93-1343-4627-8C52-9FC9E132EE68}" sibTransId="{C9B419CF-8428-40AF-B0A1-E93725AD5DD9}"/>
    <dgm:cxn modelId="{7CD7EC2C-BDF7-4A9A-B07C-799616115645}" srcId="{CFB3BFBB-36ED-4579-8F9C-9D191AAC3693}" destId="{33C3EEC5-6AA8-4610-BB8E-73DE0696BB50}" srcOrd="0" destOrd="0" parTransId="{5ECACFBF-1B77-4A2D-AB72-3B20462B1B7C}" sibTransId="{0E74D8F4-31D2-4B0C-A1AB-9C79CCE822F7}"/>
    <dgm:cxn modelId="{37E27E73-3FF2-4A43-AB40-3740F90F2F6A}" type="presParOf" srcId="{555A9D36-DB3A-42A2-B1B9-CDEB0B0EA60D}" destId="{FE644BCB-13AC-4E1B-84FC-9DE71C754499}" srcOrd="0" destOrd="0" presId="urn:microsoft.com/office/officeart/2005/8/layout/hProcess9"/>
    <dgm:cxn modelId="{41C1A690-4ADC-4DB4-B3BA-99F3ACDD1A66}" type="presParOf" srcId="{555A9D36-DB3A-42A2-B1B9-CDEB0B0EA60D}" destId="{813AF221-1D1B-4C5F-91C5-CDB1B443353B}" srcOrd="1" destOrd="0" presId="urn:microsoft.com/office/officeart/2005/8/layout/hProcess9"/>
    <dgm:cxn modelId="{AFB54C56-0D09-4AA7-97C5-8EC5B77D6CFB}" type="presParOf" srcId="{813AF221-1D1B-4C5F-91C5-CDB1B443353B}" destId="{72A838CA-F28A-4295-9752-53ED8283BAA5}" srcOrd="0" destOrd="0" presId="urn:microsoft.com/office/officeart/2005/8/layout/hProcess9"/>
    <dgm:cxn modelId="{9A67F222-2C8F-4F03-996C-8DA174CA91DD}" type="presParOf" srcId="{813AF221-1D1B-4C5F-91C5-CDB1B443353B}" destId="{9B04816D-7789-4559-AD07-69A6069BC592}" srcOrd="1" destOrd="0" presId="urn:microsoft.com/office/officeart/2005/8/layout/hProcess9"/>
    <dgm:cxn modelId="{B89A0109-1DDC-46C3-A4A6-A4A02407A4C9}" type="presParOf" srcId="{813AF221-1D1B-4C5F-91C5-CDB1B443353B}" destId="{C5999655-FAE2-4556-BD76-247F434557BE}" srcOrd="2" destOrd="0" presId="urn:microsoft.com/office/officeart/2005/8/layout/hProcess9"/>
    <dgm:cxn modelId="{BECA1424-4A32-41D1-B6B1-A1D270091FF4}" type="presParOf" srcId="{813AF221-1D1B-4C5F-91C5-CDB1B443353B}" destId="{364644DD-18C8-4775-93BA-F5E68000DB2A}" srcOrd="3" destOrd="0" presId="urn:microsoft.com/office/officeart/2005/8/layout/hProcess9"/>
    <dgm:cxn modelId="{FB8D237D-AE53-4BE3-8288-08BC2B835708}" type="presParOf" srcId="{813AF221-1D1B-4C5F-91C5-CDB1B443353B}" destId="{D0E4B23F-2009-4088-B293-7BEC9D0D4789}" srcOrd="4" destOrd="0" presId="urn:microsoft.com/office/officeart/2005/8/layout/hProcess9"/>
    <dgm:cxn modelId="{D7663CA8-F36A-46F2-A0AE-3833AB5D6F7E}" type="presParOf" srcId="{813AF221-1D1B-4C5F-91C5-CDB1B443353B}" destId="{99AE6A68-54E5-4068-BA47-C43FE6C1D962}" srcOrd="5" destOrd="0" presId="urn:microsoft.com/office/officeart/2005/8/layout/hProcess9"/>
    <dgm:cxn modelId="{5CDA319C-0123-4A41-A3A2-4F7D7EDF2299}" type="presParOf" srcId="{813AF221-1D1B-4C5F-91C5-CDB1B443353B}" destId="{0DC08F65-B9E0-4A3E-8D19-41B288CF3B24}" srcOrd="6" destOrd="0" presId="urn:microsoft.com/office/officeart/2005/8/layout/hProcess9"/>
    <dgm:cxn modelId="{8EBA0AF5-ECAA-4575-BED2-9B1714C3C8FB}" type="presParOf" srcId="{813AF221-1D1B-4C5F-91C5-CDB1B443353B}" destId="{456B34B4-E8A1-4C56-A098-B97621A6F136}" srcOrd="7" destOrd="0" presId="urn:microsoft.com/office/officeart/2005/8/layout/hProcess9"/>
    <dgm:cxn modelId="{F59655F2-DF15-479F-88A3-C89CC2DE61F8}" type="presParOf" srcId="{813AF221-1D1B-4C5F-91C5-CDB1B443353B}" destId="{339840BA-987A-4DBE-AF66-9771A6887796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40EE09-7EE8-464C-8CCB-4DFA47326DE3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DFD0528-8133-4596-8B71-2ED6449A5AC9}">
      <dgm:prSet phldrT="[Text]"/>
      <dgm:spPr/>
      <dgm:t>
        <a:bodyPr/>
        <a:lstStyle/>
        <a:p>
          <a:r>
            <a:rPr lang="en-US" dirty="0"/>
            <a:t>Antimicrobial Use</a:t>
          </a:r>
        </a:p>
      </dgm:t>
    </dgm:pt>
    <dgm:pt modelId="{DD13F19F-3239-47A1-BB10-0BD7FD862D81}" type="parTrans" cxnId="{D75B71F6-6E67-4191-AE99-F9C51B486FD9}">
      <dgm:prSet/>
      <dgm:spPr/>
      <dgm:t>
        <a:bodyPr/>
        <a:lstStyle/>
        <a:p>
          <a:endParaRPr lang="en-US"/>
        </a:p>
      </dgm:t>
    </dgm:pt>
    <dgm:pt modelId="{DBCDDDA7-4827-460C-8CC5-3AADF1F1242A}" type="sibTrans" cxnId="{D75B71F6-6E67-4191-AE99-F9C51B486FD9}">
      <dgm:prSet/>
      <dgm:spPr/>
      <dgm:t>
        <a:bodyPr/>
        <a:lstStyle/>
        <a:p>
          <a:endParaRPr lang="en-US"/>
        </a:p>
      </dgm:t>
    </dgm:pt>
    <dgm:pt modelId="{8EEAD504-0BC8-4D7E-9F05-95267DF9B255}">
      <dgm:prSet phldrT="[Text]"/>
      <dgm:spPr/>
      <dgm:t>
        <a:bodyPr/>
        <a:lstStyle/>
        <a:p>
          <a:r>
            <a:rPr lang="en-US" dirty="0"/>
            <a:t>Prompt Treatment</a:t>
          </a:r>
        </a:p>
      </dgm:t>
    </dgm:pt>
    <dgm:pt modelId="{FFC9C607-14CD-43F2-BF39-1008CCC55D05}" type="parTrans" cxnId="{7E049834-C959-4500-8579-10ACBA9D725E}">
      <dgm:prSet/>
      <dgm:spPr/>
      <dgm:t>
        <a:bodyPr/>
        <a:lstStyle/>
        <a:p>
          <a:endParaRPr lang="en-US"/>
        </a:p>
      </dgm:t>
    </dgm:pt>
    <dgm:pt modelId="{5A37FA28-09D1-4FAD-ADD5-29D31E797DD3}" type="sibTrans" cxnId="{7E049834-C959-4500-8579-10ACBA9D725E}">
      <dgm:prSet/>
      <dgm:spPr/>
      <dgm:t>
        <a:bodyPr/>
        <a:lstStyle/>
        <a:p>
          <a:endParaRPr lang="en-US"/>
        </a:p>
      </dgm:t>
    </dgm:pt>
    <dgm:pt modelId="{8309C47F-9CDB-4790-8FD7-B71F7A456736}">
      <dgm:prSet phldrT="[Text]"/>
      <dgm:spPr/>
      <dgm:t>
        <a:bodyPr/>
        <a:lstStyle/>
        <a:p>
          <a:r>
            <a:rPr lang="en-US" dirty="0"/>
            <a:t>Expectation</a:t>
          </a:r>
        </a:p>
      </dgm:t>
    </dgm:pt>
    <dgm:pt modelId="{56BAC248-65F1-46B7-B451-299A16E57E1A}" type="parTrans" cxnId="{CB9D9FB4-1080-4339-9CB3-B11D610B67E2}">
      <dgm:prSet/>
      <dgm:spPr/>
      <dgm:t>
        <a:bodyPr/>
        <a:lstStyle/>
        <a:p>
          <a:endParaRPr lang="en-US"/>
        </a:p>
      </dgm:t>
    </dgm:pt>
    <dgm:pt modelId="{3D6738D3-19E2-499D-BA99-0657D2115BDC}" type="sibTrans" cxnId="{CB9D9FB4-1080-4339-9CB3-B11D610B67E2}">
      <dgm:prSet/>
      <dgm:spPr/>
      <dgm:t>
        <a:bodyPr/>
        <a:lstStyle/>
        <a:p>
          <a:endParaRPr lang="en-US"/>
        </a:p>
      </dgm:t>
    </dgm:pt>
    <dgm:pt modelId="{A8CF08F1-7A0B-4980-9C6F-55B01D3FF112}">
      <dgm:prSet phldrT="[Text]"/>
      <dgm:spPr/>
      <dgm:t>
        <a:bodyPr/>
        <a:lstStyle/>
        <a:p>
          <a:r>
            <a:rPr lang="en-US" dirty="0"/>
            <a:t>Antimicrobial resistance</a:t>
          </a:r>
        </a:p>
      </dgm:t>
    </dgm:pt>
    <dgm:pt modelId="{4C66A7FF-5FBD-4326-8476-E0EA4284D6E5}" type="parTrans" cxnId="{45CBA5AF-F6E1-481F-81CD-FA1046079A61}">
      <dgm:prSet/>
      <dgm:spPr/>
      <dgm:t>
        <a:bodyPr/>
        <a:lstStyle/>
        <a:p>
          <a:endParaRPr lang="en-US"/>
        </a:p>
      </dgm:t>
    </dgm:pt>
    <dgm:pt modelId="{50B67414-05C7-40A8-B2AB-3BE75B963723}" type="sibTrans" cxnId="{45CBA5AF-F6E1-481F-81CD-FA1046079A61}">
      <dgm:prSet/>
      <dgm:spPr/>
      <dgm:t>
        <a:bodyPr/>
        <a:lstStyle/>
        <a:p>
          <a:endParaRPr lang="en-US"/>
        </a:p>
      </dgm:t>
    </dgm:pt>
    <dgm:pt modelId="{1BAB47AF-DA75-4931-984D-37572E45C7DB}">
      <dgm:prSet phldrT="[Text]"/>
      <dgm:spPr/>
      <dgm:t>
        <a:bodyPr/>
        <a:lstStyle/>
        <a:p>
          <a:r>
            <a:rPr lang="en-US" dirty="0"/>
            <a:t>HCAI</a:t>
          </a:r>
        </a:p>
      </dgm:t>
    </dgm:pt>
    <dgm:pt modelId="{D2A51D81-9F29-40F4-B3D0-77786A2A11DB}" type="parTrans" cxnId="{ADEF2523-3B55-4701-9A4D-067E688E4B0D}">
      <dgm:prSet/>
      <dgm:spPr/>
      <dgm:t>
        <a:bodyPr/>
        <a:lstStyle/>
        <a:p>
          <a:endParaRPr lang="en-US"/>
        </a:p>
      </dgm:t>
    </dgm:pt>
    <dgm:pt modelId="{ADBAF645-4E2C-440C-BF73-DD1F30CDEB5E}" type="sibTrans" cxnId="{ADEF2523-3B55-4701-9A4D-067E688E4B0D}">
      <dgm:prSet/>
      <dgm:spPr/>
      <dgm:t>
        <a:bodyPr/>
        <a:lstStyle/>
        <a:p>
          <a:endParaRPr lang="en-US"/>
        </a:p>
      </dgm:t>
    </dgm:pt>
    <dgm:pt modelId="{E7AA671C-3A2C-4811-965B-5C3AD1388574}">
      <dgm:prSet phldrT="[Text]"/>
      <dgm:spPr/>
      <dgm:t>
        <a:bodyPr/>
        <a:lstStyle/>
        <a:p>
          <a:r>
            <a:rPr lang="en-US" dirty="0"/>
            <a:t>Agriculture</a:t>
          </a:r>
        </a:p>
      </dgm:t>
    </dgm:pt>
    <dgm:pt modelId="{861416FE-8EB7-4CCE-AA17-E18F98800771}" type="parTrans" cxnId="{B39FD219-0976-41D6-8113-1E7A882C2B00}">
      <dgm:prSet/>
      <dgm:spPr/>
      <dgm:t>
        <a:bodyPr/>
        <a:lstStyle/>
        <a:p>
          <a:endParaRPr lang="en-US"/>
        </a:p>
      </dgm:t>
    </dgm:pt>
    <dgm:pt modelId="{E8179D8F-D017-4B40-882D-EC55309500BE}" type="sibTrans" cxnId="{B39FD219-0976-41D6-8113-1E7A882C2B00}">
      <dgm:prSet/>
      <dgm:spPr/>
      <dgm:t>
        <a:bodyPr/>
        <a:lstStyle/>
        <a:p>
          <a:endParaRPr lang="en-US"/>
        </a:p>
      </dgm:t>
    </dgm:pt>
    <dgm:pt modelId="{D15D4702-EC35-44B5-AA4C-8D47257E5C0A}">
      <dgm:prSet phldrT="[Text]"/>
      <dgm:spPr/>
      <dgm:t>
        <a:bodyPr/>
        <a:lstStyle/>
        <a:p>
          <a:r>
            <a:rPr lang="en-US" dirty="0"/>
            <a:t>Organisms</a:t>
          </a:r>
        </a:p>
      </dgm:t>
    </dgm:pt>
    <dgm:pt modelId="{4B170291-6897-45D9-B79B-2FB611E7EFC3}" type="parTrans" cxnId="{65A528C6-5945-4835-B06D-802E3CF78E79}">
      <dgm:prSet/>
      <dgm:spPr/>
      <dgm:t>
        <a:bodyPr/>
        <a:lstStyle/>
        <a:p>
          <a:endParaRPr lang="en-US"/>
        </a:p>
      </dgm:t>
    </dgm:pt>
    <dgm:pt modelId="{35929838-44D9-48DC-B47F-70B0F66778EE}" type="sibTrans" cxnId="{65A528C6-5945-4835-B06D-802E3CF78E79}">
      <dgm:prSet/>
      <dgm:spPr/>
      <dgm:t>
        <a:bodyPr/>
        <a:lstStyle/>
        <a:p>
          <a:endParaRPr lang="en-US"/>
        </a:p>
      </dgm:t>
    </dgm:pt>
    <dgm:pt modelId="{EB16D46E-C5A6-4D6A-9981-0B2E9FE5A0F4}" type="pres">
      <dgm:prSet presAssocID="{B540EE09-7EE8-464C-8CCB-4DFA47326DE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ACF376A-CFE9-47F2-9336-237D478A8403}" type="pres">
      <dgm:prSet presAssocID="{B540EE09-7EE8-464C-8CCB-4DFA47326DE3}" presName="dummyMaxCanvas" presStyleCnt="0"/>
      <dgm:spPr/>
    </dgm:pt>
    <dgm:pt modelId="{BC603C38-1462-4E5E-9334-D580898790B2}" type="pres">
      <dgm:prSet presAssocID="{B540EE09-7EE8-464C-8CCB-4DFA47326DE3}" presName="parentComposite" presStyleCnt="0"/>
      <dgm:spPr/>
    </dgm:pt>
    <dgm:pt modelId="{626578EF-4AD1-4E87-BC43-FC581E46B673}" type="pres">
      <dgm:prSet presAssocID="{B540EE09-7EE8-464C-8CCB-4DFA47326DE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AA83A986-2270-4EB9-8469-FF596D3F4C76}" type="pres">
      <dgm:prSet presAssocID="{B540EE09-7EE8-464C-8CCB-4DFA47326DE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638CA68B-56E2-44C7-9C1E-3CE047D7FCAB}" type="pres">
      <dgm:prSet presAssocID="{B540EE09-7EE8-464C-8CCB-4DFA47326DE3}" presName="childrenComposite" presStyleCnt="0"/>
      <dgm:spPr/>
    </dgm:pt>
    <dgm:pt modelId="{E34087CE-75FC-4EE0-B191-581272B57D89}" type="pres">
      <dgm:prSet presAssocID="{B540EE09-7EE8-464C-8CCB-4DFA47326DE3}" presName="dummyMaxCanvas_ChildArea" presStyleCnt="0"/>
      <dgm:spPr/>
    </dgm:pt>
    <dgm:pt modelId="{B0BCFE5E-051F-4010-826F-5A71EBFB52CF}" type="pres">
      <dgm:prSet presAssocID="{B540EE09-7EE8-464C-8CCB-4DFA47326DE3}" presName="fulcrum" presStyleLbl="alignAccFollowNode1" presStyleIdx="2" presStyleCnt="4"/>
      <dgm:spPr/>
    </dgm:pt>
    <dgm:pt modelId="{47D69699-8844-4714-BF01-5AC29FC8F0DE}" type="pres">
      <dgm:prSet presAssocID="{B540EE09-7EE8-464C-8CCB-4DFA47326DE3}" presName="balance_23" presStyleLbl="alignAccFollowNode1" presStyleIdx="3" presStyleCnt="4">
        <dgm:presLayoutVars>
          <dgm:bulletEnabled val="1"/>
        </dgm:presLayoutVars>
      </dgm:prSet>
      <dgm:spPr/>
    </dgm:pt>
    <dgm:pt modelId="{36EA9B45-8963-4CCE-A810-AA014C0168F3}" type="pres">
      <dgm:prSet presAssocID="{B540EE09-7EE8-464C-8CCB-4DFA47326DE3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8FD3C9-F1FB-414C-8F24-A277C70729F3}" type="pres">
      <dgm:prSet presAssocID="{B540EE09-7EE8-464C-8CCB-4DFA47326DE3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E57C33-D9A0-4DBA-9CD2-CA22E458EC12}" type="pres">
      <dgm:prSet presAssocID="{B540EE09-7EE8-464C-8CCB-4DFA47326DE3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BA9F84-53FE-4F93-9296-D940CC4183DE}" type="pres">
      <dgm:prSet presAssocID="{B540EE09-7EE8-464C-8CCB-4DFA47326DE3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6BEA8B-1AA9-4428-A28D-23DB199E15AD}" type="pres">
      <dgm:prSet presAssocID="{B540EE09-7EE8-464C-8CCB-4DFA47326DE3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E049834-C959-4500-8579-10ACBA9D725E}" srcId="{8DFD0528-8133-4596-8B71-2ED6449A5AC9}" destId="{8EEAD504-0BC8-4D7E-9F05-95267DF9B255}" srcOrd="0" destOrd="0" parTransId="{FFC9C607-14CD-43F2-BF39-1008CCC55D05}" sibTransId="{5A37FA28-09D1-4FAD-ADD5-29D31E797DD3}"/>
    <dgm:cxn modelId="{EAC7C868-8C6F-4618-A190-9C7DB9B1DBC6}" type="presOf" srcId="{8DFD0528-8133-4596-8B71-2ED6449A5AC9}" destId="{626578EF-4AD1-4E87-BC43-FC581E46B673}" srcOrd="0" destOrd="0" presId="urn:microsoft.com/office/officeart/2005/8/layout/balance1"/>
    <dgm:cxn modelId="{ADEF2523-3B55-4701-9A4D-067E688E4B0D}" srcId="{A8CF08F1-7A0B-4980-9C6F-55B01D3FF112}" destId="{1BAB47AF-DA75-4931-984D-37572E45C7DB}" srcOrd="0" destOrd="0" parTransId="{D2A51D81-9F29-40F4-B3D0-77786A2A11DB}" sibTransId="{ADBAF645-4E2C-440C-BF73-DD1F30CDEB5E}"/>
    <dgm:cxn modelId="{1F28DEF0-9B22-4C03-99D8-5D3338D987E5}" type="presOf" srcId="{8309C47F-9CDB-4790-8FD7-B71F7A456736}" destId="{3C6BEA8B-1AA9-4428-A28D-23DB199E15AD}" srcOrd="0" destOrd="0" presId="urn:microsoft.com/office/officeart/2005/8/layout/balance1"/>
    <dgm:cxn modelId="{AE0E125E-821F-4F03-971D-E5CD58ADDEB6}" type="presOf" srcId="{E7AA671C-3A2C-4811-965B-5C3AD1388574}" destId="{FE8FD3C9-F1FB-414C-8F24-A277C70729F3}" srcOrd="0" destOrd="0" presId="urn:microsoft.com/office/officeart/2005/8/layout/balance1"/>
    <dgm:cxn modelId="{B39FD219-0976-41D6-8113-1E7A882C2B00}" srcId="{A8CF08F1-7A0B-4980-9C6F-55B01D3FF112}" destId="{E7AA671C-3A2C-4811-965B-5C3AD1388574}" srcOrd="1" destOrd="0" parTransId="{861416FE-8EB7-4CCE-AA17-E18F98800771}" sibTransId="{E8179D8F-D017-4B40-882D-EC55309500BE}"/>
    <dgm:cxn modelId="{65A528C6-5945-4835-B06D-802E3CF78E79}" srcId="{A8CF08F1-7A0B-4980-9C6F-55B01D3FF112}" destId="{D15D4702-EC35-44B5-AA4C-8D47257E5C0A}" srcOrd="2" destOrd="0" parTransId="{4B170291-6897-45D9-B79B-2FB611E7EFC3}" sibTransId="{35929838-44D9-48DC-B47F-70B0F66778EE}"/>
    <dgm:cxn modelId="{45CBA5AF-F6E1-481F-81CD-FA1046079A61}" srcId="{B540EE09-7EE8-464C-8CCB-4DFA47326DE3}" destId="{A8CF08F1-7A0B-4980-9C6F-55B01D3FF112}" srcOrd="1" destOrd="0" parTransId="{4C66A7FF-5FBD-4326-8476-E0EA4284D6E5}" sibTransId="{50B67414-05C7-40A8-B2AB-3BE75B963723}"/>
    <dgm:cxn modelId="{9A768DC9-A6B4-4E2A-A252-39A87588B55C}" type="presOf" srcId="{1BAB47AF-DA75-4931-984D-37572E45C7DB}" destId="{36EA9B45-8963-4CCE-A810-AA014C0168F3}" srcOrd="0" destOrd="0" presId="urn:microsoft.com/office/officeart/2005/8/layout/balance1"/>
    <dgm:cxn modelId="{0548AD7A-53D3-42AD-81BA-E9AD78C4967F}" type="presOf" srcId="{D15D4702-EC35-44B5-AA4C-8D47257E5C0A}" destId="{C0E57C33-D9A0-4DBA-9CD2-CA22E458EC12}" srcOrd="0" destOrd="0" presId="urn:microsoft.com/office/officeart/2005/8/layout/balance1"/>
    <dgm:cxn modelId="{7884F730-6F6D-4904-85B4-9B11D535D759}" type="presOf" srcId="{B540EE09-7EE8-464C-8CCB-4DFA47326DE3}" destId="{EB16D46E-C5A6-4D6A-9981-0B2E9FE5A0F4}" srcOrd="0" destOrd="0" presId="urn:microsoft.com/office/officeart/2005/8/layout/balance1"/>
    <dgm:cxn modelId="{CB9D9FB4-1080-4339-9CB3-B11D610B67E2}" srcId="{8DFD0528-8133-4596-8B71-2ED6449A5AC9}" destId="{8309C47F-9CDB-4790-8FD7-B71F7A456736}" srcOrd="1" destOrd="0" parTransId="{56BAC248-65F1-46B7-B451-299A16E57E1A}" sibTransId="{3D6738D3-19E2-499D-BA99-0657D2115BDC}"/>
    <dgm:cxn modelId="{C913DFFF-8849-46D5-A4EB-D5AA5B05C0E4}" type="presOf" srcId="{8EEAD504-0BC8-4D7E-9F05-95267DF9B255}" destId="{95BA9F84-53FE-4F93-9296-D940CC4183DE}" srcOrd="0" destOrd="0" presId="urn:microsoft.com/office/officeart/2005/8/layout/balance1"/>
    <dgm:cxn modelId="{D75B71F6-6E67-4191-AE99-F9C51B486FD9}" srcId="{B540EE09-7EE8-464C-8CCB-4DFA47326DE3}" destId="{8DFD0528-8133-4596-8B71-2ED6449A5AC9}" srcOrd="0" destOrd="0" parTransId="{DD13F19F-3239-47A1-BB10-0BD7FD862D81}" sibTransId="{DBCDDDA7-4827-460C-8CC5-3AADF1F1242A}"/>
    <dgm:cxn modelId="{6E99A44E-D613-4D9E-8518-4557597082B2}" type="presOf" srcId="{A8CF08F1-7A0B-4980-9C6F-55B01D3FF112}" destId="{AA83A986-2270-4EB9-8469-FF596D3F4C76}" srcOrd="0" destOrd="0" presId="urn:microsoft.com/office/officeart/2005/8/layout/balance1"/>
    <dgm:cxn modelId="{F449CBEC-5C6A-4942-981A-F95BE8BF5759}" type="presParOf" srcId="{EB16D46E-C5A6-4D6A-9981-0B2E9FE5A0F4}" destId="{EACF376A-CFE9-47F2-9336-237D478A8403}" srcOrd="0" destOrd="0" presId="urn:microsoft.com/office/officeart/2005/8/layout/balance1"/>
    <dgm:cxn modelId="{57953511-D0CC-4FEC-9E78-2B524AE9F734}" type="presParOf" srcId="{EB16D46E-C5A6-4D6A-9981-0B2E9FE5A0F4}" destId="{BC603C38-1462-4E5E-9334-D580898790B2}" srcOrd="1" destOrd="0" presId="urn:microsoft.com/office/officeart/2005/8/layout/balance1"/>
    <dgm:cxn modelId="{0B48BB4E-F098-471F-B1D5-4A4103E60952}" type="presParOf" srcId="{BC603C38-1462-4E5E-9334-D580898790B2}" destId="{626578EF-4AD1-4E87-BC43-FC581E46B673}" srcOrd="0" destOrd="0" presId="urn:microsoft.com/office/officeart/2005/8/layout/balance1"/>
    <dgm:cxn modelId="{3E85B69B-C53A-4681-9E76-BBF4F4C3FCD8}" type="presParOf" srcId="{BC603C38-1462-4E5E-9334-D580898790B2}" destId="{AA83A986-2270-4EB9-8469-FF596D3F4C76}" srcOrd="1" destOrd="0" presId="urn:microsoft.com/office/officeart/2005/8/layout/balance1"/>
    <dgm:cxn modelId="{C90FA19B-E1C0-4B01-9B97-13B6DA38CD12}" type="presParOf" srcId="{EB16D46E-C5A6-4D6A-9981-0B2E9FE5A0F4}" destId="{638CA68B-56E2-44C7-9C1E-3CE047D7FCAB}" srcOrd="2" destOrd="0" presId="urn:microsoft.com/office/officeart/2005/8/layout/balance1"/>
    <dgm:cxn modelId="{2F6B1321-9EBD-4863-ADF9-88731C1923B2}" type="presParOf" srcId="{638CA68B-56E2-44C7-9C1E-3CE047D7FCAB}" destId="{E34087CE-75FC-4EE0-B191-581272B57D89}" srcOrd="0" destOrd="0" presId="urn:microsoft.com/office/officeart/2005/8/layout/balance1"/>
    <dgm:cxn modelId="{32EF1EDF-258F-4754-B8B0-509BF68E45DB}" type="presParOf" srcId="{638CA68B-56E2-44C7-9C1E-3CE047D7FCAB}" destId="{B0BCFE5E-051F-4010-826F-5A71EBFB52CF}" srcOrd="1" destOrd="0" presId="urn:microsoft.com/office/officeart/2005/8/layout/balance1"/>
    <dgm:cxn modelId="{4E0A4DAF-3EE9-4013-8B0C-97AF242E41EB}" type="presParOf" srcId="{638CA68B-56E2-44C7-9C1E-3CE047D7FCAB}" destId="{47D69699-8844-4714-BF01-5AC29FC8F0DE}" srcOrd="2" destOrd="0" presId="urn:microsoft.com/office/officeart/2005/8/layout/balance1"/>
    <dgm:cxn modelId="{9EB28B2D-BBF0-40C8-BC2C-5E71365DDDC9}" type="presParOf" srcId="{638CA68B-56E2-44C7-9C1E-3CE047D7FCAB}" destId="{36EA9B45-8963-4CCE-A810-AA014C0168F3}" srcOrd="3" destOrd="0" presId="urn:microsoft.com/office/officeart/2005/8/layout/balance1"/>
    <dgm:cxn modelId="{51E6CBB5-207C-4153-AC36-C555799CC1A3}" type="presParOf" srcId="{638CA68B-56E2-44C7-9C1E-3CE047D7FCAB}" destId="{FE8FD3C9-F1FB-414C-8F24-A277C70729F3}" srcOrd="4" destOrd="0" presId="urn:microsoft.com/office/officeart/2005/8/layout/balance1"/>
    <dgm:cxn modelId="{52FF46C3-01C9-4E46-AC96-03B7A103C2E0}" type="presParOf" srcId="{638CA68B-56E2-44C7-9C1E-3CE047D7FCAB}" destId="{C0E57C33-D9A0-4DBA-9CD2-CA22E458EC12}" srcOrd="5" destOrd="0" presId="urn:microsoft.com/office/officeart/2005/8/layout/balance1"/>
    <dgm:cxn modelId="{9C0209E8-B8D4-43A2-A3B1-E106FD3CA939}" type="presParOf" srcId="{638CA68B-56E2-44C7-9C1E-3CE047D7FCAB}" destId="{95BA9F84-53FE-4F93-9296-D940CC4183DE}" srcOrd="6" destOrd="0" presId="urn:microsoft.com/office/officeart/2005/8/layout/balance1"/>
    <dgm:cxn modelId="{EE2C5FBE-0371-4D49-AE39-7468F2172DB8}" type="presParOf" srcId="{638CA68B-56E2-44C7-9C1E-3CE047D7FCAB}" destId="{3C6BEA8B-1AA9-4428-A28D-23DB199E15AD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848C4-D7A3-4B0A-85D6-7D0937D56784}">
      <dsp:nvSpPr>
        <dsp:cNvPr id="0" name=""/>
        <dsp:cNvSpPr/>
      </dsp:nvSpPr>
      <dsp:spPr>
        <a:xfrm>
          <a:off x="5125870" y="1737"/>
          <a:ext cx="1540208" cy="154020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Sepsis</a:t>
          </a:r>
        </a:p>
      </dsp:txBody>
      <dsp:txXfrm>
        <a:off x="5351428" y="227295"/>
        <a:ext cx="1089092" cy="1089092"/>
      </dsp:txXfrm>
    </dsp:sp>
    <dsp:sp modelId="{E61FFF67-2CF3-46DD-9BB7-E07229742497}">
      <dsp:nvSpPr>
        <dsp:cNvPr id="0" name=""/>
        <dsp:cNvSpPr/>
      </dsp:nvSpPr>
      <dsp:spPr>
        <a:xfrm rot="1800000">
          <a:off x="6682407" y="1083921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6690618" y="1157243"/>
        <a:ext cx="285995" cy="311892"/>
      </dsp:txXfrm>
    </dsp:sp>
    <dsp:sp modelId="{C40D4B71-ADF9-4D8F-B58D-7D6C2777C74C}">
      <dsp:nvSpPr>
        <dsp:cNvPr id="0" name=""/>
        <dsp:cNvSpPr/>
      </dsp:nvSpPr>
      <dsp:spPr>
        <a:xfrm>
          <a:off x="7127328" y="1157279"/>
          <a:ext cx="1540208" cy="1540208"/>
        </a:xfrm>
        <a:prstGeom prst="ellipse">
          <a:avLst/>
        </a:prstGeom>
        <a:solidFill>
          <a:schemeClr val="accent5">
            <a:hueOff val="682633"/>
            <a:satOff val="-19415"/>
            <a:lumOff val="6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Broad spectrum antibiotics</a:t>
          </a:r>
        </a:p>
      </dsp:txBody>
      <dsp:txXfrm>
        <a:off x="7352886" y="1382837"/>
        <a:ext cx="1089092" cy="1089092"/>
      </dsp:txXfrm>
    </dsp:sp>
    <dsp:sp modelId="{8ABACD74-BA41-4C95-B22A-72C5E27CB5BC}">
      <dsp:nvSpPr>
        <dsp:cNvPr id="0" name=""/>
        <dsp:cNvSpPr/>
      </dsp:nvSpPr>
      <dsp:spPr>
        <a:xfrm rot="5400000">
          <a:off x="7693150" y="2811452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682633"/>
            <a:satOff val="-19415"/>
            <a:lumOff val="6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7754435" y="2854132"/>
        <a:ext cx="285995" cy="311892"/>
      </dsp:txXfrm>
    </dsp:sp>
    <dsp:sp modelId="{3786DF3A-ABA7-4164-B439-2FB751FFADFE}">
      <dsp:nvSpPr>
        <dsp:cNvPr id="0" name=""/>
        <dsp:cNvSpPr/>
      </dsp:nvSpPr>
      <dsp:spPr>
        <a:xfrm>
          <a:off x="7127328" y="3468363"/>
          <a:ext cx="1540208" cy="1540208"/>
        </a:xfrm>
        <a:prstGeom prst="ellipse">
          <a:avLst/>
        </a:prstGeom>
        <a:solidFill>
          <a:schemeClr val="accent5">
            <a:hueOff val="1365266"/>
            <a:satOff val="-38830"/>
            <a:lumOff val="12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Ineffective stewardship</a:t>
          </a:r>
        </a:p>
      </dsp:txBody>
      <dsp:txXfrm>
        <a:off x="7352886" y="3693921"/>
        <a:ext cx="1089092" cy="1089092"/>
      </dsp:txXfrm>
    </dsp:sp>
    <dsp:sp modelId="{E553FF7B-BEFF-4138-9695-2B434A6FDDF0}">
      <dsp:nvSpPr>
        <dsp:cNvPr id="0" name=""/>
        <dsp:cNvSpPr/>
      </dsp:nvSpPr>
      <dsp:spPr>
        <a:xfrm rot="9000000">
          <a:off x="6702435" y="4550547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365266"/>
            <a:satOff val="-38830"/>
            <a:lumOff val="12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6816793" y="4623869"/>
        <a:ext cx="285995" cy="311892"/>
      </dsp:txXfrm>
    </dsp:sp>
    <dsp:sp modelId="{F4896AD6-7458-4603-B205-8FE12F8F5E8B}">
      <dsp:nvSpPr>
        <dsp:cNvPr id="0" name=""/>
        <dsp:cNvSpPr/>
      </dsp:nvSpPr>
      <dsp:spPr>
        <a:xfrm>
          <a:off x="5125870" y="4623905"/>
          <a:ext cx="1540208" cy="1540208"/>
        </a:xfrm>
        <a:prstGeom prst="ellipse">
          <a:avLst/>
        </a:prstGeom>
        <a:solidFill>
          <a:schemeClr val="accent5">
            <a:hueOff val="2047898"/>
            <a:satOff val="-58246"/>
            <a:lumOff val="18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Resistance</a:t>
          </a:r>
        </a:p>
      </dsp:txBody>
      <dsp:txXfrm>
        <a:off x="5351428" y="4849463"/>
        <a:ext cx="1089092" cy="1089092"/>
      </dsp:txXfrm>
    </dsp:sp>
    <dsp:sp modelId="{828068A1-E5C0-4658-8D35-BEF5B939F562}">
      <dsp:nvSpPr>
        <dsp:cNvPr id="0" name=""/>
        <dsp:cNvSpPr/>
      </dsp:nvSpPr>
      <dsp:spPr>
        <a:xfrm rot="12600000">
          <a:off x="4700978" y="4562110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47898"/>
            <a:satOff val="-58246"/>
            <a:lumOff val="18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4815336" y="4696716"/>
        <a:ext cx="285995" cy="311892"/>
      </dsp:txXfrm>
    </dsp:sp>
    <dsp:sp modelId="{059C1073-A5E0-4E48-9C07-29B886DB59F0}">
      <dsp:nvSpPr>
        <dsp:cNvPr id="0" name=""/>
        <dsp:cNvSpPr/>
      </dsp:nvSpPr>
      <dsp:spPr>
        <a:xfrm>
          <a:off x="3124413" y="3468363"/>
          <a:ext cx="1540208" cy="1540208"/>
        </a:xfrm>
        <a:prstGeom prst="ellipse">
          <a:avLst/>
        </a:prstGeom>
        <a:solidFill>
          <a:schemeClr val="accent5">
            <a:hueOff val="2730531"/>
            <a:satOff val="-77661"/>
            <a:lumOff val="252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Older antibiotics</a:t>
          </a:r>
        </a:p>
      </dsp:txBody>
      <dsp:txXfrm>
        <a:off x="3349971" y="3693921"/>
        <a:ext cx="1089092" cy="1089092"/>
      </dsp:txXfrm>
    </dsp:sp>
    <dsp:sp modelId="{BA5E7645-7709-4CD2-8D6E-138F0D14CFD1}">
      <dsp:nvSpPr>
        <dsp:cNvPr id="0" name=""/>
        <dsp:cNvSpPr/>
      </dsp:nvSpPr>
      <dsp:spPr>
        <a:xfrm rot="16200000">
          <a:off x="3690235" y="2834578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730531"/>
            <a:satOff val="-77661"/>
            <a:lumOff val="252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751520" y="2999827"/>
        <a:ext cx="285995" cy="311892"/>
      </dsp:txXfrm>
    </dsp:sp>
    <dsp:sp modelId="{95B38A89-A4DB-4D75-863F-B992D92FF8CB}">
      <dsp:nvSpPr>
        <dsp:cNvPr id="0" name=""/>
        <dsp:cNvSpPr/>
      </dsp:nvSpPr>
      <dsp:spPr>
        <a:xfrm>
          <a:off x="3124413" y="1157279"/>
          <a:ext cx="1540208" cy="1540208"/>
        </a:xfrm>
        <a:prstGeom prst="ellipse">
          <a:avLst/>
        </a:prstGeom>
        <a:solidFill>
          <a:schemeClr val="accent5">
            <a:hueOff val="3413164"/>
            <a:satOff val="-97076"/>
            <a:lumOff val="3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Poorer outcomes</a:t>
          </a:r>
        </a:p>
      </dsp:txBody>
      <dsp:txXfrm>
        <a:off x="3349971" y="1382837"/>
        <a:ext cx="1089092" cy="1089092"/>
      </dsp:txXfrm>
    </dsp:sp>
    <dsp:sp modelId="{0B99E88E-B67E-44AC-9B20-2D015EB34E5E}">
      <dsp:nvSpPr>
        <dsp:cNvPr id="0" name=""/>
        <dsp:cNvSpPr/>
      </dsp:nvSpPr>
      <dsp:spPr>
        <a:xfrm rot="19800000">
          <a:off x="4680950" y="1095484"/>
          <a:ext cx="408564" cy="5198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413164"/>
            <a:satOff val="-97076"/>
            <a:lumOff val="3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689161" y="1230090"/>
        <a:ext cx="285995" cy="311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44BCB-13AC-4E1B-84FC-9DE71C754499}">
      <dsp:nvSpPr>
        <dsp:cNvPr id="0" name=""/>
        <dsp:cNvSpPr/>
      </dsp:nvSpPr>
      <dsp:spPr>
        <a:xfrm>
          <a:off x="914399" y="0"/>
          <a:ext cx="10363200" cy="6308726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A838CA-F28A-4295-9752-53ED8283BAA5}">
      <dsp:nvSpPr>
        <dsp:cNvPr id="0" name=""/>
        <dsp:cNvSpPr/>
      </dsp:nvSpPr>
      <dsp:spPr>
        <a:xfrm>
          <a:off x="4827" y="1892617"/>
          <a:ext cx="2196200" cy="25234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Pathogen</a:t>
          </a:r>
        </a:p>
      </dsp:txBody>
      <dsp:txXfrm>
        <a:off x="112037" y="1999827"/>
        <a:ext cx="1981780" cy="2309070"/>
      </dsp:txXfrm>
    </dsp:sp>
    <dsp:sp modelId="{C5999655-FAE2-4556-BD76-247F434557BE}">
      <dsp:nvSpPr>
        <dsp:cNvPr id="0" name=""/>
        <dsp:cNvSpPr/>
      </dsp:nvSpPr>
      <dsp:spPr>
        <a:xfrm>
          <a:off x="2501363" y="1892617"/>
          <a:ext cx="2196200" cy="2523490"/>
        </a:xfrm>
        <a:prstGeom prst="roundRect">
          <a:avLst/>
        </a:prstGeom>
        <a:solidFill>
          <a:schemeClr val="accent5">
            <a:hueOff val="853291"/>
            <a:satOff val="-24269"/>
            <a:lumOff val="78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Practice</a:t>
          </a:r>
        </a:p>
      </dsp:txBody>
      <dsp:txXfrm>
        <a:off x="2608573" y="1999827"/>
        <a:ext cx="1981780" cy="2309070"/>
      </dsp:txXfrm>
    </dsp:sp>
    <dsp:sp modelId="{D0E4B23F-2009-4088-B293-7BEC9D0D4789}">
      <dsp:nvSpPr>
        <dsp:cNvPr id="0" name=""/>
        <dsp:cNvSpPr/>
      </dsp:nvSpPr>
      <dsp:spPr>
        <a:xfrm>
          <a:off x="4997899" y="1892617"/>
          <a:ext cx="2196200" cy="2523490"/>
        </a:xfrm>
        <a:prstGeom prst="roundRect">
          <a:avLst/>
        </a:prstGeom>
        <a:solidFill>
          <a:schemeClr val="accent5">
            <a:hueOff val="1706582"/>
            <a:satOff val="-48538"/>
            <a:lumOff val="15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Place</a:t>
          </a:r>
        </a:p>
      </dsp:txBody>
      <dsp:txXfrm>
        <a:off x="5105109" y="1999827"/>
        <a:ext cx="1981780" cy="2309070"/>
      </dsp:txXfrm>
    </dsp:sp>
    <dsp:sp modelId="{0DC08F65-B9E0-4A3E-8D19-41B288CF3B24}">
      <dsp:nvSpPr>
        <dsp:cNvPr id="0" name=""/>
        <dsp:cNvSpPr/>
      </dsp:nvSpPr>
      <dsp:spPr>
        <a:xfrm>
          <a:off x="7494435" y="1892617"/>
          <a:ext cx="2196200" cy="2523490"/>
        </a:xfrm>
        <a:prstGeom prst="roundRect">
          <a:avLst/>
        </a:prstGeom>
        <a:solidFill>
          <a:schemeClr val="accent5">
            <a:hueOff val="2559873"/>
            <a:satOff val="-72807"/>
            <a:lumOff val="236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Patient</a:t>
          </a:r>
        </a:p>
      </dsp:txBody>
      <dsp:txXfrm>
        <a:off x="7601645" y="1999827"/>
        <a:ext cx="1981780" cy="2309070"/>
      </dsp:txXfrm>
    </dsp:sp>
    <dsp:sp modelId="{339840BA-987A-4DBE-AF66-9771A6887796}">
      <dsp:nvSpPr>
        <dsp:cNvPr id="0" name=""/>
        <dsp:cNvSpPr/>
      </dsp:nvSpPr>
      <dsp:spPr>
        <a:xfrm>
          <a:off x="9990971" y="1892617"/>
          <a:ext cx="2196200" cy="2523490"/>
        </a:xfrm>
        <a:prstGeom prst="roundRect">
          <a:avLst/>
        </a:prstGeom>
        <a:solidFill>
          <a:schemeClr val="accent5">
            <a:hueOff val="3413164"/>
            <a:satOff val="-97076"/>
            <a:lumOff val="3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AMR</a:t>
          </a:r>
        </a:p>
      </dsp:txBody>
      <dsp:txXfrm>
        <a:off x="10098181" y="1999827"/>
        <a:ext cx="1981780" cy="23090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578EF-4AD1-4E87-BC43-FC581E46B673}">
      <dsp:nvSpPr>
        <dsp:cNvPr id="0" name=""/>
        <dsp:cNvSpPr/>
      </dsp:nvSpPr>
      <dsp:spPr>
        <a:xfrm>
          <a:off x="1679786" y="0"/>
          <a:ext cx="1950720" cy="108373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Antimicrobial Use</a:t>
          </a:r>
        </a:p>
      </dsp:txBody>
      <dsp:txXfrm>
        <a:off x="1711527" y="31741"/>
        <a:ext cx="1887238" cy="1020251"/>
      </dsp:txXfrm>
    </dsp:sp>
    <dsp:sp modelId="{AA83A986-2270-4EB9-8469-FF596D3F4C76}">
      <dsp:nvSpPr>
        <dsp:cNvPr id="0" name=""/>
        <dsp:cNvSpPr/>
      </dsp:nvSpPr>
      <dsp:spPr>
        <a:xfrm>
          <a:off x="4497493" y="0"/>
          <a:ext cx="1950720" cy="108373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1431873"/>
            <a:satOff val="-9802"/>
            <a:lumOff val="131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1431873"/>
              <a:satOff val="-9802"/>
              <a:lumOff val="13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Antimicrobial resistance</a:t>
          </a:r>
        </a:p>
      </dsp:txBody>
      <dsp:txXfrm>
        <a:off x="4529234" y="31741"/>
        <a:ext cx="1887238" cy="1020251"/>
      </dsp:txXfrm>
    </dsp:sp>
    <dsp:sp modelId="{B0BCFE5E-051F-4010-826F-5A71EBFB52CF}">
      <dsp:nvSpPr>
        <dsp:cNvPr id="0" name=""/>
        <dsp:cNvSpPr/>
      </dsp:nvSpPr>
      <dsp:spPr>
        <a:xfrm>
          <a:off x="3657599" y="4605866"/>
          <a:ext cx="812800" cy="812800"/>
        </a:xfrm>
        <a:prstGeom prst="triangle">
          <a:avLst/>
        </a:prstGeom>
        <a:solidFill>
          <a:schemeClr val="accent5">
            <a:tint val="40000"/>
            <a:alpha val="90000"/>
            <a:hueOff val="2863746"/>
            <a:satOff val="-19604"/>
            <a:lumOff val="262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2863746"/>
              <a:satOff val="-19604"/>
              <a:lumOff val="26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69699-8844-4714-BF01-5AC29FC8F0DE}">
      <dsp:nvSpPr>
        <dsp:cNvPr id="0" name=""/>
        <dsp:cNvSpPr/>
      </dsp:nvSpPr>
      <dsp:spPr>
        <a:xfrm rot="240000">
          <a:off x="1624855" y="4257573"/>
          <a:ext cx="4878289" cy="341123"/>
        </a:xfrm>
        <a:prstGeom prst="rect">
          <a:avLst/>
        </a:prstGeom>
        <a:solidFill>
          <a:schemeClr val="accent5">
            <a:tint val="40000"/>
            <a:alpha val="90000"/>
            <a:hueOff val="4295620"/>
            <a:satOff val="-29406"/>
            <a:lumOff val="3939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4295620"/>
              <a:satOff val="-29406"/>
              <a:lumOff val="3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EA9B45-8963-4CCE-A810-AA014C0168F3}">
      <dsp:nvSpPr>
        <dsp:cNvPr id="0" name=""/>
        <dsp:cNvSpPr/>
      </dsp:nvSpPr>
      <dsp:spPr>
        <a:xfrm rot="240000">
          <a:off x="4553844" y="3404681"/>
          <a:ext cx="1946391" cy="9068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HCAI</a:t>
          </a:r>
        </a:p>
      </dsp:txBody>
      <dsp:txXfrm>
        <a:off x="4598111" y="3448948"/>
        <a:ext cx="1857857" cy="818285"/>
      </dsp:txXfrm>
    </dsp:sp>
    <dsp:sp modelId="{FE8FD3C9-F1FB-414C-8F24-A277C70729F3}">
      <dsp:nvSpPr>
        <dsp:cNvPr id="0" name=""/>
        <dsp:cNvSpPr/>
      </dsp:nvSpPr>
      <dsp:spPr>
        <a:xfrm rot="240000">
          <a:off x="4624286" y="2429321"/>
          <a:ext cx="1946391" cy="906819"/>
        </a:xfrm>
        <a:prstGeom prst="roundRect">
          <a:avLst/>
        </a:prstGeom>
        <a:solidFill>
          <a:schemeClr val="accent5">
            <a:hueOff val="853291"/>
            <a:satOff val="-24269"/>
            <a:lumOff val="78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Agriculture</a:t>
          </a:r>
        </a:p>
      </dsp:txBody>
      <dsp:txXfrm>
        <a:off x="4668553" y="2473588"/>
        <a:ext cx="1857857" cy="818285"/>
      </dsp:txXfrm>
    </dsp:sp>
    <dsp:sp modelId="{C0E57C33-D9A0-4DBA-9CD2-CA22E458EC12}">
      <dsp:nvSpPr>
        <dsp:cNvPr id="0" name=""/>
        <dsp:cNvSpPr/>
      </dsp:nvSpPr>
      <dsp:spPr>
        <a:xfrm rot="240000">
          <a:off x="4694729" y="1475635"/>
          <a:ext cx="1946391" cy="906819"/>
        </a:xfrm>
        <a:prstGeom prst="roundRect">
          <a:avLst/>
        </a:prstGeom>
        <a:solidFill>
          <a:schemeClr val="accent5">
            <a:hueOff val="1706582"/>
            <a:satOff val="-48538"/>
            <a:lumOff val="15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Organisms</a:t>
          </a:r>
        </a:p>
      </dsp:txBody>
      <dsp:txXfrm>
        <a:off x="4738996" y="1519902"/>
        <a:ext cx="1857857" cy="818285"/>
      </dsp:txXfrm>
    </dsp:sp>
    <dsp:sp modelId="{95BA9F84-53FE-4F93-9296-D940CC4183DE}">
      <dsp:nvSpPr>
        <dsp:cNvPr id="0" name=""/>
        <dsp:cNvSpPr/>
      </dsp:nvSpPr>
      <dsp:spPr>
        <a:xfrm rot="240000">
          <a:off x="1763230" y="3209609"/>
          <a:ext cx="1946391" cy="906819"/>
        </a:xfrm>
        <a:prstGeom prst="roundRect">
          <a:avLst/>
        </a:prstGeom>
        <a:solidFill>
          <a:schemeClr val="accent5">
            <a:hueOff val="2559873"/>
            <a:satOff val="-72807"/>
            <a:lumOff val="236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Prompt Treatment</a:t>
          </a:r>
        </a:p>
      </dsp:txBody>
      <dsp:txXfrm>
        <a:off x="1807497" y="3253876"/>
        <a:ext cx="1857857" cy="818285"/>
      </dsp:txXfrm>
    </dsp:sp>
    <dsp:sp modelId="{3C6BEA8B-1AA9-4428-A28D-23DB199E15AD}">
      <dsp:nvSpPr>
        <dsp:cNvPr id="0" name=""/>
        <dsp:cNvSpPr/>
      </dsp:nvSpPr>
      <dsp:spPr>
        <a:xfrm rot="240000">
          <a:off x="1833673" y="2234249"/>
          <a:ext cx="1946391" cy="906819"/>
        </a:xfrm>
        <a:prstGeom prst="roundRect">
          <a:avLst/>
        </a:prstGeom>
        <a:solidFill>
          <a:schemeClr val="accent5">
            <a:hueOff val="3413164"/>
            <a:satOff val="-97076"/>
            <a:lumOff val="3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Expectation</a:t>
          </a:r>
        </a:p>
      </dsp:txBody>
      <dsp:txXfrm>
        <a:off x="1877940" y="2278516"/>
        <a:ext cx="1857857" cy="818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4D26C-AAD2-49DC-8AF7-AB88EF7925B2}" type="datetimeFigureOut">
              <a:rPr lang="en-GB" smtClean="0"/>
              <a:t>13/06/2017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C84CF-1DA3-4BFC-961F-F0BA0AAAF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73238"/>
            <a:ext cx="12192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628776"/>
            <a:ext cx="12192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4000" y="2132857"/>
            <a:ext cx="10178197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4000" y="6021288"/>
            <a:ext cx="10178197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453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84" charset="0"/>
                <a:ea typeface="ヒラギノ角ゴ Pro W3" pitchFamily="84" charset="-128"/>
                <a:cs typeface="ヒラギノ角ゴ Pro W3" pitchFamily="84" charset="-128"/>
              </a:defRPr>
            </a:lvl1pPr>
          </a:lstStyle>
          <a:p>
            <a:fld id="{BD7AC923-FCDF-4156-BF0F-8C6A817F53D8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6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84" charset="0"/>
                <a:ea typeface="ヒラギノ角ゴ Pro W3" pitchFamily="84" charset="-128"/>
                <a:cs typeface="ヒラギノ角ゴ Pro W3" pitchFamily="84" charset="-128"/>
              </a:defRPr>
            </a:lvl1pPr>
          </a:lstStyle>
          <a:p>
            <a:fld id="{601E18C7-5C31-484E-8392-C6E8E983EAEA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18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84" charset="0"/>
                <a:ea typeface="ヒラギノ角ゴ Pro W3" pitchFamily="84" charset="-128"/>
                <a:cs typeface="ヒラギノ角ゴ Pro W3" pitchFamily="84" charset="-128"/>
              </a:defRPr>
            </a:lvl1pPr>
          </a:lstStyle>
          <a:p>
            <a:fld id="{39B075F5-F6D1-4B90-B55A-94CAC829C385}" type="datetime1">
              <a:rPr lang="en-GB" smtClean="0"/>
              <a:t>13/06/2017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80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B8B55E-68C8-4E99-8325-A464EA4B3A3A}" type="datetime1">
              <a:rPr lang="en-GB" smtClean="0"/>
              <a:t>13/06/2017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16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088001"/>
            <a:ext cx="10704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26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628000"/>
            <a:ext cx="10704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rgbClr val="00AE9E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36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088000"/>
            <a:ext cx="5232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088000"/>
            <a:ext cx="5232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07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628000"/>
            <a:ext cx="5232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628000"/>
            <a:ext cx="5232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09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1367999"/>
            <a:ext cx="10704000" cy="47880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2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4103861" cy="670396"/>
          </a:xfrm>
        </p:spPr>
        <p:txBody>
          <a:bodyPr anchor="t" anchorCtr="0"/>
          <a:lstStyle>
            <a:lvl1pPr algn="l">
              <a:defRPr sz="1800" b="0" i="0" spc="0"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883" y="1368001"/>
            <a:ext cx="6398851" cy="4788000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132856"/>
            <a:ext cx="4103861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77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773238"/>
            <a:ext cx="12192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1628776"/>
            <a:ext cx="12192000" cy="1444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9" descr="PHE_3268_SML_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333375"/>
            <a:ext cx="168063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800000"/>
            <a:ext cx="10704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4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08725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6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951" y="274638"/>
            <a:ext cx="107061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42951" y="1600201"/>
            <a:ext cx="10706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6"/>
            <a:ext cx="12192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84" charset="0"/>
                <a:ea typeface="ヒラギノ角ゴ Pro W3" pitchFamily="84" charset="-128"/>
                <a:cs typeface="ヒラギノ角ゴ Pro W3" pitchFamily="84" charset="-128"/>
              </a:defRPr>
            </a:lvl1pPr>
          </a:lstStyle>
          <a:p>
            <a:fld id="{652A7698-2F21-4BFF-B971-4E7B6F8B36C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200151" y="6308726"/>
            <a:ext cx="10752667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AE9E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AE9E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AE9E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AE9E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Font typeface="Arial" pitchFamily="34" charset="0"/>
        <a:defRPr kern="120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1" fontAlgn="base" hangingPunct="1">
        <a:spcBef>
          <a:spcPts val="6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ヒラギノ角ゴ Pro W3"/>
        </a:defRPr>
      </a:lvl2pPr>
      <a:lvl3pPr marL="215900" indent="-215900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ヒラギノ角ゴ Pro W3"/>
        </a:defRPr>
      </a:lvl3pPr>
      <a:lvl4pPr marL="625475" indent="-190500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ヒラギノ角ゴ Pro W3"/>
        </a:defRPr>
      </a:lvl4pPr>
      <a:lvl5pPr marL="1073150" indent="-1778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ヒラギノ角ゴ Pro W3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Antimicrobial resistance in clinical practice: challenges and aspirations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4000" y="4962525"/>
            <a:ext cx="10178197" cy="1397099"/>
          </a:xfrm>
        </p:spPr>
        <p:txBody>
          <a:bodyPr>
            <a:normAutofit/>
          </a:bodyPr>
          <a:lstStyle/>
          <a:p>
            <a:r>
              <a:rPr lang="en-GB" dirty="0"/>
              <a:t>Dr Abid Hussain</a:t>
            </a:r>
          </a:p>
          <a:p>
            <a:r>
              <a:rPr lang="en-GB" dirty="0"/>
              <a:t>Consultant Microbiologist &amp; Director of Infection Prevention &amp; Control</a:t>
            </a:r>
          </a:p>
          <a:p>
            <a:r>
              <a:rPr lang="en-GB" dirty="0"/>
              <a:t>Public Health Laboratory Birmingham</a:t>
            </a:r>
          </a:p>
          <a:p>
            <a:r>
              <a:rPr lang="en-GB" dirty="0"/>
              <a:t>June 2017</a:t>
            </a:r>
          </a:p>
        </p:txBody>
      </p:sp>
    </p:spTree>
    <p:extLst>
      <p:ext uri="{BB962C8B-B14F-4D97-AF65-F5344CB8AC3E}">
        <p14:creationId xmlns:p14="http://schemas.microsoft.com/office/powerpoint/2010/main" val="24736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14270"/>
              </p:ext>
            </p:extLst>
          </p:nvPr>
        </p:nvGraphicFramePr>
        <p:xfrm>
          <a:off x="228600" y="142875"/>
          <a:ext cx="11791950" cy="6165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Changes in Antimicrobial Resistance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MDR-E coli reports 2005-2010</a:t>
            </a:r>
          </a:p>
        </p:txBody>
      </p:sp>
      <p:pic>
        <p:nvPicPr>
          <p:cNvPr id="11" name="Content Placeholder 10" descr="A close up of a map&#10;&#10;Description generated with high confidence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13027" r="48729" b="42331"/>
          <a:stretch/>
        </p:blipFill>
        <p:spPr>
          <a:xfrm>
            <a:off x="6254747" y="2477039"/>
            <a:ext cx="4251327" cy="367159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MDR-E coli reports 2010-2015</a:t>
            </a:r>
          </a:p>
        </p:txBody>
      </p:sp>
      <p:pic>
        <p:nvPicPr>
          <p:cNvPr id="5" name="Picture 4" descr="A close up of a map&#10;&#10;Description generated with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9" t="13540" r="48281" b="41676"/>
          <a:stretch/>
        </p:blipFill>
        <p:spPr>
          <a:xfrm>
            <a:off x="839788" y="2477039"/>
            <a:ext cx="4332287" cy="3699634"/>
          </a:xfrm>
          <a:prstGeom prst="rect">
            <a:avLst/>
          </a:prstGeom>
        </p:spPr>
      </p:pic>
      <p:pic>
        <p:nvPicPr>
          <p:cNvPr id="13" name="Picture 12" descr="A close up of a map&#10;&#10;Description generated with high confidenc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78" t="13374" r="4062" b="59157"/>
          <a:stretch/>
        </p:blipFill>
        <p:spPr>
          <a:xfrm>
            <a:off x="9719368" y="-1"/>
            <a:ext cx="2472632" cy="2009775"/>
          </a:xfrm>
          <a:prstGeom prst="rect">
            <a:avLst/>
          </a:prstGeom>
        </p:spPr>
      </p:pic>
      <p:pic>
        <p:nvPicPr>
          <p:cNvPr id="1026" name="Picture 2" descr="New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21" y="5057106"/>
            <a:ext cx="147637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 rot="20211213">
            <a:off x="846638" y="3044471"/>
            <a:ext cx="1097280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Local data surveillance is key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340-2498-4594-8404-51896E8D291C}" type="datetime1">
              <a:rPr lang="en-GB" smtClean="0"/>
              <a:t>13/06/2017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3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C54990CE-943F-41A3-AAC0-443059C3E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7735"/>
              </p:ext>
            </p:extLst>
          </p:nvPr>
        </p:nvGraphicFramePr>
        <p:xfrm>
          <a:off x="1047751" y="0"/>
          <a:ext cx="10239374" cy="6308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9A52F-5219-4584-9A8A-58DB68AEA75F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3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deliver safe and effective patient care?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2733"/>
            <a:ext cx="4762500" cy="2400300"/>
          </a:xfrm>
          <a:prstGeom prst="rect">
            <a:avLst/>
          </a:prstGeom>
        </p:spPr>
      </p:pic>
      <p:pic>
        <p:nvPicPr>
          <p:cNvPr id="2050" name="Picture 2" descr="http://www.medicalaudits.co.uk/images/AntibioticGuardian-Large-300dpi%20landsca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685" y="3235153"/>
            <a:ext cx="4110330" cy="98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5" y="2147888"/>
            <a:ext cx="2857500" cy="2686050"/>
          </a:xfrm>
          <a:prstGeom prst="rect">
            <a:avLst/>
          </a:prstGeom>
        </p:spPr>
      </p:pic>
      <p:pic>
        <p:nvPicPr>
          <p:cNvPr id="2054" name="Picture 6" descr="http://www.bsac.org.uk/wp-content/uploads/2012/02/bsa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5077041"/>
            <a:ext cx="2919347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choosingwisely.org/wp-content/uploads/2015/03/IDS-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30" y="5077041"/>
            <a:ext cx="3705225" cy="111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pmlive.com/__data/assets/image/0020/402707/NICE_-_bod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342" y="4880256"/>
            <a:ext cx="3237203" cy="14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88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36524881"/>
              </p:ext>
            </p:extLst>
          </p:nvPr>
        </p:nvGraphicFramePr>
        <p:xfrm>
          <a:off x="0" y="0"/>
          <a:ext cx="12192000" cy="6308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8789-000F-4D95-A257-DBF7A989831C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0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8437508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07172-8E84-4810-8A7E-9ACB6D9ADA59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Applying policy to clinical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Changing patient population</a:t>
            </a:r>
          </a:p>
          <a:p>
            <a:r>
              <a:rPr lang="en-GB" dirty="0"/>
              <a:t>Healthcare Associated Infection (HCAI) trends</a:t>
            </a:r>
          </a:p>
          <a:p>
            <a:r>
              <a:rPr lang="en-GB" dirty="0"/>
              <a:t>Paucity of new antibiotics</a:t>
            </a:r>
          </a:p>
          <a:p>
            <a:r>
              <a:rPr lang="en-GB" dirty="0"/>
              <a:t>Changes in antimicrobial resistance</a:t>
            </a:r>
          </a:p>
          <a:p>
            <a:r>
              <a:rPr lang="en-GB" dirty="0"/>
              <a:t>How do we deliver safe and effective patient care?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8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is the population changing?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The UK population is projected to increase by 9.7m over the next 25 years (64.6m in 2014 to 74.3m in 2039)</a:t>
            </a:r>
          </a:p>
          <a:p>
            <a:r>
              <a:rPr lang="en-GB" dirty="0">
                <a:solidFill>
                  <a:schemeClr val="tx1"/>
                </a:solidFill>
              </a:rPr>
              <a:t>The UK population is projected to reach 70m by mid-2027</a:t>
            </a:r>
          </a:p>
          <a:p>
            <a:r>
              <a:rPr lang="en-GB" dirty="0">
                <a:solidFill>
                  <a:schemeClr val="tx1"/>
                </a:solidFill>
              </a:rPr>
              <a:t>Average age rising from 40.0 years in 2014 to 40.9 years in mid-2024 and 42.9 by mid-2039</a:t>
            </a:r>
          </a:p>
          <a:p>
            <a:r>
              <a:rPr lang="en-GB" dirty="0">
                <a:solidFill>
                  <a:schemeClr val="tx1"/>
                </a:solidFill>
              </a:rPr>
              <a:t>By mid-2039, more than 1 in 12 of the population is projected to be aged 80 or over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A close up of a map&#10;&#10;Description generated with very high confidence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648" y="2087563"/>
            <a:ext cx="4082816" cy="40687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5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vector graphics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712" y="0"/>
            <a:ext cx="8044575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8A249-C128-45F6-896A-DCD1F9EC1490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21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Health care associated infections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are providers measured?</a:t>
            </a:r>
          </a:p>
          <a:p>
            <a:pPr lvl="1"/>
            <a:r>
              <a:rPr lang="en-GB" dirty="0"/>
              <a:t>Blood stream infections (MRSA, MSSA, E coli)</a:t>
            </a:r>
          </a:p>
          <a:p>
            <a:pPr lvl="1"/>
            <a:r>
              <a:rPr lang="en-GB" dirty="0"/>
              <a:t>Other infections (CDI)</a:t>
            </a:r>
          </a:p>
          <a:p>
            <a:pPr lvl="1"/>
            <a:r>
              <a:rPr lang="en-GB" dirty="0"/>
              <a:t>Prescribing of antimicrobials</a:t>
            </a:r>
          </a:p>
          <a:p>
            <a:pPr lvl="1"/>
            <a:endParaRPr lang="en-GB" dirty="0"/>
          </a:p>
          <a:p>
            <a:r>
              <a:rPr lang="en-GB" dirty="0"/>
              <a:t>Data submitted to Public Health England</a:t>
            </a:r>
          </a:p>
          <a:p>
            <a:r>
              <a:rPr lang="en-GB" dirty="0"/>
              <a:t>Key trends:</a:t>
            </a:r>
          </a:p>
          <a:p>
            <a:pPr lvl="1"/>
            <a:r>
              <a:rPr lang="en-GB" dirty="0"/>
              <a:t>Blood stream infections</a:t>
            </a:r>
          </a:p>
          <a:p>
            <a:pPr lvl="1"/>
            <a:r>
              <a:rPr lang="en-GB" dirty="0"/>
              <a:t>CDI</a:t>
            </a:r>
          </a:p>
        </p:txBody>
      </p:sp>
      <p:pic>
        <p:nvPicPr>
          <p:cNvPr id="7" name="Picture 6" descr="A close up of a map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700" y="2511425"/>
            <a:ext cx="5067300" cy="38004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0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1775520" y="0"/>
            <a:ext cx="8712968" cy="63087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7A-3682-49CE-B087-CDEED5B2DB88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"/>
            <a:ext cx="9144000" cy="4756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11524" y="3317360"/>
            <a:ext cx="2808312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1600" i="1" dirty="0"/>
              <a:t>…independent Care Quality Commission (CQC) inspections focusing on infection prevention based on E. coli rates in hospitals and in the community, and taking action against poor performers….</a:t>
            </a:r>
            <a:endParaRPr lang="en-GB" sz="1600" i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0056" y="1032412"/>
            <a:ext cx="338437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1600" i="1" dirty="0"/>
              <a:t>…the NHS publishing staff hand hygiene indicators for the first time…</a:t>
            </a:r>
            <a:endParaRPr lang="en-GB" sz="1600" i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1504" y="5229781"/>
            <a:ext cx="432048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1600" i="1" dirty="0"/>
              <a:t>…displaying E. coli rates on wards, making them visible to patients and visitors in the same way that MRSA and C. difficile are currently…</a:t>
            </a:r>
            <a:endParaRPr lang="en-GB" sz="1600" i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0056" y="4869161"/>
            <a:ext cx="3888432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1600" i="1" dirty="0"/>
              <a:t>….A third of E. coli infections are now resistant to antibiotics and those who are infected with a resistant strain are twice as likely to die ….. E. coli infections have increased by a fifth in the last 5 years. Targeting </a:t>
            </a:r>
            <a:r>
              <a:rPr lang="en-GB" sz="1600" b="1" i="1" u="sng" dirty="0">
                <a:solidFill>
                  <a:srgbClr val="FF0000"/>
                </a:solidFill>
              </a:rPr>
              <a:t>preventable </a:t>
            </a:r>
            <a:r>
              <a:rPr lang="en-GB" sz="1600" i="1" dirty="0"/>
              <a:t>infections like E. coli helps to make care safer for patients….</a:t>
            </a:r>
            <a:endParaRPr lang="en-GB" sz="1600" i="1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F4D2-D0C5-4EF9-A989-48C65E31AD62}" type="datetime1">
              <a:rPr lang="en-GB" smtClean="0"/>
              <a:t>13/06/2017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healthcare staff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Screening</a:t>
            </a:r>
          </a:p>
          <a:p>
            <a:r>
              <a:rPr lang="en-GB" dirty="0"/>
              <a:t>Cleaning</a:t>
            </a:r>
          </a:p>
          <a:p>
            <a:r>
              <a:rPr lang="en-GB" dirty="0"/>
              <a:t>Hand hygiene</a:t>
            </a:r>
          </a:p>
          <a:p>
            <a:r>
              <a:rPr lang="en-GB" dirty="0"/>
              <a:t>Antimicrobial prescribing</a:t>
            </a:r>
          </a:p>
        </p:txBody>
      </p:sp>
      <p:pic>
        <p:nvPicPr>
          <p:cNvPr id="5" name="Picture 4" descr="A picture containing text&#10;&#10;Description generated with very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76" y="1830229"/>
            <a:ext cx="5915024" cy="44784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7698-2F21-4BFF-B971-4E7B6F8B36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48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Antibiotic pipeline</a:t>
            </a:r>
          </a:p>
        </p:txBody>
      </p:sp>
      <p:pic>
        <p:nvPicPr>
          <p:cNvPr id="7" name="Picture 6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1297201"/>
            <a:ext cx="11382375" cy="501152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308727"/>
            <a:ext cx="12192000" cy="549274"/>
          </a:xfrm>
        </p:spPr>
        <p:txBody>
          <a:bodyPr/>
          <a:lstStyle/>
          <a:p>
            <a:fld id="{652A7698-2F21-4BFF-B971-4E7B6F8B36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3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E" id="{36E5C916-52CF-41F7-81CC-339923CE072B}" vid="{84889F70-E920-4B6A-B7F8-1D7AD1D6E3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PHE</Template>
  <TotalTime>596</TotalTime>
  <Words>406</Words>
  <Application>Microsoft Macintosh PowerPoint</Application>
  <PresentationFormat>Widescreen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 Light</vt:lpstr>
      <vt:lpstr>ヒラギノ角ゴ Pro W3</vt:lpstr>
      <vt:lpstr>PHE</vt:lpstr>
      <vt:lpstr>Antimicrobial resistance in clinical practice: challenges and aspirations</vt:lpstr>
      <vt:lpstr>Applying policy to clinical practice</vt:lpstr>
      <vt:lpstr>How is the population changing?</vt:lpstr>
      <vt:lpstr>PowerPoint Presentation</vt:lpstr>
      <vt:lpstr>Health care associated infections</vt:lpstr>
      <vt:lpstr>PowerPoint Presentation</vt:lpstr>
      <vt:lpstr>PowerPoint Presentation</vt:lpstr>
      <vt:lpstr>What we healthcare staff do?</vt:lpstr>
      <vt:lpstr>Antibiotic pipeline</vt:lpstr>
      <vt:lpstr>PowerPoint Presentation</vt:lpstr>
      <vt:lpstr>Changes in Antimicrobial Resistance</vt:lpstr>
      <vt:lpstr>PowerPoint Presentation</vt:lpstr>
      <vt:lpstr>How do we deliver safe and effective patient care?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Antimicrobial resistance in clinical practice: challenges and aspirations</dc:title>
  <dc:creator>Abid Hussain</dc:creator>
  <cp:lastModifiedBy>Microsoft Office User</cp:lastModifiedBy>
  <cp:revision>25</cp:revision>
  <dcterms:created xsi:type="dcterms:W3CDTF">2017-06-11T12:43:38Z</dcterms:created>
  <dcterms:modified xsi:type="dcterms:W3CDTF">2017-06-13T08:25:17Z</dcterms:modified>
</cp:coreProperties>
</file>