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E"/>
    <a:srgbClr val="4C6B66"/>
    <a:srgbClr val="00A3C7"/>
    <a:srgbClr val="004B6B"/>
    <a:srgbClr val="333333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2185" autoAdjust="0"/>
  </p:normalViewPr>
  <p:slideViewPr>
    <p:cSldViewPr>
      <p:cViewPr varScale="1">
        <p:scale>
          <a:sx n="68" d="100"/>
          <a:sy n="68" d="100"/>
        </p:scale>
        <p:origin x="1470" y="78"/>
      </p:cViewPr>
      <p:guideLst>
        <p:guide orient="horz" pos="21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ED0BDE-943B-4B0E-BA5F-4393DA68836A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9EDA2C0-321A-4893-A98E-B9A248647087}">
      <dgm:prSet phldrT="[Text]"/>
      <dgm:spPr/>
      <dgm:t>
        <a:bodyPr/>
        <a:lstStyle/>
        <a:p>
          <a:r>
            <a:rPr lang="en-GB" dirty="0" smtClean="0"/>
            <a:t>Voice</a:t>
          </a:r>
          <a:endParaRPr lang="en-GB" dirty="0"/>
        </a:p>
      </dgm:t>
    </dgm:pt>
    <dgm:pt modelId="{8A11B140-884F-4991-B340-5B9CFFCCD058}" type="parTrans" cxnId="{4CC54CD2-1DA2-407E-8F2A-482BC4495600}">
      <dgm:prSet/>
      <dgm:spPr/>
      <dgm:t>
        <a:bodyPr/>
        <a:lstStyle/>
        <a:p>
          <a:endParaRPr lang="en-GB"/>
        </a:p>
      </dgm:t>
    </dgm:pt>
    <dgm:pt modelId="{D03CE40D-3665-419A-A65D-5619C5790A8C}" type="sibTrans" cxnId="{4CC54CD2-1DA2-407E-8F2A-482BC4495600}">
      <dgm:prSet/>
      <dgm:spPr/>
      <dgm:t>
        <a:bodyPr/>
        <a:lstStyle/>
        <a:p>
          <a:endParaRPr lang="en-GB"/>
        </a:p>
      </dgm:t>
    </dgm:pt>
    <dgm:pt modelId="{AFD41D9F-3873-4E58-9C69-A090143FC12C}">
      <dgm:prSet phldrT="[Text]"/>
      <dgm:spPr/>
      <dgm:t>
        <a:bodyPr/>
        <a:lstStyle/>
        <a:p>
          <a:r>
            <a:rPr lang="en-GB" dirty="0" smtClean="0"/>
            <a:t>Quality</a:t>
          </a:r>
          <a:endParaRPr lang="en-GB" dirty="0"/>
        </a:p>
      </dgm:t>
    </dgm:pt>
    <dgm:pt modelId="{12832BDE-2D17-46EA-BC47-EF2EA509A533}" type="parTrans" cxnId="{A6906E3C-90DF-408D-A725-9E17A9F2929B}">
      <dgm:prSet/>
      <dgm:spPr/>
      <dgm:t>
        <a:bodyPr/>
        <a:lstStyle/>
        <a:p>
          <a:endParaRPr lang="en-GB"/>
        </a:p>
      </dgm:t>
    </dgm:pt>
    <dgm:pt modelId="{0E2A7C03-FA04-4362-98F7-60162E9BB50A}" type="sibTrans" cxnId="{A6906E3C-90DF-408D-A725-9E17A9F2929B}">
      <dgm:prSet/>
      <dgm:spPr/>
      <dgm:t>
        <a:bodyPr/>
        <a:lstStyle/>
        <a:p>
          <a:endParaRPr lang="en-GB"/>
        </a:p>
      </dgm:t>
    </dgm:pt>
    <dgm:pt modelId="{D0134C63-A624-4CE3-AA4E-2956ABDE75B5}">
      <dgm:prSet phldrT="[Text]"/>
      <dgm:spPr/>
      <dgm:t>
        <a:bodyPr/>
        <a:lstStyle/>
        <a:p>
          <a:r>
            <a:rPr lang="en-GB" dirty="0" smtClean="0"/>
            <a:t>Integration</a:t>
          </a:r>
          <a:endParaRPr lang="en-GB" dirty="0"/>
        </a:p>
      </dgm:t>
    </dgm:pt>
    <dgm:pt modelId="{BC596745-9DE1-45B2-B931-C4288A40EDE9}" type="parTrans" cxnId="{00E3DA18-3C79-4ABB-924C-0932241A7B8B}">
      <dgm:prSet/>
      <dgm:spPr/>
      <dgm:t>
        <a:bodyPr/>
        <a:lstStyle/>
        <a:p>
          <a:endParaRPr lang="en-GB"/>
        </a:p>
      </dgm:t>
    </dgm:pt>
    <dgm:pt modelId="{6E2DB42D-7E40-4091-8819-8AA016B9F973}" type="sibTrans" cxnId="{00E3DA18-3C79-4ABB-924C-0932241A7B8B}">
      <dgm:prSet/>
      <dgm:spPr/>
      <dgm:t>
        <a:bodyPr/>
        <a:lstStyle/>
        <a:p>
          <a:endParaRPr lang="en-GB"/>
        </a:p>
      </dgm:t>
    </dgm:pt>
    <dgm:pt modelId="{15A058A7-B47D-4249-A79C-DDE0F2062704}">
      <dgm:prSet phldrT="[Text]"/>
      <dgm:spPr/>
      <dgm:t>
        <a:bodyPr/>
        <a:lstStyle/>
        <a:p>
          <a:r>
            <a:rPr lang="en-GB" dirty="0" smtClean="0"/>
            <a:t>Leadership</a:t>
          </a:r>
          <a:endParaRPr lang="en-GB" dirty="0"/>
        </a:p>
      </dgm:t>
    </dgm:pt>
    <dgm:pt modelId="{150FDB34-A1C0-481B-ACE2-C981E31B5175}" type="parTrans" cxnId="{06E56B88-FD7D-4906-9E95-EF2DB89B283E}">
      <dgm:prSet/>
      <dgm:spPr/>
      <dgm:t>
        <a:bodyPr/>
        <a:lstStyle/>
        <a:p>
          <a:endParaRPr lang="en-GB"/>
        </a:p>
      </dgm:t>
    </dgm:pt>
    <dgm:pt modelId="{4AC95983-C48A-4DD9-A94A-45EA761D58D2}" type="sibTrans" cxnId="{06E56B88-FD7D-4906-9E95-EF2DB89B283E}">
      <dgm:prSet/>
      <dgm:spPr/>
      <dgm:t>
        <a:bodyPr/>
        <a:lstStyle/>
        <a:p>
          <a:endParaRPr lang="en-GB"/>
        </a:p>
      </dgm:t>
    </dgm:pt>
    <dgm:pt modelId="{251410C5-48EE-4B9B-B0C1-774E0713C6E4}">
      <dgm:prSet phldrT="[Text]"/>
      <dgm:spPr/>
      <dgm:t>
        <a:bodyPr/>
        <a:lstStyle/>
        <a:p>
          <a:r>
            <a:rPr lang="en-GB" dirty="0" smtClean="0"/>
            <a:t>Funding</a:t>
          </a:r>
          <a:endParaRPr lang="en-GB" dirty="0"/>
        </a:p>
      </dgm:t>
    </dgm:pt>
    <dgm:pt modelId="{B2D12FC0-CBCA-41A8-A98F-48A5792B45CB}" type="sibTrans" cxnId="{C5DEEB1A-7C1F-41E3-A7CB-DEBF5386CD05}">
      <dgm:prSet/>
      <dgm:spPr/>
      <dgm:t>
        <a:bodyPr/>
        <a:lstStyle/>
        <a:p>
          <a:endParaRPr lang="en-GB"/>
        </a:p>
      </dgm:t>
    </dgm:pt>
    <dgm:pt modelId="{EEE9BC6A-E98F-4DD0-AC29-B1F3B803C08D}" type="parTrans" cxnId="{C5DEEB1A-7C1F-41E3-A7CB-DEBF5386CD05}">
      <dgm:prSet/>
      <dgm:spPr/>
      <dgm:t>
        <a:bodyPr/>
        <a:lstStyle/>
        <a:p>
          <a:endParaRPr lang="en-GB"/>
        </a:p>
      </dgm:t>
    </dgm:pt>
    <dgm:pt modelId="{789025FF-6CB4-4669-B83A-FEE9DE0DE1B6}" type="pres">
      <dgm:prSet presAssocID="{A7ED0BDE-943B-4B0E-BA5F-4393DA68836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4071B67-08C7-4B3A-AADA-BF9D36E654A5}" type="pres">
      <dgm:prSet presAssocID="{A7ED0BDE-943B-4B0E-BA5F-4393DA68836A}" presName="cycle" presStyleCnt="0"/>
      <dgm:spPr/>
    </dgm:pt>
    <dgm:pt modelId="{C0107921-2515-4B7E-84B9-CC9C7AC9B330}" type="pres">
      <dgm:prSet presAssocID="{251410C5-48EE-4B9B-B0C1-774E0713C6E4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FCC642D-8EB2-4081-B9C7-14215DA32432}" type="pres">
      <dgm:prSet presAssocID="{B2D12FC0-CBCA-41A8-A98F-48A5792B45CB}" presName="sibTransFirstNode" presStyleLbl="bgShp" presStyleIdx="0" presStyleCnt="1"/>
      <dgm:spPr/>
      <dgm:t>
        <a:bodyPr/>
        <a:lstStyle/>
        <a:p>
          <a:endParaRPr lang="en-GB"/>
        </a:p>
      </dgm:t>
    </dgm:pt>
    <dgm:pt modelId="{6B1F41C0-6924-45E6-AE13-7134E3B6C24E}" type="pres">
      <dgm:prSet presAssocID="{79EDA2C0-321A-4893-A98E-B9A248647087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4EFB3FB-9FE6-4105-9C07-2517A80B5FF8}" type="pres">
      <dgm:prSet presAssocID="{AFD41D9F-3873-4E58-9C69-A090143FC12C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54FCEF0-6DE7-4B95-9AC8-05CB2C5275CB}" type="pres">
      <dgm:prSet presAssocID="{D0134C63-A624-4CE3-AA4E-2956ABDE75B5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C08359A-9257-40DB-9C84-07FFB36FEE2D}" type="pres">
      <dgm:prSet presAssocID="{15A058A7-B47D-4249-A79C-DDE0F2062704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92CA080-ED93-4C7B-A145-58A130AD35CE}" type="presOf" srcId="{AFD41D9F-3873-4E58-9C69-A090143FC12C}" destId="{A4EFB3FB-9FE6-4105-9C07-2517A80B5FF8}" srcOrd="0" destOrd="0" presId="urn:microsoft.com/office/officeart/2005/8/layout/cycle3"/>
    <dgm:cxn modelId="{06E56B88-FD7D-4906-9E95-EF2DB89B283E}" srcId="{A7ED0BDE-943B-4B0E-BA5F-4393DA68836A}" destId="{15A058A7-B47D-4249-A79C-DDE0F2062704}" srcOrd="4" destOrd="0" parTransId="{150FDB34-A1C0-481B-ACE2-C981E31B5175}" sibTransId="{4AC95983-C48A-4DD9-A94A-45EA761D58D2}"/>
    <dgm:cxn modelId="{00E3DA18-3C79-4ABB-924C-0932241A7B8B}" srcId="{A7ED0BDE-943B-4B0E-BA5F-4393DA68836A}" destId="{D0134C63-A624-4CE3-AA4E-2956ABDE75B5}" srcOrd="3" destOrd="0" parTransId="{BC596745-9DE1-45B2-B931-C4288A40EDE9}" sibTransId="{6E2DB42D-7E40-4091-8819-8AA016B9F973}"/>
    <dgm:cxn modelId="{9B8C8FAC-3447-46F1-89D8-9B202C787124}" type="presOf" srcId="{A7ED0BDE-943B-4B0E-BA5F-4393DA68836A}" destId="{789025FF-6CB4-4669-B83A-FEE9DE0DE1B6}" srcOrd="0" destOrd="0" presId="urn:microsoft.com/office/officeart/2005/8/layout/cycle3"/>
    <dgm:cxn modelId="{4CC54CD2-1DA2-407E-8F2A-482BC4495600}" srcId="{A7ED0BDE-943B-4B0E-BA5F-4393DA68836A}" destId="{79EDA2C0-321A-4893-A98E-B9A248647087}" srcOrd="1" destOrd="0" parTransId="{8A11B140-884F-4991-B340-5B9CFFCCD058}" sibTransId="{D03CE40D-3665-419A-A65D-5619C5790A8C}"/>
    <dgm:cxn modelId="{6FDAAF58-6DBC-4BB8-A6E1-45746438726D}" type="presOf" srcId="{251410C5-48EE-4B9B-B0C1-774E0713C6E4}" destId="{C0107921-2515-4B7E-84B9-CC9C7AC9B330}" srcOrd="0" destOrd="0" presId="urn:microsoft.com/office/officeart/2005/8/layout/cycle3"/>
    <dgm:cxn modelId="{432C00FF-FA18-4A36-AF1F-36C4CDC1A326}" type="presOf" srcId="{15A058A7-B47D-4249-A79C-DDE0F2062704}" destId="{AC08359A-9257-40DB-9C84-07FFB36FEE2D}" srcOrd="0" destOrd="0" presId="urn:microsoft.com/office/officeart/2005/8/layout/cycle3"/>
    <dgm:cxn modelId="{C5DEEB1A-7C1F-41E3-A7CB-DEBF5386CD05}" srcId="{A7ED0BDE-943B-4B0E-BA5F-4393DA68836A}" destId="{251410C5-48EE-4B9B-B0C1-774E0713C6E4}" srcOrd="0" destOrd="0" parTransId="{EEE9BC6A-E98F-4DD0-AC29-B1F3B803C08D}" sibTransId="{B2D12FC0-CBCA-41A8-A98F-48A5792B45CB}"/>
    <dgm:cxn modelId="{9F3F105D-2781-46E1-80AA-924BA6BBC48F}" type="presOf" srcId="{D0134C63-A624-4CE3-AA4E-2956ABDE75B5}" destId="{554FCEF0-6DE7-4B95-9AC8-05CB2C5275CB}" srcOrd="0" destOrd="0" presId="urn:microsoft.com/office/officeart/2005/8/layout/cycle3"/>
    <dgm:cxn modelId="{384A4BCF-EB85-4E4B-89A1-8D1C1DAC5EC5}" type="presOf" srcId="{79EDA2C0-321A-4893-A98E-B9A248647087}" destId="{6B1F41C0-6924-45E6-AE13-7134E3B6C24E}" srcOrd="0" destOrd="0" presId="urn:microsoft.com/office/officeart/2005/8/layout/cycle3"/>
    <dgm:cxn modelId="{A6906E3C-90DF-408D-A725-9E17A9F2929B}" srcId="{A7ED0BDE-943B-4B0E-BA5F-4393DA68836A}" destId="{AFD41D9F-3873-4E58-9C69-A090143FC12C}" srcOrd="2" destOrd="0" parTransId="{12832BDE-2D17-46EA-BC47-EF2EA509A533}" sibTransId="{0E2A7C03-FA04-4362-98F7-60162E9BB50A}"/>
    <dgm:cxn modelId="{724EBFF6-AF8A-4E99-BB20-F06CB6FC0FE9}" type="presOf" srcId="{B2D12FC0-CBCA-41A8-A98F-48A5792B45CB}" destId="{6FCC642D-8EB2-4081-B9C7-14215DA32432}" srcOrd="0" destOrd="0" presId="urn:microsoft.com/office/officeart/2005/8/layout/cycle3"/>
    <dgm:cxn modelId="{61325B31-DD55-4E7D-BE8B-E92F31E5A83B}" type="presParOf" srcId="{789025FF-6CB4-4669-B83A-FEE9DE0DE1B6}" destId="{54071B67-08C7-4B3A-AADA-BF9D36E654A5}" srcOrd="0" destOrd="0" presId="urn:microsoft.com/office/officeart/2005/8/layout/cycle3"/>
    <dgm:cxn modelId="{D88BBFA8-12D3-4722-B8A1-8A51B42EFBAA}" type="presParOf" srcId="{54071B67-08C7-4B3A-AADA-BF9D36E654A5}" destId="{C0107921-2515-4B7E-84B9-CC9C7AC9B330}" srcOrd="0" destOrd="0" presId="urn:microsoft.com/office/officeart/2005/8/layout/cycle3"/>
    <dgm:cxn modelId="{F98939CD-89F5-4799-B599-78C78573BA77}" type="presParOf" srcId="{54071B67-08C7-4B3A-AADA-BF9D36E654A5}" destId="{6FCC642D-8EB2-4081-B9C7-14215DA32432}" srcOrd="1" destOrd="0" presId="urn:microsoft.com/office/officeart/2005/8/layout/cycle3"/>
    <dgm:cxn modelId="{1CDF3B04-37A5-47DE-9C07-2CDE205C66C0}" type="presParOf" srcId="{54071B67-08C7-4B3A-AADA-BF9D36E654A5}" destId="{6B1F41C0-6924-45E6-AE13-7134E3B6C24E}" srcOrd="2" destOrd="0" presId="urn:microsoft.com/office/officeart/2005/8/layout/cycle3"/>
    <dgm:cxn modelId="{559DD3CB-3B21-4B8A-B746-58544499773B}" type="presParOf" srcId="{54071B67-08C7-4B3A-AADA-BF9D36E654A5}" destId="{A4EFB3FB-9FE6-4105-9C07-2517A80B5FF8}" srcOrd="3" destOrd="0" presId="urn:microsoft.com/office/officeart/2005/8/layout/cycle3"/>
    <dgm:cxn modelId="{3AE547F1-49EE-4BD2-8976-32CAFDEBAE25}" type="presParOf" srcId="{54071B67-08C7-4B3A-AADA-BF9D36E654A5}" destId="{554FCEF0-6DE7-4B95-9AC8-05CB2C5275CB}" srcOrd="4" destOrd="0" presId="urn:microsoft.com/office/officeart/2005/8/layout/cycle3"/>
    <dgm:cxn modelId="{B8175D6E-A627-4A41-85F3-BD1FE568CB83}" type="presParOf" srcId="{54071B67-08C7-4B3A-AADA-BF9D36E654A5}" destId="{AC08359A-9257-40DB-9C84-07FFB36FEE2D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ED0BDE-943B-4B0E-BA5F-4393DA68836A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9EDA2C0-321A-4893-A98E-B9A248647087}">
      <dgm:prSet phldrT="[Text]"/>
      <dgm:spPr/>
      <dgm:t>
        <a:bodyPr/>
        <a:lstStyle/>
        <a:p>
          <a:r>
            <a:rPr lang="en-GB" dirty="0" smtClean="0"/>
            <a:t>Voice</a:t>
          </a:r>
          <a:endParaRPr lang="en-GB" dirty="0"/>
        </a:p>
      </dgm:t>
    </dgm:pt>
    <dgm:pt modelId="{8A11B140-884F-4991-B340-5B9CFFCCD058}" type="parTrans" cxnId="{4CC54CD2-1DA2-407E-8F2A-482BC4495600}">
      <dgm:prSet/>
      <dgm:spPr/>
      <dgm:t>
        <a:bodyPr/>
        <a:lstStyle/>
        <a:p>
          <a:endParaRPr lang="en-GB"/>
        </a:p>
      </dgm:t>
    </dgm:pt>
    <dgm:pt modelId="{D03CE40D-3665-419A-A65D-5619C5790A8C}" type="sibTrans" cxnId="{4CC54CD2-1DA2-407E-8F2A-482BC4495600}">
      <dgm:prSet/>
      <dgm:spPr/>
      <dgm:t>
        <a:bodyPr/>
        <a:lstStyle/>
        <a:p>
          <a:endParaRPr lang="en-GB"/>
        </a:p>
      </dgm:t>
    </dgm:pt>
    <dgm:pt modelId="{AFD41D9F-3873-4E58-9C69-A090143FC12C}">
      <dgm:prSet phldrT="[Text]"/>
      <dgm:spPr/>
      <dgm:t>
        <a:bodyPr/>
        <a:lstStyle/>
        <a:p>
          <a:r>
            <a:rPr lang="en-GB" dirty="0" smtClean="0"/>
            <a:t>Quality</a:t>
          </a:r>
          <a:endParaRPr lang="en-GB" dirty="0"/>
        </a:p>
      </dgm:t>
    </dgm:pt>
    <dgm:pt modelId="{12832BDE-2D17-46EA-BC47-EF2EA509A533}" type="parTrans" cxnId="{A6906E3C-90DF-408D-A725-9E17A9F2929B}">
      <dgm:prSet/>
      <dgm:spPr/>
      <dgm:t>
        <a:bodyPr/>
        <a:lstStyle/>
        <a:p>
          <a:endParaRPr lang="en-GB"/>
        </a:p>
      </dgm:t>
    </dgm:pt>
    <dgm:pt modelId="{0E2A7C03-FA04-4362-98F7-60162E9BB50A}" type="sibTrans" cxnId="{A6906E3C-90DF-408D-A725-9E17A9F2929B}">
      <dgm:prSet/>
      <dgm:spPr/>
      <dgm:t>
        <a:bodyPr/>
        <a:lstStyle/>
        <a:p>
          <a:endParaRPr lang="en-GB"/>
        </a:p>
      </dgm:t>
    </dgm:pt>
    <dgm:pt modelId="{D0134C63-A624-4CE3-AA4E-2956ABDE75B5}">
      <dgm:prSet phldrT="[Text]"/>
      <dgm:spPr/>
      <dgm:t>
        <a:bodyPr/>
        <a:lstStyle/>
        <a:p>
          <a:r>
            <a:rPr lang="en-GB" dirty="0" smtClean="0"/>
            <a:t>Integration</a:t>
          </a:r>
          <a:endParaRPr lang="en-GB" dirty="0"/>
        </a:p>
      </dgm:t>
    </dgm:pt>
    <dgm:pt modelId="{BC596745-9DE1-45B2-B931-C4288A40EDE9}" type="parTrans" cxnId="{00E3DA18-3C79-4ABB-924C-0932241A7B8B}">
      <dgm:prSet/>
      <dgm:spPr/>
      <dgm:t>
        <a:bodyPr/>
        <a:lstStyle/>
        <a:p>
          <a:endParaRPr lang="en-GB"/>
        </a:p>
      </dgm:t>
    </dgm:pt>
    <dgm:pt modelId="{6E2DB42D-7E40-4091-8819-8AA016B9F973}" type="sibTrans" cxnId="{00E3DA18-3C79-4ABB-924C-0932241A7B8B}">
      <dgm:prSet/>
      <dgm:spPr/>
      <dgm:t>
        <a:bodyPr/>
        <a:lstStyle/>
        <a:p>
          <a:endParaRPr lang="en-GB"/>
        </a:p>
      </dgm:t>
    </dgm:pt>
    <dgm:pt modelId="{15A058A7-B47D-4249-A79C-DDE0F2062704}">
      <dgm:prSet phldrT="[Text]"/>
      <dgm:spPr/>
      <dgm:t>
        <a:bodyPr/>
        <a:lstStyle/>
        <a:p>
          <a:r>
            <a:rPr lang="en-GB" dirty="0" smtClean="0"/>
            <a:t>Leadership</a:t>
          </a:r>
          <a:endParaRPr lang="en-GB" dirty="0"/>
        </a:p>
      </dgm:t>
    </dgm:pt>
    <dgm:pt modelId="{150FDB34-A1C0-481B-ACE2-C981E31B5175}" type="parTrans" cxnId="{06E56B88-FD7D-4906-9E95-EF2DB89B283E}">
      <dgm:prSet/>
      <dgm:spPr/>
      <dgm:t>
        <a:bodyPr/>
        <a:lstStyle/>
        <a:p>
          <a:endParaRPr lang="en-GB"/>
        </a:p>
      </dgm:t>
    </dgm:pt>
    <dgm:pt modelId="{4AC95983-C48A-4DD9-A94A-45EA761D58D2}" type="sibTrans" cxnId="{06E56B88-FD7D-4906-9E95-EF2DB89B283E}">
      <dgm:prSet/>
      <dgm:spPr/>
      <dgm:t>
        <a:bodyPr/>
        <a:lstStyle/>
        <a:p>
          <a:endParaRPr lang="en-GB"/>
        </a:p>
      </dgm:t>
    </dgm:pt>
    <dgm:pt modelId="{251410C5-48EE-4B9B-B0C1-774E0713C6E4}">
      <dgm:prSet phldrT="[Text]"/>
      <dgm:spPr/>
      <dgm:t>
        <a:bodyPr/>
        <a:lstStyle/>
        <a:p>
          <a:r>
            <a:rPr lang="en-GB" dirty="0" smtClean="0"/>
            <a:t>Funding</a:t>
          </a:r>
          <a:endParaRPr lang="en-GB" dirty="0"/>
        </a:p>
      </dgm:t>
    </dgm:pt>
    <dgm:pt modelId="{B2D12FC0-CBCA-41A8-A98F-48A5792B45CB}" type="sibTrans" cxnId="{C5DEEB1A-7C1F-41E3-A7CB-DEBF5386CD05}">
      <dgm:prSet/>
      <dgm:spPr/>
      <dgm:t>
        <a:bodyPr/>
        <a:lstStyle/>
        <a:p>
          <a:endParaRPr lang="en-GB"/>
        </a:p>
      </dgm:t>
    </dgm:pt>
    <dgm:pt modelId="{EEE9BC6A-E98F-4DD0-AC29-B1F3B803C08D}" type="parTrans" cxnId="{C5DEEB1A-7C1F-41E3-A7CB-DEBF5386CD05}">
      <dgm:prSet/>
      <dgm:spPr/>
      <dgm:t>
        <a:bodyPr/>
        <a:lstStyle/>
        <a:p>
          <a:endParaRPr lang="en-GB"/>
        </a:p>
      </dgm:t>
    </dgm:pt>
    <dgm:pt modelId="{789025FF-6CB4-4669-B83A-FEE9DE0DE1B6}" type="pres">
      <dgm:prSet presAssocID="{A7ED0BDE-943B-4B0E-BA5F-4393DA68836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4071B67-08C7-4B3A-AADA-BF9D36E654A5}" type="pres">
      <dgm:prSet presAssocID="{A7ED0BDE-943B-4B0E-BA5F-4393DA68836A}" presName="cycle" presStyleCnt="0"/>
      <dgm:spPr/>
    </dgm:pt>
    <dgm:pt modelId="{C0107921-2515-4B7E-84B9-CC9C7AC9B330}" type="pres">
      <dgm:prSet presAssocID="{251410C5-48EE-4B9B-B0C1-774E0713C6E4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FCC642D-8EB2-4081-B9C7-14215DA32432}" type="pres">
      <dgm:prSet presAssocID="{B2D12FC0-CBCA-41A8-A98F-48A5792B45CB}" presName="sibTransFirstNode" presStyleLbl="bgShp" presStyleIdx="0" presStyleCnt="1"/>
      <dgm:spPr/>
      <dgm:t>
        <a:bodyPr/>
        <a:lstStyle/>
        <a:p>
          <a:endParaRPr lang="en-GB"/>
        </a:p>
      </dgm:t>
    </dgm:pt>
    <dgm:pt modelId="{6B1F41C0-6924-45E6-AE13-7134E3B6C24E}" type="pres">
      <dgm:prSet presAssocID="{79EDA2C0-321A-4893-A98E-B9A248647087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4EFB3FB-9FE6-4105-9C07-2517A80B5FF8}" type="pres">
      <dgm:prSet presAssocID="{AFD41D9F-3873-4E58-9C69-A090143FC12C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54FCEF0-6DE7-4B95-9AC8-05CB2C5275CB}" type="pres">
      <dgm:prSet presAssocID="{D0134C63-A624-4CE3-AA4E-2956ABDE75B5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C08359A-9257-40DB-9C84-07FFB36FEE2D}" type="pres">
      <dgm:prSet presAssocID="{15A058A7-B47D-4249-A79C-DDE0F2062704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DA0F2C5-AB06-48FE-B0A7-BDA916A16F12}" type="presOf" srcId="{D0134C63-A624-4CE3-AA4E-2956ABDE75B5}" destId="{554FCEF0-6DE7-4B95-9AC8-05CB2C5275CB}" srcOrd="0" destOrd="0" presId="urn:microsoft.com/office/officeart/2005/8/layout/cycle3"/>
    <dgm:cxn modelId="{AFAB79BD-46B3-4754-9AAB-D15B095B08C8}" type="presOf" srcId="{B2D12FC0-CBCA-41A8-A98F-48A5792B45CB}" destId="{6FCC642D-8EB2-4081-B9C7-14215DA32432}" srcOrd="0" destOrd="0" presId="urn:microsoft.com/office/officeart/2005/8/layout/cycle3"/>
    <dgm:cxn modelId="{01619793-A138-4D50-9E74-93118E65F3FC}" type="presOf" srcId="{AFD41D9F-3873-4E58-9C69-A090143FC12C}" destId="{A4EFB3FB-9FE6-4105-9C07-2517A80B5FF8}" srcOrd="0" destOrd="0" presId="urn:microsoft.com/office/officeart/2005/8/layout/cycle3"/>
    <dgm:cxn modelId="{06E56B88-FD7D-4906-9E95-EF2DB89B283E}" srcId="{A7ED0BDE-943B-4B0E-BA5F-4393DA68836A}" destId="{15A058A7-B47D-4249-A79C-DDE0F2062704}" srcOrd="4" destOrd="0" parTransId="{150FDB34-A1C0-481B-ACE2-C981E31B5175}" sibTransId="{4AC95983-C48A-4DD9-A94A-45EA761D58D2}"/>
    <dgm:cxn modelId="{ABEF62C8-8781-4A93-87D9-B7698BEE985A}" type="presOf" srcId="{15A058A7-B47D-4249-A79C-DDE0F2062704}" destId="{AC08359A-9257-40DB-9C84-07FFB36FEE2D}" srcOrd="0" destOrd="0" presId="urn:microsoft.com/office/officeart/2005/8/layout/cycle3"/>
    <dgm:cxn modelId="{A3F0A661-788E-4BAE-AEC3-DFD76A8648BD}" type="presOf" srcId="{A7ED0BDE-943B-4B0E-BA5F-4393DA68836A}" destId="{789025FF-6CB4-4669-B83A-FEE9DE0DE1B6}" srcOrd="0" destOrd="0" presId="urn:microsoft.com/office/officeart/2005/8/layout/cycle3"/>
    <dgm:cxn modelId="{00E3DA18-3C79-4ABB-924C-0932241A7B8B}" srcId="{A7ED0BDE-943B-4B0E-BA5F-4393DA68836A}" destId="{D0134C63-A624-4CE3-AA4E-2956ABDE75B5}" srcOrd="3" destOrd="0" parTransId="{BC596745-9DE1-45B2-B931-C4288A40EDE9}" sibTransId="{6E2DB42D-7E40-4091-8819-8AA016B9F973}"/>
    <dgm:cxn modelId="{4CC54CD2-1DA2-407E-8F2A-482BC4495600}" srcId="{A7ED0BDE-943B-4B0E-BA5F-4393DA68836A}" destId="{79EDA2C0-321A-4893-A98E-B9A248647087}" srcOrd="1" destOrd="0" parTransId="{8A11B140-884F-4991-B340-5B9CFFCCD058}" sibTransId="{D03CE40D-3665-419A-A65D-5619C5790A8C}"/>
    <dgm:cxn modelId="{5B46E6A0-E108-497F-AF99-2029CF1A75BE}" type="presOf" srcId="{251410C5-48EE-4B9B-B0C1-774E0713C6E4}" destId="{C0107921-2515-4B7E-84B9-CC9C7AC9B330}" srcOrd="0" destOrd="0" presId="urn:microsoft.com/office/officeart/2005/8/layout/cycle3"/>
    <dgm:cxn modelId="{C5DEEB1A-7C1F-41E3-A7CB-DEBF5386CD05}" srcId="{A7ED0BDE-943B-4B0E-BA5F-4393DA68836A}" destId="{251410C5-48EE-4B9B-B0C1-774E0713C6E4}" srcOrd="0" destOrd="0" parTransId="{EEE9BC6A-E98F-4DD0-AC29-B1F3B803C08D}" sibTransId="{B2D12FC0-CBCA-41A8-A98F-48A5792B45CB}"/>
    <dgm:cxn modelId="{A6906E3C-90DF-408D-A725-9E17A9F2929B}" srcId="{A7ED0BDE-943B-4B0E-BA5F-4393DA68836A}" destId="{AFD41D9F-3873-4E58-9C69-A090143FC12C}" srcOrd="2" destOrd="0" parTransId="{12832BDE-2D17-46EA-BC47-EF2EA509A533}" sibTransId="{0E2A7C03-FA04-4362-98F7-60162E9BB50A}"/>
    <dgm:cxn modelId="{2FCE8DB0-E1DE-4225-8EAD-EF6217022167}" type="presOf" srcId="{79EDA2C0-321A-4893-A98E-B9A248647087}" destId="{6B1F41C0-6924-45E6-AE13-7134E3B6C24E}" srcOrd="0" destOrd="0" presId="urn:microsoft.com/office/officeart/2005/8/layout/cycle3"/>
    <dgm:cxn modelId="{240F3276-EF72-4D77-AF0A-1450CE2ADBA2}" type="presParOf" srcId="{789025FF-6CB4-4669-B83A-FEE9DE0DE1B6}" destId="{54071B67-08C7-4B3A-AADA-BF9D36E654A5}" srcOrd="0" destOrd="0" presId="urn:microsoft.com/office/officeart/2005/8/layout/cycle3"/>
    <dgm:cxn modelId="{DCD13007-9720-4000-9E10-6FB21F630E47}" type="presParOf" srcId="{54071B67-08C7-4B3A-AADA-BF9D36E654A5}" destId="{C0107921-2515-4B7E-84B9-CC9C7AC9B330}" srcOrd="0" destOrd="0" presId="urn:microsoft.com/office/officeart/2005/8/layout/cycle3"/>
    <dgm:cxn modelId="{32D8A362-C33B-4945-8725-0A01F6BF1E78}" type="presParOf" srcId="{54071B67-08C7-4B3A-AADA-BF9D36E654A5}" destId="{6FCC642D-8EB2-4081-B9C7-14215DA32432}" srcOrd="1" destOrd="0" presId="urn:microsoft.com/office/officeart/2005/8/layout/cycle3"/>
    <dgm:cxn modelId="{762EE303-6005-475E-8A77-8EC6C43C458F}" type="presParOf" srcId="{54071B67-08C7-4B3A-AADA-BF9D36E654A5}" destId="{6B1F41C0-6924-45E6-AE13-7134E3B6C24E}" srcOrd="2" destOrd="0" presId="urn:microsoft.com/office/officeart/2005/8/layout/cycle3"/>
    <dgm:cxn modelId="{997738DF-8A56-4AF6-A4F0-F76990E6042B}" type="presParOf" srcId="{54071B67-08C7-4B3A-AADA-BF9D36E654A5}" destId="{A4EFB3FB-9FE6-4105-9C07-2517A80B5FF8}" srcOrd="3" destOrd="0" presId="urn:microsoft.com/office/officeart/2005/8/layout/cycle3"/>
    <dgm:cxn modelId="{1ABB4BDC-039F-428A-8539-2AD0B1660589}" type="presParOf" srcId="{54071B67-08C7-4B3A-AADA-BF9D36E654A5}" destId="{554FCEF0-6DE7-4B95-9AC8-05CB2C5275CB}" srcOrd="4" destOrd="0" presId="urn:microsoft.com/office/officeart/2005/8/layout/cycle3"/>
    <dgm:cxn modelId="{67B9A26B-06EF-4B16-8AC5-89F997793430}" type="presParOf" srcId="{54071B67-08C7-4B3A-AADA-BF9D36E654A5}" destId="{AC08359A-9257-40DB-9C84-07FFB36FEE2D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6A87F735-AA38-49A3-81B5-F55B975BE902}" type="datetimeFigureOut">
              <a:rPr lang="en-US" altLang="en-US"/>
              <a:pPr>
                <a:defRPr/>
              </a:pPr>
              <a:t>7/26/2017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4C38DDB4-5E89-4978-8CBC-92FD335DD6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5562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E864EB3-CAFD-4B4D-82C5-681F7C047F41}" type="datetimeFigureOut">
              <a:rPr lang="en-GB"/>
              <a:pPr>
                <a:defRPr/>
              </a:pPr>
              <a:t>26/07/2017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2B8FE45-4409-43AA-81FB-D6D095E385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590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6552728" cy="1728192"/>
          </a:xfrm>
        </p:spPr>
        <p:txBody>
          <a:bodyPr anchor="b"/>
          <a:lstStyle>
            <a:lvl1pPr>
              <a:defRPr>
                <a:latin typeface="Georgia"/>
                <a:cs typeface="Georgia"/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394890" y="3284860"/>
            <a:ext cx="6553374" cy="1152525"/>
          </a:xfrm>
        </p:spPr>
        <p:txBody>
          <a:bodyPr/>
          <a:lstStyle>
            <a:lvl1pPr marL="0" indent="0">
              <a:buNone/>
              <a:defRPr sz="2400" b="0"/>
            </a:lvl1pPr>
            <a:lvl2pPr marL="457200" indent="0">
              <a:buNone/>
              <a:defRPr b="0"/>
            </a:lvl2pPr>
            <a:lvl3pPr marL="914400" indent="0">
              <a:buNone/>
              <a:defRPr b="0"/>
            </a:lvl3pPr>
            <a:lvl4pPr marL="1371600" indent="0">
              <a:buNone/>
              <a:defRPr b="0"/>
            </a:lvl4pPr>
            <a:lvl5pPr marL="1828800" indent="0">
              <a:buNone/>
              <a:defRPr b="0"/>
            </a:lvl5pPr>
          </a:lstStyle>
          <a:p>
            <a:pPr lvl="0"/>
            <a:r>
              <a:rPr lang="en-GB" dirty="0" smtClean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2564547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476672"/>
            <a:ext cx="7772400" cy="1143000"/>
          </a:xfrm>
        </p:spPr>
        <p:txBody>
          <a:bodyPr/>
          <a:lstStyle>
            <a:lvl1pPr>
              <a:defRPr baseline="0">
                <a:latin typeface="Georgia"/>
                <a:cs typeface="Georgia"/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875" y="1844824"/>
            <a:ext cx="7772400" cy="3888432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581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875" y="476672"/>
            <a:ext cx="7772400" cy="1143000"/>
          </a:xfrm>
        </p:spPr>
        <p:txBody>
          <a:bodyPr/>
          <a:lstStyle>
            <a:lvl1pPr>
              <a:defRPr>
                <a:latin typeface="Georgia"/>
                <a:cs typeface="Georgia"/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875" y="1844824"/>
            <a:ext cx="7772400" cy="3888432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7392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6875" y="10525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6875" y="2424113"/>
            <a:ext cx="7772400" cy="365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68" r:id="rId1"/>
    <p:sldLayoutId id="2147484069" r:id="rId2"/>
    <p:sldLayoutId id="2147484070" r:id="rId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4C6B66"/>
          </a:solidFill>
          <a:latin typeface="Georgia"/>
          <a:ea typeface="MS PGothic" pitchFamily="34" charset="-128"/>
          <a:cs typeface="Georgia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4C6B66"/>
          </a:solidFill>
          <a:latin typeface="Georgia" charset="0"/>
          <a:ea typeface="MS PGothic" pitchFamily="34" charset="-128"/>
          <a:cs typeface="Georg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4C6B66"/>
          </a:solidFill>
          <a:latin typeface="Georgia" charset="0"/>
          <a:ea typeface="MS PGothic" pitchFamily="34" charset="-128"/>
          <a:cs typeface="Georg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4C6B66"/>
          </a:solidFill>
          <a:latin typeface="Georgia" charset="0"/>
          <a:ea typeface="MS PGothic" pitchFamily="34" charset="-128"/>
          <a:cs typeface="Georg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4C6B66"/>
          </a:solidFill>
          <a:latin typeface="Georgia" charset="0"/>
          <a:ea typeface="MS PGothic" pitchFamily="34" charset="-128"/>
          <a:cs typeface="Georg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4C6B66"/>
        </a:buClr>
        <a:buSzPct val="80000"/>
        <a:buFont typeface="Wingdings" pitchFamily="2" charset="2"/>
        <a:buChar char="o"/>
        <a:defRPr sz="2800">
          <a:solidFill>
            <a:schemeClr val="bg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4C6B66"/>
        </a:buClr>
        <a:buChar char="–"/>
        <a:defRPr sz="2800">
          <a:solidFill>
            <a:schemeClr val="bg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4C6B66"/>
        </a:buClr>
        <a:buSzPct val="65000"/>
        <a:buFont typeface="Wingdings" pitchFamily="2" charset="2"/>
        <a:buChar char="o"/>
        <a:defRPr sz="2800">
          <a:solidFill>
            <a:schemeClr val="bg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4C6B66"/>
        </a:buClr>
        <a:buSzPct val="80000"/>
        <a:buChar char="–"/>
        <a:defRPr sz="2800">
          <a:solidFill>
            <a:schemeClr val="bg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4C6B66"/>
        </a:buClr>
        <a:buSzPct val="90000"/>
        <a:buChar char="»"/>
        <a:defRPr sz="2800">
          <a:solidFill>
            <a:schemeClr val="bg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CCFFFF"/>
        </a:buClr>
        <a:buSzPct val="90000"/>
        <a:buChar char="»"/>
        <a:defRPr sz="28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CCFFFF"/>
        </a:buClr>
        <a:buSzPct val="90000"/>
        <a:buChar char="»"/>
        <a:defRPr sz="28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CCFFFF"/>
        </a:buClr>
        <a:buSzPct val="90000"/>
        <a:buChar char="»"/>
        <a:defRPr sz="28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CCFFFF"/>
        </a:buClr>
        <a:buSzPct val="90000"/>
        <a:buChar char="»"/>
        <a:defRPr sz="28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r.s.miller@bham.ac.uk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3"/>
          <p:cNvSpPr>
            <a:spLocks noGrp="1"/>
          </p:cNvSpPr>
          <p:nvPr>
            <p:ph type="title"/>
          </p:nvPr>
        </p:nvSpPr>
        <p:spPr>
          <a:xfrm>
            <a:off x="395536" y="2420888"/>
            <a:ext cx="6408737" cy="2376263"/>
          </a:xfrm>
        </p:spPr>
        <p:txBody>
          <a:bodyPr/>
          <a:lstStyle/>
          <a:p>
            <a:r>
              <a:rPr lang="en-GB" altLang="en-US" sz="3200" b="1" dirty="0" smtClean="0">
                <a:latin typeface="Georgia" pitchFamily="18" charset="0"/>
                <a:cs typeface="Georgia" pitchFamily="18" charset="0"/>
              </a:rPr>
              <a:t>Meeting the challenge: How can research support social care?</a:t>
            </a:r>
            <a:br>
              <a:rPr lang="en-GB" altLang="en-US" sz="3200" b="1" dirty="0" smtClean="0">
                <a:latin typeface="Georgia" pitchFamily="18" charset="0"/>
                <a:cs typeface="Georgia" pitchFamily="18" charset="0"/>
              </a:rPr>
            </a:br>
            <a:r>
              <a:rPr lang="en-GB" altLang="en-US" sz="3200" b="1" dirty="0">
                <a:latin typeface="Georgia" pitchFamily="18" charset="0"/>
                <a:cs typeface="Georgia" pitchFamily="18" charset="0"/>
              </a:rPr>
              <a:t/>
            </a:r>
            <a:br>
              <a:rPr lang="en-GB" altLang="en-US" sz="3200" b="1" dirty="0">
                <a:latin typeface="Georgia" pitchFamily="18" charset="0"/>
                <a:cs typeface="Georgia" pitchFamily="18" charset="0"/>
              </a:rPr>
            </a:br>
            <a:r>
              <a:rPr lang="en-GB" altLang="en-US" sz="2400" b="1" i="1" dirty="0" smtClean="0">
                <a:latin typeface="Georgia" pitchFamily="18" charset="0"/>
                <a:cs typeface="Georgia" pitchFamily="18" charset="0"/>
              </a:rPr>
              <a:t>Dr Robin Miller</a:t>
            </a:r>
            <a:br>
              <a:rPr lang="en-GB" altLang="en-US" sz="2400" b="1" i="1" dirty="0" smtClean="0">
                <a:latin typeface="Georgia" pitchFamily="18" charset="0"/>
                <a:cs typeface="Georgia" pitchFamily="18" charset="0"/>
              </a:rPr>
            </a:br>
            <a:r>
              <a:rPr lang="en-GB" altLang="en-US" sz="2400" b="1" i="1" dirty="0" smtClean="0">
                <a:latin typeface="Georgia" pitchFamily="18" charset="0"/>
                <a:cs typeface="Georgia" pitchFamily="18" charset="0"/>
              </a:rPr>
              <a:t>Health Services Management Centre </a:t>
            </a:r>
            <a:r>
              <a:rPr lang="en-GB" altLang="en-US" sz="2400" b="1" i="1" dirty="0" smtClean="0">
                <a:latin typeface="Georgia" pitchFamily="18" charset="0"/>
                <a:cs typeface="Georgia" pitchFamily="18" charset="0"/>
                <a:hlinkClick r:id="rId2"/>
              </a:rPr>
              <a:t>r.s.miller@bham.ac.uk</a:t>
            </a:r>
            <a:r>
              <a:rPr lang="en-GB" altLang="en-US" sz="2400" b="1" i="1" dirty="0" smtClean="0">
                <a:latin typeface="Georgia" pitchFamily="18" charset="0"/>
                <a:cs typeface="Georgia" pitchFamily="18" charset="0"/>
              </a:rPr>
              <a:t>   @</a:t>
            </a:r>
            <a:r>
              <a:rPr lang="en-GB" altLang="en-US" sz="2400" b="1" i="1" dirty="0" err="1" smtClean="0">
                <a:latin typeface="Georgia" pitchFamily="18" charset="0"/>
                <a:cs typeface="Georgia" pitchFamily="18" charset="0"/>
              </a:rPr>
              <a:t>robinhsmc</a:t>
            </a:r>
            <a:r>
              <a:rPr lang="en-GB" altLang="en-US" sz="2400" b="1" i="1" dirty="0" smtClean="0">
                <a:latin typeface="Georgia" pitchFamily="18" charset="0"/>
                <a:cs typeface="Georgia" pitchFamily="18" charset="0"/>
              </a:rPr>
              <a:t> </a:t>
            </a:r>
            <a:endParaRPr lang="en-GB" altLang="en-US" sz="2400" i="1" dirty="0" smtClean="0">
              <a:latin typeface="Georgia" pitchFamily="18" charset="0"/>
              <a:cs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0261492"/>
              </p:ext>
            </p:extLst>
          </p:nvPr>
        </p:nvGraphicFramePr>
        <p:xfrm>
          <a:off x="396875" y="404813"/>
          <a:ext cx="7772400" cy="5327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080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Funding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875" y="1844824"/>
            <a:ext cx="3959101" cy="3888432"/>
          </a:xfrm>
        </p:spPr>
        <p:txBody>
          <a:bodyPr/>
          <a:lstStyle/>
          <a:p>
            <a:r>
              <a:rPr lang="en-GB" dirty="0" smtClean="0"/>
              <a:t>Making the </a:t>
            </a:r>
            <a:r>
              <a:rPr lang="en-GB" i="1" dirty="0" smtClean="0"/>
              <a:t>investment</a:t>
            </a:r>
            <a:r>
              <a:rPr lang="en-GB" dirty="0" smtClean="0"/>
              <a:t> case </a:t>
            </a:r>
          </a:p>
          <a:p>
            <a:r>
              <a:rPr lang="en-GB" dirty="0" smtClean="0"/>
              <a:t>Understanding impact on equality</a:t>
            </a:r>
          </a:p>
          <a:p>
            <a:r>
              <a:rPr lang="en-GB" dirty="0" smtClean="0"/>
              <a:t>Assessing new models of delivery</a:t>
            </a:r>
          </a:p>
          <a:p>
            <a:r>
              <a:rPr lang="en-GB" dirty="0" smtClean="0"/>
              <a:t>New opportunities &amp; resources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060848"/>
            <a:ext cx="3312368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651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Voice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559" y="1844824"/>
            <a:ext cx="3959101" cy="3888432"/>
          </a:xfrm>
        </p:spPr>
        <p:txBody>
          <a:bodyPr/>
          <a:lstStyle/>
          <a:p>
            <a:r>
              <a:rPr lang="en-GB" dirty="0" smtClean="0"/>
              <a:t>Ensuring that all voices are heard</a:t>
            </a:r>
          </a:p>
          <a:p>
            <a:r>
              <a:rPr lang="en-GB" dirty="0" smtClean="0"/>
              <a:t>Demonstrating co-production in practice</a:t>
            </a:r>
          </a:p>
          <a:p>
            <a:r>
              <a:rPr lang="en-GB" dirty="0" smtClean="0"/>
              <a:t>Being willing to challenge established view</a:t>
            </a:r>
          </a:p>
          <a:p>
            <a:r>
              <a:rPr lang="en-GB" dirty="0" smtClean="0"/>
              <a:t>Provoking debates &amp; discussion</a:t>
            </a:r>
          </a:p>
          <a:p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117" y="1844824"/>
            <a:ext cx="3402708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707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Quality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875" y="1844824"/>
            <a:ext cx="3959101" cy="3888432"/>
          </a:xfrm>
        </p:spPr>
        <p:txBody>
          <a:bodyPr/>
          <a:lstStyle/>
          <a:p>
            <a:r>
              <a:rPr lang="en-GB" dirty="0" smtClean="0"/>
              <a:t>Learning from other sectors</a:t>
            </a:r>
          </a:p>
          <a:p>
            <a:r>
              <a:rPr lang="en-GB" dirty="0" smtClean="0"/>
              <a:t>Implementing good practice consistently</a:t>
            </a:r>
          </a:p>
          <a:p>
            <a:r>
              <a:rPr lang="en-GB" dirty="0" smtClean="0"/>
              <a:t>Supporting workforce development</a:t>
            </a:r>
          </a:p>
          <a:p>
            <a:r>
              <a:rPr lang="en-GB" dirty="0" smtClean="0"/>
              <a:t>Better standards of commissioning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060848"/>
            <a:ext cx="3528392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070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Integration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875" y="1844824"/>
            <a:ext cx="3959101" cy="3888432"/>
          </a:xfrm>
        </p:spPr>
        <p:txBody>
          <a:bodyPr/>
          <a:lstStyle/>
          <a:p>
            <a:r>
              <a:rPr lang="en-GB" dirty="0" smtClean="0"/>
              <a:t>Supporting inter-professional &amp; sector understanding</a:t>
            </a:r>
          </a:p>
          <a:p>
            <a:r>
              <a:rPr lang="en-GB" dirty="0" smtClean="0"/>
              <a:t>Explaining depth &amp; role of social care</a:t>
            </a:r>
          </a:p>
          <a:p>
            <a:r>
              <a:rPr lang="en-GB" dirty="0" smtClean="0"/>
              <a:t>Bringing clarity &amp; challenge to thinking</a:t>
            </a:r>
          </a:p>
          <a:p>
            <a:r>
              <a:rPr lang="en-GB" dirty="0" smtClean="0"/>
              <a:t>Encouraging sustainability</a:t>
            </a:r>
          </a:p>
          <a:p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988840"/>
            <a:ext cx="3888432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322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Leadership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875" y="1844824"/>
            <a:ext cx="3959101" cy="3888432"/>
          </a:xfrm>
        </p:spPr>
        <p:txBody>
          <a:bodyPr/>
          <a:lstStyle/>
          <a:p>
            <a:r>
              <a:rPr lang="en-GB" dirty="0" smtClean="0"/>
              <a:t>21</a:t>
            </a:r>
            <a:r>
              <a:rPr lang="en-GB" baseline="30000" dirty="0" smtClean="0"/>
              <a:t>st</a:t>
            </a:r>
            <a:r>
              <a:rPr lang="en-GB" dirty="0" smtClean="0"/>
              <a:t> century roles &amp; practice</a:t>
            </a:r>
          </a:p>
          <a:p>
            <a:r>
              <a:rPr lang="en-GB" dirty="0" smtClean="0"/>
              <a:t>Leading a market not an institution</a:t>
            </a:r>
          </a:p>
          <a:p>
            <a:r>
              <a:rPr lang="en-GB" dirty="0" smtClean="0"/>
              <a:t>‘Clinical’ leaders in social care</a:t>
            </a:r>
          </a:p>
          <a:p>
            <a:r>
              <a:rPr lang="en-GB" dirty="0" smtClean="0"/>
              <a:t>Collaborative leaders across system</a:t>
            </a:r>
          </a:p>
          <a:p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060848"/>
            <a:ext cx="3933428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997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2969072"/>
              </p:ext>
            </p:extLst>
          </p:nvPr>
        </p:nvGraphicFramePr>
        <p:xfrm>
          <a:off x="396875" y="404813"/>
          <a:ext cx="7772400" cy="5327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389108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2">
      <a:dk1>
        <a:srgbClr val="91C8E1"/>
      </a:dk1>
      <a:lt1>
        <a:srgbClr val="ECECEC"/>
      </a:lt1>
      <a:dk2>
        <a:srgbClr val="000000"/>
      </a:dk2>
      <a:lt2>
        <a:srgbClr val="91C8E1"/>
      </a:lt2>
      <a:accent1>
        <a:srgbClr val="000000"/>
      </a:accent1>
      <a:accent2>
        <a:srgbClr val="ECECEC"/>
      </a:accent2>
      <a:accent3>
        <a:srgbClr val="AAAAAA"/>
      </a:accent3>
      <a:accent4>
        <a:srgbClr val="C9C9C9"/>
      </a:accent4>
      <a:accent5>
        <a:srgbClr val="AAAAAA"/>
      </a:accent5>
      <a:accent6>
        <a:srgbClr val="D6D6D6"/>
      </a:accent6>
      <a:hlink>
        <a:srgbClr val="91C8E1"/>
      </a:hlink>
      <a:folHlink>
        <a:srgbClr val="91C8E1"/>
      </a:folHlink>
    </a:clrScheme>
    <a:fontScheme name="Default Design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1679</TotalTime>
  <Words>120</Words>
  <Application>Microsoft Office PowerPoint</Application>
  <PresentationFormat>On-screen Show (4:3)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ＭＳ Ｐゴシック</vt:lpstr>
      <vt:lpstr>ＭＳ Ｐゴシック</vt:lpstr>
      <vt:lpstr>Arial</vt:lpstr>
      <vt:lpstr>Calibri</vt:lpstr>
      <vt:lpstr>Georgia</vt:lpstr>
      <vt:lpstr>Times New Roman</vt:lpstr>
      <vt:lpstr>Wingdings</vt:lpstr>
      <vt:lpstr>Default Design</vt:lpstr>
      <vt:lpstr>Meeting the challenge: How can research support social care?  Dr Robin Miller Health Services Management Centre r.s.miller@bham.ac.uk   @robinhsmc </vt:lpstr>
      <vt:lpstr>PowerPoint Presentation</vt:lpstr>
      <vt:lpstr>Funding</vt:lpstr>
      <vt:lpstr>Voice</vt:lpstr>
      <vt:lpstr>Quality</vt:lpstr>
      <vt:lpstr>Integration</vt:lpstr>
      <vt:lpstr>Leadership</vt:lpstr>
      <vt:lpstr>PowerPoint Presentation</vt:lpstr>
    </vt:vector>
  </TitlesOfParts>
  <Company>The University of Birmingham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Design and Publications</dc:creator>
  <cp:lastModifiedBy>Cheesbrough, Luke</cp:lastModifiedBy>
  <cp:revision>200</cp:revision>
  <cp:lastPrinted>2016-07-11T14:28:53Z</cp:lastPrinted>
  <dcterms:created xsi:type="dcterms:W3CDTF">2005-06-08T11:15:47Z</dcterms:created>
  <dcterms:modified xsi:type="dcterms:W3CDTF">2017-07-26T09:17:48Z</dcterms:modified>
</cp:coreProperties>
</file>