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p:sldMasterIdLst>
    <p:sldMasterId id="2147483650" r:id="rId1"/>
  </p:sldMasterIdLst>
  <p:notesMasterIdLst>
    <p:notesMasterId r:id="rId17"/>
  </p:notesMasterIdLst>
  <p:handoutMasterIdLst>
    <p:handoutMasterId r:id="rId18"/>
  </p:handoutMasterIdLst>
  <p:sldIdLst>
    <p:sldId id="286" r:id="rId2"/>
    <p:sldId id="306" r:id="rId3"/>
    <p:sldId id="320" r:id="rId4"/>
    <p:sldId id="321" r:id="rId5"/>
    <p:sldId id="322" r:id="rId6"/>
    <p:sldId id="323" r:id="rId7"/>
    <p:sldId id="324" r:id="rId8"/>
    <p:sldId id="325" r:id="rId9"/>
    <p:sldId id="326" r:id="rId10"/>
    <p:sldId id="331" r:id="rId11"/>
    <p:sldId id="327" r:id="rId12"/>
    <p:sldId id="328" r:id="rId13"/>
    <p:sldId id="329" r:id="rId14"/>
    <p:sldId id="318" r:id="rId15"/>
    <p:sldId id="332" r:id="rId16"/>
  </p:sldIdLst>
  <p:sldSz cx="9144000" cy="6858000" type="screen4x3"/>
  <p:notesSz cx="7315200" cy="9601200"/>
  <p:embeddedFontLst>
    <p:embeddedFont>
      <p:font typeface="GE Inspira Pitch" pitchFamily="34" charset="0"/>
      <p:regular r:id="rId19"/>
      <p:bold r:id="rId20"/>
      <p:italic r:id="rId21"/>
    </p:embeddedFont>
    <p:embeddedFont>
      <p:font typeface="GE Inspira" pitchFamily="34" charset="0"/>
      <p:regular r:id="rId22"/>
      <p:bold r:id="rId23"/>
      <p:italic r:id="rId24"/>
      <p:boldItalic r:id="rId25"/>
    </p:embeddedFont>
    <p:embeddedFont>
      <p:font typeface="MS PGothic" pitchFamily="34" charset="-128"/>
      <p:regular r:id="rId26"/>
    </p:embeddedFont>
  </p:embeddedFontLst>
  <p:defaultTextStyle>
    <a:defPPr>
      <a:defRPr lang="en-US"/>
    </a:defPPr>
    <a:lvl1pPr algn="l" rtl="0" eaLnBrk="0" fontAlgn="base" hangingPunct="0">
      <a:spcBef>
        <a:spcPct val="0"/>
      </a:spcBef>
      <a:spcAft>
        <a:spcPct val="0"/>
      </a:spcAft>
      <a:defRPr sz="3200" kern="1200">
        <a:solidFill>
          <a:schemeClr val="tx1"/>
        </a:solidFill>
        <a:latin typeface="GE Inspira Pitch" pitchFamily="34" charset="0"/>
        <a:ea typeface="+mn-ea"/>
        <a:cs typeface="+mn-cs"/>
      </a:defRPr>
    </a:lvl1pPr>
    <a:lvl2pPr marL="457200" algn="l" rtl="0" eaLnBrk="0" fontAlgn="base" hangingPunct="0">
      <a:spcBef>
        <a:spcPct val="0"/>
      </a:spcBef>
      <a:spcAft>
        <a:spcPct val="0"/>
      </a:spcAft>
      <a:defRPr sz="3200" kern="1200">
        <a:solidFill>
          <a:schemeClr val="tx1"/>
        </a:solidFill>
        <a:latin typeface="GE Inspira Pitch" pitchFamily="34" charset="0"/>
        <a:ea typeface="+mn-ea"/>
        <a:cs typeface="+mn-cs"/>
      </a:defRPr>
    </a:lvl2pPr>
    <a:lvl3pPr marL="914400" algn="l" rtl="0" eaLnBrk="0" fontAlgn="base" hangingPunct="0">
      <a:spcBef>
        <a:spcPct val="0"/>
      </a:spcBef>
      <a:spcAft>
        <a:spcPct val="0"/>
      </a:spcAft>
      <a:defRPr sz="3200" kern="1200">
        <a:solidFill>
          <a:schemeClr val="tx1"/>
        </a:solidFill>
        <a:latin typeface="GE Inspira Pitch"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GE Inspira Pitch"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GE Inspira Pitch" pitchFamily="34" charset="0"/>
        <a:ea typeface="+mn-ea"/>
        <a:cs typeface="+mn-cs"/>
      </a:defRPr>
    </a:lvl5pPr>
    <a:lvl6pPr marL="2286000" algn="l" defTabSz="914400" rtl="0" eaLnBrk="1" latinLnBrk="0" hangingPunct="1">
      <a:defRPr sz="3200" kern="1200">
        <a:solidFill>
          <a:schemeClr val="tx1"/>
        </a:solidFill>
        <a:latin typeface="GE Inspira Pitch" pitchFamily="34" charset="0"/>
        <a:ea typeface="+mn-ea"/>
        <a:cs typeface="+mn-cs"/>
      </a:defRPr>
    </a:lvl6pPr>
    <a:lvl7pPr marL="2743200" algn="l" defTabSz="914400" rtl="0" eaLnBrk="1" latinLnBrk="0" hangingPunct="1">
      <a:defRPr sz="3200" kern="1200">
        <a:solidFill>
          <a:schemeClr val="tx1"/>
        </a:solidFill>
        <a:latin typeface="GE Inspira Pitch" pitchFamily="34" charset="0"/>
        <a:ea typeface="+mn-ea"/>
        <a:cs typeface="+mn-cs"/>
      </a:defRPr>
    </a:lvl7pPr>
    <a:lvl8pPr marL="3200400" algn="l" defTabSz="914400" rtl="0" eaLnBrk="1" latinLnBrk="0" hangingPunct="1">
      <a:defRPr sz="3200" kern="1200">
        <a:solidFill>
          <a:schemeClr val="tx1"/>
        </a:solidFill>
        <a:latin typeface="GE Inspira Pitch" pitchFamily="34" charset="0"/>
        <a:ea typeface="+mn-ea"/>
        <a:cs typeface="+mn-cs"/>
      </a:defRPr>
    </a:lvl8pPr>
    <a:lvl9pPr marL="3657600" algn="l" defTabSz="914400" rtl="0" eaLnBrk="1" latinLnBrk="0" hangingPunct="1">
      <a:defRPr sz="3200" kern="1200">
        <a:solidFill>
          <a:schemeClr val="tx1"/>
        </a:solidFill>
        <a:latin typeface="GE Inspira Pitch"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7A7A"/>
    <a:srgbClr val="6B6B6B"/>
    <a:srgbClr val="767676"/>
    <a:srgbClr val="4C4C4C"/>
    <a:srgbClr val="656565"/>
    <a:srgbClr val="CD0078"/>
    <a:srgbClr val="3C73B9"/>
    <a:srgbClr val="EBD7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55" autoAdjust="0"/>
    <p:restoredTop sz="84563" autoAdjust="0"/>
  </p:normalViewPr>
  <p:slideViewPr>
    <p:cSldViewPr snapToGrid="0">
      <p:cViewPr varScale="1">
        <p:scale>
          <a:sx n="75" d="100"/>
          <a:sy n="75" d="100"/>
        </p:scale>
        <p:origin x="-1194" y="-96"/>
      </p:cViewPr>
      <p:guideLst>
        <p:guide orient="horz" pos="1092"/>
        <p:guide orient="horz" pos="803"/>
        <p:guide pos="222"/>
        <p:guide pos="5548"/>
      </p:guideLst>
    </p:cSldViewPr>
  </p:slideViewPr>
  <p:outlineViewPr>
    <p:cViewPr>
      <p:scale>
        <a:sx n="33" d="100"/>
        <a:sy n="33" d="100"/>
      </p:scale>
      <p:origin x="0" y="1278"/>
    </p:cViewPr>
  </p:outlineViewPr>
  <p:notesTextViewPr>
    <p:cViewPr>
      <p:scale>
        <a:sx n="100" d="100"/>
        <a:sy n="100" d="100"/>
      </p:scale>
      <p:origin x="0" y="0"/>
    </p:cViewPr>
  </p:notesTextViewPr>
  <p:sorterViewPr>
    <p:cViewPr>
      <p:scale>
        <a:sx n="146" d="100"/>
        <a:sy n="146"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7D01E5-0A95-4702-A2FA-34E5F1F78266}" type="doc">
      <dgm:prSet loTypeId="urn:microsoft.com/office/officeart/2005/8/layout/venn1" loCatId="relationship" qsTypeId="urn:microsoft.com/office/officeart/2005/8/quickstyle/simple2" qsCatId="simple" csTypeId="urn:microsoft.com/office/officeart/2005/8/colors/accent5_2" csCatId="accent5" phldr="1"/>
      <dgm:spPr/>
    </dgm:pt>
    <dgm:pt modelId="{3CF01380-3D99-444B-95D0-DA5602B8DAB1}">
      <dgm:prSet phldrT="[Text]"/>
      <dgm:spPr/>
      <dgm:t>
        <a:bodyPr/>
        <a:lstStyle/>
        <a:p>
          <a:r>
            <a:rPr lang="en-GB" dirty="0" smtClean="0"/>
            <a:t>Diagnosis</a:t>
          </a:r>
          <a:endParaRPr lang="en-GB" dirty="0"/>
        </a:p>
      </dgm:t>
    </dgm:pt>
    <dgm:pt modelId="{E687975A-EAD6-40E1-99E1-1002A3E0C6A2}" type="parTrans" cxnId="{821DE71E-4A69-4BEE-BB6C-05C5ADE8AD1E}">
      <dgm:prSet/>
      <dgm:spPr/>
      <dgm:t>
        <a:bodyPr/>
        <a:lstStyle/>
        <a:p>
          <a:endParaRPr lang="en-GB"/>
        </a:p>
      </dgm:t>
    </dgm:pt>
    <dgm:pt modelId="{521932AC-E4A8-4389-9945-31A59091593B}" type="sibTrans" cxnId="{821DE71E-4A69-4BEE-BB6C-05C5ADE8AD1E}">
      <dgm:prSet/>
      <dgm:spPr/>
      <dgm:t>
        <a:bodyPr/>
        <a:lstStyle/>
        <a:p>
          <a:endParaRPr lang="en-GB"/>
        </a:p>
      </dgm:t>
    </dgm:pt>
    <dgm:pt modelId="{5C72EBD1-FB63-41CA-836E-53C63B6CB5CB}">
      <dgm:prSet phldrT="[Text]"/>
      <dgm:spPr/>
      <dgm:t>
        <a:bodyPr/>
        <a:lstStyle/>
        <a:p>
          <a:r>
            <a:rPr lang="en-GB" dirty="0" smtClean="0"/>
            <a:t>Flexibility</a:t>
          </a:r>
          <a:endParaRPr lang="en-GB" dirty="0"/>
        </a:p>
      </dgm:t>
    </dgm:pt>
    <dgm:pt modelId="{3329E37C-DE00-4EBF-B370-BDD479F01BDB}" type="parTrans" cxnId="{21D12EDE-22E1-45DB-B06C-71ABAF606587}">
      <dgm:prSet/>
      <dgm:spPr/>
      <dgm:t>
        <a:bodyPr/>
        <a:lstStyle/>
        <a:p>
          <a:endParaRPr lang="en-GB"/>
        </a:p>
      </dgm:t>
    </dgm:pt>
    <dgm:pt modelId="{D94AF439-9060-4B48-B254-CCB53D6608E5}" type="sibTrans" cxnId="{21D12EDE-22E1-45DB-B06C-71ABAF606587}">
      <dgm:prSet/>
      <dgm:spPr/>
      <dgm:t>
        <a:bodyPr/>
        <a:lstStyle/>
        <a:p>
          <a:endParaRPr lang="en-GB"/>
        </a:p>
      </dgm:t>
    </dgm:pt>
    <dgm:pt modelId="{8AAE8C33-0EC1-4F49-B15C-71DA541D246B}">
      <dgm:prSet phldrT="[Text]"/>
      <dgm:spPr/>
      <dgm:t>
        <a:bodyPr/>
        <a:lstStyle/>
        <a:p>
          <a:r>
            <a:rPr lang="en-GB" dirty="0" smtClean="0"/>
            <a:t>Partnering for performance</a:t>
          </a:r>
          <a:endParaRPr lang="en-GB" dirty="0"/>
        </a:p>
      </dgm:t>
    </dgm:pt>
    <dgm:pt modelId="{81BB70B7-E933-4D57-ADA5-C1374DF4E7FD}" type="parTrans" cxnId="{BB248050-E62B-445B-BC7E-E450E7A7D898}">
      <dgm:prSet/>
      <dgm:spPr/>
      <dgm:t>
        <a:bodyPr/>
        <a:lstStyle/>
        <a:p>
          <a:endParaRPr lang="en-GB"/>
        </a:p>
      </dgm:t>
    </dgm:pt>
    <dgm:pt modelId="{FFAA9E06-A70B-423A-AF99-8B0E33F11D33}" type="sibTrans" cxnId="{BB248050-E62B-445B-BC7E-E450E7A7D898}">
      <dgm:prSet/>
      <dgm:spPr/>
      <dgm:t>
        <a:bodyPr/>
        <a:lstStyle/>
        <a:p>
          <a:endParaRPr lang="en-GB"/>
        </a:p>
      </dgm:t>
    </dgm:pt>
    <dgm:pt modelId="{7BA8C34B-0B4D-4B12-8E9E-824E4CC9E9A1}" type="pres">
      <dgm:prSet presAssocID="{307D01E5-0A95-4702-A2FA-34E5F1F78266}" presName="compositeShape" presStyleCnt="0">
        <dgm:presLayoutVars>
          <dgm:chMax val="7"/>
          <dgm:dir/>
          <dgm:resizeHandles val="exact"/>
        </dgm:presLayoutVars>
      </dgm:prSet>
      <dgm:spPr/>
    </dgm:pt>
    <dgm:pt modelId="{035CEA92-EA5E-4222-967D-64C43225F670}" type="pres">
      <dgm:prSet presAssocID="{3CF01380-3D99-444B-95D0-DA5602B8DAB1}" presName="circ1" presStyleLbl="vennNode1" presStyleIdx="0" presStyleCnt="3"/>
      <dgm:spPr/>
      <dgm:t>
        <a:bodyPr/>
        <a:lstStyle/>
        <a:p>
          <a:endParaRPr lang="en-GB"/>
        </a:p>
      </dgm:t>
    </dgm:pt>
    <dgm:pt modelId="{1A7F5625-7BF0-4FD8-9BB4-E0039CF04B0B}" type="pres">
      <dgm:prSet presAssocID="{3CF01380-3D99-444B-95D0-DA5602B8DAB1}" presName="circ1Tx" presStyleLbl="revTx" presStyleIdx="0" presStyleCnt="0">
        <dgm:presLayoutVars>
          <dgm:chMax val="0"/>
          <dgm:chPref val="0"/>
          <dgm:bulletEnabled val="1"/>
        </dgm:presLayoutVars>
      </dgm:prSet>
      <dgm:spPr/>
      <dgm:t>
        <a:bodyPr/>
        <a:lstStyle/>
        <a:p>
          <a:endParaRPr lang="en-GB"/>
        </a:p>
      </dgm:t>
    </dgm:pt>
    <dgm:pt modelId="{4FE46A47-6B78-4C50-A3F0-17F3E70A7028}" type="pres">
      <dgm:prSet presAssocID="{5C72EBD1-FB63-41CA-836E-53C63B6CB5CB}" presName="circ2" presStyleLbl="vennNode1" presStyleIdx="1" presStyleCnt="3"/>
      <dgm:spPr/>
      <dgm:t>
        <a:bodyPr/>
        <a:lstStyle/>
        <a:p>
          <a:endParaRPr lang="en-GB"/>
        </a:p>
      </dgm:t>
    </dgm:pt>
    <dgm:pt modelId="{5A541F6B-D537-414E-8F71-3B7A1819E210}" type="pres">
      <dgm:prSet presAssocID="{5C72EBD1-FB63-41CA-836E-53C63B6CB5CB}" presName="circ2Tx" presStyleLbl="revTx" presStyleIdx="0" presStyleCnt="0">
        <dgm:presLayoutVars>
          <dgm:chMax val="0"/>
          <dgm:chPref val="0"/>
          <dgm:bulletEnabled val="1"/>
        </dgm:presLayoutVars>
      </dgm:prSet>
      <dgm:spPr/>
      <dgm:t>
        <a:bodyPr/>
        <a:lstStyle/>
        <a:p>
          <a:endParaRPr lang="en-GB"/>
        </a:p>
      </dgm:t>
    </dgm:pt>
    <dgm:pt modelId="{9AEBBCDB-126C-4E6A-98CF-63E5A70FA4BD}" type="pres">
      <dgm:prSet presAssocID="{8AAE8C33-0EC1-4F49-B15C-71DA541D246B}" presName="circ3" presStyleLbl="vennNode1" presStyleIdx="2" presStyleCnt="3"/>
      <dgm:spPr/>
      <dgm:t>
        <a:bodyPr/>
        <a:lstStyle/>
        <a:p>
          <a:endParaRPr lang="en-GB"/>
        </a:p>
      </dgm:t>
    </dgm:pt>
    <dgm:pt modelId="{510794A3-81AB-4A31-B33A-541CB3897423}" type="pres">
      <dgm:prSet presAssocID="{8AAE8C33-0EC1-4F49-B15C-71DA541D246B}" presName="circ3Tx" presStyleLbl="revTx" presStyleIdx="0" presStyleCnt="0">
        <dgm:presLayoutVars>
          <dgm:chMax val="0"/>
          <dgm:chPref val="0"/>
          <dgm:bulletEnabled val="1"/>
        </dgm:presLayoutVars>
      </dgm:prSet>
      <dgm:spPr/>
      <dgm:t>
        <a:bodyPr/>
        <a:lstStyle/>
        <a:p>
          <a:endParaRPr lang="en-GB"/>
        </a:p>
      </dgm:t>
    </dgm:pt>
  </dgm:ptLst>
  <dgm:cxnLst>
    <dgm:cxn modelId="{5C9F097B-9875-4226-90E1-C940E46E9DD7}" type="presOf" srcId="{5C72EBD1-FB63-41CA-836E-53C63B6CB5CB}" destId="{4FE46A47-6B78-4C50-A3F0-17F3E70A7028}" srcOrd="0" destOrd="0" presId="urn:microsoft.com/office/officeart/2005/8/layout/venn1"/>
    <dgm:cxn modelId="{BDDD1E32-7AB0-421F-A8F4-FF189732CE62}" type="presOf" srcId="{307D01E5-0A95-4702-A2FA-34E5F1F78266}" destId="{7BA8C34B-0B4D-4B12-8E9E-824E4CC9E9A1}" srcOrd="0" destOrd="0" presId="urn:microsoft.com/office/officeart/2005/8/layout/venn1"/>
    <dgm:cxn modelId="{3CD5151F-4C8A-4922-9ECB-6B4D23C0DABE}" type="presOf" srcId="{8AAE8C33-0EC1-4F49-B15C-71DA541D246B}" destId="{510794A3-81AB-4A31-B33A-541CB3897423}" srcOrd="1" destOrd="0" presId="urn:microsoft.com/office/officeart/2005/8/layout/venn1"/>
    <dgm:cxn modelId="{CBDFCACE-8EC4-448F-9CA2-0CC2D9AE255D}" type="presOf" srcId="{8AAE8C33-0EC1-4F49-B15C-71DA541D246B}" destId="{9AEBBCDB-126C-4E6A-98CF-63E5A70FA4BD}" srcOrd="0" destOrd="0" presId="urn:microsoft.com/office/officeart/2005/8/layout/venn1"/>
    <dgm:cxn modelId="{791B9323-AD98-44AF-B686-B69138058F7E}" type="presOf" srcId="{5C72EBD1-FB63-41CA-836E-53C63B6CB5CB}" destId="{5A541F6B-D537-414E-8F71-3B7A1819E210}" srcOrd="1" destOrd="0" presId="urn:microsoft.com/office/officeart/2005/8/layout/venn1"/>
    <dgm:cxn modelId="{BE5DC8AB-9168-4774-B75E-DF4985E1D20D}" type="presOf" srcId="{3CF01380-3D99-444B-95D0-DA5602B8DAB1}" destId="{1A7F5625-7BF0-4FD8-9BB4-E0039CF04B0B}" srcOrd="1" destOrd="0" presId="urn:microsoft.com/office/officeart/2005/8/layout/venn1"/>
    <dgm:cxn modelId="{21D12EDE-22E1-45DB-B06C-71ABAF606587}" srcId="{307D01E5-0A95-4702-A2FA-34E5F1F78266}" destId="{5C72EBD1-FB63-41CA-836E-53C63B6CB5CB}" srcOrd="1" destOrd="0" parTransId="{3329E37C-DE00-4EBF-B370-BDD479F01BDB}" sibTransId="{D94AF439-9060-4B48-B254-CCB53D6608E5}"/>
    <dgm:cxn modelId="{BB248050-E62B-445B-BC7E-E450E7A7D898}" srcId="{307D01E5-0A95-4702-A2FA-34E5F1F78266}" destId="{8AAE8C33-0EC1-4F49-B15C-71DA541D246B}" srcOrd="2" destOrd="0" parTransId="{81BB70B7-E933-4D57-ADA5-C1374DF4E7FD}" sibTransId="{FFAA9E06-A70B-423A-AF99-8B0E33F11D33}"/>
    <dgm:cxn modelId="{821DE71E-4A69-4BEE-BB6C-05C5ADE8AD1E}" srcId="{307D01E5-0A95-4702-A2FA-34E5F1F78266}" destId="{3CF01380-3D99-444B-95D0-DA5602B8DAB1}" srcOrd="0" destOrd="0" parTransId="{E687975A-EAD6-40E1-99E1-1002A3E0C6A2}" sibTransId="{521932AC-E4A8-4389-9945-31A59091593B}"/>
    <dgm:cxn modelId="{0570AD89-D2CB-4E25-B681-B30654580589}" type="presOf" srcId="{3CF01380-3D99-444B-95D0-DA5602B8DAB1}" destId="{035CEA92-EA5E-4222-967D-64C43225F670}" srcOrd="0" destOrd="0" presId="urn:microsoft.com/office/officeart/2005/8/layout/venn1"/>
    <dgm:cxn modelId="{DB032D03-63F6-471A-A0B7-21106D815A24}" type="presParOf" srcId="{7BA8C34B-0B4D-4B12-8E9E-824E4CC9E9A1}" destId="{035CEA92-EA5E-4222-967D-64C43225F670}" srcOrd="0" destOrd="0" presId="urn:microsoft.com/office/officeart/2005/8/layout/venn1"/>
    <dgm:cxn modelId="{606A69C0-187C-43E5-8E7D-2E5676786A4A}" type="presParOf" srcId="{7BA8C34B-0B4D-4B12-8E9E-824E4CC9E9A1}" destId="{1A7F5625-7BF0-4FD8-9BB4-E0039CF04B0B}" srcOrd="1" destOrd="0" presId="urn:microsoft.com/office/officeart/2005/8/layout/venn1"/>
    <dgm:cxn modelId="{846778DC-BE25-43D8-841B-708C0E7A9963}" type="presParOf" srcId="{7BA8C34B-0B4D-4B12-8E9E-824E4CC9E9A1}" destId="{4FE46A47-6B78-4C50-A3F0-17F3E70A7028}" srcOrd="2" destOrd="0" presId="urn:microsoft.com/office/officeart/2005/8/layout/venn1"/>
    <dgm:cxn modelId="{00F9110A-8156-41F5-AD57-937C82D61EF7}" type="presParOf" srcId="{7BA8C34B-0B4D-4B12-8E9E-824E4CC9E9A1}" destId="{5A541F6B-D537-414E-8F71-3B7A1819E210}" srcOrd="3" destOrd="0" presId="urn:microsoft.com/office/officeart/2005/8/layout/venn1"/>
    <dgm:cxn modelId="{B7FCB0AB-BAFA-44B2-8462-9E5906277067}" type="presParOf" srcId="{7BA8C34B-0B4D-4B12-8E9E-824E4CC9E9A1}" destId="{9AEBBCDB-126C-4E6A-98CF-63E5A70FA4BD}" srcOrd="4" destOrd="0" presId="urn:microsoft.com/office/officeart/2005/8/layout/venn1"/>
    <dgm:cxn modelId="{A9DAAA77-E4B9-47C8-9719-54FFB65FEAD7}" type="presParOf" srcId="{7BA8C34B-0B4D-4B12-8E9E-824E4CC9E9A1}" destId="{510794A3-81AB-4A31-B33A-541CB3897423}"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5CEA92-EA5E-4222-967D-64C43225F670}">
      <dsp:nvSpPr>
        <dsp:cNvPr id="0" name=""/>
        <dsp:cNvSpPr/>
      </dsp:nvSpPr>
      <dsp:spPr>
        <a:xfrm>
          <a:off x="1926590" y="55721"/>
          <a:ext cx="2674620" cy="2674620"/>
        </a:xfrm>
        <a:prstGeom prst="ellipse">
          <a:avLst/>
        </a:prstGeom>
        <a:solidFill>
          <a:schemeClr val="accent5">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GB" sz="2200" kern="1200" dirty="0" smtClean="0"/>
            <a:t>Diagnosis</a:t>
          </a:r>
          <a:endParaRPr lang="en-GB" sz="2200" kern="1200" dirty="0"/>
        </a:p>
      </dsp:txBody>
      <dsp:txXfrm>
        <a:off x="2283206" y="523779"/>
        <a:ext cx="1961388" cy="1203579"/>
      </dsp:txXfrm>
    </dsp:sp>
    <dsp:sp modelId="{4FE46A47-6B78-4C50-A3F0-17F3E70A7028}">
      <dsp:nvSpPr>
        <dsp:cNvPr id="0" name=""/>
        <dsp:cNvSpPr/>
      </dsp:nvSpPr>
      <dsp:spPr>
        <a:xfrm>
          <a:off x="2891682" y="1727358"/>
          <a:ext cx="2674620" cy="2674620"/>
        </a:xfrm>
        <a:prstGeom prst="ellipse">
          <a:avLst/>
        </a:prstGeom>
        <a:solidFill>
          <a:schemeClr val="accent5">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GB" sz="2200" kern="1200" dirty="0" smtClean="0"/>
            <a:t>Flexibility</a:t>
          </a:r>
          <a:endParaRPr lang="en-GB" sz="2200" kern="1200" dirty="0"/>
        </a:p>
      </dsp:txBody>
      <dsp:txXfrm>
        <a:off x="3709670" y="2418302"/>
        <a:ext cx="1604772" cy="1471041"/>
      </dsp:txXfrm>
    </dsp:sp>
    <dsp:sp modelId="{9AEBBCDB-126C-4E6A-98CF-63E5A70FA4BD}">
      <dsp:nvSpPr>
        <dsp:cNvPr id="0" name=""/>
        <dsp:cNvSpPr/>
      </dsp:nvSpPr>
      <dsp:spPr>
        <a:xfrm>
          <a:off x="961497" y="1727358"/>
          <a:ext cx="2674620" cy="2674620"/>
        </a:xfrm>
        <a:prstGeom prst="ellipse">
          <a:avLst/>
        </a:prstGeom>
        <a:solidFill>
          <a:schemeClr val="accent5">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GB" sz="2200" kern="1200" dirty="0" smtClean="0"/>
            <a:t>Partnering for performance</a:t>
          </a:r>
          <a:endParaRPr lang="en-GB" sz="2200" kern="1200" dirty="0"/>
        </a:p>
      </dsp:txBody>
      <dsp:txXfrm>
        <a:off x="1213358" y="2418302"/>
        <a:ext cx="1604772" cy="147104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6213" name="Picture 2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088" y="8916988"/>
            <a:ext cx="16002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214" name="Text Box 22"/>
          <p:cNvSpPr txBox="1">
            <a:spLocks noChangeArrowheads="1"/>
          </p:cNvSpPr>
          <p:nvPr/>
        </p:nvSpPr>
        <p:spPr bwMode="auto">
          <a:xfrm>
            <a:off x="2922588" y="8988425"/>
            <a:ext cx="4021137"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a:lnSpc>
                <a:spcPts val="1100"/>
              </a:lnSpc>
            </a:pPr>
            <a:fld id="{5E2F1E43-5021-4F4F-AD20-67E7F3EFAE49}" type="slidenum">
              <a:rPr lang="en-US" sz="900">
                <a:solidFill>
                  <a:srgbClr val="1E4191"/>
                </a:solidFill>
              </a:rPr>
              <a:pPr algn="r">
                <a:lnSpc>
                  <a:spcPts val="1100"/>
                </a:lnSpc>
              </a:pPr>
              <a:t>‹#›</a:t>
            </a:fld>
            <a:r>
              <a:rPr lang="en-US" sz="900">
                <a:solidFill>
                  <a:srgbClr val="1E4191"/>
                </a:solidFill>
              </a:rPr>
              <a:t> /</a:t>
            </a:r>
          </a:p>
          <a:p>
            <a:pPr algn="r">
              <a:lnSpc>
                <a:spcPts val="1100"/>
              </a:lnSpc>
            </a:pPr>
            <a:r>
              <a:rPr lang="en-US" sz="900">
                <a:solidFill>
                  <a:srgbClr val="1E4191"/>
                </a:solidFill>
              </a:rPr>
              <a:t>GE  / </a:t>
            </a:r>
          </a:p>
          <a:p>
            <a:pPr algn="r"/>
            <a:endParaRPr lang="en-US" sz="900">
              <a:solidFill>
                <a:srgbClr val="1E4191"/>
              </a:solidFill>
            </a:endParaRPr>
          </a:p>
        </p:txBody>
      </p:sp>
    </p:spTree>
    <p:extLst>
      <p:ext uri="{BB962C8B-B14F-4D97-AF65-F5344CB8AC3E}">
        <p14:creationId xmlns:p14="http://schemas.microsoft.com/office/powerpoint/2010/main" val="29071206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8863"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088" y="8916988"/>
            <a:ext cx="16002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2" name="Rectangle 4"/>
          <p:cNvSpPr>
            <a:spLocks noGrp="1" noRot="1" noChangeAspect="1" noChangeArrowheads="1" noTextEdit="1"/>
          </p:cNvSpPr>
          <p:nvPr>
            <p:ph type="sldImg" idx="2"/>
          </p:nvPr>
        </p:nvSpPr>
        <p:spPr bwMode="auto">
          <a:xfrm>
            <a:off x="914400" y="228600"/>
            <a:ext cx="5730875" cy="4298950"/>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8853" name="Rectangle 5"/>
          <p:cNvSpPr>
            <a:spLocks noGrp="1" noChangeArrowheads="1"/>
          </p:cNvSpPr>
          <p:nvPr>
            <p:ph type="body" sz="quarter" idx="3"/>
          </p:nvPr>
        </p:nvSpPr>
        <p:spPr bwMode="auto">
          <a:xfrm>
            <a:off x="914400" y="4648200"/>
            <a:ext cx="5730875" cy="429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8862" name="Text Box 14"/>
          <p:cNvSpPr txBox="1">
            <a:spLocks noChangeArrowheads="1"/>
          </p:cNvSpPr>
          <p:nvPr/>
        </p:nvSpPr>
        <p:spPr bwMode="auto">
          <a:xfrm>
            <a:off x="2922588" y="8988425"/>
            <a:ext cx="4021137"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a:lnSpc>
                <a:spcPts val="1100"/>
              </a:lnSpc>
            </a:pPr>
            <a:fld id="{7CFAABFB-54FD-4E7D-8F5B-CBAF192326D8}" type="slidenum">
              <a:rPr lang="en-US" sz="900">
                <a:solidFill>
                  <a:srgbClr val="1E4191"/>
                </a:solidFill>
              </a:rPr>
              <a:pPr algn="r">
                <a:lnSpc>
                  <a:spcPts val="1100"/>
                </a:lnSpc>
              </a:pPr>
              <a:t>‹#›</a:t>
            </a:fld>
            <a:r>
              <a:rPr lang="en-US" sz="900">
                <a:solidFill>
                  <a:srgbClr val="1E4191"/>
                </a:solidFill>
              </a:rPr>
              <a:t> /</a:t>
            </a:r>
          </a:p>
          <a:p>
            <a:pPr algn="r">
              <a:lnSpc>
                <a:spcPts val="1100"/>
              </a:lnSpc>
            </a:pPr>
            <a:r>
              <a:rPr lang="en-US" sz="900">
                <a:solidFill>
                  <a:srgbClr val="1E4191"/>
                </a:solidFill>
              </a:rPr>
              <a:t>GE  / </a:t>
            </a:r>
          </a:p>
          <a:p>
            <a:pPr algn="r"/>
            <a:endParaRPr lang="en-US" sz="900">
              <a:solidFill>
                <a:srgbClr val="1E4191"/>
              </a:solidFill>
            </a:endParaRPr>
          </a:p>
        </p:txBody>
      </p:sp>
    </p:spTree>
    <p:extLst>
      <p:ext uri="{BB962C8B-B14F-4D97-AF65-F5344CB8AC3E}">
        <p14:creationId xmlns:p14="http://schemas.microsoft.com/office/powerpoint/2010/main" val="214203604"/>
      </p:ext>
    </p:extLst>
  </p:cSld>
  <p:clrMap bg1="lt1" tx1="dk1" bg2="lt2" tx2="dk2" accent1="accent1" accent2="accent2" accent3="accent3" accent4="accent4" accent5="accent5" accent6="accent6" hlink="hlink" folHlink="folHlink"/>
  <p:notesStyle>
    <a:lvl1pPr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1pPr>
    <a:lvl2pPr marL="457200"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2pPr>
    <a:lvl3pPr marL="914400"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3pPr>
    <a:lvl4pPr marL="1371600"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4pPr>
    <a:lvl5pPr marL="1828800"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098" name="Rectangle 2"/>
          <p:cNvSpPr>
            <a:spLocks noGrp="1" noRot="1" noChangeAspect="1" noChangeArrowheads="1" noTextEdit="1"/>
          </p:cNvSpPr>
          <p:nvPr>
            <p:ph type="sldImg"/>
          </p:nvPr>
        </p:nvSpPr>
        <p:spPr>
          <a:ln/>
        </p:spPr>
      </p:sp>
      <p:sp>
        <p:nvSpPr>
          <p:cNvPr id="7720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2" name="Rectangle 2"/>
          <p:cNvSpPr>
            <a:spLocks noGrp="1" noRot="1" noChangeAspect="1" noChangeArrowheads="1" noTextEdit="1"/>
          </p:cNvSpPr>
          <p:nvPr>
            <p:ph type="sldImg"/>
          </p:nvPr>
        </p:nvSpPr>
        <p:spPr>
          <a:ln/>
        </p:spPr>
      </p:sp>
      <p:sp>
        <p:nvSpPr>
          <p:cNvPr id="921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530" name="Rectangle 2"/>
          <p:cNvSpPr>
            <a:spLocks noGrp="1" noRot="1" noChangeAspect="1" noChangeArrowheads="1" noTextEdit="1"/>
          </p:cNvSpPr>
          <p:nvPr>
            <p:ph type="sldImg"/>
          </p:nvPr>
        </p:nvSpPr>
        <p:spPr>
          <a:xfrm>
            <a:off x="917575" y="227013"/>
            <a:ext cx="5732463" cy="4298950"/>
          </a:xfrm>
          <a:ln/>
        </p:spPr>
      </p:sp>
      <p:sp>
        <p:nvSpPr>
          <p:cNvPr id="918531" name="Rectangle 3"/>
          <p:cNvSpPr>
            <a:spLocks noGrp="1" noChangeArrowheads="1"/>
          </p:cNvSpPr>
          <p:nvPr>
            <p:ph type="body" idx="1"/>
          </p:nvPr>
        </p:nvSpPr>
        <p:spPr>
          <a:xfrm>
            <a:off x="914400" y="4648200"/>
            <a:ext cx="5732463" cy="4295775"/>
          </a:xfrm>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80615" name="Rectangle 7"/>
          <p:cNvSpPr>
            <a:spLocks noGrp="1" noChangeArrowheads="1"/>
          </p:cNvSpPr>
          <p:nvPr>
            <p:ph type="ctrTitle" sz="quarter"/>
          </p:nvPr>
        </p:nvSpPr>
        <p:spPr>
          <a:xfrm>
            <a:off x="344488" y="263525"/>
            <a:ext cx="8401050" cy="1395413"/>
          </a:xfrm>
        </p:spPr>
        <p:txBody>
          <a:bodyPr/>
          <a:lstStyle>
            <a:lvl1pPr>
              <a:spcBef>
                <a:spcPct val="25000"/>
              </a:spcBef>
              <a:defRPr sz="5000"/>
            </a:lvl1pPr>
          </a:lstStyle>
          <a:p>
            <a:pPr lvl="0"/>
            <a:r>
              <a:rPr lang="en-US" noProof="0" smtClean="0"/>
              <a:t>Click to edit Master title style</a:t>
            </a:r>
          </a:p>
        </p:txBody>
      </p:sp>
      <p:sp>
        <p:nvSpPr>
          <p:cNvPr id="580616" name="Rectangle 8"/>
          <p:cNvSpPr>
            <a:spLocks noGrp="1" noChangeArrowheads="1"/>
          </p:cNvSpPr>
          <p:nvPr>
            <p:ph type="subTitle" sz="quarter" idx="1"/>
          </p:nvPr>
        </p:nvSpPr>
        <p:spPr>
          <a:xfrm>
            <a:off x="344488" y="1677988"/>
            <a:ext cx="8396287" cy="1752600"/>
          </a:xfrm>
        </p:spPr>
        <p:txBody>
          <a:bodyPr/>
          <a:lstStyle>
            <a:lvl1pPr>
              <a:spcBef>
                <a:spcPct val="0"/>
              </a:spcBef>
              <a:defRPr sz="5000">
                <a:solidFill>
                  <a:schemeClr val="accent2"/>
                </a:solidFill>
              </a:defRPr>
            </a:lvl1pPr>
          </a:lstStyle>
          <a:p>
            <a:pPr lvl="0"/>
            <a:r>
              <a:rPr lang="en-US" noProof="0" smtClean="0"/>
              <a:t>Click to edit Master subtitle style</a:t>
            </a:r>
          </a:p>
        </p:txBody>
      </p:sp>
      <p:pic>
        <p:nvPicPr>
          <p:cNvPr id="580619"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050" y="5803900"/>
            <a:ext cx="24860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2800" y="280800"/>
            <a:ext cx="8460000" cy="997200"/>
          </a:xfrm>
        </p:spPr>
        <p:txBody>
          <a:bodyPr/>
          <a:lstStyle>
            <a:lvl1pPr algn="l">
              <a:defRPr sz="4000" b="0" cap="none" baseline="0">
                <a:solidFill>
                  <a:schemeClr val="bg1"/>
                </a:solidFill>
              </a:defRPr>
            </a:lvl1pPr>
          </a:lstStyle>
          <a:p>
            <a:r>
              <a:rPr lang="en-US" dirty="0" smtClean="0"/>
              <a:t>Click to edit Master </a:t>
            </a:r>
            <a:br>
              <a:rPr lang="en-US" dirty="0" smtClean="0"/>
            </a:br>
            <a:r>
              <a:rPr lang="en-US" dirty="0" smtClean="0"/>
              <a:t>title style</a:t>
            </a:r>
            <a:endParaRPr lang="en-GB" dirty="0"/>
          </a:p>
        </p:txBody>
      </p:sp>
      <p:sp>
        <p:nvSpPr>
          <p:cNvPr id="3" name="Text Placeholder 2"/>
          <p:cNvSpPr>
            <a:spLocks noGrp="1"/>
          </p:cNvSpPr>
          <p:nvPr>
            <p:ph type="body" idx="1"/>
          </p:nvPr>
        </p:nvSpPr>
        <p:spPr>
          <a:xfrm>
            <a:off x="352800" y="1391067"/>
            <a:ext cx="8460000" cy="997200"/>
          </a:xfrm>
        </p:spPr>
        <p:txBody>
          <a:bodyPr anchor="t" anchorCtr="0"/>
          <a:lstStyle>
            <a:lvl1pPr marL="0" indent="0">
              <a:buNone/>
              <a:defRPr sz="20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pic>
        <p:nvPicPr>
          <p:cNvPr id="5" name="Picture 4" descr="GEMeatball&amp;Ta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black">
          <a:xfrm>
            <a:off x="319088" y="6088063"/>
            <a:ext cx="16081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227531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urpl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2800" y="280800"/>
            <a:ext cx="8460000" cy="997200"/>
          </a:xfrm>
        </p:spPr>
        <p:txBody>
          <a:bodyPr/>
          <a:lstStyle>
            <a:lvl1pPr algn="l">
              <a:defRPr sz="4000" b="0" cap="none" baseline="0">
                <a:solidFill>
                  <a:schemeClr val="bg1"/>
                </a:solidFill>
              </a:defRPr>
            </a:lvl1pPr>
          </a:lstStyle>
          <a:p>
            <a:r>
              <a:rPr lang="en-US" dirty="0" smtClean="0"/>
              <a:t>Click to edit Master </a:t>
            </a:r>
            <a:br>
              <a:rPr lang="en-US" dirty="0" smtClean="0"/>
            </a:br>
            <a:r>
              <a:rPr lang="en-US" dirty="0" smtClean="0"/>
              <a:t>title style</a:t>
            </a:r>
            <a:endParaRPr lang="en-GB" dirty="0"/>
          </a:p>
        </p:txBody>
      </p:sp>
      <p:sp>
        <p:nvSpPr>
          <p:cNvPr id="3" name="Text Placeholder 2"/>
          <p:cNvSpPr>
            <a:spLocks noGrp="1"/>
          </p:cNvSpPr>
          <p:nvPr>
            <p:ph type="body" idx="1"/>
          </p:nvPr>
        </p:nvSpPr>
        <p:spPr>
          <a:xfrm>
            <a:off x="352800" y="1391067"/>
            <a:ext cx="8460000" cy="997200"/>
          </a:xfrm>
        </p:spPr>
        <p:txBody>
          <a:bodyPr anchor="t" anchorCtr="0"/>
          <a:lstStyle>
            <a:lvl1pPr marL="0" indent="0">
              <a:buNone/>
              <a:defRPr sz="20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pic>
        <p:nvPicPr>
          <p:cNvPr id="5" name="Picture 4" descr="GEMeatball&amp;Ta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black">
          <a:xfrm>
            <a:off x="319088" y="6088063"/>
            <a:ext cx="16081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293853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Cyan">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2800" y="280800"/>
            <a:ext cx="8460000" cy="997200"/>
          </a:xfrm>
        </p:spPr>
        <p:txBody>
          <a:bodyPr/>
          <a:lstStyle>
            <a:lvl1pPr algn="l">
              <a:defRPr sz="4000" b="0" cap="none" baseline="0">
                <a:solidFill>
                  <a:schemeClr val="bg1"/>
                </a:solidFill>
              </a:defRPr>
            </a:lvl1pPr>
          </a:lstStyle>
          <a:p>
            <a:r>
              <a:rPr lang="en-US" dirty="0" smtClean="0"/>
              <a:t>Click to edit Master </a:t>
            </a:r>
            <a:br>
              <a:rPr lang="en-US" dirty="0" smtClean="0"/>
            </a:br>
            <a:r>
              <a:rPr lang="en-US" dirty="0" smtClean="0"/>
              <a:t>title style</a:t>
            </a:r>
            <a:endParaRPr lang="en-GB" dirty="0"/>
          </a:p>
        </p:txBody>
      </p:sp>
      <p:sp>
        <p:nvSpPr>
          <p:cNvPr id="3" name="Text Placeholder 2"/>
          <p:cNvSpPr>
            <a:spLocks noGrp="1"/>
          </p:cNvSpPr>
          <p:nvPr>
            <p:ph type="body" idx="1"/>
          </p:nvPr>
        </p:nvSpPr>
        <p:spPr>
          <a:xfrm>
            <a:off x="352800" y="1391067"/>
            <a:ext cx="8460000" cy="997200"/>
          </a:xfrm>
        </p:spPr>
        <p:txBody>
          <a:bodyPr anchor="t" anchorCtr="0"/>
          <a:lstStyle>
            <a:lvl1pPr marL="0" indent="0">
              <a:buNone/>
              <a:defRPr sz="20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pic>
        <p:nvPicPr>
          <p:cNvPr id="5" name="Picture 4" descr="GEMeatball&amp;Ta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black">
          <a:xfrm>
            <a:off x="319088" y="6088063"/>
            <a:ext cx="16081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807971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Violet">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2800" y="280800"/>
            <a:ext cx="8460000" cy="997200"/>
          </a:xfrm>
        </p:spPr>
        <p:txBody>
          <a:bodyPr/>
          <a:lstStyle>
            <a:lvl1pPr algn="l">
              <a:defRPr sz="4000" b="0" cap="none" baseline="0">
                <a:solidFill>
                  <a:schemeClr val="bg1"/>
                </a:solidFill>
              </a:defRPr>
            </a:lvl1pPr>
          </a:lstStyle>
          <a:p>
            <a:r>
              <a:rPr lang="en-US" dirty="0" smtClean="0"/>
              <a:t>Click to edit Master </a:t>
            </a:r>
            <a:br>
              <a:rPr lang="en-US" dirty="0" smtClean="0"/>
            </a:br>
            <a:r>
              <a:rPr lang="en-US" dirty="0" smtClean="0"/>
              <a:t>title style</a:t>
            </a:r>
            <a:endParaRPr lang="en-GB" dirty="0"/>
          </a:p>
        </p:txBody>
      </p:sp>
      <p:sp>
        <p:nvSpPr>
          <p:cNvPr id="3" name="Text Placeholder 2"/>
          <p:cNvSpPr>
            <a:spLocks noGrp="1"/>
          </p:cNvSpPr>
          <p:nvPr>
            <p:ph type="body" idx="1"/>
          </p:nvPr>
        </p:nvSpPr>
        <p:spPr>
          <a:xfrm>
            <a:off x="352800" y="1391067"/>
            <a:ext cx="8460000" cy="997200"/>
          </a:xfrm>
        </p:spPr>
        <p:txBody>
          <a:bodyPr anchor="t" anchorCtr="0"/>
          <a:lstStyle>
            <a:lvl1pPr marL="0" indent="0">
              <a:buNone/>
              <a:defRPr sz="20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pic>
        <p:nvPicPr>
          <p:cNvPr id="5" name="Picture 4" descr="GEMeatball&amp;Ta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black">
          <a:xfrm>
            <a:off x="319088" y="6088063"/>
            <a:ext cx="16081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64163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Light Green">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2800" y="280800"/>
            <a:ext cx="8460000" cy="997200"/>
          </a:xfrm>
        </p:spPr>
        <p:txBody>
          <a:bodyPr/>
          <a:lstStyle>
            <a:lvl1pPr algn="l">
              <a:defRPr sz="4000" b="0" cap="none" baseline="0">
                <a:solidFill>
                  <a:schemeClr val="bg1"/>
                </a:solidFill>
              </a:defRPr>
            </a:lvl1pPr>
          </a:lstStyle>
          <a:p>
            <a:r>
              <a:rPr lang="en-US" dirty="0" smtClean="0"/>
              <a:t>Click to edit Master </a:t>
            </a:r>
            <a:br>
              <a:rPr lang="en-US" dirty="0" smtClean="0"/>
            </a:br>
            <a:r>
              <a:rPr lang="en-US" dirty="0" smtClean="0"/>
              <a:t>title style</a:t>
            </a:r>
            <a:endParaRPr lang="en-GB" dirty="0"/>
          </a:p>
        </p:txBody>
      </p:sp>
      <p:sp>
        <p:nvSpPr>
          <p:cNvPr id="3" name="Text Placeholder 2"/>
          <p:cNvSpPr>
            <a:spLocks noGrp="1"/>
          </p:cNvSpPr>
          <p:nvPr>
            <p:ph type="body" idx="1"/>
          </p:nvPr>
        </p:nvSpPr>
        <p:spPr>
          <a:xfrm>
            <a:off x="352800" y="1391067"/>
            <a:ext cx="8460000" cy="997200"/>
          </a:xfrm>
        </p:spPr>
        <p:txBody>
          <a:bodyPr anchor="t" anchorCtr="0"/>
          <a:lstStyle>
            <a:lvl1pPr marL="0" indent="0">
              <a:buNone/>
              <a:defRPr sz="20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pic>
        <p:nvPicPr>
          <p:cNvPr id="5" name="Picture 4" descr="GEMeatball&amp;Ta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black">
          <a:xfrm>
            <a:off x="319088" y="6088063"/>
            <a:ext cx="16081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11821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1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9088" y="6083300"/>
            <a:ext cx="1600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2"/>
          </p:nvPr>
        </p:nvSpPr>
        <p:spPr>
          <a:xfrm>
            <a:off x="5207450" y="6516178"/>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r>
              <a:rPr lang="en-GB" smtClean="0"/>
              <a:t>April 2012</a:t>
            </a:r>
            <a:endParaRPr lang="en-GB" dirty="0"/>
          </a:p>
        </p:txBody>
      </p:sp>
      <p:sp>
        <p:nvSpPr>
          <p:cNvPr id="5" name="Footer Placeholder 2"/>
          <p:cNvSpPr>
            <a:spLocks noGrp="1"/>
          </p:cNvSpPr>
          <p:nvPr>
            <p:ph type="ftr" sz="quarter" idx="3"/>
          </p:nvPr>
        </p:nvSpPr>
        <p:spPr>
          <a:xfrm>
            <a:off x="5207450" y="6388771"/>
            <a:ext cx="3600000" cy="126000"/>
          </a:xfrm>
          <a:prstGeom prst="rect">
            <a:avLst/>
          </a:prstGeom>
        </p:spPr>
        <p:txBody>
          <a:bodyPr vert="horz" lIns="0" tIns="0" rIns="0" bIns="0" rtlCol="0" anchor="t" anchorCtr="0"/>
          <a:lstStyle>
            <a:lvl1pPr algn="r">
              <a:defRPr lang="en-GB" sz="900" kern="1200" dirty="0">
                <a:solidFill>
                  <a:schemeClr val="tx1"/>
                </a:solidFill>
                <a:latin typeface="GE Inspira Pitch" pitchFamily="34" charset="0"/>
                <a:ea typeface="+mn-ea"/>
                <a:cs typeface="+mn-cs"/>
              </a:defRPr>
            </a:lvl1pPr>
          </a:lstStyle>
          <a:p>
            <a:r>
              <a:rPr lang="en-GB" smtClean="0"/>
              <a:t> </a:t>
            </a:r>
            <a:endParaRPr lang="en-GB" dirty="0"/>
          </a:p>
        </p:txBody>
      </p:sp>
      <p:sp>
        <p:nvSpPr>
          <p:cNvPr id="6" name="Slide Number Placeholder 4"/>
          <p:cNvSpPr>
            <a:spLocks noGrp="1"/>
          </p:cNvSpPr>
          <p:nvPr>
            <p:ph type="sldNum" sz="quarter" idx="4"/>
          </p:nvPr>
        </p:nvSpPr>
        <p:spPr>
          <a:xfrm>
            <a:off x="5207450" y="6261364"/>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fld id="{84AF0980-9238-44B7-B4FB-CDF04FDEF0C2}" type="slidenum">
              <a:rPr lang="en-GB" smtClean="0"/>
              <a:pPr/>
              <a:t>‹#›</a:t>
            </a:fld>
            <a:endParaRPr lang="en-GB" dirty="0"/>
          </a:p>
        </p:txBody>
      </p:sp>
    </p:spTree>
    <p:extLst>
      <p:ext uri="{BB962C8B-B14F-4D97-AF65-F5344CB8AC3E}">
        <p14:creationId xmlns:p14="http://schemas.microsoft.com/office/powerpoint/2010/main" val="15320653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d Slide">
    <p:spTree>
      <p:nvGrpSpPr>
        <p:cNvPr id="1" name=""/>
        <p:cNvGrpSpPr/>
        <p:nvPr/>
      </p:nvGrpSpPr>
      <p:grpSpPr>
        <a:xfrm>
          <a:off x="0" y="0"/>
          <a:ext cx="0" cy="0"/>
          <a:chOff x="0" y="0"/>
          <a:chExt cx="0" cy="0"/>
        </a:xfrm>
      </p:grpSpPr>
      <p:pic>
        <p:nvPicPr>
          <p:cNvPr id="3" name="Picture 5" descr="D:\Documents and Settings\200015691\Desktop\Ivan Files\Downloads\IAW Tagline\IAW Tagline PPT use\One Line-Horizontal\GE_lockup_PMS7455_IaW_ppt.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57475" y="2733675"/>
            <a:ext cx="3687763" cy="1350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95075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4" name="Picture 1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9088" y="6083300"/>
            <a:ext cx="1600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1"/>
          <p:cNvSpPr>
            <a:spLocks noGrp="1"/>
          </p:cNvSpPr>
          <p:nvPr>
            <p:ph type="dt" sz="half" idx="2"/>
          </p:nvPr>
        </p:nvSpPr>
        <p:spPr>
          <a:xfrm>
            <a:off x="5207450" y="6516178"/>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r>
              <a:rPr lang="en-GB" smtClean="0"/>
              <a:t>April 2012</a:t>
            </a:r>
            <a:endParaRPr lang="en-GB" dirty="0"/>
          </a:p>
        </p:txBody>
      </p:sp>
      <p:sp>
        <p:nvSpPr>
          <p:cNvPr id="7" name="Footer Placeholder 2"/>
          <p:cNvSpPr>
            <a:spLocks noGrp="1"/>
          </p:cNvSpPr>
          <p:nvPr>
            <p:ph type="ftr" sz="quarter" idx="3"/>
          </p:nvPr>
        </p:nvSpPr>
        <p:spPr>
          <a:xfrm>
            <a:off x="5207450" y="6388771"/>
            <a:ext cx="3600000" cy="126000"/>
          </a:xfrm>
          <a:prstGeom prst="rect">
            <a:avLst/>
          </a:prstGeom>
        </p:spPr>
        <p:txBody>
          <a:bodyPr vert="horz" lIns="0" tIns="0" rIns="0" bIns="0" rtlCol="0" anchor="t" anchorCtr="0"/>
          <a:lstStyle>
            <a:lvl1pPr algn="r">
              <a:defRPr lang="en-GB" sz="900" kern="1200" dirty="0">
                <a:solidFill>
                  <a:schemeClr val="tx1"/>
                </a:solidFill>
                <a:latin typeface="GE Inspira Pitch" pitchFamily="34" charset="0"/>
                <a:ea typeface="+mn-ea"/>
                <a:cs typeface="+mn-cs"/>
              </a:defRPr>
            </a:lvl1pPr>
          </a:lstStyle>
          <a:p>
            <a:r>
              <a:rPr lang="en-GB" smtClean="0"/>
              <a:t> </a:t>
            </a:r>
            <a:endParaRPr lang="en-GB" dirty="0"/>
          </a:p>
        </p:txBody>
      </p:sp>
      <p:sp>
        <p:nvSpPr>
          <p:cNvPr id="8" name="Slide Number Placeholder 4"/>
          <p:cNvSpPr>
            <a:spLocks noGrp="1"/>
          </p:cNvSpPr>
          <p:nvPr>
            <p:ph type="sldNum" sz="quarter" idx="4"/>
          </p:nvPr>
        </p:nvSpPr>
        <p:spPr>
          <a:xfrm>
            <a:off x="5207450" y="6261364"/>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fld id="{84AF0980-9238-44B7-B4FB-CDF04FDEF0C2}" type="slidenum">
              <a:rPr lang="en-GB" smtClean="0"/>
              <a:pPr/>
              <a:t>‹#›</a:t>
            </a:fld>
            <a:endParaRPr lang="en-GB" dirty="0"/>
          </a:p>
        </p:txBody>
      </p:sp>
    </p:spTree>
    <p:extLst>
      <p:ext uri="{BB962C8B-B14F-4D97-AF65-F5344CB8AC3E}">
        <p14:creationId xmlns:p14="http://schemas.microsoft.com/office/powerpoint/2010/main" val="248219008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Text Heavy">
    <p:spTree>
      <p:nvGrpSpPr>
        <p:cNvPr id="1" name=""/>
        <p:cNvGrpSpPr/>
        <p:nvPr/>
      </p:nvGrpSpPr>
      <p:grpSpPr>
        <a:xfrm>
          <a:off x="0" y="0"/>
          <a:ext cx="0" cy="0"/>
          <a:chOff x="0" y="0"/>
          <a:chExt cx="0" cy="0"/>
        </a:xfrm>
      </p:grpSpPr>
      <p:sp>
        <p:nvSpPr>
          <p:cNvPr id="2" name="Title 1"/>
          <p:cNvSpPr>
            <a:spLocks noGrp="1"/>
          </p:cNvSpPr>
          <p:nvPr>
            <p:ph type="title"/>
          </p:nvPr>
        </p:nvSpPr>
        <p:spPr>
          <a:xfrm>
            <a:off x="342900" y="280988"/>
            <a:ext cx="8459788" cy="608245"/>
          </a:xfrm>
        </p:spPr>
        <p:txBody>
          <a:bodyPr/>
          <a:lstStyle>
            <a:lvl1pPr>
              <a:defRPr/>
            </a:lvl1pPr>
          </a:lstStyle>
          <a:p>
            <a:r>
              <a:rPr lang="en-US" dirty="0" smtClean="0"/>
              <a:t>Click to edit Master title style</a:t>
            </a:r>
            <a:endParaRPr lang="en-GB" dirty="0"/>
          </a:p>
        </p:txBody>
      </p:sp>
      <p:sp>
        <p:nvSpPr>
          <p:cNvPr id="3" name="Content Placeholder 2"/>
          <p:cNvSpPr>
            <a:spLocks noGrp="1"/>
          </p:cNvSpPr>
          <p:nvPr>
            <p:ph idx="1"/>
          </p:nvPr>
        </p:nvSpPr>
        <p:spPr>
          <a:xfrm>
            <a:off x="342900" y="1115736"/>
            <a:ext cx="8459788" cy="4848503"/>
          </a:xfrm>
        </p:spPr>
        <p:txBody>
          <a:bodyPr/>
          <a:lstStyle>
            <a:lvl1pPr>
              <a:spcBef>
                <a:spcPts val="0"/>
              </a:spcBef>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4" name="Picture 1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9088" y="6083300"/>
            <a:ext cx="1600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1"/>
          <p:cNvSpPr>
            <a:spLocks noGrp="1"/>
          </p:cNvSpPr>
          <p:nvPr>
            <p:ph type="dt" sz="half" idx="2"/>
          </p:nvPr>
        </p:nvSpPr>
        <p:spPr>
          <a:xfrm>
            <a:off x="5207450" y="6516178"/>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r>
              <a:rPr lang="en-GB" smtClean="0"/>
              <a:t>April 2012</a:t>
            </a:r>
            <a:endParaRPr lang="en-GB" dirty="0"/>
          </a:p>
        </p:txBody>
      </p:sp>
      <p:sp>
        <p:nvSpPr>
          <p:cNvPr id="7" name="Footer Placeholder 2"/>
          <p:cNvSpPr>
            <a:spLocks noGrp="1"/>
          </p:cNvSpPr>
          <p:nvPr>
            <p:ph type="ftr" sz="quarter" idx="3"/>
          </p:nvPr>
        </p:nvSpPr>
        <p:spPr>
          <a:xfrm>
            <a:off x="5207450" y="6388771"/>
            <a:ext cx="3600000" cy="126000"/>
          </a:xfrm>
          <a:prstGeom prst="rect">
            <a:avLst/>
          </a:prstGeom>
        </p:spPr>
        <p:txBody>
          <a:bodyPr vert="horz" lIns="0" tIns="0" rIns="0" bIns="0" rtlCol="0" anchor="t" anchorCtr="0"/>
          <a:lstStyle>
            <a:lvl1pPr algn="r">
              <a:defRPr lang="en-GB" sz="900" kern="1200" dirty="0">
                <a:solidFill>
                  <a:schemeClr val="tx1"/>
                </a:solidFill>
                <a:latin typeface="GE Inspira Pitch" pitchFamily="34" charset="0"/>
                <a:ea typeface="+mn-ea"/>
                <a:cs typeface="+mn-cs"/>
              </a:defRPr>
            </a:lvl1pPr>
          </a:lstStyle>
          <a:p>
            <a:r>
              <a:rPr lang="en-GB" smtClean="0"/>
              <a:t> </a:t>
            </a:r>
            <a:endParaRPr lang="en-GB" dirty="0"/>
          </a:p>
        </p:txBody>
      </p:sp>
      <p:sp>
        <p:nvSpPr>
          <p:cNvPr id="8" name="Slide Number Placeholder 4"/>
          <p:cNvSpPr>
            <a:spLocks noGrp="1"/>
          </p:cNvSpPr>
          <p:nvPr>
            <p:ph type="sldNum" sz="quarter" idx="4"/>
          </p:nvPr>
        </p:nvSpPr>
        <p:spPr>
          <a:xfrm>
            <a:off x="5207450" y="6261364"/>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fld id="{84AF0980-9238-44B7-B4FB-CDF04FDEF0C2}" type="slidenum">
              <a:rPr lang="en-GB" smtClean="0"/>
              <a:pPr/>
              <a:t>‹#›</a:t>
            </a:fld>
            <a:endParaRPr lang="en-GB" dirty="0"/>
          </a:p>
        </p:txBody>
      </p:sp>
    </p:spTree>
    <p:extLst>
      <p:ext uri="{BB962C8B-B14F-4D97-AF65-F5344CB8AC3E}">
        <p14:creationId xmlns:p14="http://schemas.microsoft.com/office/powerpoint/2010/main" val="205259249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342900" y="1727200"/>
            <a:ext cx="4152900" cy="423703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727200"/>
            <a:ext cx="4154488" cy="423703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6" name="Picture 1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9088" y="6083300"/>
            <a:ext cx="1600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1"/>
          <p:cNvSpPr>
            <a:spLocks noGrp="1"/>
          </p:cNvSpPr>
          <p:nvPr>
            <p:ph type="dt" sz="half" idx="10"/>
          </p:nvPr>
        </p:nvSpPr>
        <p:spPr>
          <a:xfrm>
            <a:off x="5207450" y="6516178"/>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r>
              <a:rPr lang="en-GB" smtClean="0"/>
              <a:t>April 2012</a:t>
            </a:r>
            <a:endParaRPr lang="en-GB" dirty="0"/>
          </a:p>
        </p:txBody>
      </p:sp>
      <p:sp>
        <p:nvSpPr>
          <p:cNvPr id="8" name="Footer Placeholder 2"/>
          <p:cNvSpPr>
            <a:spLocks noGrp="1"/>
          </p:cNvSpPr>
          <p:nvPr>
            <p:ph type="ftr" sz="quarter" idx="3"/>
          </p:nvPr>
        </p:nvSpPr>
        <p:spPr>
          <a:xfrm>
            <a:off x="5207450" y="6388771"/>
            <a:ext cx="3600000" cy="126000"/>
          </a:xfrm>
          <a:prstGeom prst="rect">
            <a:avLst/>
          </a:prstGeom>
        </p:spPr>
        <p:txBody>
          <a:bodyPr vert="horz" lIns="0" tIns="0" rIns="0" bIns="0" rtlCol="0" anchor="t" anchorCtr="0"/>
          <a:lstStyle>
            <a:lvl1pPr algn="r">
              <a:defRPr lang="en-GB" sz="900" kern="1200" dirty="0">
                <a:solidFill>
                  <a:schemeClr val="tx1"/>
                </a:solidFill>
                <a:latin typeface="GE Inspira Pitch" pitchFamily="34" charset="0"/>
                <a:ea typeface="+mn-ea"/>
                <a:cs typeface="+mn-cs"/>
              </a:defRPr>
            </a:lvl1pPr>
          </a:lstStyle>
          <a:p>
            <a:r>
              <a:rPr lang="en-GB" smtClean="0"/>
              <a:t> </a:t>
            </a:r>
            <a:endParaRPr lang="en-GB" dirty="0"/>
          </a:p>
        </p:txBody>
      </p:sp>
      <p:sp>
        <p:nvSpPr>
          <p:cNvPr id="9" name="Slide Number Placeholder 4"/>
          <p:cNvSpPr>
            <a:spLocks noGrp="1"/>
          </p:cNvSpPr>
          <p:nvPr>
            <p:ph type="sldNum" sz="quarter" idx="4"/>
          </p:nvPr>
        </p:nvSpPr>
        <p:spPr>
          <a:xfrm>
            <a:off x="5207450" y="6261364"/>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fld id="{84AF0980-9238-44B7-B4FB-CDF04FDEF0C2}" type="slidenum">
              <a:rPr lang="en-GB" smtClean="0"/>
              <a:pPr/>
              <a:t>‹#›</a:t>
            </a:fld>
            <a:endParaRPr lang="en-GB" dirty="0"/>
          </a:p>
        </p:txBody>
      </p:sp>
    </p:spTree>
    <p:extLst>
      <p:ext uri="{BB962C8B-B14F-4D97-AF65-F5344CB8AC3E}">
        <p14:creationId xmlns:p14="http://schemas.microsoft.com/office/powerpoint/2010/main" val="314059163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342900" y="1727200"/>
            <a:ext cx="2744249" cy="4237038"/>
          </a:xfrm>
        </p:spPr>
        <p:txBody>
          <a:bodyPr/>
          <a:lstStyle>
            <a:lvl1pPr>
              <a:defRPr sz="1800"/>
            </a:lvl1pPr>
            <a:lvl2pPr marL="180975" indent="-179388">
              <a:defRPr sz="1800"/>
            </a:lvl2pPr>
            <a:lvl3pPr marL="361950" indent="-180975">
              <a:defRPr sz="1800"/>
            </a:lvl3pPr>
            <a:lvl4pPr marL="542925" indent="-180975">
              <a:defRPr sz="1800"/>
            </a:lvl4pPr>
            <a:lvl5pPr marL="715963" indent="-173038">
              <a:defRPr sz="1800"/>
            </a:lvl5pPr>
            <a:lvl6pPr>
              <a:defRPr sz="1800"/>
            </a:lvl6pPr>
            <a:lvl7pPr>
              <a:defRPr sz="1800"/>
            </a:lvl7pPr>
            <a:lvl8pPr>
              <a:defRPr sz="1800"/>
            </a:lvl8pPr>
            <a:lvl9pPr>
              <a:defRPr sz="18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6" name="Picture 1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9088" y="6083300"/>
            <a:ext cx="1600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a:spLocks noGrp="1"/>
          </p:cNvSpPr>
          <p:nvPr>
            <p:ph sz="half" idx="10"/>
          </p:nvPr>
        </p:nvSpPr>
        <p:spPr>
          <a:xfrm>
            <a:off x="3206870" y="1727200"/>
            <a:ext cx="2744249" cy="4237038"/>
          </a:xfrm>
        </p:spPr>
        <p:txBody>
          <a:bodyPr/>
          <a:lstStyle>
            <a:lvl1pPr>
              <a:defRPr sz="1800"/>
            </a:lvl1pPr>
            <a:lvl2pPr marL="180975" indent="-179388">
              <a:defRPr sz="1800"/>
            </a:lvl2pPr>
            <a:lvl3pPr marL="361950" indent="-180975">
              <a:defRPr sz="1800"/>
            </a:lvl3pPr>
            <a:lvl4pPr marL="542925" indent="-180975">
              <a:defRPr sz="1800"/>
            </a:lvl4pPr>
            <a:lvl5pPr marL="715963" indent="-173038">
              <a:defRPr sz="1800"/>
            </a:lvl5pPr>
            <a:lvl6pPr>
              <a:defRPr sz="1800"/>
            </a:lvl6pPr>
            <a:lvl7pPr>
              <a:defRPr sz="1800"/>
            </a:lvl7pPr>
            <a:lvl8pPr>
              <a:defRPr sz="1800"/>
            </a:lvl8pPr>
            <a:lvl9pPr>
              <a:defRPr sz="18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Content Placeholder 2"/>
          <p:cNvSpPr>
            <a:spLocks noGrp="1"/>
          </p:cNvSpPr>
          <p:nvPr>
            <p:ph sz="half" idx="11"/>
          </p:nvPr>
        </p:nvSpPr>
        <p:spPr>
          <a:xfrm>
            <a:off x="6063201" y="1727200"/>
            <a:ext cx="2744249" cy="4237038"/>
          </a:xfrm>
        </p:spPr>
        <p:txBody>
          <a:bodyPr/>
          <a:lstStyle>
            <a:lvl1pPr>
              <a:defRPr sz="1800"/>
            </a:lvl1pPr>
            <a:lvl2pPr marL="180975" indent="-179388">
              <a:defRPr sz="1800"/>
            </a:lvl2pPr>
            <a:lvl3pPr marL="361950" indent="-180975">
              <a:defRPr sz="1800"/>
            </a:lvl3pPr>
            <a:lvl4pPr marL="542925" indent="-180975">
              <a:defRPr sz="1800"/>
            </a:lvl4pPr>
            <a:lvl5pPr marL="715963" indent="-173038">
              <a:defRPr sz="1800"/>
            </a:lvl5pPr>
            <a:lvl6pPr>
              <a:defRPr sz="1800"/>
            </a:lvl6pPr>
            <a:lvl7pPr>
              <a:defRPr sz="1800"/>
            </a:lvl7pPr>
            <a:lvl8pPr>
              <a:defRPr sz="1800"/>
            </a:lvl8pPr>
            <a:lvl9pPr>
              <a:defRPr sz="18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Date Placeholder 1"/>
          <p:cNvSpPr>
            <a:spLocks noGrp="1"/>
          </p:cNvSpPr>
          <p:nvPr>
            <p:ph type="dt" sz="half" idx="2"/>
          </p:nvPr>
        </p:nvSpPr>
        <p:spPr>
          <a:xfrm>
            <a:off x="5207450" y="6516178"/>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r>
              <a:rPr lang="en-GB" smtClean="0"/>
              <a:t>April 2012</a:t>
            </a:r>
            <a:endParaRPr lang="en-GB" dirty="0"/>
          </a:p>
        </p:txBody>
      </p:sp>
      <p:sp>
        <p:nvSpPr>
          <p:cNvPr id="11" name="Footer Placeholder 2"/>
          <p:cNvSpPr>
            <a:spLocks noGrp="1"/>
          </p:cNvSpPr>
          <p:nvPr>
            <p:ph type="ftr" sz="quarter" idx="3"/>
          </p:nvPr>
        </p:nvSpPr>
        <p:spPr>
          <a:xfrm>
            <a:off x="5207450" y="6388771"/>
            <a:ext cx="3600000" cy="126000"/>
          </a:xfrm>
          <a:prstGeom prst="rect">
            <a:avLst/>
          </a:prstGeom>
        </p:spPr>
        <p:txBody>
          <a:bodyPr vert="horz" lIns="0" tIns="0" rIns="0" bIns="0" rtlCol="0" anchor="t" anchorCtr="0"/>
          <a:lstStyle>
            <a:lvl1pPr algn="r">
              <a:defRPr lang="en-GB" sz="900" kern="1200" dirty="0">
                <a:solidFill>
                  <a:schemeClr val="tx1"/>
                </a:solidFill>
                <a:latin typeface="GE Inspira Pitch" pitchFamily="34" charset="0"/>
                <a:ea typeface="+mn-ea"/>
                <a:cs typeface="+mn-cs"/>
              </a:defRPr>
            </a:lvl1pPr>
          </a:lstStyle>
          <a:p>
            <a:r>
              <a:rPr lang="en-GB" smtClean="0"/>
              <a:t> </a:t>
            </a:r>
            <a:endParaRPr lang="en-GB" dirty="0"/>
          </a:p>
        </p:txBody>
      </p:sp>
      <p:sp>
        <p:nvSpPr>
          <p:cNvPr id="12" name="Slide Number Placeholder 4"/>
          <p:cNvSpPr>
            <a:spLocks noGrp="1"/>
          </p:cNvSpPr>
          <p:nvPr>
            <p:ph type="sldNum" sz="quarter" idx="4"/>
          </p:nvPr>
        </p:nvSpPr>
        <p:spPr>
          <a:xfrm>
            <a:off x="5207450" y="6261364"/>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fld id="{84AF0980-9238-44B7-B4FB-CDF04FDEF0C2}" type="slidenum">
              <a:rPr lang="en-GB" smtClean="0"/>
              <a:pPr/>
              <a:t>‹#›</a:t>
            </a:fld>
            <a:endParaRPr lang="en-GB" dirty="0"/>
          </a:p>
        </p:txBody>
      </p:sp>
    </p:spTree>
    <p:extLst>
      <p:ext uri="{BB962C8B-B14F-4D97-AF65-F5344CB8AC3E}">
        <p14:creationId xmlns:p14="http://schemas.microsoft.com/office/powerpoint/2010/main" val="69506561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8142" y="1736449"/>
            <a:ext cx="4152405" cy="394355"/>
          </a:xfrm>
        </p:spPr>
        <p:txBody>
          <a:bodyPr anchor="t" anchorCtr="0"/>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4" name="Content Placeholder 3"/>
          <p:cNvSpPr>
            <a:spLocks noGrp="1"/>
          </p:cNvSpPr>
          <p:nvPr>
            <p:ph sz="half" idx="2"/>
          </p:nvPr>
        </p:nvSpPr>
        <p:spPr>
          <a:xfrm>
            <a:off x="348142" y="2189527"/>
            <a:ext cx="4152405" cy="376665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53414" y="1736449"/>
            <a:ext cx="4154036" cy="394355"/>
          </a:xfrm>
        </p:spPr>
        <p:txBody>
          <a:bodyPr anchor="t" anchorCtr="0"/>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6" name="Content Placeholder 5"/>
          <p:cNvSpPr>
            <a:spLocks noGrp="1"/>
          </p:cNvSpPr>
          <p:nvPr>
            <p:ph sz="quarter" idx="4"/>
          </p:nvPr>
        </p:nvSpPr>
        <p:spPr>
          <a:xfrm>
            <a:off x="4653414" y="2189527"/>
            <a:ext cx="4154036" cy="376665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8" name="Picture 1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9088" y="6083300"/>
            <a:ext cx="1600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p:nvPr>
        </p:nvSpPr>
        <p:spPr>
          <a:xfrm>
            <a:off x="342900" y="280988"/>
            <a:ext cx="8459788" cy="998537"/>
          </a:xfrm>
        </p:spPr>
        <p:txBody>
          <a:bodyPr/>
          <a:lstStyle/>
          <a:p>
            <a:r>
              <a:rPr lang="en-US" dirty="0" smtClean="0"/>
              <a:t>Click to edit Master title style</a:t>
            </a:r>
            <a:endParaRPr lang="en-GB" dirty="0"/>
          </a:p>
        </p:txBody>
      </p:sp>
      <p:sp>
        <p:nvSpPr>
          <p:cNvPr id="10" name="Date Placeholder 1"/>
          <p:cNvSpPr>
            <a:spLocks noGrp="1"/>
          </p:cNvSpPr>
          <p:nvPr>
            <p:ph type="dt" sz="half" idx="10"/>
          </p:nvPr>
        </p:nvSpPr>
        <p:spPr>
          <a:xfrm>
            <a:off x="5207450" y="6516178"/>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r>
              <a:rPr lang="en-GB" smtClean="0"/>
              <a:t>April 2012</a:t>
            </a:r>
            <a:endParaRPr lang="en-GB" dirty="0"/>
          </a:p>
        </p:txBody>
      </p:sp>
      <p:sp>
        <p:nvSpPr>
          <p:cNvPr id="11" name="Footer Placeholder 2"/>
          <p:cNvSpPr>
            <a:spLocks noGrp="1"/>
          </p:cNvSpPr>
          <p:nvPr>
            <p:ph type="ftr" sz="quarter" idx="11"/>
          </p:nvPr>
        </p:nvSpPr>
        <p:spPr>
          <a:xfrm>
            <a:off x="5207450" y="6388771"/>
            <a:ext cx="3600000" cy="126000"/>
          </a:xfrm>
          <a:prstGeom prst="rect">
            <a:avLst/>
          </a:prstGeom>
        </p:spPr>
        <p:txBody>
          <a:bodyPr vert="horz" lIns="0" tIns="0" rIns="0" bIns="0" rtlCol="0" anchor="t" anchorCtr="0"/>
          <a:lstStyle>
            <a:lvl1pPr algn="r">
              <a:defRPr lang="en-GB" sz="900" kern="1200" dirty="0">
                <a:solidFill>
                  <a:schemeClr val="tx1"/>
                </a:solidFill>
                <a:latin typeface="GE Inspira Pitch" pitchFamily="34" charset="0"/>
                <a:ea typeface="+mn-ea"/>
                <a:cs typeface="+mn-cs"/>
              </a:defRPr>
            </a:lvl1pPr>
          </a:lstStyle>
          <a:p>
            <a:r>
              <a:rPr lang="en-GB" smtClean="0"/>
              <a:t> </a:t>
            </a:r>
            <a:endParaRPr lang="en-GB" dirty="0"/>
          </a:p>
        </p:txBody>
      </p:sp>
      <p:sp>
        <p:nvSpPr>
          <p:cNvPr id="12" name="Slide Number Placeholder 4"/>
          <p:cNvSpPr>
            <a:spLocks noGrp="1"/>
          </p:cNvSpPr>
          <p:nvPr>
            <p:ph type="sldNum" sz="quarter" idx="12"/>
          </p:nvPr>
        </p:nvSpPr>
        <p:spPr>
          <a:xfrm>
            <a:off x="5207450" y="6261364"/>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fld id="{84AF0980-9238-44B7-B4FB-CDF04FDEF0C2}" type="slidenum">
              <a:rPr lang="en-GB" smtClean="0"/>
              <a:pPr/>
              <a:t>‹#›</a:t>
            </a:fld>
            <a:endParaRPr lang="en-GB" dirty="0"/>
          </a:p>
        </p:txBody>
      </p:sp>
    </p:spTree>
    <p:extLst>
      <p:ext uri="{BB962C8B-B14F-4D97-AF65-F5344CB8AC3E}">
        <p14:creationId xmlns:p14="http://schemas.microsoft.com/office/powerpoint/2010/main" val="32420801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pic>
        <p:nvPicPr>
          <p:cNvPr id="4" name="Picture 1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9088" y="6083300"/>
            <a:ext cx="1600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1"/>
          <p:cNvSpPr>
            <a:spLocks noGrp="1"/>
          </p:cNvSpPr>
          <p:nvPr>
            <p:ph type="dt" sz="half" idx="2"/>
          </p:nvPr>
        </p:nvSpPr>
        <p:spPr>
          <a:xfrm>
            <a:off x="5207450" y="6516178"/>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r>
              <a:rPr lang="en-GB" smtClean="0"/>
              <a:t>April 2012</a:t>
            </a:r>
            <a:endParaRPr lang="en-GB" dirty="0"/>
          </a:p>
        </p:txBody>
      </p:sp>
      <p:sp>
        <p:nvSpPr>
          <p:cNvPr id="6" name="Footer Placeholder 2"/>
          <p:cNvSpPr>
            <a:spLocks noGrp="1"/>
          </p:cNvSpPr>
          <p:nvPr>
            <p:ph type="ftr" sz="quarter" idx="3"/>
          </p:nvPr>
        </p:nvSpPr>
        <p:spPr>
          <a:xfrm>
            <a:off x="5207450" y="6388771"/>
            <a:ext cx="3600000" cy="126000"/>
          </a:xfrm>
          <a:prstGeom prst="rect">
            <a:avLst/>
          </a:prstGeom>
        </p:spPr>
        <p:txBody>
          <a:bodyPr vert="horz" lIns="0" tIns="0" rIns="0" bIns="0" rtlCol="0" anchor="t" anchorCtr="0"/>
          <a:lstStyle>
            <a:lvl1pPr algn="r">
              <a:defRPr lang="en-GB" sz="900" kern="1200" dirty="0">
                <a:solidFill>
                  <a:schemeClr val="tx1"/>
                </a:solidFill>
                <a:latin typeface="GE Inspira Pitch" pitchFamily="34" charset="0"/>
                <a:ea typeface="+mn-ea"/>
                <a:cs typeface="+mn-cs"/>
              </a:defRPr>
            </a:lvl1pPr>
          </a:lstStyle>
          <a:p>
            <a:r>
              <a:rPr lang="en-GB" smtClean="0"/>
              <a:t> </a:t>
            </a:r>
            <a:endParaRPr lang="en-GB" dirty="0"/>
          </a:p>
        </p:txBody>
      </p:sp>
      <p:sp>
        <p:nvSpPr>
          <p:cNvPr id="7" name="Slide Number Placeholder 4"/>
          <p:cNvSpPr>
            <a:spLocks noGrp="1"/>
          </p:cNvSpPr>
          <p:nvPr>
            <p:ph type="sldNum" sz="quarter" idx="4"/>
          </p:nvPr>
        </p:nvSpPr>
        <p:spPr>
          <a:xfrm>
            <a:off x="5207450" y="6261364"/>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fld id="{84AF0980-9238-44B7-B4FB-CDF04FDEF0C2}" type="slidenum">
              <a:rPr lang="en-GB" smtClean="0"/>
              <a:pPr/>
              <a:t>‹#›</a:t>
            </a:fld>
            <a:endParaRPr lang="en-GB" dirty="0"/>
          </a:p>
        </p:txBody>
      </p:sp>
    </p:spTree>
    <p:extLst>
      <p:ext uri="{BB962C8B-B14F-4D97-AF65-F5344CB8AC3E}">
        <p14:creationId xmlns:p14="http://schemas.microsoft.com/office/powerpoint/2010/main" val="2253500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2800" y="280800"/>
            <a:ext cx="8460000" cy="997200"/>
          </a:xfrm>
        </p:spPr>
        <p:txBody>
          <a:bodyPr/>
          <a:lstStyle>
            <a:lvl1pPr algn="l">
              <a:defRPr sz="4000" b="0" cap="none" baseline="0">
                <a:solidFill>
                  <a:schemeClr val="bg1"/>
                </a:solidFill>
              </a:defRPr>
            </a:lvl1pPr>
          </a:lstStyle>
          <a:p>
            <a:r>
              <a:rPr lang="en-US" dirty="0" smtClean="0"/>
              <a:t>Click to edit Master </a:t>
            </a:r>
            <a:br>
              <a:rPr lang="en-US" dirty="0" smtClean="0"/>
            </a:br>
            <a:r>
              <a:rPr lang="en-US" dirty="0" smtClean="0"/>
              <a:t>title style</a:t>
            </a:r>
            <a:endParaRPr lang="en-GB" dirty="0"/>
          </a:p>
        </p:txBody>
      </p:sp>
      <p:sp>
        <p:nvSpPr>
          <p:cNvPr id="3" name="Text Placeholder 2"/>
          <p:cNvSpPr>
            <a:spLocks noGrp="1"/>
          </p:cNvSpPr>
          <p:nvPr>
            <p:ph type="body" idx="1"/>
          </p:nvPr>
        </p:nvSpPr>
        <p:spPr>
          <a:xfrm>
            <a:off x="352800" y="1391067"/>
            <a:ext cx="8460000" cy="997200"/>
          </a:xfrm>
        </p:spPr>
        <p:txBody>
          <a:bodyPr anchor="t" anchorCtr="0"/>
          <a:lstStyle>
            <a:lvl1pPr marL="0" indent="0">
              <a:buNone/>
              <a:defRPr sz="20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pic>
        <p:nvPicPr>
          <p:cNvPr id="5" name="Picture 4" descr="GEMeatball&amp;Ta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black">
          <a:xfrm>
            <a:off x="319088" y="6088063"/>
            <a:ext cx="16081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341095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Green">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2800" y="280800"/>
            <a:ext cx="8460000" cy="997200"/>
          </a:xfrm>
        </p:spPr>
        <p:txBody>
          <a:bodyPr/>
          <a:lstStyle>
            <a:lvl1pPr algn="l">
              <a:defRPr sz="4000" b="0" cap="none" baseline="0">
                <a:solidFill>
                  <a:schemeClr val="bg1"/>
                </a:solidFill>
              </a:defRPr>
            </a:lvl1pPr>
          </a:lstStyle>
          <a:p>
            <a:r>
              <a:rPr lang="en-US" dirty="0" smtClean="0"/>
              <a:t>Click to edit Master </a:t>
            </a:r>
            <a:br>
              <a:rPr lang="en-US" dirty="0" smtClean="0"/>
            </a:br>
            <a:r>
              <a:rPr lang="en-US" dirty="0" smtClean="0"/>
              <a:t>title style</a:t>
            </a:r>
            <a:endParaRPr lang="en-GB" dirty="0"/>
          </a:p>
        </p:txBody>
      </p:sp>
      <p:sp>
        <p:nvSpPr>
          <p:cNvPr id="3" name="Text Placeholder 2"/>
          <p:cNvSpPr>
            <a:spLocks noGrp="1"/>
          </p:cNvSpPr>
          <p:nvPr>
            <p:ph type="body" idx="1"/>
          </p:nvPr>
        </p:nvSpPr>
        <p:spPr>
          <a:xfrm>
            <a:off x="352800" y="1391067"/>
            <a:ext cx="8460000" cy="997200"/>
          </a:xfrm>
        </p:spPr>
        <p:txBody>
          <a:bodyPr anchor="t" anchorCtr="0"/>
          <a:lstStyle>
            <a:lvl1pPr marL="0" indent="0">
              <a:buNone/>
              <a:defRPr sz="20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pic>
        <p:nvPicPr>
          <p:cNvPr id="5" name="Picture 4" descr="GEMeatball&amp;Ta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black">
          <a:xfrm>
            <a:off x="319088" y="6088063"/>
            <a:ext cx="16081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37747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bwMode="auto">
          <a:xfrm>
            <a:off x="342900" y="280988"/>
            <a:ext cx="8459788" cy="99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579587" name="Rectangle 3"/>
          <p:cNvSpPr>
            <a:spLocks noGrp="1" noChangeArrowheads="1"/>
          </p:cNvSpPr>
          <p:nvPr>
            <p:ph type="body" idx="1"/>
          </p:nvPr>
        </p:nvSpPr>
        <p:spPr bwMode="auto">
          <a:xfrm>
            <a:off x="342900" y="1727200"/>
            <a:ext cx="8459788" cy="423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Date Placeholder 1"/>
          <p:cNvSpPr>
            <a:spLocks noGrp="1"/>
          </p:cNvSpPr>
          <p:nvPr>
            <p:ph type="dt" sz="half" idx="2"/>
          </p:nvPr>
        </p:nvSpPr>
        <p:spPr>
          <a:xfrm>
            <a:off x="5207450" y="6516178"/>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r>
              <a:rPr lang="en-US" dirty="0" smtClean="0"/>
              <a:t>April 2012</a:t>
            </a:r>
            <a:endParaRPr lang="en-US" dirty="0"/>
          </a:p>
        </p:txBody>
      </p:sp>
      <p:sp>
        <p:nvSpPr>
          <p:cNvPr id="3" name="Footer Placeholder 2"/>
          <p:cNvSpPr>
            <a:spLocks noGrp="1"/>
          </p:cNvSpPr>
          <p:nvPr>
            <p:ph type="ftr" sz="quarter" idx="3"/>
          </p:nvPr>
        </p:nvSpPr>
        <p:spPr>
          <a:xfrm>
            <a:off x="5207450" y="6388771"/>
            <a:ext cx="3600000" cy="126000"/>
          </a:xfrm>
          <a:prstGeom prst="rect">
            <a:avLst/>
          </a:prstGeom>
        </p:spPr>
        <p:txBody>
          <a:bodyPr vert="horz" lIns="0" tIns="0" rIns="0" bIns="0" rtlCol="0" anchor="t" anchorCtr="0"/>
          <a:lstStyle>
            <a:lvl1pPr algn="r">
              <a:defRPr lang="en-GB" sz="900" kern="1200" dirty="0">
                <a:solidFill>
                  <a:schemeClr val="tx1"/>
                </a:solidFill>
                <a:latin typeface="GE Inspira Pitch" pitchFamily="34" charset="0"/>
                <a:ea typeface="+mn-ea"/>
                <a:cs typeface="+mn-cs"/>
              </a:defRPr>
            </a:lvl1pPr>
          </a:lstStyle>
          <a:p>
            <a:r>
              <a:rPr lang="en-US" dirty="0" smtClean="0"/>
              <a:t> </a:t>
            </a:r>
            <a:endParaRPr lang="en-US" dirty="0"/>
          </a:p>
        </p:txBody>
      </p:sp>
      <p:sp>
        <p:nvSpPr>
          <p:cNvPr id="5" name="Slide Number Placeholder 4"/>
          <p:cNvSpPr>
            <a:spLocks noGrp="1"/>
          </p:cNvSpPr>
          <p:nvPr>
            <p:ph type="sldNum" sz="quarter" idx="4"/>
          </p:nvPr>
        </p:nvSpPr>
        <p:spPr>
          <a:xfrm>
            <a:off x="5207450" y="6261364"/>
            <a:ext cx="3600000" cy="126000"/>
          </a:xfrm>
          <a:prstGeom prst="rect">
            <a:avLst/>
          </a:prstGeom>
        </p:spPr>
        <p:txBody>
          <a:bodyPr vert="horz" lIns="0" tIns="0" rIns="0" bIns="0" rtlCol="0" anchor="t" anchorCtr="0"/>
          <a:lstStyle>
            <a:lvl1pPr algn="r">
              <a:defRPr lang="en-GB" sz="900" kern="1200" smtClean="0">
                <a:solidFill>
                  <a:schemeClr val="tx1"/>
                </a:solidFill>
                <a:latin typeface="GE Inspira Pitch" pitchFamily="34" charset="0"/>
                <a:ea typeface="+mn-ea"/>
                <a:cs typeface="+mn-cs"/>
              </a:defRPr>
            </a:lvl1pPr>
          </a:lstStyle>
          <a:p>
            <a:fld id="{84AF0980-9238-44B7-B4FB-CDF04FDEF0C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68" r:id="rId3"/>
    <p:sldLayoutId id="2147483654" r:id="rId4"/>
    <p:sldLayoutId id="2147483669" r:id="rId5"/>
    <p:sldLayoutId id="2147483655" r:id="rId6"/>
    <p:sldLayoutId id="2147483656" r:id="rId7"/>
    <p:sldLayoutId id="2147483653" r:id="rId8"/>
    <p:sldLayoutId id="2147483662" r:id="rId9"/>
    <p:sldLayoutId id="2147483663" r:id="rId10"/>
    <p:sldLayoutId id="2147483664" r:id="rId11"/>
    <p:sldLayoutId id="2147483665" r:id="rId12"/>
    <p:sldLayoutId id="2147483666" r:id="rId13"/>
    <p:sldLayoutId id="2147483667" r:id="rId14"/>
    <p:sldLayoutId id="2147483657" r:id="rId15"/>
    <p:sldLayoutId id="2147483670" r:id="rId16"/>
  </p:sldLayoutIdLst>
  <p:timing>
    <p:tnLst>
      <p:par>
        <p:cTn id="1" dur="indefinite" restart="never" nodeType="tmRoot"/>
      </p:par>
    </p:tnLst>
  </p:timing>
  <p:hf hdr="0"/>
  <p:txStyles>
    <p:titleStyle>
      <a:lvl1pPr algn="l" rtl="0" fontAlgn="base">
        <a:lnSpc>
          <a:spcPct val="90000"/>
        </a:lnSpc>
        <a:spcBef>
          <a:spcPct val="0"/>
        </a:spcBef>
        <a:spcAft>
          <a:spcPct val="0"/>
        </a:spcAft>
        <a:defRPr sz="4000">
          <a:solidFill>
            <a:srgbClr val="1E4191"/>
          </a:solidFill>
          <a:latin typeface="+mj-lt"/>
          <a:ea typeface="+mj-ea"/>
          <a:cs typeface="+mj-cs"/>
        </a:defRPr>
      </a:lvl1pPr>
      <a:lvl2pPr algn="l" rtl="0" fontAlgn="base">
        <a:lnSpc>
          <a:spcPct val="90000"/>
        </a:lnSpc>
        <a:spcBef>
          <a:spcPct val="0"/>
        </a:spcBef>
        <a:spcAft>
          <a:spcPct val="0"/>
        </a:spcAft>
        <a:defRPr sz="4000">
          <a:solidFill>
            <a:srgbClr val="1E4191"/>
          </a:solidFill>
          <a:latin typeface="GE Inspira Pitch" pitchFamily="34" charset="0"/>
        </a:defRPr>
      </a:lvl2pPr>
      <a:lvl3pPr algn="l" rtl="0" fontAlgn="base">
        <a:lnSpc>
          <a:spcPct val="90000"/>
        </a:lnSpc>
        <a:spcBef>
          <a:spcPct val="0"/>
        </a:spcBef>
        <a:spcAft>
          <a:spcPct val="0"/>
        </a:spcAft>
        <a:defRPr sz="4000">
          <a:solidFill>
            <a:srgbClr val="1E4191"/>
          </a:solidFill>
          <a:latin typeface="GE Inspira Pitch" pitchFamily="34" charset="0"/>
        </a:defRPr>
      </a:lvl3pPr>
      <a:lvl4pPr algn="l" rtl="0" fontAlgn="base">
        <a:lnSpc>
          <a:spcPct val="90000"/>
        </a:lnSpc>
        <a:spcBef>
          <a:spcPct val="0"/>
        </a:spcBef>
        <a:spcAft>
          <a:spcPct val="0"/>
        </a:spcAft>
        <a:defRPr sz="4000">
          <a:solidFill>
            <a:srgbClr val="1E4191"/>
          </a:solidFill>
          <a:latin typeface="GE Inspira Pitch" pitchFamily="34" charset="0"/>
        </a:defRPr>
      </a:lvl4pPr>
      <a:lvl5pPr algn="l" rtl="0" fontAlgn="base">
        <a:lnSpc>
          <a:spcPct val="90000"/>
        </a:lnSpc>
        <a:spcBef>
          <a:spcPct val="0"/>
        </a:spcBef>
        <a:spcAft>
          <a:spcPct val="0"/>
        </a:spcAft>
        <a:defRPr sz="4000">
          <a:solidFill>
            <a:srgbClr val="1E4191"/>
          </a:solidFill>
          <a:latin typeface="GE Inspira Pitch" pitchFamily="34" charset="0"/>
        </a:defRPr>
      </a:lvl5pPr>
      <a:lvl6pPr marL="457200" algn="l" rtl="0" fontAlgn="base">
        <a:lnSpc>
          <a:spcPct val="90000"/>
        </a:lnSpc>
        <a:spcBef>
          <a:spcPct val="0"/>
        </a:spcBef>
        <a:spcAft>
          <a:spcPct val="0"/>
        </a:spcAft>
        <a:defRPr sz="4000">
          <a:solidFill>
            <a:srgbClr val="1E4191"/>
          </a:solidFill>
          <a:latin typeface="GE Inspira Pitch" pitchFamily="34" charset="0"/>
        </a:defRPr>
      </a:lvl6pPr>
      <a:lvl7pPr marL="914400" algn="l" rtl="0" fontAlgn="base">
        <a:lnSpc>
          <a:spcPct val="90000"/>
        </a:lnSpc>
        <a:spcBef>
          <a:spcPct val="0"/>
        </a:spcBef>
        <a:spcAft>
          <a:spcPct val="0"/>
        </a:spcAft>
        <a:defRPr sz="4000">
          <a:solidFill>
            <a:srgbClr val="1E4191"/>
          </a:solidFill>
          <a:latin typeface="GE Inspira Pitch" pitchFamily="34" charset="0"/>
        </a:defRPr>
      </a:lvl7pPr>
      <a:lvl8pPr marL="1371600" algn="l" rtl="0" fontAlgn="base">
        <a:lnSpc>
          <a:spcPct val="90000"/>
        </a:lnSpc>
        <a:spcBef>
          <a:spcPct val="0"/>
        </a:spcBef>
        <a:spcAft>
          <a:spcPct val="0"/>
        </a:spcAft>
        <a:defRPr sz="4000">
          <a:solidFill>
            <a:srgbClr val="1E4191"/>
          </a:solidFill>
          <a:latin typeface="GE Inspira Pitch" pitchFamily="34" charset="0"/>
        </a:defRPr>
      </a:lvl8pPr>
      <a:lvl9pPr marL="1828800" algn="l" rtl="0" fontAlgn="base">
        <a:lnSpc>
          <a:spcPct val="90000"/>
        </a:lnSpc>
        <a:spcBef>
          <a:spcPct val="0"/>
        </a:spcBef>
        <a:spcAft>
          <a:spcPct val="0"/>
        </a:spcAft>
        <a:defRPr sz="4000">
          <a:solidFill>
            <a:srgbClr val="1E4191"/>
          </a:solidFill>
          <a:latin typeface="GE Inspira Pitch" pitchFamily="34" charset="0"/>
        </a:defRPr>
      </a:lvl9pPr>
    </p:titleStyle>
    <p:bodyStyle>
      <a:lvl1pPr algn="l" rtl="0" fontAlgn="base">
        <a:lnSpc>
          <a:spcPct val="90000"/>
        </a:lnSpc>
        <a:spcBef>
          <a:spcPct val="50000"/>
        </a:spcBef>
        <a:spcAft>
          <a:spcPct val="0"/>
        </a:spcAft>
        <a:buClr>
          <a:srgbClr val="004880"/>
        </a:buClr>
        <a:defRPr sz="3200">
          <a:solidFill>
            <a:srgbClr val="1E4191"/>
          </a:solidFill>
          <a:latin typeface="+mn-lt"/>
          <a:ea typeface="+mn-ea"/>
          <a:cs typeface="+mn-cs"/>
        </a:defRPr>
      </a:lvl1pPr>
      <a:lvl2pPr marL="341313" indent="-339725" algn="l" rtl="0" fontAlgn="base">
        <a:lnSpc>
          <a:spcPct val="90000"/>
        </a:lnSpc>
        <a:spcBef>
          <a:spcPct val="30000"/>
        </a:spcBef>
        <a:spcAft>
          <a:spcPct val="0"/>
        </a:spcAft>
        <a:buClr>
          <a:srgbClr val="004880"/>
        </a:buClr>
        <a:buFont typeface="GE Inspira Pitch" pitchFamily="34" charset="0"/>
        <a:buChar char="•"/>
        <a:defRPr sz="3200">
          <a:solidFill>
            <a:srgbClr val="1E4191"/>
          </a:solidFill>
          <a:latin typeface="+mn-lt"/>
        </a:defRPr>
      </a:lvl2pPr>
      <a:lvl3pPr marL="744538" indent="-288925" algn="l" rtl="0" fontAlgn="base">
        <a:lnSpc>
          <a:spcPct val="90000"/>
        </a:lnSpc>
        <a:spcBef>
          <a:spcPct val="20000"/>
        </a:spcBef>
        <a:spcAft>
          <a:spcPct val="0"/>
        </a:spcAft>
        <a:buClr>
          <a:srgbClr val="004880"/>
        </a:buClr>
        <a:buChar char="–"/>
        <a:defRPr sz="3200">
          <a:solidFill>
            <a:srgbClr val="1E4191"/>
          </a:solidFill>
          <a:latin typeface="+mn-lt"/>
        </a:defRPr>
      </a:lvl3pPr>
      <a:lvl4pPr marL="1146175" indent="-287338" algn="l" rtl="0" fontAlgn="base">
        <a:lnSpc>
          <a:spcPct val="90000"/>
        </a:lnSpc>
        <a:spcBef>
          <a:spcPct val="10000"/>
        </a:spcBef>
        <a:spcAft>
          <a:spcPct val="0"/>
        </a:spcAft>
        <a:buClr>
          <a:srgbClr val="004880"/>
        </a:buClr>
        <a:buChar char="–"/>
        <a:defRPr sz="3200">
          <a:solidFill>
            <a:srgbClr val="1E4191"/>
          </a:solidFill>
          <a:latin typeface="+mn-lt"/>
        </a:defRPr>
      </a:lvl4pPr>
      <a:lvl5pPr marL="1546225" indent="-285750" algn="l" rtl="0" fontAlgn="base">
        <a:lnSpc>
          <a:spcPct val="90000"/>
        </a:lnSpc>
        <a:spcBef>
          <a:spcPts val="240"/>
        </a:spcBef>
        <a:spcAft>
          <a:spcPct val="0"/>
        </a:spcAft>
        <a:buClr>
          <a:srgbClr val="004880"/>
        </a:buClr>
        <a:buChar char="–"/>
        <a:defRPr sz="3200">
          <a:solidFill>
            <a:srgbClr val="1E4191"/>
          </a:solidFill>
          <a:latin typeface="+mn-lt"/>
        </a:defRPr>
      </a:lvl5pPr>
      <a:lvl6pPr marL="2003425" indent="-285750" algn="l" rtl="0" fontAlgn="base">
        <a:lnSpc>
          <a:spcPct val="90000"/>
        </a:lnSpc>
        <a:spcBef>
          <a:spcPct val="0"/>
        </a:spcBef>
        <a:spcAft>
          <a:spcPct val="0"/>
        </a:spcAft>
        <a:buClr>
          <a:srgbClr val="004880"/>
        </a:buClr>
        <a:buChar char="–"/>
        <a:defRPr sz="3200">
          <a:solidFill>
            <a:srgbClr val="1E4191"/>
          </a:solidFill>
          <a:latin typeface="+mn-lt"/>
        </a:defRPr>
      </a:lvl6pPr>
      <a:lvl7pPr marL="2460625" indent="-285750" algn="l" rtl="0" fontAlgn="base">
        <a:lnSpc>
          <a:spcPct val="90000"/>
        </a:lnSpc>
        <a:spcBef>
          <a:spcPct val="0"/>
        </a:spcBef>
        <a:spcAft>
          <a:spcPct val="0"/>
        </a:spcAft>
        <a:buClr>
          <a:srgbClr val="004880"/>
        </a:buClr>
        <a:buChar char="–"/>
        <a:defRPr sz="3200">
          <a:solidFill>
            <a:srgbClr val="1E4191"/>
          </a:solidFill>
          <a:latin typeface="+mn-lt"/>
        </a:defRPr>
      </a:lvl7pPr>
      <a:lvl8pPr marL="2917825" indent="-285750" algn="l" rtl="0" fontAlgn="base">
        <a:lnSpc>
          <a:spcPct val="90000"/>
        </a:lnSpc>
        <a:spcBef>
          <a:spcPct val="0"/>
        </a:spcBef>
        <a:spcAft>
          <a:spcPct val="0"/>
        </a:spcAft>
        <a:buClr>
          <a:srgbClr val="004880"/>
        </a:buClr>
        <a:buChar char="–"/>
        <a:defRPr sz="3200">
          <a:solidFill>
            <a:srgbClr val="1E4191"/>
          </a:solidFill>
          <a:latin typeface="+mn-lt"/>
        </a:defRPr>
      </a:lvl8pPr>
      <a:lvl9pPr marL="3375025" indent="-285750" algn="l" rtl="0" fontAlgn="base">
        <a:lnSpc>
          <a:spcPct val="90000"/>
        </a:lnSpc>
        <a:spcBef>
          <a:spcPct val="0"/>
        </a:spcBef>
        <a:spcAft>
          <a:spcPct val="0"/>
        </a:spcAft>
        <a:buClr>
          <a:srgbClr val="004880"/>
        </a:buClr>
        <a:buChar char="–"/>
        <a:defRPr sz="3200">
          <a:solidFill>
            <a:srgbClr val="1E419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40" name="Rectangle 4" descr="&lt;TITLE&gt;{109.875,661.5,20.75,27.12504}"/>
          <p:cNvSpPr>
            <a:spLocks noGrp="1" noChangeArrowheads="1"/>
          </p:cNvSpPr>
          <p:nvPr>
            <p:ph type="ctrTitle"/>
          </p:nvPr>
        </p:nvSpPr>
        <p:spPr>
          <a:xfrm>
            <a:off x="344488" y="263525"/>
            <a:ext cx="8401050" cy="1395413"/>
          </a:xfrm>
        </p:spPr>
        <p:txBody>
          <a:bodyPr/>
          <a:lstStyle/>
          <a:p>
            <a:r>
              <a:rPr lang="en-US" dirty="0" err="1" smtClean="0"/>
              <a:t>Behaviours</a:t>
            </a:r>
            <a:r>
              <a:rPr lang="en-US" dirty="0" smtClean="0"/>
              <a:t> &amp; Leadership Skills</a:t>
            </a:r>
            <a:endParaRPr lang="en-US" dirty="0"/>
          </a:p>
        </p:txBody>
      </p:sp>
      <p:sp>
        <p:nvSpPr>
          <p:cNvPr id="731141" name="Rectangle 5" descr="&lt;NAME&gt;{138,661.1249,132.125,27.12504}"/>
          <p:cNvSpPr>
            <a:spLocks noGrp="1" noChangeArrowheads="1"/>
          </p:cNvSpPr>
          <p:nvPr>
            <p:ph type="subTitle" idx="1"/>
          </p:nvPr>
        </p:nvSpPr>
        <p:spPr>
          <a:xfrm>
            <a:off x="344489" y="1677988"/>
            <a:ext cx="6345070" cy="932865"/>
          </a:xfrm>
        </p:spPr>
        <p:txBody>
          <a:bodyPr/>
          <a:lstStyle/>
          <a:p>
            <a:r>
              <a:rPr lang="en-US" sz="3600" dirty="0" smtClean="0"/>
              <a:t>Lilongwe</a:t>
            </a:r>
            <a:r>
              <a:rPr lang="en-US" sz="3600" dirty="0"/>
              <a:t>, </a:t>
            </a:r>
            <a:r>
              <a:rPr lang="en-US" sz="3600" dirty="0" smtClean="0"/>
              <a:t>May 2012</a:t>
            </a:r>
          </a:p>
          <a:p>
            <a:endParaRPr lang="en-US" dirty="0"/>
          </a:p>
        </p:txBody>
      </p:sp>
      <p:sp>
        <p:nvSpPr>
          <p:cNvPr id="4" name="Text Box 4"/>
          <p:cNvSpPr txBox="1">
            <a:spLocks noChangeArrowheads="1"/>
          </p:cNvSpPr>
          <p:nvPr/>
        </p:nvSpPr>
        <p:spPr bwMode="auto">
          <a:xfrm>
            <a:off x="344488" y="3533191"/>
            <a:ext cx="5707062" cy="1354217"/>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GE Inspira Pitch" pitchFamily="34" charset="0"/>
                <a:cs typeface="Arial" charset="0"/>
              </a:defRPr>
            </a:lvl1pPr>
            <a:lvl2pPr marL="742950" indent="-285750">
              <a:defRPr sz="1000">
                <a:solidFill>
                  <a:schemeClr val="tx1"/>
                </a:solidFill>
                <a:latin typeface="GE Inspira Pitch" pitchFamily="34" charset="0"/>
                <a:cs typeface="Arial" charset="0"/>
              </a:defRPr>
            </a:lvl2pPr>
            <a:lvl3pPr marL="1143000" indent="-228600">
              <a:defRPr sz="1000">
                <a:solidFill>
                  <a:schemeClr val="tx1"/>
                </a:solidFill>
                <a:latin typeface="GE Inspira Pitch" pitchFamily="34" charset="0"/>
                <a:cs typeface="Arial" charset="0"/>
              </a:defRPr>
            </a:lvl3pPr>
            <a:lvl4pPr marL="1600200" indent="-228600">
              <a:defRPr sz="1000">
                <a:solidFill>
                  <a:schemeClr val="tx1"/>
                </a:solidFill>
                <a:latin typeface="GE Inspira Pitch" pitchFamily="34" charset="0"/>
                <a:cs typeface="Arial" charset="0"/>
              </a:defRPr>
            </a:lvl4pPr>
            <a:lvl5pPr marL="2057400" indent="-228600">
              <a:defRPr sz="1000">
                <a:solidFill>
                  <a:schemeClr val="tx1"/>
                </a:solidFill>
                <a:latin typeface="GE Inspira Pitch" pitchFamily="34" charset="0"/>
                <a:cs typeface="Arial" charset="0"/>
              </a:defRPr>
            </a:lvl5pPr>
            <a:lvl6pPr marL="2514600" indent="-228600" eaLnBrk="0" fontAlgn="base" hangingPunct="0">
              <a:spcBef>
                <a:spcPct val="0"/>
              </a:spcBef>
              <a:spcAft>
                <a:spcPct val="0"/>
              </a:spcAft>
              <a:defRPr sz="1000">
                <a:solidFill>
                  <a:schemeClr val="tx1"/>
                </a:solidFill>
                <a:latin typeface="GE Inspira Pitch" pitchFamily="34" charset="0"/>
                <a:cs typeface="Arial" charset="0"/>
              </a:defRPr>
            </a:lvl6pPr>
            <a:lvl7pPr marL="2971800" indent="-228600" eaLnBrk="0" fontAlgn="base" hangingPunct="0">
              <a:spcBef>
                <a:spcPct val="0"/>
              </a:spcBef>
              <a:spcAft>
                <a:spcPct val="0"/>
              </a:spcAft>
              <a:defRPr sz="1000">
                <a:solidFill>
                  <a:schemeClr val="tx1"/>
                </a:solidFill>
                <a:latin typeface="GE Inspira Pitch" pitchFamily="34" charset="0"/>
                <a:cs typeface="Arial" charset="0"/>
              </a:defRPr>
            </a:lvl7pPr>
            <a:lvl8pPr marL="3429000" indent="-228600" eaLnBrk="0" fontAlgn="base" hangingPunct="0">
              <a:spcBef>
                <a:spcPct val="0"/>
              </a:spcBef>
              <a:spcAft>
                <a:spcPct val="0"/>
              </a:spcAft>
              <a:defRPr sz="1000">
                <a:solidFill>
                  <a:schemeClr val="tx1"/>
                </a:solidFill>
                <a:latin typeface="GE Inspira Pitch" pitchFamily="34" charset="0"/>
                <a:cs typeface="Arial" charset="0"/>
              </a:defRPr>
            </a:lvl8pPr>
            <a:lvl9pPr marL="3886200" indent="-228600" eaLnBrk="0" fontAlgn="base" hangingPunct="0">
              <a:spcBef>
                <a:spcPct val="0"/>
              </a:spcBef>
              <a:spcAft>
                <a:spcPct val="0"/>
              </a:spcAft>
              <a:defRPr sz="1000">
                <a:solidFill>
                  <a:schemeClr val="tx1"/>
                </a:solidFill>
                <a:latin typeface="GE Inspira Pitch" pitchFamily="34" charset="0"/>
                <a:cs typeface="Arial" charset="0"/>
              </a:defRPr>
            </a:lvl9pPr>
          </a:lstStyle>
          <a:p>
            <a:r>
              <a:rPr lang="en-US" sz="2800" b="1" dirty="0" err="1">
                <a:solidFill>
                  <a:srgbClr val="2D5494"/>
                </a:solidFill>
                <a:latin typeface="GE Inspira" pitchFamily="34" charset="0"/>
                <a:ea typeface="MS PGothic" pitchFamily="34" charset="-128"/>
              </a:rPr>
              <a:t>Dr</a:t>
            </a:r>
            <a:r>
              <a:rPr lang="en-US" sz="2800" b="1" dirty="0">
                <a:solidFill>
                  <a:srgbClr val="2D5494"/>
                </a:solidFill>
                <a:latin typeface="GE Inspira" pitchFamily="34" charset="0"/>
                <a:ea typeface="MS PGothic" pitchFamily="34" charset="-128"/>
              </a:rPr>
              <a:t> Alan Davies MB MRCP MD</a:t>
            </a:r>
          </a:p>
          <a:p>
            <a:r>
              <a:rPr lang="en-US" sz="1800" b="1" dirty="0">
                <a:solidFill>
                  <a:srgbClr val="2D5494"/>
                </a:solidFill>
                <a:latin typeface="GE Inspira" pitchFamily="34" charset="0"/>
                <a:ea typeface="MS PGothic" pitchFamily="34" charset="-128"/>
              </a:rPr>
              <a:t>Medical Director, </a:t>
            </a:r>
            <a:r>
              <a:rPr lang="en-US" sz="1800" b="1" dirty="0" smtClean="0">
                <a:solidFill>
                  <a:srgbClr val="2D5494"/>
                </a:solidFill>
                <a:latin typeface="GE Inspira" pitchFamily="34" charset="0"/>
                <a:ea typeface="MS PGothic" pitchFamily="34" charset="-128"/>
              </a:rPr>
              <a:t>EMEA</a:t>
            </a:r>
          </a:p>
          <a:p>
            <a:r>
              <a:rPr lang="en-US" sz="1800" b="1" dirty="0" smtClean="0">
                <a:solidFill>
                  <a:srgbClr val="2D5494"/>
                </a:solidFill>
                <a:latin typeface="GE Inspira" pitchFamily="34" charset="0"/>
                <a:ea typeface="MS PGothic" pitchFamily="34" charset="-128"/>
              </a:rPr>
              <a:t>GE Healthcare</a:t>
            </a:r>
            <a:endParaRPr lang="en-US" sz="1800" b="1" dirty="0">
              <a:solidFill>
                <a:srgbClr val="2D5494"/>
              </a:solidFill>
              <a:latin typeface="GE Inspira" pitchFamily="34" charset="0"/>
              <a:ea typeface="MS PGothic" pitchFamily="34" charset="-128"/>
            </a:endParaRPr>
          </a:p>
          <a:p>
            <a:r>
              <a:rPr lang="en-GB" sz="1800" b="1" dirty="0">
                <a:solidFill>
                  <a:srgbClr val="2D5494"/>
                </a:solidFill>
                <a:latin typeface="GE Inspira" pitchFamily="34" charset="0"/>
                <a:ea typeface="MS PGothic" pitchFamily="34" charset="-128"/>
              </a:rPr>
              <a:t>alan.g.davies@ge.com</a:t>
            </a:r>
            <a:endParaRPr lang="en-US" sz="1800" b="1" dirty="0">
              <a:solidFill>
                <a:srgbClr val="2D5494"/>
              </a:solidFill>
              <a:latin typeface="GE Inspira" pitchFamily="34" charset="0"/>
              <a:ea typeface="MS PGothic"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Top 10 leadership tips from GE CEO</a:t>
            </a:r>
            <a:br>
              <a:rPr lang="en-GB" dirty="0" smtClean="0"/>
            </a:br>
            <a:r>
              <a:rPr lang="en-GB" dirty="0" smtClean="0"/>
              <a:t>“Things people do”</a:t>
            </a:r>
            <a:endParaRPr lang="en-GB" dirty="0"/>
          </a:p>
        </p:txBody>
      </p:sp>
      <p:sp>
        <p:nvSpPr>
          <p:cNvPr id="3" name="Content Placeholder 2"/>
          <p:cNvSpPr>
            <a:spLocks noGrp="1"/>
          </p:cNvSpPr>
          <p:nvPr>
            <p:ph idx="1"/>
          </p:nvPr>
        </p:nvSpPr>
        <p:spPr>
          <a:xfrm>
            <a:off x="258678" y="1306088"/>
            <a:ext cx="8596564" cy="5190959"/>
          </a:xfrm>
        </p:spPr>
        <p:txBody>
          <a:bodyPr/>
          <a:lstStyle/>
          <a:p>
            <a:pPr marL="457200" indent="-457200">
              <a:buFont typeface="Arial" pitchFamily="34" charset="0"/>
              <a:buChar char="•"/>
            </a:pPr>
            <a:r>
              <a:rPr lang="en-GB" sz="2800" dirty="0" smtClean="0">
                <a:latin typeface="GE Inspira" pitchFamily="34" charset="0"/>
              </a:rPr>
              <a:t>Stay tuned to your own style</a:t>
            </a:r>
            <a:r>
              <a:rPr lang="en-GB" sz="2000" dirty="0">
                <a:latin typeface="GE Inspira" pitchFamily="34" charset="0"/>
              </a:rPr>
              <a:t>:  Leadership is an intense journey into </a:t>
            </a:r>
            <a:r>
              <a:rPr lang="en-GB" sz="2000" dirty="0" smtClean="0">
                <a:latin typeface="GE Inspira" pitchFamily="34" charset="0"/>
              </a:rPr>
              <a:t>self. Look in the mirror each morning and ask: “What are the 3 things I could have done better?”</a:t>
            </a:r>
          </a:p>
          <a:p>
            <a:pPr marL="457200" indent="-457200">
              <a:buFont typeface="Arial" pitchFamily="34" charset="0"/>
              <a:buChar char="•"/>
            </a:pPr>
            <a:r>
              <a:rPr lang="en-GB" sz="2800" dirty="0" smtClean="0">
                <a:latin typeface="GE Inspira" pitchFamily="34" charset="0"/>
              </a:rPr>
              <a:t>Set boundaries with freedom in the middle</a:t>
            </a:r>
            <a:r>
              <a:rPr lang="en-GB" sz="2000" dirty="0" smtClean="0">
                <a:latin typeface="GE Inspira" pitchFamily="34" charset="0"/>
              </a:rPr>
              <a:t>: The boundaries are commitment, passion, trust and teamwork. Within those guidelines there is a lot of freedom. But don’t cross these boundaries. </a:t>
            </a:r>
          </a:p>
          <a:p>
            <a:pPr marL="457200" indent="-457200">
              <a:buFont typeface="Arial" pitchFamily="34" charset="0"/>
              <a:buChar char="•"/>
            </a:pPr>
            <a:r>
              <a:rPr lang="en-GB" sz="2800" dirty="0" smtClean="0">
                <a:latin typeface="GE Inspira" pitchFamily="34" charset="0"/>
              </a:rPr>
              <a:t>Disciplined and Detailed: </a:t>
            </a:r>
            <a:r>
              <a:rPr lang="en-GB" sz="2000" dirty="0">
                <a:latin typeface="GE Inspira" pitchFamily="34" charset="0"/>
              </a:rPr>
              <a:t>Never be afraid to </a:t>
            </a:r>
            <a:r>
              <a:rPr lang="en-GB" sz="2000" dirty="0" smtClean="0">
                <a:latin typeface="GE Inspira" pitchFamily="34" charset="0"/>
              </a:rPr>
              <a:t>personally intervene on things that are important. </a:t>
            </a:r>
            <a:endParaRPr lang="en-GB" sz="2000" dirty="0">
              <a:latin typeface="GE Inspira" pitchFamily="34" charset="0"/>
            </a:endParaRPr>
          </a:p>
          <a:p>
            <a:pPr marL="457200" indent="-457200">
              <a:buFont typeface="Arial" pitchFamily="34" charset="0"/>
              <a:buChar char="•"/>
            </a:pPr>
            <a:r>
              <a:rPr lang="en-GB" sz="2800" dirty="0" smtClean="0">
                <a:latin typeface="GE Inspira" pitchFamily="34" charset="0"/>
              </a:rPr>
              <a:t>Leave a few things unsaid: </a:t>
            </a:r>
            <a:r>
              <a:rPr lang="en-GB" sz="2000" dirty="0" smtClean="0">
                <a:latin typeface="GE Inspira" pitchFamily="34" charset="0"/>
              </a:rPr>
              <a:t>Knowing the answer can get in the way of another person finding their own way. Being an effective listener can be more useful that ending a meeting with the 17 most important actions</a:t>
            </a:r>
          </a:p>
          <a:p>
            <a:pPr marL="457200" indent="-457200">
              <a:buFont typeface="Arial" pitchFamily="34" charset="0"/>
              <a:buChar char="•"/>
            </a:pPr>
            <a:r>
              <a:rPr lang="en-GB" sz="2800" dirty="0" smtClean="0">
                <a:latin typeface="GE Inspira" pitchFamily="34" charset="0"/>
              </a:rPr>
              <a:t>Like people and Like yourself: </a:t>
            </a:r>
            <a:r>
              <a:rPr lang="en-GB" sz="2000" dirty="0" smtClean="0">
                <a:latin typeface="GE Inspira" pitchFamily="34" charset="0"/>
              </a:rPr>
              <a:t>It is critical to understand people, always be fair and want the best for people.</a:t>
            </a:r>
            <a:endParaRPr lang="en-GB" sz="2000" dirty="0">
              <a:latin typeface="GE Inspira" pitchFamily="34" charset="0"/>
            </a:endParaRPr>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10</a:t>
            </a:fld>
            <a:endParaRPr lang="en-GB" dirty="0"/>
          </a:p>
        </p:txBody>
      </p:sp>
    </p:spTree>
    <p:extLst>
      <p:ext uri="{BB962C8B-B14F-4D97-AF65-F5344CB8AC3E}">
        <p14:creationId xmlns:p14="http://schemas.microsoft.com/office/powerpoint/2010/main" val="1480303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Situational leadership</a:t>
            </a:r>
            <a:endParaRPr lang="en-GB" dirty="0"/>
          </a:p>
        </p:txBody>
      </p:sp>
      <p:sp>
        <p:nvSpPr>
          <p:cNvPr id="3" name="Content Placeholder 2"/>
          <p:cNvSpPr>
            <a:spLocks noGrp="1"/>
          </p:cNvSpPr>
          <p:nvPr>
            <p:ph idx="1"/>
          </p:nvPr>
        </p:nvSpPr>
        <p:spPr>
          <a:xfrm>
            <a:off x="366969" y="1065469"/>
            <a:ext cx="8091236" cy="4878137"/>
          </a:xfrm>
        </p:spPr>
        <p:txBody>
          <a:bodyPr/>
          <a:lstStyle/>
          <a:p>
            <a:pPr marL="723900" indent="-723900">
              <a:buFont typeface="Wingdings" pitchFamily="2" charset="2"/>
              <a:buChar char="q"/>
            </a:pPr>
            <a:r>
              <a:rPr lang="en-GB" sz="2800" dirty="0">
                <a:latin typeface="GE Inspira" pitchFamily="34" charset="0"/>
              </a:rPr>
              <a:t>Understand how to </a:t>
            </a:r>
            <a:r>
              <a:rPr lang="en-GB" sz="2800" b="1" dirty="0">
                <a:latin typeface="GE Inspira" pitchFamily="34" charset="0"/>
              </a:rPr>
              <a:t>flex your </a:t>
            </a:r>
            <a:r>
              <a:rPr lang="en-GB" sz="2800" b="1" dirty="0" smtClean="0">
                <a:latin typeface="GE Inspira" pitchFamily="34" charset="0"/>
              </a:rPr>
              <a:t>leadership style </a:t>
            </a:r>
            <a:r>
              <a:rPr lang="en-GB" sz="2800" dirty="0">
                <a:latin typeface="GE Inspira" pitchFamily="34" charset="0"/>
              </a:rPr>
              <a:t>in different </a:t>
            </a:r>
            <a:r>
              <a:rPr lang="en-GB" sz="2800" b="1" dirty="0">
                <a:latin typeface="GE Inspira" pitchFamily="34" charset="0"/>
              </a:rPr>
              <a:t>situations</a:t>
            </a:r>
          </a:p>
          <a:p>
            <a:pPr marL="723900" indent="-723900">
              <a:buFont typeface="Wingdings" pitchFamily="2" charset="2"/>
              <a:buChar char="q"/>
            </a:pPr>
            <a:r>
              <a:rPr lang="en-GB" sz="2800" dirty="0">
                <a:latin typeface="GE Inspira" pitchFamily="34" charset="0"/>
              </a:rPr>
              <a:t>Open up </a:t>
            </a:r>
            <a:r>
              <a:rPr lang="en-GB" sz="2800" b="1" dirty="0">
                <a:latin typeface="GE Inspira" pitchFamily="34" charset="0"/>
              </a:rPr>
              <a:t>communication</a:t>
            </a:r>
            <a:r>
              <a:rPr lang="en-GB" sz="2800" dirty="0">
                <a:latin typeface="GE Inspira" pitchFamily="34" charset="0"/>
              </a:rPr>
              <a:t> – have quality conversations about performance, development with the people you work with</a:t>
            </a:r>
          </a:p>
          <a:p>
            <a:pPr marL="723900" indent="-723900">
              <a:buFont typeface="Wingdings" pitchFamily="2" charset="2"/>
              <a:buChar char="q"/>
            </a:pPr>
            <a:r>
              <a:rPr lang="en-GB" sz="2800" b="1" dirty="0">
                <a:latin typeface="GE Inspira" pitchFamily="34" charset="0"/>
              </a:rPr>
              <a:t>Help others </a:t>
            </a:r>
            <a:r>
              <a:rPr lang="en-GB" sz="2800" dirty="0">
                <a:latin typeface="GE Inspira" pitchFamily="34" charset="0"/>
              </a:rPr>
              <a:t>develop competence and commitment</a:t>
            </a:r>
          </a:p>
          <a:p>
            <a:pPr marL="723900" indent="-723900">
              <a:buFont typeface="Wingdings" pitchFamily="2" charset="2"/>
              <a:buChar char="q"/>
            </a:pPr>
            <a:r>
              <a:rPr lang="en-GB" sz="2800" b="1" dirty="0">
                <a:latin typeface="GE Inspira" pitchFamily="34" charset="0"/>
              </a:rPr>
              <a:t>Teach others </a:t>
            </a:r>
            <a:r>
              <a:rPr lang="en-GB" sz="2800" dirty="0">
                <a:latin typeface="GE Inspira" pitchFamily="34" charset="0"/>
              </a:rPr>
              <a:t>how to provide their own </a:t>
            </a:r>
            <a:r>
              <a:rPr lang="en-GB" sz="2800" dirty="0" smtClean="0">
                <a:latin typeface="GE Inspira" pitchFamily="34" charset="0"/>
              </a:rPr>
              <a:t>direction </a:t>
            </a:r>
            <a:r>
              <a:rPr lang="en-GB" sz="2800" dirty="0">
                <a:latin typeface="GE Inspira" pitchFamily="34" charset="0"/>
              </a:rPr>
              <a:t>and </a:t>
            </a:r>
            <a:r>
              <a:rPr lang="en-GB" sz="2800" dirty="0" smtClean="0">
                <a:latin typeface="GE Inspira" pitchFamily="34" charset="0"/>
              </a:rPr>
              <a:t>support</a:t>
            </a:r>
          </a:p>
          <a:p>
            <a:pPr marL="723900" indent="-723900">
              <a:buFont typeface="Wingdings" pitchFamily="2" charset="2"/>
              <a:buChar char="q"/>
            </a:pPr>
            <a:r>
              <a:rPr lang="en-GB" sz="2800" b="1" dirty="0" smtClean="0">
                <a:latin typeface="GE Inspira" pitchFamily="34" charset="0"/>
              </a:rPr>
              <a:t>Value and honour differences</a:t>
            </a:r>
            <a:endParaRPr lang="en-GB" sz="2800" b="1" dirty="0">
              <a:latin typeface="GE Inspira" pitchFamily="34" charset="0"/>
            </a:endParaRPr>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11</a:t>
            </a:fld>
            <a:endParaRPr lang="en-GB" dirty="0"/>
          </a:p>
        </p:txBody>
      </p:sp>
    </p:spTree>
    <p:extLst>
      <p:ext uri="{BB962C8B-B14F-4D97-AF65-F5344CB8AC3E}">
        <p14:creationId xmlns:p14="http://schemas.microsoft.com/office/powerpoint/2010/main" val="290154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 situational leader does:</a:t>
            </a:r>
            <a:endParaRPr lang="en-GB" dirty="0"/>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12</a:t>
            </a:fld>
            <a:endParaRPr lang="en-GB" dirty="0"/>
          </a:p>
        </p:txBody>
      </p:sp>
      <p:graphicFrame>
        <p:nvGraphicFramePr>
          <p:cNvPr id="7" name="Diagram 6"/>
          <p:cNvGraphicFramePr/>
          <p:nvPr>
            <p:extLst>
              <p:ext uri="{D42A27DB-BD31-4B8C-83A1-F6EECF244321}">
                <p14:modId xmlns:p14="http://schemas.microsoft.com/office/powerpoint/2010/main" val="1868111319"/>
              </p:ext>
            </p:extLst>
          </p:nvPr>
        </p:nvGraphicFramePr>
        <p:xfrm>
          <a:off x="1092200" y="1397000"/>
          <a:ext cx="6527800" cy="4457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3721100" y="3276600"/>
            <a:ext cx="1485900" cy="678597"/>
          </a:xfrm>
          <a:prstGeom prst="rect">
            <a:avLst/>
          </a:prstGeom>
          <a:solidFill>
            <a:schemeClr val="bg1"/>
          </a:solidFill>
        </p:spPr>
        <p:txBody>
          <a:bodyPr wrap="square" rtlCol="0">
            <a:normAutofit fontScale="92500" lnSpcReduction="20000"/>
          </a:bodyPr>
          <a:lstStyle/>
          <a:p>
            <a:pPr algn="ctr"/>
            <a:r>
              <a:rPr lang="en-GB" sz="2400" i="1" dirty="0" smtClean="0">
                <a:latin typeface="GE Inspira" pitchFamily="34" charset="0"/>
              </a:rPr>
              <a:t>Situational Leadership</a:t>
            </a:r>
            <a:endParaRPr lang="en-GB" sz="2400" i="1" dirty="0">
              <a:latin typeface="GE Inspira" pitchFamily="34" charset="0"/>
            </a:endParaRPr>
          </a:p>
        </p:txBody>
      </p:sp>
      <p:sp>
        <p:nvSpPr>
          <p:cNvPr id="9" name="TextBox 8"/>
          <p:cNvSpPr txBox="1"/>
          <p:nvPr/>
        </p:nvSpPr>
        <p:spPr>
          <a:xfrm>
            <a:off x="5524500" y="1625600"/>
            <a:ext cx="2247900" cy="1200329"/>
          </a:xfrm>
          <a:prstGeom prst="rect">
            <a:avLst/>
          </a:prstGeom>
          <a:noFill/>
        </p:spPr>
        <p:txBody>
          <a:bodyPr wrap="square" rtlCol="0">
            <a:normAutofit/>
          </a:bodyPr>
          <a:lstStyle/>
          <a:p>
            <a:pPr algn="r"/>
            <a:r>
              <a:rPr lang="en-GB" sz="2400" dirty="0" smtClean="0">
                <a:latin typeface="GE Inspira" pitchFamily="34" charset="0"/>
              </a:rPr>
              <a:t>Assess Developmental needs</a:t>
            </a:r>
            <a:endParaRPr lang="en-GB" sz="2400" dirty="0">
              <a:latin typeface="GE Inspira" pitchFamily="34" charset="0"/>
            </a:endParaRPr>
          </a:p>
        </p:txBody>
      </p:sp>
      <p:sp>
        <p:nvSpPr>
          <p:cNvPr id="10" name="TextBox 9"/>
          <p:cNvSpPr txBox="1"/>
          <p:nvPr/>
        </p:nvSpPr>
        <p:spPr>
          <a:xfrm>
            <a:off x="6648450" y="3797300"/>
            <a:ext cx="1987550" cy="1619430"/>
          </a:xfrm>
          <a:prstGeom prst="rect">
            <a:avLst/>
          </a:prstGeom>
          <a:noFill/>
        </p:spPr>
        <p:txBody>
          <a:bodyPr wrap="square" rtlCol="0">
            <a:normAutofit/>
          </a:bodyPr>
          <a:lstStyle/>
          <a:p>
            <a:pPr algn="r"/>
            <a:r>
              <a:rPr lang="en-GB" sz="2400" dirty="0" smtClean="0">
                <a:latin typeface="GE Inspira" pitchFamily="34" charset="0"/>
              </a:rPr>
              <a:t>Use a variety of leadership styles comfortably</a:t>
            </a:r>
            <a:endParaRPr lang="en-GB" sz="2400" dirty="0">
              <a:latin typeface="GE Inspira" pitchFamily="34" charset="0"/>
            </a:endParaRPr>
          </a:p>
        </p:txBody>
      </p:sp>
      <p:sp>
        <p:nvSpPr>
          <p:cNvPr id="11" name="TextBox 10"/>
          <p:cNvSpPr txBox="1"/>
          <p:nvPr/>
        </p:nvSpPr>
        <p:spPr>
          <a:xfrm>
            <a:off x="114300" y="3454580"/>
            <a:ext cx="1790700" cy="2304870"/>
          </a:xfrm>
          <a:prstGeom prst="rect">
            <a:avLst/>
          </a:prstGeom>
          <a:noFill/>
        </p:spPr>
        <p:txBody>
          <a:bodyPr wrap="square" rtlCol="0">
            <a:noAutofit/>
          </a:bodyPr>
          <a:lstStyle/>
          <a:p>
            <a:r>
              <a:rPr lang="en-GB" sz="2400" dirty="0" smtClean="0">
                <a:latin typeface="GE Inspira" pitchFamily="34" charset="0"/>
              </a:rPr>
              <a:t>Reaches agreements with others about the style THEY need</a:t>
            </a:r>
            <a:endParaRPr lang="en-GB" sz="2400" dirty="0">
              <a:latin typeface="GE Inspira" pitchFamily="34" charset="0"/>
            </a:endParaRPr>
          </a:p>
        </p:txBody>
      </p:sp>
    </p:spTree>
    <p:extLst>
      <p:ext uri="{BB962C8B-B14F-4D97-AF65-F5344CB8AC3E}">
        <p14:creationId xmlns:p14="http://schemas.microsoft.com/office/powerpoint/2010/main" val="2787792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Finally, of course, and by no means least …..</a:t>
            </a:r>
            <a:endParaRPr lang="en-GB" dirty="0"/>
          </a:p>
        </p:txBody>
      </p:sp>
      <p:sp>
        <p:nvSpPr>
          <p:cNvPr id="3" name="Content Placeholder 2"/>
          <p:cNvSpPr>
            <a:spLocks noGrp="1"/>
          </p:cNvSpPr>
          <p:nvPr>
            <p:ph idx="1"/>
          </p:nvPr>
        </p:nvSpPr>
        <p:spPr/>
        <p:txBody>
          <a:bodyPr anchor="ctr" anchorCtr="0"/>
          <a:lstStyle/>
          <a:p>
            <a:pPr algn="ctr"/>
            <a:r>
              <a:rPr lang="en-GB" sz="5400" i="1" dirty="0" smtClean="0"/>
              <a:t>Good Leaders still Manage!</a:t>
            </a:r>
            <a:endParaRPr lang="en-GB" sz="5400" i="1" dirty="0"/>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13</a:t>
            </a:fld>
            <a:endParaRPr lang="en-GB" dirty="0"/>
          </a:p>
        </p:txBody>
      </p:sp>
    </p:spTree>
    <p:extLst>
      <p:ext uri="{BB962C8B-B14F-4D97-AF65-F5344CB8AC3E}">
        <p14:creationId xmlns:p14="http://schemas.microsoft.com/office/powerpoint/2010/main" val="1010710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7507" name="Rectangle 3"/>
          <p:cNvSpPr>
            <a:spLocks noGrp="1" noChangeArrowheads="1"/>
          </p:cNvSpPr>
          <p:nvPr>
            <p:ph type="title"/>
          </p:nvPr>
        </p:nvSpPr>
        <p:spPr/>
        <p:txBody>
          <a:bodyPr/>
          <a:lstStyle/>
          <a:p>
            <a:r>
              <a:rPr lang="en-US" sz="5000" dirty="0"/>
              <a:t>Thank you.</a:t>
            </a:r>
          </a:p>
        </p:txBody>
      </p:sp>
      <p:pic>
        <p:nvPicPr>
          <p:cNvPr id="917511" name="Picture 7"/>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gray">
          <a:xfrm>
            <a:off x="4240213" y="2520950"/>
            <a:ext cx="4903788" cy="4337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30 Minute Small Group Session</a:t>
            </a:r>
            <a:endParaRPr lang="en-GB" dirty="0"/>
          </a:p>
        </p:txBody>
      </p:sp>
      <p:sp>
        <p:nvSpPr>
          <p:cNvPr id="3" name="Date Placeholder 2"/>
          <p:cNvSpPr>
            <a:spLocks noGrp="1"/>
          </p:cNvSpPr>
          <p:nvPr>
            <p:ph type="dt" sz="half" idx="2"/>
          </p:nvPr>
        </p:nvSpPr>
        <p:spPr/>
        <p:txBody>
          <a:bodyPr/>
          <a:lstStyle/>
          <a:p>
            <a:r>
              <a:rPr lang="en-GB" smtClean="0"/>
              <a:t>April 2012</a:t>
            </a:r>
            <a:endParaRPr lang="en-GB" dirty="0"/>
          </a:p>
        </p:txBody>
      </p:sp>
      <p:sp>
        <p:nvSpPr>
          <p:cNvPr id="4" name="Footer Placeholder 3"/>
          <p:cNvSpPr>
            <a:spLocks noGrp="1"/>
          </p:cNvSpPr>
          <p:nvPr>
            <p:ph type="ftr" sz="quarter" idx="3"/>
          </p:nvPr>
        </p:nvSpPr>
        <p:spPr/>
        <p:txBody>
          <a:bodyPr/>
          <a:lstStyle/>
          <a:p>
            <a:r>
              <a:rPr lang="en-GB" smtClean="0"/>
              <a:t> </a:t>
            </a:r>
            <a:endParaRPr lang="en-GB" dirty="0"/>
          </a:p>
        </p:txBody>
      </p:sp>
      <p:sp>
        <p:nvSpPr>
          <p:cNvPr id="5" name="Slide Number Placeholder 4"/>
          <p:cNvSpPr>
            <a:spLocks noGrp="1"/>
          </p:cNvSpPr>
          <p:nvPr>
            <p:ph type="sldNum" sz="quarter" idx="4"/>
          </p:nvPr>
        </p:nvSpPr>
        <p:spPr/>
        <p:txBody>
          <a:bodyPr/>
          <a:lstStyle/>
          <a:p>
            <a:fld id="{84AF0980-9238-44B7-B4FB-CDF04FDEF0C2}" type="slidenum">
              <a:rPr lang="en-GB" smtClean="0"/>
              <a:pPr/>
              <a:t>15</a:t>
            </a:fld>
            <a:endParaRPr lang="en-GB" dirty="0"/>
          </a:p>
        </p:txBody>
      </p:sp>
      <p:sp>
        <p:nvSpPr>
          <p:cNvPr id="6" name="Content Placeholder 2"/>
          <p:cNvSpPr txBox="1">
            <a:spLocks/>
          </p:cNvSpPr>
          <p:nvPr/>
        </p:nvSpPr>
        <p:spPr>
          <a:xfrm>
            <a:off x="342900" y="1092200"/>
            <a:ext cx="8459788" cy="4872038"/>
          </a:xfrm>
          <a:prstGeom prst="rect">
            <a:avLst/>
          </a:prstGeom>
        </p:spPr>
        <p:txBody>
          <a:bodyPr anchor="ctr" anchorCtr="0"/>
          <a:lstStyle>
            <a:lvl1pPr algn="l" rtl="0" fontAlgn="base">
              <a:lnSpc>
                <a:spcPct val="90000"/>
              </a:lnSpc>
              <a:spcBef>
                <a:spcPct val="50000"/>
              </a:spcBef>
              <a:spcAft>
                <a:spcPct val="0"/>
              </a:spcAft>
              <a:buClr>
                <a:srgbClr val="004880"/>
              </a:buClr>
              <a:defRPr sz="3200">
                <a:solidFill>
                  <a:srgbClr val="1E4191"/>
                </a:solidFill>
                <a:latin typeface="+mn-lt"/>
                <a:ea typeface="+mn-ea"/>
                <a:cs typeface="+mn-cs"/>
              </a:defRPr>
            </a:lvl1pPr>
            <a:lvl2pPr marL="341313" indent="-339725" algn="l" rtl="0" fontAlgn="base">
              <a:lnSpc>
                <a:spcPct val="90000"/>
              </a:lnSpc>
              <a:spcBef>
                <a:spcPct val="30000"/>
              </a:spcBef>
              <a:spcAft>
                <a:spcPct val="0"/>
              </a:spcAft>
              <a:buClr>
                <a:srgbClr val="004880"/>
              </a:buClr>
              <a:buFont typeface="GE Inspira Pitch" pitchFamily="34" charset="0"/>
              <a:buChar char="•"/>
              <a:defRPr sz="3200">
                <a:solidFill>
                  <a:srgbClr val="1E4191"/>
                </a:solidFill>
                <a:latin typeface="+mn-lt"/>
              </a:defRPr>
            </a:lvl2pPr>
            <a:lvl3pPr marL="744538" indent="-288925" algn="l" rtl="0" fontAlgn="base">
              <a:lnSpc>
                <a:spcPct val="90000"/>
              </a:lnSpc>
              <a:spcBef>
                <a:spcPct val="20000"/>
              </a:spcBef>
              <a:spcAft>
                <a:spcPct val="0"/>
              </a:spcAft>
              <a:buClr>
                <a:srgbClr val="004880"/>
              </a:buClr>
              <a:buChar char="–"/>
              <a:defRPr sz="3200">
                <a:solidFill>
                  <a:srgbClr val="1E4191"/>
                </a:solidFill>
                <a:latin typeface="+mn-lt"/>
              </a:defRPr>
            </a:lvl3pPr>
            <a:lvl4pPr marL="1146175" indent="-287338" algn="l" rtl="0" fontAlgn="base">
              <a:lnSpc>
                <a:spcPct val="90000"/>
              </a:lnSpc>
              <a:spcBef>
                <a:spcPct val="10000"/>
              </a:spcBef>
              <a:spcAft>
                <a:spcPct val="0"/>
              </a:spcAft>
              <a:buClr>
                <a:srgbClr val="004880"/>
              </a:buClr>
              <a:buChar char="–"/>
              <a:defRPr sz="3200">
                <a:solidFill>
                  <a:srgbClr val="1E4191"/>
                </a:solidFill>
                <a:latin typeface="+mn-lt"/>
              </a:defRPr>
            </a:lvl4pPr>
            <a:lvl5pPr marL="1546225" indent="-285750" algn="l" rtl="0" fontAlgn="base">
              <a:lnSpc>
                <a:spcPct val="90000"/>
              </a:lnSpc>
              <a:spcBef>
                <a:spcPts val="240"/>
              </a:spcBef>
              <a:spcAft>
                <a:spcPct val="0"/>
              </a:spcAft>
              <a:buClr>
                <a:srgbClr val="004880"/>
              </a:buClr>
              <a:buChar char="–"/>
              <a:defRPr sz="3200">
                <a:solidFill>
                  <a:srgbClr val="1E4191"/>
                </a:solidFill>
                <a:latin typeface="+mn-lt"/>
              </a:defRPr>
            </a:lvl5pPr>
            <a:lvl6pPr marL="2003425" indent="-285750" algn="l" rtl="0" fontAlgn="base">
              <a:lnSpc>
                <a:spcPct val="90000"/>
              </a:lnSpc>
              <a:spcBef>
                <a:spcPct val="0"/>
              </a:spcBef>
              <a:spcAft>
                <a:spcPct val="0"/>
              </a:spcAft>
              <a:buClr>
                <a:srgbClr val="004880"/>
              </a:buClr>
              <a:buChar char="–"/>
              <a:defRPr sz="3200">
                <a:solidFill>
                  <a:srgbClr val="1E4191"/>
                </a:solidFill>
                <a:latin typeface="+mn-lt"/>
              </a:defRPr>
            </a:lvl6pPr>
            <a:lvl7pPr marL="2460625" indent="-285750" algn="l" rtl="0" fontAlgn="base">
              <a:lnSpc>
                <a:spcPct val="90000"/>
              </a:lnSpc>
              <a:spcBef>
                <a:spcPct val="0"/>
              </a:spcBef>
              <a:spcAft>
                <a:spcPct val="0"/>
              </a:spcAft>
              <a:buClr>
                <a:srgbClr val="004880"/>
              </a:buClr>
              <a:buChar char="–"/>
              <a:defRPr sz="3200">
                <a:solidFill>
                  <a:srgbClr val="1E4191"/>
                </a:solidFill>
                <a:latin typeface="+mn-lt"/>
              </a:defRPr>
            </a:lvl7pPr>
            <a:lvl8pPr marL="2917825" indent="-285750" algn="l" rtl="0" fontAlgn="base">
              <a:lnSpc>
                <a:spcPct val="90000"/>
              </a:lnSpc>
              <a:spcBef>
                <a:spcPct val="0"/>
              </a:spcBef>
              <a:spcAft>
                <a:spcPct val="0"/>
              </a:spcAft>
              <a:buClr>
                <a:srgbClr val="004880"/>
              </a:buClr>
              <a:buChar char="–"/>
              <a:defRPr sz="3200">
                <a:solidFill>
                  <a:srgbClr val="1E4191"/>
                </a:solidFill>
                <a:latin typeface="+mn-lt"/>
              </a:defRPr>
            </a:lvl8pPr>
            <a:lvl9pPr marL="3375025" indent="-285750" algn="l" rtl="0" fontAlgn="base">
              <a:lnSpc>
                <a:spcPct val="90000"/>
              </a:lnSpc>
              <a:spcBef>
                <a:spcPct val="0"/>
              </a:spcBef>
              <a:spcAft>
                <a:spcPct val="0"/>
              </a:spcAft>
              <a:buClr>
                <a:srgbClr val="004880"/>
              </a:buClr>
              <a:buChar char="–"/>
              <a:defRPr sz="3200">
                <a:solidFill>
                  <a:srgbClr val="1E4191"/>
                </a:solidFill>
                <a:latin typeface="+mn-lt"/>
              </a:defRPr>
            </a:lvl9pPr>
          </a:lstStyle>
          <a:p>
            <a:r>
              <a:rPr lang="en-GB" sz="3600" i="1" dirty="0" smtClean="0"/>
              <a:t>Divide into groups of 3 or 4</a:t>
            </a:r>
          </a:p>
          <a:p>
            <a:r>
              <a:rPr lang="en-GB" sz="3600" i="1" dirty="0" smtClean="0"/>
              <a:t>Pick two recent tasks for each group</a:t>
            </a:r>
          </a:p>
          <a:p>
            <a:pPr marL="798513" lvl="1" indent="-457200">
              <a:buFont typeface="Wingdings" pitchFamily="2" charset="2"/>
              <a:buChar char="Ø"/>
            </a:pPr>
            <a:r>
              <a:rPr lang="en-GB" sz="2800" i="1" dirty="0" smtClean="0"/>
              <a:t>One where you acted as a Leader</a:t>
            </a:r>
          </a:p>
          <a:p>
            <a:pPr marL="798513" lvl="1" indent="-457200">
              <a:buFont typeface="Wingdings" pitchFamily="2" charset="2"/>
              <a:buChar char="Ø"/>
            </a:pPr>
            <a:r>
              <a:rPr lang="en-GB" sz="2800" i="1" dirty="0" smtClean="0"/>
              <a:t>One where you acted as a Manager</a:t>
            </a:r>
          </a:p>
          <a:p>
            <a:r>
              <a:rPr lang="en-GB" sz="3600" i="1" dirty="0" smtClean="0"/>
              <a:t>Be prepared to report out the Leadership task and the Manager task (final 30 minutes)</a:t>
            </a:r>
          </a:p>
          <a:p>
            <a:pPr marL="685800" indent="-685800">
              <a:buFont typeface="Arial" pitchFamily="34" charset="0"/>
              <a:buChar char="•"/>
            </a:pPr>
            <a:endParaRPr lang="en-GB" i="1" dirty="0"/>
          </a:p>
        </p:txBody>
      </p:sp>
    </p:spTree>
    <p:extLst>
      <p:ext uri="{BB962C8B-B14F-4D97-AF65-F5344CB8AC3E}">
        <p14:creationId xmlns:p14="http://schemas.microsoft.com/office/powerpoint/2010/main" val="2387023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a:xfrm>
            <a:off x="342900" y="280988"/>
            <a:ext cx="8459788" cy="549275"/>
          </a:xfrm>
        </p:spPr>
        <p:txBody>
          <a:bodyPr>
            <a:spAutoFit/>
          </a:bodyPr>
          <a:lstStyle/>
          <a:p>
            <a:r>
              <a:rPr lang="en-US" dirty="0" smtClean="0"/>
              <a:t>Outline of next 90 minutes </a:t>
            </a:r>
            <a:endParaRPr lang="en-US" dirty="0"/>
          </a:p>
        </p:txBody>
      </p:sp>
      <p:sp>
        <p:nvSpPr>
          <p:cNvPr id="786435" name="Rectangle 3"/>
          <p:cNvSpPr>
            <a:spLocks noGrp="1" noChangeArrowheads="1"/>
          </p:cNvSpPr>
          <p:nvPr>
            <p:ph type="body" idx="1"/>
          </p:nvPr>
        </p:nvSpPr>
        <p:spPr>
          <a:xfrm>
            <a:off x="342900" y="1727200"/>
            <a:ext cx="8459788" cy="3003899"/>
          </a:xfrm>
        </p:spPr>
        <p:txBody>
          <a:bodyPr>
            <a:spAutoFit/>
          </a:bodyPr>
          <a:lstStyle/>
          <a:p>
            <a:r>
              <a:rPr lang="en-US" dirty="0" smtClean="0"/>
              <a:t>30 minutes - overview</a:t>
            </a:r>
          </a:p>
          <a:p>
            <a:r>
              <a:rPr lang="en-US" dirty="0" smtClean="0"/>
              <a:t>30 minutes – small group work</a:t>
            </a:r>
          </a:p>
          <a:p>
            <a:pPr lvl="1"/>
            <a:r>
              <a:rPr lang="en-US" dirty="0" smtClean="0"/>
              <a:t>One example of Leadership that worked</a:t>
            </a:r>
          </a:p>
          <a:p>
            <a:pPr lvl="1"/>
            <a:r>
              <a:rPr lang="en-US" dirty="0" smtClean="0"/>
              <a:t>One example of Management that worked</a:t>
            </a:r>
          </a:p>
          <a:p>
            <a:r>
              <a:rPr lang="en-US" dirty="0" smtClean="0"/>
              <a:t>30 minutes – report out</a:t>
            </a:r>
            <a:endParaRPr lang="en-US" dirty="0"/>
          </a:p>
        </p:txBody>
      </p:sp>
      <p:sp>
        <p:nvSpPr>
          <p:cNvPr id="2" name="Footer Placeholder 1"/>
          <p:cNvSpPr>
            <a:spLocks noGrp="1"/>
          </p:cNvSpPr>
          <p:nvPr>
            <p:ph type="ftr" sz="quarter" idx="3"/>
          </p:nvPr>
        </p:nvSpPr>
        <p:spPr/>
        <p:txBody>
          <a:bodyPr/>
          <a:lstStyle/>
          <a:p>
            <a:r>
              <a:rPr lang="en-US" dirty="0" smtClean="0"/>
              <a:t> </a:t>
            </a:r>
            <a:endParaRPr lang="en-US" dirty="0"/>
          </a:p>
        </p:txBody>
      </p:sp>
      <p:sp>
        <p:nvSpPr>
          <p:cNvPr id="3" name="Slide Number Placeholder 2"/>
          <p:cNvSpPr>
            <a:spLocks noGrp="1"/>
          </p:cNvSpPr>
          <p:nvPr>
            <p:ph type="sldNum" sz="quarter" idx="4"/>
          </p:nvPr>
        </p:nvSpPr>
        <p:spPr/>
        <p:txBody>
          <a:bodyPr/>
          <a:lstStyle/>
          <a:p>
            <a:fld id="{84AF0980-9238-44B7-B4FB-CDF04FDEF0C2}" type="slidenum">
              <a:rPr lang="en-US" smtClean="0"/>
              <a:pPr/>
              <a:t>2</a:t>
            </a:fld>
            <a:endParaRPr lang="en-US" dirty="0"/>
          </a:p>
        </p:txBody>
      </p:sp>
      <p:sp>
        <p:nvSpPr>
          <p:cNvPr id="4" name="Date Placeholder 3"/>
          <p:cNvSpPr>
            <a:spLocks noGrp="1"/>
          </p:cNvSpPr>
          <p:nvPr>
            <p:ph type="dt" sz="half" idx="2"/>
          </p:nvPr>
        </p:nvSpPr>
        <p:spPr/>
        <p:txBody>
          <a:bodyPr/>
          <a:lstStyle/>
          <a:p>
            <a:r>
              <a:rPr lang="en-US" dirty="0" smtClean="0"/>
              <a:t>April 2012</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miley Face 9"/>
          <p:cNvSpPr/>
          <p:nvPr/>
        </p:nvSpPr>
        <p:spPr>
          <a:xfrm>
            <a:off x="4844725" y="2219834"/>
            <a:ext cx="2658979" cy="2526631"/>
          </a:xfrm>
          <a:prstGeom prst="smileyFace">
            <a:avLst/>
          </a:prstGeom>
          <a:solidFill>
            <a:schemeClr val="accent3">
              <a:alpha val="8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quot;No&quot; Symbol 8"/>
          <p:cNvSpPr/>
          <p:nvPr/>
        </p:nvSpPr>
        <p:spPr>
          <a:xfrm>
            <a:off x="531389" y="2129597"/>
            <a:ext cx="3041989" cy="2707106"/>
          </a:xfrm>
          <a:prstGeom prst="noSmoking">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 name="Title 1"/>
          <p:cNvSpPr>
            <a:spLocks noGrp="1"/>
          </p:cNvSpPr>
          <p:nvPr>
            <p:ph type="title"/>
          </p:nvPr>
        </p:nvSpPr>
        <p:spPr/>
        <p:txBody>
          <a:bodyPr/>
          <a:lstStyle/>
          <a:p>
            <a:r>
              <a:rPr lang="en-GB" dirty="0" smtClean="0"/>
              <a:t>Being a Leader</a:t>
            </a:r>
            <a:endParaRPr lang="en-GB" dirty="0"/>
          </a:p>
        </p:txBody>
      </p:sp>
      <p:sp>
        <p:nvSpPr>
          <p:cNvPr id="3" name="Content Placeholder 2"/>
          <p:cNvSpPr>
            <a:spLocks noGrp="1"/>
          </p:cNvSpPr>
          <p:nvPr>
            <p:ph idx="1"/>
          </p:nvPr>
        </p:nvSpPr>
        <p:spPr>
          <a:xfrm>
            <a:off x="342900" y="1017337"/>
            <a:ext cx="3952374" cy="859589"/>
          </a:xfrm>
        </p:spPr>
        <p:txBody>
          <a:bodyPr/>
          <a:lstStyle/>
          <a:p>
            <a:r>
              <a:rPr lang="en-GB" dirty="0" smtClean="0"/>
              <a:t>Session Philosophy</a:t>
            </a:r>
          </a:p>
          <a:p>
            <a:endParaRPr lang="en-GB" dirty="0"/>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3</a:t>
            </a:fld>
            <a:endParaRPr lang="en-GB" dirty="0"/>
          </a:p>
        </p:txBody>
      </p:sp>
      <p:sp>
        <p:nvSpPr>
          <p:cNvPr id="7" name="TextBox 6"/>
          <p:cNvSpPr txBox="1"/>
          <p:nvPr/>
        </p:nvSpPr>
        <p:spPr>
          <a:xfrm>
            <a:off x="770022" y="2298024"/>
            <a:ext cx="2442410" cy="2554545"/>
          </a:xfrm>
          <a:prstGeom prst="rect">
            <a:avLst/>
          </a:prstGeom>
          <a:noFill/>
        </p:spPr>
        <p:txBody>
          <a:bodyPr wrap="square" rtlCol="0">
            <a:spAutoFit/>
          </a:bodyPr>
          <a:lstStyle/>
          <a:p>
            <a:pPr algn="ctr"/>
            <a:r>
              <a:rPr lang="en-GB" sz="3600" b="1" cap="small" dirty="0" smtClean="0"/>
              <a:t>Knower</a:t>
            </a:r>
          </a:p>
          <a:p>
            <a:pPr algn="ctr"/>
            <a:r>
              <a:rPr lang="en-GB" sz="2400" b="1" cap="small" dirty="0" smtClean="0"/>
              <a:t>If I don’t have all the answers, something is wrong with me</a:t>
            </a:r>
          </a:p>
          <a:p>
            <a:pPr algn="ctr"/>
            <a:endParaRPr lang="en-GB" sz="2800" b="1" cap="small" dirty="0"/>
          </a:p>
        </p:txBody>
      </p:sp>
      <p:sp>
        <p:nvSpPr>
          <p:cNvPr id="8" name="TextBox 7"/>
          <p:cNvSpPr txBox="1"/>
          <p:nvPr/>
        </p:nvSpPr>
        <p:spPr>
          <a:xfrm>
            <a:off x="4989106" y="2201767"/>
            <a:ext cx="2442410" cy="2862322"/>
          </a:xfrm>
          <a:prstGeom prst="rect">
            <a:avLst/>
          </a:prstGeom>
          <a:noFill/>
        </p:spPr>
        <p:txBody>
          <a:bodyPr wrap="square" rtlCol="0">
            <a:spAutoFit/>
          </a:bodyPr>
          <a:lstStyle/>
          <a:p>
            <a:pPr algn="ctr"/>
            <a:r>
              <a:rPr lang="en-GB" sz="3600" b="1" cap="small" dirty="0" smtClean="0">
                <a:solidFill>
                  <a:schemeClr val="bg1"/>
                </a:solidFill>
              </a:rPr>
              <a:t>Learner</a:t>
            </a:r>
          </a:p>
          <a:p>
            <a:pPr algn="ctr"/>
            <a:r>
              <a:rPr lang="en-GB" sz="2400" b="1" cap="small" dirty="0" smtClean="0">
                <a:solidFill>
                  <a:schemeClr val="bg1"/>
                </a:solidFill>
              </a:rPr>
              <a:t>If I have a question or I don’t know the answer, I’ll say it and learn</a:t>
            </a:r>
          </a:p>
          <a:p>
            <a:pPr algn="ctr"/>
            <a:endParaRPr lang="en-GB" sz="2400" cap="small" dirty="0">
              <a:solidFill>
                <a:schemeClr val="bg1"/>
              </a:solidFill>
            </a:endParaRPr>
          </a:p>
        </p:txBody>
      </p:sp>
      <p:sp>
        <p:nvSpPr>
          <p:cNvPr id="11" name="TextBox 10"/>
          <p:cNvSpPr txBox="1"/>
          <p:nvPr/>
        </p:nvSpPr>
        <p:spPr>
          <a:xfrm>
            <a:off x="360946" y="5118757"/>
            <a:ext cx="8554453" cy="830997"/>
          </a:xfrm>
          <a:prstGeom prst="rect">
            <a:avLst/>
          </a:prstGeom>
          <a:solidFill>
            <a:schemeClr val="bg2"/>
          </a:solidFill>
        </p:spPr>
        <p:txBody>
          <a:bodyPr wrap="square" rtlCol="0">
            <a:spAutoFit/>
          </a:bodyPr>
          <a:lstStyle>
            <a:defPPr>
              <a:defRPr lang="en-US"/>
            </a:defPPr>
            <a:lvl1pPr algn="ctr">
              <a:defRPr>
                <a:solidFill>
                  <a:schemeClr val="bg1"/>
                </a:solidFill>
              </a:defRPr>
            </a:lvl1pPr>
          </a:lstStyle>
          <a:p>
            <a:r>
              <a:rPr lang="en-GB" sz="4800" dirty="0"/>
              <a:t>GOAL: 	Excellent patient care</a:t>
            </a:r>
          </a:p>
        </p:txBody>
      </p:sp>
    </p:spTree>
    <p:extLst>
      <p:ext uri="{BB962C8B-B14F-4D97-AF65-F5344CB8AC3E}">
        <p14:creationId xmlns:p14="http://schemas.microsoft.com/office/powerpoint/2010/main" val="2478347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Becoming a Leader</a:t>
            </a:r>
            <a:endParaRPr lang="en-GB" dirty="0"/>
          </a:p>
        </p:txBody>
      </p:sp>
      <p:sp>
        <p:nvSpPr>
          <p:cNvPr id="3" name="Content Placeholder 2"/>
          <p:cNvSpPr>
            <a:spLocks noGrp="1"/>
          </p:cNvSpPr>
          <p:nvPr>
            <p:ph idx="1"/>
          </p:nvPr>
        </p:nvSpPr>
        <p:spPr/>
        <p:txBody>
          <a:bodyPr/>
          <a:lstStyle/>
          <a:p>
            <a:r>
              <a:rPr lang="en-GB" dirty="0" smtClean="0"/>
              <a:t>What has been your approach to people development?</a:t>
            </a:r>
          </a:p>
          <a:p>
            <a:r>
              <a:rPr lang="en-GB" dirty="0" smtClean="0"/>
              <a:t>What are the challenges that you encountered when you provide feedback to people?</a:t>
            </a:r>
          </a:p>
          <a:p>
            <a:r>
              <a:rPr lang="en-GB" dirty="0" smtClean="0"/>
              <a:t>What would you do differently towards your goal of excellent patient care?</a:t>
            </a:r>
            <a:endParaRPr lang="en-GB" dirty="0"/>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4</a:t>
            </a:fld>
            <a:endParaRPr lang="en-GB" dirty="0"/>
          </a:p>
        </p:txBody>
      </p:sp>
    </p:spTree>
    <p:extLst>
      <p:ext uri="{BB962C8B-B14F-4D97-AF65-F5344CB8AC3E}">
        <p14:creationId xmlns:p14="http://schemas.microsoft.com/office/powerpoint/2010/main" val="657599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Leading </a:t>
            </a:r>
            <a:r>
              <a:rPr lang="en-GB" dirty="0" err="1" smtClean="0"/>
              <a:t>vs</a:t>
            </a:r>
            <a:r>
              <a:rPr lang="en-GB" dirty="0" smtClean="0"/>
              <a:t> Managing</a:t>
            </a:r>
            <a:endParaRPr lang="en-GB" dirty="0"/>
          </a:p>
        </p:txBody>
      </p:sp>
      <p:sp>
        <p:nvSpPr>
          <p:cNvPr id="3" name="Content Placeholder 2"/>
          <p:cNvSpPr>
            <a:spLocks noGrp="1"/>
          </p:cNvSpPr>
          <p:nvPr>
            <p:ph idx="1"/>
          </p:nvPr>
        </p:nvSpPr>
        <p:spPr>
          <a:xfrm>
            <a:off x="354932" y="1161716"/>
            <a:ext cx="8459788" cy="2134937"/>
          </a:xfrm>
        </p:spPr>
        <p:txBody>
          <a:bodyPr/>
          <a:lstStyle/>
          <a:p>
            <a:pPr algn="ctr"/>
            <a:r>
              <a:rPr lang="en-GB" dirty="0" smtClean="0"/>
              <a:t>Write down the different behaviours and skills between </a:t>
            </a:r>
            <a:r>
              <a:rPr lang="en-GB" cap="small" dirty="0" smtClean="0"/>
              <a:t>Leading</a:t>
            </a:r>
            <a:r>
              <a:rPr lang="en-GB" dirty="0" smtClean="0"/>
              <a:t> and </a:t>
            </a:r>
            <a:r>
              <a:rPr lang="en-GB" cap="small" dirty="0" smtClean="0"/>
              <a:t>Managing</a:t>
            </a:r>
          </a:p>
          <a:p>
            <a:pPr algn="ctr"/>
            <a:r>
              <a:rPr lang="en-GB" dirty="0" smtClean="0"/>
              <a:t>For each quality of a leader, write down a balancing or opposite quality of a manager</a:t>
            </a:r>
            <a:endParaRPr lang="en-GB" dirty="0"/>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5</a:t>
            </a:fld>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2111425834"/>
              </p:ext>
            </p:extLst>
          </p:nvPr>
        </p:nvGraphicFramePr>
        <p:xfrm>
          <a:off x="1259307" y="3416968"/>
          <a:ext cx="6096000" cy="2610854"/>
        </p:xfrm>
        <a:graphic>
          <a:graphicData uri="http://schemas.openxmlformats.org/drawingml/2006/table">
            <a:tbl>
              <a:tblPr firstRow="1" bandRow="1">
                <a:tableStyleId>{5C22544A-7EE6-4342-B048-85BDC9FD1C3A}</a:tableStyleId>
              </a:tblPr>
              <a:tblGrid>
                <a:gridCol w="3048000"/>
                <a:gridCol w="3048000"/>
              </a:tblGrid>
              <a:tr h="650574">
                <a:tc>
                  <a:txBody>
                    <a:bodyPr/>
                    <a:lstStyle/>
                    <a:p>
                      <a:pPr algn="ctr"/>
                      <a:r>
                        <a:rPr lang="en-GB" sz="2400" dirty="0" smtClean="0">
                          <a:solidFill>
                            <a:schemeClr val="tx1"/>
                          </a:solidFill>
                        </a:rPr>
                        <a:t>Leader</a:t>
                      </a:r>
                      <a:endParaRPr lang="en-GB"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dirty="0" smtClean="0">
                          <a:solidFill>
                            <a:schemeClr val="tx1"/>
                          </a:solidFill>
                        </a:rPr>
                        <a:t>Manager</a:t>
                      </a:r>
                      <a:endParaRPr lang="en-GB"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960280">
                <a:tc>
                  <a:txBody>
                    <a:bodyPr/>
                    <a:lstStyle/>
                    <a:p>
                      <a:pPr marL="285750" indent="-285750">
                        <a:buFont typeface="Wingdings" pitchFamily="2" charset="2"/>
                        <a:buChar char="§"/>
                      </a:pPr>
                      <a:r>
                        <a:rPr lang="en-GB" dirty="0" smtClean="0"/>
                        <a:t>1</a:t>
                      </a:r>
                    </a:p>
                    <a:p>
                      <a:pPr marL="285750" indent="-285750">
                        <a:buFont typeface="Wingdings" pitchFamily="2" charset="2"/>
                        <a:buChar char="§"/>
                      </a:pPr>
                      <a:r>
                        <a:rPr lang="en-GB" dirty="0" smtClean="0"/>
                        <a:t>2</a:t>
                      </a:r>
                    </a:p>
                    <a:p>
                      <a:pPr marL="285750" indent="-285750">
                        <a:buFont typeface="Wingdings" pitchFamily="2" charset="2"/>
                        <a:buChar char="§"/>
                      </a:pPr>
                      <a:r>
                        <a:rPr lang="en-GB" dirty="0" smtClean="0"/>
                        <a:t>3</a:t>
                      </a:r>
                    </a:p>
                    <a:p>
                      <a:pPr marL="285750" indent="-285750">
                        <a:buFont typeface="Wingdings" pitchFamily="2" charset="2"/>
                        <a:buChar char="§"/>
                      </a:pPr>
                      <a:r>
                        <a:rPr lang="en-GB" dirty="0" smtClean="0"/>
                        <a:t>4</a:t>
                      </a:r>
                    </a:p>
                    <a:p>
                      <a:pPr marL="285750" indent="-285750">
                        <a:buFont typeface="Wingdings" pitchFamily="2" charset="2"/>
                        <a:buChar char="§"/>
                      </a:pPr>
                      <a:r>
                        <a:rPr lang="en-GB" dirty="0" smtClean="0"/>
                        <a:t>5</a:t>
                      </a:r>
                    </a:p>
                    <a:p>
                      <a:pPr marL="285750" indent="-285750">
                        <a:buFont typeface="Wingdings" pitchFamily="2" charset="2"/>
                        <a:buChar char="§"/>
                      </a:pPr>
                      <a:r>
                        <a:rPr lang="en-GB" dirty="0" smtClean="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Wingdings" pitchFamily="2" charset="2"/>
                        <a:buChar char="§"/>
                      </a:pPr>
                      <a:r>
                        <a:rPr lang="en-GB" dirty="0" smtClean="0"/>
                        <a:t>1</a:t>
                      </a:r>
                    </a:p>
                    <a:p>
                      <a:pPr marL="285750" indent="-285750">
                        <a:buFont typeface="Wingdings" pitchFamily="2" charset="2"/>
                        <a:buChar char="§"/>
                      </a:pPr>
                      <a:r>
                        <a:rPr lang="en-GB" dirty="0" smtClean="0"/>
                        <a:t>2</a:t>
                      </a:r>
                    </a:p>
                    <a:p>
                      <a:pPr marL="285750" indent="-285750">
                        <a:buFont typeface="Wingdings" pitchFamily="2" charset="2"/>
                        <a:buChar char="§"/>
                      </a:pPr>
                      <a:r>
                        <a:rPr lang="en-GB" dirty="0" smtClean="0"/>
                        <a:t>3</a:t>
                      </a:r>
                    </a:p>
                    <a:p>
                      <a:pPr marL="285750" indent="-285750">
                        <a:buFont typeface="Wingdings" pitchFamily="2" charset="2"/>
                        <a:buChar char="§"/>
                      </a:pPr>
                      <a:r>
                        <a:rPr lang="en-GB" dirty="0" smtClean="0"/>
                        <a:t>4</a:t>
                      </a:r>
                    </a:p>
                    <a:p>
                      <a:pPr marL="285750" indent="-285750">
                        <a:buFont typeface="Wingdings" pitchFamily="2" charset="2"/>
                        <a:buChar char="§"/>
                      </a:pPr>
                      <a:r>
                        <a:rPr lang="en-GB" dirty="0" smtClean="0"/>
                        <a:t>5</a:t>
                      </a:r>
                    </a:p>
                    <a:p>
                      <a:pPr marL="285750" indent="-285750">
                        <a:buFont typeface="Wingdings" pitchFamily="2" charset="2"/>
                        <a:buChar char="§"/>
                      </a:pPr>
                      <a:r>
                        <a:rPr lang="en-GB" dirty="0" smtClean="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123620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Leaders &amp; Managers</a:t>
            </a:r>
            <a:endParaRPr lang="en-GB" dirty="0"/>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6</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723932044"/>
              </p:ext>
            </p:extLst>
          </p:nvPr>
        </p:nvGraphicFramePr>
        <p:xfrm>
          <a:off x="854230" y="1239253"/>
          <a:ext cx="7279106" cy="4641456"/>
        </p:xfrm>
        <a:graphic>
          <a:graphicData uri="http://schemas.openxmlformats.org/drawingml/2006/table">
            <a:tbl>
              <a:tblPr firstRow="1" bandRow="1">
                <a:tableStyleId>{5C22544A-7EE6-4342-B048-85BDC9FD1C3A}</a:tableStyleId>
              </a:tblPr>
              <a:tblGrid>
                <a:gridCol w="3639553"/>
                <a:gridCol w="3639553"/>
              </a:tblGrid>
              <a:tr h="1136256">
                <a:tc>
                  <a:txBody>
                    <a:bodyPr/>
                    <a:lstStyle/>
                    <a:p>
                      <a:pPr algn="ctr"/>
                      <a:r>
                        <a:rPr lang="en-GB" sz="2400" dirty="0" smtClean="0">
                          <a:solidFill>
                            <a:schemeClr val="tx1"/>
                          </a:solidFill>
                        </a:rPr>
                        <a:t>Leader</a:t>
                      </a:r>
                      <a:endParaRPr lang="en-GB"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dirty="0" smtClean="0">
                          <a:solidFill>
                            <a:schemeClr val="tx1"/>
                          </a:solidFill>
                        </a:rPr>
                        <a:t>Manager</a:t>
                      </a:r>
                      <a:endParaRPr lang="en-GB"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268680">
                <a:tc>
                  <a:txBody>
                    <a:bodyPr/>
                    <a:lstStyle/>
                    <a:p>
                      <a:pPr marL="285750" indent="-285750">
                        <a:buFont typeface="Wingdings" pitchFamily="2" charset="2"/>
                        <a:buChar char="§"/>
                      </a:pPr>
                      <a:r>
                        <a:rPr lang="en-GB" sz="2800" dirty="0" smtClean="0"/>
                        <a:t>Innovate</a:t>
                      </a:r>
                    </a:p>
                    <a:p>
                      <a:pPr marL="285750" indent="-285750">
                        <a:buFont typeface="Wingdings" pitchFamily="2" charset="2"/>
                        <a:buChar char="§"/>
                      </a:pPr>
                      <a:r>
                        <a:rPr lang="en-GB" sz="2800" dirty="0" smtClean="0"/>
                        <a:t>Develop</a:t>
                      </a:r>
                    </a:p>
                    <a:p>
                      <a:pPr marL="285750" indent="-285750">
                        <a:buFont typeface="Wingdings" pitchFamily="2" charset="2"/>
                        <a:buChar char="§"/>
                      </a:pPr>
                      <a:r>
                        <a:rPr lang="en-GB" sz="2800" dirty="0" smtClean="0"/>
                        <a:t>Focus</a:t>
                      </a:r>
                      <a:r>
                        <a:rPr lang="en-GB" sz="2800" baseline="0" dirty="0" smtClean="0"/>
                        <a:t> on People</a:t>
                      </a:r>
                      <a:endParaRPr lang="en-GB" sz="2800" dirty="0" smtClean="0"/>
                    </a:p>
                    <a:p>
                      <a:pPr marL="285750" indent="-285750">
                        <a:buFont typeface="Wingdings" pitchFamily="2" charset="2"/>
                        <a:buChar char="§"/>
                      </a:pPr>
                      <a:r>
                        <a:rPr lang="en-GB" sz="2800" dirty="0" smtClean="0"/>
                        <a:t>Inspire</a:t>
                      </a:r>
                      <a:r>
                        <a:rPr lang="en-GB" sz="2800" baseline="0" dirty="0" smtClean="0"/>
                        <a:t> Trust</a:t>
                      </a:r>
                      <a:endParaRPr lang="en-GB" sz="2800" dirty="0" smtClean="0"/>
                    </a:p>
                    <a:p>
                      <a:pPr marL="285750" indent="-285750">
                        <a:buFont typeface="Wingdings" pitchFamily="2" charset="2"/>
                        <a:buChar char="§"/>
                      </a:pPr>
                      <a:r>
                        <a:rPr lang="en-GB" sz="2800" dirty="0" smtClean="0"/>
                        <a:t>Ask</a:t>
                      </a:r>
                      <a:r>
                        <a:rPr lang="en-GB" sz="2800" baseline="0" dirty="0" smtClean="0"/>
                        <a:t> </a:t>
                      </a:r>
                      <a:r>
                        <a:rPr lang="en-GB" sz="2800" cap="small" baseline="0" dirty="0" smtClean="0"/>
                        <a:t>What</a:t>
                      </a:r>
                      <a:r>
                        <a:rPr lang="en-GB" sz="2800" baseline="0" dirty="0" smtClean="0"/>
                        <a:t> and </a:t>
                      </a:r>
                      <a:r>
                        <a:rPr lang="en-GB" sz="2800" cap="small" baseline="0" dirty="0" smtClean="0"/>
                        <a:t>Why</a:t>
                      </a:r>
                    </a:p>
                    <a:p>
                      <a:pPr marL="285750" indent="-285750">
                        <a:buFont typeface="Wingdings" pitchFamily="2" charset="2"/>
                        <a:buChar char="§"/>
                      </a:pPr>
                      <a:r>
                        <a:rPr lang="en-GB" sz="2800" baseline="0" dirty="0" smtClean="0"/>
                        <a:t>Originate</a:t>
                      </a:r>
                    </a:p>
                    <a:p>
                      <a:pPr marL="285750" indent="-285750">
                        <a:buFont typeface="Wingdings" pitchFamily="2" charset="2"/>
                        <a:buChar char="§"/>
                      </a:pPr>
                      <a:endParaRPr lang="en-GB" sz="2800" baseline="0" dirty="0" smtClean="0"/>
                    </a:p>
                    <a:p>
                      <a:pPr marL="285750" indent="-285750">
                        <a:buFont typeface="Wingdings" pitchFamily="2" charset="2"/>
                        <a:buChar char="§"/>
                      </a:pPr>
                      <a:r>
                        <a:rPr lang="en-GB" sz="2800" baseline="0" dirty="0" smtClean="0"/>
                        <a:t>Other skills ….</a:t>
                      </a:r>
                      <a:endParaRPr lang="en-GB" sz="2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Wingdings" pitchFamily="2" charset="2"/>
                        <a:buChar char="§"/>
                      </a:pPr>
                      <a:r>
                        <a:rPr lang="en-GB" sz="2800" dirty="0" smtClean="0"/>
                        <a:t>Administer</a:t>
                      </a:r>
                    </a:p>
                    <a:p>
                      <a:pPr marL="285750" indent="-285750">
                        <a:buFont typeface="Wingdings" pitchFamily="2" charset="2"/>
                        <a:buChar char="§"/>
                      </a:pPr>
                      <a:r>
                        <a:rPr lang="en-GB" sz="2800" dirty="0" smtClean="0"/>
                        <a:t>Maintain</a:t>
                      </a:r>
                    </a:p>
                    <a:p>
                      <a:pPr marL="285750" indent="-285750">
                        <a:buFont typeface="Wingdings" pitchFamily="2" charset="2"/>
                        <a:buChar char="§"/>
                      </a:pPr>
                      <a:r>
                        <a:rPr lang="en-GB" sz="2800" dirty="0" smtClean="0"/>
                        <a:t>Focus</a:t>
                      </a:r>
                      <a:r>
                        <a:rPr lang="en-GB" sz="2800" baseline="0" dirty="0" smtClean="0"/>
                        <a:t> on Systems</a:t>
                      </a:r>
                      <a:endParaRPr lang="en-GB" sz="2800" dirty="0" smtClean="0"/>
                    </a:p>
                    <a:p>
                      <a:pPr marL="285750" indent="-285750">
                        <a:buFont typeface="Wingdings" pitchFamily="2" charset="2"/>
                        <a:buChar char="§"/>
                      </a:pPr>
                      <a:r>
                        <a:rPr lang="en-GB" sz="2800" dirty="0" smtClean="0"/>
                        <a:t>Rely</a:t>
                      </a:r>
                      <a:r>
                        <a:rPr lang="en-GB" sz="2800" baseline="0" dirty="0" smtClean="0"/>
                        <a:t> on Control</a:t>
                      </a:r>
                      <a:endParaRPr lang="en-GB" sz="2800" dirty="0" smtClean="0"/>
                    </a:p>
                    <a:p>
                      <a:pPr marL="285750" indent="-285750">
                        <a:buFont typeface="Wingdings" pitchFamily="2" charset="2"/>
                        <a:buChar char="§"/>
                      </a:pPr>
                      <a:r>
                        <a:rPr lang="en-GB" sz="2800" dirty="0" smtClean="0"/>
                        <a:t>Ask</a:t>
                      </a:r>
                      <a:r>
                        <a:rPr lang="en-GB" sz="2800" baseline="0" dirty="0" smtClean="0"/>
                        <a:t> </a:t>
                      </a:r>
                      <a:r>
                        <a:rPr lang="en-GB" sz="2800" cap="small" baseline="0" dirty="0" smtClean="0"/>
                        <a:t>How</a:t>
                      </a:r>
                      <a:r>
                        <a:rPr lang="en-GB" sz="2800" baseline="0" dirty="0" smtClean="0"/>
                        <a:t> and </a:t>
                      </a:r>
                      <a:r>
                        <a:rPr lang="en-GB" sz="2800" cap="small" baseline="0" dirty="0" smtClean="0"/>
                        <a:t>When</a:t>
                      </a:r>
                      <a:endParaRPr lang="en-GB" sz="2800" cap="small" dirty="0" smtClean="0"/>
                    </a:p>
                    <a:p>
                      <a:pPr marL="285750" indent="-285750">
                        <a:buFont typeface="Wingdings" pitchFamily="2" charset="2"/>
                        <a:buChar char="§"/>
                      </a:pPr>
                      <a:r>
                        <a:rPr lang="en-GB" sz="2800" dirty="0" smtClean="0"/>
                        <a:t>Imitate</a:t>
                      </a:r>
                    </a:p>
                    <a:p>
                      <a:pPr marL="285750" indent="-285750">
                        <a:buFont typeface="Wingdings" pitchFamily="2" charset="2"/>
                        <a:buChar char="§"/>
                      </a:pPr>
                      <a:endParaRPr lang="en-GB" sz="2800" dirty="0" smtClean="0"/>
                    </a:p>
                    <a:p>
                      <a:pPr marL="285750" indent="-285750">
                        <a:buFont typeface="Wingdings" pitchFamily="2" charset="2"/>
                        <a:buChar char="§"/>
                      </a:pPr>
                      <a:r>
                        <a:rPr lang="en-GB" sz="2800" dirty="0" smtClean="0"/>
                        <a:t>Other skills ….</a:t>
                      </a:r>
                      <a:endParaRPr lang="en-GB"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220715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eft Arrow 8"/>
          <p:cNvSpPr/>
          <p:nvPr/>
        </p:nvSpPr>
        <p:spPr>
          <a:xfrm rot="517524">
            <a:off x="2053809" y="2069595"/>
            <a:ext cx="5057290" cy="733759"/>
          </a:xfrm>
          <a:prstGeom prst="leftArrow">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Business MANAGER</a:t>
            </a:r>
            <a:endParaRPr lang="en-GB" dirty="0"/>
          </a:p>
        </p:txBody>
      </p:sp>
      <p:sp>
        <p:nvSpPr>
          <p:cNvPr id="2" name="Title 1"/>
          <p:cNvSpPr>
            <a:spLocks noGrp="1"/>
          </p:cNvSpPr>
          <p:nvPr>
            <p:ph type="title"/>
          </p:nvPr>
        </p:nvSpPr>
        <p:spPr/>
        <p:txBody>
          <a:bodyPr/>
          <a:lstStyle/>
          <a:p>
            <a:r>
              <a:rPr lang="en-GB" sz="3600" dirty="0" smtClean="0"/>
              <a:t>Leadership is a Journey, which needs new skills at each stage. Often DIFFICULT</a:t>
            </a:r>
            <a:endParaRPr lang="en-GB" sz="3600" dirty="0"/>
          </a:p>
        </p:txBody>
      </p:sp>
      <p:sp>
        <p:nvSpPr>
          <p:cNvPr id="4" name="Date Placeholder 3"/>
          <p:cNvSpPr>
            <a:spLocks noGrp="1"/>
          </p:cNvSpPr>
          <p:nvPr>
            <p:ph type="dt" sz="half" idx="2"/>
          </p:nvPr>
        </p:nvSpPr>
        <p:spPr/>
        <p:txBody>
          <a:bodyPr/>
          <a:lstStyle/>
          <a:p>
            <a:r>
              <a:rPr lang="en-GB" dirty="0"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7</a:t>
            </a:fld>
            <a:endParaRPr lang="en-GB" dirty="0"/>
          </a:p>
        </p:txBody>
      </p:sp>
      <p:sp>
        <p:nvSpPr>
          <p:cNvPr id="11" name="Striped Right Arrow 10"/>
          <p:cNvSpPr/>
          <p:nvPr/>
        </p:nvSpPr>
        <p:spPr>
          <a:xfrm rot="20474703">
            <a:off x="1657471" y="3248463"/>
            <a:ext cx="5862697" cy="613611"/>
          </a:xfrm>
          <a:prstGeom prst="stripedRightArrow">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Manage MANAGERS</a:t>
            </a:r>
            <a:endParaRPr lang="en-GB" dirty="0"/>
          </a:p>
        </p:txBody>
      </p:sp>
      <p:sp>
        <p:nvSpPr>
          <p:cNvPr id="14" name="Left Arrow 13"/>
          <p:cNvSpPr/>
          <p:nvPr/>
        </p:nvSpPr>
        <p:spPr>
          <a:xfrm rot="517524">
            <a:off x="1851648" y="4191453"/>
            <a:ext cx="5057290" cy="733759"/>
          </a:xfrm>
          <a:prstGeom prst="leftArrow">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Manage OTHERS</a:t>
            </a:r>
            <a:endParaRPr lang="en-GB" dirty="0"/>
          </a:p>
        </p:txBody>
      </p:sp>
      <p:sp>
        <p:nvSpPr>
          <p:cNvPr id="10" name="Striped Right Arrow 9"/>
          <p:cNvSpPr/>
          <p:nvPr/>
        </p:nvSpPr>
        <p:spPr>
          <a:xfrm rot="20744505">
            <a:off x="1824581" y="5158190"/>
            <a:ext cx="4947827" cy="613611"/>
          </a:xfrm>
          <a:prstGeom prst="stripedRightArrow">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Manage SELF</a:t>
            </a:r>
            <a:endParaRPr lang="en-GB" dirty="0"/>
          </a:p>
        </p:txBody>
      </p:sp>
      <p:graphicFrame>
        <p:nvGraphicFramePr>
          <p:cNvPr id="15" name="Table 14"/>
          <p:cNvGraphicFramePr>
            <a:graphicFrameLocks noGrp="1"/>
          </p:cNvGraphicFramePr>
          <p:nvPr>
            <p:extLst>
              <p:ext uri="{D42A27DB-BD31-4B8C-83A1-F6EECF244321}">
                <p14:modId xmlns:p14="http://schemas.microsoft.com/office/powerpoint/2010/main" val="4168025713"/>
              </p:ext>
            </p:extLst>
          </p:nvPr>
        </p:nvGraphicFramePr>
        <p:xfrm>
          <a:off x="7230983" y="1694513"/>
          <a:ext cx="1808747" cy="4393584"/>
        </p:xfrm>
        <a:graphic>
          <a:graphicData uri="http://schemas.openxmlformats.org/drawingml/2006/table">
            <a:tbl>
              <a:tblPr firstRow="1" bandRow="1">
                <a:tableStyleId>{5C22544A-7EE6-4342-B048-85BDC9FD1C3A}</a:tableStyleId>
              </a:tblPr>
              <a:tblGrid>
                <a:gridCol w="1808747"/>
              </a:tblGrid>
              <a:tr h="1068288">
                <a:tc>
                  <a:txBody>
                    <a:bodyPr/>
                    <a:lstStyle/>
                    <a:p>
                      <a:pPr marL="0" algn="ctr" defTabSz="914400" rtl="0" eaLnBrk="1" latinLnBrk="0" hangingPunct="1"/>
                      <a:r>
                        <a:rPr lang="en-GB" sz="1800" kern="1200" dirty="0" smtClean="0">
                          <a:solidFill>
                            <a:schemeClr val="dk1"/>
                          </a:solidFill>
                          <a:latin typeface="+mn-lt"/>
                          <a:ea typeface="+mn-ea"/>
                          <a:cs typeface="+mn-cs"/>
                        </a:rPr>
                        <a:t>Results through </a:t>
                      </a:r>
                      <a:r>
                        <a:rPr lang="en-GB" sz="1800" kern="1200" cap="small" baseline="0" dirty="0" smtClean="0">
                          <a:solidFill>
                            <a:schemeClr val="dk1"/>
                          </a:solidFill>
                          <a:latin typeface="+mn-lt"/>
                          <a:ea typeface="+mn-ea"/>
                          <a:cs typeface="+mn-cs"/>
                        </a:rPr>
                        <a:t>business </a:t>
                      </a:r>
                      <a:r>
                        <a:rPr lang="en-GB" sz="1800" kern="1200" dirty="0" smtClean="0">
                          <a:solidFill>
                            <a:schemeClr val="dk1"/>
                          </a:solidFill>
                          <a:latin typeface="+mn-lt"/>
                          <a:ea typeface="+mn-ea"/>
                          <a:cs typeface="+mn-cs"/>
                        </a:rPr>
                        <a:t>management</a:t>
                      </a:r>
                      <a:endParaRPr lang="en-GB" sz="1800" kern="1200" dirty="0">
                        <a:solidFill>
                          <a:schemeClr val="dk1"/>
                        </a:solidFill>
                        <a:latin typeface="+mn-lt"/>
                        <a:ea typeface="+mn-ea"/>
                        <a:cs typeface="+mn-cs"/>
                      </a:endParaRPr>
                    </a:p>
                  </a:txBody>
                  <a:tcPr anchor="ctr">
                    <a:solidFill>
                      <a:schemeClr val="accent2"/>
                    </a:solidFill>
                  </a:tcPr>
                </a:tc>
              </a:tr>
              <a:tr h="1068288">
                <a:tc>
                  <a:txBody>
                    <a:bodyPr/>
                    <a:lstStyle/>
                    <a:p>
                      <a:pPr marL="0" algn="ctr" defTabSz="914400" rtl="0" eaLnBrk="1" latinLnBrk="0" hangingPunct="1"/>
                      <a:r>
                        <a:rPr lang="en-GB" sz="1800" b="1" kern="1200" dirty="0" smtClean="0">
                          <a:solidFill>
                            <a:schemeClr val="dk1"/>
                          </a:solidFill>
                          <a:latin typeface="+mn-lt"/>
                          <a:ea typeface="+mn-ea"/>
                          <a:cs typeface="+mn-cs"/>
                        </a:rPr>
                        <a:t>Results through </a:t>
                      </a:r>
                      <a:r>
                        <a:rPr lang="en-GB" sz="1800" b="1" kern="1200" cap="small" baseline="0" dirty="0" smtClean="0">
                          <a:solidFill>
                            <a:schemeClr val="dk1"/>
                          </a:solidFill>
                          <a:latin typeface="+mn-lt"/>
                          <a:ea typeface="+mn-ea"/>
                          <a:cs typeface="+mn-cs"/>
                        </a:rPr>
                        <a:t>managers</a:t>
                      </a:r>
                      <a:endParaRPr lang="en-GB" sz="1800" b="1" kern="1200" cap="small" baseline="0" dirty="0">
                        <a:solidFill>
                          <a:schemeClr val="dk1"/>
                        </a:solidFill>
                        <a:latin typeface="+mn-lt"/>
                        <a:ea typeface="+mn-ea"/>
                        <a:cs typeface="+mn-cs"/>
                      </a:endParaRPr>
                    </a:p>
                  </a:txBody>
                  <a:tcPr anchor="ctr">
                    <a:solidFill>
                      <a:schemeClr val="accent2"/>
                    </a:solidFill>
                  </a:tcPr>
                </a:tc>
              </a:tr>
              <a:tr h="1068288">
                <a:tc>
                  <a:txBody>
                    <a:bodyPr/>
                    <a:lstStyle/>
                    <a:p>
                      <a:pPr marL="0" algn="ctr" defTabSz="914400" rtl="0" eaLnBrk="1" latinLnBrk="0" hangingPunct="1"/>
                      <a:r>
                        <a:rPr lang="en-GB" sz="1800" b="1" kern="1200" dirty="0" smtClean="0">
                          <a:solidFill>
                            <a:schemeClr val="dk1"/>
                          </a:solidFill>
                          <a:latin typeface="+mn-lt"/>
                          <a:ea typeface="+mn-ea"/>
                          <a:cs typeface="+mn-cs"/>
                        </a:rPr>
                        <a:t>Results through </a:t>
                      </a:r>
                      <a:r>
                        <a:rPr lang="en-GB" sz="1800" b="1" kern="1200" cap="small" baseline="0" dirty="0" smtClean="0">
                          <a:solidFill>
                            <a:schemeClr val="dk1"/>
                          </a:solidFill>
                          <a:latin typeface="+mn-lt"/>
                          <a:ea typeface="+mn-ea"/>
                          <a:cs typeface="+mn-cs"/>
                        </a:rPr>
                        <a:t>others</a:t>
                      </a:r>
                      <a:endParaRPr lang="en-GB" sz="1800" b="1" kern="1200" cap="small" baseline="0" dirty="0">
                        <a:solidFill>
                          <a:schemeClr val="dk1"/>
                        </a:solidFill>
                        <a:latin typeface="+mn-lt"/>
                        <a:ea typeface="+mn-ea"/>
                        <a:cs typeface="+mn-cs"/>
                      </a:endParaRPr>
                    </a:p>
                  </a:txBody>
                  <a:tcPr anchor="ctr">
                    <a:solidFill>
                      <a:schemeClr val="accent2"/>
                    </a:solidFill>
                  </a:tcPr>
                </a:tc>
              </a:tr>
              <a:tr h="1068288">
                <a:tc>
                  <a:txBody>
                    <a:bodyPr/>
                    <a:lstStyle/>
                    <a:p>
                      <a:pPr marL="0" algn="ctr" defTabSz="914400" rtl="0" eaLnBrk="1" latinLnBrk="0" hangingPunct="1"/>
                      <a:r>
                        <a:rPr lang="en-GB" sz="1800" b="1" kern="1200" dirty="0" smtClean="0">
                          <a:solidFill>
                            <a:schemeClr val="dk1"/>
                          </a:solidFill>
                          <a:latin typeface="+mn-lt"/>
                          <a:ea typeface="+mn-ea"/>
                          <a:cs typeface="+mn-cs"/>
                        </a:rPr>
                        <a:t>Results by </a:t>
                      </a:r>
                      <a:r>
                        <a:rPr lang="en-GB" sz="1800" b="1" kern="1200" cap="small" baseline="0" dirty="0" smtClean="0">
                          <a:solidFill>
                            <a:schemeClr val="dk1"/>
                          </a:solidFill>
                          <a:latin typeface="+mn-lt"/>
                          <a:ea typeface="+mn-ea"/>
                          <a:cs typeface="+mn-cs"/>
                        </a:rPr>
                        <a:t>personal</a:t>
                      </a:r>
                      <a:r>
                        <a:rPr lang="en-GB" sz="1800" b="1" kern="1200" dirty="0" smtClean="0">
                          <a:solidFill>
                            <a:schemeClr val="dk1"/>
                          </a:solidFill>
                          <a:latin typeface="+mn-lt"/>
                          <a:ea typeface="+mn-ea"/>
                          <a:cs typeface="+mn-cs"/>
                        </a:rPr>
                        <a:t> effort</a:t>
                      </a:r>
                      <a:endParaRPr lang="en-GB" sz="1800" b="1" kern="1200" dirty="0">
                        <a:solidFill>
                          <a:schemeClr val="dk1"/>
                        </a:solidFill>
                        <a:latin typeface="+mn-lt"/>
                        <a:ea typeface="+mn-ea"/>
                        <a:cs typeface="+mn-cs"/>
                      </a:endParaRPr>
                    </a:p>
                  </a:txBody>
                  <a:tcPr anchor="ctr">
                    <a:solidFill>
                      <a:schemeClr val="accent2"/>
                    </a:solidFill>
                  </a:tcPr>
                </a:tc>
              </a:tr>
            </a:tbl>
          </a:graphicData>
        </a:graphic>
      </p:graphicFrame>
      <p:sp>
        <p:nvSpPr>
          <p:cNvPr id="16" name="Up Arrow 15"/>
          <p:cNvSpPr/>
          <p:nvPr/>
        </p:nvSpPr>
        <p:spPr>
          <a:xfrm>
            <a:off x="336885" y="1620608"/>
            <a:ext cx="1377590" cy="4391527"/>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eaLnBrk="1" hangingPunct="1"/>
            <a:r>
              <a:rPr lang="en-GB" sz="2400" b="1" dirty="0">
                <a:solidFill>
                  <a:schemeClr val="dk1"/>
                </a:solidFill>
              </a:rPr>
              <a:t>Scope &amp; Complexity Increase</a:t>
            </a:r>
          </a:p>
        </p:txBody>
      </p:sp>
      <p:sp>
        <p:nvSpPr>
          <p:cNvPr id="3" name="4-Point Star 2"/>
          <p:cNvSpPr/>
          <p:nvPr/>
        </p:nvSpPr>
        <p:spPr>
          <a:xfrm>
            <a:off x="2021305" y="3885907"/>
            <a:ext cx="914400" cy="914400"/>
          </a:xfrm>
          <a:prstGeom prst="star4">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4-Point Star 16"/>
          <p:cNvSpPr/>
          <p:nvPr/>
        </p:nvSpPr>
        <p:spPr>
          <a:xfrm>
            <a:off x="6454099" y="2301916"/>
            <a:ext cx="914400" cy="914400"/>
          </a:xfrm>
          <a:prstGeom prst="star4">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4-Point Star 17"/>
          <p:cNvSpPr/>
          <p:nvPr/>
        </p:nvSpPr>
        <p:spPr>
          <a:xfrm>
            <a:off x="6020962" y="4495214"/>
            <a:ext cx="914400" cy="914400"/>
          </a:xfrm>
          <a:prstGeom prst="star4">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5847347" y="5320610"/>
            <a:ext cx="1290176" cy="707886"/>
          </a:xfrm>
          <a:prstGeom prst="rect">
            <a:avLst/>
          </a:prstGeom>
          <a:noFill/>
        </p:spPr>
        <p:txBody>
          <a:bodyPr wrap="square" rtlCol="0">
            <a:spAutoFit/>
          </a:bodyPr>
          <a:lstStyle/>
          <a:p>
            <a:pPr algn="ctr"/>
            <a:r>
              <a:rPr lang="en-GB" sz="2000" b="1" dirty="0" smtClean="0">
                <a:solidFill>
                  <a:srgbClr val="FF0000"/>
                </a:solidFill>
                <a:latin typeface="GE Inspira" pitchFamily="34" charset="0"/>
              </a:rPr>
              <a:t>Critical </a:t>
            </a:r>
          </a:p>
          <a:p>
            <a:pPr algn="ctr"/>
            <a:r>
              <a:rPr lang="en-GB" sz="2000" b="1" dirty="0" smtClean="0">
                <a:solidFill>
                  <a:srgbClr val="FF0000"/>
                </a:solidFill>
                <a:latin typeface="GE Inspira" pitchFamily="34" charset="0"/>
              </a:rPr>
              <a:t>passage</a:t>
            </a:r>
            <a:endParaRPr lang="en-GB" sz="2000" b="1" dirty="0">
              <a:solidFill>
                <a:srgbClr val="FF0000"/>
              </a:solidFill>
              <a:latin typeface="GE Inspira" pitchFamily="34" charset="0"/>
            </a:endParaRPr>
          </a:p>
        </p:txBody>
      </p:sp>
    </p:spTree>
    <p:extLst>
      <p:ext uri="{BB962C8B-B14F-4D97-AF65-F5344CB8AC3E}">
        <p14:creationId xmlns:p14="http://schemas.microsoft.com/office/powerpoint/2010/main" val="3210904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quotes on Leadership</a:t>
            </a:r>
            <a:endParaRPr lang="en-GB" dirty="0"/>
          </a:p>
        </p:txBody>
      </p:sp>
      <p:sp>
        <p:nvSpPr>
          <p:cNvPr id="3" name="Content Placeholder 2"/>
          <p:cNvSpPr>
            <a:spLocks noGrp="1"/>
          </p:cNvSpPr>
          <p:nvPr>
            <p:ph idx="1"/>
          </p:nvPr>
        </p:nvSpPr>
        <p:spPr>
          <a:xfrm>
            <a:off x="342900" y="1017336"/>
            <a:ext cx="8459788" cy="4757822"/>
          </a:xfrm>
        </p:spPr>
        <p:txBody>
          <a:bodyPr/>
          <a:lstStyle/>
          <a:p>
            <a:pPr marL="457200" indent="-457200">
              <a:buFont typeface="Wingdings" pitchFamily="2" charset="2"/>
              <a:buChar char="q"/>
            </a:pPr>
            <a:r>
              <a:rPr lang="en-GB" sz="2000" dirty="0" smtClean="0">
                <a:latin typeface="GE Inspira" pitchFamily="34" charset="0"/>
              </a:rPr>
              <a:t>Don Quixote: One man scorned and covered with scars still strove with his last ounce of courage to reach the unreachable stars: and the world was better for this</a:t>
            </a:r>
          </a:p>
          <a:p>
            <a:pPr marL="457200" indent="-457200">
              <a:buFont typeface="Wingdings" pitchFamily="2" charset="2"/>
              <a:buChar char="q"/>
            </a:pPr>
            <a:r>
              <a:rPr lang="en-GB" sz="2000" dirty="0" smtClean="0">
                <a:latin typeface="GE Inspira" pitchFamily="34" charset="0"/>
              </a:rPr>
              <a:t>Thomas Huxley: The rung of the ladder was never meant to rest upon, but only to hold a foot long enough to enable him to put the other somewhat higher</a:t>
            </a:r>
          </a:p>
          <a:p>
            <a:pPr marL="457200" indent="-457200">
              <a:buFont typeface="Wingdings" pitchFamily="2" charset="2"/>
              <a:buChar char="q"/>
            </a:pPr>
            <a:r>
              <a:rPr lang="en-GB" sz="2000" dirty="0" smtClean="0">
                <a:latin typeface="GE Inspira" pitchFamily="34" charset="0"/>
              </a:rPr>
              <a:t>Confucius: The superior man is distressed by the limitations of his ability; he is not distressed by the fact men do not recognise the ability he has</a:t>
            </a:r>
          </a:p>
          <a:p>
            <a:pPr marL="457200" indent="-457200">
              <a:buFont typeface="Wingdings" pitchFamily="2" charset="2"/>
              <a:buChar char="q"/>
            </a:pPr>
            <a:r>
              <a:rPr lang="en-GB" sz="2000" dirty="0" smtClean="0">
                <a:latin typeface="GE Inspira" pitchFamily="34" charset="0"/>
              </a:rPr>
              <a:t>Ghandi: You must be the change you wish to see in the world</a:t>
            </a:r>
          </a:p>
          <a:p>
            <a:pPr marL="457200" indent="-457200">
              <a:buFont typeface="Wingdings" pitchFamily="2" charset="2"/>
              <a:buChar char="q"/>
            </a:pPr>
            <a:r>
              <a:rPr lang="en-GB" sz="2000" dirty="0" smtClean="0">
                <a:latin typeface="GE Inspira" pitchFamily="34" charset="0"/>
              </a:rPr>
              <a:t>Groucho Marx: Only one man in 1000 is a leader of men, the other 999 follow women</a:t>
            </a:r>
          </a:p>
          <a:p>
            <a:pPr marL="457200" indent="-457200">
              <a:buFont typeface="Wingdings" pitchFamily="2" charset="2"/>
              <a:buChar char="q"/>
            </a:pPr>
            <a:r>
              <a:rPr lang="en-GB" sz="2000" dirty="0" smtClean="0">
                <a:latin typeface="GE Inspira" pitchFamily="34" charset="0"/>
              </a:rPr>
              <a:t>Hindu proverb: There is nothing noble about being superior to some other men. The true nobility is in being superior to your previous self.</a:t>
            </a:r>
            <a:endParaRPr lang="en-GB" sz="2000" dirty="0">
              <a:latin typeface="GE Inspira" pitchFamily="34" charset="0"/>
            </a:endParaRPr>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8</a:t>
            </a:fld>
            <a:endParaRPr lang="en-GB" dirty="0"/>
          </a:p>
        </p:txBody>
      </p:sp>
      <p:sp>
        <p:nvSpPr>
          <p:cNvPr id="7" name="TextBox 6"/>
          <p:cNvSpPr txBox="1"/>
          <p:nvPr/>
        </p:nvSpPr>
        <p:spPr>
          <a:xfrm>
            <a:off x="1167063" y="5558584"/>
            <a:ext cx="6906126" cy="584775"/>
          </a:xfrm>
          <a:prstGeom prst="rect">
            <a:avLst/>
          </a:prstGeom>
          <a:solidFill>
            <a:schemeClr val="bg2"/>
          </a:solidFill>
        </p:spPr>
        <p:txBody>
          <a:bodyPr wrap="square" rtlCol="0">
            <a:spAutoFit/>
          </a:bodyPr>
          <a:lstStyle/>
          <a:p>
            <a:pPr algn="ctr"/>
            <a:r>
              <a:rPr lang="en-GB" dirty="0" smtClean="0">
                <a:solidFill>
                  <a:schemeClr val="bg1"/>
                </a:solidFill>
              </a:rPr>
              <a:t>Leadership is a journey into </a:t>
            </a:r>
            <a:r>
              <a:rPr lang="en-GB" cap="small" dirty="0" smtClean="0">
                <a:solidFill>
                  <a:schemeClr val="bg1"/>
                </a:solidFill>
              </a:rPr>
              <a:t>SELF</a:t>
            </a:r>
            <a:endParaRPr lang="en-GB" cap="small" dirty="0">
              <a:solidFill>
                <a:schemeClr val="bg1"/>
              </a:solidFill>
            </a:endParaRPr>
          </a:p>
        </p:txBody>
      </p:sp>
    </p:spTree>
    <p:extLst>
      <p:ext uri="{BB962C8B-B14F-4D97-AF65-F5344CB8AC3E}">
        <p14:creationId xmlns:p14="http://schemas.microsoft.com/office/powerpoint/2010/main" val="1488293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Top 10 leadership tips from GE CEO</a:t>
            </a:r>
            <a:br>
              <a:rPr lang="en-GB" dirty="0" smtClean="0"/>
            </a:br>
            <a:r>
              <a:rPr lang="en-GB" dirty="0" smtClean="0"/>
              <a:t>“Things people do”</a:t>
            </a:r>
            <a:endParaRPr lang="en-GB" dirty="0"/>
          </a:p>
        </p:txBody>
      </p:sp>
      <p:sp>
        <p:nvSpPr>
          <p:cNvPr id="3" name="Content Placeholder 2"/>
          <p:cNvSpPr>
            <a:spLocks noGrp="1"/>
          </p:cNvSpPr>
          <p:nvPr>
            <p:ph idx="1"/>
          </p:nvPr>
        </p:nvSpPr>
        <p:spPr>
          <a:xfrm>
            <a:off x="258678" y="1450472"/>
            <a:ext cx="8596563" cy="5190959"/>
          </a:xfrm>
        </p:spPr>
        <p:txBody>
          <a:bodyPr/>
          <a:lstStyle/>
          <a:p>
            <a:pPr marL="457200" indent="-457200">
              <a:buFont typeface="Arial" pitchFamily="34" charset="0"/>
              <a:buChar char="•"/>
            </a:pPr>
            <a:r>
              <a:rPr lang="en-GB" sz="2800" dirty="0" smtClean="0">
                <a:latin typeface="GE Inspira" pitchFamily="34" charset="0"/>
              </a:rPr>
              <a:t>Personal responsibility:  </a:t>
            </a:r>
            <a:r>
              <a:rPr lang="en-GB" sz="2000" dirty="0" smtClean="0">
                <a:latin typeface="GE Inspira" pitchFamily="34" charset="0"/>
              </a:rPr>
              <a:t>you lead today by building great teams and placing others first. It’s not about you.</a:t>
            </a:r>
          </a:p>
          <a:p>
            <a:pPr marL="457200" indent="-457200">
              <a:buFont typeface="Arial" pitchFamily="34" charset="0"/>
              <a:buChar char="•"/>
            </a:pPr>
            <a:r>
              <a:rPr lang="en-GB" sz="2800" dirty="0">
                <a:latin typeface="GE Inspira" pitchFamily="34" charset="0"/>
              </a:rPr>
              <a:t>Simplify </a:t>
            </a:r>
            <a:r>
              <a:rPr lang="en-GB" sz="2800" dirty="0" smtClean="0">
                <a:latin typeface="GE Inspira" pitchFamily="34" charset="0"/>
              </a:rPr>
              <a:t>constantly</a:t>
            </a:r>
            <a:r>
              <a:rPr lang="en-GB" sz="2000" dirty="0">
                <a:latin typeface="GE Inspira" pitchFamily="34" charset="0"/>
              </a:rPr>
              <a:t>: Every leader </a:t>
            </a:r>
            <a:r>
              <a:rPr lang="en-GB" sz="2000" dirty="0" smtClean="0">
                <a:latin typeface="GE Inspira" pitchFamily="34" charset="0"/>
              </a:rPr>
              <a:t>needs to clearly articulate the top 3 things the organisation is working on. If they can’t they are not leading well.</a:t>
            </a:r>
          </a:p>
          <a:p>
            <a:pPr marL="457200" indent="-457200">
              <a:buFont typeface="Arial" pitchFamily="34" charset="0"/>
              <a:buChar char="•"/>
            </a:pPr>
            <a:r>
              <a:rPr lang="en-GB" sz="2800" dirty="0">
                <a:latin typeface="GE Inspira" pitchFamily="34" charset="0"/>
              </a:rPr>
              <a:t>Understand Breadth, Depth, </a:t>
            </a:r>
            <a:r>
              <a:rPr lang="en-GB" sz="2800" dirty="0" smtClean="0">
                <a:latin typeface="GE Inspira" pitchFamily="34" charset="0"/>
              </a:rPr>
              <a:t>Context: </a:t>
            </a:r>
            <a:r>
              <a:rPr lang="en-GB" sz="2000" dirty="0" smtClean="0">
                <a:latin typeface="GE Inspira" pitchFamily="34" charset="0"/>
              </a:rPr>
              <a:t>How does where you work fit in with the world, and how do you respond to it.</a:t>
            </a:r>
          </a:p>
          <a:p>
            <a:pPr marL="457200" indent="-457200">
              <a:buFont typeface="Arial" pitchFamily="34" charset="0"/>
              <a:buChar char="•"/>
            </a:pPr>
            <a:r>
              <a:rPr lang="en-GB" sz="2800" dirty="0">
                <a:latin typeface="GE Inspira" pitchFamily="34" charset="0"/>
              </a:rPr>
              <a:t>Alignment and Time Management</a:t>
            </a:r>
            <a:r>
              <a:rPr lang="en-GB" sz="2800" dirty="0" smtClean="0">
                <a:latin typeface="GE Inspira" pitchFamily="34" charset="0"/>
              </a:rPr>
              <a:t>: </a:t>
            </a:r>
            <a:r>
              <a:rPr lang="en-GB" sz="2000" dirty="0">
                <a:latin typeface="GE Inspira" pitchFamily="34" charset="0"/>
              </a:rPr>
              <a:t>At the end of the week, </a:t>
            </a:r>
            <a:r>
              <a:rPr lang="en-GB" sz="2000" dirty="0" smtClean="0">
                <a:latin typeface="GE Inspira" pitchFamily="34" charset="0"/>
              </a:rPr>
              <a:t>you have to spend time on things that are important. Setting priorities, measuring outcomes, and rewarding them.</a:t>
            </a:r>
          </a:p>
          <a:p>
            <a:pPr marL="457200" indent="-457200">
              <a:buFont typeface="Arial" pitchFamily="34" charset="0"/>
              <a:buChar char="•"/>
            </a:pPr>
            <a:r>
              <a:rPr lang="en-GB" sz="2800" dirty="0">
                <a:latin typeface="GE Inspira" pitchFamily="34" charset="0"/>
              </a:rPr>
              <a:t>Learn constantly, learn how to teach: </a:t>
            </a:r>
            <a:r>
              <a:rPr lang="en-GB" sz="2000" dirty="0" smtClean="0">
                <a:latin typeface="GE Inspira" pitchFamily="34" charset="0"/>
              </a:rPr>
              <a:t>A leader’s primary role is to teach. People who work with you don’t have to agree with you, but they do need to feel that you are willing to share what you have learnt.</a:t>
            </a:r>
            <a:endParaRPr lang="en-GB" sz="2000" dirty="0">
              <a:latin typeface="GE Inspira" pitchFamily="34" charset="0"/>
            </a:endParaRPr>
          </a:p>
        </p:txBody>
      </p:sp>
      <p:sp>
        <p:nvSpPr>
          <p:cNvPr id="4" name="Date Placeholder 3"/>
          <p:cNvSpPr>
            <a:spLocks noGrp="1"/>
          </p:cNvSpPr>
          <p:nvPr>
            <p:ph type="dt" sz="half" idx="2"/>
          </p:nvPr>
        </p:nvSpPr>
        <p:spPr/>
        <p:txBody>
          <a:bodyPr/>
          <a:lstStyle/>
          <a:p>
            <a:r>
              <a:rPr lang="en-GB" smtClean="0"/>
              <a:t>April 2012</a:t>
            </a:r>
            <a:endParaRPr lang="en-GB" dirty="0"/>
          </a:p>
        </p:txBody>
      </p:sp>
      <p:sp>
        <p:nvSpPr>
          <p:cNvPr id="5" name="Footer Placeholder 4"/>
          <p:cNvSpPr>
            <a:spLocks noGrp="1"/>
          </p:cNvSpPr>
          <p:nvPr>
            <p:ph type="ftr" sz="quarter" idx="3"/>
          </p:nvPr>
        </p:nvSpPr>
        <p:spPr/>
        <p:txBody>
          <a:bodyPr/>
          <a:lstStyle/>
          <a:p>
            <a:r>
              <a:rPr lang="en-GB" smtClean="0"/>
              <a:t> </a:t>
            </a:r>
            <a:endParaRPr lang="en-GB" dirty="0"/>
          </a:p>
        </p:txBody>
      </p:sp>
      <p:sp>
        <p:nvSpPr>
          <p:cNvPr id="6" name="Slide Number Placeholder 5"/>
          <p:cNvSpPr>
            <a:spLocks noGrp="1"/>
          </p:cNvSpPr>
          <p:nvPr>
            <p:ph type="sldNum" sz="quarter" idx="4"/>
          </p:nvPr>
        </p:nvSpPr>
        <p:spPr/>
        <p:txBody>
          <a:bodyPr/>
          <a:lstStyle/>
          <a:p>
            <a:fld id="{84AF0980-9238-44B7-B4FB-CDF04FDEF0C2}" type="slidenum">
              <a:rPr lang="en-GB" smtClean="0"/>
              <a:pPr/>
              <a:t>9</a:t>
            </a:fld>
            <a:endParaRPr lang="en-GB" dirty="0"/>
          </a:p>
        </p:txBody>
      </p:sp>
    </p:spTree>
    <p:extLst>
      <p:ext uri="{BB962C8B-B14F-4D97-AF65-F5344CB8AC3E}">
        <p14:creationId xmlns:p14="http://schemas.microsoft.com/office/powerpoint/2010/main" val="1334654189"/>
      </p:ext>
    </p:extLst>
  </p:cSld>
  <p:clrMapOvr>
    <a:masterClrMapping/>
  </p:clrMapOvr>
</p:sld>
</file>

<file path=ppt/theme/theme1.xml><?xml version="1.0" encoding="utf-8"?>
<a:theme xmlns:a="http://schemas.openxmlformats.org/drawingml/2006/main" name="Office Theme">
  <a:themeElements>
    <a:clrScheme name="GE Colour Palette">
      <a:dk1>
        <a:srgbClr val="1E4191"/>
      </a:dk1>
      <a:lt1>
        <a:srgbClr val="FFFFFF"/>
      </a:lt1>
      <a:dk2>
        <a:srgbClr val="FF6600"/>
      </a:dk2>
      <a:lt2>
        <a:srgbClr val="EE3324"/>
      </a:lt2>
      <a:accent1>
        <a:srgbClr val="711371"/>
      </a:accent1>
      <a:accent2>
        <a:srgbClr val="28B9F5"/>
      </a:accent2>
      <a:accent3>
        <a:srgbClr val="00AA50"/>
      </a:accent3>
      <a:accent4>
        <a:srgbClr val="CD0078"/>
      </a:accent4>
      <a:accent5>
        <a:srgbClr val="76B900"/>
      </a:accent5>
      <a:accent6>
        <a:srgbClr val="EBD70A"/>
      </a:accent6>
      <a:hlink>
        <a:srgbClr val="EE3324"/>
      </a:hlink>
      <a:folHlink>
        <a:srgbClr val="EE3324"/>
      </a:folHlink>
    </a:clrScheme>
    <a:fontScheme name="GE Fonts">
      <a:majorFont>
        <a:latin typeface="GE Inspira Pitch"/>
        <a:ea typeface=""/>
        <a:cs typeface=""/>
      </a:majorFont>
      <a:minorFont>
        <a:latin typeface="GE Inspira Pitch"/>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4880"/>
      </a:dk2>
      <a:lt2>
        <a:srgbClr val="CECECE"/>
      </a:lt2>
      <a:accent1>
        <a:srgbClr val="004880"/>
      </a:accent1>
      <a:accent2>
        <a:srgbClr val="B3D7E8"/>
      </a:accent2>
      <a:accent3>
        <a:srgbClr val="FFFFFF"/>
      </a:accent3>
      <a:accent4>
        <a:srgbClr val="000000"/>
      </a:accent4>
      <a:accent5>
        <a:srgbClr val="AAB1C0"/>
      </a:accent5>
      <a:accent6>
        <a:srgbClr val="A2C3D2"/>
      </a:accent6>
      <a:hlink>
        <a:srgbClr val="094CAD"/>
      </a:hlink>
      <a:folHlink>
        <a:srgbClr val="4393C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1692</TotalTime>
  <Words>935</Words>
  <Application>Microsoft Office PowerPoint</Application>
  <PresentationFormat>On-screen Show (4:3)</PresentationFormat>
  <Paragraphs>153</Paragraphs>
  <Slides>15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Wingdings</vt:lpstr>
      <vt:lpstr>GE Inspira Pitch</vt:lpstr>
      <vt:lpstr>GE Inspira</vt:lpstr>
      <vt:lpstr>MS PGothic</vt:lpstr>
      <vt:lpstr>Office Theme</vt:lpstr>
      <vt:lpstr>Behaviours &amp; Leadership Skills</vt:lpstr>
      <vt:lpstr>Outline of next 90 minutes </vt:lpstr>
      <vt:lpstr>Being a Leader</vt:lpstr>
      <vt:lpstr>Becoming a Leader</vt:lpstr>
      <vt:lpstr>Leading vs Managing</vt:lpstr>
      <vt:lpstr>Leaders &amp; Managers</vt:lpstr>
      <vt:lpstr>Leadership is a Journey, which needs new skills at each stage. Often DIFFICULT</vt:lpstr>
      <vt:lpstr>Some quotes on Leadership</vt:lpstr>
      <vt:lpstr>Top 10 leadership tips from GE CEO “Things people do”</vt:lpstr>
      <vt:lpstr>Top 10 leadership tips from GE CEO “Things people do”</vt:lpstr>
      <vt:lpstr>Situational leadership</vt:lpstr>
      <vt:lpstr>What a situational leader does:</vt:lpstr>
      <vt:lpstr>Finally, of course, and by no means least …..</vt:lpstr>
      <vt:lpstr>Thank you.</vt:lpstr>
      <vt:lpstr>30 Minute Small Group Session</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PowerPoint Template</dc:title>
  <dc:creator>TEL01582766143</dc:creator>
  <cp:lastModifiedBy>100028485</cp:lastModifiedBy>
  <cp:revision>174</cp:revision>
  <cp:lastPrinted>2003-08-29T14:38:12Z</cp:lastPrinted>
  <dcterms:created xsi:type="dcterms:W3CDTF">2004-06-11T17:32:41Z</dcterms:created>
  <dcterms:modified xsi:type="dcterms:W3CDTF">2012-05-02T18:04:33Z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alette">
    <vt:lpwstr>GE Template</vt:lpwstr>
  </property>
  <property fmtid="{D5CDD505-2E9C-101B-9397-08002B2CF9AE}" pid="3" name="WizKit Template Type">
    <vt:lpwstr>Onscreen</vt:lpwstr>
  </property>
  <property fmtid="{D5CDD505-2E9C-101B-9397-08002B2CF9AE}" pid="4" name="WizKit Template Version">
    <vt:i4>4</vt:i4>
  </property>
</Properties>
</file>