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84" r:id="rId2"/>
    <p:sldId id="282" r:id="rId3"/>
    <p:sldId id="283" r:id="rId4"/>
    <p:sldId id="285" r:id="rId5"/>
    <p:sldId id="286" r:id="rId6"/>
    <p:sldId id="287" r:id="rId7"/>
    <p:sldId id="288" r:id="rId8"/>
    <p:sldId id="256" r:id="rId9"/>
    <p:sldId id="274" r:id="rId10"/>
    <p:sldId id="263" r:id="rId11"/>
    <p:sldId id="264" r:id="rId12"/>
    <p:sldId id="261" r:id="rId13"/>
    <p:sldId id="276" r:id="rId14"/>
    <p:sldId id="266" r:id="rId15"/>
    <p:sldId id="280" r:id="rId16"/>
    <p:sldId id="289" r:id="rId17"/>
    <p:sldId id="270" r:id="rId18"/>
    <p:sldId id="271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04" y="-112"/>
      </p:cViewPr>
      <p:guideLst>
        <p:guide orient="horz" pos="2160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715643-19C4-0146-B988-1A213CCB57E6}" type="doc">
      <dgm:prSet loTypeId="urn:microsoft.com/office/officeart/2005/8/layout/list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02AED7-BC91-7B4E-A2ED-65904E5EADFC}">
      <dgm:prSet phldrT="[Text]"/>
      <dgm:spPr/>
      <dgm:t>
        <a:bodyPr/>
        <a:lstStyle/>
        <a:p>
          <a:r>
            <a:rPr lang="en-US" dirty="0" smtClean="0"/>
            <a:t>P </a:t>
          </a:r>
          <a:endParaRPr lang="en-US" dirty="0"/>
        </a:p>
      </dgm:t>
    </dgm:pt>
    <dgm:pt modelId="{12137DA1-7EE6-C349-9BAA-921AF9AF4846}" type="parTrans" cxnId="{1E5CFB16-BA56-0A47-91AA-DB0FA2431720}">
      <dgm:prSet/>
      <dgm:spPr/>
      <dgm:t>
        <a:bodyPr/>
        <a:lstStyle/>
        <a:p>
          <a:endParaRPr lang="en-US"/>
        </a:p>
      </dgm:t>
    </dgm:pt>
    <dgm:pt modelId="{F16BF667-AA6A-0D4F-8CA9-525F0B2FE0E9}" type="sibTrans" cxnId="{1E5CFB16-BA56-0A47-91AA-DB0FA2431720}">
      <dgm:prSet/>
      <dgm:spPr/>
      <dgm:t>
        <a:bodyPr/>
        <a:lstStyle/>
        <a:p>
          <a:endParaRPr lang="en-US"/>
        </a:p>
      </dgm:t>
    </dgm:pt>
    <dgm:pt modelId="{6B196B84-B4C4-6B48-8ECF-98562E52E7E1}">
      <dgm:prSet phldrT="[Text]"/>
      <dgm:spPr/>
      <dgm:t>
        <a:bodyPr/>
        <a:lstStyle/>
        <a:p>
          <a:r>
            <a:rPr lang="en-US" dirty="0" smtClean="0"/>
            <a:t>O</a:t>
          </a:r>
          <a:endParaRPr lang="en-US" dirty="0"/>
        </a:p>
      </dgm:t>
    </dgm:pt>
    <dgm:pt modelId="{C4E37B79-2A8A-6245-AD50-98DEB302DBDD}" type="parTrans" cxnId="{06387C67-826D-BE41-9736-B864D4307C85}">
      <dgm:prSet/>
      <dgm:spPr/>
      <dgm:t>
        <a:bodyPr/>
        <a:lstStyle/>
        <a:p>
          <a:endParaRPr lang="en-US"/>
        </a:p>
      </dgm:t>
    </dgm:pt>
    <dgm:pt modelId="{23D8C830-C4E0-DA41-8857-A0AD6127D89C}" type="sibTrans" cxnId="{06387C67-826D-BE41-9736-B864D4307C85}">
      <dgm:prSet/>
      <dgm:spPr/>
      <dgm:t>
        <a:bodyPr/>
        <a:lstStyle/>
        <a:p>
          <a:endParaRPr lang="en-US"/>
        </a:p>
      </dgm:t>
    </dgm:pt>
    <dgm:pt modelId="{1340C050-DC2C-E944-90F5-E8C6ADC809D1}">
      <dgm:prSet phldrT="[Text]"/>
      <dgm:spPr/>
      <dgm:t>
        <a:bodyPr/>
        <a:lstStyle/>
        <a:p>
          <a:r>
            <a:rPr lang="en-US" dirty="0" smtClean="0"/>
            <a:t>E</a:t>
          </a:r>
          <a:endParaRPr lang="en-US" dirty="0"/>
        </a:p>
      </dgm:t>
    </dgm:pt>
    <dgm:pt modelId="{87C46EE4-76CD-7543-A5AC-08F2C1A600E7}" type="parTrans" cxnId="{7A8A2F19-F66F-E246-8AB7-C895D66AB8D6}">
      <dgm:prSet/>
      <dgm:spPr/>
      <dgm:t>
        <a:bodyPr/>
        <a:lstStyle/>
        <a:p>
          <a:endParaRPr lang="en-US"/>
        </a:p>
      </dgm:t>
    </dgm:pt>
    <dgm:pt modelId="{103057BA-50F7-1F49-A9CB-50EBC7EFD565}" type="sibTrans" cxnId="{7A8A2F19-F66F-E246-8AB7-C895D66AB8D6}">
      <dgm:prSet/>
      <dgm:spPr/>
      <dgm:t>
        <a:bodyPr/>
        <a:lstStyle/>
        <a:p>
          <a:endParaRPr lang="en-US"/>
        </a:p>
      </dgm:t>
    </dgm:pt>
    <dgm:pt modelId="{377B673F-612B-2E42-A896-3A0C841C228D}">
      <dgm:prSet phldrT="[Text]"/>
      <dgm:spPr/>
      <dgm:t>
        <a:bodyPr/>
        <a:lstStyle/>
        <a:p>
          <a:r>
            <a:rPr lang="en-US" dirty="0" smtClean="0"/>
            <a:t>T</a:t>
          </a:r>
          <a:endParaRPr lang="en-US" dirty="0"/>
        </a:p>
      </dgm:t>
    </dgm:pt>
    <dgm:pt modelId="{14B5C85F-146F-CE41-BB4F-77E165E0CA2D}" type="parTrans" cxnId="{A4D93D16-79E5-AA40-B372-952DF021A410}">
      <dgm:prSet/>
      <dgm:spPr/>
      <dgm:t>
        <a:bodyPr/>
        <a:lstStyle/>
        <a:p>
          <a:endParaRPr lang="en-US"/>
        </a:p>
      </dgm:t>
    </dgm:pt>
    <dgm:pt modelId="{1E70AA26-9598-754E-87F6-074BF83F3D22}" type="sibTrans" cxnId="{A4D93D16-79E5-AA40-B372-952DF021A410}">
      <dgm:prSet/>
      <dgm:spPr/>
      <dgm:t>
        <a:bodyPr/>
        <a:lstStyle/>
        <a:p>
          <a:endParaRPr lang="en-US"/>
        </a:p>
      </dgm:t>
    </dgm:pt>
    <dgm:pt modelId="{E4C8520E-10FF-464E-A79E-00AE76B44556}">
      <dgm:prSet phldrT="[Text]"/>
      <dgm:spPr/>
      <dgm:t>
        <a:bodyPr/>
        <a:lstStyle/>
        <a:p>
          <a:r>
            <a:rPr lang="en-US" dirty="0" smtClean="0"/>
            <a:t>I</a:t>
          </a:r>
          <a:endParaRPr lang="en-US" dirty="0"/>
        </a:p>
      </dgm:t>
    </dgm:pt>
    <dgm:pt modelId="{2DB81141-3805-D640-BDE8-3A3AB00E9D0A}" type="parTrans" cxnId="{288A68DC-EEF2-844B-8F34-EA45C28F2285}">
      <dgm:prSet/>
      <dgm:spPr/>
      <dgm:t>
        <a:bodyPr/>
        <a:lstStyle/>
        <a:p>
          <a:endParaRPr lang="en-US"/>
        </a:p>
      </dgm:t>
    </dgm:pt>
    <dgm:pt modelId="{EAA3A2E7-B9B1-9D4F-B371-1F4546FB7D52}" type="sibTrans" cxnId="{288A68DC-EEF2-844B-8F34-EA45C28F2285}">
      <dgm:prSet/>
      <dgm:spPr/>
      <dgm:t>
        <a:bodyPr/>
        <a:lstStyle/>
        <a:p>
          <a:endParaRPr lang="en-US"/>
        </a:p>
      </dgm:t>
    </dgm:pt>
    <dgm:pt modelId="{80369AC9-7A39-904A-BDE6-595ECB55AABB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CFEDE9E8-23E3-AD44-A87D-F1949F4ABB24}" type="parTrans" cxnId="{2724F037-CBA9-2E43-B405-26B39770DA5A}">
      <dgm:prSet/>
      <dgm:spPr/>
      <dgm:t>
        <a:bodyPr/>
        <a:lstStyle/>
        <a:p>
          <a:endParaRPr lang="en-US"/>
        </a:p>
      </dgm:t>
    </dgm:pt>
    <dgm:pt modelId="{5BC35203-A746-A146-85E3-DADE4C42D044}" type="sibTrans" cxnId="{2724F037-CBA9-2E43-B405-26B39770DA5A}">
      <dgm:prSet/>
      <dgm:spPr/>
      <dgm:t>
        <a:bodyPr/>
        <a:lstStyle/>
        <a:p>
          <a:endParaRPr lang="en-US"/>
        </a:p>
      </dgm:t>
    </dgm:pt>
    <dgm:pt modelId="{ABE71D62-4732-B44C-8971-674260E685CF}">
      <dgm:prSet phldrT="[Text]"/>
      <dgm:spPr/>
      <dgm:t>
        <a:bodyPr/>
        <a:lstStyle/>
        <a:p>
          <a:r>
            <a:rPr lang="en-GB" b="1" i="0" dirty="0" smtClean="0"/>
            <a:t>Patient-centred and safe</a:t>
          </a:r>
          <a:endParaRPr lang="en-US" i="0" dirty="0"/>
        </a:p>
      </dgm:t>
    </dgm:pt>
    <dgm:pt modelId="{334475D8-1609-0D4E-933B-2F7C46BED65E}" type="parTrans" cxnId="{85A4864A-033D-6445-A82C-9580D474B00E}">
      <dgm:prSet/>
      <dgm:spPr/>
      <dgm:t>
        <a:bodyPr/>
        <a:lstStyle/>
        <a:p>
          <a:endParaRPr lang="en-US"/>
        </a:p>
      </dgm:t>
    </dgm:pt>
    <dgm:pt modelId="{6615BF1C-3BD0-E843-96AB-C0C742B4DCA3}" type="sibTrans" cxnId="{85A4864A-033D-6445-A82C-9580D474B00E}">
      <dgm:prSet/>
      <dgm:spPr/>
      <dgm:t>
        <a:bodyPr/>
        <a:lstStyle/>
        <a:p>
          <a:endParaRPr lang="en-US"/>
        </a:p>
      </dgm:t>
    </dgm:pt>
    <dgm:pt modelId="{C4BC34F6-78E2-2A42-AF49-39F1BDA053D8}">
      <dgm:prSet/>
      <dgm:spPr/>
      <dgm:t>
        <a:bodyPr/>
        <a:lstStyle/>
        <a:p>
          <a:r>
            <a:rPr lang="en-GB" b="1" i="0" dirty="0" smtClean="0"/>
            <a:t>Public health driven</a:t>
          </a:r>
          <a:endParaRPr lang="en-GB" i="0" dirty="0"/>
        </a:p>
      </dgm:t>
    </dgm:pt>
    <dgm:pt modelId="{68A9C30E-7BCF-9543-B2B7-5E671FAE8BF5}" type="parTrans" cxnId="{7BFA0B6A-8994-8945-8447-17C911A9C176}">
      <dgm:prSet/>
      <dgm:spPr/>
      <dgm:t>
        <a:bodyPr/>
        <a:lstStyle/>
        <a:p>
          <a:endParaRPr lang="en-US"/>
        </a:p>
      </dgm:t>
    </dgm:pt>
    <dgm:pt modelId="{0B3F8F77-9C97-1F43-B77B-6DA50019BEBD}" type="sibTrans" cxnId="{7BFA0B6A-8994-8945-8447-17C911A9C176}">
      <dgm:prSet/>
      <dgm:spPr/>
      <dgm:t>
        <a:bodyPr/>
        <a:lstStyle/>
        <a:p>
          <a:endParaRPr lang="en-US"/>
        </a:p>
      </dgm:t>
    </dgm:pt>
    <dgm:pt modelId="{873DC752-88E7-3C4D-B76A-82B3BCDC828E}">
      <dgm:prSet/>
      <dgm:spPr/>
      <dgm:t>
        <a:bodyPr/>
        <a:lstStyle/>
        <a:p>
          <a:r>
            <a:rPr lang="en-GB" b="1" i="0" dirty="0" smtClean="0"/>
            <a:t>Prevention-focussed</a:t>
          </a:r>
          <a:endParaRPr lang="en-GB" i="0" dirty="0"/>
        </a:p>
      </dgm:t>
    </dgm:pt>
    <dgm:pt modelId="{B13F3AB5-F482-E542-9F7D-5A269C481272}" type="parTrans" cxnId="{D583606B-EFAD-6245-8890-051FD15944EC}">
      <dgm:prSet/>
      <dgm:spPr/>
      <dgm:t>
        <a:bodyPr/>
        <a:lstStyle/>
        <a:p>
          <a:endParaRPr lang="en-US"/>
        </a:p>
      </dgm:t>
    </dgm:pt>
    <dgm:pt modelId="{E207293F-C4BC-B844-9752-B821802A2DD3}" type="sibTrans" cxnId="{D583606B-EFAD-6245-8890-051FD15944EC}">
      <dgm:prSet/>
      <dgm:spPr/>
      <dgm:t>
        <a:bodyPr/>
        <a:lstStyle/>
        <a:p>
          <a:endParaRPr lang="en-US"/>
        </a:p>
      </dgm:t>
    </dgm:pt>
    <dgm:pt modelId="{9D458CE6-E1EA-5847-BF9D-7F9BFD7ED36D}">
      <dgm:prSet/>
      <dgm:spPr/>
      <dgm:t>
        <a:bodyPr/>
        <a:lstStyle/>
        <a:p>
          <a:r>
            <a:rPr lang="en-GB" b="1" i="0" dirty="0" smtClean="0"/>
            <a:t>Professionally-</a:t>
          </a:r>
          <a:r>
            <a:rPr lang="en-GB" b="1" i="1" dirty="0" smtClean="0"/>
            <a:t>inspired</a:t>
          </a:r>
          <a:endParaRPr lang="en-GB" dirty="0"/>
        </a:p>
      </dgm:t>
    </dgm:pt>
    <dgm:pt modelId="{697540C9-42E0-944B-BA41-550C0D7ED617}" type="parTrans" cxnId="{DA2A9698-7EE2-C747-B80F-8F9495D44792}">
      <dgm:prSet/>
      <dgm:spPr/>
      <dgm:t>
        <a:bodyPr/>
        <a:lstStyle/>
        <a:p>
          <a:endParaRPr lang="en-US"/>
        </a:p>
      </dgm:t>
    </dgm:pt>
    <dgm:pt modelId="{E8E1B74C-7826-5349-B4D8-EF4844626F2A}" type="sibTrans" cxnId="{DA2A9698-7EE2-C747-B80F-8F9495D44792}">
      <dgm:prSet/>
      <dgm:spPr/>
      <dgm:t>
        <a:bodyPr/>
        <a:lstStyle/>
        <a:p>
          <a:endParaRPr lang="en-US"/>
        </a:p>
      </dgm:t>
    </dgm:pt>
    <dgm:pt modelId="{3BFA7820-9FC7-0349-B242-B75FD5CC5125}">
      <dgm:prSet phldrT="[Text]"/>
      <dgm:spPr/>
      <dgm:t>
        <a:bodyPr/>
        <a:lstStyle/>
        <a:p>
          <a:r>
            <a:rPr lang="en-GB" b="1" i="0" dirty="0" smtClean="0"/>
            <a:t>Objectives clear </a:t>
          </a:r>
          <a:endParaRPr lang="en-US" i="0" dirty="0"/>
        </a:p>
      </dgm:t>
    </dgm:pt>
    <dgm:pt modelId="{B424D9E6-1730-AF48-8877-B2180EDBC4B6}" type="parTrans" cxnId="{E9385AFB-EEAE-AB4F-88D2-8C3D105BCD11}">
      <dgm:prSet/>
      <dgm:spPr/>
      <dgm:t>
        <a:bodyPr/>
        <a:lstStyle/>
        <a:p>
          <a:endParaRPr lang="en-US"/>
        </a:p>
      </dgm:t>
    </dgm:pt>
    <dgm:pt modelId="{668F6E19-3718-C94D-8A22-A0E7ED9C8E59}" type="sibTrans" cxnId="{E9385AFB-EEAE-AB4F-88D2-8C3D105BCD11}">
      <dgm:prSet/>
      <dgm:spPr/>
      <dgm:t>
        <a:bodyPr/>
        <a:lstStyle/>
        <a:p>
          <a:endParaRPr lang="en-US"/>
        </a:p>
      </dgm:t>
    </dgm:pt>
    <dgm:pt modelId="{7E3B9AF2-6692-054D-9482-9A634E114F72}">
      <dgm:prSet phldrT="[Text]"/>
      <dgm:spPr/>
      <dgm:t>
        <a:bodyPr/>
        <a:lstStyle/>
        <a:p>
          <a:r>
            <a:rPr lang="en-GB" b="1" i="1" dirty="0" smtClean="0"/>
            <a:t>Evidence based</a:t>
          </a:r>
          <a:endParaRPr lang="en-US" dirty="0"/>
        </a:p>
      </dgm:t>
    </dgm:pt>
    <dgm:pt modelId="{A5292102-CC51-AC42-9034-92E5C20DA120}" type="parTrans" cxnId="{8460BA8B-CCC4-E644-9FA1-D584E867CC60}">
      <dgm:prSet/>
      <dgm:spPr/>
      <dgm:t>
        <a:bodyPr/>
        <a:lstStyle/>
        <a:p>
          <a:endParaRPr lang="en-US"/>
        </a:p>
      </dgm:t>
    </dgm:pt>
    <dgm:pt modelId="{1F0EDE1E-B556-0B4E-A862-F3D5D7303619}" type="sibTrans" cxnId="{8460BA8B-CCC4-E644-9FA1-D584E867CC60}">
      <dgm:prSet/>
      <dgm:spPr/>
      <dgm:t>
        <a:bodyPr/>
        <a:lstStyle/>
        <a:p>
          <a:endParaRPr lang="en-US"/>
        </a:p>
      </dgm:t>
    </dgm:pt>
    <dgm:pt modelId="{2293BA8D-86E3-6F42-B5DC-CAA0A0B09E06}">
      <dgm:prSet phldrT="[Text]"/>
      <dgm:spPr/>
      <dgm:t>
        <a:bodyPr/>
        <a:lstStyle/>
        <a:p>
          <a:r>
            <a:rPr lang="en-GB" b="1" i="0" dirty="0" smtClean="0"/>
            <a:t>Team delivered</a:t>
          </a:r>
          <a:endParaRPr lang="en-US" i="0" dirty="0"/>
        </a:p>
      </dgm:t>
    </dgm:pt>
    <dgm:pt modelId="{E7D46D5A-DBD9-A64B-B957-8E519F1D13BD}" type="parTrans" cxnId="{1D3E6DCE-D546-A242-9123-B425882F3E8A}">
      <dgm:prSet/>
      <dgm:spPr/>
      <dgm:t>
        <a:bodyPr/>
        <a:lstStyle/>
        <a:p>
          <a:endParaRPr lang="en-US"/>
        </a:p>
      </dgm:t>
    </dgm:pt>
    <dgm:pt modelId="{B9789FA9-B9BB-9E45-9B11-BDB442BEA9CA}" type="sibTrans" cxnId="{1D3E6DCE-D546-A242-9123-B425882F3E8A}">
      <dgm:prSet/>
      <dgm:spPr/>
      <dgm:t>
        <a:bodyPr/>
        <a:lstStyle/>
        <a:p>
          <a:endParaRPr lang="en-US"/>
        </a:p>
      </dgm:t>
    </dgm:pt>
    <dgm:pt modelId="{56B5C10C-E362-C442-BEDF-2B3ADC5049CA}">
      <dgm:prSet phldrT="[Text]"/>
      <dgm:spPr/>
      <dgm:t>
        <a:bodyPr/>
        <a:lstStyle/>
        <a:p>
          <a:r>
            <a:rPr lang="en-US" b="1" dirty="0" smtClean="0"/>
            <a:t>Integrated</a:t>
          </a:r>
          <a:endParaRPr lang="en-US" b="1" dirty="0"/>
        </a:p>
      </dgm:t>
    </dgm:pt>
    <dgm:pt modelId="{572B4788-6384-6E47-BF9B-DCC9AC34C48D}" type="parTrans" cxnId="{A2DF3C97-723F-E542-9415-D6A14921CB9B}">
      <dgm:prSet/>
      <dgm:spPr/>
      <dgm:t>
        <a:bodyPr/>
        <a:lstStyle/>
        <a:p>
          <a:endParaRPr lang="en-US"/>
        </a:p>
      </dgm:t>
    </dgm:pt>
    <dgm:pt modelId="{34C3B1F4-2B06-F24D-A305-724215A498B1}" type="sibTrans" cxnId="{A2DF3C97-723F-E542-9415-D6A14921CB9B}">
      <dgm:prSet/>
      <dgm:spPr/>
      <dgm:t>
        <a:bodyPr/>
        <a:lstStyle/>
        <a:p>
          <a:endParaRPr lang="en-US"/>
        </a:p>
      </dgm:t>
    </dgm:pt>
    <dgm:pt modelId="{2D631832-3350-FA46-A0F2-60432AF1495C}">
      <dgm:prSet phldrT="[Text]"/>
      <dgm:spPr/>
      <dgm:t>
        <a:bodyPr/>
        <a:lstStyle/>
        <a:p>
          <a:r>
            <a:rPr lang="en-GB" b="1" i="0" dirty="0" smtClean="0"/>
            <a:t>Cost efficient and effective</a:t>
          </a:r>
          <a:endParaRPr lang="en-US" i="0" dirty="0"/>
        </a:p>
      </dgm:t>
    </dgm:pt>
    <dgm:pt modelId="{C113D144-181B-9F40-A9C4-BEAC0717853C}" type="parTrans" cxnId="{3209DE55-9E8F-EA42-BF0F-C2EE959303C4}">
      <dgm:prSet/>
      <dgm:spPr/>
      <dgm:t>
        <a:bodyPr/>
        <a:lstStyle/>
        <a:p>
          <a:endParaRPr lang="en-US"/>
        </a:p>
      </dgm:t>
    </dgm:pt>
    <dgm:pt modelId="{182DEA94-9216-E643-8959-56B2B8DA3B9B}" type="sibTrans" cxnId="{3209DE55-9E8F-EA42-BF0F-C2EE959303C4}">
      <dgm:prSet/>
      <dgm:spPr/>
      <dgm:t>
        <a:bodyPr/>
        <a:lstStyle/>
        <a:p>
          <a:endParaRPr lang="en-US"/>
        </a:p>
      </dgm:t>
    </dgm:pt>
    <dgm:pt modelId="{14C30FC4-304A-A040-AFCC-D6496D90FB5C}">
      <dgm:prSet/>
      <dgm:spPr/>
      <dgm:t>
        <a:bodyPr/>
        <a:lstStyle/>
        <a:p>
          <a:r>
            <a:rPr lang="en-GB" b="1" i="0" dirty="0" smtClean="0"/>
            <a:t>Outcome driven</a:t>
          </a:r>
          <a:endParaRPr lang="en-GB" i="0" dirty="0"/>
        </a:p>
      </dgm:t>
    </dgm:pt>
    <dgm:pt modelId="{610BAD98-4B4E-874C-BC3B-7771DFD92229}" type="parTrans" cxnId="{027088A3-D93E-194A-85F7-433F8B922B92}">
      <dgm:prSet/>
      <dgm:spPr/>
      <dgm:t>
        <a:bodyPr/>
        <a:lstStyle/>
        <a:p>
          <a:endParaRPr lang="en-US"/>
        </a:p>
      </dgm:t>
    </dgm:pt>
    <dgm:pt modelId="{7C2C4DAE-CFC9-2144-8B19-7A8A0826ACD8}" type="sibTrans" cxnId="{027088A3-D93E-194A-85F7-433F8B922B92}">
      <dgm:prSet/>
      <dgm:spPr/>
      <dgm:t>
        <a:bodyPr/>
        <a:lstStyle/>
        <a:p>
          <a:endParaRPr lang="en-US"/>
        </a:p>
      </dgm:t>
    </dgm:pt>
    <dgm:pt modelId="{EC41E76C-56C6-9444-AAD7-ADFB78BB806B}">
      <dgm:prSet/>
      <dgm:spPr/>
      <dgm:t>
        <a:bodyPr/>
        <a:lstStyle/>
        <a:p>
          <a:r>
            <a:rPr lang="en-GB" b="1" i="0" dirty="0" smtClean="0"/>
            <a:t>Clinically governed</a:t>
          </a:r>
          <a:endParaRPr lang="en-US" i="0" dirty="0"/>
        </a:p>
      </dgm:t>
    </dgm:pt>
    <dgm:pt modelId="{CDC18B4E-7D19-E140-8689-58475252EC9A}" type="parTrans" cxnId="{0FA0375A-170B-D347-9A50-E3492CFE875C}">
      <dgm:prSet/>
      <dgm:spPr/>
      <dgm:t>
        <a:bodyPr/>
        <a:lstStyle/>
        <a:p>
          <a:endParaRPr lang="en-US"/>
        </a:p>
      </dgm:t>
    </dgm:pt>
    <dgm:pt modelId="{DDCE26EF-450D-374F-B51F-F25CE2BB4948}" type="sibTrans" cxnId="{0FA0375A-170B-D347-9A50-E3492CFE875C}">
      <dgm:prSet/>
      <dgm:spPr/>
      <dgm:t>
        <a:bodyPr/>
        <a:lstStyle/>
        <a:p>
          <a:endParaRPr lang="en-US"/>
        </a:p>
      </dgm:t>
    </dgm:pt>
    <dgm:pt modelId="{4ACC41DD-FC35-1545-A2C8-796AF9C95423}" type="pres">
      <dgm:prSet presAssocID="{6E715643-19C4-0146-B988-1A213CCB57E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C4C6A3-7828-5B44-B3F4-6EC8D70E8BFA}" type="pres">
      <dgm:prSet presAssocID="{6302AED7-BC91-7B4E-A2ED-65904E5EADFC}" presName="parentLin" presStyleCnt="0"/>
      <dgm:spPr/>
    </dgm:pt>
    <dgm:pt modelId="{0B63AE3E-D37A-C14A-A2DF-8C29A1F9A13E}" type="pres">
      <dgm:prSet presAssocID="{6302AED7-BC91-7B4E-A2ED-65904E5EADFC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967D4C33-5E76-1E48-B5C9-2EC9A0DB93BA}" type="pres">
      <dgm:prSet presAssocID="{6302AED7-BC91-7B4E-A2ED-65904E5EADF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D147C0-F9EE-BC4C-87AE-08CE1A814B74}" type="pres">
      <dgm:prSet presAssocID="{6302AED7-BC91-7B4E-A2ED-65904E5EADFC}" presName="negativeSpace" presStyleCnt="0"/>
      <dgm:spPr/>
    </dgm:pt>
    <dgm:pt modelId="{29403367-89AF-3141-BF96-E0BE9B1DD945}" type="pres">
      <dgm:prSet presAssocID="{6302AED7-BC91-7B4E-A2ED-65904E5EADFC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0EA1A-E81D-0943-BA67-508CB65C4039}" type="pres">
      <dgm:prSet presAssocID="{F16BF667-AA6A-0D4F-8CA9-525F0B2FE0E9}" presName="spaceBetweenRectangles" presStyleCnt="0"/>
      <dgm:spPr/>
    </dgm:pt>
    <dgm:pt modelId="{2EC025E4-C6B2-3041-9B1F-BDCC0DDCCB0E}" type="pres">
      <dgm:prSet presAssocID="{6B196B84-B4C4-6B48-8ECF-98562E52E7E1}" presName="parentLin" presStyleCnt="0"/>
      <dgm:spPr/>
    </dgm:pt>
    <dgm:pt modelId="{405BB740-351C-8F46-95E6-4D24FCABCD70}" type="pres">
      <dgm:prSet presAssocID="{6B196B84-B4C4-6B48-8ECF-98562E52E7E1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7BBF6212-BFA3-8D42-87DB-D002EC4E173F}" type="pres">
      <dgm:prSet presAssocID="{6B196B84-B4C4-6B48-8ECF-98562E52E7E1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477674-C454-CE4C-BF63-EFBDF19DD89F}" type="pres">
      <dgm:prSet presAssocID="{6B196B84-B4C4-6B48-8ECF-98562E52E7E1}" presName="negativeSpace" presStyleCnt="0"/>
      <dgm:spPr/>
    </dgm:pt>
    <dgm:pt modelId="{32227B70-054D-0A45-841F-536580C5AC29}" type="pres">
      <dgm:prSet presAssocID="{6B196B84-B4C4-6B48-8ECF-98562E52E7E1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2B8AB0-C6E0-3D48-AD99-DAADA8934C6E}" type="pres">
      <dgm:prSet presAssocID="{23D8C830-C4E0-DA41-8857-A0AD6127D89C}" presName="spaceBetweenRectangles" presStyleCnt="0"/>
      <dgm:spPr/>
    </dgm:pt>
    <dgm:pt modelId="{F7083998-D65E-A041-A29F-61D27BA292E3}" type="pres">
      <dgm:prSet presAssocID="{1340C050-DC2C-E944-90F5-E8C6ADC809D1}" presName="parentLin" presStyleCnt="0"/>
      <dgm:spPr/>
    </dgm:pt>
    <dgm:pt modelId="{9DB850DF-0B38-744F-8C36-03636ED0B7A7}" type="pres">
      <dgm:prSet presAssocID="{1340C050-DC2C-E944-90F5-E8C6ADC809D1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255168C9-4FE7-DE45-B7C0-9FCF1B65B711}" type="pres">
      <dgm:prSet presAssocID="{1340C050-DC2C-E944-90F5-E8C6ADC809D1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2A9756-9B6C-6443-8C2B-FCDF2740CEB5}" type="pres">
      <dgm:prSet presAssocID="{1340C050-DC2C-E944-90F5-E8C6ADC809D1}" presName="negativeSpace" presStyleCnt="0"/>
      <dgm:spPr/>
    </dgm:pt>
    <dgm:pt modelId="{F82D60B4-F86E-2A4E-9490-97A8F1B8BD41}" type="pres">
      <dgm:prSet presAssocID="{1340C050-DC2C-E944-90F5-E8C6ADC809D1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D1E68-19C4-384C-B6DC-139040B2C33C}" type="pres">
      <dgm:prSet presAssocID="{103057BA-50F7-1F49-A9CB-50EBC7EFD565}" presName="spaceBetweenRectangles" presStyleCnt="0"/>
      <dgm:spPr/>
    </dgm:pt>
    <dgm:pt modelId="{B181AC10-5276-CA47-A608-8DA667EC0082}" type="pres">
      <dgm:prSet presAssocID="{377B673F-612B-2E42-A896-3A0C841C228D}" presName="parentLin" presStyleCnt="0"/>
      <dgm:spPr/>
    </dgm:pt>
    <dgm:pt modelId="{9CC16A72-72C5-214E-B695-7F19C817890A}" type="pres">
      <dgm:prSet presAssocID="{377B673F-612B-2E42-A896-3A0C841C228D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F28B71D7-9634-B942-8081-887E8FBF047B}" type="pres">
      <dgm:prSet presAssocID="{377B673F-612B-2E42-A896-3A0C841C228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FE97E4-8FE8-9E46-A88B-B70109E1B271}" type="pres">
      <dgm:prSet presAssocID="{377B673F-612B-2E42-A896-3A0C841C228D}" presName="negativeSpace" presStyleCnt="0"/>
      <dgm:spPr/>
    </dgm:pt>
    <dgm:pt modelId="{0741BC61-753B-DD47-9AB5-7E3272050EFE}" type="pres">
      <dgm:prSet presAssocID="{377B673F-612B-2E42-A896-3A0C841C228D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64402F-8187-9B41-B99A-1E823462C615}" type="pres">
      <dgm:prSet presAssocID="{1E70AA26-9598-754E-87F6-074BF83F3D22}" presName="spaceBetweenRectangles" presStyleCnt="0"/>
      <dgm:spPr/>
    </dgm:pt>
    <dgm:pt modelId="{B826D11A-0443-664F-8C5A-D2FB12A136D6}" type="pres">
      <dgm:prSet presAssocID="{E4C8520E-10FF-464E-A79E-00AE76B44556}" presName="parentLin" presStyleCnt="0"/>
      <dgm:spPr/>
    </dgm:pt>
    <dgm:pt modelId="{9CFE4027-06EE-9C43-869E-28ABF3A71130}" type="pres">
      <dgm:prSet presAssocID="{E4C8520E-10FF-464E-A79E-00AE76B44556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4793A5D1-8A79-D141-8AF9-01BB77B4494D}" type="pres">
      <dgm:prSet presAssocID="{E4C8520E-10FF-464E-A79E-00AE76B4455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B8487-4186-9244-B6F1-F8B7FEA81044}" type="pres">
      <dgm:prSet presAssocID="{E4C8520E-10FF-464E-A79E-00AE76B44556}" presName="negativeSpace" presStyleCnt="0"/>
      <dgm:spPr/>
    </dgm:pt>
    <dgm:pt modelId="{C47107D2-9B69-A348-8723-DF68564384EB}" type="pres">
      <dgm:prSet presAssocID="{E4C8520E-10FF-464E-A79E-00AE76B44556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C4DA0-65DB-024F-8139-6FF8678F96E0}" type="pres">
      <dgm:prSet presAssocID="{EAA3A2E7-B9B1-9D4F-B371-1F4546FB7D52}" presName="spaceBetweenRectangles" presStyleCnt="0"/>
      <dgm:spPr/>
    </dgm:pt>
    <dgm:pt modelId="{8CB10414-7237-904C-BE81-2F4E9229BB4E}" type="pres">
      <dgm:prSet presAssocID="{80369AC9-7A39-904A-BDE6-595ECB55AABB}" presName="parentLin" presStyleCnt="0"/>
      <dgm:spPr/>
    </dgm:pt>
    <dgm:pt modelId="{5648A41B-00C0-024A-ABEB-DDFC73B26DD2}" type="pres">
      <dgm:prSet presAssocID="{80369AC9-7A39-904A-BDE6-595ECB55AABB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201ECFE7-2F91-D841-AE0F-1916B8E92412}" type="pres">
      <dgm:prSet presAssocID="{80369AC9-7A39-904A-BDE6-595ECB55AABB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C1BCA4-0782-AD4C-9C6C-6D8309187673}" type="pres">
      <dgm:prSet presAssocID="{80369AC9-7A39-904A-BDE6-595ECB55AABB}" presName="negativeSpace" presStyleCnt="0"/>
      <dgm:spPr/>
    </dgm:pt>
    <dgm:pt modelId="{8C7B2F42-1332-1345-A5D9-79AB92DCEAD6}" type="pres">
      <dgm:prSet presAssocID="{80369AC9-7A39-904A-BDE6-595ECB55AABB}" presName="childText" presStyleLbl="conF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FCF549-E026-0D4C-8FC5-49D17FD396FE}" type="presOf" srcId="{C4BC34F6-78E2-2A42-AF49-39F1BDA053D8}" destId="{29403367-89AF-3141-BF96-E0BE9B1DD945}" srcOrd="0" destOrd="1" presId="urn:microsoft.com/office/officeart/2005/8/layout/list1"/>
    <dgm:cxn modelId="{C91E77DD-679B-1B48-A69A-105A50E09F99}" type="presOf" srcId="{7E3B9AF2-6692-054D-9482-9A634E114F72}" destId="{F82D60B4-F86E-2A4E-9490-97A8F1B8BD41}" srcOrd="0" destOrd="0" presId="urn:microsoft.com/office/officeart/2005/8/layout/list1"/>
    <dgm:cxn modelId="{68B7C784-AE2D-0D42-BFFB-5DFC91FAE991}" type="presOf" srcId="{6302AED7-BC91-7B4E-A2ED-65904E5EADFC}" destId="{0B63AE3E-D37A-C14A-A2DF-8C29A1F9A13E}" srcOrd="0" destOrd="0" presId="urn:microsoft.com/office/officeart/2005/8/layout/list1"/>
    <dgm:cxn modelId="{A4D93D16-79E5-AA40-B372-952DF021A410}" srcId="{6E715643-19C4-0146-B988-1A213CCB57E6}" destId="{377B673F-612B-2E42-A896-3A0C841C228D}" srcOrd="3" destOrd="0" parTransId="{14B5C85F-146F-CE41-BB4F-77E165E0CA2D}" sibTransId="{1E70AA26-9598-754E-87F6-074BF83F3D22}"/>
    <dgm:cxn modelId="{15EA1DF7-DD4C-1042-A65C-507E8F6DFBC0}" type="presOf" srcId="{3BFA7820-9FC7-0349-B242-B75FD5CC5125}" destId="{32227B70-054D-0A45-841F-536580C5AC29}" srcOrd="0" destOrd="0" presId="urn:microsoft.com/office/officeart/2005/8/layout/list1"/>
    <dgm:cxn modelId="{F60476B4-4C75-5B45-8CD8-9AFBBEEE7436}" type="presOf" srcId="{E4C8520E-10FF-464E-A79E-00AE76B44556}" destId="{4793A5D1-8A79-D141-8AF9-01BB77B4494D}" srcOrd="1" destOrd="0" presId="urn:microsoft.com/office/officeart/2005/8/layout/list1"/>
    <dgm:cxn modelId="{65AA68E4-EB30-4141-8EC4-AB1C3DE9C584}" type="presOf" srcId="{ABE71D62-4732-B44C-8971-674260E685CF}" destId="{29403367-89AF-3141-BF96-E0BE9B1DD945}" srcOrd="0" destOrd="0" presId="urn:microsoft.com/office/officeart/2005/8/layout/list1"/>
    <dgm:cxn modelId="{D623E07E-4F93-4545-BFBA-5571E7FD9670}" type="presOf" srcId="{1340C050-DC2C-E944-90F5-E8C6ADC809D1}" destId="{255168C9-4FE7-DE45-B7C0-9FCF1B65B711}" srcOrd="1" destOrd="0" presId="urn:microsoft.com/office/officeart/2005/8/layout/list1"/>
    <dgm:cxn modelId="{027088A3-D93E-194A-85F7-433F8B922B92}" srcId="{6B196B84-B4C4-6B48-8ECF-98562E52E7E1}" destId="{14C30FC4-304A-A040-AFCC-D6496D90FB5C}" srcOrd="1" destOrd="0" parTransId="{610BAD98-4B4E-874C-BC3B-7771DFD92229}" sibTransId="{7C2C4DAE-CFC9-2144-8B19-7A8A0826ACD8}"/>
    <dgm:cxn modelId="{E8ED928B-F90B-0444-AE56-6859F482DB62}" type="presOf" srcId="{56B5C10C-E362-C442-BEDF-2B3ADC5049CA}" destId="{C47107D2-9B69-A348-8723-DF68564384EB}" srcOrd="0" destOrd="0" presId="urn:microsoft.com/office/officeart/2005/8/layout/list1"/>
    <dgm:cxn modelId="{8463103C-1313-AA41-8FE3-954A71E8F09A}" type="presOf" srcId="{377B673F-612B-2E42-A896-3A0C841C228D}" destId="{F28B71D7-9634-B942-8081-887E8FBF047B}" srcOrd="1" destOrd="0" presId="urn:microsoft.com/office/officeart/2005/8/layout/list1"/>
    <dgm:cxn modelId="{8460BA8B-CCC4-E644-9FA1-D584E867CC60}" srcId="{1340C050-DC2C-E944-90F5-E8C6ADC809D1}" destId="{7E3B9AF2-6692-054D-9482-9A634E114F72}" srcOrd="0" destOrd="0" parTransId="{A5292102-CC51-AC42-9034-92E5C20DA120}" sibTransId="{1F0EDE1E-B556-0B4E-A862-F3D5D7303619}"/>
    <dgm:cxn modelId="{2724F037-CBA9-2E43-B405-26B39770DA5A}" srcId="{6E715643-19C4-0146-B988-1A213CCB57E6}" destId="{80369AC9-7A39-904A-BDE6-595ECB55AABB}" srcOrd="5" destOrd="0" parTransId="{CFEDE9E8-23E3-AD44-A87D-F1949F4ABB24}" sibTransId="{5BC35203-A746-A146-85E3-DADE4C42D044}"/>
    <dgm:cxn modelId="{7B316733-F72B-1649-ABDD-3185E880FC19}" type="presOf" srcId="{1340C050-DC2C-E944-90F5-E8C6ADC809D1}" destId="{9DB850DF-0B38-744F-8C36-03636ED0B7A7}" srcOrd="0" destOrd="0" presId="urn:microsoft.com/office/officeart/2005/8/layout/list1"/>
    <dgm:cxn modelId="{06387C67-826D-BE41-9736-B864D4307C85}" srcId="{6E715643-19C4-0146-B988-1A213CCB57E6}" destId="{6B196B84-B4C4-6B48-8ECF-98562E52E7E1}" srcOrd="1" destOrd="0" parTransId="{C4E37B79-2A8A-6245-AD50-98DEB302DBDD}" sibTransId="{23D8C830-C4E0-DA41-8857-A0AD6127D89C}"/>
    <dgm:cxn modelId="{DA2A9698-7EE2-C747-B80F-8F9495D44792}" srcId="{6302AED7-BC91-7B4E-A2ED-65904E5EADFC}" destId="{9D458CE6-E1EA-5847-BF9D-7F9BFD7ED36D}" srcOrd="3" destOrd="0" parTransId="{697540C9-42E0-944B-BA41-550C0D7ED617}" sibTransId="{E8E1B74C-7826-5349-B4D8-EF4844626F2A}"/>
    <dgm:cxn modelId="{0FA0375A-170B-D347-9A50-E3492CFE875C}" srcId="{80369AC9-7A39-904A-BDE6-595ECB55AABB}" destId="{EC41E76C-56C6-9444-AAD7-ADFB78BB806B}" srcOrd="1" destOrd="0" parTransId="{CDC18B4E-7D19-E140-8689-58475252EC9A}" sibTransId="{DDCE26EF-450D-374F-B51F-F25CE2BB4948}"/>
    <dgm:cxn modelId="{2F080798-C018-F14F-A89F-FADB396A4116}" type="presOf" srcId="{E4C8520E-10FF-464E-A79E-00AE76B44556}" destId="{9CFE4027-06EE-9C43-869E-28ABF3A71130}" srcOrd="0" destOrd="0" presId="urn:microsoft.com/office/officeart/2005/8/layout/list1"/>
    <dgm:cxn modelId="{7BFA0B6A-8994-8945-8447-17C911A9C176}" srcId="{6302AED7-BC91-7B4E-A2ED-65904E5EADFC}" destId="{C4BC34F6-78E2-2A42-AF49-39F1BDA053D8}" srcOrd="1" destOrd="0" parTransId="{68A9C30E-7BCF-9543-B2B7-5E671FAE8BF5}" sibTransId="{0B3F8F77-9C97-1F43-B77B-6DA50019BEBD}"/>
    <dgm:cxn modelId="{288A68DC-EEF2-844B-8F34-EA45C28F2285}" srcId="{6E715643-19C4-0146-B988-1A213CCB57E6}" destId="{E4C8520E-10FF-464E-A79E-00AE76B44556}" srcOrd="4" destOrd="0" parTransId="{2DB81141-3805-D640-BDE8-3A3AB00E9D0A}" sibTransId="{EAA3A2E7-B9B1-9D4F-B371-1F4546FB7D52}"/>
    <dgm:cxn modelId="{042BCD9A-68D2-3F4C-A808-8D0D5F5541A7}" type="presOf" srcId="{873DC752-88E7-3C4D-B76A-82B3BCDC828E}" destId="{29403367-89AF-3141-BF96-E0BE9B1DD945}" srcOrd="0" destOrd="2" presId="urn:microsoft.com/office/officeart/2005/8/layout/list1"/>
    <dgm:cxn modelId="{4D530821-8852-0E41-8070-BCCD70787F76}" type="presOf" srcId="{14C30FC4-304A-A040-AFCC-D6496D90FB5C}" destId="{32227B70-054D-0A45-841F-536580C5AC29}" srcOrd="0" destOrd="1" presId="urn:microsoft.com/office/officeart/2005/8/layout/list1"/>
    <dgm:cxn modelId="{7EA3710A-5C1B-4949-B43D-1CEA48221054}" type="presOf" srcId="{80369AC9-7A39-904A-BDE6-595ECB55AABB}" destId="{201ECFE7-2F91-D841-AE0F-1916B8E92412}" srcOrd="1" destOrd="0" presId="urn:microsoft.com/office/officeart/2005/8/layout/list1"/>
    <dgm:cxn modelId="{14816F71-3C80-1B49-BB44-12279DA46A7A}" type="presOf" srcId="{6E715643-19C4-0146-B988-1A213CCB57E6}" destId="{4ACC41DD-FC35-1545-A2C8-796AF9C95423}" srcOrd="0" destOrd="0" presId="urn:microsoft.com/office/officeart/2005/8/layout/list1"/>
    <dgm:cxn modelId="{B5BEDC35-066E-9B4D-A28C-FD1903CBD5A7}" type="presOf" srcId="{377B673F-612B-2E42-A896-3A0C841C228D}" destId="{9CC16A72-72C5-214E-B695-7F19C817890A}" srcOrd="0" destOrd="0" presId="urn:microsoft.com/office/officeart/2005/8/layout/list1"/>
    <dgm:cxn modelId="{A24F391F-6819-194C-AF5B-855141A08B7F}" type="presOf" srcId="{6B196B84-B4C4-6B48-8ECF-98562E52E7E1}" destId="{405BB740-351C-8F46-95E6-4D24FCABCD70}" srcOrd="0" destOrd="0" presId="urn:microsoft.com/office/officeart/2005/8/layout/list1"/>
    <dgm:cxn modelId="{85A4864A-033D-6445-A82C-9580D474B00E}" srcId="{6302AED7-BC91-7B4E-A2ED-65904E5EADFC}" destId="{ABE71D62-4732-B44C-8971-674260E685CF}" srcOrd="0" destOrd="0" parTransId="{334475D8-1609-0D4E-933B-2F7C46BED65E}" sibTransId="{6615BF1C-3BD0-E843-96AB-C0C742B4DCA3}"/>
    <dgm:cxn modelId="{E9385AFB-EEAE-AB4F-88D2-8C3D105BCD11}" srcId="{6B196B84-B4C4-6B48-8ECF-98562E52E7E1}" destId="{3BFA7820-9FC7-0349-B242-B75FD5CC5125}" srcOrd="0" destOrd="0" parTransId="{B424D9E6-1730-AF48-8877-B2180EDBC4B6}" sibTransId="{668F6E19-3718-C94D-8A22-A0E7ED9C8E59}"/>
    <dgm:cxn modelId="{3A698B87-1616-984D-AB9C-F28C33491A80}" type="presOf" srcId="{9D458CE6-E1EA-5847-BF9D-7F9BFD7ED36D}" destId="{29403367-89AF-3141-BF96-E0BE9B1DD945}" srcOrd="0" destOrd="3" presId="urn:microsoft.com/office/officeart/2005/8/layout/list1"/>
    <dgm:cxn modelId="{F2DA57E5-17C3-D24A-A905-75529E24DB2E}" type="presOf" srcId="{80369AC9-7A39-904A-BDE6-595ECB55AABB}" destId="{5648A41B-00C0-024A-ABEB-DDFC73B26DD2}" srcOrd="0" destOrd="0" presId="urn:microsoft.com/office/officeart/2005/8/layout/list1"/>
    <dgm:cxn modelId="{AE5B69BD-39D5-AF4D-8A19-E0AA58A150AD}" type="presOf" srcId="{EC41E76C-56C6-9444-AAD7-ADFB78BB806B}" destId="{8C7B2F42-1332-1345-A5D9-79AB92DCEAD6}" srcOrd="0" destOrd="1" presId="urn:microsoft.com/office/officeart/2005/8/layout/list1"/>
    <dgm:cxn modelId="{C479E820-5129-584C-AA36-FDB675D59890}" type="presOf" srcId="{2293BA8D-86E3-6F42-B5DC-CAA0A0B09E06}" destId="{0741BC61-753B-DD47-9AB5-7E3272050EFE}" srcOrd="0" destOrd="0" presId="urn:microsoft.com/office/officeart/2005/8/layout/list1"/>
    <dgm:cxn modelId="{1D3E6DCE-D546-A242-9123-B425882F3E8A}" srcId="{377B673F-612B-2E42-A896-3A0C841C228D}" destId="{2293BA8D-86E3-6F42-B5DC-CAA0A0B09E06}" srcOrd="0" destOrd="0" parTransId="{E7D46D5A-DBD9-A64B-B957-8E519F1D13BD}" sibTransId="{B9789FA9-B9BB-9E45-9B11-BDB442BEA9CA}"/>
    <dgm:cxn modelId="{1E5CFB16-BA56-0A47-91AA-DB0FA2431720}" srcId="{6E715643-19C4-0146-B988-1A213CCB57E6}" destId="{6302AED7-BC91-7B4E-A2ED-65904E5EADFC}" srcOrd="0" destOrd="0" parTransId="{12137DA1-7EE6-C349-9BAA-921AF9AF4846}" sibTransId="{F16BF667-AA6A-0D4F-8CA9-525F0B2FE0E9}"/>
    <dgm:cxn modelId="{CED415C6-A315-9346-9998-BFB2A6BD37CC}" type="presOf" srcId="{6B196B84-B4C4-6B48-8ECF-98562E52E7E1}" destId="{7BBF6212-BFA3-8D42-87DB-D002EC4E173F}" srcOrd="1" destOrd="0" presId="urn:microsoft.com/office/officeart/2005/8/layout/list1"/>
    <dgm:cxn modelId="{94F8FC3D-E82E-944A-B765-3B0C3F5CFA26}" type="presOf" srcId="{2D631832-3350-FA46-A0F2-60432AF1495C}" destId="{8C7B2F42-1332-1345-A5D9-79AB92DCEAD6}" srcOrd="0" destOrd="0" presId="urn:microsoft.com/office/officeart/2005/8/layout/list1"/>
    <dgm:cxn modelId="{3209DE55-9E8F-EA42-BF0F-C2EE959303C4}" srcId="{80369AC9-7A39-904A-BDE6-595ECB55AABB}" destId="{2D631832-3350-FA46-A0F2-60432AF1495C}" srcOrd="0" destOrd="0" parTransId="{C113D144-181B-9F40-A9C4-BEAC0717853C}" sibTransId="{182DEA94-9216-E643-8959-56B2B8DA3B9B}"/>
    <dgm:cxn modelId="{E01DFC55-EB4F-C84C-ABCA-53EA37239828}" type="presOf" srcId="{6302AED7-BC91-7B4E-A2ED-65904E5EADFC}" destId="{967D4C33-5E76-1E48-B5C9-2EC9A0DB93BA}" srcOrd="1" destOrd="0" presId="urn:microsoft.com/office/officeart/2005/8/layout/list1"/>
    <dgm:cxn modelId="{7A8A2F19-F66F-E246-8AB7-C895D66AB8D6}" srcId="{6E715643-19C4-0146-B988-1A213CCB57E6}" destId="{1340C050-DC2C-E944-90F5-E8C6ADC809D1}" srcOrd="2" destOrd="0" parTransId="{87C46EE4-76CD-7543-A5AC-08F2C1A600E7}" sibTransId="{103057BA-50F7-1F49-A9CB-50EBC7EFD565}"/>
    <dgm:cxn modelId="{D583606B-EFAD-6245-8890-051FD15944EC}" srcId="{6302AED7-BC91-7B4E-A2ED-65904E5EADFC}" destId="{873DC752-88E7-3C4D-B76A-82B3BCDC828E}" srcOrd="2" destOrd="0" parTransId="{B13F3AB5-F482-E542-9F7D-5A269C481272}" sibTransId="{E207293F-C4BC-B844-9752-B821802A2DD3}"/>
    <dgm:cxn modelId="{A2DF3C97-723F-E542-9415-D6A14921CB9B}" srcId="{E4C8520E-10FF-464E-A79E-00AE76B44556}" destId="{56B5C10C-E362-C442-BEDF-2B3ADC5049CA}" srcOrd="0" destOrd="0" parTransId="{572B4788-6384-6E47-BF9B-DCC9AC34C48D}" sibTransId="{34C3B1F4-2B06-F24D-A305-724215A498B1}"/>
    <dgm:cxn modelId="{B7E3138E-878B-5344-BA28-D8F45F21FA77}" type="presParOf" srcId="{4ACC41DD-FC35-1545-A2C8-796AF9C95423}" destId="{9BC4C6A3-7828-5B44-B3F4-6EC8D70E8BFA}" srcOrd="0" destOrd="0" presId="urn:microsoft.com/office/officeart/2005/8/layout/list1"/>
    <dgm:cxn modelId="{EAFD8E36-CBC1-6949-B245-8F5658947953}" type="presParOf" srcId="{9BC4C6A3-7828-5B44-B3F4-6EC8D70E8BFA}" destId="{0B63AE3E-D37A-C14A-A2DF-8C29A1F9A13E}" srcOrd="0" destOrd="0" presId="urn:microsoft.com/office/officeart/2005/8/layout/list1"/>
    <dgm:cxn modelId="{ED508A36-3713-C84D-AC25-DC7DB3DCAC97}" type="presParOf" srcId="{9BC4C6A3-7828-5B44-B3F4-6EC8D70E8BFA}" destId="{967D4C33-5E76-1E48-B5C9-2EC9A0DB93BA}" srcOrd="1" destOrd="0" presId="urn:microsoft.com/office/officeart/2005/8/layout/list1"/>
    <dgm:cxn modelId="{FCFE390C-7781-8842-BF31-2A042C5622E8}" type="presParOf" srcId="{4ACC41DD-FC35-1545-A2C8-796AF9C95423}" destId="{AAD147C0-F9EE-BC4C-87AE-08CE1A814B74}" srcOrd="1" destOrd="0" presId="urn:microsoft.com/office/officeart/2005/8/layout/list1"/>
    <dgm:cxn modelId="{B6B9FC4E-B011-5C49-AF9D-2AEA7A1AAF5E}" type="presParOf" srcId="{4ACC41DD-FC35-1545-A2C8-796AF9C95423}" destId="{29403367-89AF-3141-BF96-E0BE9B1DD945}" srcOrd="2" destOrd="0" presId="urn:microsoft.com/office/officeart/2005/8/layout/list1"/>
    <dgm:cxn modelId="{FD04F7A2-3802-E24F-BFDF-2F5B7EAF3D6F}" type="presParOf" srcId="{4ACC41DD-FC35-1545-A2C8-796AF9C95423}" destId="{14D0EA1A-E81D-0943-BA67-508CB65C4039}" srcOrd="3" destOrd="0" presId="urn:microsoft.com/office/officeart/2005/8/layout/list1"/>
    <dgm:cxn modelId="{30981A91-A0BD-624F-B99F-A7C4DA81AEC8}" type="presParOf" srcId="{4ACC41DD-FC35-1545-A2C8-796AF9C95423}" destId="{2EC025E4-C6B2-3041-9B1F-BDCC0DDCCB0E}" srcOrd="4" destOrd="0" presId="urn:microsoft.com/office/officeart/2005/8/layout/list1"/>
    <dgm:cxn modelId="{62EA49CC-64D5-B14B-8BB6-51983BEB2D8E}" type="presParOf" srcId="{2EC025E4-C6B2-3041-9B1F-BDCC0DDCCB0E}" destId="{405BB740-351C-8F46-95E6-4D24FCABCD70}" srcOrd="0" destOrd="0" presId="urn:microsoft.com/office/officeart/2005/8/layout/list1"/>
    <dgm:cxn modelId="{922B3E68-883F-324C-BF9A-DACC95013748}" type="presParOf" srcId="{2EC025E4-C6B2-3041-9B1F-BDCC0DDCCB0E}" destId="{7BBF6212-BFA3-8D42-87DB-D002EC4E173F}" srcOrd="1" destOrd="0" presId="urn:microsoft.com/office/officeart/2005/8/layout/list1"/>
    <dgm:cxn modelId="{00391A6B-B089-A347-9027-161B95D296D9}" type="presParOf" srcId="{4ACC41DD-FC35-1545-A2C8-796AF9C95423}" destId="{9E477674-C454-CE4C-BF63-EFBDF19DD89F}" srcOrd="5" destOrd="0" presId="urn:microsoft.com/office/officeart/2005/8/layout/list1"/>
    <dgm:cxn modelId="{BCE580F4-2945-C249-A050-B91C141773E6}" type="presParOf" srcId="{4ACC41DD-FC35-1545-A2C8-796AF9C95423}" destId="{32227B70-054D-0A45-841F-536580C5AC29}" srcOrd="6" destOrd="0" presId="urn:microsoft.com/office/officeart/2005/8/layout/list1"/>
    <dgm:cxn modelId="{2E188336-A5C0-E643-9B0E-E2B57AFDEA06}" type="presParOf" srcId="{4ACC41DD-FC35-1545-A2C8-796AF9C95423}" destId="{612B8AB0-C6E0-3D48-AD99-DAADA8934C6E}" srcOrd="7" destOrd="0" presId="urn:microsoft.com/office/officeart/2005/8/layout/list1"/>
    <dgm:cxn modelId="{B30CB15F-4938-6349-8D80-CF61F65464E2}" type="presParOf" srcId="{4ACC41DD-FC35-1545-A2C8-796AF9C95423}" destId="{F7083998-D65E-A041-A29F-61D27BA292E3}" srcOrd="8" destOrd="0" presId="urn:microsoft.com/office/officeart/2005/8/layout/list1"/>
    <dgm:cxn modelId="{97B9DB94-624F-9F40-9F1A-021CDD29CD4D}" type="presParOf" srcId="{F7083998-D65E-A041-A29F-61D27BA292E3}" destId="{9DB850DF-0B38-744F-8C36-03636ED0B7A7}" srcOrd="0" destOrd="0" presId="urn:microsoft.com/office/officeart/2005/8/layout/list1"/>
    <dgm:cxn modelId="{E55777AD-50F3-044D-AF32-A58EB320F6F8}" type="presParOf" srcId="{F7083998-D65E-A041-A29F-61D27BA292E3}" destId="{255168C9-4FE7-DE45-B7C0-9FCF1B65B711}" srcOrd="1" destOrd="0" presId="urn:microsoft.com/office/officeart/2005/8/layout/list1"/>
    <dgm:cxn modelId="{F01A40DF-ED47-8149-AB88-FC0F6A0A5526}" type="presParOf" srcId="{4ACC41DD-FC35-1545-A2C8-796AF9C95423}" destId="{E22A9756-9B6C-6443-8C2B-FCDF2740CEB5}" srcOrd="9" destOrd="0" presId="urn:microsoft.com/office/officeart/2005/8/layout/list1"/>
    <dgm:cxn modelId="{6F4894C9-EE34-E540-97CE-2712784D74A8}" type="presParOf" srcId="{4ACC41DD-FC35-1545-A2C8-796AF9C95423}" destId="{F82D60B4-F86E-2A4E-9490-97A8F1B8BD41}" srcOrd="10" destOrd="0" presId="urn:microsoft.com/office/officeart/2005/8/layout/list1"/>
    <dgm:cxn modelId="{5E8E1988-2C39-154A-BC66-9E82DFB1FD88}" type="presParOf" srcId="{4ACC41DD-FC35-1545-A2C8-796AF9C95423}" destId="{07BD1E68-19C4-384C-B6DC-139040B2C33C}" srcOrd="11" destOrd="0" presId="urn:microsoft.com/office/officeart/2005/8/layout/list1"/>
    <dgm:cxn modelId="{A39F4004-9E65-014C-B200-5D2E9EF48FA1}" type="presParOf" srcId="{4ACC41DD-FC35-1545-A2C8-796AF9C95423}" destId="{B181AC10-5276-CA47-A608-8DA667EC0082}" srcOrd="12" destOrd="0" presId="urn:microsoft.com/office/officeart/2005/8/layout/list1"/>
    <dgm:cxn modelId="{B7EB575C-5F16-6548-9D50-2DD348722796}" type="presParOf" srcId="{B181AC10-5276-CA47-A608-8DA667EC0082}" destId="{9CC16A72-72C5-214E-B695-7F19C817890A}" srcOrd="0" destOrd="0" presId="urn:microsoft.com/office/officeart/2005/8/layout/list1"/>
    <dgm:cxn modelId="{6B4DBA7C-8A27-3742-98FF-C53A548DF5BB}" type="presParOf" srcId="{B181AC10-5276-CA47-A608-8DA667EC0082}" destId="{F28B71D7-9634-B942-8081-887E8FBF047B}" srcOrd="1" destOrd="0" presId="urn:microsoft.com/office/officeart/2005/8/layout/list1"/>
    <dgm:cxn modelId="{809DB83D-C3B6-A745-AACB-7D338C072510}" type="presParOf" srcId="{4ACC41DD-FC35-1545-A2C8-796AF9C95423}" destId="{29FE97E4-8FE8-9E46-A88B-B70109E1B271}" srcOrd="13" destOrd="0" presId="urn:microsoft.com/office/officeart/2005/8/layout/list1"/>
    <dgm:cxn modelId="{386ECD67-FB3C-5C48-9768-93234A2D4FB5}" type="presParOf" srcId="{4ACC41DD-FC35-1545-A2C8-796AF9C95423}" destId="{0741BC61-753B-DD47-9AB5-7E3272050EFE}" srcOrd="14" destOrd="0" presId="urn:microsoft.com/office/officeart/2005/8/layout/list1"/>
    <dgm:cxn modelId="{DFB87973-DF04-134A-9C9C-3C317E66938B}" type="presParOf" srcId="{4ACC41DD-FC35-1545-A2C8-796AF9C95423}" destId="{FD64402F-8187-9B41-B99A-1E823462C615}" srcOrd="15" destOrd="0" presId="urn:microsoft.com/office/officeart/2005/8/layout/list1"/>
    <dgm:cxn modelId="{16C8F94E-A086-824F-A16E-DF6F2D500DFC}" type="presParOf" srcId="{4ACC41DD-FC35-1545-A2C8-796AF9C95423}" destId="{B826D11A-0443-664F-8C5A-D2FB12A136D6}" srcOrd="16" destOrd="0" presId="urn:microsoft.com/office/officeart/2005/8/layout/list1"/>
    <dgm:cxn modelId="{A94F3726-311C-764A-B107-011B795A240F}" type="presParOf" srcId="{B826D11A-0443-664F-8C5A-D2FB12A136D6}" destId="{9CFE4027-06EE-9C43-869E-28ABF3A71130}" srcOrd="0" destOrd="0" presId="urn:microsoft.com/office/officeart/2005/8/layout/list1"/>
    <dgm:cxn modelId="{F3DA7827-9E48-1E4E-9A09-B64C190B6E8C}" type="presParOf" srcId="{B826D11A-0443-664F-8C5A-D2FB12A136D6}" destId="{4793A5D1-8A79-D141-8AF9-01BB77B4494D}" srcOrd="1" destOrd="0" presId="urn:microsoft.com/office/officeart/2005/8/layout/list1"/>
    <dgm:cxn modelId="{8F9C16A7-6FAB-934F-B109-72942EECA05A}" type="presParOf" srcId="{4ACC41DD-FC35-1545-A2C8-796AF9C95423}" destId="{0CFB8487-4186-9244-B6F1-F8B7FEA81044}" srcOrd="17" destOrd="0" presId="urn:microsoft.com/office/officeart/2005/8/layout/list1"/>
    <dgm:cxn modelId="{DAAFA242-F720-6246-8897-ABFD41C2623F}" type="presParOf" srcId="{4ACC41DD-FC35-1545-A2C8-796AF9C95423}" destId="{C47107D2-9B69-A348-8723-DF68564384EB}" srcOrd="18" destOrd="0" presId="urn:microsoft.com/office/officeart/2005/8/layout/list1"/>
    <dgm:cxn modelId="{145581A2-8FB0-4B4E-B4B0-A944B181FAFC}" type="presParOf" srcId="{4ACC41DD-FC35-1545-A2C8-796AF9C95423}" destId="{FE7C4DA0-65DB-024F-8139-6FF8678F96E0}" srcOrd="19" destOrd="0" presId="urn:microsoft.com/office/officeart/2005/8/layout/list1"/>
    <dgm:cxn modelId="{6AF67B75-FE96-5F40-9B6F-2C87B0F73836}" type="presParOf" srcId="{4ACC41DD-FC35-1545-A2C8-796AF9C95423}" destId="{8CB10414-7237-904C-BE81-2F4E9229BB4E}" srcOrd="20" destOrd="0" presId="urn:microsoft.com/office/officeart/2005/8/layout/list1"/>
    <dgm:cxn modelId="{B58E1289-F194-A742-92CD-1149CB9E363B}" type="presParOf" srcId="{8CB10414-7237-904C-BE81-2F4E9229BB4E}" destId="{5648A41B-00C0-024A-ABEB-DDFC73B26DD2}" srcOrd="0" destOrd="0" presId="urn:microsoft.com/office/officeart/2005/8/layout/list1"/>
    <dgm:cxn modelId="{3E1BF809-150A-FD49-899C-C1F1E28938BA}" type="presParOf" srcId="{8CB10414-7237-904C-BE81-2F4E9229BB4E}" destId="{201ECFE7-2F91-D841-AE0F-1916B8E92412}" srcOrd="1" destOrd="0" presId="urn:microsoft.com/office/officeart/2005/8/layout/list1"/>
    <dgm:cxn modelId="{77C5AA9A-9BB7-E845-831E-9EC5DA148FD8}" type="presParOf" srcId="{4ACC41DD-FC35-1545-A2C8-796AF9C95423}" destId="{BFC1BCA4-0782-AD4C-9C6C-6D8309187673}" srcOrd="21" destOrd="0" presId="urn:microsoft.com/office/officeart/2005/8/layout/list1"/>
    <dgm:cxn modelId="{28935B79-7CF2-8D45-BB55-7B873719EF5C}" type="presParOf" srcId="{4ACC41DD-FC35-1545-A2C8-796AF9C95423}" destId="{8C7B2F42-1332-1345-A5D9-79AB92DCEAD6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8E32A-B5B9-431A-AD6E-364C82C40C63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7BB2DF09-9E20-4CD8-86FE-D00668E97549}">
      <dgm:prSet phldrT="[Text]"/>
      <dgm:spPr/>
      <dgm:t>
        <a:bodyPr/>
        <a:lstStyle/>
        <a:p>
          <a:r>
            <a:rPr lang="en-GB" dirty="0" smtClean="0"/>
            <a:t>Arrival</a:t>
          </a:r>
          <a:endParaRPr lang="en-GB" dirty="0"/>
        </a:p>
      </dgm:t>
    </dgm:pt>
    <dgm:pt modelId="{74C20901-7BC5-45D8-AFDA-4CD7FB4A3F29}" type="parTrans" cxnId="{40B707C9-B6F8-4EA4-9B23-1FA4CA33C712}">
      <dgm:prSet/>
      <dgm:spPr/>
      <dgm:t>
        <a:bodyPr/>
        <a:lstStyle/>
        <a:p>
          <a:endParaRPr lang="en-GB"/>
        </a:p>
      </dgm:t>
    </dgm:pt>
    <dgm:pt modelId="{4A5255C9-E87A-4E24-90B7-D31069AB0C7C}" type="sibTrans" cxnId="{40B707C9-B6F8-4EA4-9B23-1FA4CA33C712}">
      <dgm:prSet/>
      <dgm:spPr/>
      <dgm:t>
        <a:bodyPr/>
        <a:lstStyle/>
        <a:p>
          <a:endParaRPr lang="en-GB"/>
        </a:p>
      </dgm:t>
    </dgm:pt>
    <dgm:pt modelId="{E6DC5492-A342-4359-BFB1-49630F6FD81B}">
      <dgm:prSet phldrT="[Text]"/>
      <dgm:spPr/>
      <dgm:t>
        <a:bodyPr/>
        <a:lstStyle/>
        <a:p>
          <a:r>
            <a:rPr lang="en-GB" dirty="0" smtClean="0"/>
            <a:t>Midwife Assessment</a:t>
          </a:r>
          <a:endParaRPr lang="en-GB" dirty="0"/>
        </a:p>
      </dgm:t>
    </dgm:pt>
    <dgm:pt modelId="{C9A63C83-0EC3-4727-A870-A6755B2C867B}" type="parTrans" cxnId="{C803A7E1-6AF0-40FA-BD3C-CAE1844C349B}">
      <dgm:prSet/>
      <dgm:spPr/>
      <dgm:t>
        <a:bodyPr/>
        <a:lstStyle/>
        <a:p>
          <a:endParaRPr lang="en-GB"/>
        </a:p>
      </dgm:t>
    </dgm:pt>
    <dgm:pt modelId="{3AFE79B2-38A1-46CA-8360-FD9808A5E525}" type="sibTrans" cxnId="{C803A7E1-6AF0-40FA-BD3C-CAE1844C349B}">
      <dgm:prSet/>
      <dgm:spPr/>
      <dgm:t>
        <a:bodyPr/>
        <a:lstStyle/>
        <a:p>
          <a:endParaRPr lang="en-GB"/>
        </a:p>
      </dgm:t>
    </dgm:pt>
    <dgm:pt modelId="{D581E009-8499-4537-9ABF-C4DDFCC58DC0}">
      <dgm:prSet phldrT="[Text]"/>
      <dgm:spPr/>
      <dgm:t>
        <a:bodyPr/>
        <a:lstStyle/>
        <a:p>
          <a:r>
            <a:rPr lang="en-GB" dirty="0" smtClean="0"/>
            <a:t>History &amp; examination</a:t>
          </a:r>
          <a:endParaRPr lang="en-GB" dirty="0"/>
        </a:p>
      </dgm:t>
    </dgm:pt>
    <dgm:pt modelId="{7B2EC464-D366-49EA-A71D-6B4B5462603A}" type="parTrans" cxnId="{81744A6A-E3F8-496C-B64D-1A061B23E911}">
      <dgm:prSet/>
      <dgm:spPr/>
      <dgm:t>
        <a:bodyPr/>
        <a:lstStyle/>
        <a:p>
          <a:endParaRPr lang="en-GB"/>
        </a:p>
      </dgm:t>
    </dgm:pt>
    <dgm:pt modelId="{67AB16C9-D07D-458E-9F69-86A7893542DA}" type="sibTrans" cxnId="{81744A6A-E3F8-496C-B64D-1A061B23E911}">
      <dgm:prSet/>
      <dgm:spPr/>
      <dgm:t>
        <a:bodyPr/>
        <a:lstStyle/>
        <a:p>
          <a:endParaRPr lang="en-GB"/>
        </a:p>
      </dgm:t>
    </dgm:pt>
    <dgm:pt modelId="{8F706C9E-AFC9-492E-A1D2-5270FC7F878C}">
      <dgm:prSet phldrT="[Text]"/>
      <dgm:spPr/>
      <dgm:t>
        <a:bodyPr/>
        <a:lstStyle/>
        <a:p>
          <a:r>
            <a:rPr lang="en-GB" dirty="0" smtClean="0"/>
            <a:t>Differential diagnosis</a:t>
          </a:r>
          <a:endParaRPr lang="en-GB" dirty="0"/>
        </a:p>
      </dgm:t>
    </dgm:pt>
    <dgm:pt modelId="{92F2EE3A-5A1A-43DA-B50D-0A3C00E8872A}" type="parTrans" cxnId="{E2B0F8C8-704C-4B0F-975A-7C415BFCE219}">
      <dgm:prSet/>
      <dgm:spPr/>
      <dgm:t>
        <a:bodyPr/>
        <a:lstStyle/>
        <a:p>
          <a:endParaRPr lang="en-GB"/>
        </a:p>
      </dgm:t>
    </dgm:pt>
    <dgm:pt modelId="{31BA677E-93A9-4DD0-AD65-057BDA4C7A1C}" type="sibTrans" cxnId="{E2B0F8C8-704C-4B0F-975A-7C415BFCE219}">
      <dgm:prSet/>
      <dgm:spPr/>
      <dgm:t>
        <a:bodyPr/>
        <a:lstStyle/>
        <a:p>
          <a:endParaRPr lang="en-GB"/>
        </a:p>
      </dgm:t>
    </dgm:pt>
    <dgm:pt modelId="{35B60F7F-E0BD-4942-8E7B-EC7FA4B5AA27}">
      <dgm:prSet phldrT="[Text]"/>
      <dgm:spPr/>
      <dgm:t>
        <a:bodyPr/>
        <a:lstStyle/>
        <a:p>
          <a:r>
            <a:rPr lang="en-GB" dirty="0" smtClean="0"/>
            <a:t>Handover to clinical officer</a:t>
          </a:r>
          <a:endParaRPr lang="en-GB" dirty="0"/>
        </a:p>
      </dgm:t>
    </dgm:pt>
    <dgm:pt modelId="{DAA9EE85-3610-43FC-A904-218CFDB3E88E}" type="parTrans" cxnId="{2AB95AEE-2E00-40CC-BA70-15A7F39D6F4D}">
      <dgm:prSet/>
      <dgm:spPr/>
      <dgm:t>
        <a:bodyPr/>
        <a:lstStyle/>
        <a:p>
          <a:endParaRPr lang="en-GB"/>
        </a:p>
      </dgm:t>
    </dgm:pt>
    <dgm:pt modelId="{E0026CBD-B0CB-4B9F-8CB2-5CF3E8FF3D9B}" type="sibTrans" cxnId="{2AB95AEE-2E00-40CC-BA70-15A7F39D6F4D}">
      <dgm:prSet/>
      <dgm:spPr/>
      <dgm:t>
        <a:bodyPr/>
        <a:lstStyle/>
        <a:p>
          <a:endParaRPr lang="en-GB"/>
        </a:p>
      </dgm:t>
    </dgm:pt>
    <dgm:pt modelId="{19762F30-460E-48C5-91D3-510E1F544FD0}">
      <dgm:prSet phldrT="[Text]"/>
      <dgm:spPr/>
      <dgm:t>
        <a:bodyPr/>
        <a:lstStyle/>
        <a:p>
          <a:r>
            <a:rPr lang="en-GB" dirty="0" smtClean="0"/>
            <a:t>History and examination</a:t>
          </a:r>
          <a:endParaRPr lang="en-GB" dirty="0"/>
        </a:p>
      </dgm:t>
    </dgm:pt>
    <dgm:pt modelId="{43AD04E7-99F2-44D9-B8D7-A5F8605DCB6E}" type="parTrans" cxnId="{BF9EA32E-92FB-4143-BC01-EDF39443137D}">
      <dgm:prSet/>
      <dgm:spPr/>
      <dgm:t>
        <a:bodyPr/>
        <a:lstStyle/>
        <a:p>
          <a:endParaRPr lang="en-GB"/>
        </a:p>
      </dgm:t>
    </dgm:pt>
    <dgm:pt modelId="{77A6043F-A738-4871-ABBD-E401C90B5BE6}" type="sibTrans" cxnId="{BF9EA32E-92FB-4143-BC01-EDF39443137D}">
      <dgm:prSet/>
      <dgm:spPr/>
      <dgm:t>
        <a:bodyPr/>
        <a:lstStyle/>
        <a:p>
          <a:endParaRPr lang="en-GB"/>
        </a:p>
      </dgm:t>
    </dgm:pt>
    <dgm:pt modelId="{39E3BBE6-07CF-4FA7-B0E6-41259FF81070}">
      <dgm:prSet phldrT="[Text]"/>
      <dgm:spPr/>
      <dgm:t>
        <a:bodyPr/>
        <a:lstStyle/>
        <a:p>
          <a:r>
            <a:rPr lang="en-GB" dirty="0" smtClean="0"/>
            <a:t>Differential diagnosis</a:t>
          </a:r>
          <a:endParaRPr lang="en-GB" dirty="0"/>
        </a:p>
      </dgm:t>
    </dgm:pt>
    <dgm:pt modelId="{A8708661-967C-4729-A3C4-166AE3CA0CD9}" type="parTrans" cxnId="{07315FCC-66A5-4598-B03A-3A0F6AE37D95}">
      <dgm:prSet/>
      <dgm:spPr/>
      <dgm:t>
        <a:bodyPr/>
        <a:lstStyle/>
        <a:p>
          <a:endParaRPr lang="en-GB"/>
        </a:p>
      </dgm:t>
    </dgm:pt>
    <dgm:pt modelId="{69E0CBCC-AEC7-468C-B84C-5A679A9FF4CB}" type="sibTrans" cxnId="{07315FCC-66A5-4598-B03A-3A0F6AE37D95}">
      <dgm:prSet/>
      <dgm:spPr/>
      <dgm:t>
        <a:bodyPr/>
        <a:lstStyle/>
        <a:p>
          <a:endParaRPr lang="en-GB"/>
        </a:p>
      </dgm:t>
    </dgm:pt>
    <dgm:pt modelId="{1F653DED-26E3-4647-BA4C-603AF6F807E3}">
      <dgm:prSet phldrT="[Text]"/>
      <dgm:spPr/>
      <dgm:t>
        <a:bodyPr/>
        <a:lstStyle/>
        <a:p>
          <a:r>
            <a:rPr lang="en-GB" dirty="0" smtClean="0"/>
            <a:t>Develop plan of care</a:t>
          </a:r>
          <a:endParaRPr lang="en-GB" dirty="0"/>
        </a:p>
      </dgm:t>
    </dgm:pt>
    <dgm:pt modelId="{53F63C59-B3A7-497B-A1E6-9D7525ABDDF8}" type="parTrans" cxnId="{45FA8CD0-5409-4D3A-9F88-F25DE878D933}">
      <dgm:prSet/>
      <dgm:spPr/>
      <dgm:t>
        <a:bodyPr/>
        <a:lstStyle/>
        <a:p>
          <a:endParaRPr lang="en-GB"/>
        </a:p>
      </dgm:t>
    </dgm:pt>
    <dgm:pt modelId="{98F7844F-904C-4E09-ACF4-06E7680D9070}" type="sibTrans" cxnId="{45FA8CD0-5409-4D3A-9F88-F25DE878D933}">
      <dgm:prSet/>
      <dgm:spPr/>
      <dgm:t>
        <a:bodyPr/>
        <a:lstStyle/>
        <a:p>
          <a:endParaRPr lang="en-GB"/>
        </a:p>
      </dgm:t>
    </dgm:pt>
    <dgm:pt modelId="{095CB29B-F7AE-4313-A5B9-CF8B77ACEF80}" type="pres">
      <dgm:prSet presAssocID="{3E88E32A-B5B9-431A-AD6E-364C82C40C63}" presName="CompostProcess" presStyleCnt="0">
        <dgm:presLayoutVars>
          <dgm:dir/>
          <dgm:resizeHandles val="exact"/>
        </dgm:presLayoutVars>
      </dgm:prSet>
      <dgm:spPr/>
    </dgm:pt>
    <dgm:pt modelId="{5EB965B0-8E9E-4CF9-B65C-8D92DA981A6E}" type="pres">
      <dgm:prSet presAssocID="{3E88E32A-B5B9-431A-AD6E-364C82C40C63}" presName="arrow" presStyleLbl="bgShp" presStyleIdx="0" presStyleCnt="1"/>
      <dgm:spPr/>
    </dgm:pt>
    <dgm:pt modelId="{772349B8-7740-4A0D-8FCD-17E68C12D0E6}" type="pres">
      <dgm:prSet presAssocID="{3E88E32A-B5B9-431A-AD6E-364C82C40C63}" presName="linearProcess" presStyleCnt="0"/>
      <dgm:spPr/>
    </dgm:pt>
    <dgm:pt modelId="{1697A277-A2D5-41D3-B5D6-C368D430D1AB}" type="pres">
      <dgm:prSet presAssocID="{7BB2DF09-9E20-4CD8-86FE-D00668E97549}" presName="tex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56F89C-EF32-4B0B-B402-186B0F579149}" type="pres">
      <dgm:prSet presAssocID="{4A5255C9-E87A-4E24-90B7-D31069AB0C7C}" presName="sibTrans" presStyleCnt="0"/>
      <dgm:spPr/>
    </dgm:pt>
    <dgm:pt modelId="{FB09D1CE-A804-4AC2-BA55-D62E749E3BCD}" type="pres">
      <dgm:prSet presAssocID="{E6DC5492-A342-4359-BFB1-49630F6FD81B}" presName="text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2A9A50-CC09-4367-BFC1-8C09EE70A195}" type="pres">
      <dgm:prSet presAssocID="{3AFE79B2-38A1-46CA-8360-FD9808A5E525}" presName="sibTrans" presStyleCnt="0"/>
      <dgm:spPr/>
    </dgm:pt>
    <dgm:pt modelId="{55B6ED81-954B-4346-9496-241F28C3CF99}" type="pres">
      <dgm:prSet presAssocID="{D581E009-8499-4537-9ABF-C4DDFCC58DC0}" presName="text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DDA3470-BA93-4201-AAD9-91A0F0A227CC}" type="pres">
      <dgm:prSet presAssocID="{67AB16C9-D07D-458E-9F69-86A7893542DA}" presName="sibTrans" presStyleCnt="0"/>
      <dgm:spPr/>
    </dgm:pt>
    <dgm:pt modelId="{2B3B7201-C75E-46A9-957A-7322F78FF2AE}" type="pres">
      <dgm:prSet presAssocID="{8F706C9E-AFC9-492E-A1D2-5270FC7F878C}" presName="text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B9BEE2-52A7-46F8-A7B0-DC730207317D}" type="pres">
      <dgm:prSet presAssocID="{31BA677E-93A9-4DD0-AD65-057BDA4C7A1C}" presName="sibTrans" presStyleCnt="0"/>
      <dgm:spPr/>
    </dgm:pt>
    <dgm:pt modelId="{6C360718-8D4A-4389-AAB9-B013961CA7FB}" type="pres">
      <dgm:prSet presAssocID="{35B60F7F-E0BD-4942-8E7B-EC7FA4B5AA27}" presName="text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71993A-C440-49D9-B8F0-A9BF68F356FB}" type="pres">
      <dgm:prSet presAssocID="{E0026CBD-B0CB-4B9F-8CB2-5CF3E8FF3D9B}" presName="sibTrans" presStyleCnt="0"/>
      <dgm:spPr/>
    </dgm:pt>
    <dgm:pt modelId="{4A80CFFC-376C-468E-87EC-3EC58005E713}" type="pres">
      <dgm:prSet presAssocID="{19762F30-460E-48C5-91D3-510E1F544FD0}" presName="text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C56AB49-C8F6-4AB0-887B-28A674EEA9D3}" type="pres">
      <dgm:prSet presAssocID="{77A6043F-A738-4871-ABBD-E401C90B5BE6}" presName="sibTrans" presStyleCnt="0"/>
      <dgm:spPr/>
    </dgm:pt>
    <dgm:pt modelId="{8B529C3C-4099-44CC-8D86-896233893456}" type="pres">
      <dgm:prSet presAssocID="{39E3BBE6-07CF-4FA7-B0E6-41259FF81070}" presName="text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6E0852-EFAE-4749-A8CE-640D5BAE568A}" type="pres">
      <dgm:prSet presAssocID="{69E0CBCC-AEC7-468C-B84C-5A679A9FF4CB}" presName="sibTrans" presStyleCnt="0"/>
      <dgm:spPr/>
    </dgm:pt>
    <dgm:pt modelId="{7633CFD9-ACE4-496A-9E26-8FB4CE5C8DD5}" type="pres">
      <dgm:prSet presAssocID="{1F653DED-26E3-4647-BA4C-603AF6F807E3}" presName="tex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E00902A-D867-43B9-A387-E5AE267EE7D4}" type="presOf" srcId="{7BB2DF09-9E20-4CD8-86FE-D00668E97549}" destId="{1697A277-A2D5-41D3-B5D6-C368D430D1AB}" srcOrd="0" destOrd="0" presId="urn:microsoft.com/office/officeart/2005/8/layout/hProcess9"/>
    <dgm:cxn modelId="{4E51ACAB-4E78-4F33-BEF2-05B51C0364EF}" type="presOf" srcId="{8F706C9E-AFC9-492E-A1D2-5270FC7F878C}" destId="{2B3B7201-C75E-46A9-957A-7322F78FF2AE}" srcOrd="0" destOrd="0" presId="urn:microsoft.com/office/officeart/2005/8/layout/hProcess9"/>
    <dgm:cxn modelId="{78A9FFC7-A27B-48F7-AB93-BCC81E0C1010}" type="presOf" srcId="{E6DC5492-A342-4359-BFB1-49630F6FD81B}" destId="{FB09D1CE-A804-4AC2-BA55-D62E749E3BCD}" srcOrd="0" destOrd="0" presId="urn:microsoft.com/office/officeart/2005/8/layout/hProcess9"/>
    <dgm:cxn modelId="{8677D556-03CD-457E-9423-96EA12C7E78F}" type="presOf" srcId="{D581E009-8499-4537-9ABF-C4DDFCC58DC0}" destId="{55B6ED81-954B-4346-9496-241F28C3CF99}" srcOrd="0" destOrd="0" presId="urn:microsoft.com/office/officeart/2005/8/layout/hProcess9"/>
    <dgm:cxn modelId="{499671DD-6E7F-4813-AA2B-9530D8D7ACAC}" type="presOf" srcId="{3E88E32A-B5B9-431A-AD6E-364C82C40C63}" destId="{095CB29B-F7AE-4313-A5B9-CF8B77ACEF80}" srcOrd="0" destOrd="0" presId="urn:microsoft.com/office/officeart/2005/8/layout/hProcess9"/>
    <dgm:cxn modelId="{E2B0F8C8-704C-4B0F-975A-7C415BFCE219}" srcId="{3E88E32A-B5B9-431A-AD6E-364C82C40C63}" destId="{8F706C9E-AFC9-492E-A1D2-5270FC7F878C}" srcOrd="3" destOrd="0" parTransId="{92F2EE3A-5A1A-43DA-B50D-0A3C00E8872A}" sibTransId="{31BA677E-93A9-4DD0-AD65-057BDA4C7A1C}"/>
    <dgm:cxn modelId="{40B707C9-B6F8-4EA4-9B23-1FA4CA33C712}" srcId="{3E88E32A-B5B9-431A-AD6E-364C82C40C63}" destId="{7BB2DF09-9E20-4CD8-86FE-D00668E97549}" srcOrd="0" destOrd="0" parTransId="{74C20901-7BC5-45D8-AFDA-4CD7FB4A3F29}" sibTransId="{4A5255C9-E87A-4E24-90B7-D31069AB0C7C}"/>
    <dgm:cxn modelId="{0BB4A43E-5DA1-4032-85D4-556CB08A5B53}" type="presOf" srcId="{1F653DED-26E3-4647-BA4C-603AF6F807E3}" destId="{7633CFD9-ACE4-496A-9E26-8FB4CE5C8DD5}" srcOrd="0" destOrd="0" presId="urn:microsoft.com/office/officeart/2005/8/layout/hProcess9"/>
    <dgm:cxn modelId="{C803A7E1-6AF0-40FA-BD3C-CAE1844C349B}" srcId="{3E88E32A-B5B9-431A-AD6E-364C82C40C63}" destId="{E6DC5492-A342-4359-BFB1-49630F6FD81B}" srcOrd="1" destOrd="0" parTransId="{C9A63C83-0EC3-4727-A870-A6755B2C867B}" sibTransId="{3AFE79B2-38A1-46CA-8360-FD9808A5E525}"/>
    <dgm:cxn modelId="{07315FCC-66A5-4598-B03A-3A0F6AE37D95}" srcId="{3E88E32A-B5B9-431A-AD6E-364C82C40C63}" destId="{39E3BBE6-07CF-4FA7-B0E6-41259FF81070}" srcOrd="6" destOrd="0" parTransId="{A8708661-967C-4729-A3C4-166AE3CA0CD9}" sibTransId="{69E0CBCC-AEC7-468C-B84C-5A679A9FF4CB}"/>
    <dgm:cxn modelId="{BF9EA32E-92FB-4143-BC01-EDF39443137D}" srcId="{3E88E32A-B5B9-431A-AD6E-364C82C40C63}" destId="{19762F30-460E-48C5-91D3-510E1F544FD0}" srcOrd="5" destOrd="0" parTransId="{43AD04E7-99F2-44D9-B8D7-A5F8605DCB6E}" sibTransId="{77A6043F-A738-4871-ABBD-E401C90B5BE6}"/>
    <dgm:cxn modelId="{76B6B9B9-3E4D-4FD4-8F40-4E4E6734A742}" type="presOf" srcId="{35B60F7F-E0BD-4942-8E7B-EC7FA4B5AA27}" destId="{6C360718-8D4A-4389-AAB9-B013961CA7FB}" srcOrd="0" destOrd="0" presId="urn:microsoft.com/office/officeart/2005/8/layout/hProcess9"/>
    <dgm:cxn modelId="{73398F3D-E673-4871-8A85-41A8AAB334AD}" type="presOf" srcId="{19762F30-460E-48C5-91D3-510E1F544FD0}" destId="{4A80CFFC-376C-468E-87EC-3EC58005E713}" srcOrd="0" destOrd="0" presId="urn:microsoft.com/office/officeart/2005/8/layout/hProcess9"/>
    <dgm:cxn modelId="{45FA8CD0-5409-4D3A-9F88-F25DE878D933}" srcId="{3E88E32A-B5B9-431A-AD6E-364C82C40C63}" destId="{1F653DED-26E3-4647-BA4C-603AF6F807E3}" srcOrd="7" destOrd="0" parTransId="{53F63C59-B3A7-497B-A1E6-9D7525ABDDF8}" sibTransId="{98F7844F-904C-4E09-ACF4-06E7680D9070}"/>
    <dgm:cxn modelId="{2AB95AEE-2E00-40CC-BA70-15A7F39D6F4D}" srcId="{3E88E32A-B5B9-431A-AD6E-364C82C40C63}" destId="{35B60F7F-E0BD-4942-8E7B-EC7FA4B5AA27}" srcOrd="4" destOrd="0" parTransId="{DAA9EE85-3610-43FC-A904-218CFDB3E88E}" sibTransId="{E0026CBD-B0CB-4B9F-8CB2-5CF3E8FF3D9B}"/>
    <dgm:cxn modelId="{81744A6A-E3F8-496C-B64D-1A061B23E911}" srcId="{3E88E32A-B5B9-431A-AD6E-364C82C40C63}" destId="{D581E009-8499-4537-9ABF-C4DDFCC58DC0}" srcOrd="2" destOrd="0" parTransId="{7B2EC464-D366-49EA-A71D-6B4B5462603A}" sibTransId="{67AB16C9-D07D-458E-9F69-86A7893542DA}"/>
    <dgm:cxn modelId="{ADC0D5DD-1A23-4E0D-A7E1-034A27DD9217}" type="presOf" srcId="{39E3BBE6-07CF-4FA7-B0E6-41259FF81070}" destId="{8B529C3C-4099-44CC-8D86-896233893456}" srcOrd="0" destOrd="0" presId="urn:microsoft.com/office/officeart/2005/8/layout/hProcess9"/>
    <dgm:cxn modelId="{9AD84F7C-8BD9-4AEC-B7D0-5D4876DC4A2C}" type="presParOf" srcId="{095CB29B-F7AE-4313-A5B9-CF8B77ACEF80}" destId="{5EB965B0-8E9E-4CF9-B65C-8D92DA981A6E}" srcOrd="0" destOrd="0" presId="urn:microsoft.com/office/officeart/2005/8/layout/hProcess9"/>
    <dgm:cxn modelId="{622D9EC8-EC67-4F25-B12E-94EDD0729AE3}" type="presParOf" srcId="{095CB29B-F7AE-4313-A5B9-CF8B77ACEF80}" destId="{772349B8-7740-4A0D-8FCD-17E68C12D0E6}" srcOrd="1" destOrd="0" presId="urn:microsoft.com/office/officeart/2005/8/layout/hProcess9"/>
    <dgm:cxn modelId="{1EE4B037-D6B6-473D-B0AC-5E3465CDBBAD}" type="presParOf" srcId="{772349B8-7740-4A0D-8FCD-17E68C12D0E6}" destId="{1697A277-A2D5-41D3-B5D6-C368D430D1AB}" srcOrd="0" destOrd="0" presId="urn:microsoft.com/office/officeart/2005/8/layout/hProcess9"/>
    <dgm:cxn modelId="{B52FF5CA-5EBB-412E-856E-5B64D3E473B8}" type="presParOf" srcId="{772349B8-7740-4A0D-8FCD-17E68C12D0E6}" destId="{EA56F89C-EF32-4B0B-B402-186B0F579149}" srcOrd="1" destOrd="0" presId="urn:microsoft.com/office/officeart/2005/8/layout/hProcess9"/>
    <dgm:cxn modelId="{9C37757D-861F-4250-B77A-BC13E3E7289D}" type="presParOf" srcId="{772349B8-7740-4A0D-8FCD-17E68C12D0E6}" destId="{FB09D1CE-A804-4AC2-BA55-D62E749E3BCD}" srcOrd="2" destOrd="0" presId="urn:microsoft.com/office/officeart/2005/8/layout/hProcess9"/>
    <dgm:cxn modelId="{4EA5E59D-17F1-48CD-9BF5-357024BA8CC4}" type="presParOf" srcId="{772349B8-7740-4A0D-8FCD-17E68C12D0E6}" destId="{062A9A50-CC09-4367-BFC1-8C09EE70A195}" srcOrd="3" destOrd="0" presId="urn:microsoft.com/office/officeart/2005/8/layout/hProcess9"/>
    <dgm:cxn modelId="{091544AD-72EE-48F3-90B7-115F4DFA9DC6}" type="presParOf" srcId="{772349B8-7740-4A0D-8FCD-17E68C12D0E6}" destId="{55B6ED81-954B-4346-9496-241F28C3CF99}" srcOrd="4" destOrd="0" presId="urn:microsoft.com/office/officeart/2005/8/layout/hProcess9"/>
    <dgm:cxn modelId="{6A3F383B-45E8-4D0E-BD8F-B580DD3658FA}" type="presParOf" srcId="{772349B8-7740-4A0D-8FCD-17E68C12D0E6}" destId="{FDDA3470-BA93-4201-AAD9-91A0F0A227CC}" srcOrd="5" destOrd="0" presId="urn:microsoft.com/office/officeart/2005/8/layout/hProcess9"/>
    <dgm:cxn modelId="{BF6491ED-A273-4E79-A782-A3C22A859F01}" type="presParOf" srcId="{772349B8-7740-4A0D-8FCD-17E68C12D0E6}" destId="{2B3B7201-C75E-46A9-957A-7322F78FF2AE}" srcOrd="6" destOrd="0" presId="urn:microsoft.com/office/officeart/2005/8/layout/hProcess9"/>
    <dgm:cxn modelId="{C5FA6509-0299-4ACA-91D1-4A7F1E62720E}" type="presParOf" srcId="{772349B8-7740-4A0D-8FCD-17E68C12D0E6}" destId="{D7B9BEE2-52A7-46F8-A7B0-DC730207317D}" srcOrd="7" destOrd="0" presId="urn:microsoft.com/office/officeart/2005/8/layout/hProcess9"/>
    <dgm:cxn modelId="{18AFDD17-CCD0-4FC6-AB10-00E8961B0A61}" type="presParOf" srcId="{772349B8-7740-4A0D-8FCD-17E68C12D0E6}" destId="{6C360718-8D4A-4389-AAB9-B013961CA7FB}" srcOrd="8" destOrd="0" presId="urn:microsoft.com/office/officeart/2005/8/layout/hProcess9"/>
    <dgm:cxn modelId="{09EF4389-8396-48E6-94D0-B283DD408792}" type="presParOf" srcId="{772349B8-7740-4A0D-8FCD-17E68C12D0E6}" destId="{5171993A-C440-49D9-B8F0-A9BF68F356FB}" srcOrd="9" destOrd="0" presId="urn:microsoft.com/office/officeart/2005/8/layout/hProcess9"/>
    <dgm:cxn modelId="{86C52793-D06C-4AC6-B48F-B67AA6A7D3B1}" type="presParOf" srcId="{772349B8-7740-4A0D-8FCD-17E68C12D0E6}" destId="{4A80CFFC-376C-468E-87EC-3EC58005E713}" srcOrd="10" destOrd="0" presId="urn:microsoft.com/office/officeart/2005/8/layout/hProcess9"/>
    <dgm:cxn modelId="{A8B1FB81-CB87-40E8-AAFD-1DD018179D8C}" type="presParOf" srcId="{772349B8-7740-4A0D-8FCD-17E68C12D0E6}" destId="{0C56AB49-C8F6-4AB0-887B-28A674EEA9D3}" srcOrd="11" destOrd="0" presId="urn:microsoft.com/office/officeart/2005/8/layout/hProcess9"/>
    <dgm:cxn modelId="{BEA67760-77D0-4221-83E1-487832BDAF58}" type="presParOf" srcId="{772349B8-7740-4A0D-8FCD-17E68C12D0E6}" destId="{8B529C3C-4099-44CC-8D86-896233893456}" srcOrd="12" destOrd="0" presId="urn:microsoft.com/office/officeart/2005/8/layout/hProcess9"/>
    <dgm:cxn modelId="{CD8E4787-BB41-4233-A90E-42649C7DEE5F}" type="presParOf" srcId="{772349B8-7740-4A0D-8FCD-17E68C12D0E6}" destId="{7A6E0852-EFAE-4749-A8CE-640D5BAE568A}" srcOrd="13" destOrd="0" presId="urn:microsoft.com/office/officeart/2005/8/layout/hProcess9"/>
    <dgm:cxn modelId="{4A9C6CB6-C58C-404A-A8E0-C239A04BC740}" type="presParOf" srcId="{772349B8-7740-4A0D-8FCD-17E68C12D0E6}" destId="{7633CFD9-ACE4-496A-9E26-8FB4CE5C8DD5}" srcOrd="14" destOrd="0" presId="urn:microsoft.com/office/officeart/2005/8/layout/hProcess9"/>
  </dgm:cxnLst>
  <dgm:bg>
    <a:solidFill>
      <a:srgbClr val="FFC00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403367-89AF-3141-BF96-E0BE9B1DD945}">
      <dsp:nvSpPr>
        <dsp:cNvPr id="0" name=""/>
        <dsp:cNvSpPr/>
      </dsp:nvSpPr>
      <dsp:spPr>
        <a:xfrm>
          <a:off x="0" y="361763"/>
          <a:ext cx="4776192" cy="1278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686" tIns="291592" rIns="3706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Patient-centred and safe</a:t>
          </a:r>
          <a:endParaRPr lang="en-US" sz="1400" i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Public health driven</a:t>
          </a:r>
          <a:endParaRPr lang="en-GB" sz="1400" i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Prevention-focussed</a:t>
          </a:r>
          <a:endParaRPr lang="en-GB" sz="1400" i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Professionally-</a:t>
          </a:r>
          <a:r>
            <a:rPr lang="en-GB" sz="1400" b="1" i="1" kern="1200" dirty="0" smtClean="0"/>
            <a:t>inspired</a:t>
          </a:r>
          <a:endParaRPr lang="en-GB" sz="1400" kern="1200" dirty="0"/>
        </a:p>
      </dsp:txBody>
      <dsp:txXfrm>
        <a:off x="0" y="361763"/>
        <a:ext cx="4776192" cy="1278900"/>
      </dsp:txXfrm>
    </dsp:sp>
    <dsp:sp modelId="{967D4C33-5E76-1E48-B5C9-2EC9A0DB93BA}">
      <dsp:nvSpPr>
        <dsp:cNvPr id="0" name=""/>
        <dsp:cNvSpPr/>
      </dsp:nvSpPr>
      <dsp:spPr>
        <a:xfrm>
          <a:off x="238809" y="155123"/>
          <a:ext cx="3343334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370" tIns="0" rIns="12637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 </a:t>
          </a:r>
          <a:endParaRPr lang="en-US" sz="1400" kern="1200" dirty="0"/>
        </a:p>
      </dsp:txBody>
      <dsp:txXfrm>
        <a:off x="258984" y="175298"/>
        <a:ext cx="3302984" cy="372930"/>
      </dsp:txXfrm>
    </dsp:sp>
    <dsp:sp modelId="{32227B70-054D-0A45-841F-536580C5AC29}">
      <dsp:nvSpPr>
        <dsp:cNvPr id="0" name=""/>
        <dsp:cNvSpPr/>
      </dsp:nvSpPr>
      <dsp:spPr>
        <a:xfrm>
          <a:off x="0" y="1922903"/>
          <a:ext cx="4776192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686" tIns="291592" rIns="3706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Objectives clear </a:t>
          </a:r>
          <a:endParaRPr lang="en-US" sz="1400" i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Outcome driven</a:t>
          </a:r>
          <a:endParaRPr lang="en-GB" sz="1400" i="0" kern="1200" dirty="0"/>
        </a:p>
      </dsp:txBody>
      <dsp:txXfrm>
        <a:off x="0" y="1922903"/>
        <a:ext cx="4776192" cy="815850"/>
      </dsp:txXfrm>
    </dsp:sp>
    <dsp:sp modelId="{7BBF6212-BFA3-8D42-87DB-D002EC4E173F}">
      <dsp:nvSpPr>
        <dsp:cNvPr id="0" name=""/>
        <dsp:cNvSpPr/>
      </dsp:nvSpPr>
      <dsp:spPr>
        <a:xfrm>
          <a:off x="238809" y="1716263"/>
          <a:ext cx="3343334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370" tIns="0" rIns="12637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</a:t>
          </a:r>
          <a:endParaRPr lang="en-US" sz="1400" kern="1200" dirty="0"/>
        </a:p>
      </dsp:txBody>
      <dsp:txXfrm>
        <a:off x="258984" y="1736438"/>
        <a:ext cx="3302984" cy="372930"/>
      </dsp:txXfrm>
    </dsp:sp>
    <dsp:sp modelId="{F82D60B4-F86E-2A4E-9490-97A8F1B8BD41}">
      <dsp:nvSpPr>
        <dsp:cNvPr id="0" name=""/>
        <dsp:cNvSpPr/>
      </dsp:nvSpPr>
      <dsp:spPr>
        <a:xfrm>
          <a:off x="0" y="3020993"/>
          <a:ext cx="4776192" cy="595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686" tIns="291592" rIns="3706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1" kern="1200" dirty="0" smtClean="0"/>
            <a:t>Evidence based</a:t>
          </a:r>
          <a:endParaRPr lang="en-US" sz="1400" kern="1200" dirty="0"/>
        </a:p>
      </dsp:txBody>
      <dsp:txXfrm>
        <a:off x="0" y="3020993"/>
        <a:ext cx="4776192" cy="595350"/>
      </dsp:txXfrm>
    </dsp:sp>
    <dsp:sp modelId="{255168C9-4FE7-DE45-B7C0-9FCF1B65B711}">
      <dsp:nvSpPr>
        <dsp:cNvPr id="0" name=""/>
        <dsp:cNvSpPr/>
      </dsp:nvSpPr>
      <dsp:spPr>
        <a:xfrm>
          <a:off x="238809" y="2814353"/>
          <a:ext cx="3343334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370" tIns="0" rIns="12637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</a:t>
          </a:r>
          <a:endParaRPr lang="en-US" sz="1400" kern="1200" dirty="0"/>
        </a:p>
      </dsp:txBody>
      <dsp:txXfrm>
        <a:off x="258984" y="2834528"/>
        <a:ext cx="3302984" cy="372930"/>
      </dsp:txXfrm>
    </dsp:sp>
    <dsp:sp modelId="{0741BC61-753B-DD47-9AB5-7E3272050EFE}">
      <dsp:nvSpPr>
        <dsp:cNvPr id="0" name=""/>
        <dsp:cNvSpPr/>
      </dsp:nvSpPr>
      <dsp:spPr>
        <a:xfrm>
          <a:off x="0" y="3898583"/>
          <a:ext cx="4776192" cy="595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686" tIns="291592" rIns="3706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Team delivered</a:t>
          </a:r>
          <a:endParaRPr lang="en-US" sz="1400" i="0" kern="1200" dirty="0"/>
        </a:p>
      </dsp:txBody>
      <dsp:txXfrm>
        <a:off x="0" y="3898583"/>
        <a:ext cx="4776192" cy="595350"/>
      </dsp:txXfrm>
    </dsp:sp>
    <dsp:sp modelId="{F28B71D7-9634-B942-8081-887E8FBF047B}">
      <dsp:nvSpPr>
        <dsp:cNvPr id="0" name=""/>
        <dsp:cNvSpPr/>
      </dsp:nvSpPr>
      <dsp:spPr>
        <a:xfrm>
          <a:off x="238809" y="3691943"/>
          <a:ext cx="3343334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370" tIns="0" rIns="12637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</a:t>
          </a:r>
          <a:endParaRPr lang="en-US" sz="1400" kern="1200" dirty="0"/>
        </a:p>
      </dsp:txBody>
      <dsp:txXfrm>
        <a:off x="258984" y="3712118"/>
        <a:ext cx="3302984" cy="372930"/>
      </dsp:txXfrm>
    </dsp:sp>
    <dsp:sp modelId="{C47107D2-9B69-A348-8723-DF68564384EB}">
      <dsp:nvSpPr>
        <dsp:cNvPr id="0" name=""/>
        <dsp:cNvSpPr/>
      </dsp:nvSpPr>
      <dsp:spPr>
        <a:xfrm>
          <a:off x="0" y="4776173"/>
          <a:ext cx="4776192" cy="595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686" tIns="291592" rIns="3706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Integrated</a:t>
          </a:r>
          <a:endParaRPr lang="en-US" sz="1400" b="1" kern="1200" dirty="0"/>
        </a:p>
      </dsp:txBody>
      <dsp:txXfrm>
        <a:off x="0" y="4776173"/>
        <a:ext cx="4776192" cy="595350"/>
      </dsp:txXfrm>
    </dsp:sp>
    <dsp:sp modelId="{4793A5D1-8A79-D141-8AF9-01BB77B4494D}">
      <dsp:nvSpPr>
        <dsp:cNvPr id="0" name=""/>
        <dsp:cNvSpPr/>
      </dsp:nvSpPr>
      <dsp:spPr>
        <a:xfrm>
          <a:off x="238809" y="4569533"/>
          <a:ext cx="3343334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370" tIns="0" rIns="12637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</a:t>
          </a:r>
          <a:endParaRPr lang="en-US" sz="1400" kern="1200" dirty="0"/>
        </a:p>
      </dsp:txBody>
      <dsp:txXfrm>
        <a:off x="258984" y="4589708"/>
        <a:ext cx="3302984" cy="372930"/>
      </dsp:txXfrm>
    </dsp:sp>
    <dsp:sp modelId="{8C7B2F42-1332-1345-A5D9-79AB92DCEAD6}">
      <dsp:nvSpPr>
        <dsp:cNvPr id="0" name=""/>
        <dsp:cNvSpPr/>
      </dsp:nvSpPr>
      <dsp:spPr>
        <a:xfrm>
          <a:off x="0" y="5653762"/>
          <a:ext cx="4776192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0686" tIns="291592" rIns="3706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Cost efficient and effective</a:t>
          </a:r>
          <a:endParaRPr lang="en-US" sz="1400" i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Clinically governed</a:t>
          </a:r>
          <a:endParaRPr lang="en-US" sz="1400" i="0" kern="1200" dirty="0"/>
        </a:p>
      </dsp:txBody>
      <dsp:txXfrm>
        <a:off x="0" y="5653762"/>
        <a:ext cx="4776192" cy="815850"/>
      </dsp:txXfrm>
    </dsp:sp>
    <dsp:sp modelId="{201ECFE7-2F91-D841-AE0F-1916B8E92412}">
      <dsp:nvSpPr>
        <dsp:cNvPr id="0" name=""/>
        <dsp:cNvSpPr/>
      </dsp:nvSpPr>
      <dsp:spPr>
        <a:xfrm>
          <a:off x="238809" y="5447123"/>
          <a:ext cx="3343334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6370" tIns="0" rIns="12637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</a:t>
          </a:r>
          <a:endParaRPr lang="en-US" sz="1400" kern="1200" dirty="0"/>
        </a:p>
      </dsp:txBody>
      <dsp:txXfrm>
        <a:off x="258984" y="5467298"/>
        <a:ext cx="3302984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B965B0-8E9E-4CF9-B65C-8D92DA981A6E}">
      <dsp:nvSpPr>
        <dsp:cNvPr id="0" name=""/>
        <dsp:cNvSpPr/>
      </dsp:nvSpPr>
      <dsp:spPr>
        <a:xfrm>
          <a:off x="599466" y="0"/>
          <a:ext cx="6793954" cy="5904656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97A277-A2D5-41D3-B5D6-C368D430D1AB}">
      <dsp:nvSpPr>
        <dsp:cNvPr id="0" name=""/>
        <dsp:cNvSpPr/>
      </dsp:nvSpPr>
      <dsp:spPr>
        <a:xfrm>
          <a:off x="317" y="1771396"/>
          <a:ext cx="957156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Arrival</a:t>
          </a:r>
          <a:endParaRPr lang="en-GB" sz="1200" kern="1200" dirty="0"/>
        </a:p>
      </dsp:txBody>
      <dsp:txXfrm>
        <a:off x="47042" y="1818121"/>
        <a:ext cx="863706" cy="2268412"/>
      </dsp:txXfrm>
    </dsp:sp>
    <dsp:sp modelId="{FB09D1CE-A804-4AC2-BA55-D62E749E3BCD}">
      <dsp:nvSpPr>
        <dsp:cNvPr id="0" name=""/>
        <dsp:cNvSpPr/>
      </dsp:nvSpPr>
      <dsp:spPr>
        <a:xfrm>
          <a:off x="1005331" y="1771396"/>
          <a:ext cx="957156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Midwife Assessment</a:t>
          </a:r>
          <a:endParaRPr lang="en-GB" sz="1200" kern="1200" dirty="0"/>
        </a:p>
      </dsp:txBody>
      <dsp:txXfrm>
        <a:off x="1052056" y="1818121"/>
        <a:ext cx="863706" cy="2268412"/>
      </dsp:txXfrm>
    </dsp:sp>
    <dsp:sp modelId="{55B6ED81-954B-4346-9496-241F28C3CF99}">
      <dsp:nvSpPr>
        <dsp:cNvPr id="0" name=""/>
        <dsp:cNvSpPr/>
      </dsp:nvSpPr>
      <dsp:spPr>
        <a:xfrm>
          <a:off x="2010345" y="1771396"/>
          <a:ext cx="957156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History &amp; examination</a:t>
          </a:r>
          <a:endParaRPr lang="en-GB" sz="1200" kern="1200" dirty="0"/>
        </a:p>
      </dsp:txBody>
      <dsp:txXfrm>
        <a:off x="2057070" y="1818121"/>
        <a:ext cx="863706" cy="2268412"/>
      </dsp:txXfrm>
    </dsp:sp>
    <dsp:sp modelId="{2B3B7201-C75E-46A9-957A-7322F78FF2AE}">
      <dsp:nvSpPr>
        <dsp:cNvPr id="0" name=""/>
        <dsp:cNvSpPr/>
      </dsp:nvSpPr>
      <dsp:spPr>
        <a:xfrm>
          <a:off x="3015358" y="1771396"/>
          <a:ext cx="957156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Differential diagnosis</a:t>
          </a:r>
          <a:endParaRPr lang="en-GB" sz="1200" kern="1200" dirty="0"/>
        </a:p>
      </dsp:txBody>
      <dsp:txXfrm>
        <a:off x="3062083" y="1818121"/>
        <a:ext cx="863706" cy="2268412"/>
      </dsp:txXfrm>
    </dsp:sp>
    <dsp:sp modelId="{6C360718-8D4A-4389-AAB9-B013961CA7FB}">
      <dsp:nvSpPr>
        <dsp:cNvPr id="0" name=""/>
        <dsp:cNvSpPr/>
      </dsp:nvSpPr>
      <dsp:spPr>
        <a:xfrm>
          <a:off x="4020372" y="1771396"/>
          <a:ext cx="957156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Handover to clinical officer</a:t>
          </a:r>
          <a:endParaRPr lang="en-GB" sz="1200" kern="1200" dirty="0"/>
        </a:p>
      </dsp:txBody>
      <dsp:txXfrm>
        <a:off x="4067097" y="1818121"/>
        <a:ext cx="863706" cy="2268412"/>
      </dsp:txXfrm>
    </dsp:sp>
    <dsp:sp modelId="{4A80CFFC-376C-468E-87EC-3EC58005E713}">
      <dsp:nvSpPr>
        <dsp:cNvPr id="0" name=""/>
        <dsp:cNvSpPr/>
      </dsp:nvSpPr>
      <dsp:spPr>
        <a:xfrm>
          <a:off x="5025386" y="1771396"/>
          <a:ext cx="957156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History and examination</a:t>
          </a:r>
          <a:endParaRPr lang="en-GB" sz="1200" kern="1200" dirty="0"/>
        </a:p>
      </dsp:txBody>
      <dsp:txXfrm>
        <a:off x="5072111" y="1818121"/>
        <a:ext cx="863706" cy="2268412"/>
      </dsp:txXfrm>
    </dsp:sp>
    <dsp:sp modelId="{8B529C3C-4099-44CC-8D86-896233893456}">
      <dsp:nvSpPr>
        <dsp:cNvPr id="0" name=""/>
        <dsp:cNvSpPr/>
      </dsp:nvSpPr>
      <dsp:spPr>
        <a:xfrm>
          <a:off x="6030400" y="1771396"/>
          <a:ext cx="957156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Differential diagnosis</a:t>
          </a:r>
          <a:endParaRPr lang="en-GB" sz="1200" kern="1200" dirty="0"/>
        </a:p>
      </dsp:txBody>
      <dsp:txXfrm>
        <a:off x="6077125" y="1818121"/>
        <a:ext cx="863706" cy="2268412"/>
      </dsp:txXfrm>
    </dsp:sp>
    <dsp:sp modelId="{7633CFD9-ACE4-496A-9E26-8FB4CE5C8DD5}">
      <dsp:nvSpPr>
        <dsp:cNvPr id="0" name=""/>
        <dsp:cNvSpPr/>
      </dsp:nvSpPr>
      <dsp:spPr>
        <a:xfrm>
          <a:off x="7035414" y="1771396"/>
          <a:ext cx="957156" cy="23618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Develop plan of care</a:t>
          </a:r>
          <a:endParaRPr lang="en-GB" sz="1200" kern="1200" dirty="0"/>
        </a:p>
      </dsp:txBody>
      <dsp:txXfrm>
        <a:off x="7082139" y="1818121"/>
        <a:ext cx="863706" cy="2268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93271-333E-45AA-8D94-441E1017507F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57DAA-B66B-4B1E-9F79-1453D606C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627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23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64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513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04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39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65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80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56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470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931B6-4B4E-49CA-89F0-6AA581B4F337}" type="datetimeFigureOut">
              <a:rPr lang="en-GB" smtClean="0"/>
              <a:t>29/05/2012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EE73D-166C-4247-AF7A-106284E32D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29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clinicians do audits?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Why do you want to improve care?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41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Important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You are providing a service – so who is the customer?</a:t>
            </a:r>
          </a:p>
          <a:p>
            <a:r>
              <a:rPr lang="en-GB" dirty="0" smtClean="0"/>
              <a:t>Is there variability, waste, poor morale, poor value for money and defects in your system?</a:t>
            </a:r>
          </a:p>
          <a:p>
            <a:r>
              <a:rPr lang="en-GB" dirty="0" smtClean="0"/>
              <a:t>Does your system have the capacity to cause harm?</a:t>
            </a:r>
          </a:p>
          <a:p>
            <a:r>
              <a:rPr lang="en-GB" dirty="0" smtClean="0"/>
              <a:t>How much of your system adds value from the patient’s perspective?</a:t>
            </a:r>
          </a:p>
          <a:p>
            <a:r>
              <a:rPr lang="en-GB" dirty="0" smtClean="0"/>
              <a:t>Has your system been designed?</a:t>
            </a:r>
          </a:p>
        </p:txBody>
      </p:sp>
    </p:spTree>
    <p:extLst>
      <p:ext uri="{BB962C8B-B14F-4D97-AF65-F5344CB8AC3E}">
        <p14:creationId xmlns:p14="http://schemas.microsoft.com/office/powerpoint/2010/main" val="115508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use clinical systems improvement methodologies?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99381"/>
            <a:ext cx="8784976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They are good at discovering waste in a system</a:t>
            </a:r>
          </a:p>
          <a:p>
            <a:r>
              <a:rPr lang="en-GB" dirty="0" smtClean="0"/>
              <a:t>Can tackle the problems in your service </a:t>
            </a:r>
          </a:p>
          <a:p>
            <a:r>
              <a:rPr lang="en-GB" dirty="0" smtClean="0"/>
              <a:t>Can reduce waiting times</a:t>
            </a:r>
          </a:p>
          <a:p>
            <a:r>
              <a:rPr lang="en-GB" dirty="0" smtClean="0"/>
              <a:t>Can revolutionise your service (given commitment)</a:t>
            </a:r>
          </a:p>
          <a:p>
            <a:r>
              <a:rPr lang="en-GB" dirty="0" smtClean="0"/>
              <a:t>Require a team of key stakeholders who can analyse a problem from different perspectives (including that of the patient)</a:t>
            </a:r>
          </a:p>
          <a:p>
            <a:r>
              <a:rPr lang="en-GB" dirty="0" smtClean="0"/>
              <a:t>Who are the stakeholders in a better Malawian healthcare system?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545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Which methodologies are useful to use when considering your audits?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413"/>
            <a:ext cx="8229600" cy="4525963"/>
          </a:xfrm>
          <a:ln>
            <a:noFill/>
          </a:ln>
        </p:spPr>
        <p:txBody>
          <a:bodyPr/>
          <a:lstStyle/>
          <a:p>
            <a:r>
              <a:rPr lang="en-GB" dirty="0" smtClean="0"/>
              <a:t>Root cause analysis and the use of ‘5 whys’ to truly discover the problem</a:t>
            </a:r>
            <a:endParaRPr lang="en-GB" b="1" i="1" dirty="0" smtClean="0">
              <a:solidFill>
                <a:schemeClr val="tx2"/>
              </a:solidFill>
            </a:endParaRPr>
          </a:p>
          <a:p>
            <a:r>
              <a:rPr lang="en-GB" dirty="0" smtClean="0"/>
              <a:t>Ask the question ‘why?’ 5 times to get to the bottom of the problem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33206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whys example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patient was late in theatre, it caused a delay. </a:t>
            </a:r>
            <a:r>
              <a:rPr lang="en-US" dirty="0" smtClean="0">
                <a:solidFill>
                  <a:srgbClr val="FF0000"/>
                </a:solidFill>
              </a:rPr>
              <a:t>Why? </a:t>
            </a:r>
          </a:p>
          <a:p>
            <a:r>
              <a:rPr lang="en-US" dirty="0" smtClean="0"/>
              <a:t>There was a long wait for a trolley. </a:t>
            </a:r>
            <a:r>
              <a:rPr lang="en-US" dirty="0" smtClean="0">
                <a:solidFill>
                  <a:srgbClr val="FF0000"/>
                </a:solidFill>
              </a:rPr>
              <a:t>Why? </a:t>
            </a:r>
          </a:p>
          <a:p>
            <a:r>
              <a:rPr lang="en-US" dirty="0" smtClean="0"/>
              <a:t>A replacement trolley had to be found. </a:t>
            </a:r>
            <a:r>
              <a:rPr lang="en-US" dirty="0" smtClean="0">
                <a:solidFill>
                  <a:srgbClr val="FF0000"/>
                </a:solidFill>
              </a:rPr>
              <a:t>Why</a:t>
            </a:r>
            <a:r>
              <a:rPr lang="en-US" dirty="0" smtClean="0"/>
              <a:t>? </a:t>
            </a:r>
          </a:p>
          <a:p>
            <a:r>
              <a:rPr lang="en-US" dirty="0" smtClean="0"/>
              <a:t>One of the trolley's wheels was worn and had broken. </a:t>
            </a:r>
            <a:r>
              <a:rPr lang="en-US" dirty="0" smtClean="0">
                <a:solidFill>
                  <a:srgbClr val="FF0000"/>
                </a:solidFill>
              </a:rPr>
              <a:t>Why? </a:t>
            </a:r>
          </a:p>
          <a:p>
            <a:r>
              <a:rPr lang="en-US" dirty="0" smtClean="0"/>
              <a:t>It had not been regularly checked for wear. </a:t>
            </a:r>
            <a:r>
              <a:rPr lang="en-US" dirty="0" smtClean="0">
                <a:solidFill>
                  <a:srgbClr val="FF0000"/>
                </a:solidFill>
              </a:rPr>
              <a:t>Why?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root cause - there is no equipment maintenance schedule.</a:t>
            </a:r>
          </a:p>
          <a:p>
            <a:pPr marL="0" indent="0">
              <a:buNone/>
            </a:pPr>
            <a:r>
              <a:rPr lang="en-US" dirty="0" smtClean="0"/>
              <a:t>Setting up a proper maintenance schedule helps ensure that patients should never again be late due to faulty equipment. This reduces delays and improves flow. If you simply repair the trolley or do a one-off safety rail check, the problem may happen again sometime in the future.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2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5 Whys group 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In small groups, think of a problem that you have all experienced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As the question ‘why?’ 5 times to identify the root cause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How will you plan to improve the root cause?</a:t>
            </a:r>
          </a:p>
        </p:txBody>
      </p:sp>
    </p:spTree>
    <p:extLst>
      <p:ext uri="{BB962C8B-B14F-4D97-AF65-F5344CB8AC3E}">
        <p14:creationId xmlns:p14="http://schemas.microsoft.com/office/powerpoint/2010/main" val="1111728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that easy?</a:t>
            </a:r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Some things are considered </a:t>
            </a:r>
            <a:r>
              <a:rPr lang="en-GB" b="1" dirty="0" smtClean="0"/>
              <a:t>“</a:t>
            </a:r>
            <a:r>
              <a:rPr lang="en-GB" b="1" dirty="0" err="1" smtClean="0"/>
              <a:t>undiscussible</a:t>
            </a:r>
            <a:r>
              <a:rPr lang="en-GB" b="1" dirty="0" smtClean="0"/>
              <a:t>” </a:t>
            </a:r>
            <a:r>
              <a:rPr lang="en-GB" dirty="0" smtClean="0"/>
              <a:t>but may be the underlying cause of organisational problems</a:t>
            </a:r>
          </a:p>
          <a:p>
            <a:r>
              <a:rPr lang="en-GB" dirty="0"/>
              <a:t>Think about an example in your own </a:t>
            </a:r>
            <a:r>
              <a:rPr lang="en-GB" dirty="0" smtClean="0"/>
              <a:t>work</a:t>
            </a:r>
            <a:endParaRPr lang="en-GB" dirty="0"/>
          </a:p>
          <a:p>
            <a:r>
              <a:rPr lang="en-GB" dirty="0" smtClean="0"/>
              <a:t>Divide a page into two columns</a:t>
            </a:r>
          </a:p>
          <a:p>
            <a:r>
              <a:rPr lang="en-GB" b="1" dirty="0" smtClean="0"/>
              <a:t>In the right column: </a:t>
            </a:r>
            <a:r>
              <a:rPr lang="en-GB" dirty="0" smtClean="0"/>
              <a:t>write down an actual or imagined conversation about an unsolved </a:t>
            </a:r>
            <a:r>
              <a:rPr lang="en-GB" dirty="0"/>
              <a:t>organisational problem </a:t>
            </a:r>
            <a:r>
              <a:rPr lang="en-GB" dirty="0" smtClean="0"/>
              <a:t>on the right</a:t>
            </a:r>
          </a:p>
          <a:p>
            <a:r>
              <a:rPr lang="en-GB" b="1" dirty="0">
                <a:solidFill>
                  <a:srgbClr val="000000"/>
                </a:solidFill>
              </a:rPr>
              <a:t>I</a:t>
            </a:r>
            <a:r>
              <a:rPr lang="en-GB" b="1" dirty="0" smtClean="0">
                <a:solidFill>
                  <a:srgbClr val="000000"/>
                </a:solidFill>
              </a:rPr>
              <a:t>n </a:t>
            </a:r>
            <a:r>
              <a:rPr lang="en-GB" b="1" dirty="0">
                <a:solidFill>
                  <a:srgbClr val="000000"/>
                </a:solidFill>
              </a:rPr>
              <a:t>the </a:t>
            </a:r>
            <a:r>
              <a:rPr lang="en-GB" b="1" dirty="0" smtClean="0">
                <a:solidFill>
                  <a:srgbClr val="000000"/>
                </a:solidFill>
              </a:rPr>
              <a:t>left column: </a:t>
            </a:r>
            <a:r>
              <a:rPr lang="en-GB" dirty="0" smtClean="0"/>
              <a:t>write your unspoken thoughts &amp; feelings relating to the conversation</a:t>
            </a:r>
          </a:p>
          <a:p>
            <a:r>
              <a:rPr lang="en-GB" dirty="0"/>
              <a:t>N</a:t>
            </a:r>
            <a:r>
              <a:rPr lang="en-GB" dirty="0" smtClean="0"/>
              <a:t>ow you are more aware of </a:t>
            </a:r>
            <a:r>
              <a:rPr lang="en-GB" dirty="0"/>
              <a:t>any “undiscussable” </a:t>
            </a:r>
            <a:r>
              <a:rPr lang="en-GB" dirty="0" smtClean="0"/>
              <a:t>problems, think about how you might discuss them </a:t>
            </a:r>
          </a:p>
        </p:txBody>
      </p:sp>
    </p:spTree>
    <p:extLst>
      <p:ext uri="{BB962C8B-B14F-4D97-AF65-F5344CB8AC3E}">
        <p14:creationId xmlns:p14="http://schemas.microsoft.com/office/powerpoint/2010/main" val="1677605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374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Define a patient journey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</a:t>
            </a:r>
            <a:r>
              <a:rPr lang="en-GB" dirty="0" smtClean="0"/>
              <a:t>two groups</a:t>
            </a:r>
            <a:r>
              <a:rPr lang="en-GB" dirty="0" smtClean="0"/>
              <a:t>, discuss the patient journey for a 22 year old woman presenting with obstructed labour</a:t>
            </a:r>
          </a:p>
          <a:p>
            <a:r>
              <a:rPr lang="en-GB" dirty="0" smtClean="0"/>
              <a:t>What are all the steps that she </a:t>
            </a:r>
            <a:r>
              <a:rPr lang="en-GB" dirty="0" smtClean="0"/>
              <a:t>experiences from arriving at the hospital?</a:t>
            </a:r>
            <a:endParaRPr lang="en-GB" dirty="0" smtClean="0"/>
          </a:p>
          <a:p>
            <a:pPr lvl="1"/>
            <a:r>
              <a:rPr lang="en-GB" dirty="0" smtClean="0"/>
              <a:t>All the members of staff she meets</a:t>
            </a:r>
          </a:p>
          <a:p>
            <a:pPr lvl="1"/>
            <a:r>
              <a:rPr lang="en-GB" dirty="0" smtClean="0"/>
              <a:t>All the procedures she undergoes</a:t>
            </a:r>
          </a:p>
          <a:p>
            <a:pPr lvl="1"/>
            <a:r>
              <a:rPr lang="en-GB" dirty="0" smtClean="0"/>
              <a:t>Map these steps out as a flow chart on paper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129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4938070"/>
              </p:ext>
            </p:extLst>
          </p:nvPr>
        </p:nvGraphicFramePr>
        <p:xfrm>
          <a:off x="251520" y="548680"/>
          <a:ext cx="799288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71841"/>
            <a:ext cx="1097228" cy="1057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71841"/>
            <a:ext cx="1097228" cy="1057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71841"/>
            <a:ext cx="1097228" cy="1057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19502" y="-36096"/>
            <a:ext cx="54888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Is our patient journey wasteful?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655676" y="4869160"/>
            <a:ext cx="58326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Does every step add value to our patient?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158284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Waste that does not add value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064896" cy="48006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GB" sz="3600" b="1" i="1" dirty="0"/>
          </a:p>
          <a:p>
            <a:r>
              <a:rPr lang="en-GB" dirty="0" smtClean="0"/>
              <a:t>Unnecessary </a:t>
            </a:r>
            <a:r>
              <a:rPr lang="en-GB" dirty="0"/>
              <a:t>movement of </a:t>
            </a:r>
            <a:r>
              <a:rPr lang="en-GB" dirty="0" smtClean="0"/>
              <a:t>patients</a:t>
            </a:r>
          </a:p>
          <a:p>
            <a:r>
              <a:rPr lang="en-GB" dirty="0" smtClean="0"/>
              <a:t>Unnecessary motion (equipment and consumables not to hand)</a:t>
            </a:r>
          </a:p>
          <a:p>
            <a:r>
              <a:rPr lang="en-GB" dirty="0" smtClean="0"/>
              <a:t>Waiting</a:t>
            </a:r>
          </a:p>
          <a:p>
            <a:r>
              <a:rPr lang="en-GB" dirty="0"/>
              <a:t>U</a:t>
            </a:r>
            <a:r>
              <a:rPr lang="en-GB" dirty="0" smtClean="0"/>
              <a:t>nnecessary </a:t>
            </a:r>
            <a:r>
              <a:rPr lang="en-GB" dirty="0"/>
              <a:t>tests and </a:t>
            </a:r>
            <a:r>
              <a:rPr lang="en-GB" dirty="0" smtClean="0"/>
              <a:t>investigations</a:t>
            </a:r>
          </a:p>
          <a:p>
            <a:r>
              <a:rPr lang="en-GB" dirty="0" smtClean="0"/>
              <a:t>Over </a:t>
            </a:r>
            <a:r>
              <a:rPr lang="en-GB" dirty="0"/>
              <a:t>processing (repeated history </a:t>
            </a:r>
            <a:r>
              <a:rPr lang="en-GB" dirty="0" smtClean="0"/>
              <a:t>taking, examinations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r>
              <a:rPr lang="en-GB" dirty="0" smtClean="0"/>
              <a:t>Errors</a:t>
            </a:r>
          </a:p>
          <a:p>
            <a:r>
              <a:rPr lang="en-GB" dirty="0" err="1" smtClean="0"/>
              <a:t>Overdurden</a:t>
            </a:r>
            <a:r>
              <a:rPr lang="en-GB" dirty="0" smtClean="0"/>
              <a:t> </a:t>
            </a:r>
            <a:r>
              <a:rPr lang="en-GB" dirty="0"/>
              <a:t>of staff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411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What are values?</a:t>
            </a:r>
          </a:p>
          <a:p>
            <a:pPr marL="0" indent="0" algn="ctr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30568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99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 you improve your</a:t>
            </a:r>
            <a:br>
              <a:rPr lang="en-US" dirty="0" smtClean="0"/>
            </a:br>
            <a:r>
              <a:rPr lang="en-US" dirty="0" smtClean="0"/>
              <a:t>patient’s journey?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050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Values are principles and beliefs that guide our actions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59964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What are the values of your patients?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040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In clinical practice whose values do we need to be aware of?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226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Respect for the diversity of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316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48847812"/>
              </p:ext>
            </p:extLst>
          </p:nvPr>
        </p:nvGraphicFramePr>
        <p:xfrm>
          <a:off x="2339752" y="116632"/>
          <a:ext cx="4776192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9635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clinical systems improvement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954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the perfect healthcare system?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/>
          <a:lstStyle/>
          <a:p>
            <a:r>
              <a:rPr lang="en-GB" dirty="0" smtClean="0"/>
              <a:t>No needless deaths</a:t>
            </a:r>
          </a:p>
          <a:p>
            <a:r>
              <a:rPr lang="en-GB" dirty="0" smtClean="0"/>
              <a:t>No needless suffering </a:t>
            </a:r>
          </a:p>
          <a:p>
            <a:r>
              <a:rPr lang="en-GB" dirty="0" smtClean="0"/>
              <a:t>No delays</a:t>
            </a:r>
          </a:p>
          <a:p>
            <a:r>
              <a:rPr lang="en-GB" dirty="0" smtClean="0"/>
              <a:t>No waste</a:t>
            </a:r>
          </a:p>
          <a:p>
            <a:r>
              <a:rPr lang="en-GB" dirty="0" smtClean="0"/>
              <a:t>No inequalities </a:t>
            </a:r>
          </a:p>
          <a:p>
            <a:r>
              <a:rPr lang="en-GB" dirty="0" smtClean="0"/>
              <a:t>No feelings of helplessness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123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</TotalTime>
  <Words>681</Words>
  <Application>Microsoft Macintosh PowerPoint</Application>
  <PresentationFormat>On-screen Show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Why do clinicians do audits?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 to clinical systems improvement</vt:lpstr>
      <vt:lpstr>What is the perfect healthcare system?</vt:lpstr>
      <vt:lpstr>Important questions</vt:lpstr>
      <vt:lpstr>Why use clinical systems improvement methodologies?</vt:lpstr>
      <vt:lpstr>Which methodologies are useful to use when considering your audits?</vt:lpstr>
      <vt:lpstr>5 whys example</vt:lpstr>
      <vt:lpstr>5 Whys group exercise</vt:lpstr>
      <vt:lpstr>Was that easy?</vt:lpstr>
      <vt:lpstr>PowerPoint Presentation</vt:lpstr>
      <vt:lpstr>Define a patient journey</vt:lpstr>
      <vt:lpstr>PowerPoint Presentation</vt:lpstr>
      <vt:lpstr>Waste that does not add value </vt:lpstr>
      <vt:lpstr>Can you improve your patient’s journey?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Malawi May 2012</dc:title>
  <dc:creator>Malawi006</dc:creator>
  <cp:lastModifiedBy>David Davies</cp:lastModifiedBy>
  <cp:revision>44</cp:revision>
  <dcterms:created xsi:type="dcterms:W3CDTF">2012-05-13T14:53:46Z</dcterms:created>
  <dcterms:modified xsi:type="dcterms:W3CDTF">2012-05-29T15:46:21Z</dcterms:modified>
</cp:coreProperties>
</file>