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7DA3B-269D-4FAB-96DE-F9B4F477C746}" type="datetimeFigureOut">
              <a:rPr lang="en-US" smtClean="0"/>
              <a:pPr/>
              <a:t>5/25/2013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702-52F2-4619-9A63-A5D9507C27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7DA3B-269D-4FAB-96DE-F9B4F477C746}" type="datetimeFigureOut">
              <a:rPr lang="en-US" smtClean="0"/>
              <a:pPr/>
              <a:t>5/25/2013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702-52F2-4619-9A63-A5D9507C27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7DA3B-269D-4FAB-96DE-F9B4F477C746}" type="datetimeFigureOut">
              <a:rPr lang="en-US" smtClean="0"/>
              <a:pPr/>
              <a:t>5/25/2013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702-52F2-4619-9A63-A5D9507C27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7DA3B-269D-4FAB-96DE-F9B4F477C746}" type="datetimeFigureOut">
              <a:rPr lang="en-US" smtClean="0"/>
              <a:pPr/>
              <a:t>5/25/2013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702-52F2-4619-9A63-A5D9507C27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7DA3B-269D-4FAB-96DE-F9B4F477C746}" type="datetimeFigureOut">
              <a:rPr lang="en-US" smtClean="0"/>
              <a:pPr/>
              <a:t>5/25/2013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702-52F2-4619-9A63-A5D9507C27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7DA3B-269D-4FAB-96DE-F9B4F477C746}" type="datetimeFigureOut">
              <a:rPr lang="en-US" smtClean="0"/>
              <a:pPr/>
              <a:t>5/25/2013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702-52F2-4619-9A63-A5D9507C27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7DA3B-269D-4FAB-96DE-F9B4F477C746}" type="datetimeFigureOut">
              <a:rPr lang="en-US" smtClean="0"/>
              <a:pPr/>
              <a:t>5/25/2013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702-52F2-4619-9A63-A5D9507C27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7DA3B-269D-4FAB-96DE-F9B4F477C746}" type="datetimeFigureOut">
              <a:rPr lang="en-US" smtClean="0"/>
              <a:pPr/>
              <a:t>5/25/2013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702-52F2-4619-9A63-A5D9507C27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7DA3B-269D-4FAB-96DE-F9B4F477C746}" type="datetimeFigureOut">
              <a:rPr lang="en-US" smtClean="0"/>
              <a:pPr/>
              <a:t>5/25/2013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702-52F2-4619-9A63-A5D9507C27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7DA3B-269D-4FAB-96DE-F9B4F477C746}" type="datetimeFigureOut">
              <a:rPr lang="en-US" smtClean="0"/>
              <a:pPr/>
              <a:t>5/25/2013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702-52F2-4619-9A63-A5D9507C27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7DA3B-269D-4FAB-96DE-F9B4F477C746}" type="datetimeFigureOut">
              <a:rPr lang="en-US" smtClean="0"/>
              <a:pPr/>
              <a:t>5/25/2013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53F3702-52F2-4619-9A63-A5D9507C27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D7DA3B-269D-4FAB-96DE-F9B4F477C746}" type="datetimeFigureOut">
              <a:rPr lang="en-US" smtClean="0"/>
              <a:pPr/>
              <a:t>5/25/2013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53F3702-52F2-4619-9A63-A5D9507C270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207645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MAIN BLOOD </a:t>
            </a:r>
            <a:r>
              <a:rPr lang="en-US" dirty="0" smtClean="0"/>
              <a:t>SUPPLY OF THE UTERUS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Group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733800"/>
            <a:ext cx="7854696" cy="2286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Emanuel </a:t>
            </a:r>
            <a:r>
              <a:rPr lang="en-US" dirty="0" err="1" smtClean="0"/>
              <a:t>Nyerewa</a:t>
            </a:r>
            <a:r>
              <a:rPr lang="en-US" dirty="0" smtClean="0"/>
              <a:t> Mzimba DHO</a:t>
            </a:r>
          </a:p>
          <a:p>
            <a:r>
              <a:rPr lang="en-US" dirty="0" smtClean="0"/>
              <a:t>Richard Nyirenda Mzimba DHO</a:t>
            </a:r>
          </a:p>
          <a:p>
            <a:r>
              <a:rPr lang="en-US" dirty="0" err="1" smtClean="0"/>
              <a:t>Chikondi</a:t>
            </a:r>
            <a:r>
              <a:rPr lang="en-US" dirty="0" smtClean="0"/>
              <a:t> </a:t>
            </a:r>
            <a:r>
              <a:rPr lang="en-US" dirty="0" err="1" smtClean="0"/>
              <a:t>Mchazime</a:t>
            </a:r>
            <a:r>
              <a:rPr lang="en-US" dirty="0" smtClean="0"/>
              <a:t> Mzuzu Central Hospital</a:t>
            </a:r>
          </a:p>
          <a:p>
            <a:endParaRPr lang="en-US" dirty="0"/>
          </a:p>
          <a:p>
            <a:r>
              <a:rPr lang="en-US" dirty="0" smtClean="0"/>
              <a:t>26/05/2013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understand the blood supply of the uterus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Minimize medical errors</a:t>
            </a:r>
          </a:p>
          <a:p>
            <a:r>
              <a:rPr lang="en-US" dirty="0" smtClean="0"/>
              <a:t>Understand some obstetric procedures like abdominal compression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the vessels that supply the uterus?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-228600"/>
            <a:ext cx="9144000" cy="6858000"/>
          </a:xfr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Important to know the blood supply of the uterus</a:t>
            </a:r>
          </a:p>
          <a:p>
            <a:r>
              <a:rPr lang="en-US" dirty="0" smtClean="0"/>
              <a:t>Trace uterine vessels from the abdominal aorta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Richard </a:t>
            </a:r>
            <a:r>
              <a:rPr lang="en-US" dirty="0" err="1" smtClean="0"/>
              <a:t>Snells</a:t>
            </a:r>
            <a:r>
              <a:rPr lang="en-US" dirty="0" smtClean="0"/>
              <a:t>. </a:t>
            </a:r>
            <a:r>
              <a:rPr lang="en-US" dirty="0" smtClean="0"/>
              <a:t>Atlas of Anatomy and Physiology.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</TotalTime>
  <Words>76</Words>
  <Application>Microsoft Office PowerPoint</Application>
  <PresentationFormat>On-screen Show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MAIN BLOOD SUPPLY OF THE UTERUS  Group 1</vt:lpstr>
      <vt:lpstr>OBJECTIVE</vt:lpstr>
      <vt:lpstr>IMPORTANCE</vt:lpstr>
      <vt:lpstr>What are the vessels that supply the uterus?</vt:lpstr>
      <vt:lpstr>Slide 5</vt:lpstr>
      <vt:lpstr>CONCLUSION</vt:lpstr>
      <vt:lpstr>REFERENCE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BLOOD SUPPLY OF THE UTERUS  Group 1</dc:title>
  <dc:creator>RICHARD</dc:creator>
  <cp:lastModifiedBy>RICHARD</cp:lastModifiedBy>
  <cp:revision>7</cp:revision>
  <dcterms:created xsi:type="dcterms:W3CDTF">2013-05-24T17:46:53Z</dcterms:created>
  <dcterms:modified xsi:type="dcterms:W3CDTF">2013-05-25T08:56:17Z</dcterms:modified>
</cp:coreProperties>
</file>