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64" r:id="rId5"/>
    <p:sldId id="273" r:id="rId6"/>
    <p:sldId id="271" r:id="rId7"/>
    <p:sldId id="267" r:id="rId8"/>
    <p:sldId id="258" r:id="rId9"/>
    <p:sldId id="268" r:id="rId10"/>
    <p:sldId id="265" r:id="rId11"/>
    <p:sldId id="266" r:id="rId12"/>
    <p:sldId id="269" r:id="rId13"/>
    <p:sldId id="270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9C32619-05F6-464B-BCFB-BD64FA31BF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449C994-E4E8-4C57-A2A6-4AA06B9851EF}" type="datetimeFigureOut">
              <a:rPr lang="en-US" smtClean="0"/>
              <a:t>25-May-13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IDENTIFICATION AND MANAGEMENT ABORTION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 smtClean="0"/>
              <a:t>Prepared by: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                     Loveness Mwase</a:t>
            </a:r>
          </a:p>
          <a:p>
            <a:pPr marL="400050" lvl="1" indent="0">
              <a:buNone/>
            </a:pPr>
            <a:r>
              <a:rPr lang="en-US" dirty="0" smtClean="0"/>
              <a:t>                      Kaweche Mwase</a:t>
            </a:r>
          </a:p>
          <a:p>
            <a:pPr marL="400050" lvl="1" indent="0">
              <a:buNone/>
            </a:pPr>
            <a:r>
              <a:rPr lang="en-US" dirty="0" smtClean="0"/>
              <a:t>                      Ackson Chandula  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                                                        </a:t>
            </a: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       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8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 term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Retained product of conception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Hemorrhage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Instrumental injury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Shock</a:t>
            </a:r>
          </a:p>
          <a:p>
            <a:pPr marL="41148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Warwick -</a:t>
            </a:r>
            <a:r>
              <a:rPr lang="en-US" dirty="0" err="1" smtClean="0"/>
              <a:t>Etatmba</a:t>
            </a:r>
            <a:r>
              <a:rPr lang="en-US" dirty="0" smtClean="0"/>
              <a:t>                                      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06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 Cont...d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Long Term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Pelvic Inflammatory Disease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Tubal Occlusion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Infertility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Ectopic Pregnancy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Chronic Pelvic Pain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                                                        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8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done according to gestation age and classification using National guidelines.</a:t>
            </a:r>
          </a:p>
          <a:p>
            <a:r>
              <a:rPr lang="en-US" dirty="0" smtClean="0"/>
              <a:t>All abortions occurring at &lt; 12 weeks; do Manual </a:t>
            </a:r>
            <a:r>
              <a:rPr lang="en-US" dirty="0"/>
              <a:t>V</a:t>
            </a:r>
            <a:r>
              <a:rPr lang="en-US" dirty="0" smtClean="0"/>
              <a:t>acuum Aspiration{MVA} and those occurring &gt;12 weeks do evacuation and this include:</a:t>
            </a:r>
          </a:p>
          <a:p>
            <a:pPr marL="857250" lvl="1" indent="-457200">
              <a:buFont typeface="Wingdings" pitchFamily="2" charset="2"/>
              <a:buChar char="Ø"/>
            </a:pPr>
            <a:endParaRPr lang="en-US" dirty="0" smtClean="0"/>
          </a:p>
          <a:p>
            <a:pPr marL="857250" lvl="1" indent="-457200">
              <a:buFont typeface="Wingdings" pitchFamily="2" charset="2"/>
              <a:buChar char="Ø"/>
            </a:pPr>
            <a:r>
              <a:rPr lang="en-US" dirty="0" smtClean="0"/>
              <a:t>History taking and full physical examination.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en-US" dirty="0" smtClean="0"/>
              <a:t>Postal abortal care.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en-US" dirty="0" smtClean="0"/>
              <a:t>Give Family planning                         </a:t>
            </a:r>
          </a:p>
          <a:p>
            <a:pPr marL="400050" lvl="1" indent="0">
              <a:buNone/>
            </a:pPr>
            <a:r>
              <a:rPr lang="en-US" dirty="0" smtClean="0"/>
              <a:t>                                                                  </a:t>
            </a: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 smtClean="0"/>
          </a:p>
          <a:p>
            <a:pPr marL="857250" lvl="1" indent="-457200">
              <a:buFont typeface="Wingdings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628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Counseling and Health Education</a:t>
            </a:r>
          </a:p>
          <a:p>
            <a:r>
              <a:rPr lang="en-US" dirty="0" smtClean="0"/>
              <a:t>Access to Family Planning methods</a:t>
            </a:r>
          </a:p>
          <a:p>
            <a:r>
              <a:rPr lang="en-US" dirty="0" smtClean="0"/>
              <a:t>Antenatal Services– Screening for risk groups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78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n-US" dirty="0" smtClean="0"/>
              <a:t>WHO Systemic Review of Causes of Maternal Death</a:t>
            </a:r>
          </a:p>
          <a:p>
            <a:pPr marL="571500" indent="-457200">
              <a:buFont typeface="+mj-lt"/>
              <a:buAutoNum type="arabicPeriod"/>
            </a:pPr>
            <a:endParaRPr lang="en-US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US Agency for International Development</a:t>
            </a:r>
          </a:p>
          <a:p>
            <a:pPr marL="571500" indent="-457200">
              <a:buFont typeface="+mj-lt"/>
              <a:buAutoNum type="arabicPeriod"/>
            </a:pPr>
            <a:endParaRPr lang="en-US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Life Saving Skills Manual.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smtClean="0"/>
              <a:t>                                THANK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839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Objectives</a:t>
            </a:r>
          </a:p>
          <a:p>
            <a:r>
              <a:rPr lang="en-US" dirty="0" smtClean="0"/>
              <a:t>Incidence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Causes</a:t>
            </a:r>
          </a:p>
          <a:p>
            <a:r>
              <a:rPr lang="en-US" dirty="0" smtClean="0"/>
              <a:t>Diagnosis</a:t>
            </a:r>
          </a:p>
          <a:p>
            <a:r>
              <a:rPr lang="en-US" dirty="0" smtClean="0"/>
              <a:t>Complications</a:t>
            </a:r>
            <a:endParaRPr lang="en-US" dirty="0"/>
          </a:p>
          <a:p>
            <a:r>
              <a:rPr lang="en-US" dirty="0" smtClean="0"/>
              <a:t>Management</a:t>
            </a:r>
          </a:p>
          <a:p>
            <a:r>
              <a:rPr lang="en-US" dirty="0" smtClean="0"/>
              <a:t>Prevention                                         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40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A process where a woman has threat or termination of (intrauterine) pregnancy  by any means below 28 weeks safely or unsafely.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More than half of abortions in developing country are unsafe.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It may occur  legally or illegally in safe, less safe, unsafe and very unsafe situations.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One of a major contributing factor to maternal mortality rate with epidemiological evidence as a public health problem national wide and globally.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02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 </a:t>
            </a:r>
            <a:r>
              <a:rPr lang="en-US" dirty="0"/>
              <a:t>d</a:t>
            </a:r>
            <a:r>
              <a:rPr lang="en-US" dirty="0" smtClean="0"/>
              <a:t>efinition, causes, prevention and management of Abortion</a:t>
            </a:r>
          </a:p>
          <a:p>
            <a:r>
              <a:rPr lang="en-US" dirty="0" smtClean="0"/>
              <a:t>Appreciate magnitude.</a:t>
            </a:r>
          </a:p>
          <a:p>
            <a:r>
              <a:rPr lang="en-US" dirty="0" smtClean="0"/>
              <a:t>Recognize presentation of complications.</a:t>
            </a:r>
          </a:p>
          <a:p>
            <a:r>
              <a:rPr lang="en-US" dirty="0" smtClean="0"/>
              <a:t>Practice effective management.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6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Directly-9%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Indirectly-43%(Hemorrhage +Sepsis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46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It may be spontaneous or induced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According outcome</a:t>
            </a:r>
          </a:p>
          <a:p>
            <a:pPr marL="1257300" lvl="2" indent="-457200">
              <a:buFont typeface="Wingdings" pitchFamily="2" charset="2"/>
              <a:buChar char="Ø"/>
            </a:pPr>
            <a:r>
              <a:rPr lang="en-US" dirty="0" smtClean="0"/>
              <a:t>Safe </a:t>
            </a:r>
          </a:p>
          <a:p>
            <a:pPr marL="1257300" lvl="2" indent="-457200">
              <a:buFont typeface="Wingdings" pitchFamily="2" charset="2"/>
              <a:buChar char="Ø"/>
            </a:pPr>
            <a:r>
              <a:rPr lang="en-US" dirty="0" smtClean="0"/>
              <a:t>Unsafe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Clinically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Threatening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Complete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Incomplete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Missed                                                 </a:t>
            </a:r>
            <a:endParaRPr lang="en-US" dirty="0" smtClean="0"/>
          </a:p>
          <a:p>
            <a:pPr lvl="2">
              <a:buFont typeface="Wingdings" pitchFamily="2" charset="2"/>
              <a:buChar char="Ø"/>
            </a:pPr>
            <a:endParaRPr lang="en-US" dirty="0"/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  <a:p>
            <a:pPr lvl="2">
              <a:buFont typeface="Wingdings" pitchFamily="2" charset="2"/>
              <a:buChar char="Ø"/>
            </a:pPr>
            <a:endParaRPr lang="en-US" dirty="0"/>
          </a:p>
          <a:p>
            <a:pPr marL="777240" lvl="2" indent="0">
              <a:buNone/>
            </a:pPr>
            <a:r>
              <a:rPr lang="en-US" dirty="0" smtClean="0"/>
              <a:t>                                                                                       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Includes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en-US" dirty="0" smtClean="0"/>
              <a:t>Maternal conditions e.g. infections, uterine defects, cervical incompetence and malaria 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en-US" dirty="0" smtClean="0"/>
              <a:t>Fetal conditions e.g. maldevelopment of ovum, Chromosomal abnormality and defective implantation.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en-US" dirty="0" smtClean="0"/>
              <a:t>Underlining causes e.g. Nutritional status.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                                                       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                                                                                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3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used for abortion(unsafe)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78544"/>
            <a:ext cx="2102384" cy="199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818" y="1578544"/>
            <a:ext cx="1962904" cy="189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419600"/>
            <a:ext cx="1479551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3758314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Alligator pepper, chalk and alum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09819" y="3573648"/>
            <a:ext cx="2582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Cassava plant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172200"/>
            <a:ext cx="2094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Bahaman grass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935" y="4419600"/>
            <a:ext cx="883065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43630"/>
            <a:ext cx="808037" cy="164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441" y="1578544"/>
            <a:ext cx="1960959" cy="189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81018" y="617220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Bleach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9819" y="6324600"/>
            <a:ext cx="2582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Quinine and other Drugs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1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Patient presentation.</a:t>
            </a:r>
            <a:endParaRPr lang="en-US" dirty="0"/>
          </a:p>
          <a:p>
            <a:r>
              <a:rPr lang="en-US" dirty="0" smtClean="0"/>
              <a:t>Comprehensive history taking and physical examination.</a:t>
            </a:r>
          </a:p>
          <a:p>
            <a:r>
              <a:rPr lang="en-US" dirty="0" smtClean="0"/>
              <a:t>Laboratory tests and radiological assessment.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Warwick-</a:t>
            </a:r>
            <a:r>
              <a:rPr lang="en-US" dirty="0" err="1" smtClean="0"/>
              <a:t>Etatmba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1044</TotalTime>
  <Words>384</Words>
  <Application>Microsoft Office PowerPoint</Application>
  <PresentationFormat>On-screen Show (4:3)</PresentationFormat>
  <Paragraphs>165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Adjacency</vt:lpstr>
      <vt:lpstr> IDENTIFICATION AND MANAGEMENT ABORTION</vt:lpstr>
      <vt:lpstr>OUTLINE</vt:lpstr>
      <vt:lpstr>INTRODUCTION</vt:lpstr>
      <vt:lpstr>OBJECTIVES</vt:lpstr>
      <vt:lpstr>INCIDENCE</vt:lpstr>
      <vt:lpstr>CLASSIFICATION</vt:lpstr>
      <vt:lpstr>CAUSES</vt:lpstr>
      <vt:lpstr>Tools used for abortion(unsafe)</vt:lpstr>
      <vt:lpstr>DIAGNOSIS</vt:lpstr>
      <vt:lpstr>COMPLICATIONS</vt:lpstr>
      <vt:lpstr>Complications  Cont...d</vt:lpstr>
      <vt:lpstr>MANAGEMENT</vt:lpstr>
      <vt:lpstr>PREVENTION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ABORTION</dc:title>
  <dc:creator>Ulemu</dc:creator>
  <cp:lastModifiedBy>Ulemu</cp:lastModifiedBy>
  <cp:revision>61</cp:revision>
  <dcterms:created xsi:type="dcterms:W3CDTF">2013-05-24T17:13:59Z</dcterms:created>
  <dcterms:modified xsi:type="dcterms:W3CDTF">2013-05-25T11:24:21Z</dcterms:modified>
</cp:coreProperties>
</file>