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773" r:id="rId2"/>
    <p:sldId id="903" r:id="rId3"/>
    <p:sldId id="1002" r:id="rId4"/>
    <p:sldId id="841" r:id="rId5"/>
    <p:sldId id="948" r:id="rId6"/>
    <p:sldId id="1004" r:id="rId7"/>
    <p:sldId id="1007" r:id="rId8"/>
    <p:sldId id="992" r:id="rId9"/>
    <p:sldId id="801" r:id="rId10"/>
    <p:sldId id="907" r:id="rId11"/>
    <p:sldId id="998" r:id="rId12"/>
    <p:sldId id="999" r:id="rId13"/>
    <p:sldId id="1003" r:id="rId14"/>
    <p:sldId id="1005" r:id="rId15"/>
    <p:sldId id="527" r:id="rId16"/>
    <p:sldId id="797" r:id="rId17"/>
  </p:sldIdLst>
  <p:sldSz cx="12192000" cy="6858000"/>
  <p:notesSz cx="6858000" cy="9144000"/>
  <p:defaultTextStyle>
    <a:defPPr>
      <a:defRPr lang="pt-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9"/>
    <p:restoredTop sz="82432"/>
  </p:normalViewPr>
  <p:slideViewPr>
    <p:cSldViewPr snapToGrid="0" snapToObjects="1">
      <p:cViewPr>
        <p:scale>
          <a:sx n="97" d="100"/>
          <a:sy n="97" d="100"/>
        </p:scale>
        <p:origin x="528" y="-120"/>
      </p:cViewPr>
      <p:guideLst/>
    </p:cSldViewPr>
  </p:slideViewPr>
  <p:outlineViewPr>
    <p:cViewPr>
      <p:scale>
        <a:sx n="33" d="100"/>
        <a:sy n="33" d="100"/>
      </p:scale>
      <p:origin x="0" y="0"/>
    </p:cViewPr>
  </p:outlineViewPr>
  <p:notesTextViewPr>
    <p:cViewPr>
      <p:scale>
        <a:sx n="1" d="1"/>
        <a:sy n="1" d="1"/>
      </p:scale>
      <p:origin x="0" y="-448"/>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Chart%20in%20Microsoft%20PowerPoint"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759270404897635E-2"/>
          <c:y val="4.9169115676052338E-2"/>
          <c:w val="0.88005416157414029"/>
          <c:h val="0.92762914013445374"/>
        </c:manualLayout>
      </c:layout>
      <c:stockChart>
        <c:ser>
          <c:idx val="0"/>
          <c:order val="0"/>
          <c:spPr>
            <a:ln w="19050" cap="rnd">
              <a:noFill/>
              <a:round/>
            </a:ln>
            <a:effectLst/>
          </c:spPr>
          <c:marker>
            <c:symbol val="none"/>
          </c:marker>
          <c:cat>
            <c:strRef>
              <c:f>'[Chart in Microsoft PowerPoint]Sheet1'!$A$2:$A$5</c:f>
              <c:strCache>
                <c:ptCount val="4"/>
                <c:pt idx="0">
                  <c:v>Children</c:v>
                </c:pt>
                <c:pt idx="1">
                  <c:v>Adults</c:v>
                </c:pt>
                <c:pt idx="2">
                  <c:v>Children</c:v>
                </c:pt>
                <c:pt idx="3">
                  <c:v>Adults</c:v>
                </c:pt>
              </c:strCache>
            </c:strRef>
          </c:cat>
          <c:val>
            <c:numRef>
              <c:f>'[Chart in Microsoft PowerPoint]Sheet1'!$B$2:$B$5</c:f>
              <c:numCache>
                <c:formatCode>General</c:formatCode>
                <c:ptCount val="4"/>
                <c:pt idx="0">
                  <c:v>-1.3</c:v>
                </c:pt>
                <c:pt idx="1">
                  <c:v>-2.2000000000000002</c:v>
                </c:pt>
                <c:pt idx="2">
                  <c:v>1.5</c:v>
                </c:pt>
                <c:pt idx="3">
                  <c:v>-0.04</c:v>
                </c:pt>
              </c:numCache>
            </c:numRef>
          </c:val>
          <c:smooth val="0"/>
          <c:extLst>
            <c:ext xmlns:c16="http://schemas.microsoft.com/office/drawing/2014/chart" uri="{C3380CC4-5D6E-409C-BE32-E72D297353CC}">
              <c16:uniqueId val="{00000000-A0B0-344C-9158-133BDD8E8181}"/>
            </c:ext>
          </c:extLst>
        </c:ser>
        <c:ser>
          <c:idx val="1"/>
          <c:order val="1"/>
          <c:spPr>
            <a:ln w="19050" cap="rnd">
              <a:noFill/>
              <a:round/>
            </a:ln>
            <a:effectLst/>
          </c:spPr>
          <c:marker>
            <c:symbol val="none"/>
          </c:marker>
          <c:cat>
            <c:strRef>
              <c:f>'[Chart in Microsoft PowerPoint]Sheet1'!$A$2:$A$5</c:f>
              <c:strCache>
                <c:ptCount val="4"/>
                <c:pt idx="0">
                  <c:v>Children</c:v>
                </c:pt>
                <c:pt idx="1">
                  <c:v>Adults</c:v>
                </c:pt>
                <c:pt idx="2">
                  <c:v>Children</c:v>
                </c:pt>
                <c:pt idx="3">
                  <c:v>Adults</c:v>
                </c:pt>
              </c:strCache>
            </c:strRef>
          </c:cat>
          <c:val>
            <c:numRef>
              <c:f>'[Chart in Microsoft PowerPoint]Sheet1'!$C$2:$C$5</c:f>
              <c:numCache>
                <c:formatCode>General</c:formatCode>
                <c:ptCount val="4"/>
                <c:pt idx="0">
                  <c:v>-2.6</c:v>
                </c:pt>
                <c:pt idx="1">
                  <c:v>-3.7</c:v>
                </c:pt>
                <c:pt idx="2">
                  <c:v>-3</c:v>
                </c:pt>
                <c:pt idx="3">
                  <c:v>-4.5</c:v>
                </c:pt>
              </c:numCache>
            </c:numRef>
          </c:val>
          <c:smooth val="0"/>
          <c:extLst>
            <c:ext xmlns:c16="http://schemas.microsoft.com/office/drawing/2014/chart" uri="{C3380CC4-5D6E-409C-BE32-E72D297353CC}">
              <c16:uniqueId val="{00000001-A0B0-344C-9158-133BDD8E8181}"/>
            </c:ext>
          </c:extLst>
        </c:ser>
        <c:ser>
          <c:idx val="2"/>
          <c:order val="2"/>
          <c:spPr>
            <a:ln w="19050" cap="rnd">
              <a:noFill/>
              <a:round/>
            </a:ln>
            <a:effectLst/>
          </c:spPr>
          <c:marker>
            <c:symbol val="dot"/>
            <c:size val="3"/>
            <c:spPr>
              <a:solidFill>
                <a:srgbClr val="FF0000"/>
              </a:solidFill>
              <a:ln w="101600">
                <a:solidFill>
                  <a:schemeClr val="tx1"/>
                </a:solidFill>
              </a:ln>
              <a:effectLst/>
            </c:spPr>
          </c:marker>
          <c:cat>
            <c:strRef>
              <c:f>'[Chart in Microsoft PowerPoint]Sheet1'!$A$2:$A$5</c:f>
              <c:strCache>
                <c:ptCount val="4"/>
                <c:pt idx="0">
                  <c:v>Children</c:v>
                </c:pt>
                <c:pt idx="1">
                  <c:v>Adults</c:v>
                </c:pt>
                <c:pt idx="2">
                  <c:v>Children</c:v>
                </c:pt>
                <c:pt idx="3">
                  <c:v>Adults</c:v>
                </c:pt>
              </c:strCache>
            </c:strRef>
          </c:cat>
          <c:val>
            <c:numRef>
              <c:f>'[Chart in Microsoft PowerPoint]Sheet1'!$D$2:$D$5</c:f>
              <c:numCache>
                <c:formatCode>General</c:formatCode>
                <c:ptCount val="4"/>
                <c:pt idx="0">
                  <c:v>-1.9</c:v>
                </c:pt>
                <c:pt idx="1">
                  <c:v>-2.9</c:v>
                </c:pt>
                <c:pt idx="2">
                  <c:v>-0.8</c:v>
                </c:pt>
                <c:pt idx="3">
                  <c:v>-2.2999999999999998</c:v>
                </c:pt>
              </c:numCache>
            </c:numRef>
          </c:val>
          <c:smooth val="0"/>
          <c:extLst>
            <c:ext xmlns:c16="http://schemas.microsoft.com/office/drawing/2014/chart" uri="{C3380CC4-5D6E-409C-BE32-E72D297353CC}">
              <c16:uniqueId val="{00000002-A0B0-344C-9158-133BDD8E8181}"/>
            </c:ext>
          </c:extLst>
        </c:ser>
        <c:dLbls>
          <c:showLegendKey val="0"/>
          <c:showVal val="0"/>
          <c:showCatName val="0"/>
          <c:showSerName val="0"/>
          <c:showPercent val="0"/>
          <c:showBubbleSize val="0"/>
        </c:dLbls>
        <c:hiLowLines>
          <c:spPr>
            <a:ln w="25400" cap="flat" cmpd="sng" algn="ctr">
              <a:solidFill>
                <a:schemeClr val="tx1">
                  <a:lumMod val="75000"/>
                  <a:lumOff val="25000"/>
                </a:schemeClr>
              </a:solidFill>
              <a:round/>
            </a:ln>
            <a:effectLst/>
          </c:spPr>
        </c:hiLowLines>
        <c:axId val="352604192"/>
        <c:axId val="362852624"/>
      </c:stockChart>
      <c:catAx>
        <c:axId val="352604192"/>
        <c:scaling>
          <c:orientation val="minMax"/>
        </c:scaling>
        <c:delete val="1"/>
        <c:axPos val="b"/>
        <c:numFmt formatCode="General" sourceLinked="1"/>
        <c:majorTickMark val="none"/>
        <c:minorTickMark val="none"/>
        <c:tickLblPos val="nextTo"/>
        <c:crossAx val="362852624"/>
        <c:crosses val="autoZero"/>
        <c:auto val="1"/>
        <c:lblAlgn val="ctr"/>
        <c:lblOffset val="100"/>
        <c:noMultiLvlLbl val="0"/>
      </c:catAx>
      <c:valAx>
        <c:axId val="3628526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dk1"/>
                </a:solidFill>
                <a:latin typeface="+mn-lt"/>
                <a:ea typeface="+mn-ea"/>
                <a:cs typeface="+mn-cs"/>
              </a:defRPr>
            </a:pPr>
            <a:endParaRPr lang="en-US"/>
          </a:p>
        </c:txPr>
        <c:crossAx val="35260419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12700" cap="flat" cmpd="sng" algn="ctr">
      <a:solidFill>
        <a:schemeClr val="accent1"/>
      </a:solidFill>
      <a:prstDash val="solid"/>
      <a:miter lim="800000"/>
    </a:ln>
    <a:effectLst/>
  </c:spPr>
  <c:txPr>
    <a:bodyPr/>
    <a:lstStyle/>
    <a:p>
      <a:pPr>
        <a:defRPr>
          <a:solidFill>
            <a:schemeClr val="dk1"/>
          </a:solidFill>
          <a:latin typeface="+mn-lt"/>
          <a:ea typeface="+mn-ea"/>
          <a:cs typeface="+mn-cs"/>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4788549186202193E-2"/>
          <c:y val="9.0351377952755899E-2"/>
          <c:w val="0.91229476395163278"/>
          <c:h val="0.85633350190163859"/>
        </c:manualLayout>
      </c:layout>
      <c:lineChart>
        <c:grouping val="standard"/>
        <c:varyColors val="0"/>
        <c:ser>
          <c:idx val="0"/>
          <c:order val="0"/>
          <c:tx>
            <c:strRef>
              <c:f>Sheet1!$B$1</c:f>
              <c:strCache>
                <c:ptCount val="1"/>
                <c:pt idx="0">
                  <c:v>Salt reduction (g/day)</c:v>
                </c:pt>
              </c:strCache>
            </c:strRef>
          </c:tx>
          <c:spPr>
            <a:ln w="22225" cap="rnd" cmpd="sng" algn="ctr">
              <a:solidFill>
                <a:schemeClr val="accent1"/>
              </a:solidFill>
              <a:round/>
            </a:ln>
            <a:effectLst/>
          </c:spPr>
          <c:marker>
            <c:symbol val="none"/>
          </c:marker>
          <c:dLbls>
            <c:dLbl>
              <c:idx val="0"/>
              <c:layout>
                <c:manualLayout>
                  <c:x val="-2.31677046907856E-2"/>
                  <c:y val="2.222586024181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DD3-FF4C-9B00-149799BFA273}"/>
                </c:ext>
              </c:extLst>
            </c:dLbl>
            <c:dLbl>
              <c:idx val="1"/>
              <c:layout>
                <c:manualLayout>
                  <c:x val="-2.4982207398589501E-2"/>
                  <c:y val="-2.626692574033040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DD3-FF4C-9B00-149799BFA273}"/>
                </c:ext>
              </c:extLst>
            </c:dLbl>
            <c:dLbl>
              <c:idx val="2"/>
              <c:layout>
                <c:manualLayout>
                  <c:x val="-2.4982207398589602E-2"/>
                  <c:y val="-1.616426199404940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DD3-FF4C-9B00-149799BFA273}"/>
                </c:ext>
              </c:extLst>
            </c:dLbl>
            <c:dLbl>
              <c:idx val="3"/>
              <c:layout>
                <c:manualLayout>
                  <c:x val="-1.8765810207030501E-2"/>
                  <c:y val="-2.222586024181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DD3-FF4C-9B00-149799BFA273}"/>
                </c:ext>
              </c:extLst>
            </c:dLbl>
            <c:dLbl>
              <c:idx val="4"/>
              <c:layout>
                <c:manualLayout>
                  <c:x val="-2.49822073985894E-2"/>
                  <c:y val="-1.616426199404950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4DD3-FF4C-9B00-149799BFA273}"/>
                </c:ext>
              </c:extLst>
            </c:dLbl>
            <c:dLbl>
              <c:idx val="5"/>
              <c:layout>
                <c:manualLayout>
                  <c:x val="-2.4982207398589501E-2"/>
                  <c:y val="-2.0205327492561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DD3-FF4C-9B00-149799BFA273}"/>
                </c:ext>
              </c:extLst>
            </c:dLbl>
            <c:dLbl>
              <c:idx val="6"/>
              <c:layout>
                <c:manualLayout>
                  <c:x val="-2.6536306696479401E-2"/>
                  <c:y val="-2.4246392991074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DD3-FF4C-9B00-149799BFA273}"/>
                </c:ext>
              </c:extLst>
            </c:dLbl>
            <c:dLbl>
              <c:idx val="7"/>
              <c:layout>
                <c:manualLayout>
                  <c:x val="-2.9694921741922502E-2"/>
                  <c:y val="-2.828745848958659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4DD3-FF4C-9B00-149799BFA273}"/>
                </c:ext>
              </c:extLst>
            </c:dLbl>
            <c:dLbl>
              <c:idx val="8"/>
              <c:layout>
                <c:manualLayout>
                  <c:x val="-1.9476780043309098E-2"/>
                  <c:y val="-2.4246392991074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4DD3-FF4C-9B00-149799BFA273}"/>
                </c:ext>
              </c:extLst>
            </c:dLbl>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cat>
            <c:strRef>
              <c:f>Sheet1!$A$2:$A$10</c:f>
              <c:strCache>
                <c:ptCount val="9"/>
                <c:pt idx="0">
                  <c:v>Worksite interventions</c:v>
                </c:pt>
                <c:pt idx="1">
                  <c:v>Health Education and Media Campaigns</c:v>
                </c:pt>
                <c:pt idx="2">
                  <c:v>Tax and Community-based counselling</c:v>
                </c:pt>
                <c:pt idx="3">
                  <c:v>Nutrition labelling</c:v>
                </c:pt>
                <c:pt idx="4">
                  <c:v>Shoort-term dietary advice</c:v>
                </c:pt>
                <c:pt idx="5">
                  <c:v>School interventions</c:v>
                </c:pt>
                <c:pt idx="6">
                  <c:v>Voluntary reformulation</c:v>
                </c:pt>
                <c:pt idx="7">
                  <c:v>Mandatory refromulation</c:v>
                </c:pt>
                <c:pt idx="8">
                  <c:v>Long-term dietary advice *</c:v>
                </c:pt>
              </c:strCache>
            </c:strRef>
          </c:cat>
          <c:val>
            <c:numRef>
              <c:f>Sheet1!$B$2:$B$10</c:f>
              <c:numCache>
                <c:formatCode>General</c:formatCode>
                <c:ptCount val="9"/>
                <c:pt idx="0">
                  <c:v>-0.5</c:v>
                </c:pt>
                <c:pt idx="1">
                  <c:v>0.1</c:v>
                </c:pt>
                <c:pt idx="2">
                  <c:v>0.3</c:v>
                </c:pt>
                <c:pt idx="3">
                  <c:v>0.4</c:v>
                </c:pt>
                <c:pt idx="4">
                  <c:v>0.6</c:v>
                </c:pt>
                <c:pt idx="5">
                  <c:v>0.7</c:v>
                </c:pt>
                <c:pt idx="6">
                  <c:v>0.8</c:v>
                </c:pt>
                <c:pt idx="7">
                  <c:v>1.45</c:v>
                </c:pt>
                <c:pt idx="8">
                  <c:v>2</c:v>
                </c:pt>
              </c:numCache>
            </c:numRef>
          </c:val>
          <c:smooth val="0"/>
          <c:extLst>
            <c:ext xmlns:c16="http://schemas.microsoft.com/office/drawing/2014/chart" uri="{C3380CC4-5D6E-409C-BE32-E72D297353CC}">
              <c16:uniqueId val="{00000009-4DD3-FF4C-9B00-149799BFA273}"/>
            </c:ext>
          </c:extLst>
        </c:ser>
        <c:dLbls>
          <c:dLblPos val="ctr"/>
          <c:showLegendKey val="0"/>
          <c:showVal val="1"/>
          <c:showCatName val="0"/>
          <c:showSerName val="0"/>
          <c:showPercent val="0"/>
          <c:showBubbleSize val="0"/>
        </c:dLbls>
        <c:dropLines>
          <c:spPr>
            <a:ln w="9525" cap="flat" cmpd="sng" algn="ctr">
              <a:solidFill>
                <a:schemeClr val="dk1">
                  <a:lumMod val="35000"/>
                  <a:lumOff val="65000"/>
                  <a:alpha val="33000"/>
                </a:schemeClr>
              </a:solidFill>
              <a:round/>
            </a:ln>
            <a:effectLst/>
          </c:spPr>
        </c:dropLines>
        <c:smooth val="0"/>
        <c:axId val="308257624"/>
        <c:axId val="308258408"/>
      </c:lineChart>
      <c:catAx>
        <c:axId val="308257624"/>
        <c:scaling>
          <c:orientation val="minMax"/>
        </c:scaling>
        <c:delete val="0"/>
        <c:axPos val="b"/>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spc="20" baseline="0">
                <a:solidFill>
                  <a:schemeClr val="dk1">
                    <a:lumMod val="65000"/>
                    <a:lumOff val="35000"/>
                  </a:schemeClr>
                </a:solidFill>
                <a:latin typeface="+mn-lt"/>
                <a:ea typeface="+mn-ea"/>
                <a:cs typeface="+mn-cs"/>
              </a:defRPr>
            </a:pPr>
            <a:endParaRPr lang="en-US"/>
          </a:p>
        </c:txPr>
        <c:crossAx val="308258408"/>
        <c:crosses val="autoZero"/>
        <c:auto val="0"/>
        <c:lblAlgn val="ctr"/>
        <c:lblOffset val="100"/>
        <c:noMultiLvlLbl val="0"/>
      </c:catAx>
      <c:valAx>
        <c:axId val="30825840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en-US"/>
          </a:p>
        </c:txPr>
        <c:crossAx val="308257624"/>
        <c:crosses val="autoZero"/>
        <c:crossBetween val="between"/>
      </c:valAx>
      <c:spPr>
        <a:gradFill>
          <a:gsLst>
            <a:gs pos="100000">
              <a:schemeClr val="lt1">
                <a:lumMod val="95000"/>
              </a:schemeClr>
            </a:gs>
            <a:gs pos="0">
              <a:schemeClr val="lt1"/>
            </a:gs>
          </a:gsLst>
          <a:lin ang="5400000" scaled="0"/>
        </a:gradFill>
        <a:ln>
          <a:noFill/>
        </a:ln>
        <a:effectLst/>
      </c:spPr>
    </c:plotArea>
    <c:plotVisOnly val="1"/>
    <c:dispBlanksAs val="zero"/>
    <c:showDLblsOverMax val="0"/>
  </c:chart>
  <c:spPr>
    <a:solidFill>
      <a:schemeClr val="lt1"/>
    </a:solidFill>
    <a:ln>
      <a:noFill/>
    </a:ln>
    <a:effectLst/>
  </c:spPr>
  <c:txPr>
    <a:bodyPr/>
    <a:lstStyle/>
    <a:p>
      <a:pPr>
        <a:defRPr>
          <a:latin typeface="+mn-lt"/>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1197"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1197" kern="1200" spc="20" baseline="0"/>
  </cs:valueAxis>
  <cs:wall>
    <cs:lnRef idx="0"/>
    <cs:fillRef idx="0"/>
    <cs:effectRef idx="0"/>
    <cs:fontRef idx="minor">
      <a:schemeClr val="dk1"/>
    </cs:fontRef>
  </cs:wall>
</cs:chartStyle>
</file>

<file path=ppt/diagrams/_rels/data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gif"/><Relationship Id="rId4" Type="http://schemas.openxmlformats.org/officeDocument/2006/relationships/image" Target="../media/image11.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gif"/><Relationship Id="rId4"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97E5D7-DB14-4122-83C6-89D3C931889A}"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D1DB2B72-FE2D-46DF-B95F-4E15FBF1A03E}">
      <dgm:prSet phldrT="[Text]">
        <dgm:style>
          <a:lnRef idx="0">
            <a:schemeClr val="accent1"/>
          </a:lnRef>
          <a:fillRef idx="3">
            <a:schemeClr val="accent1"/>
          </a:fillRef>
          <a:effectRef idx="3">
            <a:schemeClr val="accent1"/>
          </a:effectRef>
          <a:fontRef idx="minor">
            <a:schemeClr val="lt1"/>
          </a:fontRef>
        </dgm:style>
      </dgm:prSet>
      <dgm:spPr/>
      <dgm:t>
        <a:bodyPr/>
        <a:lstStyle/>
        <a:p>
          <a:r>
            <a:rPr lang="en-US" b="1" dirty="0"/>
            <a:t>Preventive</a:t>
          </a:r>
        </a:p>
      </dgm:t>
    </dgm:pt>
    <dgm:pt modelId="{24B5D884-BCCA-44A6-B4BA-8CBB886CCAED}" type="parTrans" cxnId="{34F72616-9EF8-4409-9403-EA3E310466B8}">
      <dgm:prSet/>
      <dgm:spPr/>
      <dgm:t>
        <a:bodyPr/>
        <a:lstStyle/>
        <a:p>
          <a:endParaRPr lang="en-US"/>
        </a:p>
      </dgm:t>
    </dgm:pt>
    <dgm:pt modelId="{36A528AE-9E77-46E8-B9DE-3C60DD6B7C24}" type="sibTrans" cxnId="{34F72616-9EF8-4409-9403-EA3E310466B8}">
      <dgm:prSet/>
      <dgm:spPr/>
      <dgm:t>
        <a:bodyPr/>
        <a:lstStyle/>
        <a:p>
          <a:endParaRPr lang="en-US"/>
        </a:p>
      </dgm:t>
    </dgm:pt>
    <dgm:pt modelId="{36A5CD89-C4E8-46DB-87C8-B853B0D9F587}">
      <dgm:prSet phldrT="[Text]">
        <dgm:style>
          <a:lnRef idx="0">
            <a:schemeClr val="accent6"/>
          </a:lnRef>
          <a:fillRef idx="3">
            <a:schemeClr val="accent6"/>
          </a:fillRef>
          <a:effectRef idx="3">
            <a:schemeClr val="accent6"/>
          </a:effectRef>
          <a:fontRef idx="minor">
            <a:schemeClr val="lt1"/>
          </a:fontRef>
        </dgm:style>
      </dgm:prSet>
      <dgm:spPr/>
      <dgm:t>
        <a:bodyPr/>
        <a:lstStyle/>
        <a:p>
          <a:r>
            <a:rPr lang="en-US" b="1" dirty="0"/>
            <a:t>Economic</a:t>
          </a:r>
        </a:p>
      </dgm:t>
    </dgm:pt>
    <dgm:pt modelId="{CEBDD333-577F-4FA3-BF41-CCEFF2CBB4DA}" type="parTrans" cxnId="{57F08AC7-DE1D-426D-86D7-98EC45013FB6}">
      <dgm:prSet/>
      <dgm:spPr/>
      <dgm:t>
        <a:bodyPr/>
        <a:lstStyle/>
        <a:p>
          <a:endParaRPr lang="en-US"/>
        </a:p>
      </dgm:t>
    </dgm:pt>
    <dgm:pt modelId="{57297297-11AA-4CE0-A68D-6CD112A520CC}" type="sibTrans" cxnId="{57F08AC7-DE1D-426D-86D7-98EC45013FB6}">
      <dgm:prSet/>
      <dgm:spPr/>
      <dgm:t>
        <a:bodyPr/>
        <a:lstStyle/>
        <a:p>
          <a:endParaRPr lang="en-US"/>
        </a:p>
      </dgm:t>
    </dgm:pt>
    <dgm:pt modelId="{CA146793-5237-452A-972F-B02B03DDCFCF}">
      <dgm:prSet phldrT="[Text]">
        <dgm:style>
          <a:lnRef idx="0">
            <a:schemeClr val="dk1"/>
          </a:lnRef>
          <a:fillRef idx="3">
            <a:schemeClr val="dk1"/>
          </a:fillRef>
          <a:effectRef idx="3">
            <a:schemeClr val="dk1"/>
          </a:effectRef>
          <a:fontRef idx="minor">
            <a:schemeClr val="lt1"/>
          </a:fontRef>
        </dgm:style>
      </dgm:prSet>
      <dgm:spPr/>
      <dgm:t>
        <a:bodyPr/>
        <a:lstStyle/>
        <a:p>
          <a:r>
            <a:rPr lang="en-US" b="1" dirty="0"/>
            <a:t>Political</a:t>
          </a:r>
        </a:p>
      </dgm:t>
    </dgm:pt>
    <dgm:pt modelId="{8342530C-D55A-4812-BDD3-76133C5F27C9}" type="parTrans" cxnId="{5A9F585F-A67D-4A93-BFB8-5F798208BF76}">
      <dgm:prSet/>
      <dgm:spPr/>
      <dgm:t>
        <a:bodyPr/>
        <a:lstStyle/>
        <a:p>
          <a:endParaRPr lang="en-US"/>
        </a:p>
      </dgm:t>
    </dgm:pt>
    <dgm:pt modelId="{6BCCF67C-9DF1-473B-8215-8C88BCB50503}" type="sibTrans" cxnId="{5A9F585F-A67D-4A93-BFB8-5F798208BF76}">
      <dgm:prSet/>
      <dgm:spPr/>
      <dgm:t>
        <a:bodyPr/>
        <a:lstStyle/>
        <a:p>
          <a:endParaRPr lang="en-US"/>
        </a:p>
      </dgm:t>
    </dgm:pt>
    <dgm:pt modelId="{2CA2DD46-49BF-4FAF-AD26-2E1103B0CE04}">
      <dgm:prSet phldrT="[Text]">
        <dgm:style>
          <a:lnRef idx="0">
            <a:schemeClr val="accent3"/>
          </a:lnRef>
          <a:fillRef idx="3">
            <a:schemeClr val="accent3"/>
          </a:fillRef>
          <a:effectRef idx="3">
            <a:schemeClr val="accent3"/>
          </a:effectRef>
          <a:fontRef idx="minor">
            <a:schemeClr val="lt1"/>
          </a:fontRef>
        </dgm:style>
      </dgm:prSet>
      <dgm:spPr/>
      <dgm:t>
        <a:bodyPr/>
        <a:lstStyle/>
        <a:p>
          <a:r>
            <a:rPr lang="en-US" b="1" dirty="0"/>
            <a:t>Moral</a:t>
          </a:r>
        </a:p>
      </dgm:t>
    </dgm:pt>
    <dgm:pt modelId="{53D8D769-FB2F-47B8-8802-E91E4C7DEE57}" type="parTrans" cxnId="{92C3E8A7-0957-44CB-9F70-3AEE60D50183}">
      <dgm:prSet/>
      <dgm:spPr/>
      <dgm:t>
        <a:bodyPr/>
        <a:lstStyle/>
        <a:p>
          <a:endParaRPr lang="en-US"/>
        </a:p>
      </dgm:t>
    </dgm:pt>
    <dgm:pt modelId="{5EDD19A5-0C51-4CAD-8354-350177A21B74}" type="sibTrans" cxnId="{92C3E8A7-0957-44CB-9F70-3AEE60D50183}">
      <dgm:prSet/>
      <dgm:spPr/>
      <dgm:t>
        <a:bodyPr/>
        <a:lstStyle/>
        <a:p>
          <a:endParaRPr lang="en-US"/>
        </a:p>
      </dgm:t>
    </dgm:pt>
    <dgm:pt modelId="{3E045505-4B88-4E4B-86AF-A01FF09F32AC}" type="pres">
      <dgm:prSet presAssocID="{7097E5D7-DB14-4122-83C6-89D3C931889A}" presName="matrix" presStyleCnt="0">
        <dgm:presLayoutVars>
          <dgm:chMax val="1"/>
          <dgm:dir/>
          <dgm:resizeHandles val="exact"/>
        </dgm:presLayoutVars>
      </dgm:prSet>
      <dgm:spPr/>
    </dgm:pt>
    <dgm:pt modelId="{8CAEC7F5-EA89-40D9-8762-3CFD1EF83645}" type="pres">
      <dgm:prSet presAssocID="{7097E5D7-DB14-4122-83C6-89D3C931889A}" presName="diamond" presStyleLbl="bgShp" presStyleIdx="0" presStyleCnt="1"/>
      <dgm:spPr/>
    </dgm:pt>
    <dgm:pt modelId="{D31747FF-2C45-4C0A-87BF-202953139573}" type="pres">
      <dgm:prSet presAssocID="{7097E5D7-DB14-4122-83C6-89D3C931889A}" presName="quad1" presStyleLbl="node1" presStyleIdx="0" presStyleCnt="4">
        <dgm:presLayoutVars>
          <dgm:chMax val="0"/>
          <dgm:chPref val="0"/>
          <dgm:bulletEnabled val="1"/>
        </dgm:presLayoutVars>
      </dgm:prSet>
      <dgm:spPr/>
    </dgm:pt>
    <dgm:pt modelId="{EAEF84E7-C287-4738-8B1A-B360E47D97FE}" type="pres">
      <dgm:prSet presAssocID="{7097E5D7-DB14-4122-83C6-89D3C931889A}" presName="quad2" presStyleLbl="node1" presStyleIdx="1" presStyleCnt="4" custLinFactNeighborX="13087" custLinFactNeighborY="2182">
        <dgm:presLayoutVars>
          <dgm:chMax val="0"/>
          <dgm:chPref val="0"/>
          <dgm:bulletEnabled val="1"/>
        </dgm:presLayoutVars>
      </dgm:prSet>
      <dgm:spPr/>
    </dgm:pt>
    <dgm:pt modelId="{F54CC1E1-136B-4C66-8DD4-AEE3E5886100}" type="pres">
      <dgm:prSet presAssocID="{7097E5D7-DB14-4122-83C6-89D3C931889A}" presName="quad3" presStyleLbl="node1" presStyleIdx="2" presStyleCnt="4" custLinFactNeighborX="-733" custLinFactNeighborY="6499">
        <dgm:presLayoutVars>
          <dgm:chMax val="0"/>
          <dgm:chPref val="0"/>
          <dgm:bulletEnabled val="1"/>
        </dgm:presLayoutVars>
      </dgm:prSet>
      <dgm:spPr/>
    </dgm:pt>
    <dgm:pt modelId="{4BB0FD18-3F8C-476E-B358-5F6B4BA0F406}" type="pres">
      <dgm:prSet presAssocID="{7097E5D7-DB14-4122-83C6-89D3C931889A}" presName="quad4" presStyleLbl="node1" presStyleIdx="3" presStyleCnt="4" custLinFactNeighborX="13087" custLinFactNeighborY="6499">
        <dgm:presLayoutVars>
          <dgm:chMax val="0"/>
          <dgm:chPref val="0"/>
          <dgm:bulletEnabled val="1"/>
        </dgm:presLayoutVars>
      </dgm:prSet>
      <dgm:spPr/>
    </dgm:pt>
  </dgm:ptLst>
  <dgm:cxnLst>
    <dgm:cxn modelId="{6BBC7D0A-EFCB-4461-987F-154A83B08647}" type="presOf" srcId="{CA146793-5237-452A-972F-B02B03DDCFCF}" destId="{F54CC1E1-136B-4C66-8DD4-AEE3E5886100}" srcOrd="0" destOrd="0" presId="urn:microsoft.com/office/officeart/2005/8/layout/matrix3"/>
    <dgm:cxn modelId="{1459CD14-59E1-4CF2-9466-14CABF7999AA}" type="presOf" srcId="{2CA2DD46-49BF-4FAF-AD26-2E1103B0CE04}" destId="{4BB0FD18-3F8C-476E-B358-5F6B4BA0F406}" srcOrd="0" destOrd="0" presId="urn:microsoft.com/office/officeart/2005/8/layout/matrix3"/>
    <dgm:cxn modelId="{34F72616-9EF8-4409-9403-EA3E310466B8}" srcId="{7097E5D7-DB14-4122-83C6-89D3C931889A}" destId="{D1DB2B72-FE2D-46DF-B95F-4E15FBF1A03E}" srcOrd="0" destOrd="0" parTransId="{24B5D884-BCCA-44A6-B4BA-8CBB886CCAED}" sibTransId="{36A528AE-9E77-46E8-B9DE-3C60DD6B7C24}"/>
    <dgm:cxn modelId="{845EF223-E375-4AE7-9248-C26090687589}" type="presOf" srcId="{36A5CD89-C4E8-46DB-87C8-B853B0D9F587}" destId="{EAEF84E7-C287-4738-8B1A-B360E47D97FE}" srcOrd="0" destOrd="0" presId="urn:microsoft.com/office/officeart/2005/8/layout/matrix3"/>
    <dgm:cxn modelId="{5A9F585F-A67D-4A93-BFB8-5F798208BF76}" srcId="{7097E5D7-DB14-4122-83C6-89D3C931889A}" destId="{CA146793-5237-452A-972F-B02B03DDCFCF}" srcOrd="2" destOrd="0" parTransId="{8342530C-D55A-4812-BDD3-76133C5F27C9}" sibTransId="{6BCCF67C-9DF1-473B-8215-8C88BCB50503}"/>
    <dgm:cxn modelId="{EFD1E68A-3215-4C7A-85BE-40CCA494FF80}" type="presOf" srcId="{D1DB2B72-FE2D-46DF-B95F-4E15FBF1A03E}" destId="{D31747FF-2C45-4C0A-87BF-202953139573}" srcOrd="0" destOrd="0" presId="urn:microsoft.com/office/officeart/2005/8/layout/matrix3"/>
    <dgm:cxn modelId="{92C3E8A7-0957-44CB-9F70-3AEE60D50183}" srcId="{7097E5D7-DB14-4122-83C6-89D3C931889A}" destId="{2CA2DD46-49BF-4FAF-AD26-2E1103B0CE04}" srcOrd="3" destOrd="0" parTransId="{53D8D769-FB2F-47B8-8802-E91E4C7DEE57}" sibTransId="{5EDD19A5-0C51-4CAD-8354-350177A21B74}"/>
    <dgm:cxn modelId="{EC8FA7AC-F972-4BE0-8092-1C1590550E10}" type="presOf" srcId="{7097E5D7-DB14-4122-83C6-89D3C931889A}" destId="{3E045505-4B88-4E4B-86AF-A01FF09F32AC}" srcOrd="0" destOrd="0" presId="urn:microsoft.com/office/officeart/2005/8/layout/matrix3"/>
    <dgm:cxn modelId="{57F08AC7-DE1D-426D-86D7-98EC45013FB6}" srcId="{7097E5D7-DB14-4122-83C6-89D3C931889A}" destId="{36A5CD89-C4E8-46DB-87C8-B853B0D9F587}" srcOrd="1" destOrd="0" parTransId="{CEBDD333-577F-4FA3-BF41-CCEFF2CBB4DA}" sibTransId="{57297297-11AA-4CE0-A68D-6CD112A520CC}"/>
    <dgm:cxn modelId="{32CDE682-0492-415B-A180-C38EFD7A0458}" type="presParOf" srcId="{3E045505-4B88-4E4B-86AF-A01FF09F32AC}" destId="{8CAEC7F5-EA89-40D9-8762-3CFD1EF83645}" srcOrd="0" destOrd="0" presId="urn:microsoft.com/office/officeart/2005/8/layout/matrix3"/>
    <dgm:cxn modelId="{F7701087-7019-417A-BFD9-0F4B31F1AAD3}" type="presParOf" srcId="{3E045505-4B88-4E4B-86AF-A01FF09F32AC}" destId="{D31747FF-2C45-4C0A-87BF-202953139573}" srcOrd="1" destOrd="0" presId="urn:microsoft.com/office/officeart/2005/8/layout/matrix3"/>
    <dgm:cxn modelId="{68CBD542-7440-42BF-A232-E1AEA89B9870}" type="presParOf" srcId="{3E045505-4B88-4E4B-86AF-A01FF09F32AC}" destId="{EAEF84E7-C287-4738-8B1A-B360E47D97FE}" srcOrd="2" destOrd="0" presId="urn:microsoft.com/office/officeart/2005/8/layout/matrix3"/>
    <dgm:cxn modelId="{D3349EBB-2673-492A-8E2E-E814EBCA0AC2}" type="presParOf" srcId="{3E045505-4B88-4E4B-86AF-A01FF09F32AC}" destId="{F54CC1E1-136B-4C66-8DD4-AEE3E5886100}" srcOrd="3" destOrd="0" presId="urn:microsoft.com/office/officeart/2005/8/layout/matrix3"/>
    <dgm:cxn modelId="{D580F2CA-0C71-4E26-9649-ABF1BEE8EFA4}" type="presParOf" srcId="{3E045505-4B88-4E4B-86AF-A01FF09F32AC}" destId="{4BB0FD18-3F8C-476E-B358-5F6B4BA0F406}" srcOrd="4" destOrd="0" presId="urn:microsoft.com/office/officeart/2005/8/layout/matrix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097E5D7-DB14-4122-83C6-89D3C931889A}"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D1DB2B72-FE2D-46DF-B95F-4E15FBF1A03E}">
      <dgm:prSet phldrT="[Text]">
        <dgm:style>
          <a:lnRef idx="0">
            <a:schemeClr val="accent1"/>
          </a:lnRef>
          <a:fillRef idx="3">
            <a:schemeClr val="accent1"/>
          </a:fillRef>
          <a:effectRef idx="3">
            <a:schemeClr val="accent1"/>
          </a:effectRef>
          <a:fontRef idx="minor">
            <a:schemeClr val="lt1"/>
          </a:fontRef>
        </dgm:style>
      </dgm:prSet>
      <dgm:spPr/>
      <dgm:t>
        <a:bodyPr/>
        <a:lstStyle/>
        <a:p>
          <a:r>
            <a:rPr lang="en-US" b="1" dirty="0"/>
            <a:t>Preventive</a:t>
          </a:r>
        </a:p>
      </dgm:t>
    </dgm:pt>
    <dgm:pt modelId="{24B5D884-BCCA-44A6-B4BA-8CBB886CCAED}" type="parTrans" cxnId="{34F72616-9EF8-4409-9403-EA3E310466B8}">
      <dgm:prSet/>
      <dgm:spPr/>
      <dgm:t>
        <a:bodyPr/>
        <a:lstStyle/>
        <a:p>
          <a:endParaRPr lang="en-US"/>
        </a:p>
      </dgm:t>
    </dgm:pt>
    <dgm:pt modelId="{36A528AE-9E77-46E8-B9DE-3C60DD6B7C24}" type="sibTrans" cxnId="{34F72616-9EF8-4409-9403-EA3E310466B8}">
      <dgm:prSet/>
      <dgm:spPr/>
      <dgm:t>
        <a:bodyPr/>
        <a:lstStyle/>
        <a:p>
          <a:endParaRPr lang="en-US"/>
        </a:p>
      </dgm:t>
    </dgm:pt>
    <dgm:pt modelId="{36A5CD89-C4E8-46DB-87C8-B853B0D9F587}">
      <dgm:prSet phldrT="[Text]">
        <dgm:style>
          <a:lnRef idx="0">
            <a:schemeClr val="accent6"/>
          </a:lnRef>
          <a:fillRef idx="3">
            <a:schemeClr val="accent6"/>
          </a:fillRef>
          <a:effectRef idx="3">
            <a:schemeClr val="accent6"/>
          </a:effectRef>
          <a:fontRef idx="minor">
            <a:schemeClr val="lt1"/>
          </a:fontRef>
        </dgm:style>
      </dgm:prSet>
      <dgm:spPr/>
      <dgm:t>
        <a:bodyPr/>
        <a:lstStyle/>
        <a:p>
          <a:r>
            <a:rPr lang="en-US" b="1" dirty="0"/>
            <a:t>Economic</a:t>
          </a:r>
        </a:p>
      </dgm:t>
    </dgm:pt>
    <dgm:pt modelId="{CEBDD333-577F-4FA3-BF41-CCEFF2CBB4DA}" type="parTrans" cxnId="{57F08AC7-DE1D-426D-86D7-98EC45013FB6}">
      <dgm:prSet/>
      <dgm:spPr/>
      <dgm:t>
        <a:bodyPr/>
        <a:lstStyle/>
        <a:p>
          <a:endParaRPr lang="en-US"/>
        </a:p>
      </dgm:t>
    </dgm:pt>
    <dgm:pt modelId="{57297297-11AA-4CE0-A68D-6CD112A520CC}" type="sibTrans" cxnId="{57F08AC7-DE1D-426D-86D7-98EC45013FB6}">
      <dgm:prSet/>
      <dgm:spPr/>
      <dgm:t>
        <a:bodyPr/>
        <a:lstStyle/>
        <a:p>
          <a:endParaRPr lang="en-US"/>
        </a:p>
      </dgm:t>
    </dgm:pt>
    <dgm:pt modelId="{CA146793-5237-452A-972F-B02B03DDCFCF}">
      <dgm:prSet phldrT="[Text]">
        <dgm:style>
          <a:lnRef idx="0">
            <a:schemeClr val="dk1"/>
          </a:lnRef>
          <a:fillRef idx="3">
            <a:schemeClr val="dk1"/>
          </a:fillRef>
          <a:effectRef idx="3">
            <a:schemeClr val="dk1"/>
          </a:effectRef>
          <a:fontRef idx="minor">
            <a:schemeClr val="lt1"/>
          </a:fontRef>
        </dgm:style>
      </dgm:prSet>
      <dgm:spPr/>
      <dgm:t>
        <a:bodyPr/>
        <a:lstStyle/>
        <a:p>
          <a:r>
            <a:rPr lang="en-US" b="1" dirty="0"/>
            <a:t>Political</a:t>
          </a:r>
        </a:p>
      </dgm:t>
    </dgm:pt>
    <dgm:pt modelId="{8342530C-D55A-4812-BDD3-76133C5F27C9}" type="parTrans" cxnId="{5A9F585F-A67D-4A93-BFB8-5F798208BF76}">
      <dgm:prSet/>
      <dgm:spPr/>
      <dgm:t>
        <a:bodyPr/>
        <a:lstStyle/>
        <a:p>
          <a:endParaRPr lang="en-US"/>
        </a:p>
      </dgm:t>
    </dgm:pt>
    <dgm:pt modelId="{6BCCF67C-9DF1-473B-8215-8C88BCB50503}" type="sibTrans" cxnId="{5A9F585F-A67D-4A93-BFB8-5F798208BF76}">
      <dgm:prSet/>
      <dgm:spPr/>
      <dgm:t>
        <a:bodyPr/>
        <a:lstStyle/>
        <a:p>
          <a:endParaRPr lang="en-US"/>
        </a:p>
      </dgm:t>
    </dgm:pt>
    <dgm:pt modelId="{2CA2DD46-49BF-4FAF-AD26-2E1103B0CE04}">
      <dgm:prSet phldrT="[Text]">
        <dgm:style>
          <a:lnRef idx="0">
            <a:schemeClr val="accent3"/>
          </a:lnRef>
          <a:fillRef idx="3">
            <a:schemeClr val="accent3"/>
          </a:fillRef>
          <a:effectRef idx="3">
            <a:schemeClr val="accent3"/>
          </a:effectRef>
          <a:fontRef idx="minor">
            <a:schemeClr val="lt1"/>
          </a:fontRef>
        </dgm:style>
      </dgm:prSet>
      <dgm:spPr/>
      <dgm:t>
        <a:bodyPr/>
        <a:lstStyle/>
        <a:p>
          <a:r>
            <a:rPr lang="en-US" b="1" dirty="0"/>
            <a:t>Moral</a:t>
          </a:r>
        </a:p>
      </dgm:t>
    </dgm:pt>
    <dgm:pt modelId="{53D8D769-FB2F-47B8-8802-E91E4C7DEE57}" type="parTrans" cxnId="{92C3E8A7-0957-44CB-9F70-3AEE60D50183}">
      <dgm:prSet/>
      <dgm:spPr/>
      <dgm:t>
        <a:bodyPr/>
        <a:lstStyle/>
        <a:p>
          <a:endParaRPr lang="en-US"/>
        </a:p>
      </dgm:t>
    </dgm:pt>
    <dgm:pt modelId="{5EDD19A5-0C51-4CAD-8354-350177A21B74}" type="sibTrans" cxnId="{92C3E8A7-0957-44CB-9F70-3AEE60D50183}">
      <dgm:prSet/>
      <dgm:spPr/>
      <dgm:t>
        <a:bodyPr/>
        <a:lstStyle/>
        <a:p>
          <a:endParaRPr lang="en-US"/>
        </a:p>
      </dgm:t>
    </dgm:pt>
    <dgm:pt modelId="{3E045505-4B88-4E4B-86AF-A01FF09F32AC}" type="pres">
      <dgm:prSet presAssocID="{7097E5D7-DB14-4122-83C6-89D3C931889A}" presName="matrix" presStyleCnt="0">
        <dgm:presLayoutVars>
          <dgm:chMax val="1"/>
          <dgm:dir/>
          <dgm:resizeHandles val="exact"/>
        </dgm:presLayoutVars>
      </dgm:prSet>
      <dgm:spPr/>
    </dgm:pt>
    <dgm:pt modelId="{8CAEC7F5-EA89-40D9-8762-3CFD1EF83645}" type="pres">
      <dgm:prSet presAssocID="{7097E5D7-DB14-4122-83C6-89D3C931889A}" presName="diamond" presStyleLbl="bgShp" presStyleIdx="0" presStyleCnt="1" custLinFactNeighborX="2359" custLinFactNeighborY="-3462"/>
      <dgm:spPr/>
    </dgm:pt>
    <dgm:pt modelId="{D31747FF-2C45-4C0A-87BF-202953139573}" type="pres">
      <dgm:prSet presAssocID="{7097E5D7-DB14-4122-83C6-89D3C931889A}" presName="quad1" presStyleLbl="node1" presStyleIdx="0" presStyleCnt="4">
        <dgm:presLayoutVars>
          <dgm:chMax val="0"/>
          <dgm:chPref val="0"/>
          <dgm:bulletEnabled val="1"/>
        </dgm:presLayoutVars>
      </dgm:prSet>
      <dgm:spPr/>
    </dgm:pt>
    <dgm:pt modelId="{EAEF84E7-C287-4738-8B1A-B360E47D97FE}" type="pres">
      <dgm:prSet presAssocID="{7097E5D7-DB14-4122-83C6-89D3C931889A}" presName="quad2" presStyleLbl="node1" presStyleIdx="1" presStyleCnt="4">
        <dgm:presLayoutVars>
          <dgm:chMax val="0"/>
          <dgm:chPref val="0"/>
          <dgm:bulletEnabled val="1"/>
        </dgm:presLayoutVars>
      </dgm:prSet>
      <dgm:spPr/>
    </dgm:pt>
    <dgm:pt modelId="{F54CC1E1-136B-4C66-8DD4-AEE3E5886100}" type="pres">
      <dgm:prSet presAssocID="{7097E5D7-DB14-4122-83C6-89D3C931889A}" presName="quad3" presStyleLbl="node1" presStyleIdx="2" presStyleCnt="4">
        <dgm:presLayoutVars>
          <dgm:chMax val="0"/>
          <dgm:chPref val="0"/>
          <dgm:bulletEnabled val="1"/>
        </dgm:presLayoutVars>
      </dgm:prSet>
      <dgm:spPr/>
    </dgm:pt>
    <dgm:pt modelId="{4BB0FD18-3F8C-476E-B358-5F6B4BA0F406}" type="pres">
      <dgm:prSet presAssocID="{7097E5D7-DB14-4122-83C6-89D3C931889A}" presName="quad4" presStyleLbl="node1" presStyleIdx="3" presStyleCnt="4">
        <dgm:presLayoutVars>
          <dgm:chMax val="0"/>
          <dgm:chPref val="0"/>
          <dgm:bulletEnabled val="1"/>
        </dgm:presLayoutVars>
      </dgm:prSet>
      <dgm:spPr/>
    </dgm:pt>
  </dgm:ptLst>
  <dgm:cxnLst>
    <dgm:cxn modelId="{6BBC7D0A-EFCB-4461-987F-154A83B08647}" type="presOf" srcId="{CA146793-5237-452A-972F-B02B03DDCFCF}" destId="{F54CC1E1-136B-4C66-8DD4-AEE3E5886100}" srcOrd="0" destOrd="0" presId="urn:microsoft.com/office/officeart/2005/8/layout/matrix3"/>
    <dgm:cxn modelId="{1459CD14-59E1-4CF2-9466-14CABF7999AA}" type="presOf" srcId="{2CA2DD46-49BF-4FAF-AD26-2E1103B0CE04}" destId="{4BB0FD18-3F8C-476E-B358-5F6B4BA0F406}" srcOrd="0" destOrd="0" presId="urn:microsoft.com/office/officeart/2005/8/layout/matrix3"/>
    <dgm:cxn modelId="{34F72616-9EF8-4409-9403-EA3E310466B8}" srcId="{7097E5D7-DB14-4122-83C6-89D3C931889A}" destId="{D1DB2B72-FE2D-46DF-B95F-4E15FBF1A03E}" srcOrd="0" destOrd="0" parTransId="{24B5D884-BCCA-44A6-B4BA-8CBB886CCAED}" sibTransId="{36A528AE-9E77-46E8-B9DE-3C60DD6B7C24}"/>
    <dgm:cxn modelId="{845EF223-E375-4AE7-9248-C26090687589}" type="presOf" srcId="{36A5CD89-C4E8-46DB-87C8-B853B0D9F587}" destId="{EAEF84E7-C287-4738-8B1A-B360E47D97FE}" srcOrd="0" destOrd="0" presId="urn:microsoft.com/office/officeart/2005/8/layout/matrix3"/>
    <dgm:cxn modelId="{5A9F585F-A67D-4A93-BFB8-5F798208BF76}" srcId="{7097E5D7-DB14-4122-83C6-89D3C931889A}" destId="{CA146793-5237-452A-972F-B02B03DDCFCF}" srcOrd="2" destOrd="0" parTransId="{8342530C-D55A-4812-BDD3-76133C5F27C9}" sibTransId="{6BCCF67C-9DF1-473B-8215-8C88BCB50503}"/>
    <dgm:cxn modelId="{EFD1E68A-3215-4C7A-85BE-40CCA494FF80}" type="presOf" srcId="{D1DB2B72-FE2D-46DF-B95F-4E15FBF1A03E}" destId="{D31747FF-2C45-4C0A-87BF-202953139573}" srcOrd="0" destOrd="0" presId="urn:microsoft.com/office/officeart/2005/8/layout/matrix3"/>
    <dgm:cxn modelId="{92C3E8A7-0957-44CB-9F70-3AEE60D50183}" srcId="{7097E5D7-DB14-4122-83C6-89D3C931889A}" destId="{2CA2DD46-49BF-4FAF-AD26-2E1103B0CE04}" srcOrd="3" destOrd="0" parTransId="{53D8D769-FB2F-47B8-8802-E91E4C7DEE57}" sibTransId="{5EDD19A5-0C51-4CAD-8354-350177A21B74}"/>
    <dgm:cxn modelId="{EC8FA7AC-F972-4BE0-8092-1C1590550E10}" type="presOf" srcId="{7097E5D7-DB14-4122-83C6-89D3C931889A}" destId="{3E045505-4B88-4E4B-86AF-A01FF09F32AC}" srcOrd="0" destOrd="0" presId="urn:microsoft.com/office/officeart/2005/8/layout/matrix3"/>
    <dgm:cxn modelId="{57F08AC7-DE1D-426D-86D7-98EC45013FB6}" srcId="{7097E5D7-DB14-4122-83C6-89D3C931889A}" destId="{36A5CD89-C4E8-46DB-87C8-B853B0D9F587}" srcOrd="1" destOrd="0" parTransId="{CEBDD333-577F-4FA3-BF41-CCEFF2CBB4DA}" sibTransId="{57297297-11AA-4CE0-A68D-6CD112A520CC}"/>
    <dgm:cxn modelId="{32CDE682-0492-415B-A180-C38EFD7A0458}" type="presParOf" srcId="{3E045505-4B88-4E4B-86AF-A01FF09F32AC}" destId="{8CAEC7F5-EA89-40D9-8762-3CFD1EF83645}" srcOrd="0" destOrd="0" presId="urn:microsoft.com/office/officeart/2005/8/layout/matrix3"/>
    <dgm:cxn modelId="{F7701087-7019-417A-BFD9-0F4B31F1AAD3}" type="presParOf" srcId="{3E045505-4B88-4E4B-86AF-A01FF09F32AC}" destId="{D31747FF-2C45-4C0A-87BF-202953139573}" srcOrd="1" destOrd="0" presId="urn:microsoft.com/office/officeart/2005/8/layout/matrix3"/>
    <dgm:cxn modelId="{68CBD542-7440-42BF-A232-E1AEA89B9870}" type="presParOf" srcId="{3E045505-4B88-4E4B-86AF-A01FF09F32AC}" destId="{EAEF84E7-C287-4738-8B1A-B360E47D97FE}" srcOrd="2" destOrd="0" presId="urn:microsoft.com/office/officeart/2005/8/layout/matrix3"/>
    <dgm:cxn modelId="{D3349EBB-2673-492A-8E2E-E814EBCA0AC2}" type="presParOf" srcId="{3E045505-4B88-4E4B-86AF-A01FF09F32AC}" destId="{F54CC1E1-136B-4C66-8DD4-AEE3E5886100}" srcOrd="3" destOrd="0" presId="urn:microsoft.com/office/officeart/2005/8/layout/matrix3"/>
    <dgm:cxn modelId="{D580F2CA-0C71-4E26-9649-ABF1BEE8EFA4}" type="presParOf" srcId="{3E045505-4B88-4E4B-86AF-A01FF09F32AC}" destId="{4BB0FD18-3F8C-476E-B358-5F6B4BA0F406}"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BEFC0FB-F7B5-4290-9ACE-8F48210E2245}" type="doc">
      <dgm:prSet loTypeId="urn:microsoft.com/office/officeart/2005/8/layout/hList2#4" loCatId="relationship" qsTypeId="urn:microsoft.com/office/officeart/2005/8/quickstyle/simple1" qsCatId="simple" csTypeId="urn:microsoft.com/office/officeart/2005/8/colors/accent1_2" csCatId="accent1" phldr="1"/>
      <dgm:spPr/>
      <dgm:t>
        <a:bodyPr/>
        <a:lstStyle/>
        <a:p>
          <a:endParaRPr lang="en-GB"/>
        </a:p>
      </dgm:t>
    </dgm:pt>
    <dgm:pt modelId="{9EF4CE21-97E1-46C5-861F-442D330252D1}">
      <dgm:prSet phldrT="[Text]"/>
      <dgm:spPr/>
      <dgm:t>
        <a:bodyPr/>
        <a:lstStyle/>
        <a:p>
          <a:r>
            <a:rPr lang="en-GB" b="1" dirty="0">
              <a:solidFill>
                <a:srgbClr val="00B050"/>
              </a:solidFill>
            </a:rPr>
            <a:t>Communication</a:t>
          </a:r>
        </a:p>
      </dgm:t>
    </dgm:pt>
    <dgm:pt modelId="{6393900D-408B-4D63-98C2-9D1EADA11FC5}" type="parTrans" cxnId="{95E33DD7-ABEF-4612-B9CF-6E8845B443EB}">
      <dgm:prSet/>
      <dgm:spPr/>
      <dgm:t>
        <a:bodyPr/>
        <a:lstStyle/>
        <a:p>
          <a:endParaRPr lang="en-GB"/>
        </a:p>
      </dgm:t>
    </dgm:pt>
    <dgm:pt modelId="{1845CCF6-C7BF-4964-8A7A-8BE304E3456D}" type="sibTrans" cxnId="{95E33DD7-ABEF-4612-B9CF-6E8845B443EB}">
      <dgm:prSet/>
      <dgm:spPr/>
      <dgm:t>
        <a:bodyPr/>
        <a:lstStyle/>
        <a:p>
          <a:endParaRPr lang="en-GB"/>
        </a:p>
      </dgm:t>
    </dgm:pt>
    <dgm:pt modelId="{02F90C82-788B-4DCD-B063-D029838B924F}">
      <dgm:prSet phldrT="[Text]"/>
      <dgm:spPr>
        <a:solidFill>
          <a:srgbClr val="33CC33">
            <a:alpha val="20000"/>
          </a:srgbClr>
        </a:solidFill>
      </dgm:spPr>
      <dgm:t>
        <a:bodyPr/>
        <a:lstStyle/>
        <a:p>
          <a:r>
            <a:rPr lang="en-GB" b="1" u="sng" dirty="0">
              <a:solidFill>
                <a:schemeClr val="tx1"/>
              </a:solidFill>
              <a:latin typeface="Calibri" pitchFamily="34" charset="0"/>
            </a:rPr>
            <a:t>Public Awareness Campaigns</a:t>
          </a:r>
        </a:p>
      </dgm:t>
    </dgm:pt>
    <dgm:pt modelId="{98CDDAE8-5780-48C7-B61A-5BF593413F6D}" type="parTrans" cxnId="{A1DABF64-F745-4CD9-96F5-182D9DEC60E4}">
      <dgm:prSet/>
      <dgm:spPr/>
      <dgm:t>
        <a:bodyPr/>
        <a:lstStyle/>
        <a:p>
          <a:endParaRPr lang="en-GB"/>
        </a:p>
      </dgm:t>
    </dgm:pt>
    <dgm:pt modelId="{87F19E05-3B6B-49D9-AD90-BFFDF9417278}" type="sibTrans" cxnId="{A1DABF64-F745-4CD9-96F5-182D9DEC60E4}">
      <dgm:prSet/>
      <dgm:spPr/>
      <dgm:t>
        <a:bodyPr/>
        <a:lstStyle/>
        <a:p>
          <a:endParaRPr lang="en-GB"/>
        </a:p>
      </dgm:t>
    </dgm:pt>
    <dgm:pt modelId="{9D343D37-1696-46DA-AA7C-FF0F1BE8F973}">
      <dgm:prSet phldrT="[Text]"/>
      <dgm:spPr>
        <a:solidFill>
          <a:srgbClr val="33CC33">
            <a:alpha val="20000"/>
          </a:srgbClr>
        </a:solidFill>
      </dgm:spPr>
      <dgm:t>
        <a:bodyPr/>
        <a:lstStyle/>
        <a:p>
          <a:r>
            <a:rPr lang="en-GB" dirty="0">
              <a:solidFill>
                <a:schemeClr val="tx1"/>
              </a:solidFill>
              <a:latin typeface="Calibri" pitchFamily="34" charset="0"/>
            </a:rPr>
            <a:t>Food industry</a:t>
          </a:r>
        </a:p>
      </dgm:t>
    </dgm:pt>
    <dgm:pt modelId="{CDB093F1-E794-492B-B034-9827E6825CBE}" type="parTrans" cxnId="{D7854F3B-B111-4E21-954D-49A4D6592890}">
      <dgm:prSet/>
      <dgm:spPr/>
      <dgm:t>
        <a:bodyPr/>
        <a:lstStyle/>
        <a:p>
          <a:endParaRPr lang="en-GB"/>
        </a:p>
      </dgm:t>
    </dgm:pt>
    <dgm:pt modelId="{4AF27329-7D4E-4A78-BD22-D237B35FC8B8}" type="sibTrans" cxnId="{D7854F3B-B111-4E21-954D-49A4D6592890}">
      <dgm:prSet/>
      <dgm:spPr/>
      <dgm:t>
        <a:bodyPr/>
        <a:lstStyle/>
        <a:p>
          <a:endParaRPr lang="en-GB"/>
        </a:p>
      </dgm:t>
    </dgm:pt>
    <dgm:pt modelId="{F9EEC365-8609-4B4C-B187-38006F95FDDE}">
      <dgm:prSet phldrT="[Text]"/>
      <dgm:spPr/>
      <dgm:t>
        <a:bodyPr/>
        <a:lstStyle/>
        <a:p>
          <a:r>
            <a:rPr lang="en-GB" b="1" dirty="0">
              <a:solidFill>
                <a:schemeClr val="accent2"/>
              </a:solidFill>
            </a:rPr>
            <a:t>Reformulation</a:t>
          </a:r>
        </a:p>
      </dgm:t>
    </dgm:pt>
    <dgm:pt modelId="{F1B5C5B7-9FE4-4072-9BE4-CDF6326AFEBC}" type="parTrans" cxnId="{A2E633C2-7FF6-4835-A2BF-6C2DF03CE852}">
      <dgm:prSet/>
      <dgm:spPr/>
      <dgm:t>
        <a:bodyPr/>
        <a:lstStyle/>
        <a:p>
          <a:endParaRPr lang="en-GB"/>
        </a:p>
      </dgm:t>
    </dgm:pt>
    <dgm:pt modelId="{2C1EF18F-2467-4CAC-A17D-25DB2FEFEA17}" type="sibTrans" cxnId="{A2E633C2-7FF6-4835-A2BF-6C2DF03CE852}">
      <dgm:prSet/>
      <dgm:spPr/>
      <dgm:t>
        <a:bodyPr/>
        <a:lstStyle/>
        <a:p>
          <a:endParaRPr lang="en-GB"/>
        </a:p>
      </dgm:t>
    </dgm:pt>
    <dgm:pt modelId="{EF5A6FC6-A559-49E5-8DD1-5E6715E7E466}">
      <dgm:prSet phldrT="[Text]"/>
      <dgm:spPr>
        <a:solidFill>
          <a:srgbClr val="0000CC">
            <a:alpha val="20000"/>
          </a:srgbClr>
        </a:solidFill>
      </dgm:spPr>
      <dgm:t>
        <a:bodyPr/>
        <a:lstStyle/>
        <a:p>
          <a:r>
            <a:rPr lang="en-GB" b="1" u="sng" dirty="0">
              <a:solidFill>
                <a:schemeClr val="tx1"/>
              </a:solidFill>
              <a:latin typeface="Calibri" pitchFamily="34" charset="0"/>
            </a:rPr>
            <a:t>Setting Targets</a:t>
          </a:r>
        </a:p>
      </dgm:t>
    </dgm:pt>
    <dgm:pt modelId="{1AC5F1EA-A582-4A35-9A6F-EE8362DA1D11}" type="parTrans" cxnId="{25E0FCA6-15A9-49BD-B1AE-758C0C2DCA48}">
      <dgm:prSet/>
      <dgm:spPr/>
      <dgm:t>
        <a:bodyPr/>
        <a:lstStyle/>
        <a:p>
          <a:endParaRPr lang="en-GB"/>
        </a:p>
      </dgm:t>
    </dgm:pt>
    <dgm:pt modelId="{26C035D1-EE50-432A-97A5-37C011AE73DD}" type="sibTrans" cxnId="{25E0FCA6-15A9-49BD-B1AE-758C0C2DCA48}">
      <dgm:prSet/>
      <dgm:spPr/>
      <dgm:t>
        <a:bodyPr/>
        <a:lstStyle/>
        <a:p>
          <a:endParaRPr lang="en-GB"/>
        </a:p>
      </dgm:t>
    </dgm:pt>
    <dgm:pt modelId="{33DDC02E-C2BD-4421-AF35-EE9D69E6F845}">
      <dgm:prSet phldrT="[Text]"/>
      <dgm:spPr>
        <a:solidFill>
          <a:srgbClr val="0000CC">
            <a:alpha val="20000"/>
          </a:srgbClr>
        </a:solidFill>
      </dgm:spPr>
      <dgm:t>
        <a:bodyPr/>
        <a:lstStyle/>
        <a:p>
          <a:r>
            <a:rPr lang="en-GB" b="1" u="sng" dirty="0">
              <a:solidFill>
                <a:schemeClr val="tx1"/>
              </a:solidFill>
              <a:latin typeface="Calibri" pitchFamily="34" charset="0"/>
            </a:rPr>
            <a:t>Industry Engagement</a:t>
          </a:r>
        </a:p>
      </dgm:t>
    </dgm:pt>
    <dgm:pt modelId="{63DCC04F-7F03-47A3-9995-8BE39ABC3F72}" type="parTrans" cxnId="{DDF76E2D-2314-4797-BAFC-47A00126AAB5}">
      <dgm:prSet/>
      <dgm:spPr/>
      <dgm:t>
        <a:bodyPr/>
        <a:lstStyle/>
        <a:p>
          <a:endParaRPr lang="en-GB"/>
        </a:p>
      </dgm:t>
    </dgm:pt>
    <dgm:pt modelId="{2DD59C2E-E8F5-4820-A8B0-C4140A067A97}" type="sibTrans" cxnId="{DDF76E2D-2314-4797-BAFC-47A00126AAB5}">
      <dgm:prSet/>
      <dgm:spPr/>
      <dgm:t>
        <a:bodyPr/>
        <a:lstStyle/>
        <a:p>
          <a:endParaRPr lang="en-GB"/>
        </a:p>
      </dgm:t>
    </dgm:pt>
    <dgm:pt modelId="{B214B5B7-A468-47B8-BAA7-4B3CBAB783D6}">
      <dgm:prSet phldrT="[Text]"/>
      <dgm:spPr/>
      <dgm:t>
        <a:bodyPr/>
        <a:lstStyle/>
        <a:p>
          <a:r>
            <a:rPr lang="en-GB" b="1" dirty="0">
              <a:solidFill>
                <a:srgbClr val="FF0000"/>
              </a:solidFill>
            </a:rPr>
            <a:t>Monitoring</a:t>
          </a:r>
        </a:p>
      </dgm:t>
    </dgm:pt>
    <dgm:pt modelId="{676C8BE6-D617-475E-9C8A-0AACB74E6DB9}" type="parTrans" cxnId="{86F3259C-BAE6-42E0-8E13-68D7B9A07D2B}">
      <dgm:prSet/>
      <dgm:spPr/>
      <dgm:t>
        <a:bodyPr/>
        <a:lstStyle/>
        <a:p>
          <a:endParaRPr lang="en-GB"/>
        </a:p>
      </dgm:t>
    </dgm:pt>
    <dgm:pt modelId="{E488C2C2-F13E-46E0-84F8-316D7C21E157}" type="sibTrans" cxnId="{86F3259C-BAE6-42E0-8E13-68D7B9A07D2B}">
      <dgm:prSet/>
      <dgm:spPr/>
      <dgm:t>
        <a:bodyPr/>
        <a:lstStyle/>
        <a:p>
          <a:endParaRPr lang="en-GB"/>
        </a:p>
      </dgm:t>
    </dgm:pt>
    <dgm:pt modelId="{F0103A22-092C-4B0E-9B12-A57F71E985F5}">
      <dgm:prSet phldrT="[Text]"/>
      <dgm:spPr>
        <a:solidFill>
          <a:srgbClr val="FF0000">
            <a:alpha val="20000"/>
          </a:srgbClr>
        </a:solidFill>
      </dgm:spPr>
      <dgm:t>
        <a:bodyPr/>
        <a:lstStyle/>
        <a:p>
          <a:r>
            <a:rPr lang="en-GB" b="1" u="sng" dirty="0">
              <a:solidFill>
                <a:schemeClr val="tx1"/>
              </a:solidFill>
              <a:latin typeface="Calibri" pitchFamily="34" charset="0"/>
            </a:rPr>
            <a:t>Population salt intake</a:t>
          </a:r>
        </a:p>
      </dgm:t>
    </dgm:pt>
    <dgm:pt modelId="{D85072C4-B19D-44B9-80A8-0D7CD2EA21F8}" type="parTrans" cxnId="{92B885C6-386D-4695-8C6B-3A17181B9220}">
      <dgm:prSet/>
      <dgm:spPr/>
      <dgm:t>
        <a:bodyPr/>
        <a:lstStyle/>
        <a:p>
          <a:endParaRPr lang="en-GB"/>
        </a:p>
      </dgm:t>
    </dgm:pt>
    <dgm:pt modelId="{783291D1-CC02-4EB7-9B6B-B3D2AA97E020}" type="sibTrans" cxnId="{92B885C6-386D-4695-8C6B-3A17181B9220}">
      <dgm:prSet/>
      <dgm:spPr/>
      <dgm:t>
        <a:bodyPr/>
        <a:lstStyle/>
        <a:p>
          <a:endParaRPr lang="en-GB"/>
        </a:p>
      </dgm:t>
    </dgm:pt>
    <dgm:pt modelId="{3A4D5821-96DC-4904-A15A-68D823E01FC7}">
      <dgm:prSet phldrT="[Text]"/>
      <dgm:spPr>
        <a:solidFill>
          <a:srgbClr val="FF0000">
            <a:alpha val="20000"/>
          </a:srgbClr>
        </a:solidFill>
      </dgm:spPr>
      <dgm:t>
        <a:bodyPr/>
        <a:lstStyle/>
        <a:p>
          <a:r>
            <a:rPr lang="en-GB" b="1" dirty="0">
              <a:solidFill>
                <a:schemeClr val="tx1"/>
              </a:solidFill>
              <a:latin typeface="Calibri" pitchFamily="34" charset="0"/>
            </a:rPr>
            <a:t>Reformulation progress</a:t>
          </a:r>
        </a:p>
      </dgm:t>
    </dgm:pt>
    <dgm:pt modelId="{237D0CD3-A2CE-4753-85E6-1EB7B8D580C5}" type="parTrans" cxnId="{094C9533-AF6E-46DF-866E-365F6FA0736E}">
      <dgm:prSet/>
      <dgm:spPr/>
      <dgm:t>
        <a:bodyPr/>
        <a:lstStyle/>
        <a:p>
          <a:endParaRPr lang="en-GB"/>
        </a:p>
      </dgm:t>
    </dgm:pt>
    <dgm:pt modelId="{704013E5-5796-47E7-80CC-0A84559AEB91}" type="sibTrans" cxnId="{094C9533-AF6E-46DF-866E-365F6FA0736E}">
      <dgm:prSet/>
      <dgm:spPr/>
      <dgm:t>
        <a:bodyPr/>
        <a:lstStyle/>
        <a:p>
          <a:endParaRPr lang="en-GB"/>
        </a:p>
      </dgm:t>
    </dgm:pt>
    <dgm:pt modelId="{C3E96AC5-96E4-47BB-8914-EE8AC38767D8}">
      <dgm:prSet phldrT="[Text]"/>
      <dgm:spPr>
        <a:solidFill>
          <a:srgbClr val="33CC33">
            <a:alpha val="20000"/>
          </a:srgbClr>
        </a:solidFill>
      </dgm:spPr>
      <dgm:t>
        <a:bodyPr/>
        <a:lstStyle/>
        <a:p>
          <a:endParaRPr lang="en-GB" dirty="0">
            <a:solidFill>
              <a:schemeClr val="tx1"/>
            </a:solidFill>
          </a:endParaRPr>
        </a:p>
      </dgm:t>
    </dgm:pt>
    <dgm:pt modelId="{543BB1F5-4E4E-4F40-87AC-BBF6E4E07CAB}" type="parTrans" cxnId="{2949D0C9-5241-445E-AEC2-9045D72EDF63}">
      <dgm:prSet/>
      <dgm:spPr/>
      <dgm:t>
        <a:bodyPr/>
        <a:lstStyle/>
        <a:p>
          <a:endParaRPr lang="en-GB"/>
        </a:p>
      </dgm:t>
    </dgm:pt>
    <dgm:pt modelId="{9BE746D2-39B3-46D5-B38A-A1F284A5D272}" type="sibTrans" cxnId="{2949D0C9-5241-445E-AEC2-9045D72EDF63}">
      <dgm:prSet/>
      <dgm:spPr/>
      <dgm:t>
        <a:bodyPr/>
        <a:lstStyle/>
        <a:p>
          <a:endParaRPr lang="en-GB"/>
        </a:p>
      </dgm:t>
    </dgm:pt>
    <dgm:pt modelId="{AC80669F-CCB5-4F7F-8D08-723DC768447F}">
      <dgm:prSet phldrT="[Text]"/>
      <dgm:spPr>
        <a:solidFill>
          <a:srgbClr val="33CC33">
            <a:alpha val="20000"/>
          </a:srgbClr>
        </a:solidFill>
      </dgm:spPr>
      <dgm:t>
        <a:bodyPr/>
        <a:lstStyle/>
        <a:p>
          <a:r>
            <a:rPr lang="en-GB" dirty="0">
              <a:solidFill>
                <a:schemeClr val="tx1"/>
              </a:solidFill>
              <a:latin typeface="Calibri" pitchFamily="34" charset="0"/>
            </a:rPr>
            <a:t>Decision makers</a:t>
          </a:r>
        </a:p>
      </dgm:t>
    </dgm:pt>
    <dgm:pt modelId="{488F376B-A54F-42F0-B592-53BF930DFCA3}" type="parTrans" cxnId="{DD384517-4EC4-486F-8E57-BEE3B88B99BE}">
      <dgm:prSet/>
      <dgm:spPr/>
      <dgm:t>
        <a:bodyPr/>
        <a:lstStyle/>
        <a:p>
          <a:endParaRPr lang="en-GB"/>
        </a:p>
      </dgm:t>
    </dgm:pt>
    <dgm:pt modelId="{6A541F5B-0C59-4570-B381-BB96E91BF87B}" type="sibTrans" cxnId="{DD384517-4EC4-486F-8E57-BEE3B88B99BE}">
      <dgm:prSet/>
      <dgm:spPr/>
      <dgm:t>
        <a:bodyPr/>
        <a:lstStyle/>
        <a:p>
          <a:endParaRPr lang="en-GB"/>
        </a:p>
      </dgm:t>
    </dgm:pt>
    <dgm:pt modelId="{18D083F0-4392-44CB-B9A9-21FD13C635C9}">
      <dgm:prSet phldrT="[Text]"/>
      <dgm:spPr>
        <a:solidFill>
          <a:srgbClr val="33CC33">
            <a:alpha val="20000"/>
          </a:srgbClr>
        </a:solidFill>
      </dgm:spPr>
      <dgm:t>
        <a:bodyPr/>
        <a:lstStyle/>
        <a:p>
          <a:r>
            <a:rPr lang="en-GB" dirty="0">
              <a:solidFill>
                <a:schemeClr val="tx1"/>
              </a:solidFill>
              <a:latin typeface="Calibri" pitchFamily="34" charset="0"/>
            </a:rPr>
            <a:t>Media</a:t>
          </a:r>
        </a:p>
      </dgm:t>
    </dgm:pt>
    <dgm:pt modelId="{2EFDC7CF-1AA8-42F3-A2CF-6E766DB153BD}" type="parTrans" cxnId="{5569ED1E-957A-4A1F-B604-158690FBD2D0}">
      <dgm:prSet/>
      <dgm:spPr/>
      <dgm:t>
        <a:bodyPr/>
        <a:lstStyle/>
        <a:p>
          <a:endParaRPr lang="en-GB"/>
        </a:p>
      </dgm:t>
    </dgm:pt>
    <dgm:pt modelId="{E34C449B-6613-41B3-AD60-A570490EA348}" type="sibTrans" cxnId="{5569ED1E-957A-4A1F-B604-158690FBD2D0}">
      <dgm:prSet/>
      <dgm:spPr/>
      <dgm:t>
        <a:bodyPr/>
        <a:lstStyle/>
        <a:p>
          <a:endParaRPr lang="en-GB"/>
        </a:p>
      </dgm:t>
    </dgm:pt>
    <dgm:pt modelId="{93D313A5-C934-469F-8D7E-F578EDF536D6}">
      <dgm:prSet phldrT="[Text]"/>
      <dgm:spPr>
        <a:solidFill>
          <a:srgbClr val="33CC33">
            <a:alpha val="20000"/>
          </a:srgbClr>
        </a:solidFill>
      </dgm:spPr>
      <dgm:t>
        <a:bodyPr/>
        <a:lstStyle/>
        <a:p>
          <a:r>
            <a:rPr lang="en-GB" dirty="0">
              <a:solidFill>
                <a:schemeClr val="tx1"/>
              </a:solidFill>
              <a:latin typeface="Calibri" pitchFamily="34" charset="0"/>
            </a:rPr>
            <a:t>Health Professionals</a:t>
          </a:r>
        </a:p>
      </dgm:t>
    </dgm:pt>
    <dgm:pt modelId="{74635CC0-F32E-400E-8894-5F2758F415BA}" type="parTrans" cxnId="{7BB144E2-F997-414B-A257-B412B7123B51}">
      <dgm:prSet/>
      <dgm:spPr/>
      <dgm:t>
        <a:bodyPr/>
        <a:lstStyle/>
        <a:p>
          <a:endParaRPr lang="en-GB"/>
        </a:p>
      </dgm:t>
    </dgm:pt>
    <dgm:pt modelId="{D2E2E5ED-9C24-4234-B06A-86B6CEACBAB9}" type="sibTrans" cxnId="{7BB144E2-F997-414B-A257-B412B7123B51}">
      <dgm:prSet/>
      <dgm:spPr/>
      <dgm:t>
        <a:bodyPr/>
        <a:lstStyle/>
        <a:p>
          <a:endParaRPr lang="en-GB"/>
        </a:p>
      </dgm:t>
    </dgm:pt>
    <dgm:pt modelId="{35721D27-0588-4568-A92B-7ECCBBDF1554}">
      <dgm:prSet phldrT="[Text]"/>
      <dgm:spPr>
        <a:solidFill>
          <a:srgbClr val="0000CC">
            <a:alpha val="20000"/>
          </a:srgbClr>
        </a:solidFill>
      </dgm:spPr>
      <dgm:t>
        <a:bodyPr/>
        <a:lstStyle/>
        <a:p>
          <a:r>
            <a:rPr lang="en-GB" dirty="0">
              <a:solidFill>
                <a:schemeClr val="tx1"/>
              </a:solidFill>
              <a:latin typeface="Calibri" pitchFamily="34" charset="0"/>
            </a:rPr>
            <a:t>Motivation</a:t>
          </a:r>
        </a:p>
      </dgm:t>
    </dgm:pt>
    <dgm:pt modelId="{C90DE39E-8959-45B0-BC51-E3EB9B45AC9E}" type="parTrans" cxnId="{ABE3EB19-2806-4FDC-9D99-F8C13671B561}">
      <dgm:prSet/>
      <dgm:spPr/>
      <dgm:t>
        <a:bodyPr/>
        <a:lstStyle/>
        <a:p>
          <a:endParaRPr lang="en-GB"/>
        </a:p>
      </dgm:t>
    </dgm:pt>
    <dgm:pt modelId="{6D6A8A6F-8AE1-4315-B899-DDC927966A12}" type="sibTrans" cxnId="{ABE3EB19-2806-4FDC-9D99-F8C13671B561}">
      <dgm:prSet/>
      <dgm:spPr/>
      <dgm:t>
        <a:bodyPr/>
        <a:lstStyle/>
        <a:p>
          <a:endParaRPr lang="en-GB"/>
        </a:p>
      </dgm:t>
    </dgm:pt>
    <dgm:pt modelId="{C9094CC6-DD5B-40F4-8FE8-C9426EC1195D}">
      <dgm:prSet phldrT="[Text]"/>
      <dgm:spPr>
        <a:solidFill>
          <a:srgbClr val="0000CC">
            <a:alpha val="20000"/>
          </a:srgbClr>
        </a:solidFill>
      </dgm:spPr>
      <dgm:t>
        <a:bodyPr/>
        <a:lstStyle/>
        <a:p>
          <a:r>
            <a:rPr lang="en-GB" dirty="0">
              <a:solidFill>
                <a:schemeClr val="tx1"/>
              </a:solidFill>
              <a:latin typeface="Calibri" pitchFamily="34" charset="0"/>
            </a:rPr>
            <a:t>Costs &amp; Benefits</a:t>
          </a:r>
        </a:p>
      </dgm:t>
    </dgm:pt>
    <dgm:pt modelId="{DA22A356-2E03-4C60-9C99-554584EC4C19}" type="parTrans" cxnId="{F7EAA85B-FFA3-484E-AC07-9F52B2CA686E}">
      <dgm:prSet/>
      <dgm:spPr/>
      <dgm:t>
        <a:bodyPr/>
        <a:lstStyle/>
        <a:p>
          <a:endParaRPr lang="en-GB"/>
        </a:p>
      </dgm:t>
    </dgm:pt>
    <dgm:pt modelId="{44B72027-EC1A-4689-AC95-B80FED70BDDA}" type="sibTrans" cxnId="{F7EAA85B-FFA3-484E-AC07-9F52B2CA686E}">
      <dgm:prSet/>
      <dgm:spPr/>
      <dgm:t>
        <a:bodyPr/>
        <a:lstStyle/>
        <a:p>
          <a:endParaRPr lang="en-GB"/>
        </a:p>
      </dgm:t>
    </dgm:pt>
    <dgm:pt modelId="{639915F5-887B-410D-B489-30126D5C5954}">
      <dgm:prSet phldrT="[Text]"/>
      <dgm:spPr>
        <a:solidFill>
          <a:srgbClr val="0000CC">
            <a:alpha val="20000"/>
          </a:srgbClr>
        </a:solidFill>
      </dgm:spPr>
      <dgm:t>
        <a:bodyPr/>
        <a:lstStyle/>
        <a:p>
          <a:r>
            <a:rPr lang="en-GB" dirty="0">
              <a:solidFill>
                <a:schemeClr val="tx1"/>
              </a:solidFill>
              <a:latin typeface="Calibri" pitchFamily="34" charset="0"/>
            </a:rPr>
            <a:t>Consumer awareness</a:t>
          </a:r>
        </a:p>
      </dgm:t>
    </dgm:pt>
    <dgm:pt modelId="{14E72E7B-667A-4008-9A4E-31A3704AB15D}" type="parTrans" cxnId="{7EE6F74C-DACC-435C-82DC-DE6FB7BD691D}">
      <dgm:prSet/>
      <dgm:spPr/>
      <dgm:t>
        <a:bodyPr/>
        <a:lstStyle/>
        <a:p>
          <a:endParaRPr lang="en-GB"/>
        </a:p>
      </dgm:t>
    </dgm:pt>
    <dgm:pt modelId="{6460286D-42EC-40CC-BC26-DBDE7F9B9D18}" type="sibTrans" cxnId="{7EE6F74C-DACC-435C-82DC-DE6FB7BD691D}">
      <dgm:prSet/>
      <dgm:spPr/>
      <dgm:t>
        <a:bodyPr/>
        <a:lstStyle/>
        <a:p>
          <a:endParaRPr lang="en-GB"/>
        </a:p>
      </dgm:t>
    </dgm:pt>
    <dgm:pt modelId="{AF105760-9DC4-4E1D-9193-1C8BC679D35A}">
      <dgm:prSet phldrT="[Text]"/>
      <dgm:spPr>
        <a:solidFill>
          <a:srgbClr val="0000CC">
            <a:alpha val="20000"/>
          </a:srgbClr>
        </a:solidFill>
      </dgm:spPr>
      <dgm:t>
        <a:bodyPr/>
        <a:lstStyle/>
        <a:p>
          <a:r>
            <a:rPr lang="en-GB" dirty="0">
              <a:solidFill>
                <a:schemeClr val="tx1"/>
              </a:solidFill>
              <a:latin typeface="Calibri" pitchFamily="34" charset="0"/>
            </a:rPr>
            <a:t>Wider support</a:t>
          </a:r>
        </a:p>
      </dgm:t>
    </dgm:pt>
    <dgm:pt modelId="{4DFEDAAE-9A02-41D6-A790-3F735CB24E6A}" type="parTrans" cxnId="{ECD83351-8A43-4B30-B27D-D2093E733B19}">
      <dgm:prSet/>
      <dgm:spPr/>
      <dgm:t>
        <a:bodyPr/>
        <a:lstStyle/>
        <a:p>
          <a:endParaRPr lang="en-GB"/>
        </a:p>
      </dgm:t>
    </dgm:pt>
    <dgm:pt modelId="{4A4E284F-5ADF-4C2D-904B-244FD496DCFA}" type="sibTrans" cxnId="{ECD83351-8A43-4B30-B27D-D2093E733B19}">
      <dgm:prSet/>
      <dgm:spPr/>
      <dgm:t>
        <a:bodyPr/>
        <a:lstStyle/>
        <a:p>
          <a:endParaRPr lang="en-GB"/>
        </a:p>
      </dgm:t>
    </dgm:pt>
    <dgm:pt modelId="{6DC76CCE-D1D9-427A-98E3-5AE81467257C}">
      <dgm:prSet phldrT="[Text]"/>
      <dgm:spPr>
        <a:solidFill>
          <a:srgbClr val="0000CC">
            <a:alpha val="20000"/>
          </a:srgbClr>
        </a:solidFill>
      </dgm:spPr>
      <dgm:t>
        <a:bodyPr/>
        <a:lstStyle/>
        <a:p>
          <a:r>
            <a:rPr lang="en-GB" dirty="0">
              <a:solidFill>
                <a:schemeClr val="tx1"/>
              </a:solidFill>
              <a:latin typeface="Calibri" pitchFamily="34" charset="0"/>
            </a:rPr>
            <a:t>Corporate responsibility</a:t>
          </a:r>
        </a:p>
      </dgm:t>
    </dgm:pt>
    <dgm:pt modelId="{C7CC08F9-7971-452B-9663-39956540C746}" type="parTrans" cxnId="{C24AA01D-3A03-4FF4-BDA4-A06D6335DC58}">
      <dgm:prSet/>
      <dgm:spPr/>
      <dgm:t>
        <a:bodyPr/>
        <a:lstStyle/>
        <a:p>
          <a:endParaRPr lang="en-GB"/>
        </a:p>
      </dgm:t>
    </dgm:pt>
    <dgm:pt modelId="{35A51C02-6F8D-4372-96C6-C27D9BECA780}" type="sibTrans" cxnId="{C24AA01D-3A03-4FF4-BDA4-A06D6335DC58}">
      <dgm:prSet/>
      <dgm:spPr/>
      <dgm:t>
        <a:bodyPr/>
        <a:lstStyle/>
        <a:p>
          <a:endParaRPr lang="en-GB"/>
        </a:p>
      </dgm:t>
    </dgm:pt>
    <dgm:pt modelId="{42614651-EFFA-4306-838E-90721760F889}">
      <dgm:prSet phldrT="[Text]"/>
      <dgm:spPr>
        <a:solidFill>
          <a:srgbClr val="0000CC">
            <a:alpha val="20000"/>
          </a:srgbClr>
        </a:solidFill>
      </dgm:spPr>
      <dgm:t>
        <a:bodyPr/>
        <a:lstStyle/>
        <a:p>
          <a:r>
            <a:rPr lang="en-GB" dirty="0">
              <a:solidFill>
                <a:schemeClr val="tx1"/>
              </a:solidFill>
              <a:latin typeface="Calibri" pitchFamily="34" charset="0"/>
            </a:rPr>
            <a:t>Reformulation</a:t>
          </a:r>
        </a:p>
      </dgm:t>
    </dgm:pt>
    <dgm:pt modelId="{3D64ADBB-91F4-4555-8D82-D0943E1CA4E0}" type="parTrans" cxnId="{7657782A-1896-440F-B4B1-053B2B42FB88}">
      <dgm:prSet/>
      <dgm:spPr/>
      <dgm:t>
        <a:bodyPr/>
        <a:lstStyle/>
        <a:p>
          <a:endParaRPr lang="en-GB"/>
        </a:p>
      </dgm:t>
    </dgm:pt>
    <dgm:pt modelId="{78A19AFC-CB2E-4131-8B3A-E0C5567F2A94}" type="sibTrans" cxnId="{7657782A-1896-440F-B4B1-053B2B42FB88}">
      <dgm:prSet/>
      <dgm:spPr/>
      <dgm:t>
        <a:bodyPr/>
        <a:lstStyle/>
        <a:p>
          <a:endParaRPr lang="en-GB"/>
        </a:p>
      </dgm:t>
    </dgm:pt>
    <dgm:pt modelId="{95ACFFA3-511B-495A-BF04-168D91F334C8}">
      <dgm:prSet phldrT="[Text]"/>
      <dgm:spPr>
        <a:solidFill>
          <a:srgbClr val="0000CC">
            <a:alpha val="20000"/>
          </a:srgbClr>
        </a:solidFill>
      </dgm:spPr>
      <dgm:t>
        <a:bodyPr/>
        <a:lstStyle/>
        <a:p>
          <a:r>
            <a:rPr lang="en-GB" dirty="0">
              <a:solidFill>
                <a:schemeClr val="tx1"/>
              </a:solidFill>
              <a:latin typeface="Calibri" pitchFamily="34" charset="0"/>
            </a:rPr>
            <a:t>Labelling</a:t>
          </a:r>
        </a:p>
      </dgm:t>
    </dgm:pt>
    <dgm:pt modelId="{365E7707-A0E3-439F-BBA1-581E9F5943A0}" type="parTrans" cxnId="{4509C462-B601-4419-AA7D-55B74656E71D}">
      <dgm:prSet/>
      <dgm:spPr/>
      <dgm:t>
        <a:bodyPr/>
        <a:lstStyle/>
        <a:p>
          <a:endParaRPr lang="en-GB"/>
        </a:p>
      </dgm:t>
    </dgm:pt>
    <dgm:pt modelId="{1D8332A0-2D35-4FA6-82C1-7455B76C406B}" type="sibTrans" cxnId="{4509C462-B601-4419-AA7D-55B74656E71D}">
      <dgm:prSet/>
      <dgm:spPr/>
      <dgm:t>
        <a:bodyPr/>
        <a:lstStyle/>
        <a:p>
          <a:endParaRPr lang="en-GB"/>
        </a:p>
      </dgm:t>
    </dgm:pt>
    <dgm:pt modelId="{C47392C3-E00F-443B-8850-DB328580F6D0}">
      <dgm:prSet phldrT="[Text]"/>
      <dgm:spPr>
        <a:solidFill>
          <a:srgbClr val="FF0000">
            <a:alpha val="20000"/>
          </a:srgbClr>
        </a:solidFill>
      </dgm:spPr>
      <dgm:t>
        <a:bodyPr/>
        <a:lstStyle/>
        <a:p>
          <a:r>
            <a:rPr lang="en-GB" b="1" dirty="0">
              <a:solidFill>
                <a:schemeClr val="tx1"/>
              </a:solidFill>
              <a:latin typeface="Calibri" pitchFamily="34" charset="0"/>
            </a:rPr>
            <a:t>Effectiveness of communication</a:t>
          </a:r>
        </a:p>
      </dgm:t>
    </dgm:pt>
    <dgm:pt modelId="{344240D5-5C89-4A03-8C8F-29BD276E28AE}" type="parTrans" cxnId="{F165C44A-5511-42FE-9C52-C93627676B59}">
      <dgm:prSet/>
      <dgm:spPr/>
      <dgm:t>
        <a:bodyPr/>
        <a:lstStyle/>
        <a:p>
          <a:endParaRPr lang="en-GB"/>
        </a:p>
      </dgm:t>
    </dgm:pt>
    <dgm:pt modelId="{3FECD8C5-4C44-43B6-99C3-BC03470A0AB4}" type="sibTrans" cxnId="{F165C44A-5511-42FE-9C52-C93627676B59}">
      <dgm:prSet/>
      <dgm:spPr/>
      <dgm:t>
        <a:bodyPr/>
        <a:lstStyle/>
        <a:p>
          <a:endParaRPr lang="en-GB"/>
        </a:p>
      </dgm:t>
    </dgm:pt>
    <dgm:pt modelId="{F4A41B33-432C-41B2-8A46-505D5F0422B1}">
      <dgm:prSet phldrT="[Text]"/>
      <dgm:spPr>
        <a:solidFill>
          <a:srgbClr val="FF0000">
            <a:alpha val="20000"/>
          </a:srgbClr>
        </a:solidFill>
      </dgm:spPr>
      <dgm:t>
        <a:bodyPr/>
        <a:lstStyle/>
        <a:p>
          <a:r>
            <a:rPr lang="en-GB" dirty="0">
              <a:solidFill>
                <a:schemeClr val="tx1"/>
              </a:solidFill>
              <a:latin typeface="Calibri" pitchFamily="34" charset="0"/>
            </a:rPr>
            <a:t>Urinary sodium</a:t>
          </a:r>
        </a:p>
      </dgm:t>
    </dgm:pt>
    <dgm:pt modelId="{7C6CC2B8-A136-4FA4-84D9-8759A2C39C22}" type="parTrans" cxnId="{4E7B4A5E-03D8-4678-9B36-311BF60A1135}">
      <dgm:prSet/>
      <dgm:spPr/>
      <dgm:t>
        <a:bodyPr/>
        <a:lstStyle/>
        <a:p>
          <a:endParaRPr lang="en-GB"/>
        </a:p>
      </dgm:t>
    </dgm:pt>
    <dgm:pt modelId="{6D8A57C5-E665-47B1-88EA-430CD1390527}" type="sibTrans" cxnId="{4E7B4A5E-03D8-4678-9B36-311BF60A1135}">
      <dgm:prSet/>
      <dgm:spPr/>
      <dgm:t>
        <a:bodyPr/>
        <a:lstStyle/>
        <a:p>
          <a:endParaRPr lang="en-GB"/>
        </a:p>
      </dgm:t>
    </dgm:pt>
    <dgm:pt modelId="{B4FF4E7B-092A-4B5B-BD75-7593416F5490}">
      <dgm:prSet phldrT="[Text]"/>
      <dgm:spPr>
        <a:solidFill>
          <a:srgbClr val="FF0000">
            <a:alpha val="20000"/>
          </a:srgbClr>
        </a:solidFill>
      </dgm:spPr>
      <dgm:t>
        <a:bodyPr/>
        <a:lstStyle/>
        <a:p>
          <a:r>
            <a:rPr lang="en-GB" dirty="0">
              <a:solidFill>
                <a:schemeClr val="tx1"/>
              </a:solidFill>
              <a:latin typeface="Calibri" pitchFamily="34" charset="0"/>
            </a:rPr>
            <a:t>Dietary surveys</a:t>
          </a:r>
        </a:p>
      </dgm:t>
    </dgm:pt>
    <dgm:pt modelId="{1255BF00-0E68-4DDE-A3D9-5E2C058E2DC1}" type="parTrans" cxnId="{F0AB7CE9-3158-471B-B273-E93D0C46E7DF}">
      <dgm:prSet/>
      <dgm:spPr/>
      <dgm:t>
        <a:bodyPr/>
        <a:lstStyle/>
        <a:p>
          <a:endParaRPr lang="en-GB"/>
        </a:p>
      </dgm:t>
    </dgm:pt>
    <dgm:pt modelId="{0D8BED7B-6CF5-461A-A323-DCB45D1854CA}" type="sibTrans" cxnId="{F0AB7CE9-3158-471B-B273-E93D0C46E7DF}">
      <dgm:prSet/>
      <dgm:spPr/>
      <dgm:t>
        <a:bodyPr/>
        <a:lstStyle/>
        <a:p>
          <a:endParaRPr lang="en-GB"/>
        </a:p>
      </dgm:t>
    </dgm:pt>
    <dgm:pt modelId="{3B23AFAB-9E82-418A-A631-81C294AF7417}">
      <dgm:prSet phldrT="[Text]"/>
      <dgm:spPr>
        <a:solidFill>
          <a:srgbClr val="FF0000">
            <a:alpha val="20000"/>
          </a:srgbClr>
        </a:solidFill>
      </dgm:spPr>
      <dgm:t>
        <a:bodyPr/>
        <a:lstStyle/>
        <a:p>
          <a:r>
            <a:rPr lang="en-GB" b="0" dirty="0">
              <a:solidFill>
                <a:schemeClr val="tx1"/>
              </a:solidFill>
              <a:latin typeface="Calibri" pitchFamily="34" charset="0"/>
            </a:rPr>
            <a:t>Salt content of foods (databanks; self-reporting by industry; market surveys)</a:t>
          </a:r>
        </a:p>
      </dgm:t>
    </dgm:pt>
    <dgm:pt modelId="{9E8FA8C9-C8BF-4DBF-BE37-27AB2430C72D}" type="parTrans" cxnId="{57E8BDC2-8065-4749-A414-97DE8FDBC916}">
      <dgm:prSet/>
      <dgm:spPr/>
      <dgm:t>
        <a:bodyPr/>
        <a:lstStyle/>
        <a:p>
          <a:endParaRPr lang="en-GB"/>
        </a:p>
      </dgm:t>
    </dgm:pt>
    <dgm:pt modelId="{E06DF9D9-99E9-4B46-8693-8B85A6780335}" type="sibTrans" cxnId="{57E8BDC2-8065-4749-A414-97DE8FDBC916}">
      <dgm:prSet/>
      <dgm:spPr/>
      <dgm:t>
        <a:bodyPr/>
        <a:lstStyle/>
        <a:p>
          <a:endParaRPr lang="en-GB"/>
        </a:p>
      </dgm:t>
    </dgm:pt>
    <dgm:pt modelId="{669B1D55-3755-4979-92C9-7E40D73216E0}">
      <dgm:prSet phldrT="[Text]"/>
      <dgm:spPr>
        <a:solidFill>
          <a:srgbClr val="0000CC">
            <a:alpha val="20000"/>
          </a:srgbClr>
        </a:solidFill>
      </dgm:spPr>
      <dgm:t>
        <a:bodyPr/>
        <a:lstStyle/>
        <a:p>
          <a:r>
            <a:rPr lang="en-GB" dirty="0">
              <a:solidFill>
                <a:schemeClr val="tx1"/>
              </a:solidFill>
              <a:latin typeface="Calibri" pitchFamily="34" charset="0"/>
            </a:rPr>
            <a:t>Benchmarking food categories</a:t>
          </a:r>
        </a:p>
      </dgm:t>
    </dgm:pt>
    <dgm:pt modelId="{ED3932BD-AFDE-4A79-BC85-D25CC796B24F}" type="parTrans" cxnId="{2830F268-AD81-4201-989C-7F144D39B803}">
      <dgm:prSet/>
      <dgm:spPr/>
      <dgm:t>
        <a:bodyPr/>
        <a:lstStyle/>
        <a:p>
          <a:endParaRPr lang="en-GB"/>
        </a:p>
      </dgm:t>
    </dgm:pt>
    <dgm:pt modelId="{62EB2030-E8CB-4798-990B-A3E184064E28}" type="sibTrans" cxnId="{2830F268-AD81-4201-989C-7F144D39B803}">
      <dgm:prSet/>
      <dgm:spPr/>
      <dgm:t>
        <a:bodyPr/>
        <a:lstStyle/>
        <a:p>
          <a:endParaRPr lang="en-GB"/>
        </a:p>
      </dgm:t>
    </dgm:pt>
    <dgm:pt modelId="{C6AAAE8E-4223-4450-B870-0599561129A0}">
      <dgm:prSet phldrT="[Text]"/>
      <dgm:spPr>
        <a:solidFill>
          <a:srgbClr val="33CC33">
            <a:alpha val="20000"/>
          </a:srgbClr>
        </a:solidFill>
      </dgm:spPr>
      <dgm:t>
        <a:bodyPr/>
        <a:lstStyle/>
        <a:p>
          <a:r>
            <a:rPr lang="en-GB" dirty="0">
              <a:solidFill>
                <a:schemeClr val="tx1"/>
              </a:solidFill>
              <a:latin typeface="Calibri" pitchFamily="34" charset="0"/>
            </a:rPr>
            <a:t>Consumers</a:t>
          </a:r>
        </a:p>
      </dgm:t>
    </dgm:pt>
    <dgm:pt modelId="{E5EFB435-828E-4DA4-8069-98A8BA318E1E}" type="sibTrans" cxnId="{51280BF0-A8AD-48F5-A383-69A0B4BB0DBA}">
      <dgm:prSet/>
      <dgm:spPr/>
      <dgm:t>
        <a:bodyPr/>
        <a:lstStyle/>
        <a:p>
          <a:endParaRPr lang="en-GB"/>
        </a:p>
      </dgm:t>
    </dgm:pt>
    <dgm:pt modelId="{9BC95027-8F96-4FFD-BF44-E9B39C87BAFC}" type="parTrans" cxnId="{51280BF0-A8AD-48F5-A383-69A0B4BB0DBA}">
      <dgm:prSet/>
      <dgm:spPr/>
      <dgm:t>
        <a:bodyPr/>
        <a:lstStyle/>
        <a:p>
          <a:endParaRPr lang="en-GB"/>
        </a:p>
      </dgm:t>
    </dgm:pt>
    <dgm:pt modelId="{4FF49F1A-0390-4084-9639-01CA7213CE03}">
      <dgm:prSet phldrT="[Text]"/>
      <dgm:spPr>
        <a:solidFill>
          <a:srgbClr val="FF0000">
            <a:alpha val="20000"/>
          </a:srgbClr>
        </a:solidFill>
      </dgm:spPr>
      <dgm:t>
        <a:bodyPr/>
        <a:lstStyle/>
        <a:p>
          <a:r>
            <a:rPr lang="en-GB" dirty="0">
              <a:solidFill>
                <a:schemeClr val="tx1"/>
              </a:solidFill>
              <a:latin typeface="Calibri" pitchFamily="34" charset="0"/>
            </a:rPr>
            <a:t>Measuring awareness of campaigns</a:t>
          </a:r>
        </a:p>
      </dgm:t>
    </dgm:pt>
    <dgm:pt modelId="{04E92531-784C-4E2B-9EB4-477ACC6913A9}" type="parTrans" cxnId="{E28A28EB-F81E-4B76-BE14-891D06419C1C}">
      <dgm:prSet/>
      <dgm:spPr/>
      <dgm:t>
        <a:bodyPr/>
        <a:lstStyle/>
        <a:p>
          <a:endParaRPr lang="en-GB"/>
        </a:p>
      </dgm:t>
    </dgm:pt>
    <dgm:pt modelId="{AD276688-E6AC-4EDB-83E3-13DECC5AE576}" type="sibTrans" cxnId="{E28A28EB-F81E-4B76-BE14-891D06419C1C}">
      <dgm:prSet/>
      <dgm:spPr/>
      <dgm:t>
        <a:bodyPr/>
        <a:lstStyle/>
        <a:p>
          <a:endParaRPr lang="en-GB"/>
        </a:p>
      </dgm:t>
    </dgm:pt>
    <dgm:pt modelId="{C1705975-1E93-4DA1-9A40-3C961EA506B4}">
      <dgm:prSet phldrT="[Text]"/>
      <dgm:spPr>
        <a:solidFill>
          <a:srgbClr val="FF0000">
            <a:alpha val="20000"/>
          </a:srgbClr>
        </a:solidFill>
      </dgm:spPr>
      <dgm:t>
        <a:bodyPr/>
        <a:lstStyle/>
        <a:p>
          <a:r>
            <a:rPr lang="en-GB" dirty="0">
              <a:solidFill>
                <a:schemeClr val="tx1"/>
              </a:solidFill>
              <a:latin typeface="Calibri" pitchFamily="34" charset="0"/>
            </a:rPr>
            <a:t>Measuring attitudes and behaviour changes</a:t>
          </a:r>
        </a:p>
      </dgm:t>
    </dgm:pt>
    <dgm:pt modelId="{03A4CBE5-63FD-47EC-8A8F-58F8E52EB575}" type="parTrans" cxnId="{A15A727C-3BE6-4179-9E96-E7F23836F965}">
      <dgm:prSet/>
      <dgm:spPr/>
      <dgm:t>
        <a:bodyPr/>
        <a:lstStyle/>
        <a:p>
          <a:endParaRPr lang="en-GB"/>
        </a:p>
      </dgm:t>
    </dgm:pt>
    <dgm:pt modelId="{CDB04134-1325-46C6-BEF3-EBAF09A43F50}" type="sibTrans" cxnId="{A15A727C-3BE6-4179-9E96-E7F23836F965}">
      <dgm:prSet/>
      <dgm:spPr/>
      <dgm:t>
        <a:bodyPr/>
        <a:lstStyle/>
        <a:p>
          <a:endParaRPr lang="en-GB"/>
        </a:p>
      </dgm:t>
    </dgm:pt>
    <dgm:pt modelId="{24172EAF-BCF0-46F4-B511-8BF6596E8514}">
      <dgm:prSet phldrT="[Text]"/>
      <dgm:spPr/>
      <dgm:t>
        <a:bodyPr/>
        <a:lstStyle/>
        <a:p>
          <a:r>
            <a:rPr lang="en-GB" b="1" dirty="0">
              <a:solidFill>
                <a:srgbClr val="663300"/>
              </a:solidFill>
            </a:rPr>
            <a:t>Research</a:t>
          </a:r>
        </a:p>
      </dgm:t>
    </dgm:pt>
    <dgm:pt modelId="{E3AE299E-3C38-4BDC-A85B-EF255E265D26}" type="parTrans" cxnId="{A63841E7-0B38-4C7D-B31B-213ECF872CDE}">
      <dgm:prSet/>
      <dgm:spPr/>
      <dgm:t>
        <a:bodyPr/>
        <a:lstStyle/>
        <a:p>
          <a:endParaRPr lang="en-GB"/>
        </a:p>
      </dgm:t>
    </dgm:pt>
    <dgm:pt modelId="{3EED757B-33ED-485B-AC38-D6ED7957F378}" type="sibTrans" cxnId="{A63841E7-0B38-4C7D-B31B-213ECF872CDE}">
      <dgm:prSet/>
      <dgm:spPr/>
      <dgm:t>
        <a:bodyPr/>
        <a:lstStyle/>
        <a:p>
          <a:endParaRPr lang="en-GB"/>
        </a:p>
      </dgm:t>
    </dgm:pt>
    <dgm:pt modelId="{DD87B831-693A-459D-BDA6-C7F751385EB0}">
      <dgm:prSet phldrT="[Text]"/>
      <dgm:spPr>
        <a:solidFill>
          <a:srgbClr val="663300">
            <a:alpha val="20000"/>
          </a:srgbClr>
        </a:solidFill>
      </dgm:spPr>
      <dgm:t>
        <a:bodyPr/>
        <a:lstStyle/>
        <a:p>
          <a:r>
            <a:rPr lang="en-GB" b="0" u="none" dirty="0">
              <a:solidFill>
                <a:schemeClr val="tx1"/>
              </a:solidFill>
              <a:latin typeface="Calibri" pitchFamily="34" charset="0"/>
            </a:rPr>
            <a:t>Epidemiology</a:t>
          </a:r>
        </a:p>
      </dgm:t>
    </dgm:pt>
    <dgm:pt modelId="{BE1C0C8D-456E-4F18-AF3B-1AE48927F9A2}" type="parTrans" cxnId="{72C252AD-CE61-4BEF-BA20-50EEE000FC66}">
      <dgm:prSet/>
      <dgm:spPr/>
      <dgm:t>
        <a:bodyPr/>
        <a:lstStyle/>
        <a:p>
          <a:endParaRPr lang="en-GB"/>
        </a:p>
      </dgm:t>
    </dgm:pt>
    <dgm:pt modelId="{F215528B-08CD-4E61-9758-02C7870EAAB5}" type="sibTrans" cxnId="{72C252AD-CE61-4BEF-BA20-50EEE000FC66}">
      <dgm:prSet/>
      <dgm:spPr/>
      <dgm:t>
        <a:bodyPr/>
        <a:lstStyle/>
        <a:p>
          <a:endParaRPr lang="en-GB"/>
        </a:p>
      </dgm:t>
    </dgm:pt>
    <dgm:pt modelId="{BE4EB00C-A682-47A0-AAD2-D08296F7E434}">
      <dgm:prSet phldrT="[Text]"/>
      <dgm:spPr>
        <a:solidFill>
          <a:srgbClr val="663300">
            <a:alpha val="20000"/>
          </a:srgbClr>
        </a:solidFill>
      </dgm:spPr>
      <dgm:t>
        <a:bodyPr/>
        <a:lstStyle/>
        <a:p>
          <a:r>
            <a:rPr lang="en-GB" b="0" u="none" dirty="0">
              <a:solidFill>
                <a:schemeClr val="tx1"/>
              </a:solidFill>
              <a:latin typeface="Calibri" pitchFamily="34" charset="0"/>
            </a:rPr>
            <a:t>Nutrition</a:t>
          </a:r>
        </a:p>
      </dgm:t>
    </dgm:pt>
    <dgm:pt modelId="{F0D0495D-F5EF-451B-AB57-5DC0633EC400}" type="parTrans" cxnId="{5D69712C-004B-4FF8-88A0-BDC02E3D9E1A}">
      <dgm:prSet/>
      <dgm:spPr/>
      <dgm:t>
        <a:bodyPr/>
        <a:lstStyle/>
        <a:p>
          <a:endParaRPr lang="en-GB"/>
        </a:p>
      </dgm:t>
    </dgm:pt>
    <dgm:pt modelId="{AFB49923-7DF5-403C-8EE2-934E4E9BB52E}" type="sibTrans" cxnId="{5D69712C-004B-4FF8-88A0-BDC02E3D9E1A}">
      <dgm:prSet/>
      <dgm:spPr/>
      <dgm:t>
        <a:bodyPr/>
        <a:lstStyle/>
        <a:p>
          <a:endParaRPr lang="en-GB"/>
        </a:p>
      </dgm:t>
    </dgm:pt>
    <dgm:pt modelId="{21ACE0D4-F31B-409A-89D5-26224993F0E4}">
      <dgm:prSet phldrT="[Text]"/>
      <dgm:spPr>
        <a:solidFill>
          <a:srgbClr val="663300">
            <a:alpha val="20000"/>
          </a:srgbClr>
        </a:solidFill>
      </dgm:spPr>
      <dgm:t>
        <a:bodyPr/>
        <a:lstStyle/>
        <a:p>
          <a:r>
            <a:rPr lang="en-GB" b="0" u="none" dirty="0">
              <a:solidFill>
                <a:schemeClr val="tx1"/>
              </a:solidFill>
              <a:latin typeface="Calibri" pitchFamily="34" charset="0"/>
            </a:rPr>
            <a:t>Public Health</a:t>
          </a:r>
        </a:p>
      </dgm:t>
    </dgm:pt>
    <dgm:pt modelId="{D5D0E3BE-EC43-4D83-8B60-9E70868A7218}" type="parTrans" cxnId="{0C32ABD6-3087-4061-8DC1-4BC11EEACFCF}">
      <dgm:prSet/>
      <dgm:spPr/>
      <dgm:t>
        <a:bodyPr/>
        <a:lstStyle/>
        <a:p>
          <a:endParaRPr lang="en-GB"/>
        </a:p>
      </dgm:t>
    </dgm:pt>
    <dgm:pt modelId="{BCF3E17D-1598-4955-A511-501236BF3634}" type="sibTrans" cxnId="{0C32ABD6-3087-4061-8DC1-4BC11EEACFCF}">
      <dgm:prSet/>
      <dgm:spPr/>
      <dgm:t>
        <a:bodyPr/>
        <a:lstStyle/>
        <a:p>
          <a:endParaRPr lang="en-GB"/>
        </a:p>
      </dgm:t>
    </dgm:pt>
    <dgm:pt modelId="{49C38B22-70F2-4D5B-B37F-207224DEE75E}">
      <dgm:prSet phldrT="[Text]"/>
      <dgm:spPr>
        <a:solidFill>
          <a:srgbClr val="663300">
            <a:alpha val="20000"/>
          </a:srgbClr>
        </a:solidFill>
      </dgm:spPr>
      <dgm:t>
        <a:bodyPr/>
        <a:lstStyle/>
        <a:p>
          <a:r>
            <a:rPr lang="en-GB" b="0" u="none" dirty="0">
              <a:solidFill>
                <a:schemeClr val="tx1"/>
              </a:solidFill>
              <a:latin typeface="Calibri" pitchFamily="34" charset="0"/>
            </a:rPr>
            <a:t>Food technology</a:t>
          </a:r>
        </a:p>
      </dgm:t>
    </dgm:pt>
    <dgm:pt modelId="{C1125EB5-A19B-4B64-BFD7-5CDB8F99E7E9}" type="parTrans" cxnId="{17F83A63-DC67-44C3-8E45-F7C3834AFCE8}">
      <dgm:prSet/>
      <dgm:spPr/>
      <dgm:t>
        <a:bodyPr/>
        <a:lstStyle/>
        <a:p>
          <a:endParaRPr lang="en-GB"/>
        </a:p>
      </dgm:t>
    </dgm:pt>
    <dgm:pt modelId="{96D83459-5037-40D2-9413-4818CEDD8DE3}" type="sibTrans" cxnId="{17F83A63-DC67-44C3-8E45-F7C3834AFCE8}">
      <dgm:prSet/>
      <dgm:spPr/>
      <dgm:t>
        <a:bodyPr/>
        <a:lstStyle/>
        <a:p>
          <a:endParaRPr lang="en-GB"/>
        </a:p>
      </dgm:t>
    </dgm:pt>
    <dgm:pt modelId="{5A6CF3F9-C673-4707-B692-6612471567BD}">
      <dgm:prSet phldrT="[Text]"/>
      <dgm:spPr>
        <a:solidFill>
          <a:srgbClr val="663300">
            <a:alpha val="20000"/>
          </a:srgbClr>
        </a:solidFill>
      </dgm:spPr>
      <dgm:t>
        <a:bodyPr/>
        <a:lstStyle/>
        <a:p>
          <a:r>
            <a:rPr lang="en-GB" b="0" u="none" dirty="0">
              <a:solidFill>
                <a:schemeClr val="tx1"/>
              </a:solidFill>
              <a:latin typeface="Calibri" pitchFamily="34" charset="0"/>
            </a:rPr>
            <a:t>Behavioural</a:t>
          </a:r>
        </a:p>
      </dgm:t>
    </dgm:pt>
    <dgm:pt modelId="{48FB736D-9AE4-4CEB-9434-6FC0FAD8495A}" type="parTrans" cxnId="{CF1BF339-26A4-4D07-8B9C-C967D28ADAED}">
      <dgm:prSet/>
      <dgm:spPr/>
      <dgm:t>
        <a:bodyPr/>
        <a:lstStyle/>
        <a:p>
          <a:endParaRPr lang="en-GB"/>
        </a:p>
      </dgm:t>
    </dgm:pt>
    <dgm:pt modelId="{C3C41EEC-EFB7-4B1E-8BC8-61B885CFD74B}" type="sibTrans" cxnId="{CF1BF339-26A4-4D07-8B9C-C967D28ADAED}">
      <dgm:prSet/>
      <dgm:spPr/>
      <dgm:t>
        <a:bodyPr/>
        <a:lstStyle/>
        <a:p>
          <a:endParaRPr lang="en-GB"/>
        </a:p>
      </dgm:t>
    </dgm:pt>
    <dgm:pt modelId="{8928C32E-62FE-4E7D-947F-D1024D3F8561}">
      <dgm:prSet phldrT="[Text]"/>
      <dgm:spPr>
        <a:solidFill>
          <a:srgbClr val="663300">
            <a:alpha val="20000"/>
          </a:srgbClr>
        </a:solidFill>
      </dgm:spPr>
      <dgm:t>
        <a:bodyPr/>
        <a:lstStyle/>
        <a:p>
          <a:endParaRPr lang="en-GB" b="1" u="sng" dirty="0">
            <a:solidFill>
              <a:schemeClr val="tx1"/>
            </a:solidFill>
            <a:latin typeface="Calibri" pitchFamily="34" charset="0"/>
          </a:endParaRPr>
        </a:p>
      </dgm:t>
    </dgm:pt>
    <dgm:pt modelId="{6BB251DD-DB48-4D49-830A-FB40302C3940}" type="parTrans" cxnId="{49F8B47A-CAD9-4D77-AB7B-A34D6C891AB3}">
      <dgm:prSet/>
      <dgm:spPr/>
      <dgm:t>
        <a:bodyPr/>
        <a:lstStyle/>
        <a:p>
          <a:endParaRPr lang="en-GB"/>
        </a:p>
      </dgm:t>
    </dgm:pt>
    <dgm:pt modelId="{2D4FBF00-3F0E-4B08-8D51-A5D89969CA24}" type="sibTrans" cxnId="{49F8B47A-CAD9-4D77-AB7B-A34D6C891AB3}">
      <dgm:prSet/>
      <dgm:spPr/>
      <dgm:t>
        <a:bodyPr/>
        <a:lstStyle/>
        <a:p>
          <a:endParaRPr lang="en-GB"/>
        </a:p>
      </dgm:t>
    </dgm:pt>
    <dgm:pt modelId="{53BAEE19-9293-43E8-82A7-2851FEF385C5}">
      <dgm:prSet phldrT="[Text]"/>
      <dgm:spPr>
        <a:solidFill>
          <a:srgbClr val="0000CC">
            <a:alpha val="20000"/>
          </a:srgbClr>
        </a:solidFill>
      </dgm:spPr>
      <dgm:t>
        <a:bodyPr/>
        <a:lstStyle/>
        <a:p>
          <a:r>
            <a:rPr lang="en-GB" b="1" dirty="0">
              <a:solidFill>
                <a:schemeClr val="tx1"/>
              </a:solidFill>
              <a:latin typeface="Calibri" pitchFamily="34" charset="0"/>
            </a:rPr>
            <a:t>Voluntary </a:t>
          </a:r>
          <a:r>
            <a:rPr lang="en-GB" b="1" dirty="0" err="1">
              <a:solidFill>
                <a:schemeClr val="tx1"/>
              </a:solidFill>
              <a:latin typeface="Calibri" pitchFamily="34" charset="0"/>
            </a:rPr>
            <a:t>vs</a:t>
          </a:r>
          <a:r>
            <a:rPr lang="en-GB" b="1" dirty="0">
              <a:solidFill>
                <a:schemeClr val="tx1"/>
              </a:solidFill>
              <a:latin typeface="Calibri" pitchFamily="34" charset="0"/>
            </a:rPr>
            <a:t> Regulatory</a:t>
          </a:r>
        </a:p>
      </dgm:t>
    </dgm:pt>
    <dgm:pt modelId="{9111689E-A990-49D5-BC3A-1A3ABFAE34E0}" type="parTrans" cxnId="{428EEB26-D933-4ADE-B83C-EA73B3FD7A6B}">
      <dgm:prSet/>
      <dgm:spPr/>
      <dgm:t>
        <a:bodyPr/>
        <a:lstStyle/>
        <a:p>
          <a:endParaRPr lang="en-GB"/>
        </a:p>
      </dgm:t>
    </dgm:pt>
    <dgm:pt modelId="{044F7609-21E5-406A-A77A-CC62ED5C1BF7}" type="sibTrans" cxnId="{428EEB26-D933-4ADE-B83C-EA73B3FD7A6B}">
      <dgm:prSet/>
      <dgm:spPr/>
      <dgm:t>
        <a:bodyPr/>
        <a:lstStyle/>
        <a:p>
          <a:endParaRPr lang="en-GB"/>
        </a:p>
      </dgm:t>
    </dgm:pt>
    <dgm:pt modelId="{B16D48DF-7D59-4EFE-93E6-6D0A885023E3}">
      <dgm:prSet phldrT="[Text]"/>
      <dgm:spPr>
        <a:solidFill>
          <a:srgbClr val="0000CC">
            <a:alpha val="20000"/>
          </a:srgbClr>
        </a:solidFill>
      </dgm:spPr>
      <dgm:t>
        <a:bodyPr/>
        <a:lstStyle/>
        <a:p>
          <a:endParaRPr lang="en-GB" dirty="0">
            <a:solidFill>
              <a:schemeClr val="tx1"/>
            </a:solidFill>
            <a:latin typeface="Calibri" pitchFamily="34" charset="0"/>
          </a:endParaRPr>
        </a:p>
      </dgm:t>
    </dgm:pt>
    <dgm:pt modelId="{3F292A75-F9ED-41A9-9C8F-F9821A61A4FB}" type="parTrans" cxnId="{3617F1CC-E207-4C71-9F49-207A992A034F}">
      <dgm:prSet/>
      <dgm:spPr/>
      <dgm:t>
        <a:bodyPr/>
        <a:lstStyle/>
        <a:p>
          <a:endParaRPr lang="en-GB"/>
        </a:p>
      </dgm:t>
    </dgm:pt>
    <dgm:pt modelId="{FFB802C1-9450-434E-A010-F16D91F3B171}" type="sibTrans" cxnId="{3617F1CC-E207-4C71-9F49-207A992A034F}">
      <dgm:prSet/>
      <dgm:spPr/>
      <dgm:t>
        <a:bodyPr/>
        <a:lstStyle/>
        <a:p>
          <a:endParaRPr lang="en-GB"/>
        </a:p>
      </dgm:t>
    </dgm:pt>
    <dgm:pt modelId="{0B4D9CE6-5EDF-43A1-9536-5D40FC909787}">
      <dgm:prSet phldrT="[Text]"/>
      <dgm:spPr>
        <a:solidFill>
          <a:srgbClr val="663300">
            <a:alpha val="20000"/>
          </a:srgbClr>
        </a:solidFill>
      </dgm:spPr>
      <dgm:t>
        <a:bodyPr/>
        <a:lstStyle/>
        <a:p>
          <a:r>
            <a:rPr lang="en-GB" b="0" u="none" dirty="0">
              <a:solidFill>
                <a:schemeClr val="tx1"/>
              </a:solidFill>
              <a:latin typeface="Calibri" pitchFamily="34" charset="0"/>
            </a:rPr>
            <a:t>Evaluation</a:t>
          </a:r>
        </a:p>
      </dgm:t>
    </dgm:pt>
    <dgm:pt modelId="{2194F085-33C9-4405-B07C-8DD6E2DE5422}" type="parTrans" cxnId="{076EA258-740C-4BF7-B1A8-ADFFA1F09FF6}">
      <dgm:prSet/>
      <dgm:spPr/>
      <dgm:t>
        <a:bodyPr/>
        <a:lstStyle/>
        <a:p>
          <a:endParaRPr lang="en-GB"/>
        </a:p>
      </dgm:t>
    </dgm:pt>
    <dgm:pt modelId="{0D659F9E-C284-41CF-B70E-331045655F55}" type="sibTrans" cxnId="{076EA258-740C-4BF7-B1A8-ADFFA1F09FF6}">
      <dgm:prSet/>
      <dgm:spPr/>
      <dgm:t>
        <a:bodyPr/>
        <a:lstStyle/>
        <a:p>
          <a:endParaRPr lang="en-GB"/>
        </a:p>
      </dgm:t>
    </dgm:pt>
    <dgm:pt modelId="{D8B4E474-0DB0-B84F-8934-A20563DDF5D1}">
      <dgm:prSet phldrT="[Text]"/>
      <dgm:spPr>
        <a:solidFill>
          <a:srgbClr val="663300">
            <a:alpha val="20000"/>
          </a:srgbClr>
        </a:solidFill>
      </dgm:spPr>
      <dgm:t>
        <a:bodyPr/>
        <a:lstStyle/>
        <a:p>
          <a:r>
            <a:rPr lang="en-GB" b="0" u="none" dirty="0">
              <a:solidFill>
                <a:schemeClr val="tx1"/>
              </a:solidFill>
              <a:latin typeface="Calibri" pitchFamily="34" charset="0"/>
            </a:rPr>
            <a:t>Policy</a:t>
          </a:r>
        </a:p>
      </dgm:t>
    </dgm:pt>
    <dgm:pt modelId="{AC50F114-4FE3-7B4F-BE67-D9EA0E1CF878}" type="parTrans" cxnId="{4726DB28-09C9-B244-AEC6-7A6D7341766B}">
      <dgm:prSet/>
      <dgm:spPr/>
      <dgm:t>
        <a:bodyPr/>
        <a:lstStyle/>
        <a:p>
          <a:endParaRPr lang="en-US"/>
        </a:p>
      </dgm:t>
    </dgm:pt>
    <dgm:pt modelId="{60B96643-CBA6-EB48-90FE-BF78A8A8EDEC}" type="sibTrans" cxnId="{4726DB28-09C9-B244-AEC6-7A6D7341766B}">
      <dgm:prSet/>
      <dgm:spPr/>
      <dgm:t>
        <a:bodyPr/>
        <a:lstStyle/>
        <a:p>
          <a:endParaRPr lang="en-US"/>
        </a:p>
      </dgm:t>
    </dgm:pt>
    <dgm:pt modelId="{0F6C06B1-AB08-43AA-8373-DABC472888A3}" type="pres">
      <dgm:prSet presAssocID="{0BEFC0FB-F7B5-4290-9ACE-8F48210E2245}" presName="linearFlow" presStyleCnt="0">
        <dgm:presLayoutVars>
          <dgm:dir/>
          <dgm:animLvl val="lvl"/>
          <dgm:resizeHandles/>
        </dgm:presLayoutVars>
      </dgm:prSet>
      <dgm:spPr/>
    </dgm:pt>
    <dgm:pt modelId="{239C0A06-3B55-45BF-A12C-C9CC500C612C}" type="pres">
      <dgm:prSet presAssocID="{9EF4CE21-97E1-46C5-861F-442D330252D1}" presName="compositeNode" presStyleCnt="0">
        <dgm:presLayoutVars>
          <dgm:bulletEnabled val="1"/>
        </dgm:presLayoutVars>
      </dgm:prSet>
      <dgm:spPr/>
    </dgm:pt>
    <dgm:pt modelId="{D918F2B7-DC7D-4F9D-817E-A425145C484A}" type="pres">
      <dgm:prSet presAssocID="{9EF4CE21-97E1-46C5-861F-442D330252D1}" presName="image" presStyleLbl="fgImgPlace1" presStyleIdx="0" presStyleCnt="4" custLinFactNeighborY="-33570"/>
      <dgm:spPr>
        <a:blipFill rotWithShape="0">
          <a:blip xmlns:r="http://schemas.openxmlformats.org/officeDocument/2006/relationships" r:embed="rId1"/>
          <a:stretch>
            <a:fillRect/>
          </a:stretch>
        </a:blipFill>
      </dgm:spPr>
    </dgm:pt>
    <dgm:pt modelId="{CD650016-5A21-49AD-A9B2-58C2B85E6EA1}" type="pres">
      <dgm:prSet presAssocID="{9EF4CE21-97E1-46C5-861F-442D330252D1}" presName="childNode" presStyleLbl="node1" presStyleIdx="0" presStyleCnt="4" custScaleY="113437" custLinFactNeighborY="1782">
        <dgm:presLayoutVars>
          <dgm:bulletEnabled val="1"/>
        </dgm:presLayoutVars>
      </dgm:prSet>
      <dgm:spPr/>
    </dgm:pt>
    <dgm:pt modelId="{8F37084C-1129-4213-9ADC-7153205D1C1F}" type="pres">
      <dgm:prSet presAssocID="{9EF4CE21-97E1-46C5-861F-442D330252D1}" presName="parentNode" presStyleLbl="revTx" presStyleIdx="0" presStyleCnt="4" custLinFactNeighborY="-2813">
        <dgm:presLayoutVars>
          <dgm:chMax val="0"/>
          <dgm:bulletEnabled val="1"/>
        </dgm:presLayoutVars>
      </dgm:prSet>
      <dgm:spPr/>
    </dgm:pt>
    <dgm:pt modelId="{65626027-9058-451E-9FDB-78396B1E125E}" type="pres">
      <dgm:prSet presAssocID="{1845CCF6-C7BF-4964-8A7A-8BE304E3456D}" presName="sibTrans" presStyleCnt="0"/>
      <dgm:spPr/>
    </dgm:pt>
    <dgm:pt modelId="{5860B508-4962-4621-BCC6-8D55EEE2E4E7}" type="pres">
      <dgm:prSet presAssocID="{F9EEC365-8609-4B4C-B187-38006F95FDDE}" presName="compositeNode" presStyleCnt="0">
        <dgm:presLayoutVars>
          <dgm:bulletEnabled val="1"/>
        </dgm:presLayoutVars>
      </dgm:prSet>
      <dgm:spPr/>
    </dgm:pt>
    <dgm:pt modelId="{A957A9A0-A6C2-423A-9571-8719BBB44143}" type="pres">
      <dgm:prSet presAssocID="{F9EEC365-8609-4B4C-B187-38006F95FDDE}" presName="image" presStyleLbl="fgImgPlace1" presStyleIdx="1" presStyleCnt="4" custLinFactNeighborY="-33570"/>
      <dgm:spPr>
        <a:blipFill rotWithShape="0">
          <a:blip xmlns:r="http://schemas.openxmlformats.org/officeDocument/2006/relationships" r:embed="rId2"/>
          <a:stretch>
            <a:fillRect/>
          </a:stretch>
        </a:blipFill>
      </dgm:spPr>
    </dgm:pt>
    <dgm:pt modelId="{D9B6AE61-12C6-41E0-B32C-08535DA40562}" type="pres">
      <dgm:prSet presAssocID="{F9EEC365-8609-4B4C-B187-38006F95FDDE}" presName="childNode" presStyleLbl="node1" presStyleIdx="1" presStyleCnt="4" custScaleY="111738" custLinFactNeighborY="546">
        <dgm:presLayoutVars>
          <dgm:bulletEnabled val="1"/>
        </dgm:presLayoutVars>
      </dgm:prSet>
      <dgm:spPr/>
    </dgm:pt>
    <dgm:pt modelId="{11583B2B-8BC1-4104-A687-71DA003295E3}" type="pres">
      <dgm:prSet presAssocID="{F9EEC365-8609-4B4C-B187-38006F95FDDE}" presName="parentNode" presStyleLbl="revTx" presStyleIdx="1" presStyleCnt="4" custLinFactNeighborY="-2813">
        <dgm:presLayoutVars>
          <dgm:chMax val="0"/>
          <dgm:bulletEnabled val="1"/>
        </dgm:presLayoutVars>
      </dgm:prSet>
      <dgm:spPr/>
    </dgm:pt>
    <dgm:pt modelId="{67917CA8-6AF5-45F8-AB3B-8632D76028C2}" type="pres">
      <dgm:prSet presAssocID="{2C1EF18F-2467-4CAC-A17D-25DB2FEFEA17}" presName="sibTrans" presStyleCnt="0"/>
      <dgm:spPr/>
    </dgm:pt>
    <dgm:pt modelId="{138CFFCA-0788-4041-AFF1-70688609FD81}" type="pres">
      <dgm:prSet presAssocID="{B214B5B7-A468-47B8-BAA7-4B3CBAB783D6}" presName="compositeNode" presStyleCnt="0">
        <dgm:presLayoutVars>
          <dgm:bulletEnabled val="1"/>
        </dgm:presLayoutVars>
      </dgm:prSet>
      <dgm:spPr/>
    </dgm:pt>
    <dgm:pt modelId="{EED8C93C-F6CA-4685-9675-5BC09425B999}" type="pres">
      <dgm:prSet presAssocID="{B214B5B7-A468-47B8-BAA7-4B3CBAB783D6}" presName="image" presStyleLbl="fgImgPlace1" presStyleIdx="2" presStyleCnt="4" custLinFactNeighborX="1320" custLinFactNeighborY="-33570"/>
      <dgm:spPr>
        <a:blipFill rotWithShape="0">
          <a:blip xmlns:r="http://schemas.openxmlformats.org/officeDocument/2006/relationships" r:embed="rId3"/>
          <a:stretch>
            <a:fillRect/>
          </a:stretch>
        </a:blipFill>
      </dgm:spPr>
    </dgm:pt>
    <dgm:pt modelId="{ED48DD92-5303-4160-BE3B-ADC93731DC31}" type="pres">
      <dgm:prSet presAssocID="{B214B5B7-A468-47B8-BAA7-4B3CBAB783D6}" presName="childNode" presStyleLbl="node1" presStyleIdx="2" presStyleCnt="4" custScaleY="110116" custLinFactNeighborY="0">
        <dgm:presLayoutVars>
          <dgm:bulletEnabled val="1"/>
        </dgm:presLayoutVars>
      </dgm:prSet>
      <dgm:spPr/>
    </dgm:pt>
    <dgm:pt modelId="{38599B62-C103-415E-9AD9-EC616B6FB157}" type="pres">
      <dgm:prSet presAssocID="{B214B5B7-A468-47B8-BAA7-4B3CBAB783D6}" presName="parentNode" presStyleLbl="revTx" presStyleIdx="2" presStyleCnt="4" custLinFactNeighborY="-4170">
        <dgm:presLayoutVars>
          <dgm:chMax val="0"/>
          <dgm:bulletEnabled val="1"/>
        </dgm:presLayoutVars>
      </dgm:prSet>
      <dgm:spPr/>
    </dgm:pt>
    <dgm:pt modelId="{F487D7C6-3251-455A-823B-1C8E40EB9573}" type="pres">
      <dgm:prSet presAssocID="{E488C2C2-F13E-46E0-84F8-316D7C21E157}" presName="sibTrans" presStyleCnt="0"/>
      <dgm:spPr/>
    </dgm:pt>
    <dgm:pt modelId="{8C46BA1E-FCC7-453A-B867-FDE1BA488715}" type="pres">
      <dgm:prSet presAssocID="{24172EAF-BCF0-46F4-B511-8BF6596E8514}" presName="compositeNode" presStyleCnt="0">
        <dgm:presLayoutVars>
          <dgm:bulletEnabled val="1"/>
        </dgm:presLayoutVars>
      </dgm:prSet>
      <dgm:spPr/>
    </dgm:pt>
    <dgm:pt modelId="{CB6F8760-1104-4A9C-AE71-2D6781AA8980}" type="pres">
      <dgm:prSet presAssocID="{24172EAF-BCF0-46F4-B511-8BF6596E8514}" presName="image" presStyleLbl="fgImgPlace1" presStyleIdx="3" presStyleCnt="4" custLinFactNeighborY="-33570"/>
      <dgm:spPr>
        <a:blipFill rotWithShape="0">
          <a:blip xmlns:r="http://schemas.openxmlformats.org/officeDocument/2006/relationships" r:embed="rId4"/>
          <a:stretch>
            <a:fillRect/>
          </a:stretch>
        </a:blipFill>
      </dgm:spPr>
    </dgm:pt>
    <dgm:pt modelId="{D97BF87A-8E95-4755-A9DF-127824A329D6}" type="pres">
      <dgm:prSet presAssocID="{24172EAF-BCF0-46F4-B511-8BF6596E8514}" presName="childNode" presStyleLbl="node1" presStyleIdx="3" presStyleCnt="4" custScaleY="110116" custLinFactNeighborX="3397" custLinFactNeighborY="-586">
        <dgm:presLayoutVars>
          <dgm:bulletEnabled val="1"/>
        </dgm:presLayoutVars>
      </dgm:prSet>
      <dgm:spPr/>
    </dgm:pt>
    <dgm:pt modelId="{AEAC7141-2A37-4B07-ABF6-065E543B7594}" type="pres">
      <dgm:prSet presAssocID="{24172EAF-BCF0-46F4-B511-8BF6596E8514}" presName="parentNode" presStyleLbl="revTx" presStyleIdx="3" presStyleCnt="4" custLinFactNeighborY="-2813">
        <dgm:presLayoutVars>
          <dgm:chMax val="0"/>
          <dgm:bulletEnabled val="1"/>
        </dgm:presLayoutVars>
      </dgm:prSet>
      <dgm:spPr/>
    </dgm:pt>
  </dgm:ptLst>
  <dgm:cxnLst>
    <dgm:cxn modelId="{212D3C02-BB45-41BB-9814-F3EC186C123C}" type="presOf" srcId="{24172EAF-BCF0-46F4-B511-8BF6596E8514}" destId="{AEAC7141-2A37-4B07-ABF6-065E543B7594}" srcOrd="0" destOrd="0" presId="urn:microsoft.com/office/officeart/2005/8/layout/hList2#4"/>
    <dgm:cxn modelId="{1448A802-2284-4CE0-94F7-527BCD5A3353}" type="presOf" srcId="{49C38B22-70F2-4D5B-B37F-207224DEE75E}" destId="{D97BF87A-8E95-4755-A9DF-127824A329D6}" srcOrd="0" destOrd="3" presId="urn:microsoft.com/office/officeart/2005/8/layout/hList2#4"/>
    <dgm:cxn modelId="{DFCD4103-3BFF-4681-AB1D-0D2619AEA2C2}" type="presOf" srcId="{02F90C82-788B-4DCD-B063-D029838B924F}" destId="{CD650016-5A21-49AD-A9B2-58C2B85E6EA1}" srcOrd="0" destOrd="0" presId="urn:microsoft.com/office/officeart/2005/8/layout/hList2#4"/>
    <dgm:cxn modelId="{C5C28114-0813-418B-BD56-60FC78352A77}" type="presOf" srcId="{639915F5-887B-410D-B489-30126D5C5954}" destId="{D9B6AE61-12C6-41E0-B32C-08535DA40562}" srcOrd="0" destOrd="7" presId="urn:microsoft.com/office/officeart/2005/8/layout/hList2#4"/>
    <dgm:cxn modelId="{DD384517-4EC4-486F-8E57-BEE3B88B99BE}" srcId="{9EF4CE21-97E1-46C5-861F-442D330252D1}" destId="{AC80669F-CCB5-4F7F-8D08-723DC768447F}" srcOrd="3" destOrd="0" parTransId="{488F376B-A54F-42F0-B592-53BF930DFCA3}" sibTransId="{6A541F5B-0C59-4570-B381-BB96E91BF87B}"/>
    <dgm:cxn modelId="{ABE3EB19-2806-4FDC-9D99-F8C13671B561}" srcId="{F9EEC365-8609-4B4C-B187-38006F95FDDE}" destId="{35721D27-0588-4568-A92B-7ECCBBDF1554}" srcOrd="5" destOrd="0" parTransId="{C90DE39E-8959-45B0-BC51-E3EB9B45AC9E}" sibTransId="{6D6A8A6F-8AE1-4315-B899-DDC927966A12}"/>
    <dgm:cxn modelId="{AE2E041C-DF0E-4D4E-B5B5-514361BD1FEC}" type="presOf" srcId="{DD87B831-693A-459D-BDA6-C7F751385EB0}" destId="{D97BF87A-8E95-4755-A9DF-127824A329D6}" srcOrd="0" destOrd="0" presId="urn:microsoft.com/office/officeart/2005/8/layout/hList2#4"/>
    <dgm:cxn modelId="{21D4971D-A76D-4076-A5D7-404D5F563425}" type="presOf" srcId="{9D343D37-1696-46DA-AA7C-FF0F1BE8F973}" destId="{CD650016-5A21-49AD-A9B2-58C2B85E6EA1}" srcOrd="0" destOrd="2" presId="urn:microsoft.com/office/officeart/2005/8/layout/hList2#4"/>
    <dgm:cxn modelId="{C24AA01D-3A03-4FF4-BDA4-A06D6335DC58}" srcId="{F9EEC365-8609-4B4C-B187-38006F95FDDE}" destId="{6DC76CCE-D1D9-427A-98E3-5AE81467257C}" srcOrd="9" destOrd="0" parTransId="{C7CC08F9-7971-452B-9663-39956540C746}" sibTransId="{35A51C02-6F8D-4372-96C6-C27D9BECA780}"/>
    <dgm:cxn modelId="{5569ED1E-957A-4A1F-B604-158690FBD2D0}" srcId="{9EF4CE21-97E1-46C5-861F-442D330252D1}" destId="{18D083F0-4392-44CB-B9A9-21FD13C635C9}" srcOrd="4" destOrd="0" parTransId="{2EFDC7CF-1AA8-42F3-A2CF-6E766DB153BD}" sibTransId="{E34C449B-6613-41B3-AD60-A570490EA348}"/>
    <dgm:cxn modelId="{89C65A1F-20C6-4BD7-93B7-675301375818}" type="presOf" srcId="{4FF49F1A-0390-4084-9639-01CA7213CE03}" destId="{ED48DD92-5303-4160-BE3B-ADC93731DC31}" srcOrd="0" destOrd="6" presId="urn:microsoft.com/office/officeart/2005/8/layout/hList2#4"/>
    <dgm:cxn modelId="{097D7621-8CB5-4460-B306-E36145E8BBFC}" type="presOf" srcId="{F0103A22-092C-4B0E-9B12-A57F71E985F5}" destId="{ED48DD92-5303-4160-BE3B-ADC93731DC31}" srcOrd="0" destOrd="0" presId="urn:microsoft.com/office/officeart/2005/8/layout/hList2#4"/>
    <dgm:cxn modelId="{AD8DA123-6B5C-429F-BE72-8FED5963104A}" type="presOf" srcId="{5A6CF3F9-C673-4707-B692-6612471567BD}" destId="{D97BF87A-8E95-4755-A9DF-127824A329D6}" srcOrd="0" destOrd="4" presId="urn:microsoft.com/office/officeart/2005/8/layout/hList2#4"/>
    <dgm:cxn modelId="{428EEB26-D933-4ADE-B83C-EA73B3FD7A6B}" srcId="{F9EEC365-8609-4B4C-B187-38006F95FDDE}" destId="{53BAEE19-9293-43E8-82A7-2851FEF385C5}" srcOrd="11" destOrd="0" parTransId="{9111689E-A990-49D5-BC3A-1A3ABFAE34E0}" sibTransId="{044F7609-21E5-406A-A77A-CC62ED5C1BF7}"/>
    <dgm:cxn modelId="{4726DB28-09C9-B244-AEC6-7A6D7341766B}" srcId="{24172EAF-BCF0-46F4-B511-8BF6596E8514}" destId="{D8B4E474-0DB0-B84F-8934-A20563DDF5D1}" srcOrd="6" destOrd="0" parTransId="{AC50F114-4FE3-7B4F-BE67-D9EA0E1CF878}" sibTransId="{60B96643-CBA6-EB48-90FE-BF78A8A8EDEC}"/>
    <dgm:cxn modelId="{F1EC1229-D98E-4C07-93C7-F15F08B55008}" type="presOf" srcId="{BE4EB00C-A682-47A0-AAD2-D08296F7E434}" destId="{D97BF87A-8E95-4755-A9DF-127824A329D6}" srcOrd="0" destOrd="1" presId="urn:microsoft.com/office/officeart/2005/8/layout/hList2#4"/>
    <dgm:cxn modelId="{7657782A-1896-440F-B4B1-053B2B42FB88}" srcId="{F9EEC365-8609-4B4C-B187-38006F95FDDE}" destId="{42614651-EFFA-4306-838E-90721760F889}" srcOrd="1" destOrd="0" parTransId="{3D64ADBB-91F4-4555-8D82-D0943E1CA4E0}" sibTransId="{78A19AFC-CB2E-4131-8B3A-E0C5567F2A94}"/>
    <dgm:cxn modelId="{5D69712C-004B-4FF8-88A0-BDC02E3D9E1A}" srcId="{24172EAF-BCF0-46F4-B511-8BF6596E8514}" destId="{BE4EB00C-A682-47A0-AAD2-D08296F7E434}" srcOrd="1" destOrd="0" parTransId="{F0D0495D-F5EF-451B-AB57-5DC0633EC400}" sibTransId="{AFB49923-7DF5-403C-8EE2-934E4E9BB52E}"/>
    <dgm:cxn modelId="{4593212D-E66B-4AAF-B668-FCCB6E0B4A6D}" type="presOf" srcId="{0BEFC0FB-F7B5-4290-9ACE-8F48210E2245}" destId="{0F6C06B1-AB08-43AA-8373-DABC472888A3}" srcOrd="0" destOrd="0" presId="urn:microsoft.com/office/officeart/2005/8/layout/hList2#4"/>
    <dgm:cxn modelId="{DDF76E2D-2314-4797-BAFC-47A00126AAB5}" srcId="{F9EEC365-8609-4B4C-B187-38006F95FDDE}" destId="{33DDC02E-C2BD-4421-AF35-EE9D69E6F845}" srcOrd="4" destOrd="0" parTransId="{63DCC04F-7F03-47A3-9995-8BE39ABC3F72}" sibTransId="{2DD59C2E-E8F5-4820-A8B0-C4140A067A97}"/>
    <dgm:cxn modelId="{D7F85F2F-AF27-41BD-B124-51094EA7EA25}" type="presOf" srcId="{21ACE0D4-F31B-409A-89D5-26224993F0E4}" destId="{D97BF87A-8E95-4755-A9DF-127824A329D6}" srcOrd="0" destOrd="2" presId="urn:microsoft.com/office/officeart/2005/8/layout/hList2#4"/>
    <dgm:cxn modelId="{C68E8D2F-3F83-4AE4-A179-4BD7E608D0B5}" type="presOf" srcId="{C9094CC6-DD5B-40F4-8FE8-C9426EC1195D}" destId="{D9B6AE61-12C6-41E0-B32C-08535DA40562}" srcOrd="0" destOrd="6" presId="urn:microsoft.com/office/officeart/2005/8/layout/hList2#4"/>
    <dgm:cxn modelId="{43F0F82F-32CB-4DD4-BDC9-DA37C6D2720D}" type="presOf" srcId="{F9EEC365-8609-4B4C-B187-38006F95FDDE}" destId="{11583B2B-8BC1-4104-A687-71DA003295E3}" srcOrd="0" destOrd="0" presId="urn:microsoft.com/office/officeart/2005/8/layout/hList2#4"/>
    <dgm:cxn modelId="{094C9533-AF6E-46DF-866E-365F6FA0736E}" srcId="{B214B5B7-A468-47B8-BAA7-4B3CBAB783D6}" destId="{3A4D5821-96DC-4904-A15A-68D823E01FC7}" srcOrd="3" destOrd="0" parTransId="{237D0CD3-A2CE-4753-85E6-1EB7B8D580C5}" sibTransId="{704013E5-5796-47E7-80CC-0A84559AEB91}"/>
    <dgm:cxn modelId="{9C59E033-4716-46E8-9CE1-E9A84ED82576}" type="presOf" srcId="{3A4D5821-96DC-4904-A15A-68D823E01FC7}" destId="{ED48DD92-5303-4160-BE3B-ADC93731DC31}" srcOrd="0" destOrd="3" presId="urn:microsoft.com/office/officeart/2005/8/layout/hList2#4"/>
    <dgm:cxn modelId="{B1625734-B816-48C5-BB87-591B53A73297}" type="presOf" srcId="{8928C32E-62FE-4E7D-947F-D1024D3F8561}" destId="{D97BF87A-8E95-4755-A9DF-127824A329D6}" srcOrd="0" destOrd="7" presId="urn:microsoft.com/office/officeart/2005/8/layout/hList2#4"/>
    <dgm:cxn modelId="{CF1BF339-26A4-4D07-8B9C-C967D28ADAED}" srcId="{24172EAF-BCF0-46F4-B511-8BF6596E8514}" destId="{5A6CF3F9-C673-4707-B692-6612471567BD}" srcOrd="4" destOrd="0" parTransId="{48FB736D-9AE4-4CEB-9434-6FC0FAD8495A}" sibTransId="{C3C41EEC-EFB7-4B1E-8BC8-61B885CFD74B}"/>
    <dgm:cxn modelId="{6083183A-CC88-4A07-85C5-65A75464E74A}" type="presOf" srcId="{18D083F0-4392-44CB-B9A9-21FD13C635C9}" destId="{CD650016-5A21-49AD-A9B2-58C2B85E6EA1}" srcOrd="0" destOrd="4" presId="urn:microsoft.com/office/officeart/2005/8/layout/hList2#4"/>
    <dgm:cxn modelId="{D7854F3B-B111-4E21-954D-49A4D6592890}" srcId="{9EF4CE21-97E1-46C5-861F-442D330252D1}" destId="{9D343D37-1696-46DA-AA7C-FF0F1BE8F973}" srcOrd="2" destOrd="0" parTransId="{CDB093F1-E794-492B-B034-9827E6825CBE}" sibTransId="{4AF27329-7D4E-4A78-BD22-D237B35FC8B8}"/>
    <dgm:cxn modelId="{B4CB1E3E-334F-437A-8F85-B8E4A3736EF1}" type="presOf" srcId="{D8B4E474-0DB0-B84F-8934-A20563DDF5D1}" destId="{D97BF87A-8E95-4755-A9DF-127824A329D6}" srcOrd="0" destOrd="6" presId="urn:microsoft.com/office/officeart/2005/8/layout/hList2#4"/>
    <dgm:cxn modelId="{927C7C45-462D-496E-B48B-25295479CD9E}" type="presOf" srcId="{6DC76CCE-D1D9-427A-98E3-5AE81467257C}" destId="{D9B6AE61-12C6-41E0-B32C-08535DA40562}" srcOrd="0" destOrd="9" presId="urn:microsoft.com/office/officeart/2005/8/layout/hList2#4"/>
    <dgm:cxn modelId="{27E45C46-C4FE-4471-98A7-A086413AC8F0}" type="presOf" srcId="{42614651-EFFA-4306-838E-90721760F889}" destId="{D9B6AE61-12C6-41E0-B32C-08535DA40562}" srcOrd="0" destOrd="1" presId="urn:microsoft.com/office/officeart/2005/8/layout/hList2#4"/>
    <dgm:cxn modelId="{F165C44A-5511-42FE-9C52-C93627676B59}" srcId="{B214B5B7-A468-47B8-BAA7-4B3CBAB783D6}" destId="{C47392C3-E00F-443B-8850-DB328580F6D0}" srcOrd="5" destOrd="0" parTransId="{344240D5-5C89-4A03-8C8F-29BD276E28AE}" sibTransId="{3FECD8C5-4C44-43B6-99C3-BC03470A0AB4}"/>
    <dgm:cxn modelId="{EC44524B-FF8C-4B7D-A6AE-C79880B32D16}" type="presOf" srcId="{B16D48DF-7D59-4EFE-93E6-6D0A885023E3}" destId="{D9B6AE61-12C6-41E0-B32C-08535DA40562}" srcOrd="0" destOrd="10" presId="urn:microsoft.com/office/officeart/2005/8/layout/hList2#4"/>
    <dgm:cxn modelId="{7EE6F74C-DACC-435C-82DC-DE6FB7BD691D}" srcId="{F9EEC365-8609-4B4C-B187-38006F95FDDE}" destId="{639915F5-887B-410D-B489-30126D5C5954}" srcOrd="7" destOrd="0" parTransId="{14E72E7B-667A-4008-9A4E-31A3704AB15D}" sibTransId="{6460286D-42EC-40CC-BC26-DBDE7F9B9D18}"/>
    <dgm:cxn modelId="{ECD83351-8A43-4B30-B27D-D2093E733B19}" srcId="{F9EEC365-8609-4B4C-B187-38006F95FDDE}" destId="{AF105760-9DC4-4E1D-9193-1C8BC679D35A}" srcOrd="8" destOrd="0" parTransId="{4DFEDAAE-9A02-41D6-A790-3F735CB24E6A}" sibTransId="{4A4E284F-5ADF-4C2D-904B-244FD496DCFA}"/>
    <dgm:cxn modelId="{6DFC3F57-00BE-4AEF-B842-071A1925B47B}" type="presOf" srcId="{93D313A5-C934-469F-8D7E-F578EDF536D6}" destId="{CD650016-5A21-49AD-A9B2-58C2B85E6EA1}" srcOrd="0" destOrd="5" presId="urn:microsoft.com/office/officeart/2005/8/layout/hList2#4"/>
    <dgm:cxn modelId="{076EA258-740C-4BF7-B1A8-ADFFA1F09FF6}" srcId="{24172EAF-BCF0-46F4-B511-8BF6596E8514}" destId="{0B4D9CE6-5EDF-43A1-9536-5D40FC909787}" srcOrd="5" destOrd="0" parTransId="{2194F085-33C9-4405-B07C-8DD6E2DE5422}" sibTransId="{0D659F9E-C284-41CF-B70E-331045655F55}"/>
    <dgm:cxn modelId="{F7EAA85B-FFA3-484E-AC07-9F52B2CA686E}" srcId="{F9EEC365-8609-4B4C-B187-38006F95FDDE}" destId="{C9094CC6-DD5B-40F4-8FE8-C9426EC1195D}" srcOrd="6" destOrd="0" parTransId="{DA22A356-2E03-4C60-9C99-554584EC4C19}" sibTransId="{44B72027-EC1A-4689-AC95-B80FED70BDDA}"/>
    <dgm:cxn modelId="{4E7B4A5E-03D8-4678-9B36-311BF60A1135}" srcId="{B214B5B7-A468-47B8-BAA7-4B3CBAB783D6}" destId="{F4A41B33-432C-41B2-8A46-505D5F0422B1}" srcOrd="1" destOrd="0" parTransId="{7C6CC2B8-A136-4FA4-84D9-8759A2C39C22}" sibTransId="{6D8A57C5-E665-47B1-88EA-430CD1390527}"/>
    <dgm:cxn modelId="{25121A62-12C9-4CB3-B7A0-741F6842CEA9}" type="presOf" srcId="{F4A41B33-432C-41B2-8A46-505D5F0422B1}" destId="{ED48DD92-5303-4160-BE3B-ADC93731DC31}" srcOrd="0" destOrd="1" presId="urn:microsoft.com/office/officeart/2005/8/layout/hList2#4"/>
    <dgm:cxn modelId="{80327162-8DD5-474B-95E8-A1F9F0716797}" type="presOf" srcId="{C47392C3-E00F-443B-8850-DB328580F6D0}" destId="{ED48DD92-5303-4160-BE3B-ADC93731DC31}" srcOrd="0" destOrd="5" presId="urn:microsoft.com/office/officeart/2005/8/layout/hList2#4"/>
    <dgm:cxn modelId="{4509C462-B601-4419-AA7D-55B74656E71D}" srcId="{F9EEC365-8609-4B4C-B187-38006F95FDDE}" destId="{95ACFFA3-511B-495A-BF04-168D91F334C8}" srcOrd="3" destOrd="0" parTransId="{365E7707-A0E3-439F-BBA1-581E9F5943A0}" sibTransId="{1D8332A0-2D35-4FA6-82C1-7455B76C406B}"/>
    <dgm:cxn modelId="{17F83A63-DC67-44C3-8E45-F7C3834AFCE8}" srcId="{24172EAF-BCF0-46F4-B511-8BF6596E8514}" destId="{49C38B22-70F2-4D5B-B37F-207224DEE75E}" srcOrd="3" destOrd="0" parTransId="{C1125EB5-A19B-4B64-BFD7-5CDB8F99E7E9}" sibTransId="{96D83459-5037-40D2-9413-4818CEDD8DE3}"/>
    <dgm:cxn modelId="{A1DABF64-F745-4CD9-96F5-182D9DEC60E4}" srcId="{9EF4CE21-97E1-46C5-861F-442D330252D1}" destId="{02F90C82-788B-4DCD-B063-D029838B924F}" srcOrd="0" destOrd="0" parTransId="{98CDDAE8-5780-48C7-B61A-5BF593413F6D}" sibTransId="{87F19E05-3B6B-49D9-AD90-BFFDF9417278}"/>
    <dgm:cxn modelId="{2830F268-AD81-4201-989C-7F144D39B803}" srcId="{F9EEC365-8609-4B4C-B187-38006F95FDDE}" destId="{669B1D55-3755-4979-92C9-7E40D73216E0}" srcOrd="2" destOrd="0" parTransId="{ED3932BD-AFDE-4A79-BC85-D25CC796B24F}" sibTransId="{62EB2030-E8CB-4798-990B-A3E184064E28}"/>
    <dgm:cxn modelId="{49F8B47A-CAD9-4D77-AB7B-A34D6C891AB3}" srcId="{24172EAF-BCF0-46F4-B511-8BF6596E8514}" destId="{8928C32E-62FE-4E7D-947F-D1024D3F8561}" srcOrd="7" destOrd="0" parTransId="{6BB251DD-DB48-4D49-830A-FB40302C3940}" sibTransId="{2D4FBF00-3F0E-4B08-8D51-A5D89969CA24}"/>
    <dgm:cxn modelId="{A15A727C-3BE6-4179-9E96-E7F23836F965}" srcId="{B214B5B7-A468-47B8-BAA7-4B3CBAB783D6}" destId="{C1705975-1E93-4DA1-9A40-3C961EA506B4}" srcOrd="7" destOrd="0" parTransId="{03A4CBE5-63FD-47EC-8A8F-58F8E52EB575}" sibTransId="{CDB04134-1325-46C6-BEF3-EBAF09A43F50}"/>
    <dgm:cxn modelId="{7455D48D-A329-4247-BE73-84D2FC1B9CA0}" type="presOf" srcId="{3B23AFAB-9E82-418A-A631-81C294AF7417}" destId="{ED48DD92-5303-4160-BE3B-ADC93731DC31}" srcOrd="0" destOrd="4" presId="urn:microsoft.com/office/officeart/2005/8/layout/hList2#4"/>
    <dgm:cxn modelId="{BF02C78F-72E0-43CA-B9BF-0F1155E802B9}" type="presOf" srcId="{AC80669F-CCB5-4F7F-8D08-723DC768447F}" destId="{CD650016-5A21-49AD-A9B2-58C2B85E6EA1}" srcOrd="0" destOrd="3" presId="urn:microsoft.com/office/officeart/2005/8/layout/hList2#4"/>
    <dgm:cxn modelId="{5FDEF58F-D670-4D8B-93F8-7A5020DFC64B}" type="presOf" srcId="{B214B5B7-A468-47B8-BAA7-4B3CBAB783D6}" destId="{38599B62-C103-415E-9AD9-EC616B6FB157}" srcOrd="0" destOrd="0" presId="urn:microsoft.com/office/officeart/2005/8/layout/hList2#4"/>
    <dgm:cxn modelId="{029A3F90-C7A1-46BF-A1C3-A52172ABCA4A}" type="presOf" srcId="{35721D27-0588-4568-A92B-7ECCBBDF1554}" destId="{D9B6AE61-12C6-41E0-B32C-08535DA40562}" srcOrd="0" destOrd="5" presId="urn:microsoft.com/office/officeart/2005/8/layout/hList2#4"/>
    <dgm:cxn modelId="{179E0C92-6B9C-4675-BBC2-7CCCF82C9F66}" type="presOf" srcId="{95ACFFA3-511B-495A-BF04-168D91F334C8}" destId="{D9B6AE61-12C6-41E0-B32C-08535DA40562}" srcOrd="0" destOrd="3" presId="urn:microsoft.com/office/officeart/2005/8/layout/hList2#4"/>
    <dgm:cxn modelId="{86F3259C-BAE6-42E0-8E13-68D7B9A07D2B}" srcId="{0BEFC0FB-F7B5-4290-9ACE-8F48210E2245}" destId="{B214B5B7-A468-47B8-BAA7-4B3CBAB783D6}" srcOrd="2" destOrd="0" parTransId="{676C8BE6-D617-475E-9C8A-0AACB74E6DB9}" sibTransId="{E488C2C2-F13E-46E0-84F8-316D7C21E157}"/>
    <dgm:cxn modelId="{E350E9A0-9377-46B1-B3DA-2BBC0F7892EE}" type="presOf" srcId="{C3E96AC5-96E4-47BB-8914-EE8AC38767D8}" destId="{CD650016-5A21-49AD-A9B2-58C2B85E6EA1}" srcOrd="0" destOrd="6" presId="urn:microsoft.com/office/officeart/2005/8/layout/hList2#4"/>
    <dgm:cxn modelId="{79EDCAA6-0BC4-42E4-8396-9CBE8F43265B}" type="presOf" srcId="{669B1D55-3755-4979-92C9-7E40D73216E0}" destId="{D9B6AE61-12C6-41E0-B32C-08535DA40562}" srcOrd="0" destOrd="2" presId="urn:microsoft.com/office/officeart/2005/8/layout/hList2#4"/>
    <dgm:cxn modelId="{25E0FCA6-15A9-49BD-B1AE-758C0C2DCA48}" srcId="{F9EEC365-8609-4B4C-B187-38006F95FDDE}" destId="{EF5A6FC6-A559-49E5-8DD1-5E6715E7E466}" srcOrd="0" destOrd="0" parTransId="{1AC5F1EA-A582-4A35-9A6F-EE8362DA1D11}" sibTransId="{26C035D1-EE50-432A-97A5-37C011AE73DD}"/>
    <dgm:cxn modelId="{72C252AD-CE61-4BEF-BA20-50EEE000FC66}" srcId="{24172EAF-BCF0-46F4-B511-8BF6596E8514}" destId="{DD87B831-693A-459D-BDA6-C7F751385EB0}" srcOrd="0" destOrd="0" parTransId="{BE1C0C8D-456E-4F18-AF3B-1AE48927F9A2}" sibTransId="{F215528B-08CD-4E61-9758-02C7870EAAB5}"/>
    <dgm:cxn modelId="{F33550B7-7626-4B2B-B45B-D8626B296566}" type="presOf" srcId="{B4FF4E7B-092A-4B5B-BD75-7593416F5490}" destId="{ED48DD92-5303-4160-BE3B-ADC93731DC31}" srcOrd="0" destOrd="2" presId="urn:microsoft.com/office/officeart/2005/8/layout/hList2#4"/>
    <dgm:cxn modelId="{A2E633C2-7FF6-4835-A2BF-6C2DF03CE852}" srcId="{0BEFC0FB-F7B5-4290-9ACE-8F48210E2245}" destId="{F9EEC365-8609-4B4C-B187-38006F95FDDE}" srcOrd="1" destOrd="0" parTransId="{F1B5C5B7-9FE4-4072-9BE4-CDF6326AFEBC}" sibTransId="{2C1EF18F-2467-4CAC-A17D-25DB2FEFEA17}"/>
    <dgm:cxn modelId="{57E8BDC2-8065-4749-A414-97DE8FDBC916}" srcId="{B214B5B7-A468-47B8-BAA7-4B3CBAB783D6}" destId="{3B23AFAB-9E82-418A-A631-81C294AF7417}" srcOrd="4" destOrd="0" parTransId="{9E8FA8C9-C8BF-4DBF-BE37-27AB2430C72D}" sibTransId="{E06DF9D9-99E9-4B46-8693-8B85A6780335}"/>
    <dgm:cxn modelId="{92B885C6-386D-4695-8C6B-3A17181B9220}" srcId="{B214B5B7-A468-47B8-BAA7-4B3CBAB783D6}" destId="{F0103A22-092C-4B0E-9B12-A57F71E985F5}" srcOrd="0" destOrd="0" parTransId="{D85072C4-B19D-44B9-80A8-0D7CD2EA21F8}" sibTransId="{783291D1-CC02-4EB7-9B6B-B3D2AA97E020}"/>
    <dgm:cxn modelId="{2949D0C9-5241-445E-AEC2-9045D72EDF63}" srcId="{9EF4CE21-97E1-46C5-861F-442D330252D1}" destId="{C3E96AC5-96E4-47BB-8914-EE8AC38767D8}" srcOrd="6" destOrd="0" parTransId="{543BB1F5-4E4E-4F40-87AC-BBF6E4E07CAB}" sibTransId="{9BE746D2-39B3-46D5-B38A-A1F284A5D272}"/>
    <dgm:cxn modelId="{F914FDCA-6A0F-4544-B517-7D122023309B}" type="presOf" srcId="{33DDC02E-C2BD-4421-AF35-EE9D69E6F845}" destId="{D9B6AE61-12C6-41E0-B32C-08535DA40562}" srcOrd="0" destOrd="4" presId="urn:microsoft.com/office/officeart/2005/8/layout/hList2#4"/>
    <dgm:cxn modelId="{3617F1CC-E207-4C71-9F49-207A992A034F}" srcId="{F9EEC365-8609-4B4C-B187-38006F95FDDE}" destId="{B16D48DF-7D59-4EFE-93E6-6D0A885023E3}" srcOrd="10" destOrd="0" parTransId="{3F292A75-F9ED-41A9-9C8F-F9821A61A4FB}" sibTransId="{FFB802C1-9450-434E-A010-F16D91F3B171}"/>
    <dgm:cxn modelId="{0C32ABD6-3087-4061-8DC1-4BC11EEACFCF}" srcId="{24172EAF-BCF0-46F4-B511-8BF6596E8514}" destId="{21ACE0D4-F31B-409A-89D5-26224993F0E4}" srcOrd="2" destOrd="0" parTransId="{D5D0E3BE-EC43-4D83-8B60-9E70868A7218}" sibTransId="{BCF3E17D-1598-4955-A511-501236BF3634}"/>
    <dgm:cxn modelId="{95E33DD7-ABEF-4612-B9CF-6E8845B443EB}" srcId="{0BEFC0FB-F7B5-4290-9ACE-8F48210E2245}" destId="{9EF4CE21-97E1-46C5-861F-442D330252D1}" srcOrd="0" destOrd="0" parTransId="{6393900D-408B-4D63-98C2-9D1EADA11FC5}" sibTransId="{1845CCF6-C7BF-4964-8A7A-8BE304E3456D}"/>
    <dgm:cxn modelId="{EC54C4DE-E448-43D6-9675-3ACBCC80443B}" type="presOf" srcId="{EF5A6FC6-A559-49E5-8DD1-5E6715E7E466}" destId="{D9B6AE61-12C6-41E0-B32C-08535DA40562}" srcOrd="0" destOrd="0" presId="urn:microsoft.com/office/officeart/2005/8/layout/hList2#4"/>
    <dgm:cxn modelId="{7BB144E2-F997-414B-A257-B412B7123B51}" srcId="{9EF4CE21-97E1-46C5-861F-442D330252D1}" destId="{93D313A5-C934-469F-8D7E-F578EDF536D6}" srcOrd="5" destOrd="0" parTransId="{74635CC0-F32E-400E-8894-5F2758F415BA}" sibTransId="{D2E2E5ED-9C24-4234-B06A-86B6CEACBAB9}"/>
    <dgm:cxn modelId="{00B9D4E4-FE38-40A0-8B37-9BC067962A52}" type="presOf" srcId="{9EF4CE21-97E1-46C5-861F-442D330252D1}" destId="{8F37084C-1129-4213-9ADC-7153205D1C1F}" srcOrd="0" destOrd="0" presId="urn:microsoft.com/office/officeart/2005/8/layout/hList2#4"/>
    <dgm:cxn modelId="{A63841E7-0B38-4C7D-B31B-213ECF872CDE}" srcId="{0BEFC0FB-F7B5-4290-9ACE-8F48210E2245}" destId="{24172EAF-BCF0-46F4-B511-8BF6596E8514}" srcOrd="3" destOrd="0" parTransId="{E3AE299E-3C38-4BDC-A85B-EF255E265D26}" sibTransId="{3EED757B-33ED-485B-AC38-D6ED7957F378}"/>
    <dgm:cxn modelId="{8E5A91E7-9B8B-483A-99BA-07930E8FCA08}" type="presOf" srcId="{C6AAAE8E-4223-4450-B870-0599561129A0}" destId="{CD650016-5A21-49AD-A9B2-58C2B85E6EA1}" srcOrd="0" destOrd="1" presId="urn:microsoft.com/office/officeart/2005/8/layout/hList2#4"/>
    <dgm:cxn modelId="{F0AB7CE9-3158-471B-B273-E93D0C46E7DF}" srcId="{B214B5B7-A468-47B8-BAA7-4B3CBAB783D6}" destId="{B4FF4E7B-092A-4B5B-BD75-7593416F5490}" srcOrd="2" destOrd="0" parTransId="{1255BF00-0E68-4DDE-A3D9-5E2C058E2DC1}" sibTransId="{0D8BED7B-6CF5-461A-A323-DCB45D1854CA}"/>
    <dgm:cxn modelId="{E28A28EB-F81E-4B76-BE14-891D06419C1C}" srcId="{B214B5B7-A468-47B8-BAA7-4B3CBAB783D6}" destId="{4FF49F1A-0390-4084-9639-01CA7213CE03}" srcOrd="6" destOrd="0" parTransId="{04E92531-784C-4E2B-9EB4-477ACC6913A9}" sibTransId="{AD276688-E6AC-4EDB-83E3-13DECC5AE576}"/>
    <dgm:cxn modelId="{721640EF-0B24-437E-B79B-868A8D806BDB}" type="presOf" srcId="{0B4D9CE6-5EDF-43A1-9536-5D40FC909787}" destId="{D97BF87A-8E95-4755-A9DF-127824A329D6}" srcOrd="0" destOrd="5" presId="urn:microsoft.com/office/officeart/2005/8/layout/hList2#4"/>
    <dgm:cxn modelId="{51280BF0-A8AD-48F5-A383-69A0B4BB0DBA}" srcId="{9EF4CE21-97E1-46C5-861F-442D330252D1}" destId="{C6AAAE8E-4223-4450-B870-0599561129A0}" srcOrd="1" destOrd="0" parTransId="{9BC95027-8F96-4FFD-BF44-E9B39C87BAFC}" sibTransId="{E5EFB435-828E-4DA4-8069-98A8BA318E1E}"/>
    <dgm:cxn modelId="{44F70BF1-1B6C-4D33-9681-7D39B62962E0}" type="presOf" srcId="{53BAEE19-9293-43E8-82A7-2851FEF385C5}" destId="{D9B6AE61-12C6-41E0-B32C-08535DA40562}" srcOrd="0" destOrd="11" presId="urn:microsoft.com/office/officeart/2005/8/layout/hList2#4"/>
    <dgm:cxn modelId="{1CD0D2F6-673F-4176-B238-DBFA0D261197}" type="presOf" srcId="{AF105760-9DC4-4E1D-9193-1C8BC679D35A}" destId="{D9B6AE61-12C6-41E0-B32C-08535DA40562}" srcOrd="0" destOrd="8" presId="urn:microsoft.com/office/officeart/2005/8/layout/hList2#4"/>
    <dgm:cxn modelId="{066896F8-F730-460E-9BC9-8D46CFEE9BAA}" type="presOf" srcId="{C1705975-1E93-4DA1-9A40-3C961EA506B4}" destId="{ED48DD92-5303-4160-BE3B-ADC93731DC31}" srcOrd="0" destOrd="7" presId="urn:microsoft.com/office/officeart/2005/8/layout/hList2#4"/>
    <dgm:cxn modelId="{7C7C8E32-D9C7-4BF2-8B3C-839BEB79EEA5}" type="presParOf" srcId="{0F6C06B1-AB08-43AA-8373-DABC472888A3}" destId="{239C0A06-3B55-45BF-A12C-C9CC500C612C}" srcOrd="0" destOrd="0" presId="urn:microsoft.com/office/officeart/2005/8/layout/hList2#4"/>
    <dgm:cxn modelId="{3528D2B2-458A-46E1-863C-318B02EB45DB}" type="presParOf" srcId="{239C0A06-3B55-45BF-A12C-C9CC500C612C}" destId="{D918F2B7-DC7D-4F9D-817E-A425145C484A}" srcOrd="0" destOrd="0" presId="urn:microsoft.com/office/officeart/2005/8/layout/hList2#4"/>
    <dgm:cxn modelId="{631B397F-055F-4F97-9E8B-871E7AFA7341}" type="presParOf" srcId="{239C0A06-3B55-45BF-A12C-C9CC500C612C}" destId="{CD650016-5A21-49AD-A9B2-58C2B85E6EA1}" srcOrd="1" destOrd="0" presId="urn:microsoft.com/office/officeart/2005/8/layout/hList2#4"/>
    <dgm:cxn modelId="{AB71DEDA-BD42-4FC6-8160-20EFDBE86244}" type="presParOf" srcId="{239C0A06-3B55-45BF-A12C-C9CC500C612C}" destId="{8F37084C-1129-4213-9ADC-7153205D1C1F}" srcOrd="2" destOrd="0" presId="urn:microsoft.com/office/officeart/2005/8/layout/hList2#4"/>
    <dgm:cxn modelId="{138BA358-01D5-42F9-8F10-F2E394F24EC2}" type="presParOf" srcId="{0F6C06B1-AB08-43AA-8373-DABC472888A3}" destId="{65626027-9058-451E-9FDB-78396B1E125E}" srcOrd="1" destOrd="0" presId="urn:microsoft.com/office/officeart/2005/8/layout/hList2#4"/>
    <dgm:cxn modelId="{E5FE8872-E7CA-4767-B709-DFB122263DAF}" type="presParOf" srcId="{0F6C06B1-AB08-43AA-8373-DABC472888A3}" destId="{5860B508-4962-4621-BCC6-8D55EEE2E4E7}" srcOrd="2" destOrd="0" presId="urn:microsoft.com/office/officeart/2005/8/layout/hList2#4"/>
    <dgm:cxn modelId="{60E09F44-97FF-4FE0-B8E0-615C80F2EB6F}" type="presParOf" srcId="{5860B508-4962-4621-BCC6-8D55EEE2E4E7}" destId="{A957A9A0-A6C2-423A-9571-8719BBB44143}" srcOrd="0" destOrd="0" presId="urn:microsoft.com/office/officeart/2005/8/layout/hList2#4"/>
    <dgm:cxn modelId="{5D0A9A14-4B27-4FFA-9E92-EF6A988B1B76}" type="presParOf" srcId="{5860B508-4962-4621-BCC6-8D55EEE2E4E7}" destId="{D9B6AE61-12C6-41E0-B32C-08535DA40562}" srcOrd="1" destOrd="0" presId="urn:microsoft.com/office/officeart/2005/8/layout/hList2#4"/>
    <dgm:cxn modelId="{0E1291A7-C5D7-4E0A-8167-F826DCD6BE06}" type="presParOf" srcId="{5860B508-4962-4621-BCC6-8D55EEE2E4E7}" destId="{11583B2B-8BC1-4104-A687-71DA003295E3}" srcOrd="2" destOrd="0" presId="urn:microsoft.com/office/officeart/2005/8/layout/hList2#4"/>
    <dgm:cxn modelId="{D26C72F3-DBD5-471A-9E08-267608B7AAEC}" type="presParOf" srcId="{0F6C06B1-AB08-43AA-8373-DABC472888A3}" destId="{67917CA8-6AF5-45F8-AB3B-8632D76028C2}" srcOrd="3" destOrd="0" presId="urn:microsoft.com/office/officeart/2005/8/layout/hList2#4"/>
    <dgm:cxn modelId="{7488A1E9-087A-48D4-9B49-D8D5E12AEB2E}" type="presParOf" srcId="{0F6C06B1-AB08-43AA-8373-DABC472888A3}" destId="{138CFFCA-0788-4041-AFF1-70688609FD81}" srcOrd="4" destOrd="0" presId="urn:microsoft.com/office/officeart/2005/8/layout/hList2#4"/>
    <dgm:cxn modelId="{F3AEE588-5E12-4A99-BE99-1C95ACFF044B}" type="presParOf" srcId="{138CFFCA-0788-4041-AFF1-70688609FD81}" destId="{EED8C93C-F6CA-4685-9675-5BC09425B999}" srcOrd="0" destOrd="0" presId="urn:microsoft.com/office/officeart/2005/8/layout/hList2#4"/>
    <dgm:cxn modelId="{0F10263D-9F98-4E83-A7F5-99FA0092BBC4}" type="presParOf" srcId="{138CFFCA-0788-4041-AFF1-70688609FD81}" destId="{ED48DD92-5303-4160-BE3B-ADC93731DC31}" srcOrd="1" destOrd="0" presId="urn:microsoft.com/office/officeart/2005/8/layout/hList2#4"/>
    <dgm:cxn modelId="{0BEFFA3B-9CBC-4593-80C2-D17A214727C0}" type="presParOf" srcId="{138CFFCA-0788-4041-AFF1-70688609FD81}" destId="{38599B62-C103-415E-9AD9-EC616B6FB157}" srcOrd="2" destOrd="0" presId="urn:microsoft.com/office/officeart/2005/8/layout/hList2#4"/>
    <dgm:cxn modelId="{44130FAE-8B3C-4466-8D54-3C127055919F}" type="presParOf" srcId="{0F6C06B1-AB08-43AA-8373-DABC472888A3}" destId="{F487D7C6-3251-455A-823B-1C8E40EB9573}" srcOrd="5" destOrd="0" presId="urn:microsoft.com/office/officeart/2005/8/layout/hList2#4"/>
    <dgm:cxn modelId="{8DB0C2AC-2D55-46AD-B40F-BC14A6D7A94E}" type="presParOf" srcId="{0F6C06B1-AB08-43AA-8373-DABC472888A3}" destId="{8C46BA1E-FCC7-453A-B867-FDE1BA488715}" srcOrd="6" destOrd="0" presId="urn:microsoft.com/office/officeart/2005/8/layout/hList2#4"/>
    <dgm:cxn modelId="{24D3F80A-AB92-4400-A1A1-FEF26AFA02DA}" type="presParOf" srcId="{8C46BA1E-FCC7-453A-B867-FDE1BA488715}" destId="{CB6F8760-1104-4A9C-AE71-2D6781AA8980}" srcOrd="0" destOrd="0" presId="urn:microsoft.com/office/officeart/2005/8/layout/hList2#4"/>
    <dgm:cxn modelId="{C568BEB0-B491-4CDC-ACC2-CB74D613C0C8}" type="presParOf" srcId="{8C46BA1E-FCC7-453A-B867-FDE1BA488715}" destId="{D97BF87A-8E95-4755-A9DF-127824A329D6}" srcOrd="1" destOrd="0" presId="urn:microsoft.com/office/officeart/2005/8/layout/hList2#4"/>
    <dgm:cxn modelId="{4A675F34-F0BB-4121-BF3C-01C6BF893C2D}" type="presParOf" srcId="{8C46BA1E-FCC7-453A-B867-FDE1BA488715}" destId="{AEAC7141-2A37-4B07-ABF6-065E543B7594}" srcOrd="2" destOrd="0" presId="urn:microsoft.com/office/officeart/2005/8/layout/hList2#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AEC7F5-EA89-40D9-8762-3CFD1EF83645}">
      <dsp:nvSpPr>
        <dsp:cNvPr id="0" name=""/>
        <dsp:cNvSpPr/>
      </dsp:nvSpPr>
      <dsp:spPr>
        <a:xfrm>
          <a:off x="1544512" y="0"/>
          <a:ext cx="2621103" cy="2621103"/>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31747FF-2C45-4C0A-87BF-202953139573}">
      <dsp:nvSpPr>
        <dsp:cNvPr id="0" name=""/>
        <dsp:cNvSpPr/>
      </dsp:nvSpPr>
      <dsp:spPr>
        <a:xfrm>
          <a:off x="1793516" y="249004"/>
          <a:ext cx="1022230" cy="1022230"/>
        </a:xfrm>
        <a:prstGeom prst="roundRect">
          <a:avLst/>
        </a:prstGeom>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hemeClr val="accent1"/>
        </a:lnRef>
        <a:fillRef idx="3">
          <a:schemeClr val="accent1"/>
        </a:fillRef>
        <a:effectRef idx="3">
          <a:schemeClr val="accent1"/>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t>Preventive</a:t>
          </a:r>
        </a:p>
      </dsp:txBody>
      <dsp:txXfrm>
        <a:off x="1843417" y="298905"/>
        <a:ext cx="922428" cy="922428"/>
      </dsp:txXfrm>
    </dsp:sp>
    <dsp:sp modelId="{EAEF84E7-C287-4738-8B1A-B360E47D97FE}">
      <dsp:nvSpPr>
        <dsp:cNvPr id="0" name=""/>
        <dsp:cNvSpPr/>
      </dsp:nvSpPr>
      <dsp:spPr>
        <a:xfrm>
          <a:off x="3028159" y="271309"/>
          <a:ext cx="1022230" cy="1022230"/>
        </a:xfrm>
        <a:prstGeom prst="roundRect">
          <a:avLst/>
        </a:prstGeom>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hemeClr val="accent6"/>
        </a:lnRef>
        <a:fillRef idx="3">
          <a:schemeClr val="accent6"/>
        </a:fillRef>
        <a:effectRef idx="3">
          <a:schemeClr val="accent6"/>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t>Economic</a:t>
          </a:r>
        </a:p>
      </dsp:txBody>
      <dsp:txXfrm>
        <a:off x="3078060" y="321210"/>
        <a:ext cx="922428" cy="922428"/>
      </dsp:txXfrm>
    </dsp:sp>
    <dsp:sp modelId="{F54CC1E1-136B-4C66-8DD4-AEE3E5886100}">
      <dsp:nvSpPr>
        <dsp:cNvPr id="0" name=""/>
        <dsp:cNvSpPr/>
      </dsp:nvSpPr>
      <dsp:spPr>
        <a:xfrm>
          <a:off x="1786023" y="1416302"/>
          <a:ext cx="1022230" cy="1022230"/>
        </a:xfrm>
        <a:prstGeom prst="roundRect">
          <a:avLst/>
        </a:prstGeom>
        <a:gradFill rotWithShape="1">
          <a:gsLst>
            <a:gs pos="0">
              <a:schemeClr val="dk1">
                <a:satMod val="103000"/>
                <a:lumMod val="102000"/>
                <a:tint val="94000"/>
              </a:schemeClr>
            </a:gs>
            <a:gs pos="50000">
              <a:schemeClr val="dk1">
                <a:satMod val="110000"/>
                <a:lumMod val="100000"/>
                <a:shade val="100000"/>
              </a:schemeClr>
            </a:gs>
            <a:gs pos="100000">
              <a:schemeClr val="dk1">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hemeClr val="dk1"/>
        </a:lnRef>
        <a:fillRef idx="3">
          <a:schemeClr val="dk1"/>
        </a:fillRef>
        <a:effectRef idx="3">
          <a:schemeClr val="dk1"/>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t>Political</a:t>
          </a:r>
        </a:p>
      </dsp:txBody>
      <dsp:txXfrm>
        <a:off x="1835924" y="1466203"/>
        <a:ext cx="922428" cy="922428"/>
      </dsp:txXfrm>
    </dsp:sp>
    <dsp:sp modelId="{4BB0FD18-3F8C-476E-B358-5F6B4BA0F406}">
      <dsp:nvSpPr>
        <dsp:cNvPr id="0" name=""/>
        <dsp:cNvSpPr/>
      </dsp:nvSpPr>
      <dsp:spPr>
        <a:xfrm>
          <a:off x="3028159" y="1416302"/>
          <a:ext cx="1022230" cy="1022230"/>
        </a:xfrm>
        <a:prstGeom prst="roundRect">
          <a:avLst/>
        </a:prstGeom>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hemeClr val="accent3"/>
        </a:lnRef>
        <a:fillRef idx="3">
          <a:schemeClr val="accent3"/>
        </a:fillRef>
        <a:effectRef idx="3">
          <a:schemeClr val="accent3"/>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t>Moral</a:t>
          </a:r>
        </a:p>
      </dsp:txBody>
      <dsp:txXfrm>
        <a:off x="3078060" y="1466203"/>
        <a:ext cx="922428" cy="9224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AEC7F5-EA89-40D9-8762-3CFD1EF83645}">
      <dsp:nvSpPr>
        <dsp:cNvPr id="0" name=""/>
        <dsp:cNvSpPr/>
      </dsp:nvSpPr>
      <dsp:spPr>
        <a:xfrm>
          <a:off x="1425982" y="0"/>
          <a:ext cx="2232248" cy="2232248"/>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31747FF-2C45-4C0A-87BF-202953139573}">
      <dsp:nvSpPr>
        <dsp:cNvPr id="0" name=""/>
        <dsp:cNvSpPr/>
      </dsp:nvSpPr>
      <dsp:spPr>
        <a:xfrm>
          <a:off x="1585387" y="212063"/>
          <a:ext cx="870576" cy="870576"/>
        </a:xfrm>
        <a:prstGeom prst="roundRect">
          <a:avLst/>
        </a:prstGeom>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hemeClr val="accent1"/>
        </a:lnRef>
        <a:fillRef idx="3">
          <a:schemeClr val="accent1"/>
        </a:fillRef>
        <a:effectRef idx="3">
          <a:schemeClr val="accent1"/>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b="1" kern="1200" dirty="0"/>
            <a:t>Preventive</a:t>
          </a:r>
        </a:p>
      </dsp:txBody>
      <dsp:txXfrm>
        <a:off x="1627885" y="254561"/>
        <a:ext cx="785580" cy="785580"/>
      </dsp:txXfrm>
    </dsp:sp>
    <dsp:sp modelId="{EAEF84E7-C287-4738-8B1A-B360E47D97FE}">
      <dsp:nvSpPr>
        <dsp:cNvPr id="0" name=""/>
        <dsp:cNvSpPr/>
      </dsp:nvSpPr>
      <dsp:spPr>
        <a:xfrm>
          <a:off x="2522931" y="212063"/>
          <a:ext cx="870576" cy="870576"/>
        </a:xfrm>
        <a:prstGeom prst="roundRect">
          <a:avLst/>
        </a:prstGeom>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hemeClr val="accent6"/>
        </a:lnRef>
        <a:fillRef idx="3">
          <a:schemeClr val="accent6"/>
        </a:fillRef>
        <a:effectRef idx="3">
          <a:schemeClr val="accent6"/>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b="1" kern="1200" dirty="0"/>
            <a:t>Economic</a:t>
          </a:r>
        </a:p>
      </dsp:txBody>
      <dsp:txXfrm>
        <a:off x="2565429" y="254561"/>
        <a:ext cx="785580" cy="785580"/>
      </dsp:txXfrm>
    </dsp:sp>
    <dsp:sp modelId="{F54CC1E1-136B-4C66-8DD4-AEE3E5886100}">
      <dsp:nvSpPr>
        <dsp:cNvPr id="0" name=""/>
        <dsp:cNvSpPr/>
      </dsp:nvSpPr>
      <dsp:spPr>
        <a:xfrm>
          <a:off x="1585387" y="1149607"/>
          <a:ext cx="870576" cy="870576"/>
        </a:xfrm>
        <a:prstGeom prst="roundRect">
          <a:avLst/>
        </a:prstGeom>
        <a:gradFill rotWithShape="1">
          <a:gsLst>
            <a:gs pos="0">
              <a:schemeClr val="dk1">
                <a:satMod val="103000"/>
                <a:lumMod val="102000"/>
                <a:tint val="94000"/>
              </a:schemeClr>
            </a:gs>
            <a:gs pos="50000">
              <a:schemeClr val="dk1">
                <a:satMod val="110000"/>
                <a:lumMod val="100000"/>
                <a:shade val="100000"/>
              </a:schemeClr>
            </a:gs>
            <a:gs pos="100000">
              <a:schemeClr val="dk1">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hemeClr val="dk1"/>
        </a:lnRef>
        <a:fillRef idx="3">
          <a:schemeClr val="dk1"/>
        </a:fillRef>
        <a:effectRef idx="3">
          <a:schemeClr val="dk1"/>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b="1" kern="1200" dirty="0"/>
            <a:t>Political</a:t>
          </a:r>
        </a:p>
      </dsp:txBody>
      <dsp:txXfrm>
        <a:off x="1627885" y="1192105"/>
        <a:ext cx="785580" cy="785580"/>
      </dsp:txXfrm>
    </dsp:sp>
    <dsp:sp modelId="{4BB0FD18-3F8C-476E-B358-5F6B4BA0F406}">
      <dsp:nvSpPr>
        <dsp:cNvPr id="0" name=""/>
        <dsp:cNvSpPr/>
      </dsp:nvSpPr>
      <dsp:spPr>
        <a:xfrm>
          <a:off x="2522931" y="1149607"/>
          <a:ext cx="870576" cy="870576"/>
        </a:xfrm>
        <a:prstGeom prst="roundRect">
          <a:avLst/>
        </a:prstGeom>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hemeClr val="accent3"/>
        </a:lnRef>
        <a:fillRef idx="3">
          <a:schemeClr val="accent3"/>
        </a:fillRef>
        <a:effectRef idx="3">
          <a:schemeClr val="accent3"/>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b="1" kern="1200" dirty="0"/>
            <a:t>Moral</a:t>
          </a:r>
        </a:p>
      </dsp:txBody>
      <dsp:txXfrm>
        <a:off x="2565429" y="1192105"/>
        <a:ext cx="785580" cy="7855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37084C-1129-4213-9ADC-7153205D1C1F}">
      <dsp:nvSpPr>
        <dsp:cNvPr id="0" name=""/>
        <dsp:cNvSpPr/>
      </dsp:nvSpPr>
      <dsp:spPr>
        <a:xfrm rot="16200000">
          <a:off x="-1636731" y="2210843"/>
          <a:ext cx="3724014" cy="3344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94956" bIns="0" numCol="1" spcCol="1270" anchor="t" anchorCtr="0">
          <a:noAutofit/>
        </a:bodyPr>
        <a:lstStyle/>
        <a:p>
          <a:pPr marL="0" lvl="0" indent="0" algn="r" defTabSz="1111250">
            <a:lnSpc>
              <a:spcPct val="90000"/>
            </a:lnSpc>
            <a:spcBef>
              <a:spcPct val="0"/>
            </a:spcBef>
            <a:spcAft>
              <a:spcPct val="35000"/>
            </a:spcAft>
            <a:buNone/>
          </a:pPr>
          <a:r>
            <a:rPr lang="en-GB" sz="2500" b="1" kern="1200" dirty="0">
              <a:solidFill>
                <a:srgbClr val="00B050"/>
              </a:solidFill>
            </a:rPr>
            <a:t>Communication</a:t>
          </a:r>
        </a:p>
      </dsp:txBody>
      <dsp:txXfrm>
        <a:off x="-1636731" y="2210843"/>
        <a:ext cx="3724014" cy="334438"/>
      </dsp:txXfrm>
    </dsp:sp>
    <dsp:sp modelId="{CD650016-5A21-49AD-A9B2-58C2B85E6EA1}">
      <dsp:nvSpPr>
        <dsp:cNvPr id="0" name=""/>
        <dsp:cNvSpPr/>
      </dsp:nvSpPr>
      <dsp:spPr>
        <a:xfrm>
          <a:off x="392494" y="436975"/>
          <a:ext cx="1665856" cy="4224409"/>
        </a:xfrm>
        <a:prstGeom prst="rect">
          <a:avLst/>
        </a:prstGeom>
        <a:solidFill>
          <a:srgbClr val="33CC33">
            <a:alpha val="2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294956" rIns="120904" bIns="120904" numCol="1" spcCol="1270" anchor="t" anchorCtr="0">
          <a:noAutofit/>
        </a:bodyPr>
        <a:lstStyle/>
        <a:p>
          <a:pPr marL="114300" lvl="1" indent="-114300" algn="l" defTabSz="577850">
            <a:lnSpc>
              <a:spcPct val="90000"/>
            </a:lnSpc>
            <a:spcBef>
              <a:spcPct val="0"/>
            </a:spcBef>
            <a:spcAft>
              <a:spcPct val="15000"/>
            </a:spcAft>
            <a:buChar char="•"/>
          </a:pPr>
          <a:r>
            <a:rPr lang="en-GB" sz="1300" b="1" u="sng" kern="1200" dirty="0">
              <a:solidFill>
                <a:schemeClr val="tx1"/>
              </a:solidFill>
              <a:latin typeface="Calibri" pitchFamily="34" charset="0"/>
            </a:rPr>
            <a:t>Public Awareness Campaigns</a:t>
          </a:r>
        </a:p>
        <a:p>
          <a:pPr marL="114300" lvl="1" indent="-114300" algn="l" defTabSz="577850">
            <a:lnSpc>
              <a:spcPct val="90000"/>
            </a:lnSpc>
            <a:spcBef>
              <a:spcPct val="0"/>
            </a:spcBef>
            <a:spcAft>
              <a:spcPct val="15000"/>
            </a:spcAft>
            <a:buChar char="•"/>
          </a:pPr>
          <a:r>
            <a:rPr lang="en-GB" sz="1300" kern="1200" dirty="0">
              <a:solidFill>
                <a:schemeClr val="tx1"/>
              </a:solidFill>
              <a:latin typeface="Calibri" pitchFamily="34" charset="0"/>
            </a:rPr>
            <a:t>Consumers</a:t>
          </a:r>
        </a:p>
        <a:p>
          <a:pPr marL="114300" lvl="1" indent="-114300" algn="l" defTabSz="577850">
            <a:lnSpc>
              <a:spcPct val="90000"/>
            </a:lnSpc>
            <a:spcBef>
              <a:spcPct val="0"/>
            </a:spcBef>
            <a:spcAft>
              <a:spcPct val="15000"/>
            </a:spcAft>
            <a:buChar char="•"/>
          </a:pPr>
          <a:r>
            <a:rPr lang="en-GB" sz="1300" kern="1200" dirty="0">
              <a:solidFill>
                <a:schemeClr val="tx1"/>
              </a:solidFill>
              <a:latin typeface="Calibri" pitchFamily="34" charset="0"/>
            </a:rPr>
            <a:t>Food industry</a:t>
          </a:r>
        </a:p>
        <a:p>
          <a:pPr marL="114300" lvl="1" indent="-114300" algn="l" defTabSz="577850">
            <a:lnSpc>
              <a:spcPct val="90000"/>
            </a:lnSpc>
            <a:spcBef>
              <a:spcPct val="0"/>
            </a:spcBef>
            <a:spcAft>
              <a:spcPct val="15000"/>
            </a:spcAft>
            <a:buChar char="•"/>
          </a:pPr>
          <a:r>
            <a:rPr lang="en-GB" sz="1300" kern="1200" dirty="0">
              <a:solidFill>
                <a:schemeClr val="tx1"/>
              </a:solidFill>
              <a:latin typeface="Calibri" pitchFamily="34" charset="0"/>
            </a:rPr>
            <a:t>Decision makers</a:t>
          </a:r>
        </a:p>
        <a:p>
          <a:pPr marL="114300" lvl="1" indent="-114300" algn="l" defTabSz="577850">
            <a:lnSpc>
              <a:spcPct val="90000"/>
            </a:lnSpc>
            <a:spcBef>
              <a:spcPct val="0"/>
            </a:spcBef>
            <a:spcAft>
              <a:spcPct val="15000"/>
            </a:spcAft>
            <a:buChar char="•"/>
          </a:pPr>
          <a:r>
            <a:rPr lang="en-GB" sz="1300" kern="1200" dirty="0">
              <a:solidFill>
                <a:schemeClr val="tx1"/>
              </a:solidFill>
              <a:latin typeface="Calibri" pitchFamily="34" charset="0"/>
            </a:rPr>
            <a:t>Media</a:t>
          </a:r>
        </a:p>
        <a:p>
          <a:pPr marL="114300" lvl="1" indent="-114300" algn="l" defTabSz="577850">
            <a:lnSpc>
              <a:spcPct val="90000"/>
            </a:lnSpc>
            <a:spcBef>
              <a:spcPct val="0"/>
            </a:spcBef>
            <a:spcAft>
              <a:spcPct val="15000"/>
            </a:spcAft>
            <a:buChar char="•"/>
          </a:pPr>
          <a:r>
            <a:rPr lang="en-GB" sz="1300" kern="1200" dirty="0">
              <a:solidFill>
                <a:schemeClr val="tx1"/>
              </a:solidFill>
              <a:latin typeface="Calibri" pitchFamily="34" charset="0"/>
            </a:rPr>
            <a:t>Health Professionals</a:t>
          </a:r>
        </a:p>
        <a:p>
          <a:pPr marL="114300" lvl="1" indent="-114300" algn="l" defTabSz="577850">
            <a:lnSpc>
              <a:spcPct val="90000"/>
            </a:lnSpc>
            <a:spcBef>
              <a:spcPct val="0"/>
            </a:spcBef>
            <a:spcAft>
              <a:spcPct val="15000"/>
            </a:spcAft>
            <a:buChar char="•"/>
          </a:pPr>
          <a:endParaRPr lang="en-GB" sz="1300" kern="1200" dirty="0">
            <a:solidFill>
              <a:schemeClr val="tx1"/>
            </a:solidFill>
          </a:endParaRPr>
        </a:p>
      </dsp:txBody>
      <dsp:txXfrm>
        <a:off x="392494" y="436975"/>
        <a:ext cx="1665856" cy="4224409"/>
      </dsp:txXfrm>
    </dsp:sp>
    <dsp:sp modelId="{D918F2B7-DC7D-4F9D-817E-A425145C484A}">
      <dsp:nvSpPr>
        <dsp:cNvPr id="0" name=""/>
        <dsp:cNvSpPr/>
      </dsp:nvSpPr>
      <dsp:spPr>
        <a:xfrm>
          <a:off x="58056" y="0"/>
          <a:ext cx="668876" cy="668876"/>
        </a:xfrm>
        <a:prstGeom prst="rect">
          <a:avLst/>
        </a:prstGeom>
        <a:blipFill rotWithShape="0">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1583B2B-8BC1-4104-A687-71DA003295E3}">
      <dsp:nvSpPr>
        <dsp:cNvPr id="0" name=""/>
        <dsp:cNvSpPr/>
      </dsp:nvSpPr>
      <dsp:spPr>
        <a:xfrm rot="16200000">
          <a:off x="797760" y="2210843"/>
          <a:ext cx="3724014" cy="3344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94956" bIns="0" numCol="1" spcCol="1270" anchor="t" anchorCtr="0">
          <a:noAutofit/>
        </a:bodyPr>
        <a:lstStyle/>
        <a:p>
          <a:pPr marL="0" lvl="0" indent="0" algn="r" defTabSz="1111250">
            <a:lnSpc>
              <a:spcPct val="90000"/>
            </a:lnSpc>
            <a:spcBef>
              <a:spcPct val="0"/>
            </a:spcBef>
            <a:spcAft>
              <a:spcPct val="35000"/>
            </a:spcAft>
            <a:buNone/>
          </a:pPr>
          <a:r>
            <a:rPr lang="en-GB" sz="2500" b="1" kern="1200" dirty="0">
              <a:solidFill>
                <a:schemeClr val="accent2"/>
              </a:solidFill>
            </a:rPr>
            <a:t>Reformulation</a:t>
          </a:r>
        </a:p>
      </dsp:txBody>
      <dsp:txXfrm>
        <a:off x="797760" y="2210843"/>
        <a:ext cx="3724014" cy="334438"/>
      </dsp:txXfrm>
    </dsp:sp>
    <dsp:sp modelId="{D9B6AE61-12C6-41E0-B32C-08535DA40562}">
      <dsp:nvSpPr>
        <dsp:cNvPr id="0" name=""/>
        <dsp:cNvSpPr/>
      </dsp:nvSpPr>
      <dsp:spPr>
        <a:xfrm>
          <a:off x="2826986" y="422582"/>
          <a:ext cx="1665856" cy="4161138"/>
        </a:xfrm>
        <a:prstGeom prst="rect">
          <a:avLst/>
        </a:prstGeom>
        <a:solidFill>
          <a:srgbClr val="0000CC">
            <a:alpha val="2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294956" rIns="120904" bIns="120904" numCol="1" spcCol="1270" anchor="t" anchorCtr="0">
          <a:noAutofit/>
        </a:bodyPr>
        <a:lstStyle/>
        <a:p>
          <a:pPr marL="114300" lvl="1" indent="-114300" algn="l" defTabSz="577850">
            <a:lnSpc>
              <a:spcPct val="90000"/>
            </a:lnSpc>
            <a:spcBef>
              <a:spcPct val="0"/>
            </a:spcBef>
            <a:spcAft>
              <a:spcPct val="15000"/>
            </a:spcAft>
            <a:buChar char="•"/>
          </a:pPr>
          <a:r>
            <a:rPr lang="en-GB" sz="1300" b="1" u="sng" kern="1200" dirty="0">
              <a:solidFill>
                <a:schemeClr val="tx1"/>
              </a:solidFill>
              <a:latin typeface="Calibri" pitchFamily="34" charset="0"/>
            </a:rPr>
            <a:t>Setting Targets</a:t>
          </a:r>
        </a:p>
        <a:p>
          <a:pPr marL="114300" lvl="1" indent="-114300" algn="l" defTabSz="577850">
            <a:lnSpc>
              <a:spcPct val="90000"/>
            </a:lnSpc>
            <a:spcBef>
              <a:spcPct val="0"/>
            </a:spcBef>
            <a:spcAft>
              <a:spcPct val="15000"/>
            </a:spcAft>
            <a:buChar char="•"/>
          </a:pPr>
          <a:r>
            <a:rPr lang="en-GB" sz="1300" kern="1200" dirty="0">
              <a:solidFill>
                <a:schemeClr val="tx1"/>
              </a:solidFill>
              <a:latin typeface="Calibri" pitchFamily="34" charset="0"/>
            </a:rPr>
            <a:t>Reformulation</a:t>
          </a:r>
        </a:p>
        <a:p>
          <a:pPr marL="114300" lvl="1" indent="-114300" algn="l" defTabSz="577850">
            <a:lnSpc>
              <a:spcPct val="90000"/>
            </a:lnSpc>
            <a:spcBef>
              <a:spcPct val="0"/>
            </a:spcBef>
            <a:spcAft>
              <a:spcPct val="15000"/>
            </a:spcAft>
            <a:buChar char="•"/>
          </a:pPr>
          <a:r>
            <a:rPr lang="en-GB" sz="1300" kern="1200" dirty="0">
              <a:solidFill>
                <a:schemeClr val="tx1"/>
              </a:solidFill>
              <a:latin typeface="Calibri" pitchFamily="34" charset="0"/>
            </a:rPr>
            <a:t>Benchmarking food categories</a:t>
          </a:r>
        </a:p>
        <a:p>
          <a:pPr marL="114300" lvl="1" indent="-114300" algn="l" defTabSz="577850">
            <a:lnSpc>
              <a:spcPct val="90000"/>
            </a:lnSpc>
            <a:spcBef>
              <a:spcPct val="0"/>
            </a:spcBef>
            <a:spcAft>
              <a:spcPct val="15000"/>
            </a:spcAft>
            <a:buChar char="•"/>
          </a:pPr>
          <a:r>
            <a:rPr lang="en-GB" sz="1300" kern="1200" dirty="0">
              <a:solidFill>
                <a:schemeClr val="tx1"/>
              </a:solidFill>
              <a:latin typeface="Calibri" pitchFamily="34" charset="0"/>
            </a:rPr>
            <a:t>Labelling</a:t>
          </a:r>
        </a:p>
        <a:p>
          <a:pPr marL="114300" lvl="1" indent="-114300" algn="l" defTabSz="577850">
            <a:lnSpc>
              <a:spcPct val="90000"/>
            </a:lnSpc>
            <a:spcBef>
              <a:spcPct val="0"/>
            </a:spcBef>
            <a:spcAft>
              <a:spcPct val="15000"/>
            </a:spcAft>
            <a:buChar char="•"/>
          </a:pPr>
          <a:r>
            <a:rPr lang="en-GB" sz="1300" b="1" u="sng" kern="1200" dirty="0">
              <a:solidFill>
                <a:schemeClr val="tx1"/>
              </a:solidFill>
              <a:latin typeface="Calibri" pitchFamily="34" charset="0"/>
            </a:rPr>
            <a:t>Industry Engagement</a:t>
          </a:r>
        </a:p>
        <a:p>
          <a:pPr marL="114300" lvl="1" indent="-114300" algn="l" defTabSz="577850">
            <a:lnSpc>
              <a:spcPct val="90000"/>
            </a:lnSpc>
            <a:spcBef>
              <a:spcPct val="0"/>
            </a:spcBef>
            <a:spcAft>
              <a:spcPct val="15000"/>
            </a:spcAft>
            <a:buChar char="•"/>
          </a:pPr>
          <a:r>
            <a:rPr lang="en-GB" sz="1300" kern="1200" dirty="0">
              <a:solidFill>
                <a:schemeClr val="tx1"/>
              </a:solidFill>
              <a:latin typeface="Calibri" pitchFamily="34" charset="0"/>
            </a:rPr>
            <a:t>Motivation</a:t>
          </a:r>
        </a:p>
        <a:p>
          <a:pPr marL="114300" lvl="1" indent="-114300" algn="l" defTabSz="577850">
            <a:lnSpc>
              <a:spcPct val="90000"/>
            </a:lnSpc>
            <a:spcBef>
              <a:spcPct val="0"/>
            </a:spcBef>
            <a:spcAft>
              <a:spcPct val="15000"/>
            </a:spcAft>
            <a:buChar char="•"/>
          </a:pPr>
          <a:r>
            <a:rPr lang="en-GB" sz="1300" kern="1200" dirty="0">
              <a:solidFill>
                <a:schemeClr val="tx1"/>
              </a:solidFill>
              <a:latin typeface="Calibri" pitchFamily="34" charset="0"/>
            </a:rPr>
            <a:t>Costs &amp; Benefits</a:t>
          </a:r>
        </a:p>
        <a:p>
          <a:pPr marL="114300" lvl="1" indent="-114300" algn="l" defTabSz="577850">
            <a:lnSpc>
              <a:spcPct val="90000"/>
            </a:lnSpc>
            <a:spcBef>
              <a:spcPct val="0"/>
            </a:spcBef>
            <a:spcAft>
              <a:spcPct val="15000"/>
            </a:spcAft>
            <a:buChar char="•"/>
          </a:pPr>
          <a:r>
            <a:rPr lang="en-GB" sz="1300" kern="1200" dirty="0">
              <a:solidFill>
                <a:schemeClr val="tx1"/>
              </a:solidFill>
              <a:latin typeface="Calibri" pitchFamily="34" charset="0"/>
            </a:rPr>
            <a:t>Consumer awareness</a:t>
          </a:r>
        </a:p>
        <a:p>
          <a:pPr marL="114300" lvl="1" indent="-114300" algn="l" defTabSz="577850">
            <a:lnSpc>
              <a:spcPct val="90000"/>
            </a:lnSpc>
            <a:spcBef>
              <a:spcPct val="0"/>
            </a:spcBef>
            <a:spcAft>
              <a:spcPct val="15000"/>
            </a:spcAft>
            <a:buChar char="•"/>
          </a:pPr>
          <a:r>
            <a:rPr lang="en-GB" sz="1300" kern="1200" dirty="0">
              <a:solidFill>
                <a:schemeClr val="tx1"/>
              </a:solidFill>
              <a:latin typeface="Calibri" pitchFamily="34" charset="0"/>
            </a:rPr>
            <a:t>Wider support</a:t>
          </a:r>
        </a:p>
        <a:p>
          <a:pPr marL="114300" lvl="1" indent="-114300" algn="l" defTabSz="577850">
            <a:lnSpc>
              <a:spcPct val="90000"/>
            </a:lnSpc>
            <a:spcBef>
              <a:spcPct val="0"/>
            </a:spcBef>
            <a:spcAft>
              <a:spcPct val="15000"/>
            </a:spcAft>
            <a:buChar char="•"/>
          </a:pPr>
          <a:r>
            <a:rPr lang="en-GB" sz="1300" kern="1200" dirty="0">
              <a:solidFill>
                <a:schemeClr val="tx1"/>
              </a:solidFill>
              <a:latin typeface="Calibri" pitchFamily="34" charset="0"/>
            </a:rPr>
            <a:t>Corporate responsibility</a:t>
          </a:r>
        </a:p>
        <a:p>
          <a:pPr marL="114300" lvl="1" indent="-114300" algn="l" defTabSz="577850">
            <a:lnSpc>
              <a:spcPct val="90000"/>
            </a:lnSpc>
            <a:spcBef>
              <a:spcPct val="0"/>
            </a:spcBef>
            <a:spcAft>
              <a:spcPct val="15000"/>
            </a:spcAft>
            <a:buChar char="•"/>
          </a:pPr>
          <a:endParaRPr lang="en-GB" sz="1300" kern="1200" dirty="0">
            <a:solidFill>
              <a:schemeClr val="tx1"/>
            </a:solidFill>
            <a:latin typeface="Calibri" pitchFamily="34" charset="0"/>
          </a:endParaRPr>
        </a:p>
        <a:p>
          <a:pPr marL="114300" lvl="1" indent="-114300" algn="l" defTabSz="577850">
            <a:lnSpc>
              <a:spcPct val="90000"/>
            </a:lnSpc>
            <a:spcBef>
              <a:spcPct val="0"/>
            </a:spcBef>
            <a:spcAft>
              <a:spcPct val="15000"/>
            </a:spcAft>
            <a:buChar char="•"/>
          </a:pPr>
          <a:r>
            <a:rPr lang="en-GB" sz="1300" b="1" kern="1200" dirty="0">
              <a:solidFill>
                <a:schemeClr val="tx1"/>
              </a:solidFill>
              <a:latin typeface="Calibri" pitchFamily="34" charset="0"/>
            </a:rPr>
            <a:t>Voluntary </a:t>
          </a:r>
          <a:r>
            <a:rPr lang="en-GB" sz="1300" b="1" kern="1200" dirty="0" err="1">
              <a:solidFill>
                <a:schemeClr val="tx1"/>
              </a:solidFill>
              <a:latin typeface="Calibri" pitchFamily="34" charset="0"/>
            </a:rPr>
            <a:t>vs</a:t>
          </a:r>
          <a:r>
            <a:rPr lang="en-GB" sz="1300" b="1" kern="1200" dirty="0">
              <a:solidFill>
                <a:schemeClr val="tx1"/>
              </a:solidFill>
              <a:latin typeface="Calibri" pitchFamily="34" charset="0"/>
            </a:rPr>
            <a:t> Regulatory</a:t>
          </a:r>
        </a:p>
      </dsp:txBody>
      <dsp:txXfrm>
        <a:off x="2826986" y="422582"/>
        <a:ext cx="1665856" cy="4161138"/>
      </dsp:txXfrm>
    </dsp:sp>
    <dsp:sp modelId="{A957A9A0-A6C2-423A-9571-8719BBB44143}">
      <dsp:nvSpPr>
        <dsp:cNvPr id="0" name=""/>
        <dsp:cNvSpPr/>
      </dsp:nvSpPr>
      <dsp:spPr>
        <a:xfrm>
          <a:off x="2492548" y="0"/>
          <a:ext cx="668876" cy="668876"/>
        </a:xfrm>
        <a:prstGeom prst="rect">
          <a:avLst/>
        </a:prstGeom>
        <a:blipFill rotWithShape="0">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8599B62-C103-415E-9AD9-EC616B6FB157}">
      <dsp:nvSpPr>
        <dsp:cNvPr id="0" name=""/>
        <dsp:cNvSpPr/>
      </dsp:nvSpPr>
      <dsp:spPr>
        <a:xfrm rot="16200000">
          <a:off x="3232252" y="2160308"/>
          <a:ext cx="3724014" cy="3344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94956" bIns="0" numCol="1" spcCol="1270" anchor="t" anchorCtr="0">
          <a:noAutofit/>
        </a:bodyPr>
        <a:lstStyle/>
        <a:p>
          <a:pPr marL="0" lvl="0" indent="0" algn="r" defTabSz="1111250">
            <a:lnSpc>
              <a:spcPct val="90000"/>
            </a:lnSpc>
            <a:spcBef>
              <a:spcPct val="0"/>
            </a:spcBef>
            <a:spcAft>
              <a:spcPct val="35000"/>
            </a:spcAft>
            <a:buNone/>
          </a:pPr>
          <a:r>
            <a:rPr lang="en-GB" sz="2500" b="1" kern="1200" dirty="0">
              <a:solidFill>
                <a:srgbClr val="FF0000"/>
              </a:solidFill>
            </a:rPr>
            <a:t>Monitoring</a:t>
          </a:r>
        </a:p>
      </dsp:txBody>
      <dsp:txXfrm>
        <a:off x="3232252" y="2160308"/>
        <a:ext cx="3724014" cy="334438"/>
      </dsp:txXfrm>
    </dsp:sp>
    <dsp:sp modelId="{ED48DD92-5303-4160-BE3B-ADC93731DC31}">
      <dsp:nvSpPr>
        <dsp:cNvPr id="0" name=""/>
        <dsp:cNvSpPr/>
      </dsp:nvSpPr>
      <dsp:spPr>
        <a:xfrm>
          <a:off x="5261478" y="432451"/>
          <a:ext cx="1665856" cy="4100735"/>
        </a:xfrm>
        <a:prstGeom prst="rect">
          <a:avLst/>
        </a:prstGeom>
        <a:solidFill>
          <a:srgbClr val="FF0000">
            <a:alpha val="2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294956" rIns="113792" bIns="113792" numCol="1" spcCol="1270" anchor="t" anchorCtr="0">
          <a:noAutofit/>
        </a:bodyPr>
        <a:lstStyle/>
        <a:p>
          <a:pPr marL="114300" lvl="1" indent="-114300" algn="l" defTabSz="533400">
            <a:lnSpc>
              <a:spcPct val="90000"/>
            </a:lnSpc>
            <a:spcBef>
              <a:spcPct val="0"/>
            </a:spcBef>
            <a:spcAft>
              <a:spcPct val="15000"/>
            </a:spcAft>
            <a:buChar char="•"/>
          </a:pPr>
          <a:r>
            <a:rPr lang="en-GB" sz="1200" b="1" u="sng" kern="1200" dirty="0">
              <a:solidFill>
                <a:schemeClr val="tx1"/>
              </a:solidFill>
              <a:latin typeface="Calibri" pitchFamily="34" charset="0"/>
            </a:rPr>
            <a:t>Population salt intake</a:t>
          </a:r>
        </a:p>
        <a:p>
          <a:pPr marL="114300" lvl="1" indent="-114300" algn="l" defTabSz="533400">
            <a:lnSpc>
              <a:spcPct val="90000"/>
            </a:lnSpc>
            <a:spcBef>
              <a:spcPct val="0"/>
            </a:spcBef>
            <a:spcAft>
              <a:spcPct val="15000"/>
            </a:spcAft>
            <a:buChar char="•"/>
          </a:pPr>
          <a:r>
            <a:rPr lang="en-GB" sz="1200" kern="1200" dirty="0">
              <a:solidFill>
                <a:schemeClr val="tx1"/>
              </a:solidFill>
              <a:latin typeface="Calibri" pitchFamily="34" charset="0"/>
            </a:rPr>
            <a:t>Urinary sodium</a:t>
          </a:r>
        </a:p>
        <a:p>
          <a:pPr marL="114300" lvl="1" indent="-114300" algn="l" defTabSz="533400">
            <a:lnSpc>
              <a:spcPct val="90000"/>
            </a:lnSpc>
            <a:spcBef>
              <a:spcPct val="0"/>
            </a:spcBef>
            <a:spcAft>
              <a:spcPct val="15000"/>
            </a:spcAft>
            <a:buChar char="•"/>
          </a:pPr>
          <a:r>
            <a:rPr lang="en-GB" sz="1200" kern="1200" dirty="0">
              <a:solidFill>
                <a:schemeClr val="tx1"/>
              </a:solidFill>
              <a:latin typeface="Calibri" pitchFamily="34" charset="0"/>
            </a:rPr>
            <a:t>Dietary surveys</a:t>
          </a:r>
        </a:p>
        <a:p>
          <a:pPr marL="114300" lvl="1" indent="-114300" algn="l" defTabSz="533400">
            <a:lnSpc>
              <a:spcPct val="90000"/>
            </a:lnSpc>
            <a:spcBef>
              <a:spcPct val="0"/>
            </a:spcBef>
            <a:spcAft>
              <a:spcPct val="15000"/>
            </a:spcAft>
            <a:buChar char="•"/>
          </a:pPr>
          <a:r>
            <a:rPr lang="en-GB" sz="1200" b="1" kern="1200" dirty="0">
              <a:solidFill>
                <a:schemeClr val="tx1"/>
              </a:solidFill>
              <a:latin typeface="Calibri" pitchFamily="34" charset="0"/>
            </a:rPr>
            <a:t>Reformulation progress</a:t>
          </a:r>
        </a:p>
        <a:p>
          <a:pPr marL="114300" lvl="1" indent="-114300" algn="l" defTabSz="533400">
            <a:lnSpc>
              <a:spcPct val="90000"/>
            </a:lnSpc>
            <a:spcBef>
              <a:spcPct val="0"/>
            </a:spcBef>
            <a:spcAft>
              <a:spcPct val="15000"/>
            </a:spcAft>
            <a:buChar char="•"/>
          </a:pPr>
          <a:r>
            <a:rPr lang="en-GB" sz="1200" b="0" kern="1200" dirty="0">
              <a:solidFill>
                <a:schemeClr val="tx1"/>
              </a:solidFill>
              <a:latin typeface="Calibri" pitchFamily="34" charset="0"/>
            </a:rPr>
            <a:t>Salt content of foods (databanks; self-reporting by industry; market surveys)</a:t>
          </a:r>
        </a:p>
        <a:p>
          <a:pPr marL="114300" lvl="1" indent="-114300" algn="l" defTabSz="533400">
            <a:lnSpc>
              <a:spcPct val="90000"/>
            </a:lnSpc>
            <a:spcBef>
              <a:spcPct val="0"/>
            </a:spcBef>
            <a:spcAft>
              <a:spcPct val="15000"/>
            </a:spcAft>
            <a:buChar char="•"/>
          </a:pPr>
          <a:r>
            <a:rPr lang="en-GB" sz="1200" b="1" kern="1200" dirty="0">
              <a:solidFill>
                <a:schemeClr val="tx1"/>
              </a:solidFill>
              <a:latin typeface="Calibri" pitchFamily="34" charset="0"/>
            </a:rPr>
            <a:t>Effectiveness of communication</a:t>
          </a:r>
        </a:p>
        <a:p>
          <a:pPr marL="114300" lvl="1" indent="-114300" algn="l" defTabSz="533400">
            <a:lnSpc>
              <a:spcPct val="90000"/>
            </a:lnSpc>
            <a:spcBef>
              <a:spcPct val="0"/>
            </a:spcBef>
            <a:spcAft>
              <a:spcPct val="15000"/>
            </a:spcAft>
            <a:buChar char="•"/>
          </a:pPr>
          <a:r>
            <a:rPr lang="en-GB" sz="1200" kern="1200" dirty="0">
              <a:solidFill>
                <a:schemeClr val="tx1"/>
              </a:solidFill>
              <a:latin typeface="Calibri" pitchFamily="34" charset="0"/>
            </a:rPr>
            <a:t>Measuring awareness of campaigns</a:t>
          </a:r>
        </a:p>
        <a:p>
          <a:pPr marL="114300" lvl="1" indent="-114300" algn="l" defTabSz="533400">
            <a:lnSpc>
              <a:spcPct val="90000"/>
            </a:lnSpc>
            <a:spcBef>
              <a:spcPct val="0"/>
            </a:spcBef>
            <a:spcAft>
              <a:spcPct val="15000"/>
            </a:spcAft>
            <a:buChar char="•"/>
          </a:pPr>
          <a:r>
            <a:rPr lang="en-GB" sz="1200" kern="1200" dirty="0">
              <a:solidFill>
                <a:schemeClr val="tx1"/>
              </a:solidFill>
              <a:latin typeface="Calibri" pitchFamily="34" charset="0"/>
            </a:rPr>
            <a:t>Measuring attitudes and behaviour changes</a:t>
          </a:r>
        </a:p>
      </dsp:txBody>
      <dsp:txXfrm>
        <a:off x="5261478" y="432451"/>
        <a:ext cx="1665856" cy="4100735"/>
      </dsp:txXfrm>
    </dsp:sp>
    <dsp:sp modelId="{EED8C93C-F6CA-4685-9675-5BC09425B999}">
      <dsp:nvSpPr>
        <dsp:cNvPr id="0" name=""/>
        <dsp:cNvSpPr/>
      </dsp:nvSpPr>
      <dsp:spPr>
        <a:xfrm>
          <a:off x="4935869" y="0"/>
          <a:ext cx="668876" cy="668876"/>
        </a:xfrm>
        <a:prstGeom prst="rect">
          <a:avLst/>
        </a:prstGeom>
        <a:blipFill rotWithShape="0">
          <a:blip xmlns:r="http://schemas.openxmlformats.org/officeDocument/2006/relationships" r:embed="rId3"/>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EAC7141-2A37-4B07-ABF6-065E543B7594}">
      <dsp:nvSpPr>
        <dsp:cNvPr id="0" name=""/>
        <dsp:cNvSpPr/>
      </dsp:nvSpPr>
      <dsp:spPr>
        <a:xfrm rot="16200000">
          <a:off x="5666744" y="2210843"/>
          <a:ext cx="3724014" cy="3344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94956" bIns="0" numCol="1" spcCol="1270" anchor="t" anchorCtr="0">
          <a:noAutofit/>
        </a:bodyPr>
        <a:lstStyle/>
        <a:p>
          <a:pPr marL="0" lvl="0" indent="0" algn="r" defTabSz="1111250">
            <a:lnSpc>
              <a:spcPct val="90000"/>
            </a:lnSpc>
            <a:spcBef>
              <a:spcPct val="0"/>
            </a:spcBef>
            <a:spcAft>
              <a:spcPct val="35000"/>
            </a:spcAft>
            <a:buNone/>
          </a:pPr>
          <a:r>
            <a:rPr lang="en-GB" sz="2500" b="1" kern="1200" dirty="0">
              <a:solidFill>
                <a:srgbClr val="663300"/>
              </a:solidFill>
            </a:rPr>
            <a:t>Research</a:t>
          </a:r>
        </a:p>
      </dsp:txBody>
      <dsp:txXfrm>
        <a:off x="5666744" y="2210843"/>
        <a:ext cx="3724014" cy="334438"/>
      </dsp:txXfrm>
    </dsp:sp>
    <dsp:sp modelId="{D97BF87A-8E95-4755-A9DF-127824A329D6}">
      <dsp:nvSpPr>
        <dsp:cNvPr id="0" name=""/>
        <dsp:cNvSpPr/>
      </dsp:nvSpPr>
      <dsp:spPr>
        <a:xfrm>
          <a:off x="7752559" y="410628"/>
          <a:ext cx="1665856" cy="4100735"/>
        </a:xfrm>
        <a:prstGeom prst="rect">
          <a:avLst/>
        </a:prstGeom>
        <a:solidFill>
          <a:srgbClr val="663300">
            <a:alpha val="2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294956" rIns="113792" bIns="113792" numCol="1" spcCol="1270" anchor="t" anchorCtr="0">
          <a:noAutofit/>
        </a:bodyPr>
        <a:lstStyle/>
        <a:p>
          <a:pPr marL="114300" lvl="1" indent="-114300" algn="l" defTabSz="533400">
            <a:lnSpc>
              <a:spcPct val="90000"/>
            </a:lnSpc>
            <a:spcBef>
              <a:spcPct val="0"/>
            </a:spcBef>
            <a:spcAft>
              <a:spcPct val="15000"/>
            </a:spcAft>
            <a:buChar char="•"/>
          </a:pPr>
          <a:r>
            <a:rPr lang="en-GB" sz="1200" b="0" u="none" kern="1200" dirty="0">
              <a:solidFill>
                <a:schemeClr val="tx1"/>
              </a:solidFill>
              <a:latin typeface="Calibri" pitchFamily="34" charset="0"/>
            </a:rPr>
            <a:t>Epidemiology</a:t>
          </a:r>
        </a:p>
        <a:p>
          <a:pPr marL="114300" lvl="1" indent="-114300" algn="l" defTabSz="533400">
            <a:lnSpc>
              <a:spcPct val="90000"/>
            </a:lnSpc>
            <a:spcBef>
              <a:spcPct val="0"/>
            </a:spcBef>
            <a:spcAft>
              <a:spcPct val="15000"/>
            </a:spcAft>
            <a:buChar char="•"/>
          </a:pPr>
          <a:r>
            <a:rPr lang="en-GB" sz="1200" b="0" u="none" kern="1200" dirty="0">
              <a:solidFill>
                <a:schemeClr val="tx1"/>
              </a:solidFill>
              <a:latin typeface="Calibri" pitchFamily="34" charset="0"/>
            </a:rPr>
            <a:t>Nutrition</a:t>
          </a:r>
        </a:p>
        <a:p>
          <a:pPr marL="114300" lvl="1" indent="-114300" algn="l" defTabSz="533400">
            <a:lnSpc>
              <a:spcPct val="90000"/>
            </a:lnSpc>
            <a:spcBef>
              <a:spcPct val="0"/>
            </a:spcBef>
            <a:spcAft>
              <a:spcPct val="15000"/>
            </a:spcAft>
            <a:buChar char="•"/>
          </a:pPr>
          <a:r>
            <a:rPr lang="en-GB" sz="1200" b="0" u="none" kern="1200" dirty="0">
              <a:solidFill>
                <a:schemeClr val="tx1"/>
              </a:solidFill>
              <a:latin typeface="Calibri" pitchFamily="34" charset="0"/>
            </a:rPr>
            <a:t>Public Health</a:t>
          </a:r>
        </a:p>
        <a:p>
          <a:pPr marL="114300" lvl="1" indent="-114300" algn="l" defTabSz="533400">
            <a:lnSpc>
              <a:spcPct val="90000"/>
            </a:lnSpc>
            <a:spcBef>
              <a:spcPct val="0"/>
            </a:spcBef>
            <a:spcAft>
              <a:spcPct val="15000"/>
            </a:spcAft>
            <a:buChar char="•"/>
          </a:pPr>
          <a:r>
            <a:rPr lang="en-GB" sz="1200" b="0" u="none" kern="1200" dirty="0">
              <a:solidFill>
                <a:schemeClr val="tx1"/>
              </a:solidFill>
              <a:latin typeface="Calibri" pitchFamily="34" charset="0"/>
            </a:rPr>
            <a:t>Food technology</a:t>
          </a:r>
        </a:p>
        <a:p>
          <a:pPr marL="114300" lvl="1" indent="-114300" algn="l" defTabSz="533400">
            <a:lnSpc>
              <a:spcPct val="90000"/>
            </a:lnSpc>
            <a:spcBef>
              <a:spcPct val="0"/>
            </a:spcBef>
            <a:spcAft>
              <a:spcPct val="15000"/>
            </a:spcAft>
            <a:buChar char="•"/>
          </a:pPr>
          <a:r>
            <a:rPr lang="en-GB" sz="1200" b="0" u="none" kern="1200" dirty="0">
              <a:solidFill>
                <a:schemeClr val="tx1"/>
              </a:solidFill>
              <a:latin typeface="Calibri" pitchFamily="34" charset="0"/>
            </a:rPr>
            <a:t>Behavioural</a:t>
          </a:r>
        </a:p>
        <a:p>
          <a:pPr marL="114300" lvl="1" indent="-114300" algn="l" defTabSz="533400">
            <a:lnSpc>
              <a:spcPct val="90000"/>
            </a:lnSpc>
            <a:spcBef>
              <a:spcPct val="0"/>
            </a:spcBef>
            <a:spcAft>
              <a:spcPct val="15000"/>
            </a:spcAft>
            <a:buChar char="•"/>
          </a:pPr>
          <a:r>
            <a:rPr lang="en-GB" sz="1200" b="0" u="none" kern="1200" dirty="0">
              <a:solidFill>
                <a:schemeClr val="tx1"/>
              </a:solidFill>
              <a:latin typeface="Calibri" pitchFamily="34" charset="0"/>
            </a:rPr>
            <a:t>Evaluation</a:t>
          </a:r>
        </a:p>
        <a:p>
          <a:pPr marL="114300" lvl="1" indent="-114300" algn="l" defTabSz="533400">
            <a:lnSpc>
              <a:spcPct val="90000"/>
            </a:lnSpc>
            <a:spcBef>
              <a:spcPct val="0"/>
            </a:spcBef>
            <a:spcAft>
              <a:spcPct val="15000"/>
            </a:spcAft>
            <a:buChar char="•"/>
          </a:pPr>
          <a:r>
            <a:rPr lang="en-GB" sz="1200" b="0" u="none" kern="1200" dirty="0">
              <a:solidFill>
                <a:schemeClr val="tx1"/>
              </a:solidFill>
              <a:latin typeface="Calibri" pitchFamily="34" charset="0"/>
            </a:rPr>
            <a:t>Policy</a:t>
          </a:r>
        </a:p>
        <a:p>
          <a:pPr marL="114300" lvl="1" indent="-114300" algn="l" defTabSz="533400">
            <a:lnSpc>
              <a:spcPct val="90000"/>
            </a:lnSpc>
            <a:spcBef>
              <a:spcPct val="0"/>
            </a:spcBef>
            <a:spcAft>
              <a:spcPct val="15000"/>
            </a:spcAft>
            <a:buChar char="•"/>
          </a:pPr>
          <a:endParaRPr lang="en-GB" sz="1200" b="1" u="sng" kern="1200" dirty="0">
            <a:solidFill>
              <a:schemeClr val="tx1"/>
            </a:solidFill>
            <a:latin typeface="Calibri" pitchFamily="34" charset="0"/>
          </a:endParaRPr>
        </a:p>
      </dsp:txBody>
      <dsp:txXfrm>
        <a:off x="7752559" y="410628"/>
        <a:ext cx="1665856" cy="4100735"/>
      </dsp:txXfrm>
    </dsp:sp>
    <dsp:sp modelId="{CB6F8760-1104-4A9C-AE71-2D6781AA8980}">
      <dsp:nvSpPr>
        <dsp:cNvPr id="0" name=""/>
        <dsp:cNvSpPr/>
      </dsp:nvSpPr>
      <dsp:spPr>
        <a:xfrm>
          <a:off x="7361532" y="0"/>
          <a:ext cx="668876" cy="668876"/>
        </a:xfrm>
        <a:prstGeom prst="rect">
          <a:avLst/>
        </a:prstGeom>
        <a:blipFill rotWithShape="0">
          <a:blip xmlns:r="http://schemas.openxmlformats.org/officeDocument/2006/relationships" r:embed="rId4"/>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hList2#4">
  <dgm:title val=""/>
  <dgm:desc val=""/>
  <dgm:catLst>
    <dgm:cat type="list" pri="6000"/>
    <dgm:cat type="relationship" pri="1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drawings/drawing1.xml><?xml version="1.0" encoding="utf-8"?>
<c:userShapes xmlns:c="http://schemas.openxmlformats.org/drawingml/2006/chart">
  <cdr:relSizeAnchor xmlns:cdr="http://schemas.openxmlformats.org/drawingml/2006/chartDrawing">
    <cdr:from>
      <cdr:x>0.07812</cdr:x>
      <cdr:y>0.31073</cdr:y>
    </cdr:from>
    <cdr:to>
      <cdr:x>0.95982</cdr:x>
      <cdr:y>0.31073</cdr:y>
    </cdr:to>
    <cdr:cxnSp macro="">
      <cdr:nvCxnSpPr>
        <cdr:cNvPr id="3" name="Straight Connector 2">
          <a:extLst xmlns:a="http://schemas.openxmlformats.org/drawingml/2006/main">
            <a:ext uri="{FF2B5EF4-FFF2-40B4-BE49-F238E27FC236}">
              <a16:creationId xmlns:a16="http://schemas.microsoft.com/office/drawing/2014/main" id="{EC8FC503-B776-F54E-992D-1D990354F1C6}"/>
            </a:ext>
          </a:extLst>
        </cdr:cNvPr>
        <cdr:cNvCxnSpPr/>
      </cdr:nvCxnSpPr>
      <cdr:spPr>
        <a:xfrm xmlns:a="http://schemas.openxmlformats.org/drawingml/2006/main">
          <a:off x="450760" y="1519707"/>
          <a:ext cx="5087154" cy="0"/>
        </a:xfrm>
        <a:prstGeom xmlns:a="http://schemas.openxmlformats.org/drawingml/2006/main" prst="line">
          <a:avLst/>
        </a:prstGeom>
      </cdr:spPr>
      <cdr:style>
        <a:lnRef xmlns:a="http://schemas.openxmlformats.org/drawingml/2006/main" idx="3">
          <a:schemeClr val="dk1"/>
        </a:lnRef>
        <a:fillRef xmlns:a="http://schemas.openxmlformats.org/drawingml/2006/main" idx="0">
          <a:schemeClr val="dk1"/>
        </a:fillRef>
        <a:effectRef xmlns:a="http://schemas.openxmlformats.org/drawingml/2006/main" idx="2">
          <a:schemeClr val="dk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0.49124</cdr:x>
      <cdr:y>0.8849</cdr:y>
    </cdr:from>
    <cdr:to>
      <cdr:x>1</cdr:x>
      <cdr:y>0.99326</cdr:y>
    </cdr:to>
    <cdr:sp macro="" textlink="">
      <cdr:nvSpPr>
        <cdr:cNvPr id="2" name="TextBox 1"/>
        <cdr:cNvSpPr txBox="1"/>
      </cdr:nvSpPr>
      <cdr:spPr>
        <a:xfrm xmlns:a="http://schemas.openxmlformats.org/drawingml/2006/main">
          <a:off x="4358092" y="3669401"/>
          <a:ext cx="4513522" cy="44933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800" dirty="0"/>
            <a:t>* Under optimal trial conditions.; smaller reductions anticipated in unselected individuals</a:t>
          </a:r>
        </a:p>
      </cdr:txBody>
    </cdr:sp>
  </cdr:relSizeAnchor>
  <cdr:relSizeAnchor xmlns:cdr="http://schemas.openxmlformats.org/drawingml/2006/chartDrawing">
    <cdr:from>
      <cdr:x>0.06342</cdr:x>
      <cdr:y>0.28803</cdr:y>
    </cdr:from>
    <cdr:to>
      <cdr:x>0.0987</cdr:x>
      <cdr:y>0.53967</cdr:y>
    </cdr:to>
    <cdr:sp macro="" textlink="">
      <cdr:nvSpPr>
        <cdr:cNvPr id="4" name="TextBox 3"/>
        <cdr:cNvSpPr txBox="1"/>
      </cdr:nvSpPr>
      <cdr:spPr>
        <a:xfrm xmlns:a="http://schemas.openxmlformats.org/drawingml/2006/main" rot="16200000">
          <a:off x="197355" y="1559600"/>
          <a:ext cx="1043472" cy="31299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100" dirty="0"/>
            <a:t>Salt reduction (g per day)</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22705D-3704-3D48-9110-B33485012E0D}" type="datetimeFigureOut">
              <a:rPr lang="en-US" smtClean="0"/>
              <a:t>10/19/21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E34E5B-A98B-FB4E-A5CB-2372EA74E1B4}" type="slidenum">
              <a:rPr lang="en-US" smtClean="0"/>
              <a:t>‹#›</a:t>
            </a:fld>
            <a:endParaRPr lang="en-US"/>
          </a:p>
        </p:txBody>
      </p:sp>
    </p:spTree>
    <p:extLst>
      <p:ext uri="{BB962C8B-B14F-4D97-AF65-F5344CB8AC3E}">
        <p14:creationId xmlns:p14="http://schemas.microsoft.com/office/powerpoint/2010/main" val="1792689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6E4B9EEA-D412-C940-961D-7D82C1A174AB}" type="slidenum">
              <a:rPr lang="en-US" smtClean="0"/>
              <a:t>1</a:t>
            </a:fld>
            <a:endParaRPr lang="en-US"/>
          </a:p>
        </p:txBody>
      </p:sp>
    </p:spTree>
    <p:extLst>
      <p:ext uri="{BB962C8B-B14F-4D97-AF65-F5344CB8AC3E}">
        <p14:creationId xmlns:p14="http://schemas.microsoft.com/office/powerpoint/2010/main" val="18378961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E4B9EEA-D412-C940-961D-7D82C1A174AB}" type="slidenum">
              <a:rPr lang="en-US" smtClean="0"/>
              <a:t>10</a:t>
            </a:fld>
            <a:endParaRPr lang="en-US"/>
          </a:p>
        </p:txBody>
      </p:sp>
    </p:spTree>
    <p:extLst>
      <p:ext uri="{BB962C8B-B14F-4D97-AF65-F5344CB8AC3E}">
        <p14:creationId xmlns:p14="http://schemas.microsoft.com/office/powerpoint/2010/main" val="2042092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988"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defTabSz="915988"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defTabSz="915988"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defTabSz="915988"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defTabSz="915988"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9159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9159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9159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915988"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fld id="{4ACDE668-F252-4565-BE0D-49EFD6235E1E}" type="slidenum">
              <a:rPr lang="en-GB" altLang="en-US"/>
              <a:pPr eaLnBrk="1" hangingPunct="1"/>
              <a:t>11</a:t>
            </a:fld>
            <a:endParaRPr lang="en-GB" altLang="en-US"/>
          </a:p>
        </p:txBody>
      </p:sp>
      <p:sp>
        <p:nvSpPr>
          <p:cNvPr id="60419" name="Rectangle 2"/>
          <p:cNvSpPr>
            <a:spLocks noGrp="1" noRot="1" noChangeAspect="1" noChangeArrowheads="1" noTextEdit="1"/>
          </p:cNvSpPr>
          <p:nvPr>
            <p:ph type="sldImg"/>
          </p:nvPr>
        </p:nvSpPr>
        <p:spPr>
          <a:xfrm>
            <a:off x="90488" y="744538"/>
            <a:ext cx="6616700" cy="3722687"/>
          </a:xfrm>
          <a:ln/>
        </p:spPr>
      </p:sp>
      <p:sp>
        <p:nvSpPr>
          <p:cNvPr id="60420" name="Rectangle 3"/>
          <p:cNvSpPr>
            <a:spLocks noGrp="1" noChangeArrowheads="1"/>
          </p:cNvSpPr>
          <p:nvPr>
            <p:ph type="body" idx="1"/>
          </p:nvPr>
        </p:nvSpPr>
        <p:spPr>
          <a:xfrm>
            <a:off x="679450" y="4716463"/>
            <a:ext cx="5438775" cy="446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High salt in processed and manufactured food leads to profit to industry for several reasons.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This “cycle of profit scheme” illustrates how salt in foods generates profit: by increasing PALATABILITY and TASTE ADDICTION (in RED), it makes bad food edible and increases demand; through its HYGROSCOPIC PROPERTIES (in BLUE), it increases the water content of meat products with increase in weight at no extra costs; by generating THIRST (in GREEN), it increases drinking, including high-energy sugary as well as alcoholic drinks.  This latter effect is now known to be a contributing factor in fueling obesity, both in adults and in children and adolescents.</a:t>
            </a:r>
          </a:p>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9179324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t>In adults, reducing salt intake by half (</a:t>
            </a:r>
            <a:r>
              <a:rPr lang="en-GB" sz="1200" dirty="0" err="1"/>
              <a:t>eg</a:t>
            </a:r>
            <a:r>
              <a:rPr lang="en-GB" sz="1200" dirty="0"/>
              <a:t>: from ~10 g/d to the WHO recommended 5 g/d), would reduce fluid intake by ~350 mL/d per person.</a:t>
            </a:r>
            <a:r>
              <a:rPr lang="en-GB" sz="1200" baseline="0" dirty="0"/>
              <a:t> This is equivalent to a can of soft drink per person per day.</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t>In children, a difference in 1 g/d in salt intake is associated with a difference of 100ml and 27 g/d in total fluid and sugar-sweetened soft drink consumption, respectively.</a:t>
            </a:r>
            <a:endParaRPr lang="en-GB" sz="1200" baseline="30000" dirty="0"/>
          </a:p>
          <a:p>
            <a:endParaRPr lang="en-US" dirty="0"/>
          </a:p>
          <a:p>
            <a:r>
              <a:rPr lang="en-GB" sz="1200" dirty="0"/>
              <a:t>If salt intake in children in the United Kingdom was reduced by half (mean decrease: 3 g/d), there would be an average reduction of ~2.3 sugar-sweetened soft drinks per week per child.</a:t>
            </a:r>
          </a:p>
          <a:p>
            <a:endParaRPr lang="en-GB" sz="1200" dirty="0"/>
          </a:p>
          <a:p>
            <a:r>
              <a:rPr lang="en-GB" sz="1200" dirty="0"/>
              <a:t>You can rapidly work out the profit loss to the soft-drink industry!</a:t>
            </a:r>
            <a:endParaRPr lang="en-US" dirty="0"/>
          </a:p>
        </p:txBody>
      </p:sp>
      <p:sp>
        <p:nvSpPr>
          <p:cNvPr id="4" name="Slide Number Placeholder 3"/>
          <p:cNvSpPr>
            <a:spLocks noGrp="1"/>
          </p:cNvSpPr>
          <p:nvPr>
            <p:ph type="sldNum" sz="quarter" idx="5"/>
          </p:nvPr>
        </p:nvSpPr>
        <p:spPr/>
        <p:txBody>
          <a:bodyPr/>
          <a:lstStyle/>
          <a:p>
            <a:fld id="{6E4B9EEA-D412-C940-961D-7D82C1A174AB}" type="slidenum">
              <a:rPr lang="en-US" smtClean="0"/>
              <a:t>12</a:t>
            </a:fld>
            <a:endParaRPr lang="en-US"/>
          </a:p>
        </p:txBody>
      </p:sp>
    </p:spTree>
    <p:extLst>
      <p:ext uri="{BB962C8B-B14F-4D97-AF65-F5344CB8AC3E}">
        <p14:creationId xmlns:p14="http://schemas.microsoft.com/office/powerpoint/2010/main" val="14484447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E34E5B-A98B-FB4E-A5CB-2372EA74E1B4}" type="slidenum">
              <a:rPr lang="en-US" smtClean="0"/>
              <a:t>13</a:t>
            </a:fld>
            <a:endParaRPr lang="en-US"/>
          </a:p>
        </p:txBody>
      </p:sp>
    </p:spTree>
    <p:extLst>
      <p:ext uri="{BB962C8B-B14F-4D97-AF65-F5344CB8AC3E}">
        <p14:creationId xmlns:p14="http://schemas.microsoft.com/office/powerpoint/2010/main" val="5324692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E34E5B-A98B-FB4E-A5CB-2372EA74E1B4}" type="slidenum">
              <a:rPr lang="en-US" smtClean="0"/>
              <a:t>14</a:t>
            </a:fld>
            <a:endParaRPr lang="en-US"/>
          </a:p>
        </p:txBody>
      </p:sp>
    </p:spTree>
    <p:extLst>
      <p:ext uri="{BB962C8B-B14F-4D97-AF65-F5344CB8AC3E}">
        <p14:creationId xmlns:p14="http://schemas.microsoft.com/office/powerpoint/2010/main" val="36646934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effectiveness of population salt reduction </a:t>
            </a:r>
            <a:r>
              <a:rPr lang="en-US" dirty="0" err="1"/>
              <a:t>programmes</a:t>
            </a:r>
            <a:r>
              <a:rPr lang="en-US" dirty="0"/>
              <a:t>, measured by the amount of salt reduction achieved (seen on the Y axis),  becomes greater and cheaper the more upstream measures are implemented, like the involvement of the industry with either voluntary or mandatory food reformulation of benchmark food categories.</a:t>
            </a:r>
          </a:p>
        </p:txBody>
      </p:sp>
      <p:sp>
        <p:nvSpPr>
          <p:cNvPr id="4" name="Slide Number Placeholder 3"/>
          <p:cNvSpPr>
            <a:spLocks noGrp="1"/>
          </p:cNvSpPr>
          <p:nvPr>
            <p:ph type="sldNum" sz="quarter" idx="5"/>
          </p:nvPr>
        </p:nvSpPr>
        <p:spPr/>
        <p:txBody>
          <a:bodyPr/>
          <a:lstStyle/>
          <a:p>
            <a:fld id="{6E4B9EEA-D412-C940-961D-7D82C1A174AB}" type="slidenum">
              <a:rPr lang="en-US" smtClean="0"/>
              <a:t>15</a:t>
            </a:fld>
            <a:endParaRPr lang="en-US"/>
          </a:p>
        </p:txBody>
      </p:sp>
    </p:spTree>
    <p:extLst>
      <p:ext uri="{BB962C8B-B14F-4D97-AF65-F5344CB8AC3E}">
        <p14:creationId xmlns:p14="http://schemas.microsoft.com/office/powerpoint/2010/main" val="6757617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for other unhealthy dietary patterns, salt consumption in unequally distributed in society, being highest in the most socio-economic deprived groups. One of the reasons whereby social inequalities in salt consumption were not reduced or abolished in England &amp; Wales, for example, despite a successful national programme leading to 1.6g average reduction between 2003 and 2011 is, in part, attributable to the fact that in Britain there were no mandatory measures for reformulating. This graph clearly shows using different modelling scenarios, that the socio-economic gap can only be significantly reduced if mandatory reformulation is considered (GREEN ESTIMATE).</a:t>
            </a:r>
          </a:p>
          <a:p>
            <a:endParaRPr lang="en-US" dirty="0"/>
          </a:p>
          <a:p>
            <a:r>
              <a:rPr lang="en-US" dirty="0"/>
              <a:t>CONCLUSIONS: combat poverty, increase access to school education, increase health literacy of adult population</a:t>
            </a:r>
            <a:r>
              <a:rPr lang="en-US"/>
              <a:t>, front-of-package </a:t>
            </a:r>
            <a:r>
              <a:rPr lang="en-US" dirty="0"/>
              <a:t>labelling for </a:t>
            </a:r>
            <a:r>
              <a:rPr lang="en-US"/>
              <a:t>salt, mandatory </a:t>
            </a:r>
            <a:r>
              <a:rPr lang="en-US" dirty="0"/>
              <a:t>regulation of food processing as far as salt content is concerned, sugar tax and levy on high-energy drinks, stricter regulation on advertising junk food to children, are only some of the measures of an effective health policy to protect children from exposure to high salt intake. </a:t>
            </a:r>
          </a:p>
          <a:p>
            <a:endParaRPr lang="en-US" dirty="0"/>
          </a:p>
          <a:p>
            <a:r>
              <a:rPr lang="en-US" dirty="0"/>
              <a:t>You will notice the analogy with policies in other areas of nutrition….</a:t>
            </a:r>
          </a:p>
        </p:txBody>
      </p:sp>
      <p:sp>
        <p:nvSpPr>
          <p:cNvPr id="4" name="Slide Number Placeholder 3"/>
          <p:cNvSpPr>
            <a:spLocks noGrp="1"/>
          </p:cNvSpPr>
          <p:nvPr>
            <p:ph type="sldNum" sz="quarter" idx="5"/>
          </p:nvPr>
        </p:nvSpPr>
        <p:spPr/>
        <p:txBody>
          <a:bodyPr/>
          <a:lstStyle/>
          <a:p>
            <a:fld id="{6E4B9EEA-D412-C940-961D-7D82C1A174AB}" type="slidenum">
              <a:rPr lang="en-US" smtClean="0"/>
              <a:t>16</a:t>
            </a:fld>
            <a:endParaRPr lang="en-US"/>
          </a:p>
        </p:txBody>
      </p:sp>
    </p:spTree>
    <p:extLst>
      <p:ext uri="{BB962C8B-B14F-4D97-AF65-F5344CB8AC3E}">
        <p14:creationId xmlns:p14="http://schemas.microsoft.com/office/powerpoint/2010/main" val="1822572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2012 WHO published evidence-based guidelines with recommendations for a reduction in sodium intake to reduce BP and CVD in adults to &lt;2g per day (5g salt/day). Furthermore, to control BP in children the maximum targets for adults should be adjusted downwards based on the energy requirements of children relative to those of adults.</a:t>
            </a:r>
          </a:p>
          <a:p>
            <a:endParaRPr lang="en-US" dirty="0"/>
          </a:p>
          <a:p>
            <a:r>
              <a:rPr lang="en-US" dirty="0"/>
              <a:t>Population sodium reduction is one of the priorities worldwide is to reduce the burden of CVD, which is the first killer in the world with coronary heart disease and stroke. One of the priorities to achieve that goal is to reduce population salt consumption by at least 30% by 2025, with a long-term aim to reaching no more than 5g of salt per day.</a:t>
            </a:r>
            <a:endParaRPr lang="en-GB" sz="1200" kern="1200" dirty="0">
              <a:solidFill>
                <a:schemeClr val="tx1"/>
              </a:solidFill>
              <a:effectLst/>
              <a:latin typeface="+mn-lt"/>
              <a:ea typeface="+mn-ea"/>
              <a:cs typeface="+mn-cs"/>
            </a:endParaRPr>
          </a:p>
          <a:p>
            <a:br>
              <a:rPr lang="en-GB" sz="1200" kern="1200" dirty="0">
                <a:solidFill>
                  <a:schemeClr val="tx1"/>
                </a:solidFill>
                <a:effectLst/>
                <a:latin typeface="+mn-lt"/>
                <a:ea typeface="+mn-ea"/>
                <a:cs typeface="+mn-cs"/>
              </a:rPr>
            </a:br>
            <a:r>
              <a:rPr lang="en-US" dirty="0"/>
              <a:t>What is the evidence to justify this public health measure?</a:t>
            </a:r>
          </a:p>
        </p:txBody>
      </p:sp>
      <p:sp>
        <p:nvSpPr>
          <p:cNvPr id="4" name="Slide Number Placeholder 3"/>
          <p:cNvSpPr>
            <a:spLocks noGrp="1"/>
          </p:cNvSpPr>
          <p:nvPr>
            <p:ph type="sldNum" sz="quarter" idx="5"/>
          </p:nvPr>
        </p:nvSpPr>
        <p:spPr/>
        <p:txBody>
          <a:bodyPr/>
          <a:lstStyle/>
          <a:p>
            <a:fld id="{6E4B9EEA-D412-C940-961D-7D82C1A174AB}" type="slidenum">
              <a:rPr lang="en-US" smtClean="0"/>
              <a:t>2</a:t>
            </a:fld>
            <a:endParaRPr lang="en-US"/>
          </a:p>
        </p:txBody>
      </p:sp>
    </p:spTree>
    <p:extLst>
      <p:ext uri="{BB962C8B-B14F-4D97-AF65-F5344CB8AC3E}">
        <p14:creationId xmlns:p14="http://schemas.microsoft.com/office/powerpoint/2010/main" val="149421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E34E5B-A98B-FB4E-A5CB-2372EA74E1B4}" type="slidenum">
              <a:rPr lang="en-US" smtClean="0"/>
              <a:t>3</a:t>
            </a:fld>
            <a:endParaRPr lang="en-US"/>
          </a:p>
        </p:txBody>
      </p:sp>
    </p:spTree>
    <p:extLst>
      <p:ext uri="{BB962C8B-B14F-4D97-AF65-F5344CB8AC3E}">
        <p14:creationId xmlns:p14="http://schemas.microsoft.com/office/powerpoint/2010/main" val="20789255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E4B9EEA-D412-C940-961D-7D82C1A174AB}" type="slidenum">
              <a:rPr lang="en-US" smtClean="0"/>
              <a:t>4</a:t>
            </a:fld>
            <a:endParaRPr lang="en-US"/>
          </a:p>
        </p:txBody>
      </p:sp>
    </p:spTree>
    <p:extLst>
      <p:ext uri="{BB962C8B-B14F-4D97-AF65-F5344CB8AC3E}">
        <p14:creationId xmlns:p14="http://schemas.microsoft.com/office/powerpoint/2010/main" val="36430280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E34E5B-A98B-FB4E-A5CB-2372EA74E1B4}" type="slidenum">
              <a:rPr lang="en-US" smtClean="0"/>
              <a:t>5</a:t>
            </a:fld>
            <a:endParaRPr lang="en-US"/>
          </a:p>
        </p:txBody>
      </p:sp>
    </p:spTree>
    <p:extLst>
      <p:ext uri="{BB962C8B-B14F-4D97-AF65-F5344CB8AC3E}">
        <p14:creationId xmlns:p14="http://schemas.microsoft.com/office/powerpoint/2010/main" val="9029909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E34E5B-A98B-FB4E-A5CB-2372EA74E1B4}" type="slidenum">
              <a:rPr lang="en-US" smtClean="0"/>
              <a:t>6</a:t>
            </a:fld>
            <a:endParaRPr lang="en-US"/>
          </a:p>
        </p:txBody>
      </p:sp>
    </p:spTree>
    <p:extLst>
      <p:ext uri="{BB962C8B-B14F-4D97-AF65-F5344CB8AC3E}">
        <p14:creationId xmlns:p14="http://schemas.microsoft.com/office/powerpoint/2010/main" val="20124484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E34E5B-A98B-FB4E-A5CB-2372EA74E1B4}" type="slidenum">
              <a:rPr lang="en-US" smtClean="0"/>
              <a:t>7</a:t>
            </a:fld>
            <a:endParaRPr lang="en-US"/>
          </a:p>
        </p:txBody>
      </p:sp>
    </p:spTree>
    <p:extLst>
      <p:ext uri="{BB962C8B-B14F-4D97-AF65-F5344CB8AC3E}">
        <p14:creationId xmlns:p14="http://schemas.microsoft.com/office/powerpoint/2010/main" val="26000953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90488" y="744538"/>
            <a:ext cx="6616700" cy="3722687"/>
          </a:xfrm>
          <a:ln/>
        </p:spPr>
      </p:sp>
      <p:sp>
        <p:nvSpPr>
          <p:cNvPr id="532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245091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noTextEdit="1"/>
          </p:cNvSpPr>
          <p:nvPr>
            <p:ph type="sldImg"/>
          </p:nvPr>
        </p:nvSpPr>
        <p:spPr>
          <a:xfrm>
            <a:off x="90488" y="744538"/>
            <a:ext cx="6616700" cy="3722687"/>
          </a:xfrm>
          <a:ln/>
        </p:spPr>
      </p:sp>
      <p:sp>
        <p:nvSpPr>
          <p:cNvPr id="6758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spcBef>
                <a:spcPct val="0"/>
              </a:spcBef>
            </a:pPr>
            <a:r>
              <a:rPr lang="en-CA" altLang="en-US" dirty="0">
                <a:ea typeface="MS PGothic" charset="-128"/>
              </a:rPr>
              <a:t>Most of the sodium we eat (&gt;75%) derives from sodium added to food rather than from natural sources. Only about 12% is natural and another 11% is added by us when we cook or at the table before eating our food. </a:t>
            </a:r>
          </a:p>
        </p:txBody>
      </p:sp>
      <p:sp>
        <p:nvSpPr>
          <p:cNvPr id="67587" name="Slide Number Placeholder 3"/>
          <p:cNvSpPr txBox="1">
            <a:spLocks noGrp="1"/>
          </p:cNvSpPr>
          <p:nvPr/>
        </p:nvSpPr>
        <p:spPr bwMode="auto">
          <a:xfrm>
            <a:off x="3851275" y="9428163"/>
            <a:ext cx="2944813"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24" tIns="46662" rIns="93324" bIns="46662" anchor="b"/>
          <a:lstStyle>
            <a:lvl1pPr defTabSz="933450">
              <a:spcBef>
                <a:spcPct val="30000"/>
              </a:spcBef>
              <a:defRPr sz="1200">
                <a:solidFill>
                  <a:schemeClr val="tx1"/>
                </a:solidFill>
                <a:latin typeface="Arial" charset="0"/>
                <a:ea typeface="MS PGothic" charset="-128"/>
              </a:defRPr>
            </a:lvl1pPr>
            <a:lvl2pPr marL="742950" indent="-285750" defTabSz="933450">
              <a:spcBef>
                <a:spcPct val="30000"/>
              </a:spcBef>
              <a:defRPr sz="1200">
                <a:solidFill>
                  <a:schemeClr val="tx1"/>
                </a:solidFill>
                <a:latin typeface="Arial" charset="0"/>
                <a:ea typeface="MS PGothic" charset="-128"/>
              </a:defRPr>
            </a:lvl2pPr>
            <a:lvl3pPr marL="1143000" indent="-228600" defTabSz="933450">
              <a:spcBef>
                <a:spcPct val="30000"/>
              </a:spcBef>
              <a:defRPr sz="1200">
                <a:solidFill>
                  <a:schemeClr val="tx1"/>
                </a:solidFill>
                <a:latin typeface="Arial" charset="0"/>
                <a:ea typeface="MS PGothic" charset="-128"/>
              </a:defRPr>
            </a:lvl3pPr>
            <a:lvl4pPr marL="1600200" indent="-228600" defTabSz="933450">
              <a:spcBef>
                <a:spcPct val="30000"/>
              </a:spcBef>
              <a:defRPr sz="1200">
                <a:solidFill>
                  <a:schemeClr val="tx1"/>
                </a:solidFill>
                <a:latin typeface="Arial" charset="0"/>
                <a:ea typeface="MS PGothic" charset="-128"/>
              </a:defRPr>
            </a:lvl4pPr>
            <a:lvl5pPr marL="2057400" indent="-228600" defTabSz="933450">
              <a:spcBef>
                <a:spcPct val="30000"/>
              </a:spcBef>
              <a:defRPr sz="1200">
                <a:solidFill>
                  <a:schemeClr val="tx1"/>
                </a:solidFill>
                <a:latin typeface="Arial" charset="0"/>
                <a:ea typeface="MS PGothic" charset="-128"/>
              </a:defRPr>
            </a:lvl5pPr>
            <a:lvl6pPr marL="2514600" indent="-228600" defTabSz="933450" eaLnBrk="0" fontAlgn="base" hangingPunct="0">
              <a:spcBef>
                <a:spcPct val="30000"/>
              </a:spcBef>
              <a:spcAft>
                <a:spcPct val="0"/>
              </a:spcAft>
              <a:defRPr sz="1200">
                <a:solidFill>
                  <a:schemeClr val="tx1"/>
                </a:solidFill>
                <a:latin typeface="Arial" charset="0"/>
                <a:ea typeface="MS PGothic" charset="-128"/>
              </a:defRPr>
            </a:lvl6pPr>
            <a:lvl7pPr marL="2971800" indent="-228600" defTabSz="933450" eaLnBrk="0" fontAlgn="base" hangingPunct="0">
              <a:spcBef>
                <a:spcPct val="30000"/>
              </a:spcBef>
              <a:spcAft>
                <a:spcPct val="0"/>
              </a:spcAft>
              <a:defRPr sz="1200">
                <a:solidFill>
                  <a:schemeClr val="tx1"/>
                </a:solidFill>
                <a:latin typeface="Arial" charset="0"/>
                <a:ea typeface="MS PGothic" charset="-128"/>
              </a:defRPr>
            </a:lvl7pPr>
            <a:lvl8pPr marL="3429000" indent="-228600" defTabSz="933450" eaLnBrk="0" fontAlgn="base" hangingPunct="0">
              <a:spcBef>
                <a:spcPct val="30000"/>
              </a:spcBef>
              <a:spcAft>
                <a:spcPct val="0"/>
              </a:spcAft>
              <a:defRPr sz="1200">
                <a:solidFill>
                  <a:schemeClr val="tx1"/>
                </a:solidFill>
                <a:latin typeface="Arial" charset="0"/>
                <a:ea typeface="MS PGothic" charset="-128"/>
              </a:defRPr>
            </a:lvl8pPr>
            <a:lvl9pPr marL="3886200" indent="-228600" defTabSz="933450" eaLnBrk="0" fontAlgn="base" hangingPunct="0">
              <a:spcBef>
                <a:spcPct val="30000"/>
              </a:spcBef>
              <a:spcAft>
                <a:spcPct val="0"/>
              </a:spcAft>
              <a:defRPr sz="1200">
                <a:solidFill>
                  <a:schemeClr val="tx1"/>
                </a:solidFill>
                <a:latin typeface="Arial" charset="0"/>
                <a:ea typeface="MS PGothic" charset="-128"/>
              </a:defRPr>
            </a:lvl9pPr>
          </a:lstStyle>
          <a:p>
            <a:pPr algn="r" eaLnBrk="1" hangingPunct="1">
              <a:spcBef>
                <a:spcPct val="0"/>
              </a:spcBef>
            </a:pPr>
            <a:fld id="{D1C8F81A-3323-CE45-890A-C52F88958871}" type="slidenum">
              <a:rPr lang="en-CA" altLang="en-US">
                <a:latin typeface="Calibri" charset="0"/>
              </a:rPr>
              <a:pPr algn="r" eaLnBrk="1" hangingPunct="1">
                <a:spcBef>
                  <a:spcPct val="0"/>
                </a:spcBef>
              </a:pPr>
              <a:t>9</a:t>
            </a:fld>
            <a:endParaRPr lang="en-CA" altLang="en-US">
              <a:latin typeface="Calibri" charset="0"/>
            </a:endParaRPr>
          </a:p>
        </p:txBody>
      </p:sp>
    </p:spTree>
    <p:extLst>
      <p:ext uri="{BB962C8B-B14F-4D97-AF65-F5344CB8AC3E}">
        <p14:creationId xmlns:p14="http://schemas.microsoft.com/office/powerpoint/2010/main" val="122037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7516DE-D0B8-4A49-A5DD-377E3D2C09A0}"/>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endParaRPr lang="pt-US"/>
          </a:p>
        </p:txBody>
      </p:sp>
      <p:sp>
        <p:nvSpPr>
          <p:cNvPr id="3" name="Subtítulo 2">
            <a:extLst>
              <a:ext uri="{FF2B5EF4-FFF2-40B4-BE49-F238E27FC236}">
                <a16:creationId xmlns:a16="http://schemas.microsoft.com/office/drawing/2014/main" id="{0D42B54F-5D0D-7140-9395-C674288B38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endParaRPr lang="pt-US"/>
          </a:p>
        </p:txBody>
      </p:sp>
      <p:sp>
        <p:nvSpPr>
          <p:cNvPr id="4" name="Espaço Reservado para Data 3">
            <a:extLst>
              <a:ext uri="{FF2B5EF4-FFF2-40B4-BE49-F238E27FC236}">
                <a16:creationId xmlns:a16="http://schemas.microsoft.com/office/drawing/2014/main" id="{34F02C88-A2EC-BC4A-8716-A636D38A322C}"/>
              </a:ext>
            </a:extLst>
          </p:cNvPr>
          <p:cNvSpPr>
            <a:spLocks noGrp="1"/>
          </p:cNvSpPr>
          <p:nvPr>
            <p:ph type="dt" sz="half" idx="10"/>
          </p:nvPr>
        </p:nvSpPr>
        <p:spPr/>
        <p:txBody>
          <a:bodyPr/>
          <a:lstStyle/>
          <a:p>
            <a:fld id="{C95756C4-D78A-AD45-A022-1705CA32F36C}" type="datetimeFigureOut">
              <a:rPr lang="pt-US" smtClean="0"/>
              <a:t>10/19/21</a:t>
            </a:fld>
            <a:endParaRPr lang="pt-US"/>
          </a:p>
        </p:txBody>
      </p:sp>
      <p:sp>
        <p:nvSpPr>
          <p:cNvPr id="5" name="Espaço Reservado para Rodapé 4">
            <a:extLst>
              <a:ext uri="{FF2B5EF4-FFF2-40B4-BE49-F238E27FC236}">
                <a16:creationId xmlns:a16="http://schemas.microsoft.com/office/drawing/2014/main" id="{7ED30BC1-7F72-704A-B553-4DA3088E012A}"/>
              </a:ext>
            </a:extLst>
          </p:cNvPr>
          <p:cNvSpPr>
            <a:spLocks noGrp="1"/>
          </p:cNvSpPr>
          <p:nvPr>
            <p:ph type="ftr" sz="quarter" idx="11"/>
          </p:nvPr>
        </p:nvSpPr>
        <p:spPr/>
        <p:txBody>
          <a:bodyPr/>
          <a:lstStyle/>
          <a:p>
            <a:endParaRPr lang="pt-US"/>
          </a:p>
        </p:txBody>
      </p:sp>
      <p:sp>
        <p:nvSpPr>
          <p:cNvPr id="6" name="Espaço Reservado para Número de Slide 5">
            <a:extLst>
              <a:ext uri="{FF2B5EF4-FFF2-40B4-BE49-F238E27FC236}">
                <a16:creationId xmlns:a16="http://schemas.microsoft.com/office/drawing/2014/main" id="{0A359E74-7A6E-D54F-9FCE-070C3C4B2DC4}"/>
              </a:ext>
            </a:extLst>
          </p:cNvPr>
          <p:cNvSpPr>
            <a:spLocks noGrp="1"/>
          </p:cNvSpPr>
          <p:nvPr>
            <p:ph type="sldNum" sz="quarter" idx="12"/>
          </p:nvPr>
        </p:nvSpPr>
        <p:spPr/>
        <p:txBody>
          <a:bodyPr/>
          <a:lstStyle/>
          <a:p>
            <a:fld id="{D7899118-771D-2343-A3BB-1324FDCCECCF}" type="slidenum">
              <a:rPr lang="pt-US" smtClean="0"/>
              <a:t>‹#›</a:t>
            </a:fld>
            <a:endParaRPr lang="pt-US"/>
          </a:p>
        </p:txBody>
      </p:sp>
    </p:spTree>
    <p:extLst>
      <p:ext uri="{BB962C8B-B14F-4D97-AF65-F5344CB8AC3E}">
        <p14:creationId xmlns:p14="http://schemas.microsoft.com/office/powerpoint/2010/main" val="21494643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C9D7ED-FB7E-2549-91BF-76A03B306FD8}"/>
              </a:ext>
            </a:extLst>
          </p:cNvPr>
          <p:cNvSpPr>
            <a:spLocks noGrp="1"/>
          </p:cNvSpPr>
          <p:nvPr>
            <p:ph type="title"/>
          </p:nvPr>
        </p:nvSpPr>
        <p:spPr/>
        <p:txBody>
          <a:bodyPr/>
          <a:lstStyle/>
          <a:p>
            <a:r>
              <a:rPr lang="pt-BR"/>
              <a:t>Clique para editar o título Mestre</a:t>
            </a:r>
            <a:endParaRPr lang="pt-US"/>
          </a:p>
        </p:txBody>
      </p:sp>
      <p:sp>
        <p:nvSpPr>
          <p:cNvPr id="3" name="Espaço Reservado para Texto Vertical 2">
            <a:extLst>
              <a:ext uri="{FF2B5EF4-FFF2-40B4-BE49-F238E27FC236}">
                <a16:creationId xmlns:a16="http://schemas.microsoft.com/office/drawing/2014/main" id="{6A081E1B-5FD4-0448-B795-4457FB4E1930}"/>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pt-US"/>
          </a:p>
        </p:txBody>
      </p:sp>
      <p:sp>
        <p:nvSpPr>
          <p:cNvPr id="4" name="Espaço Reservado para Data 3">
            <a:extLst>
              <a:ext uri="{FF2B5EF4-FFF2-40B4-BE49-F238E27FC236}">
                <a16:creationId xmlns:a16="http://schemas.microsoft.com/office/drawing/2014/main" id="{B537FF7E-7BAE-004A-8E14-E2972B735657}"/>
              </a:ext>
            </a:extLst>
          </p:cNvPr>
          <p:cNvSpPr>
            <a:spLocks noGrp="1"/>
          </p:cNvSpPr>
          <p:nvPr>
            <p:ph type="dt" sz="half" idx="10"/>
          </p:nvPr>
        </p:nvSpPr>
        <p:spPr/>
        <p:txBody>
          <a:bodyPr/>
          <a:lstStyle/>
          <a:p>
            <a:fld id="{C95756C4-D78A-AD45-A022-1705CA32F36C}" type="datetimeFigureOut">
              <a:rPr lang="pt-US" smtClean="0"/>
              <a:t>10/19/21</a:t>
            </a:fld>
            <a:endParaRPr lang="pt-US"/>
          </a:p>
        </p:txBody>
      </p:sp>
      <p:sp>
        <p:nvSpPr>
          <p:cNvPr id="5" name="Espaço Reservado para Rodapé 4">
            <a:extLst>
              <a:ext uri="{FF2B5EF4-FFF2-40B4-BE49-F238E27FC236}">
                <a16:creationId xmlns:a16="http://schemas.microsoft.com/office/drawing/2014/main" id="{E2AD455F-4E66-4F46-B0F8-36ABB10FC5D9}"/>
              </a:ext>
            </a:extLst>
          </p:cNvPr>
          <p:cNvSpPr>
            <a:spLocks noGrp="1"/>
          </p:cNvSpPr>
          <p:nvPr>
            <p:ph type="ftr" sz="quarter" idx="11"/>
          </p:nvPr>
        </p:nvSpPr>
        <p:spPr/>
        <p:txBody>
          <a:bodyPr/>
          <a:lstStyle/>
          <a:p>
            <a:endParaRPr lang="pt-US"/>
          </a:p>
        </p:txBody>
      </p:sp>
      <p:sp>
        <p:nvSpPr>
          <p:cNvPr id="6" name="Espaço Reservado para Número de Slide 5">
            <a:extLst>
              <a:ext uri="{FF2B5EF4-FFF2-40B4-BE49-F238E27FC236}">
                <a16:creationId xmlns:a16="http://schemas.microsoft.com/office/drawing/2014/main" id="{2E2F0B10-5DE8-FB4B-A104-3FBADE0D55F7}"/>
              </a:ext>
            </a:extLst>
          </p:cNvPr>
          <p:cNvSpPr>
            <a:spLocks noGrp="1"/>
          </p:cNvSpPr>
          <p:nvPr>
            <p:ph type="sldNum" sz="quarter" idx="12"/>
          </p:nvPr>
        </p:nvSpPr>
        <p:spPr/>
        <p:txBody>
          <a:bodyPr/>
          <a:lstStyle/>
          <a:p>
            <a:fld id="{D7899118-771D-2343-A3BB-1324FDCCECCF}" type="slidenum">
              <a:rPr lang="pt-US" smtClean="0"/>
              <a:t>‹#›</a:t>
            </a:fld>
            <a:endParaRPr lang="pt-US"/>
          </a:p>
        </p:txBody>
      </p:sp>
    </p:spTree>
    <p:extLst>
      <p:ext uri="{BB962C8B-B14F-4D97-AF65-F5344CB8AC3E}">
        <p14:creationId xmlns:p14="http://schemas.microsoft.com/office/powerpoint/2010/main" val="3521546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015C4D0C-238B-284B-BEC5-8342EB4E5F92}"/>
              </a:ext>
            </a:extLst>
          </p:cNvPr>
          <p:cNvSpPr>
            <a:spLocks noGrp="1"/>
          </p:cNvSpPr>
          <p:nvPr>
            <p:ph type="title" orient="vert"/>
          </p:nvPr>
        </p:nvSpPr>
        <p:spPr>
          <a:xfrm>
            <a:off x="8724900" y="365125"/>
            <a:ext cx="2628900" cy="5811838"/>
          </a:xfrm>
        </p:spPr>
        <p:txBody>
          <a:bodyPr vert="eaVert"/>
          <a:lstStyle/>
          <a:p>
            <a:r>
              <a:rPr lang="pt-BR"/>
              <a:t>Clique para editar o título Mestre</a:t>
            </a:r>
            <a:endParaRPr lang="pt-US"/>
          </a:p>
        </p:txBody>
      </p:sp>
      <p:sp>
        <p:nvSpPr>
          <p:cNvPr id="3" name="Espaço Reservado para Texto Vertical 2">
            <a:extLst>
              <a:ext uri="{FF2B5EF4-FFF2-40B4-BE49-F238E27FC236}">
                <a16:creationId xmlns:a16="http://schemas.microsoft.com/office/drawing/2014/main" id="{33EA84BB-715F-6847-84AC-0EB063FEE22D}"/>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pt-US"/>
          </a:p>
        </p:txBody>
      </p:sp>
      <p:sp>
        <p:nvSpPr>
          <p:cNvPr id="4" name="Espaço Reservado para Data 3">
            <a:extLst>
              <a:ext uri="{FF2B5EF4-FFF2-40B4-BE49-F238E27FC236}">
                <a16:creationId xmlns:a16="http://schemas.microsoft.com/office/drawing/2014/main" id="{12766289-64AE-8247-AB04-8E71F0F5FE80}"/>
              </a:ext>
            </a:extLst>
          </p:cNvPr>
          <p:cNvSpPr>
            <a:spLocks noGrp="1"/>
          </p:cNvSpPr>
          <p:nvPr>
            <p:ph type="dt" sz="half" idx="10"/>
          </p:nvPr>
        </p:nvSpPr>
        <p:spPr/>
        <p:txBody>
          <a:bodyPr/>
          <a:lstStyle/>
          <a:p>
            <a:fld id="{C95756C4-D78A-AD45-A022-1705CA32F36C}" type="datetimeFigureOut">
              <a:rPr lang="pt-US" smtClean="0"/>
              <a:t>10/19/21</a:t>
            </a:fld>
            <a:endParaRPr lang="pt-US"/>
          </a:p>
        </p:txBody>
      </p:sp>
      <p:sp>
        <p:nvSpPr>
          <p:cNvPr id="5" name="Espaço Reservado para Rodapé 4">
            <a:extLst>
              <a:ext uri="{FF2B5EF4-FFF2-40B4-BE49-F238E27FC236}">
                <a16:creationId xmlns:a16="http://schemas.microsoft.com/office/drawing/2014/main" id="{50443A26-92F5-B549-9CC7-60D0C5254A93}"/>
              </a:ext>
            </a:extLst>
          </p:cNvPr>
          <p:cNvSpPr>
            <a:spLocks noGrp="1"/>
          </p:cNvSpPr>
          <p:nvPr>
            <p:ph type="ftr" sz="quarter" idx="11"/>
          </p:nvPr>
        </p:nvSpPr>
        <p:spPr/>
        <p:txBody>
          <a:bodyPr/>
          <a:lstStyle/>
          <a:p>
            <a:endParaRPr lang="pt-US"/>
          </a:p>
        </p:txBody>
      </p:sp>
      <p:sp>
        <p:nvSpPr>
          <p:cNvPr id="6" name="Espaço Reservado para Número de Slide 5">
            <a:extLst>
              <a:ext uri="{FF2B5EF4-FFF2-40B4-BE49-F238E27FC236}">
                <a16:creationId xmlns:a16="http://schemas.microsoft.com/office/drawing/2014/main" id="{555DFF9F-7360-194B-98DB-FE4E834A1BA0}"/>
              </a:ext>
            </a:extLst>
          </p:cNvPr>
          <p:cNvSpPr>
            <a:spLocks noGrp="1"/>
          </p:cNvSpPr>
          <p:nvPr>
            <p:ph type="sldNum" sz="quarter" idx="12"/>
          </p:nvPr>
        </p:nvSpPr>
        <p:spPr/>
        <p:txBody>
          <a:bodyPr/>
          <a:lstStyle/>
          <a:p>
            <a:fld id="{D7899118-771D-2343-A3BB-1324FDCCECCF}" type="slidenum">
              <a:rPr lang="pt-US" smtClean="0"/>
              <a:t>‹#›</a:t>
            </a:fld>
            <a:endParaRPr lang="pt-US"/>
          </a:p>
        </p:txBody>
      </p:sp>
    </p:spTree>
    <p:extLst>
      <p:ext uri="{BB962C8B-B14F-4D97-AF65-F5344CB8AC3E}">
        <p14:creationId xmlns:p14="http://schemas.microsoft.com/office/powerpoint/2010/main" val="12443035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2A160B-A060-2A4E-976F-5A160ADF538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412CF48E-56E4-7348-9B3C-3C7A5906D765}"/>
              </a:ext>
            </a:extLst>
          </p:cNvPr>
          <p:cNvSpPr>
            <a:spLocks noGrp="1"/>
          </p:cNvSpPr>
          <p:nvPr>
            <p:ph type="dt" sz="half" idx="10"/>
          </p:nvPr>
        </p:nvSpPr>
        <p:spPr/>
        <p:txBody>
          <a:bodyPr/>
          <a:lstStyle/>
          <a:p>
            <a:fld id="{C95756C4-D78A-AD45-A022-1705CA32F36C}" type="datetimeFigureOut">
              <a:rPr lang="pt-US" smtClean="0"/>
              <a:t>10/19/21</a:t>
            </a:fld>
            <a:endParaRPr lang="pt-US"/>
          </a:p>
        </p:txBody>
      </p:sp>
      <p:sp>
        <p:nvSpPr>
          <p:cNvPr id="4" name="Footer Placeholder 3">
            <a:extLst>
              <a:ext uri="{FF2B5EF4-FFF2-40B4-BE49-F238E27FC236}">
                <a16:creationId xmlns:a16="http://schemas.microsoft.com/office/drawing/2014/main" id="{FBAD6CD1-67F7-2740-9F87-01A6022F07F5}"/>
              </a:ext>
            </a:extLst>
          </p:cNvPr>
          <p:cNvSpPr>
            <a:spLocks noGrp="1"/>
          </p:cNvSpPr>
          <p:nvPr>
            <p:ph type="ftr" sz="quarter" idx="11"/>
          </p:nvPr>
        </p:nvSpPr>
        <p:spPr/>
        <p:txBody>
          <a:bodyPr/>
          <a:lstStyle/>
          <a:p>
            <a:endParaRPr lang="pt-US"/>
          </a:p>
        </p:txBody>
      </p:sp>
      <p:sp>
        <p:nvSpPr>
          <p:cNvPr id="5" name="Slide Number Placeholder 4">
            <a:extLst>
              <a:ext uri="{FF2B5EF4-FFF2-40B4-BE49-F238E27FC236}">
                <a16:creationId xmlns:a16="http://schemas.microsoft.com/office/drawing/2014/main" id="{99D35C98-6D61-FA40-9FAD-8FA0AE6F5D77}"/>
              </a:ext>
            </a:extLst>
          </p:cNvPr>
          <p:cNvSpPr>
            <a:spLocks noGrp="1"/>
          </p:cNvSpPr>
          <p:nvPr>
            <p:ph type="sldNum" sz="quarter" idx="12"/>
          </p:nvPr>
        </p:nvSpPr>
        <p:spPr/>
        <p:txBody>
          <a:bodyPr/>
          <a:lstStyle/>
          <a:p>
            <a:fld id="{D7899118-771D-2343-A3BB-1324FDCCECCF}" type="slidenum">
              <a:rPr lang="pt-US" smtClean="0"/>
              <a:t>‹#›</a:t>
            </a:fld>
            <a:endParaRPr lang="pt-US"/>
          </a:p>
        </p:txBody>
      </p:sp>
    </p:spTree>
    <p:extLst>
      <p:ext uri="{BB962C8B-B14F-4D97-AF65-F5344CB8AC3E}">
        <p14:creationId xmlns:p14="http://schemas.microsoft.com/office/powerpoint/2010/main" val="27306829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W lin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1730115"/>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AC0789-957D-0440-B3EC-608E01EF8AEA}"/>
              </a:ext>
            </a:extLst>
          </p:cNvPr>
          <p:cNvSpPr>
            <a:spLocks noGrp="1"/>
          </p:cNvSpPr>
          <p:nvPr>
            <p:ph type="title"/>
          </p:nvPr>
        </p:nvSpPr>
        <p:spPr/>
        <p:txBody>
          <a:bodyPr/>
          <a:lstStyle/>
          <a:p>
            <a:r>
              <a:rPr lang="pt-BR"/>
              <a:t>Clique para editar o título Mestre</a:t>
            </a:r>
            <a:endParaRPr lang="pt-US"/>
          </a:p>
        </p:txBody>
      </p:sp>
      <p:sp>
        <p:nvSpPr>
          <p:cNvPr id="3" name="Espaço Reservado para Conteúdo 2">
            <a:extLst>
              <a:ext uri="{FF2B5EF4-FFF2-40B4-BE49-F238E27FC236}">
                <a16:creationId xmlns:a16="http://schemas.microsoft.com/office/drawing/2014/main" id="{E31F3B5D-157C-9645-A156-C61794A5BFA9}"/>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pt-US"/>
          </a:p>
        </p:txBody>
      </p:sp>
      <p:sp>
        <p:nvSpPr>
          <p:cNvPr id="4" name="Espaço Reservado para Data 3">
            <a:extLst>
              <a:ext uri="{FF2B5EF4-FFF2-40B4-BE49-F238E27FC236}">
                <a16:creationId xmlns:a16="http://schemas.microsoft.com/office/drawing/2014/main" id="{F8B319D3-CDB0-AA4D-A64B-652141D2BE6B}"/>
              </a:ext>
            </a:extLst>
          </p:cNvPr>
          <p:cNvSpPr>
            <a:spLocks noGrp="1"/>
          </p:cNvSpPr>
          <p:nvPr>
            <p:ph type="dt" sz="half" idx="10"/>
          </p:nvPr>
        </p:nvSpPr>
        <p:spPr/>
        <p:txBody>
          <a:bodyPr/>
          <a:lstStyle/>
          <a:p>
            <a:fld id="{C95756C4-D78A-AD45-A022-1705CA32F36C}" type="datetimeFigureOut">
              <a:rPr lang="pt-US" smtClean="0"/>
              <a:t>10/19/21</a:t>
            </a:fld>
            <a:endParaRPr lang="pt-US"/>
          </a:p>
        </p:txBody>
      </p:sp>
      <p:sp>
        <p:nvSpPr>
          <p:cNvPr id="5" name="Espaço Reservado para Rodapé 4">
            <a:extLst>
              <a:ext uri="{FF2B5EF4-FFF2-40B4-BE49-F238E27FC236}">
                <a16:creationId xmlns:a16="http://schemas.microsoft.com/office/drawing/2014/main" id="{B886C126-D422-304A-95FE-5BC7E9686AD2}"/>
              </a:ext>
            </a:extLst>
          </p:cNvPr>
          <p:cNvSpPr>
            <a:spLocks noGrp="1"/>
          </p:cNvSpPr>
          <p:nvPr>
            <p:ph type="ftr" sz="quarter" idx="11"/>
          </p:nvPr>
        </p:nvSpPr>
        <p:spPr/>
        <p:txBody>
          <a:bodyPr/>
          <a:lstStyle/>
          <a:p>
            <a:endParaRPr lang="pt-US"/>
          </a:p>
        </p:txBody>
      </p:sp>
      <p:sp>
        <p:nvSpPr>
          <p:cNvPr id="6" name="Espaço Reservado para Número de Slide 5">
            <a:extLst>
              <a:ext uri="{FF2B5EF4-FFF2-40B4-BE49-F238E27FC236}">
                <a16:creationId xmlns:a16="http://schemas.microsoft.com/office/drawing/2014/main" id="{D892E681-6A33-B745-B81C-62379F72102E}"/>
              </a:ext>
            </a:extLst>
          </p:cNvPr>
          <p:cNvSpPr>
            <a:spLocks noGrp="1"/>
          </p:cNvSpPr>
          <p:nvPr>
            <p:ph type="sldNum" sz="quarter" idx="12"/>
          </p:nvPr>
        </p:nvSpPr>
        <p:spPr/>
        <p:txBody>
          <a:bodyPr/>
          <a:lstStyle/>
          <a:p>
            <a:fld id="{D7899118-771D-2343-A3BB-1324FDCCECCF}" type="slidenum">
              <a:rPr lang="pt-US" smtClean="0"/>
              <a:t>‹#›</a:t>
            </a:fld>
            <a:endParaRPr lang="pt-US"/>
          </a:p>
        </p:txBody>
      </p:sp>
    </p:spTree>
    <p:extLst>
      <p:ext uri="{BB962C8B-B14F-4D97-AF65-F5344CB8AC3E}">
        <p14:creationId xmlns:p14="http://schemas.microsoft.com/office/powerpoint/2010/main" val="2611267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A31EBA-2A1B-9840-BDF7-ED26CA41E0EA}"/>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endParaRPr lang="pt-US"/>
          </a:p>
        </p:txBody>
      </p:sp>
      <p:sp>
        <p:nvSpPr>
          <p:cNvPr id="3" name="Espaço Reservado para Texto 2">
            <a:extLst>
              <a:ext uri="{FF2B5EF4-FFF2-40B4-BE49-F238E27FC236}">
                <a16:creationId xmlns:a16="http://schemas.microsoft.com/office/drawing/2014/main" id="{2DB68BD4-EAA5-F24A-9194-53A95DB188B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733E887E-16DE-6E42-9B93-28122123FA4A}"/>
              </a:ext>
            </a:extLst>
          </p:cNvPr>
          <p:cNvSpPr>
            <a:spLocks noGrp="1"/>
          </p:cNvSpPr>
          <p:nvPr>
            <p:ph type="dt" sz="half" idx="10"/>
          </p:nvPr>
        </p:nvSpPr>
        <p:spPr/>
        <p:txBody>
          <a:bodyPr/>
          <a:lstStyle/>
          <a:p>
            <a:fld id="{C95756C4-D78A-AD45-A022-1705CA32F36C}" type="datetimeFigureOut">
              <a:rPr lang="pt-US" smtClean="0"/>
              <a:t>10/19/21</a:t>
            </a:fld>
            <a:endParaRPr lang="pt-US"/>
          </a:p>
        </p:txBody>
      </p:sp>
      <p:sp>
        <p:nvSpPr>
          <p:cNvPr id="5" name="Espaço Reservado para Rodapé 4">
            <a:extLst>
              <a:ext uri="{FF2B5EF4-FFF2-40B4-BE49-F238E27FC236}">
                <a16:creationId xmlns:a16="http://schemas.microsoft.com/office/drawing/2014/main" id="{DBF95CF9-36D8-834A-9F4D-85667EBB7741}"/>
              </a:ext>
            </a:extLst>
          </p:cNvPr>
          <p:cNvSpPr>
            <a:spLocks noGrp="1"/>
          </p:cNvSpPr>
          <p:nvPr>
            <p:ph type="ftr" sz="quarter" idx="11"/>
          </p:nvPr>
        </p:nvSpPr>
        <p:spPr/>
        <p:txBody>
          <a:bodyPr/>
          <a:lstStyle/>
          <a:p>
            <a:endParaRPr lang="pt-US"/>
          </a:p>
        </p:txBody>
      </p:sp>
      <p:sp>
        <p:nvSpPr>
          <p:cNvPr id="6" name="Espaço Reservado para Número de Slide 5">
            <a:extLst>
              <a:ext uri="{FF2B5EF4-FFF2-40B4-BE49-F238E27FC236}">
                <a16:creationId xmlns:a16="http://schemas.microsoft.com/office/drawing/2014/main" id="{32E8D859-A0E2-AB49-9F53-301DECA28948}"/>
              </a:ext>
            </a:extLst>
          </p:cNvPr>
          <p:cNvSpPr>
            <a:spLocks noGrp="1"/>
          </p:cNvSpPr>
          <p:nvPr>
            <p:ph type="sldNum" sz="quarter" idx="12"/>
          </p:nvPr>
        </p:nvSpPr>
        <p:spPr/>
        <p:txBody>
          <a:bodyPr/>
          <a:lstStyle/>
          <a:p>
            <a:fld id="{D7899118-771D-2343-A3BB-1324FDCCECCF}" type="slidenum">
              <a:rPr lang="pt-US" smtClean="0"/>
              <a:t>‹#›</a:t>
            </a:fld>
            <a:endParaRPr lang="pt-US"/>
          </a:p>
        </p:txBody>
      </p:sp>
    </p:spTree>
    <p:extLst>
      <p:ext uri="{BB962C8B-B14F-4D97-AF65-F5344CB8AC3E}">
        <p14:creationId xmlns:p14="http://schemas.microsoft.com/office/powerpoint/2010/main" val="4132546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DC2ECD-D78C-BF41-8ABC-143E71B2569A}"/>
              </a:ext>
            </a:extLst>
          </p:cNvPr>
          <p:cNvSpPr>
            <a:spLocks noGrp="1"/>
          </p:cNvSpPr>
          <p:nvPr>
            <p:ph type="title"/>
          </p:nvPr>
        </p:nvSpPr>
        <p:spPr/>
        <p:txBody>
          <a:bodyPr/>
          <a:lstStyle/>
          <a:p>
            <a:r>
              <a:rPr lang="pt-BR"/>
              <a:t>Clique para editar o título Mestre</a:t>
            </a:r>
            <a:endParaRPr lang="pt-US"/>
          </a:p>
        </p:txBody>
      </p:sp>
      <p:sp>
        <p:nvSpPr>
          <p:cNvPr id="3" name="Espaço Reservado para Conteúdo 2">
            <a:extLst>
              <a:ext uri="{FF2B5EF4-FFF2-40B4-BE49-F238E27FC236}">
                <a16:creationId xmlns:a16="http://schemas.microsoft.com/office/drawing/2014/main" id="{427FE9F9-8DBB-9F4E-A5D9-F799565C6477}"/>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pt-US"/>
          </a:p>
        </p:txBody>
      </p:sp>
      <p:sp>
        <p:nvSpPr>
          <p:cNvPr id="4" name="Espaço Reservado para Conteúdo 3">
            <a:extLst>
              <a:ext uri="{FF2B5EF4-FFF2-40B4-BE49-F238E27FC236}">
                <a16:creationId xmlns:a16="http://schemas.microsoft.com/office/drawing/2014/main" id="{E38F311D-DF80-5C43-85EB-11CB474EC9F2}"/>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pt-US"/>
          </a:p>
        </p:txBody>
      </p:sp>
      <p:sp>
        <p:nvSpPr>
          <p:cNvPr id="5" name="Espaço Reservado para Data 4">
            <a:extLst>
              <a:ext uri="{FF2B5EF4-FFF2-40B4-BE49-F238E27FC236}">
                <a16:creationId xmlns:a16="http://schemas.microsoft.com/office/drawing/2014/main" id="{AA60DABB-1251-F14C-9B72-A111D048DB55}"/>
              </a:ext>
            </a:extLst>
          </p:cNvPr>
          <p:cNvSpPr>
            <a:spLocks noGrp="1"/>
          </p:cNvSpPr>
          <p:nvPr>
            <p:ph type="dt" sz="half" idx="10"/>
          </p:nvPr>
        </p:nvSpPr>
        <p:spPr/>
        <p:txBody>
          <a:bodyPr/>
          <a:lstStyle/>
          <a:p>
            <a:fld id="{C95756C4-D78A-AD45-A022-1705CA32F36C}" type="datetimeFigureOut">
              <a:rPr lang="pt-US" smtClean="0"/>
              <a:t>10/19/21</a:t>
            </a:fld>
            <a:endParaRPr lang="pt-US"/>
          </a:p>
        </p:txBody>
      </p:sp>
      <p:sp>
        <p:nvSpPr>
          <p:cNvPr id="6" name="Espaço Reservado para Rodapé 5">
            <a:extLst>
              <a:ext uri="{FF2B5EF4-FFF2-40B4-BE49-F238E27FC236}">
                <a16:creationId xmlns:a16="http://schemas.microsoft.com/office/drawing/2014/main" id="{B626F2AE-F9DF-7740-BA71-E571F0AB6C17}"/>
              </a:ext>
            </a:extLst>
          </p:cNvPr>
          <p:cNvSpPr>
            <a:spLocks noGrp="1"/>
          </p:cNvSpPr>
          <p:nvPr>
            <p:ph type="ftr" sz="quarter" idx="11"/>
          </p:nvPr>
        </p:nvSpPr>
        <p:spPr/>
        <p:txBody>
          <a:bodyPr/>
          <a:lstStyle/>
          <a:p>
            <a:endParaRPr lang="pt-US"/>
          </a:p>
        </p:txBody>
      </p:sp>
      <p:sp>
        <p:nvSpPr>
          <p:cNvPr id="7" name="Espaço Reservado para Número de Slide 6">
            <a:extLst>
              <a:ext uri="{FF2B5EF4-FFF2-40B4-BE49-F238E27FC236}">
                <a16:creationId xmlns:a16="http://schemas.microsoft.com/office/drawing/2014/main" id="{4D5EB872-EE36-0641-A6B5-0C5485D6ADD1}"/>
              </a:ext>
            </a:extLst>
          </p:cNvPr>
          <p:cNvSpPr>
            <a:spLocks noGrp="1"/>
          </p:cNvSpPr>
          <p:nvPr>
            <p:ph type="sldNum" sz="quarter" idx="12"/>
          </p:nvPr>
        </p:nvSpPr>
        <p:spPr/>
        <p:txBody>
          <a:bodyPr/>
          <a:lstStyle/>
          <a:p>
            <a:fld id="{D7899118-771D-2343-A3BB-1324FDCCECCF}" type="slidenum">
              <a:rPr lang="pt-US" smtClean="0"/>
              <a:t>‹#›</a:t>
            </a:fld>
            <a:endParaRPr lang="pt-US"/>
          </a:p>
        </p:txBody>
      </p:sp>
    </p:spTree>
    <p:extLst>
      <p:ext uri="{BB962C8B-B14F-4D97-AF65-F5344CB8AC3E}">
        <p14:creationId xmlns:p14="http://schemas.microsoft.com/office/powerpoint/2010/main" val="41736373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D77A1A-EC86-784F-9C95-8DE88D8253A8}"/>
              </a:ext>
            </a:extLst>
          </p:cNvPr>
          <p:cNvSpPr>
            <a:spLocks noGrp="1"/>
          </p:cNvSpPr>
          <p:nvPr>
            <p:ph type="title"/>
          </p:nvPr>
        </p:nvSpPr>
        <p:spPr>
          <a:xfrm>
            <a:off x="839788" y="365125"/>
            <a:ext cx="10515600" cy="1325563"/>
          </a:xfrm>
        </p:spPr>
        <p:txBody>
          <a:bodyPr/>
          <a:lstStyle/>
          <a:p>
            <a:r>
              <a:rPr lang="pt-BR"/>
              <a:t>Clique para editar o título Mestre</a:t>
            </a:r>
            <a:endParaRPr lang="pt-US"/>
          </a:p>
        </p:txBody>
      </p:sp>
      <p:sp>
        <p:nvSpPr>
          <p:cNvPr id="3" name="Espaço Reservado para Texto 2">
            <a:extLst>
              <a:ext uri="{FF2B5EF4-FFF2-40B4-BE49-F238E27FC236}">
                <a16:creationId xmlns:a16="http://schemas.microsoft.com/office/drawing/2014/main" id="{B1307769-D35B-CE4D-A9A3-0D8A42A9891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0BE0230B-C9CC-9844-A289-361A557453BF}"/>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pt-US"/>
          </a:p>
        </p:txBody>
      </p:sp>
      <p:sp>
        <p:nvSpPr>
          <p:cNvPr id="5" name="Espaço Reservado para Texto 4">
            <a:extLst>
              <a:ext uri="{FF2B5EF4-FFF2-40B4-BE49-F238E27FC236}">
                <a16:creationId xmlns:a16="http://schemas.microsoft.com/office/drawing/2014/main" id="{E8F28965-A940-3B44-87C3-16D64B94A6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4E6B36C1-56F9-B744-AD37-91AEE70F50F5}"/>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pt-US"/>
          </a:p>
        </p:txBody>
      </p:sp>
      <p:sp>
        <p:nvSpPr>
          <p:cNvPr id="7" name="Espaço Reservado para Data 6">
            <a:extLst>
              <a:ext uri="{FF2B5EF4-FFF2-40B4-BE49-F238E27FC236}">
                <a16:creationId xmlns:a16="http://schemas.microsoft.com/office/drawing/2014/main" id="{136788EB-5159-8D47-87BB-390007DF6FD3}"/>
              </a:ext>
            </a:extLst>
          </p:cNvPr>
          <p:cNvSpPr>
            <a:spLocks noGrp="1"/>
          </p:cNvSpPr>
          <p:nvPr>
            <p:ph type="dt" sz="half" idx="10"/>
          </p:nvPr>
        </p:nvSpPr>
        <p:spPr/>
        <p:txBody>
          <a:bodyPr/>
          <a:lstStyle/>
          <a:p>
            <a:fld id="{C95756C4-D78A-AD45-A022-1705CA32F36C}" type="datetimeFigureOut">
              <a:rPr lang="pt-US" smtClean="0"/>
              <a:t>10/19/21</a:t>
            </a:fld>
            <a:endParaRPr lang="pt-US"/>
          </a:p>
        </p:txBody>
      </p:sp>
      <p:sp>
        <p:nvSpPr>
          <p:cNvPr id="8" name="Espaço Reservado para Rodapé 7">
            <a:extLst>
              <a:ext uri="{FF2B5EF4-FFF2-40B4-BE49-F238E27FC236}">
                <a16:creationId xmlns:a16="http://schemas.microsoft.com/office/drawing/2014/main" id="{15D5FCF6-AAC7-604E-9046-00C96DCB4917}"/>
              </a:ext>
            </a:extLst>
          </p:cNvPr>
          <p:cNvSpPr>
            <a:spLocks noGrp="1"/>
          </p:cNvSpPr>
          <p:nvPr>
            <p:ph type="ftr" sz="quarter" idx="11"/>
          </p:nvPr>
        </p:nvSpPr>
        <p:spPr/>
        <p:txBody>
          <a:bodyPr/>
          <a:lstStyle/>
          <a:p>
            <a:endParaRPr lang="pt-US"/>
          </a:p>
        </p:txBody>
      </p:sp>
      <p:sp>
        <p:nvSpPr>
          <p:cNvPr id="9" name="Espaço Reservado para Número de Slide 8">
            <a:extLst>
              <a:ext uri="{FF2B5EF4-FFF2-40B4-BE49-F238E27FC236}">
                <a16:creationId xmlns:a16="http://schemas.microsoft.com/office/drawing/2014/main" id="{840E28AD-1BA0-7F46-A83C-22CDFC16FAC8}"/>
              </a:ext>
            </a:extLst>
          </p:cNvPr>
          <p:cNvSpPr>
            <a:spLocks noGrp="1"/>
          </p:cNvSpPr>
          <p:nvPr>
            <p:ph type="sldNum" sz="quarter" idx="12"/>
          </p:nvPr>
        </p:nvSpPr>
        <p:spPr/>
        <p:txBody>
          <a:bodyPr/>
          <a:lstStyle/>
          <a:p>
            <a:fld id="{D7899118-771D-2343-A3BB-1324FDCCECCF}" type="slidenum">
              <a:rPr lang="pt-US" smtClean="0"/>
              <a:t>‹#›</a:t>
            </a:fld>
            <a:endParaRPr lang="pt-US"/>
          </a:p>
        </p:txBody>
      </p:sp>
    </p:spTree>
    <p:extLst>
      <p:ext uri="{BB962C8B-B14F-4D97-AF65-F5344CB8AC3E}">
        <p14:creationId xmlns:p14="http://schemas.microsoft.com/office/powerpoint/2010/main" val="2970285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E44B21-15B3-BE46-8DA6-BDE0DE647AFC}"/>
              </a:ext>
            </a:extLst>
          </p:cNvPr>
          <p:cNvSpPr>
            <a:spLocks noGrp="1"/>
          </p:cNvSpPr>
          <p:nvPr>
            <p:ph type="title"/>
          </p:nvPr>
        </p:nvSpPr>
        <p:spPr/>
        <p:txBody>
          <a:bodyPr/>
          <a:lstStyle/>
          <a:p>
            <a:r>
              <a:rPr lang="pt-BR"/>
              <a:t>Clique para editar o título Mestre</a:t>
            </a:r>
            <a:endParaRPr lang="pt-US"/>
          </a:p>
        </p:txBody>
      </p:sp>
      <p:sp>
        <p:nvSpPr>
          <p:cNvPr id="3" name="Espaço Reservado para Data 2">
            <a:extLst>
              <a:ext uri="{FF2B5EF4-FFF2-40B4-BE49-F238E27FC236}">
                <a16:creationId xmlns:a16="http://schemas.microsoft.com/office/drawing/2014/main" id="{D42FC7E2-93AF-EB49-8CC8-7EE69D18FDD5}"/>
              </a:ext>
            </a:extLst>
          </p:cNvPr>
          <p:cNvSpPr>
            <a:spLocks noGrp="1"/>
          </p:cNvSpPr>
          <p:nvPr>
            <p:ph type="dt" sz="half" idx="10"/>
          </p:nvPr>
        </p:nvSpPr>
        <p:spPr/>
        <p:txBody>
          <a:bodyPr/>
          <a:lstStyle/>
          <a:p>
            <a:fld id="{C95756C4-D78A-AD45-A022-1705CA32F36C}" type="datetimeFigureOut">
              <a:rPr lang="pt-US" smtClean="0"/>
              <a:t>10/19/21</a:t>
            </a:fld>
            <a:endParaRPr lang="pt-US"/>
          </a:p>
        </p:txBody>
      </p:sp>
      <p:sp>
        <p:nvSpPr>
          <p:cNvPr id="4" name="Espaço Reservado para Rodapé 3">
            <a:extLst>
              <a:ext uri="{FF2B5EF4-FFF2-40B4-BE49-F238E27FC236}">
                <a16:creationId xmlns:a16="http://schemas.microsoft.com/office/drawing/2014/main" id="{D3569145-E73B-5945-B428-0D55E0D4F8AA}"/>
              </a:ext>
            </a:extLst>
          </p:cNvPr>
          <p:cNvSpPr>
            <a:spLocks noGrp="1"/>
          </p:cNvSpPr>
          <p:nvPr>
            <p:ph type="ftr" sz="quarter" idx="11"/>
          </p:nvPr>
        </p:nvSpPr>
        <p:spPr/>
        <p:txBody>
          <a:bodyPr/>
          <a:lstStyle/>
          <a:p>
            <a:endParaRPr lang="pt-US"/>
          </a:p>
        </p:txBody>
      </p:sp>
      <p:sp>
        <p:nvSpPr>
          <p:cNvPr id="5" name="Espaço Reservado para Número de Slide 4">
            <a:extLst>
              <a:ext uri="{FF2B5EF4-FFF2-40B4-BE49-F238E27FC236}">
                <a16:creationId xmlns:a16="http://schemas.microsoft.com/office/drawing/2014/main" id="{C1F339DC-A901-C648-9066-B8EB8DD86F6A}"/>
              </a:ext>
            </a:extLst>
          </p:cNvPr>
          <p:cNvSpPr>
            <a:spLocks noGrp="1"/>
          </p:cNvSpPr>
          <p:nvPr>
            <p:ph type="sldNum" sz="quarter" idx="12"/>
          </p:nvPr>
        </p:nvSpPr>
        <p:spPr/>
        <p:txBody>
          <a:bodyPr/>
          <a:lstStyle/>
          <a:p>
            <a:fld id="{D7899118-771D-2343-A3BB-1324FDCCECCF}" type="slidenum">
              <a:rPr lang="pt-US" smtClean="0"/>
              <a:t>‹#›</a:t>
            </a:fld>
            <a:endParaRPr lang="pt-US"/>
          </a:p>
        </p:txBody>
      </p:sp>
    </p:spTree>
    <p:extLst>
      <p:ext uri="{BB962C8B-B14F-4D97-AF65-F5344CB8AC3E}">
        <p14:creationId xmlns:p14="http://schemas.microsoft.com/office/powerpoint/2010/main" val="2631659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F7F521D3-F9C4-5740-9E40-EDBD63A83073}"/>
              </a:ext>
            </a:extLst>
          </p:cNvPr>
          <p:cNvSpPr>
            <a:spLocks noGrp="1"/>
          </p:cNvSpPr>
          <p:nvPr>
            <p:ph type="dt" sz="half" idx="10"/>
          </p:nvPr>
        </p:nvSpPr>
        <p:spPr/>
        <p:txBody>
          <a:bodyPr/>
          <a:lstStyle/>
          <a:p>
            <a:fld id="{C95756C4-D78A-AD45-A022-1705CA32F36C}" type="datetimeFigureOut">
              <a:rPr lang="pt-US" smtClean="0"/>
              <a:t>10/19/21</a:t>
            </a:fld>
            <a:endParaRPr lang="pt-US"/>
          </a:p>
        </p:txBody>
      </p:sp>
      <p:sp>
        <p:nvSpPr>
          <p:cNvPr id="3" name="Espaço Reservado para Rodapé 2">
            <a:extLst>
              <a:ext uri="{FF2B5EF4-FFF2-40B4-BE49-F238E27FC236}">
                <a16:creationId xmlns:a16="http://schemas.microsoft.com/office/drawing/2014/main" id="{B6FD8ADC-2435-D64E-ABBB-1EDED6AA4126}"/>
              </a:ext>
            </a:extLst>
          </p:cNvPr>
          <p:cNvSpPr>
            <a:spLocks noGrp="1"/>
          </p:cNvSpPr>
          <p:nvPr>
            <p:ph type="ftr" sz="quarter" idx="11"/>
          </p:nvPr>
        </p:nvSpPr>
        <p:spPr/>
        <p:txBody>
          <a:bodyPr/>
          <a:lstStyle/>
          <a:p>
            <a:endParaRPr lang="pt-US"/>
          </a:p>
        </p:txBody>
      </p:sp>
      <p:sp>
        <p:nvSpPr>
          <p:cNvPr id="4" name="Espaço Reservado para Número de Slide 3">
            <a:extLst>
              <a:ext uri="{FF2B5EF4-FFF2-40B4-BE49-F238E27FC236}">
                <a16:creationId xmlns:a16="http://schemas.microsoft.com/office/drawing/2014/main" id="{AB59FD3F-7AFE-1E4C-A9E3-34ACA9CD9CBC}"/>
              </a:ext>
            </a:extLst>
          </p:cNvPr>
          <p:cNvSpPr>
            <a:spLocks noGrp="1"/>
          </p:cNvSpPr>
          <p:nvPr>
            <p:ph type="sldNum" sz="quarter" idx="12"/>
          </p:nvPr>
        </p:nvSpPr>
        <p:spPr/>
        <p:txBody>
          <a:bodyPr/>
          <a:lstStyle/>
          <a:p>
            <a:fld id="{D7899118-771D-2343-A3BB-1324FDCCECCF}" type="slidenum">
              <a:rPr lang="pt-US" smtClean="0"/>
              <a:t>‹#›</a:t>
            </a:fld>
            <a:endParaRPr lang="pt-US"/>
          </a:p>
        </p:txBody>
      </p:sp>
    </p:spTree>
    <p:extLst>
      <p:ext uri="{BB962C8B-B14F-4D97-AF65-F5344CB8AC3E}">
        <p14:creationId xmlns:p14="http://schemas.microsoft.com/office/powerpoint/2010/main" val="2464169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E1A507-7D35-1449-A3A6-2B54D3A24FCA}"/>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endParaRPr lang="pt-US"/>
          </a:p>
        </p:txBody>
      </p:sp>
      <p:sp>
        <p:nvSpPr>
          <p:cNvPr id="3" name="Espaço Reservado para Conteúdo 2">
            <a:extLst>
              <a:ext uri="{FF2B5EF4-FFF2-40B4-BE49-F238E27FC236}">
                <a16:creationId xmlns:a16="http://schemas.microsoft.com/office/drawing/2014/main" id="{E00D43A3-8E09-044C-ACF7-E3D0D11E05C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pt-US"/>
          </a:p>
        </p:txBody>
      </p:sp>
      <p:sp>
        <p:nvSpPr>
          <p:cNvPr id="4" name="Espaço Reservado para Texto 3">
            <a:extLst>
              <a:ext uri="{FF2B5EF4-FFF2-40B4-BE49-F238E27FC236}">
                <a16:creationId xmlns:a16="http://schemas.microsoft.com/office/drawing/2014/main" id="{AB44A3CB-3ADA-EE41-9972-7A352CD63E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0C272A59-753C-8E45-BEDB-ADA6255C7E2F}"/>
              </a:ext>
            </a:extLst>
          </p:cNvPr>
          <p:cNvSpPr>
            <a:spLocks noGrp="1"/>
          </p:cNvSpPr>
          <p:nvPr>
            <p:ph type="dt" sz="half" idx="10"/>
          </p:nvPr>
        </p:nvSpPr>
        <p:spPr/>
        <p:txBody>
          <a:bodyPr/>
          <a:lstStyle/>
          <a:p>
            <a:fld id="{C95756C4-D78A-AD45-A022-1705CA32F36C}" type="datetimeFigureOut">
              <a:rPr lang="pt-US" smtClean="0"/>
              <a:t>10/19/21</a:t>
            </a:fld>
            <a:endParaRPr lang="pt-US"/>
          </a:p>
        </p:txBody>
      </p:sp>
      <p:sp>
        <p:nvSpPr>
          <p:cNvPr id="6" name="Espaço Reservado para Rodapé 5">
            <a:extLst>
              <a:ext uri="{FF2B5EF4-FFF2-40B4-BE49-F238E27FC236}">
                <a16:creationId xmlns:a16="http://schemas.microsoft.com/office/drawing/2014/main" id="{7589CA58-7E6D-4F44-B088-2F0B5068458C}"/>
              </a:ext>
            </a:extLst>
          </p:cNvPr>
          <p:cNvSpPr>
            <a:spLocks noGrp="1"/>
          </p:cNvSpPr>
          <p:nvPr>
            <p:ph type="ftr" sz="quarter" idx="11"/>
          </p:nvPr>
        </p:nvSpPr>
        <p:spPr/>
        <p:txBody>
          <a:bodyPr/>
          <a:lstStyle/>
          <a:p>
            <a:endParaRPr lang="pt-US"/>
          </a:p>
        </p:txBody>
      </p:sp>
      <p:sp>
        <p:nvSpPr>
          <p:cNvPr id="7" name="Espaço Reservado para Número de Slide 6">
            <a:extLst>
              <a:ext uri="{FF2B5EF4-FFF2-40B4-BE49-F238E27FC236}">
                <a16:creationId xmlns:a16="http://schemas.microsoft.com/office/drawing/2014/main" id="{1A4687F8-3E09-984F-8309-60B969D86691}"/>
              </a:ext>
            </a:extLst>
          </p:cNvPr>
          <p:cNvSpPr>
            <a:spLocks noGrp="1"/>
          </p:cNvSpPr>
          <p:nvPr>
            <p:ph type="sldNum" sz="quarter" idx="12"/>
          </p:nvPr>
        </p:nvSpPr>
        <p:spPr/>
        <p:txBody>
          <a:bodyPr/>
          <a:lstStyle/>
          <a:p>
            <a:fld id="{D7899118-771D-2343-A3BB-1324FDCCECCF}" type="slidenum">
              <a:rPr lang="pt-US" smtClean="0"/>
              <a:t>‹#›</a:t>
            </a:fld>
            <a:endParaRPr lang="pt-US"/>
          </a:p>
        </p:txBody>
      </p:sp>
    </p:spTree>
    <p:extLst>
      <p:ext uri="{BB962C8B-B14F-4D97-AF65-F5344CB8AC3E}">
        <p14:creationId xmlns:p14="http://schemas.microsoft.com/office/powerpoint/2010/main" val="932677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20C216-48C7-1444-AE11-155F845F6667}"/>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endParaRPr lang="pt-US"/>
          </a:p>
        </p:txBody>
      </p:sp>
      <p:sp>
        <p:nvSpPr>
          <p:cNvPr id="3" name="Espaço Reservado para Imagem 2">
            <a:extLst>
              <a:ext uri="{FF2B5EF4-FFF2-40B4-BE49-F238E27FC236}">
                <a16:creationId xmlns:a16="http://schemas.microsoft.com/office/drawing/2014/main" id="{8C5544E3-43CC-664F-B0BE-F091C9FD466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US"/>
          </a:p>
        </p:txBody>
      </p:sp>
      <p:sp>
        <p:nvSpPr>
          <p:cNvPr id="4" name="Espaço Reservado para Texto 3">
            <a:extLst>
              <a:ext uri="{FF2B5EF4-FFF2-40B4-BE49-F238E27FC236}">
                <a16:creationId xmlns:a16="http://schemas.microsoft.com/office/drawing/2014/main" id="{33501F42-10AC-3A4F-B6B7-66305C5BFE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D1347878-EFB1-3848-8C94-0C75901F1F42}"/>
              </a:ext>
            </a:extLst>
          </p:cNvPr>
          <p:cNvSpPr>
            <a:spLocks noGrp="1"/>
          </p:cNvSpPr>
          <p:nvPr>
            <p:ph type="dt" sz="half" idx="10"/>
          </p:nvPr>
        </p:nvSpPr>
        <p:spPr/>
        <p:txBody>
          <a:bodyPr/>
          <a:lstStyle/>
          <a:p>
            <a:fld id="{C95756C4-D78A-AD45-A022-1705CA32F36C}" type="datetimeFigureOut">
              <a:rPr lang="pt-US" smtClean="0"/>
              <a:t>10/19/21</a:t>
            </a:fld>
            <a:endParaRPr lang="pt-US"/>
          </a:p>
        </p:txBody>
      </p:sp>
      <p:sp>
        <p:nvSpPr>
          <p:cNvPr id="6" name="Espaço Reservado para Rodapé 5">
            <a:extLst>
              <a:ext uri="{FF2B5EF4-FFF2-40B4-BE49-F238E27FC236}">
                <a16:creationId xmlns:a16="http://schemas.microsoft.com/office/drawing/2014/main" id="{D6AD4FFF-632C-EB4D-85AC-5B2F9554DD31}"/>
              </a:ext>
            </a:extLst>
          </p:cNvPr>
          <p:cNvSpPr>
            <a:spLocks noGrp="1"/>
          </p:cNvSpPr>
          <p:nvPr>
            <p:ph type="ftr" sz="quarter" idx="11"/>
          </p:nvPr>
        </p:nvSpPr>
        <p:spPr/>
        <p:txBody>
          <a:bodyPr/>
          <a:lstStyle/>
          <a:p>
            <a:endParaRPr lang="pt-US"/>
          </a:p>
        </p:txBody>
      </p:sp>
      <p:sp>
        <p:nvSpPr>
          <p:cNvPr id="7" name="Espaço Reservado para Número de Slide 6">
            <a:extLst>
              <a:ext uri="{FF2B5EF4-FFF2-40B4-BE49-F238E27FC236}">
                <a16:creationId xmlns:a16="http://schemas.microsoft.com/office/drawing/2014/main" id="{36F7C0A4-227F-5640-B434-2FDF0ABAC2F5}"/>
              </a:ext>
            </a:extLst>
          </p:cNvPr>
          <p:cNvSpPr>
            <a:spLocks noGrp="1"/>
          </p:cNvSpPr>
          <p:nvPr>
            <p:ph type="sldNum" sz="quarter" idx="12"/>
          </p:nvPr>
        </p:nvSpPr>
        <p:spPr/>
        <p:txBody>
          <a:bodyPr/>
          <a:lstStyle/>
          <a:p>
            <a:fld id="{D7899118-771D-2343-A3BB-1324FDCCECCF}" type="slidenum">
              <a:rPr lang="pt-US" smtClean="0"/>
              <a:t>‹#›</a:t>
            </a:fld>
            <a:endParaRPr lang="pt-US"/>
          </a:p>
        </p:txBody>
      </p:sp>
    </p:spTree>
    <p:extLst>
      <p:ext uri="{BB962C8B-B14F-4D97-AF65-F5344CB8AC3E}">
        <p14:creationId xmlns:p14="http://schemas.microsoft.com/office/powerpoint/2010/main" val="3659702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tif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A97F9774-3D9F-AE42-B2A4-74E868745A1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endParaRPr lang="pt-US"/>
          </a:p>
        </p:txBody>
      </p:sp>
      <p:sp>
        <p:nvSpPr>
          <p:cNvPr id="3" name="Espaço Reservado para Texto 2">
            <a:extLst>
              <a:ext uri="{FF2B5EF4-FFF2-40B4-BE49-F238E27FC236}">
                <a16:creationId xmlns:a16="http://schemas.microsoft.com/office/drawing/2014/main" id="{44DF919B-144D-0D4C-A81F-57D1FFE89E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dirty="0"/>
              <a:t>Clique para editar os estilos de texto Mestres</a:t>
            </a:r>
          </a:p>
          <a:p>
            <a:pPr lvl="1"/>
            <a:r>
              <a:rPr lang="pt-BR" dirty="0"/>
              <a:t>Segundo nível</a:t>
            </a:r>
          </a:p>
          <a:p>
            <a:pPr lvl="2"/>
            <a:r>
              <a:rPr lang="pt-BR" dirty="0"/>
              <a:t>Terceiro nível</a:t>
            </a:r>
          </a:p>
          <a:p>
            <a:pPr lvl="3"/>
            <a:r>
              <a:rPr lang="pt-BR" dirty="0"/>
              <a:t>Quarto nível</a:t>
            </a:r>
          </a:p>
          <a:p>
            <a:pPr lvl="4"/>
            <a:r>
              <a:rPr lang="pt-BR" dirty="0"/>
              <a:t>Quinto nível</a:t>
            </a:r>
            <a:endParaRPr lang="pt-US"/>
          </a:p>
        </p:txBody>
      </p:sp>
      <p:sp>
        <p:nvSpPr>
          <p:cNvPr id="4" name="Espaço Reservado para Data 3">
            <a:extLst>
              <a:ext uri="{FF2B5EF4-FFF2-40B4-BE49-F238E27FC236}">
                <a16:creationId xmlns:a16="http://schemas.microsoft.com/office/drawing/2014/main" id="{B68D96A6-FBAD-644B-97DE-21D691DCE0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5756C4-D78A-AD45-A022-1705CA32F36C}" type="datetimeFigureOut">
              <a:rPr lang="pt-US" smtClean="0"/>
              <a:t>10/19/21</a:t>
            </a:fld>
            <a:endParaRPr lang="pt-US"/>
          </a:p>
        </p:txBody>
      </p:sp>
      <p:sp>
        <p:nvSpPr>
          <p:cNvPr id="5" name="Espaço Reservado para Rodapé 4">
            <a:extLst>
              <a:ext uri="{FF2B5EF4-FFF2-40B4-BE49-F238E27FC236}">
                <a16:creationId xmlns:a16="http://schemas.microsoft.com/office/drawing/2014/main" id="{46C8623C-43FF-C744-AFEC-151D3167E5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US"/>
          </a:p>
        </p:txBody>
      </p:sp>
      <p:sp>
        <p:nvSpPr>
          <p:cNvPr id="6" name="Espaço Reservado para Número de Slide 5">
            <a:extLst>
              <a:ext uri="{FF2B5EF4-FFF2-40B4-BE49-F238E27FC236}">
                <a16:creationId xmlns:a16="http://schemas.microsoft.com/office/drawing/2014/main" id="{1CAFC2AC-4D36-E649-B8F8-98BB660A28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899118-771D-2343-A3BB-1324FDCCECCF}" type="slidenum">
              <a:rPr lang="pt-US" smtClean="0"/>
              <a:t>‹#›</a:t>
            </a:fld>
            <a:endParaRPr lang="pt-US"/>
          </a:p>
        </p:txBody>
      </p:sp>
      <p:grpSp>
        <p:nvGrpSpPr>
          <p:cNvPr id="7" name="Agrupar 7">
            <a:extLst>
              <a:ext uri="{FF2B5EF4-FFF2-40B4-BE49-F238E27FC236}">
                <a16:creationId xmlns:a16="http://schemas.microsoft.com/office/drawing/2014/main" id="{63C396C3-35D0-1D43-A966-C7A3B89B5862}"/>
              </a:ext>
            </a:extLst>
          </p:cNvPr>
          <p:cNvGrpSpPr/>
          <p:nvPr userDrawn="1"/>
        </p:nvGrpSpPr>
        <p:grpSpPr>
          <a:xfrm>
            <a:off x="9234311" y="1"/>
            <a:ext cx="2648977" cy="1095022"/>
            <a:chOff x="8135599" y="0"/>
            <a:chExt cx="3834775" cy="1347787"/>
          </a:xfrm>
        </p:grpSpPr>
        <p:pic>
          <p:nvPicPr>
            <p:cNvPr id="8" name="Imagem 3">
              <a:extLst>
                <a:ext uri="{FF2B5EF4-FFF2-40B4-BE49-F238E27FC236}">
                  <a16:creationId xmlns:a16="http://schemas.microsoft.com/office/drawing/2014/main" id="{7A59E8BE-0E32-C641-ADBC-2DAF16AD8554}"/>
                </a:ext>
              </a:extLst>
            </p:cNvPr>
            <p:cNvPicPr>
              <a:picLocks noChangeAspect="1"/>
            </p:cNvPicPr>
            <p:nvPr/>
          </p:nvPicPr>
          <p:blipFill>
            <a:blip r:embed="rId15"/>
            <a:stretch>
              <a:fillRect/>
            </a:stretch>
          </p:blipFill>
          <p:spPr>
            <a:xfrm>
              <a:off x="8135599" y="0"/>
              <a:ext cx="3834775" cy="1347787"/>
            </a:xfrm>
            <a:prstGeom prst="rect">
              <a:avLst/>
            </a:prstGeom>
          </p:spPr>
        </p:pic>
        <p:sp>
          <p:nvSpPr>
            <p:cNvPr id="9" name="CaixaDeTexto 6">
              <a:extLst>
                <a:ext uri="{FF2B5EF4-FFF2-40B4-BE49-F238E27FC236}">
                  <a16:creationId xmlns:a16="http://schemas.microsoft.com/office/drawing/2014/main" id="{5157524D-D352-9B49-8086-BBFCCE56690D}"/>
                </a:ext>
              </a:extLst>
            </p:cNvPr>
            <p:cNvSpPr txBox="1"/>
            <p:nvPr/>
          </p:nvSpPr>
          <p:spPr>
            <a:xfrm>
              <a:off x="10052986" y="113620"/>
              <a:ext cx="1766295" cy="416703"/>
            </a:xfrm>
            <a:prstGeom prst="rect">
              <a:avLst/>
            </a:prstGeom>
            <a:noFill/>
          </p:spPr>
          <p:txBody>
            <a:bodyPr wrap="square" rtlCol="0">
              <a:spAutoFit/>
            </a:bodyPr>
            <a:lstStyle/>
            <a:p>
              <a:pPr algn="ctr"/>
              <a:r>
                <a:rPr lang="pt-US" sz="800" b="1" dirty="0">
                  <a:solidFill>
                    <a:srgbClr val="00B050"/>
                  </a:solidFill>
                </a:rPr>
                <a:t>19th October 2021</a:t>
              </a:r>
              <a:br>
                <a:rPr lang="pt-US" sz="800" b="1" dirty="0">
                  <a:solidFill>
                    <a:srgbClr val="00B050"/>
                  </a:solidFill>
                </a:rPr>
              </a:br>
              <a:r>
                <a:rPr lang="pt-US" sz="800" b="1" dirty="0">
                  <a:solidFill>
                    <a:srgbClr val="00B050"/>
                  </a:solidFill>
                </a:rPr>
                <a:t>Lisbon-Portugal</a:t>
              </a:r>
            </a:p>
          </p:txBody>
        </p:sp>
      </p:grpSp>
    </p:spTree>
    <p:extLst>
      <p:ext uri="{BB962C8B-B14F-4D97-AF65-F5344CB8AC3E}">
        <p14:creationId xmlns:p14="http://schemas.microsoft.com/office/powerpoint/2010/main" val="25697037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hyperlink" Target="https://www2.warwick.ac.uk/go/cappuccio/who" TargetMode="External"/><Relationship Id="rId7" Type="http://schemas.openxmlformats.org/officeDocument/2006/relationships/diagramQuickStyle" Target="../diagrams/quickStyle1.xml"/><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2.jpg"/><Relationship Id="rId9" Type="http://schemas.microsoft.com/office/2007/relationships/diagramDrawing" Target="../diagrams/drawing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18.tiff"/><Relationship Id="rId5" Type="http://schemas.openxmlformats.org/officeDocument/2006/relationships/image" Target="../media/image17.tiff"/><Relationship Id="rId4" Type="http://schemas.openxmlformats.org/officeDocument/2006/relationships/image" Target="../media/image16.tiff"/></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2.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3C2F0D4-5D47-3445-B153-D8B6464096A6}"/>
              </a:ext>
            </a:extLst>
          </p:cNvPr>
          <p:cNvSpPr txBox="1">
            <a:spLocks noChangeArrowheads="1"/>
          </p:cNvSpPr>
          <p:nvPr/>
        </p:nvSpPr>
        <p:spPr>
          <a:xfrm>
            <a:off x="792967" y="1643449"/>
            <a:ext cx="11038115" cy="4688340"/>
          </a:xfrm>
          <a:prstGeom prst="rect">
            <a:avLst/>
          </a:prstGeom>
          <a:solidFill>
            <a:schemeClr val="bg1"/>
          </a:solidFill>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endParaRPr lang="en-US" sz="2800" dirty="0">
              <a:latin typeface="Calibri" charset="0"/>
              <a:ea typeface="MS PGothic" charset="0"/>
            </a:endParaRPr>
          </a:p>
          <a:p>
            <a:pPr>
              <a:defRPr/>
            </a:pPr>
            <a:r>
              <a:rPr lang="en-US" sz="2800" dirty="0">
                <a:latin typeface="Calibri" charset="0"/>
                <a:ea typeface="MS PGothic" charset="0"/>
              </a:rPr>
              <a:t>Francesco P Cappuccio </a:t>
            </a:r>
          </a:p>
          <a:p>
            <a:pPr>
              <a:defRPr/>
            </a:pPr>
            <a:r>
              <a:rPr lang="en-US" sz="1200" dirty="0">
                <a:latin typeface="Calibri" charset="0"/>
                <a:ea typeface="MS PGothic" charset="0"/>
              </a:rPr>
              <a:t>MBBS</a:t>
            </a:r>
            <a:r>
              <a:rPr lang="en-US" sz="2800" b="1" dirty="0">
                <a:latin typeface="Calibri" charset="0"/>
                <a:ea typeface="MS PGothic" charset="0"/>
              </a:rPr>
              <a:t> </a:t>
            </a:r>
            <a:r>
              <a:rPr lang="en-US" sz="1200" dirty="0">
                <a:latin typeface="Calibri" charset="0"/>
                <a:ea typeface="MS PGothic" charset="0"/>
              </a:rPr>
              <a:t>MD MSc DSc FRCP FFPH FBIHS FESC FAHA</a:t>
            </a:r>
            <a:br>
              <a:rPr lang="en-US" sz="2400" dirty="0">
                <a:effectLst>
                  <a:outerShdw blurRad="38100" dist="38100" dir="2700000" algn="tl">
                    <a:srgbClr val="DDDDDD"/>
                  </a:outerShdw>
                </a:effectLst>
                <a:latin typeface="Calibri" charset="0"/>
                <a:ea typeface="MS PGothic" charset="0"/>
              </a:rPr>
            </a:br>
            <a:endParaRPr lang="en-US" sz="2400" dirty="0">
              <a:effectLst>
                <a:outerShdw blurRad="38100" dist="38100" dir="2700000" algn="tl">
                  <a:srgbClr val="DDDDDD"/>
                </a:outerShdw>
              </a:effectLst>
              <a:latin typeface="Calibri" charset="0"/>
              <a:ea typeface="MS PGothic" charset="0"/>
            </a:endParaRPr>
          </a:p>
          <a:p>
            <a:pPr>
              <a:defRPr/>
            </a:pPr>
            <a:endParaRPr lang="en-US" sz="2400" dirty="0">
              <a:effectLst>
                <a:outerShdw blurRad="38100" dist="38100" dir="2700000" algn="tl">
                  <a:srgbClr val="DDDDDD"/>
                </a:outerShdw>
              </a:effectLst>
              <a:latin typeface="Calibri" charset="0"/>
              <a:ea typeface="MS PGothic" charset="0"/>
            </a:endParaRPr>
          </a:p>
          <a:p>
            <a:pPr>
              <a:defRPr/>
            </a:pPr>
            <a:endParaRPr lang="en-US" sz="2400" dirty="0">
              <a:effectLst>
                <a:outerShdw blurRad="38100" dist="38100" dir="2700000" algn="tl">
                  <a:srgbClr val="DDDDDD"/>
                </a:outerShdw>
              </a:effectLst>
              <a:latin typeface="Calibri" charset="0"/>
              <a:ea typeface="MS PGothic" charset="0"/>
            </a:endParaRPr>
          </a:p>
          <a:p>
            <a:pPr>
              <a:defRPr/>
            </a:pPr>
            <a:r>
              <a:rPr lang="en-US" sz="1600" dirty="0">
                <a:latin typeface="Calibri" charset="0"/>
                <a:ea typeface="MS PGothic" charset="0"/>
              </a:rPr>
              <a:t>Professor of Cardiovascular Medicine &amp; Epidemiology</a:t>
            </a:r>
            <a:br>
              <a:rPr lang="en-US" sz="1600" dirty="0">
                <a:latin typeface="Calibri" charset="0"/>
                <a:ea typeface="MS PGothic" charset="0"/>
              </a:rPr>
            </a:br>
            <a:r>
              <a:rPr lang="en-US" sz="1600" dirty="0">
                <a:latin typeface="Calibri" charset="0"/>
                <a:ea typeface="MS PGothic" charset="0"/>
              </a:rPr>
              <a:t>Head, WHO Collaborating Centre for Nutrition</a:t>
            </a:r>
            <a:br>
              <a:rPr lang="en-US" sz="1600" dirty="0">
                <a:latin typeface="Calibri" charset="0"/>
                <a:ea typeface="MS PGothic" charset="0"/>
              </a:rPr>
            </a:br>
            <a:r>
              <a:rPr lang="en-US" sz="1600" dirty="0">
                <a:latin typeface="Calibri" charset="0"/>
                <a:ea typeface="MS PGothic" charset="0"/>
              </a:rPr>
              <a:t>Past-President, British and Irish Hypertension Society</a:t>
            </a:r>
            <a:br>
              <a:rPr lang="en-US" sz="1600" dirty="0">
                <a:latin typeface="Calibri" charset="0"/>
                <a:ea typeface="MS PGothic" charset="0"/>
              </a:rPr>
            </a:br>
            <a:r>
              <a:rPr lang="en-US" sz="1600" dirty="0">
                <a:latin typeface="Calibri" charset="0"/>
                <a:ea typeface="MS PGothic" charset="0"/>
              </a:rPr>
              <a:t>University of Warwick, Coventry, UK</a:t>
            </a:r>
          </a:p>
          <a:p>
            <a:pPr>
              <a:defRPr/>
            </a:pPr>
            <a:endParaRPr lang="en-US" sz="1600" dirty="0">
              <a:latin typeface="Calibri" charset="0"/>
              <a:ea typeface="MS PGothic" charset="0"/>
            </a:endParaRPr>
          </a:p>
          <a:p>
            <a:pPr>
              <a:defRPr/>
            </a:pPr>
            <a:r>
              <a:rPr lang="en-US" sz="1600" dirty="0">
                <a:latin typeface="Calibri" charset="0"/>
                <a:ea typeface="MS PGothic" charset="0"/>
                <a:hlinkClick r:id="rId3"/>
              </a:rPr>
              <a:t>https://www2.warwick.ac.uk/go/cappuccio/who</a:t>
            </a:r>
            <a:endParaRPr lang="en-US" sz="1600" dirty="0">
              <a:latin typeface="Calibri" charset="0"/>
              <a:ea typeface="MS PGothic" charset="0"/>
            </a:endParaRPr>
          </a:p>
          <a:p>
            <a:pPr>
              <a:defRPr/>
            </a:pPr>
            <a:endParaRPr lang="en-US" sz="1600" dirty="0">
              <a:latin typeface="Calibri" charset="0"/>
              <a:ea typeface="MS PGothic" charset="0"/>
            </a:endParaRPr>
          </a:p>
          <a:p>
            <a:pPr>
              <a:defRPr/>
            </a:pPr>
            <a:endParaRPr lang="en-US" sz="1600" dirty="0">
              <a:latin typeface="Calibri" charset="0"/>
              <a:ea typeface="MS PGothic" charset="0"/>
            </a:endParaRPr>
          </a:p>
        </p:txBody>
      </p:sp>
      <p:pic>
        <p:nvPicPr>
          <p:cNvPr id="5" name="Picture 4">
            <a:extLst>
              <a:ext uri="{FF2B5EF4-FFF2-40B4-BE49-F238E27FC236}">
                <a16:creationId xmlns:a16="http://schemas.microsoft.com/office/drawing/2014/main" id="{0D96EEF2-E672-7741-A169-25311449308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618" t="6832" r="9512" b="8076"/>
          <a:stretch/>
        </p:blipFill>
        <p:spPr>
          <a:xfrm>
            <a:off x="360918" y="2118448"/>
            <a:ext cx="3362458" cy="2621103"/>
          </a:xfrm>
          <a:prstGeom prst="rect">
            <a:avLst/>
          </a:prstGeom>
        </p:spPr>
      </p:pic>
      <p:graphicFrame>
        <p:nvGraphicFramePr>
          <p:cNvPr id="6" name="Content Placeholder 13">
            <a:extLst>
              <a:ext uri="{FF2B5EF4-FFF2-40B4-BE49-F238E27FC236}">
                <a16:creationId xmlns:a16="http://schemas.microsoft.com/office/drawing/2014/main" id="{9A784ABA-2BCA-914F-8B74-79D6BA2228FE}"/>
              </a:ext>
            </a:extLst>
          </p:cNvPr>
          <p:cNvGraphicFramePr>
            <a:graphicFrameLocks/>
          </p:cNvGraphicFramePr>
          <p:nvPr>
            <p:extLst>
              <p:ext uri="{D42A27DB-BD31-4B8C-83A1-F6EECF244321}">
                <p14:modId xmlns:p14="http://schemas.microsoft.com/office/powerpoint/2010/main" val="551191259"/>
              </p:ext>
            </p:extLst>
          </p:nvPr>
        </p:nvGraphicFramePr>
        <p:xfrm>
          <a:off x="7109750" y="2105096"/>
          <a:ext cx="5710127" cy="262110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TextBox 3">
            <a:extLst>
              <a:ext uri="{FF2B5EF4-FFF2-40B4-BE49-F238E27FC236}">
                <a16:creationId xmlns:a16="http://schemas.microsoft.com/office/drawing/2014/main" id="{6C292C55-0B20-9348-B787-6B9B0FD6A372}"/>
              </a:ext>
            </a:extLst>
          </p:cNvPr>
          <p:cNvSpPr txBox="1"/>
          <p:nvPr/>
        </p:nvSpPr>
        <p:spPr>
          <a:xfrm>
            <a:off x="493009" y="566231"/>
            <a:ext cx="9471804" cy="1077218"/>
          </a:xfrm>
          <a:prstGeom prst="rect">
            <a:avLst/>
          </a:prstGeom>
          <a:noFill/>
        </p:spPr>
        <p:txBody>
          <a:bodyPr wrap="square" rtlCol="0">
            <a:spAutoFit/>
          </a:bodyPr>
          <a:lstStyle/>
          <a:p>
            <a:pPr algn="ctr"/>
            <a:r>
              <a:rPr lang="en-US" sz="3200" dirty="0">
                <a:solidFill>
                  <a:schemeClr val="accent5">
                    <a:lumMod val="75000"/>
                  </a:schemeClr>
                </a:solidFill>
                <a:latin typeface="Arial" panose="020B0604020202020204" pitchFamily="34" charset="0"/>
                <a:cs typeface="Arial" panose="020B0604020202020204" pitchFamily="34" charset="0"/>
              </a:rPr>
              <a:t>Reduction in sodium (salt) intake to reduce CVD: </a:t>
            </a:r>
          </a:p>
          <a:p>
            <a:pPr algn="ctr"/>
            <a:r>
              <a:rPr lang="en-US" sz="3200" dirty="0">
                <a:solidFill>
                  <a:schemeClr val="accent5">
                    <a:lumMod val="75000"/>
                  </a:schemeClr>
                </a:solidFill>
                <a:latin typeface="Arial" panose="020B0604020202020204" pitchFamily="34" charset="0"/>
                <a:cs typeface="Arial" panose="020B0604020202020204" pitchFamily="34" charset="0"/>
              </a:rPr>
              <a:t>implications for actions in children and adolescents</a:t>
            </a:r>
          </a:p>
        </p:txBody>
      </p:sp>
    </p:spTree>
    <p:extLst>
      <p:ext uri="{BB962C8B-B14F-4D97-AF65-F5344CB8AC3E}">
        <p14:creationId xmlns:p14="http://schemas.microsoft.com/office/powerpoint/2010/main" val="525381320"/>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3E8A25DF-351E-A743-B902-B925A97FDFF2}"/>
              </a:ext>
            </a:extLst>
          </p:cNvPr>
          <p:cNvGrpSpPr/>
          <p:nvPr/>
        </p:nvGrpSpPr>
        <p:grpSpPr>
          <a:xfrm>
            <a:off x="1762258" y="1944710"/>
            <a:ext cx="8667483" cy="4684478"/>
            <a:chOff x="1144073" y="1052177"/>
            <a:chExt cx="8229600" cy="4721181"/>
          </a:xfrm>
        </p:grpSpPr>
        <p:pic>
          <p:nvPicPr>
            <p:cNvPr id="3789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4073" y="1052177"/>
              <a:ext cx="8229600" cy="4721181"/>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4995" name="TextBox 3"/>
            <p:cNvSpPr txBox="1">
              <a:spLocks noChangeArrowheads="1"/>
            </p:cNvSpPr>
            <p:nvPr/>
          </p:nvSpPr>
          <p:spPr bwMode="auto">
            <a:xfrm>
              <a:off x="7209910" y="5525708"/>
              <a:ext cx="2163763"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r>
                <a:rPr lang="en-GB" altLang="en-US" sz="1000" dirty="0">
                  <a:latin typeface="Calibri" panose="020F0502020204030204" pitchFamily="34" charset="0"/>
                </a:rPr>
                <a:t>Source: Fritz </a:t>
              </a:r>
              <a:r>
                <a:rPr lang="en-GB" altLang="en-US" sz="1000" dirty="0" err="1">
                  <a:latin typeface="Calibri" panose="020F0502020204030204" pitchFamily="34" charset="0"/>
                </a:rPr>
                <a:t>Kreiss</a:t>
              </a:r>
              <a:r>
                <a:rPr lang="en-GB" altLang="en-US" sz="1000" dirty="0">
                  <a:latin typeface="Calibri" panose="020F0502020204030204" pitchFamily="34" charset="0"/>
                </a:rPr>
                <a:t>/Occupy Monsanto</a:t>
              </a:r>
            </a:p>
          </p:txBody>
        </p:sp>
      </p:grpSp>
      <p:sp>
        <p:nvSpPr>
          <p:cNvPr id="2" name="TextBox 1"/>
          <p:cNvSpPr txBox="1">
            <a:spLocks noChangeArrowheads="1"/>
          </p:cNvSpPr>
          <p:nvPr/>
        </p:nvSpPr>
        <p:spPr bwMode="auto">
          <a:xfrm>
            <a:off x="288699" y="1021380"/>
            <a:ext cx="10934164" cy="923330"/>
          </a:xfrm>
          <a:prstGeom prst="rect">
            <a:avLst/>
          </a:prstGeom>
          <a:gradFill rotWithShape="1">
            <a:gsLst>
              <a:gs pos="0">
                <a:srgbClr val="FFFFFF"/>
              </a:gs>
              <a:gs pos="35000">
                <a:srgbClr val="FFFFFF"/>
              </a:gs>
              <a:gs pos="100000">
                <a:srgbClr val="FFFFFF"/>
              </a:gs>
            </a:gsLst>
            <a:lin ang="5400000" scaled="1"/>
          </a:gradFill>
          <a:ln w="9525">
            <a:solidFill>
              <a:srgbClr val="F9F9F9"/>
            </a:solidFill>
            <a:miter lim="800000"/>
            <a:headEnd/>
            <a:tailEnd/>
          </a:ln>
          <a:effectLst>
            <a:outerShdw blurRad="40000" dist="20000" dir="5400000" rotWithShape="0">
              <a:srgbClr val="808080">
                <a:alpha val="37999"/>
              </a:srgbClr>
            </a:outerShdw>
          </a:effectLst>
        </p:spPr>
        <p:txBody>
          <a:bodyPr wrap="square">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r>
              <a:rPr lang="ja-JP" altLang="en-GB" sz="1800">
                <a:cs typeface="Arial" panose="020B0604020202020204" pitchFamily="34" charset="0"/>
              </a:rPr>
              <a:t>“</a:t>
            </a:r>
            <a:r>
              <a:rPr lang="en-GB" altLang="ja-JP" sz="1800" dirty="0">
                <a:cs typeface="Arial" panose="020B0604020202020204" pitchFamily="34" charset="0"/>
              </a:rPr>
              <a:t>The world</a:t>
            </a:r>
            <a:r>
              <a:rPr lang="ja-JP" altLang="en-GB" sz="1800">
                <a:cs typeface="Arial" panose="020B0604020202020204" pitchFamily="34" charset="0"/>
              </a:rPr>
              <a:t>’</a:t>
            </a:r>
            <a:r>
              <a:rPr lang="en-GB" altLang="ja-JP" sz="1800" dirty="0">
                <a:cs typeface="Arial" panose="020B0604020202020204" pitchFamily="34" charset="0"/>
              </a:rPr>
              <a:t>s 10 largest food and non-alcoholic beverage companies feed daily  </a:t>
            </a:r>
            <a:r>
              <a:rPr lang="en-GB" altLang="en-US" sz="1800" dirty="0">
                <a:cs typeface="Arial" panose="020B0604020202020204" pitchFamily="34" charset="0"/>
              </a:rPr>
              <a:t>an estimated  global population of several hundred million in &gt;200 countries, generating a combined annual  revenue of &gt;$422b</a:t>
            </a:r>
            <a:r>
              <a:rPr lang="ja-JP" altLang="en-GB" sz="1800">
                <a:cs typeface="Arial" panose="020B0604020202020204" pitchFamily="34" charset="0"/>
              </a:rPr>
              <a:t>”</a:t>
            </a:r>
            <a:r>
              <a:rPr lang="en-GB" altLang="ja-JP" sz="1800" dirty="0">
                <a:cs typeface="Arial" panose="020B0604020202020204" pitchFamily="34" charset="0"/>
              </a:rPr>
              <a:t> </a:t>
            </a:r>
            <a:r>
              <a:rPr lang="en-GB" altLang="ja-JP" sz="1200" i="1" dirty="0">
                <a:cs typeface="Arial" panose="020B0604020202020204" pitchFamily="34" charset="0"/>
              </a:rPr>
              <a:t>(Source: IFBA, 2012)</a:t>
            </a:r>
            <a:endParaRPr lang="en-GB" altLang="en-US" sz="1200" i="1" dirty="0">
              <a:cs typeface="Arial" panose="020B0604020202020204" pitchFamily="34" charset="0"/>
            </a:endParaRPr>
          </a:p>
        </p:txBody>
      </p:sp>
      <p:sp>
        <p:nvSpPr>
          <p:cNvPr id="6" name="TextBox 5">
            <a:extLst>
              <a:ext uri="{FF2B5EF4-FFF2-40B4-BE49-F238E27FC236}">
                <a16:creationId xmlns:a16="http://schemas.microsoft.com/office/drawing/2014/main" id="{8FC972A1-48AC-AB47-BA4C-F6A969DF66CC}"/>
              </a:ext>
            </a:extLst>
          </p:cNvPr>
          <p:cNvSpPr txBox="1"/>
          <p:nvPr/>
        </p:nvSpPr>
        <p:spPr>
          <a:xfrm>
            <a:off x="31609" y="228812"/>
            <a:ext cx="9408605" cy="584775"/>
          </a:xfrm>
          <a:prstGeom prst="rect">
            <a:avLst/>
          </a:prstGeom>
          <a:noFill/>
        </p:spPr>
        <p:txBody>
          <a:bodyPr wrap="square" rtlCol="0">
            <a:spAutoFit/>
          </a:bodyPr>
          <a:lstStyle/>
          <a:p>
            <a:pPr algn="ctr"/>
            <a:r>
              <a:rPr lang="en-US" sz="3200" dirty="0">
                <a:solidFill>
                  <a:schemeClr val="accent5">
                    <a:lumMod val="75000"/>
                  </a:schemeClr>
                </a:solidFill>
                <a:latin typeface="Arial" panose="020B0604020202020204" pitchFamily="34" charset="0"/>
                <a:cs typeface="Arial" panose="020B0604020202020204" pitchFamily="34" charset="0"/>
              </a:rPr>
              <a:t>Who owns what in the food &amp; beverage industry? </a:t>
            </a:r>
          </a:p>
        </p:txBody>
      </p:sp>
    </p:spTree>
    <p:extLst>
      <p:ext uri="{BB962C8B-B14F-4D97-AF65-F5344CB8AC3E}">
        <p14:creationId xmlns:p14="http://schemas.microsoft.com/office/powerpoint/2010/main" val="1268513912"/>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7" descr="Cycles of Profit.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22006" y="999575"/>
            <a:ext cx="6338962" cy="5581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431032" y="1133718"/>
            <a:ext cx="4797791" cy="4911601"/>
          </a:xfrm>
          <a:prstGeom prst="rect">
            <a:avLst/>
          </a:prstGeom>
        </p:spPr>
        <p:txBody>
          <a:bodyPr wrap="square">
            <a:spAutoFit/>
          </a:bodyPr>
          <a:lstStyle/>
          <a:p>
            <a:pPr>
              <a:spcBef>
                <a:spcPts val="450"/>
              </a:spcBef>
              <a:spcAft>
                <a:spcPts val="900"/>
              </a:spcAft>
            </a:pPr>
            <a:r>
              <a:rPr lang="en-US" sz="2400" dirty="0"/>
              <a:t>High salt in processed and manufactured food leads to profit to industry, not to health benefits! </a:t>
            </a:r>
          </a:p>
          <a:p>
            <a:pPr>
              <a:spcBef>
                <a:spcPts val="450"/>
              </a:spcBef>
              <a:spcAft>
                <a:spcPts val="900"/>
              </a:spcAft>
            </a:pPr>
            <a:endParaRPr lang="en-US" sz="2400" dirty="0"/>
          </a:p>
          <a:p>
            <a:pPr marL="257175" indent="-257175">
              <a:spcAft>
                <a:spcPts val="900"/>
              </a:spcAft>
              <a:buFont typeface="Arial" panose="020B0604020202020204" pitchFamily="34" charset="0"/>
              <a:buChar char="•"/>
            </a:pPr>
            <a:r>
              <a:rPr lang="en-US" sz="2400" b="1" dirty="0">
                <a:solidFill>
                  <a:srgbClr val="C00000"/>
                </a:solidFill>
              </a:rPr>
              <a:t>Palatability</a:t>
            </a:r>
            <a:r>
              <a:rPr lang="en-US" sz="2400" dirty="0">
                <a:solidFill>
                  <a:srgbClr val="C00000"/>
                </a:solidFill>
              </a:rPr>
              <a:t> – bad food edible </a:t>
            </a:r>
          </a:p>
          <a:p>
            <a:pPr marL="257175" indent="-257175">
              <a:spcAft>
                <a:spcPts val="900"/>
              </a:spcAft>
              <a:buFont typeface="Arial" panose="020B0604020202020204" pitchFamily="34" charset="0"/>
              <a:buChar char="•"/>
            </a:pPr>
            <a:r>
              <a:rPr lang="en-US" sz="2400" b="1" dirty="0">
                <a:solidFill>
                  <a:srgbClr val="C00000"/>
                </a:solidFill>
              </a:rPr>
              <a:t>Taste addiction </a:t>
            </a:r>
            <a:r>
              <a:rPr lang="en-US" sz="2400" dirty="0">
                <a:solidFill>
                  <a:srgbClr val="C00000"/>
                </a:solidFill>
              </a:rPr>
              <a:t>– demand</a:t>
            </a:r>
          </a:p>
          <a:p>
            <a:pPr marL="257175" indent="-257175">
              <a:spcAft>
                <a:spcPts val="900"/>
              </a:spcAft>
              <a:buFont typeface="Arial" panose="020B0604020202020204" pitchFamily="34" charset="0"/>
              <a:buChar char="•"/>
            </a:pPr>
            <a:r>
              <a:rPr lang="en-US" sz="2400" b="1" dirty="0">
                <a:solidFill>
                  <a:schemeClr val="accent1"/>
                </a:solidFill>
              </a:rPr>
              <a:t>Hygroscopic properties </a:t>
            </a:r>
            <a:r>
              <a:rPr lang="en-US" sz="2400" dirty="0">
                <a:solidFill>
                  <a:schemeClr val="accent1"/>
                </a:solidFill>
              </a:rPr>
              <a:t>– weight at extra cost</a:t>
            </a:r>
          </a:p>
          <a:p>
            <a:pPr marL="257175" indent="-257175">
              <a:spcAft>
                <a:spcPts val="900"/>
              </a:spcAft>
              <a:buFont typeface="Arial" panose="020B0604020202020204" pitchFamily="34" charset="0"/>
              <a:buChar char="•"/>
            </a:pPr>
            <a:r>
              <a:rPr lang="en-US" sz="2400" b="1" dirty="0">
                <a:solidFill>
                  <a:schemeClr val="accent6">
                    <a:lumMod val="75000"/>
                  </a:schemeClr>
                </a:solidFill>
              </a:rPr>
              <a:t>Thirst</a:t>
            </a:r>
            <a:r>
              <a:rPr lang="en-US" sz="2400" dirty="0">
                <a:solidFill>
                  <a:schemeClr val="accent6">
                    <a:lumMod val="75000"/>
                  </a:schemeClr>
                </a:solidFill>
              </a:rPr>
              <a:t> - drinks (sugary, carbonated, alcoholic)</a:t>
            </a:r>
          </a:p>
          <a:p>
            <a:pPr marL="257175" indent="-257175">
              <a:spcAft>
                <a:spcPts val="900"/>
              </a:spcAft>
              <a:buFont typeface="Arial" panose="020B0604020202020204" pitchFamily="34" charset="0"/>
              <a:buChar char="•"/>
            </a:pPr>
            <a:r>
              <a:rPr lang="en-US" sz="2400" b="1" dirty="0">
                <a:solidFill>
                  <a:schemeClr val="accent6">
                    <a:lumMod val="75000"/>
                  </a:schemeClr>
                </a:solidFill>
              </a:rPr>
              <a:t>Obesity</a:t>
            </a:r>
          </a:p>
        </p:txBody>
      </p:sp>
      <p:sp>
        <p:nvSpPr>
          <p:cNvPr id="6" name="Rectangle 5"/>
          <p:cNvSpPr/>
          <p:nvPr/>
        </p:nvSpPr>
        <p:spPr>
          <a:xfrm>
            <a:off x="850006" y="6303894"/>
            <a:ext cx="5245994" cy="276999"/>
          </a:xfrm>
          <a:prstGeom prst="rect">
            <a:avLst/>
          </a:prstGeom>
        </p:spPr>
        <p:txBody>
          <a:bodyPr wrap="square">
            <a:spAutoFit/>
          </a:bodyPr>
          <a:lstStyle/>
          <a:p>
            <a:r>
              <a:rPr lang="en-US" sz="1200" i="1" dirty="0" err="1"/>
              <a:t>Cappuccio</a:t>
            </a:r>
            <a:r>
              <a:rPr lang="en-US" sz="1200" i="1" dirty="0"/>
              <a:t> FP, </a:t>
            </a:r>
            <a:r>
              <a:rPr lang="en-US" sz="1200" i="1" dirty="0" err="1"/>
              <a:t>Capewell</a:t>
            </a:r>
            <a:r>
              <a:rPr lang="en-US" sz="1200" i="1" dirty="0"/>
              <a:t> S. Functional Food Reviews 2015; 7(1): 41-61.</a:t>
            </a:r>
          </a:p>
        </p:txBody>
      </p:sp>
      <p:sp>
        <p:nvSpPr>
          <p:cNvPr id="8" name="TextBox 7">
            <a:extLst>
              <a:ext uri="{FF2B5EF4-FFF2-40B4-BE49-F238E27FC236}">
                <a16:creationId xmlns:a16="http://schemas.microsoft.com/office/drawing/2014/main" id="{4524F98A-1886-6243-BD94-BA87F3D34278}"/>
              </a:ext>
            </a:extLst>
          </p:cNvPr>
          <p:cNvSpPr txBox="1"/>
          <p:nvPr/>
        </p:nvSpPr>
        <p:spPr>
          <a:xfrm>
            <a:off x="31609" y="228812"/>
            <a:ext cx="9846488" cy="646331"/>
          </a:xfrm>
          <a:prstGeom prst="rect">
            <a:avLst/>
          </a:prstGeom>
          <a:noFill/>
        </p:spPr>
        <p:txBody>
          <a:bodyPr wrap="square" rtlCol="0">
            <a:spAutoFit/>
          </a:bodyPr>
          <a:lstStyle/>
          <a:p>
            <a:pPr algn="ctr"/>
            <a:r>
              <a:rPr lang="en-US" sz="3600" dirty="0">
                <a:solidFill>
                  <a:schemeClr val="accent5">
                    <a:lumMod val="75000"/>
                  </a:schemeClr>
                </a:solidFill>
                <a:latin typeface="Arial" panose="020B0604020202020204" pitchFamily="34" charset="0"/>
                <a:cs typeface="Arial" panose="020B0604020202020204" pitchFamily="34" charset="0"/>
              </a:rPr>
              <a:t>The ‘cycle of profit’ vs public health</a:t>
            </a:r>
          </a:p>
        </p:txBody>
      </p:sp>
    </p:spTree>
    <p:extLst>
      <p:ext uri="{BB962C8B-B14F-4D97-AF65-F5344CB8AC3E}">
        <p14:creationId xmlns:p14="http://schemas.microsoft.com/office/powerpoint/2010/main" val="1439260051"/>
      </p:ext>
    </p:extLst>
  </p:cSld>
  <p:clrMapOvr>
    <a:masterClrMapping/>
  </p:clrMapOvr>
  <p:transition advTm="126301"/>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3F8B9F5-CBA5-0148-A9D6-F10F1127F6C9}"/>
              </a:ext>
            </a:extLst>
          </p:cNvPr>
          <p:cNvSpPr/>
          <p:nvPr/>
        </p:nvSpPr>
        <p:spPr>
          <a:xfrm>
            <a:off x="309093" y="1438335"/>
            <a:ext cx="7274855" cy="4770537"/>
          </a:xfrm>
          <a:prstGeom prst="rect">
            <a:avLst/>
          </a:prstGeom>
        </p:spPr>
        <p:txBody>
          <a:bodyPr wrap="square">
            <a:spAutoFit/>
          </a:bodyPr>
          <a:lstStyle/>
          <a:p>
            <a:pPr algn="just"/>
            <a:r>
              <a:rPr lang="en-GB" sz="2400" dirty="0"/>
              <a:t>In adults, reducing salt intake by half (</a:t>
            </a:r>
            <a:r>
              <a:rPr lang="en-GB" sz="2400" dirty="0" err="1"/>
              <a:t>eg</a:t>
            </a:r>
            <a:r>
              <a:rPr lang="en-GB" sz="2400" dirty="0"/>
              <a:t>: from ~10 g/d to 5 g/d), would reduce fluid intake by ~350 mL/d per person.</a:t>
            </a:r>
            <a:r>
              <a:rPr lang="en-GB" sz="2400" baseline="30000" dirty="0"/>
              <a:t>1</a:t>
            </a:r>
          </a:p>
          <a:p>
            <a:pPr algn="just"/>
            <a:endParaRPr lang="en-GB" sz="2400" dirty="0"/>
          </a:p>
          <a:p>
            <a:pPr algn="just"/>
            <a:r>
              <a:rPr lang="en-GB" sz="2400" dirty="0"/>
              <a:t>In children, a difference in 1 g/d in salt intake is associated with a difference of 100 ml and 27 g/d in total fluid and sugar-sweetened soft drink consumption, respectively.</a:t>
            </a:r>
            <a:r>
              <a:rPr lang="en-GB" sz="2400" baseline="30000" dirty="0"/>
              <a:t>2</a:t>
            </a:r>
          </a:p>
          <a:p>
            <a:pPr algn="just"/>
            <a:endParaRPr lang="en-GB" sz="2400" baseline="30000" dirty="0"/>
          </a:p>
          <a:p>
            <a:pPr algn="just"/>
            <a:r>
              <a:rPr lang="en-GB" sz="2400" dirty="0"/>
              <a:t>If salt intake in children in the United Kingdom was reduced by half (mean decrease: 3 g/d), there would be an average reduction of ~2.3 sugar-sweetened soft drinks per week per child.</a:t>
            </a:r>
            <a:r>
              <a:rPr lang="en-GB" sz="2400" baseline="30000" dirty="0"/>
              <a:t>2</a:t>
            </a:r>
          </a:p>
        </p:txBody>
      </p:sp>
      <p:sp>
        <p:nvSpPr>
          <p:cNvPr id="4" name="TextBox 3">
            <a:extLst>
              <a:ext uri="{FF2B5EF4-FFF2-40B4-BE49-F238E27FC236}">
                <a16:creationId xmlns:a16="http://schemas.microsoft.com/office/drawing/2014/main" id="{2A886FD5-4997-534F-AA3F-825184B08444}"/>
              </a:ext>
            </a:extLst>
          </p:cNvPr>
          <p:cNvSpPr txBox="1"/>
          <p:nvPr/>
        </p:nvSpPr>
        <p:spPr>
          <a:xfrm>
            <a:off x="399416" y="6289661"/>
            <a:ext cx="7184532" cy="276999"/>
          </a:xfrm>
          <a:prstGeom prst="rect">
            <a:avLst/>
          </a:prstGeom>
          <a:noFill/>
        </p:spPr>
        <p:txBody>
          <a:bodyPr wrap="square" rtlCol="0">
            <a:spAutoFit/>
          </a:bodyPr>
          <a:lstStyle/>
          <a:p>
            <a:r>
              <a:rPr lang="en-US" sz="1200" i="1" baseline="30000" dirty="0"/>
              <a:t>1</a:t>
            </a:r>
            <a:r>
              <a:rPr lang="en-US" sz="1200" i="1" dirty="0"/>
              <a:t>He FJ et al. Hypertension 2001; 38: 317-20          </a:t>
            </a:r>
            <a:r>
              <a:rPr lang="en-US" sz="1200" i="1" baseline="30000" dirty="0"/>
              <a:t>2</a:t>
            </a:r>
            <a:r>
              <a:rPr lang="en-US" sz="1200" i="1" dirty="0"/>
              <a:t>He FJ et al. Hypertension 2008; 51: 629-34</a:t>
            </a:r>
          </a:p>
        </p:txBody>
      </p:sp>
      <p:pic>
        <p:nvPicPr>
          <p:cNvPr id="29697" name="Picture 1" descr="page3image37815312">
            <a:extLst>
              <a:ext uri="{FF2B5EF4-FFF2-40B4-BE49-F238E27FC236}">
                <a16:creationId xmlns:a16="http://schemas.microsoft.com/office/drawing/2014/main" id="{C9CD0610-4A54-FD46-BF13-D4DD24125F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98010" y="3072813"/>
            <a:ext cx="3984897" cy="3276471"/>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a:extLst>
              <a:ext uri="{FF2B5EF4-FFF2-40B4-BE49-F238E27FC236}">
                <a16:creationId xmlns:a16="http://schemas.microsoft.com/office/drawing/2014/main" id="{F197F360-82AC-4040-8249-04E1BB0138E1}"/>
              </a:ext>
            </a:extLst>
          </p:cNvPr>
          <p:cNvGrpSpPr/>
          <p:nvPr/>
        </p:nvGrpSpPr>
        <p:grpSpPr>
          <a:xfrm>
            <a:off x="8668628" y="1408326"/>
            <a:ext cx="2418937" cy="1528057"/>
            <a:chOff x="6787061" y="1566461"/>
            <a:chExt cx="1943148" cy="1110973"/>
          </a:xfrm>
        </p:grpSpPr>
        <p:pic>
          <p:nvPicPr>
            <p:cNvPr id="5" name="Picture 4">
              <a:extLst>
                <a:ext uri="{FF2B5EF4-FFF2-40B4-BE49-F238E27FC236}">
                  <a16:creationId xmlns:a16="http://schemas.microsoft.com/office/drawing/2014/main" id="{515B83B5-372D-5E4B-B15E-BA25FCDF8D67}"/>
                </a:ext>
              </a:extLst>
            </p:cNvPr>
            <p:cNvPicPr>
              <a:picLocks noChangeAspect="1"/>
            </p:cNvPicPr>
            <p:nvPr/>
          </p:nvPicPr>
          <p:blipFill rotWithShape="1">
            <a:blip r:embed="rId4"/>
            <a:srcRect l="19939" r="20245"/>
            <a:stretch/>
          </p:blipFill>
          <p:spPr>
            <a:xfrm>
              <a:off x="6787061" y="1566461"/>
              <a:ext cx="648072" cy="1083444"/>
            </a:xfrm>
            <a:prstGeom prst="rect">
              <a:avLst/>
            </a:prstGeom>
          </p:spPr>
        </p:pic>
        <p:pic>
          <p:nvPicPr>
            <p:cNvPr id="6" name="Picture 5">
              <a:extLst>
                <a:ext uri="{FF2B5EF4-FFF2-40B4-BE49-F238E27FC236}">
                  <a16:creationId xmlns:a16="http://schemas.microsoft.com/office/drawing/2014/main" id="{34AA2639-3F34-8F45-B81B-8AA8F4BD8A61}"/>
                </a:ext>
              </a:extLst>
            </p:cNvPr>
            <p:cNvPicPr>
              <a:picLocks noChangeAspect="1"/>
            </p:cNvPicPr>
            <p:nvPr/>
          </p:nvPicPr>
          <p:blipFill rotWithShape="1">
            <a:blip r:embed="rId5"/>
            <a:srcRect l="19834" r="20664"/>
            <a:stretch/>
          </p:blipFill>
          <p:spPr>
            <a:xfrm>
              <a:off x="7452319" y="1566461"/>
              <a:ext cx="648073" cy="1089155"/>
            </a:xfrm>
            <a:prstGeom prst="rect">
              <a:avLst/>
            </a:prstGeom>
          </p:spPr>
        </p:pic>
        <p:pic>
          <p:nvPicPr>
            <p:cNvPr id="7" name="Picture 6">
              <a:extLst>
                <a:ext uri="{FF2B5EF4-FFF2-40B4-BE49-F238E27FC236}">
                  <a16:creationId xmlns:a16="http://schemas.microsoft.com/office/drawing/2014/main" id="{A9008898-43B3-D34F-B4B1-CE4015416AFB}"/>
                </a:ext>
              </a:extLst>
            </p:cNvPr>
            <p:cNvPicPr>
              <a:picLocks noChangeAspect="1"/>
            </p:cNvPicPr>
            <p:nvPr/>
          </p:nvPicPr>
          <p:blipFill rotWithShape="1">
            <a:blip r:embed="rId6"/>
            <a:srcRect l="19834" r="22339"/>
            <a:stretch/>
          </p:blipFill>
          <p:spPr>
            <a:xfrm>
              <a:off x="8100392" y="1588279"/>
              <a:ext cx="629817" cy="1089155"/>
            </a:xfrm>
            <a:prstGeom prst="rect">
              <a:avLst/>
            </a:prstGeom>
          </p:spPr>
        </p:pic>
      </p:grpSp>
      <p:sp>
        <p:nvSpPr>
          <p:cNvPr id="10" name="TextBox 9">
            <a:extLst>
              <a:ext uri="{FF2B5EF4-FFF2-40B4-BE49-F238E27FC236}">
                <a16:creationId xmlns:a16="http://schemas.microsoft.com/office/drawing/2014/main" id="{CD9C504A-104E-454D-994B-7627C6C7F3DB}"/>
              </a:ext>
            </a:extLst>
          </p:cNvPr>
          <p:cNvSpPr txBox="1"/>
          <p:nvPr/>
        </p:nvSpPr>
        <p:spPr>
          <a:xfrm>
            <a:off x="31609" y="228812"/>
            <a:ext cx="9846488" cy="1077218"/>
          </a:xfrm>
          <a:prstGeom prst="rect">
            <a:avLst/>
          </a:prstGeom>
          <a:noFill/>
        </p:spPr>
        <p:txBody>
          <a:bodyPr wrap="square" rtlCol="0">
            <a:spAutoFit/>
          </a:bodyPr>
          <a:lstStyle/>
          <a:p>
            <a:pPr algn="ctr"/>
            <a:r>
              <a:rPr lang="en-US" sz="3200" dirty="0">
                <a:solidFill>
                  <a:schemeClr val="accent5">
                    <a:lumMod val="75000"/>
                  </a:schemeClr>
                </a:solidFill>
                <a:latin typeface="Arial" panose="020B0604020202020204" pitchFamily="34" charset="0"/>
                <a:cs typeface="Arial" panose="020B0604020202020204" pitchFamily="34" charset="0"/>
              </a:rPr>
              <a:t>Effect of salt intake on thirst and fluid intake.</a:t>
            </a:r>
          </a:p>
          <a:p>
            <a:pPr algn="ctr"/>
            <a:r>
              <a:rPr lang="en-US" sz="3200" dirty="0">
                <a:solidFill>
                  <a:schemeClr val="accent5">
                    <a:lumMod val="75000"/>
                  </a:schemeClr>
                </a:solidFill>
                <a:latin typeface="Arial" panose="020B0604020202020204" pitchFamily="34" charset="0"/>
                <a:cs typeface="Arial" panose="020B0604020202020204" pitchFamily="34" charset="0"/>
              </a:rPr>
              <a:t>Implications for childhood obesity?</a:t>
            </a:r>
          </a:p>
        </p:txBody>
      </p:sp>
    </p:spTree>
    <p:extLst>
      <p:ext uri="{BB962C8B-B14F-4D97-AF65-F5344CB8AC3E}">
        <p14:creationId xmlns:p14="http://schemas.microsoft.com/office/powerpoint/2010/main" val="779553652"/>
      </p:ext>
    </p:extLst>
  </p:cSld>
  <p:clrMapOvr>
    <a:masterClrMapping/>
  </p:clrMapOvr>
  <p:transition spd="slow" advTm="87784">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A822E0E-DB81-6446-976F-7F054C586C9E}"/>
              </a:ext>
            </a:extLst>
          </p:cNvPr>
          <p:cNvSpPr txBox="1"/>
          <p:nvPr/>
        </p:nvSpPr>
        <p:spPr>
          <a:xfrm>
            <a:off x="425865" y="193861"/>
            <a:ext cx="9603506" cy="646331"/>
          </a:xfrm>
          <a:prstGeom prst="rect">
            <a:avLst/>
          </a:prstGeom>
          <a:noFill/>
        </p:spPr>
        <p:txBody>
          <a:bodyPr wrap="square" rtlCol="0">
            <a:spAutoFit/>
          </a:bodyPr>
          <a:lstStyle/>
          <a:p>
            <a:pPr algn="ctr"/>
            <a:r>
              <a:rPr lang="en-US" sz="3600" dirty="0">
                <a:solidFill>
                  <a:schemeClr val="accent5">
                    <a:lumMod val="75000"/>
                  </a:schemeClr>
                </a:solidFill>
                <a:latin typeface="Arial" panose="020B0604020202020204" pitchFamily="34" charset="0"/>
                <a:cs typeface="Arial" panose="020B0604020202020204" pitchFamily="34" charset="0"/>
              </a:rPr>
              <a:t>How much salt should children eat?</a:t>
            </a:r>
          </a:p>
        </p:txBody>
      </p:sp>
      <p:pic>
        <p:nvPicPr>
          <p:cNvPr id="7" name="Picture 6">
            <a:extLst>
              <a:ext uri="{FF2B5EF4-FFF2-40B4-BE49-F238E27FC236}">
                <a16:creationId xmlns:a16="http://schemas.microsoft.com/office/drawing/2014/main" id="{E6945483-1014-B540-B395-08FA0A78CF44}"/>
              </a:ext>
            </a:extLst>
          </p:cNvPr>
          <p:cNvPicPr>
            <a:picLocks noChangeAspect="1"/>
          </p:cNvPicPr>
          <p:nvPr/>
        </p:nvPicPr>
        <p:blipFill>
          <a:blip r:embed="rId3"/>
          <a:stretch>
            <a:fillRect/>
          </a:stretch>
        </p:blipFill>
        <p:spPr>
          <a:xfrm>
            <a:off x="741099" y="1349829"/>
            <a:ext cx="3851034" cy="5172468"/>
          </a:xfrm>
          <a:prstGeom prst="rect">
            <a:avLst/>
          </a:prstGeom>
        </p:spPr>
      </p:pic>
      <p:pic>
        <p:nvPicPr>
          <p:cNvPr id="9" name="Picture 8">
            <a:extLst>
              <a:ext uri="{FF2B5EF4-FFF2-40B4-BE49-F238E27FC236}">
                <a16:creationId xmlns:a16="http://schemas.microsoft.com/office/drawing/2014/main" id="{C75EEA3A-FC43-EC40-B027-3D55DB81B455}"/>
              </a:ext>
            </a:extLst>
          </p:cNvPr>
          <p:cNvPicPr>
            <a:picLocks noChangeAspect="1"/>
          </p:cNvPicPr>
          <p:nvPr/>
        </p:nvPicPr>
        <p:blipFill>
          <a:blip r:embed="rId4"/>
          <a:stretch>
            <a:fillRect/>
          </a:stretch>
        </p:blipFill>
        <p:spPr>
          <a:xfrm>
            <a:off x="5210699" y="1349829"/>
            <a:ext cx="6069539" cy="5288891"/>
          </a:xfrm>
          <a:prstGeom prst="rect">
            <a:avLst/>
          </a:prstGeom>
        </p:spPr>
      </p:pic>
    </p:spTree>
    <p:extLst>
      <p:ext uri="{BB962C8B-B14F-4D97-AF65-F5344CB8AC3E}">
        <p14:creationId xmlns:p14="http://schemas.microsoft.com/office/powerpoint/2010/main" val="19272308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6A144F4-CF04-C242-B540-CC54CBF3391B}"/>
              </a:ext>
            </a:extLst>
          </p:cNvPr>
          <p:cNvSpPr txBox="1"/>
          <p:nvPr/>
        </p:nvSpPr>
        <p:spPr>
          <a:xfrm>
            <a:off x="231504" y="158597"/>
            <a:ext cx="9298627" cy="646331"/>
          </a:xfrm>
          <a:prstGeom prst="rect">
            <a:avLst/>
          </a:prstGeom>
          <a:noFill/>
        </p:spPr>
        <p:txBody>
          <a:bodyPr wrap="square" rtlCol="0">
            <a:spAutoFit/>
          </a:bodyPr>
          <a:lstStyle/>
          <a:p>
            <a:pPr algn="ctr"/>
            <a:r>
              <a:rPr lang="en-US" sz="3600" dirty="0">
                <a:solidFill>
                  <a:schemeClr val="accent5">
                    <a:lumMod val="75000"/>
                  </a:schemeClr>
                </a:solidFill>
                <a:latin typeface="Arial" panose="020B0604020202020204" pitchFamily="34" charset="0"/>
                <a:cs typeface="Arial" panose="020B0604020202020204" pitchFamily="34" charset="0"/>
              </a:rPr>
              <a:t>How can we enable them and their parents?</a:t>
            </a:r>
          </a:p>
        </p:txBody>
      </p:sp>
      <p:pic>
        <p:nvPicPr>
          <p:cNvPr id="19" name="Picture 18">
            <a:extLst>
              <a:ext uri="{FF2B5EF4-FFF2-40B4-BE49-F238E27FC236}">
                <a16:creationId xmlns:a16="http://schemas.microsoft.com/office/drawing/2014/main" id="{BFBEBF1C-5828-8F40-A782-61F08D8FE5A9}"/>
              </a:ext>
            </a:extLst>
          </p:cNvPr>
          <p:cNvPicPr>
            <a:picLocks noChangeAspect="1"/>
          </p:cNvPicPr>
          <p:nvPr/>
        </p:nvPicPr>
        <p:blipFill>
          <a:blip r:embed="rId3"/>
          <a:stretch>
            <a:fillRect/>
          </a:stretch>
        </p:blipFill>
        <p:spPr>
          <a:xfrm>
            <a:off x="283255" y="804930"/>
            <a:ext cx="4266750" cy="5859209"/>
          </a:xfrm>
          <a:prstGeom prst="rect">
            <a:avLst/>
          </a:prstGeom>
        </p:spPr>
      </p:pic>
      <p:grpSp>
        <p:nvGrpSpPr>
          <p:cNvPr id="13" name="Group 12">
            <a:extLst>
              <a:ext uri="{FF2B5EF4-FFF2-40B4-BE49-F238E27FC236}">
                <a16:creationId xmlns:a16="http://schemas.microsoft.com/office/drawing/2014/main" id="{0B0BE67A-86A2-714A-B097-187D8AD289E0}"/>
              </a:ext>
            </a:extLst>
          </p:cNvPr>
          <p:cNvGrpSpPr/>
          <p:nvPr/>
        </p:nvGrpSpPr>
        <p:grpSpPr>
          <a:xfrm rot="20505527">
            <a:off x="1767180" y="1736564"/>
            <a:ext cx="5565650" cy="4161053"/>
            <a:chOff x="1572415" y="2412554"/>
            <a:chExt cx="3564344" cy="2431127"/>
          </a:xfrm>
        </p:grpSpPr>
        <p:pic>
          <p:nvPicPr>
            <p:cNvPr id="10" name="Picture 9">
              <a:extLst>
                <a:ext uri="{FF2B5EF4-FFF2-40B4-BE49-F238E27FC236}">
                  <a16:creationId xmlns:a16="http://schemas.microsoft.com/office/drawing/2014/main" id="{DFCE2D20-1405-0447-8B6D-DE21189D592D}"/>
                </a:ext>
              </a:extLst>
            </p:cNvPr>
            <p:cNvPicPr>
              <a:picLocks noChangeAspect="1"/>
            </p:cNvPicPr>
            <p:nvPr/>
          </p:nvPicPr>
          <p:blipFill>
            <a:blip r:embed="rId4"/>
            <a:stretch>
              <a:fillRect/>
            </a:stretch>
          </p:blipFill>
          <p:spPr>
            <a:xfrm>
              <a:off x="1572415" y="2412554"/>
              <a:ext cx="3564344" cy="2153008"/>
            </a:xfrm>
            <a:prstGeom prst="rect">
              <a:avLst/>
            </a:prstGeom>
          </p:spPr>
        </p:pic>
        <p:pic>
          <p:nvPicPr>
            <p:cNvPr id="12" name="Picture 11">
              <a:extLst>
                <a:ext uri="{FF2B5EF4-FFF2-40B4-BE49-F238E27FC236}">
                  <a16:creationId xmlns:a16="http://schemas.microsoft.com/office/drawing/2014/main" id="{4F5169C3-5480-574E-A807-525CF6CCCC05}"/>
                </a:ext>
              </a:extLst>
            </p:cNvPr>
            <p:cNvPicPr>
              <a:picLocks noChangeAspect="1"/>
            </p:cNvPicPr>
            <p:nvPr/>
          </p:nvPicPr>
          <p:blipFill>
            <a:blip r:embed="rId5"/>
            <a:stretch>
              <a:fillRect/>
            </a:stretch>
          </p:blipFill>
          <p:spPr>
            <a:xfrm>
              <a:off x="1665399" y="3746142"/>
              <a:ext cx="2597508" cy="1097539"/>
            </a:xfrm>
            <a:prstGeom prst="rect">
              <a:avLst/>
            </a:prstGeom>
          </p:spPr>
        </p:pic>
      </p:grpSp>
      <p:pic>
        <p:nvPicPr>
          <p:cNvPr id="15" name="Picture 14">
            <a:extLst>
              <a:ext uri="{FF2B5EF4-FFF2-40B4-BE49-F238E27FC236}">
                <a16:creationId xmlns:a16="http://schemas.microsoft.com/office/drawing/2014/main" id="{BF85CF16-B52D-0646-B310-9A3B0C95C7F5}"/>
              </a:ext>
            </a:extLst>
          </p:cNvPr>
          <p:cNvPicPr>
            <a:picLocks noChangeAspect="1"/>
          </p:cNvPicPr>
          <p:nvPr/>
        </p:nvPicPr>
        <p:blipFill>
          <a:blip r:embed="rId6"/>
          <a:stretch>
            <a:fillRect/>
          </a:stretch>
        </p:blipFill>
        <p:spPr>
          <a:xfrm>
            <a:off x="4880818" y="804930"/>
            <a:ext cx="4300119" cy="5813762"/>
          </a:xfrm>
          <a:prstGeom prst="rect">
            <a:avLst/>
          </a:prstGeom>
        </p:spPr>
      </p:pic>
      <p:pic>
        <p:nvPicPr>
          <p:cNvPr id="17" name="Picture 16">
            <a:extLst>
              <a:ext uri="{FF2B5EF4-FFF2-40B4-BE49-F238E27FC236}">
                <a16:creationId xmlns:a16="http://schemas.microsoft.com/office/drawing/2014/main" id="{6B21BEBB-7AAD-9646-83D9-DE41E0A7D073}"/>
              </a:ext>
            </a:extLst>
          </p:cNvPr>
          <p:cNvPicPr>
            <a:picLocks noChangeAspect="1"/>
          </p:cNvPicPr>
          <p:nvPr/>
        </p:nvPicPr>
        <p:blipFill>
          <a:blip r:embed="rId7"/>
          <a:stretch>
            <a:fillRect/>
          </a:stretch>
        </p:blipFill>
        <p:spPr>
          <a:xfrm>
            <a:off x="6374903" y="804929"/>
            <a:ext cx="5482199" cy="5828899"/>
          </a:xfrm>
          <a:prstGeom prst="rect">
            <a:avLst/>
          </a:prstGeom>
        </p:spPr>
      </p:pic>
    </p:spTree>
    <p:extLst>
      <p:ext uri="{BB962C8B-B14F-4D97-AF65-F5344CB8AC3E}">
        <p14:creationId xmlns:p14="http://schemas.microsoft.com/office/powerpoint/2010/main" val="4019475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ext uri="{D42A27DB-BD31-4B8C-83A1-F6EECF244321}">
                <p14:modId xmlns:p14="http://schemas.microsoft.com/office/powerpoint/2010/main" val="1831323944"/>
              </p:ext>
            </p:extLst>
          </p:nvPr>
        </p:nvGraphicFramePr>
        <p:xfrm>
          <a:off x="1139632" y="2003778"/>
          <a:ext cx="8871614" cy="4146687"/>
        </p:xfrm>
        <a:graphic>
          <a:graphicData uri="http://schemas.openxmlformats.org/drawingml/2006/chart">
            <c:chart xmlns:c="http://schemas.openxmlformats.org/drawingml/2006/chart" xmlns:r="http://schemas.openxmlformats.org/officeDocument/2006/relationships" r:id="rId3"/>
          </a:graphicData>
        </a:graphic>
      </p:graphicFrame>
      <p:sp>
        <p:nvSpPr>
          <p:cNvPr id="11" name="Left-Right Arrow 10"/>
          <p:cNvSpPr/>
          <p:nvPr/>
        </p:nvSpPr>
        <p:spPr>
          <a:xfrm>
            <a:off x="1982541" y="1655819"/>
            <a:ext cx="7861202" cy="555708"/>
          </a:xfrm>
          <a:prstGeom prst="leftRightArrow">
            <a:avLst>
              <a:gd name="adj1" fmla="val 83898"/>
              <a:gd name="adj2" fmla="val 5000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b="1" dirty="0">
                <a:solidFill>
                  <a:schemeClr val="tx1"/>
                </a:solidFill>
              </a:rPr>
              <a:t>DOWNSTEAM (Agentic)                         UPSTREAM (Structural)</a:t>
            </a:r>
          </a:p>
        </p:txBody>
      </p:sp>
      <p:sp>
        <p:nvSpPr>
          <p:cNvPr id="12" name="TextBox 11"/>
          <p:cNvSpPr txBox="1"/>
          <p:nvPr/>
        </p:nvSpPr>
        <p:spPr>
          <a:xfrm>
            <a:off x="8122521" y="6150465"/>
            <a:ext cx="3777450" cy="276999"/>
          </a:xfrm>
          <a:prstGeom prst="rect">
            <a:avLst/>
          </a:prstGeom>
          <a:noFill/>
        </p:spPr>
        <p:txBody>
          <a:bodyPr wrap="square" rtlCol="0">
            <a:spAutoFit/>
          </a:bodyPr>
          <a:lstStyle/>
          <a:p>
            <a:r>
              <a:rPr lang="en-GB" sz="1200" i="1" dirty="0"/>
              <a:t>Hyseni L et al. </a:t>
            </a:r>
            <a:r>
              <a:rPr lang="en-GB" sz="1200" i="1" dirty="0" err="1"/>
              <a:t>PLoS</a:t>
            </a:r>
            <a:r>
              <a:rPr lang="en-GB" sz="1200" i="1" dirty="0"/>
              <a:t> ONE 2017; 12(5): e0177535</a:t>
            </a:r>
          </a:p>
        </p:txBody>
      </p:sp>
      <p:sp>
        <p:nvSpPr>
          <p:cNvPr id="6" name="TextBox 5">
            <a:extLst>
              <a:ext uri="{FF2B5EF4-FFF2-40B4-BE49-F238E27FC236}">
                <a16:creationId xmlns:a16="http://schemas.microsoft.com/office/drawing/2014/main" id="{6A03DECB-9B5E-F147-B7B9-992983102F3C}"/>
              </a:ext>
            </a:extLst>
          </p:cNvPr>
          <p:cNvSpPr txBox="1"/>
          <p:nvPr/>
        </p:nvSpPr>
        <p:spPr>
          <a:xfrm>
            <a:off x="240237" y="133180"/>
            <a:ext cx="9603506" cy="1200329"/>
          </a:xfrm>
          <a:prstGeom prst="rect">
            <a:avLst/>
          </a:prstGeom>
          <a:noFill/>
        </p:spPr>
        <p:txBody>
          <a:bodyPr wrap="square" rtlCol="0">
            <a:spAutoFit/>
          </a:bodyPr>
          <a:lstStyle/>
          <a:p>
            <a:pPr algn="ctr"/>
            <a:r>
              <a:rPr lang="en-US" sz="3600" dirty="0">
                <a:solidFill>
                  <a:schemeClr val="accent5">
                    <a:lumMod val="75000"/>
                  </a:schemeClr>
                </a:solidFill>
                <a:latin typeface="Arial" panose="020B0604020202020204" pitchFamily="34" charset="0"/>
                <a:cs typeface="Arial" panose="020B0604020202020204" pitchFamily="34" charset="0"/>
              </a:rPr>
              <a:t>Effectiveness hierarchy of dietary</a:t>
            </a:r>
          </a:p>
          <a:p>
            <a:pPr algn="ctr"/>
            <a:r>
              <a:rPr lang="en-US" sz="3600" dirty="0">
                <a:solidFill>
                  <a:schemeClr val="accent5">
                    <a:lumMod val="75000"/>
                  </a:schemeClr>
                </a:solidFill>
                <a:latin typeface="Arial" panose="020B0604020202020204" pitchFamily="34" charset="0"/>
                <a:cs typeface="Arial" panose="020B0604020202020204" pitchFamily="34" charset="0"/>
              </a:rPr>
              <a:t>salt reduction policies</a:t>
            </a:r>
          </a:p>
        </p:txBody>
      </p:sp>
    </p:spTree>
    <p:extLst>
      <p:ext uri="{BB962C8B-B14F-4D97-AF65-F5344CB8AC3E}">
        <p14:creationId xmlns:p14="http://schemas.microsoft.com/office/powerpoint/2010/main" val="20666484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a:spLocks noChangeArrowheads="1"/>
          </p:cNvSpPr>
          <p:nvPr/>
        </p:nvSpPr>
        <p:spPr bwMode="auto">
          <a:xfrm>
            <a:off x="537984" y="6226265"/>
            <a:ext cx="3277629"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eaLnBrk="1" hangingPunct="1"/>
            <a:r>
              <a:rPr lang="en-US" sz="1200" i="1" dirty="0">
                <a:latin typeface="Calibri" charset="0"/>
              </a:rPr>
              <a:t>Gillespie DOS et al. </a:t>
            </a:r>
            <a:r>
              <a:rPr lang="en-US" sz="1200" i="1" dirty="0" err="1">
                <a:latin typeface="Calibri" charset="0"/>
              </a:rPr>
              <a:t>PLoS</a:t>
            </a:r>
            <a:r>
              <a:rPr lang="en-US" sz="1200" i="1" dirty="0">
                <a:latin typeface="Calibri" charset="0"/>
              </a:rPr>
              <a:t> ONE 2015; 10: e0127927</a:t>
            </a:r>
            <a:endParaRPr lang="en-GB" sz="1200" i="1"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5552" y="1653102"/>
            <a:ext cx="8226904" cy="4332836"/>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Lst>
        </p:spPr>
      </p:pic>
      <p:sp>
        <p:nvSpPr>
          <p:cNvPr id="2" name="TextBox 1"/>
          <p:cNvSpPr txBox="1"/>
          <p:nvPr/>
        </p:nvSpPr>
        <p:spPr>
          <a:xfrm rot="16200000">
            <a:off x="1474199" y="3973566"/>
            <a:ext cx="2494594" cy="307777"/>
          </a:xfrm>
          <a:prstGeom prst="rect">
            <a:avLst/>
          </a:prstGeom>
          <a:noFill/>
        </p:spPr>
        <p:txBody>
          <a:bodyPr wrap="none" rtlCol="0">
            <a:spAutoFit/>
          </a:bodyPr>
          <a:lstStyle/>
          <a:p>
            <a:r>
              <a:rPr lang="en-GB" sz="1400" dirty="0">
                <a:solidFill>
                  <a:srgbClr val="FF0000"/>
                </a:solidFill>
              </a:rPr>
              <a:t>Greater reduction in low SES</a:t>
            </a:r>
          </a:p>
        </p:txBody>
      </p:sp>
      <p:sp>
        <p:nvSpPr>
          <p:cNvPr id="8" name="TextBox 7">
            <a:extLst>
              <a:ext uri="{FF2B5EF4-FFF2-40B4-BE49-F238E27FC236}">
                <a16:creationId xmlns:a16="http://schemas.microsoft.com/office/drawing/2014/main" id="{28A56562-9190-8F48-A296-8CBD48FA4FAF}"/>
              </a:ext>
            </a:extLst>
          </p:cNvPr>
          <p:cNvSpPr txBox="1"/>
          <p:nvPr/>
        </p:nvSpPr>
        <p:spPr>
          <a:xfrm>
            <a:off x="0" y="212447"/>
            <a:ext cx="9603506" cy="1200329"/>
          </a:xfrm>
          <a:prstGeom prst="rect">
            <a:avLst/>
          </a:prstGeom>
          <a:noFill/>
        </p:spPr>
        <p:txBody>
          <a:bodyPr wrap="square" rtlCol="0">
            <a:spAutoFit/>
          </a:bodyPr>
          <a:lstStyle/>
          <a:p>
            <a:pPr algn="ctr"/>
            <a:r>
              <a:rPr lang="en-US" sz="3600" dirty="0">
                <a:solidFill>
                  <a:schemeClr val="accent5">
                    <a:lumMod val="75000"/>
                  </a:schemeClr>
                </a:solidFill>
                <a:latin typeface="Arial" panose="020B0604020202020204" pitchFamily="34" charset="0"/>
                <a:cs typeface="Arial" panose="020B0604020202020204" pitchFamily="34" charset="0"/>
              </a:rPr>
              <a:t>Policy forecast</a:t>
            </a:r>
            <a:r>
              <a:rPr lang="en-US" sz="3600" baseline="30000" dirty="0">
                <a:solidFill>
                  <a:schemeClr val="accent5">
                    <a:lumMod val="75000"/>
                  </a:schemeClr>
                </a:solidFill>
                <a:latin typeface="Arial" panose="020B0604020202020204" pitchFamily="34" charset="0"/>
                <a:cs typeface="Arial" panose="020B0604020202020204" pitchFamily="34" charset="0"/>
              </a:rPr>
              <a:t>♰</a:t>
            </a:r>
            <a:r>
              <a:rPr lang="en-US" sz="3600" dirty="0">
                <a:solidFill>
                  <a:schemeClr val="accent5">
                    <a:lumMod val="75000"/>
                  </a:schemeClr>
                </a:solidFill>
                <a:latin typeface="Arial" panose="020B0604020202020204" pitchFamily="34" charset="0"/>
                <a:cs typeface="Arial" panose="020B0604020202020204" pitchFamily="34" charset="0"/>
              </a:rPr>
              <a:t> of different policies on </a:t>
            </a:r>
          </a:p>
          <a:p>
            <a:pPr algn="ctr"/>
            <a:r>
              <a:rPr lang="en-US" sz="3600" dirty="0">
                <a:solidFill>
                  <a:schemeClr val="accent5">
                    <a:lumMod val="75000"/>
                  </a:schemeClr>
                </a:solidFill>
                <a:latin typeface="Arial" panose="020B0604020202020204" pitchFamily="34" charset="0"/>
                <a:cs typeface="Arial" panose="020B0604020202020204" pitchFamily="34" charset="0"/>
              </a:rPr>
              <a:t>health equity and effectiveness</a:t>
            </a:r>
          </a:p>
        </p:txBody>
      </p:sp>
      <p:sp>
        <p:nvSpPr>
          <p:cNvPr id="9" name="Rectangle 4">
            <a:extLst>
              <a:ext uri="{FF2B5EF4-FFF2-40B4-BE49-F238E27FC236}">
                <a16:creationId xmlns:a16="http://schemas.microsoft.com/office/drawing/2014/main" id="{91644437-AC6A-CA40-8C1C-3C6B2F739D31}"/>
              </a:ext>
            </a:extLst>
          </p:cNvPr>
          <p:cNvSpPr>
            <a:spLocks noChangeArrowheads="1"/>
          </p:cNvSpPr>
          <p:nvPr/>
        </p:nvSpPr>
        <p:spPr bwMode="auto">
          <a:xfrm>
            <a:off x="8376389" y="6226264"/>
            <a:ext cx="2778325"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eaLnBrk="1" hangingPunct="1"/>
            <a:r>
              <a:rPr lang="en-US" sz="1200" i="1" baseline="30000" dirty="0">
                <a:latin typeface="Calibri" charset="0"/>
              </a:rPr>
              <a:t>♰</a:t>
            </a:r>
            <a:r>
              <a:rPr lang="en-US" sz="1200" i="1" dirty="0">
                <a:latin typeface="Calibri" charset="0"/>
              </a:rPr>
              <a:t>Modelling based on England up to 2025</a:t>
            </a:r>
            <a:endParaRPr lang="en-GB" sz="1200" i="1" dirty="0"/>
          </a:p>
        </p:txBody>
      </p:sp>
    </p:spTree>
    <p:extLst>
      <p:ext uri="{BB962C8B-B14F-4D97-AF65-F5344CB8AC3E}">
        <p14:creationId xmlns:p14="http://schemas.microsoft.com/office/powerpoint/2010/main" val="3302360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1B95803B-7EA6-E641-ABC3-F9000F6A85AA}"/>
              </a:ext>
            </a:extLst>
          </p:cNvPr>
          <p:cNvGrpSpPr/>
          <p:nvPr/>
        </p:nvGrpSpPr>
        <p:grpSpPr>
          <a:xfrm>
            <a:off x="4359079" y="1403459"/>
            <a:ext cx="7379486" cy="4994772"/>
            <a:chOff x="4359079" y="1403459"/>
            <a:chExt cx="7379486" cy="4994772"/>
          </a:xfrm>
        </p:grpSpPr>
        <p:pic>
          <p:nvPicPr>
            <p:cNvPr id="3" name="Picture 2"/>
            <p:cNvPicPr>
              <a:picLocks noChangeAspect="1"/>
            </p:cNvPicPr>
            <p:nvPr/>
          </p:nvPicPr>
          <p:blipFill>
            <a:blip r:embed="rId3"/>
            <a:stretch>
              <a:fillRect/>
            </a:stretch>
          </p:blipFill>
          <p:spPr>
            <a:xfrm>
              <a:off x="4359079" y="1403459"/>
              <a:ext cx="3411369" cy="49947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p:cNvPicPr>
              <a:picLocks noChangeAspect="1"/>
            </p:cNvPicPr>
            <p:nvPr/>
          </p:nvPicPr>
          <p:blipFill>
            <a:blip r:embed="rId4"/>
            <a:stretch>
              <a:fillRect/>
            </a:stretch>
          </p:blipFill>
          <p:spPr>
            <a:xfrm>
              <a:off x="8264724" y="1403459"/>
              <a:ext cx="3473841" cy="49947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Right Arrow 5"/>
            <p:cNvSpPr/>
            <p:nvPr/>
          </p:nvSpPr>
          <p:spPr>
            <a:xfrm>
              <a:off x="7008448" y="3900845"/>
              <a:ext cx="1524000" cy="615909"/>
            </a:xfrm>
            <a:prstGeom prst="rightArrow">
              <a:avLst/>
            </a:prstGeom>
            <a:solidFill>
              <a:schemeClr val="accent1">
                <a:lumMod val="75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1400" dirty="0">
                  <a:solidFill>
                    <a:schemeClr val="bg1"/>
                  </a:solidFill>
                  <a:latin typeface="Arial" panose="020B0604020202020204" pitchFamily="34" charset="0"/>
                  <a:cs typeface="Arial" panose="020B0604020202020204" pitchFamily="34" charset="0"/>
                </a:rPr>
                <a:t>Salt reduction</a:t>
              </a:r>
            </a:p>
          </p:txBody>
        </p:sp>
      </p:grpSp>
      <p:sp>
        <p:nvSpPr>
          <p:cNvPr id="2" name="TextBox 1">
            <a:extLst>
              <a:ext uri="{FF2B5EF4-FFF2-40B4-BE49-F238E27FC236}">
                <a16:creationId xmlns:a16="http://schemas.microsoft.com/office/drawing/2014/main" id="{61C6C50F-5F06-4B44-BD35-26E006938222}"/>
              </a:ext>
            </a:extLst>
          </p:cNvPr>
          <p:cNvSpPr txBox="1"/>
          <p:nvPr/>
        </p:nvSpPr>
        <p:spPr>
          <a:xfrm>
            <a:off x="321738" y="150225"/>
            <a:ext cx="8098627" cy="954107"/>
          </a:xfrm>
          <a:prstGeom prst="rect">
            <a:avLst/>
          </a:prstGeom>
          <a:noFill/>
          <a:ln>
            <a:solidFill>
              <a:schemeClr val="accent1"/>
            </a:solidFill>
          </a:ln>
        </p:spPr>
        <p:txBody>
          <a:bodyPr wrap="none" rtlCol="0">
            <a:spAutoFit/>
          </a:bodyPr>
          <a:lstStyle/>
          <a:p>
            <a:r>
              <a:rPr lang="en-US" sz="2800" dirty="0">
                <a:solidFill>
                  <a:schemeClr val="accent1"/>
                </a:solidFill>
                <a:latin typeface="Arial" panose="020B0604020202020204" pitchFamily="34" charset="0"/>
                <a:cs typeface="Arial" panose="020B0604020202020204" pitchFamily="34" charset="0"/>
              </a:rPr>
              <a:t>World Health Organization position on population </a:t>
            </a:r>
          </a:p>
          <a:p>
            <a:r>
              <a:rPr lang="en-US" sz="2800" dirty="0">
                <a:solidFill>
                  <a:schemeClr val="accent1"/>
                </a:solidFill>
                <a:latin typeface="Arial" panose="020B0604020202020204" pitchFamily="34" charset="0"/>
                <a:cs typeface="Arial" panose="020B0604020202020204" pitchFamily="34" charset="0"/>
              </a:rPr>
              <a:t>dietary sodium reduction</a:t>
            </a:r>
          </a:p>
        </p:txBody>
      </p:sp>
      <p:pic>
        <p:nvPicPr>
          <p:cNvPr id="11" name="Picture 10" descr="Diagram&#10;&#10;Description automatically generated">
            <a:extLst>
              <a:ext uri="{FF2B5EF4-FFF2-40B4-BE49-F238E27FC236}">
                <a16:creationId xmlns:a16="http://schemas.microsoft.com/office/drawing/2014/main" id="{D3BD919C-E884-2548-8237-A56B6C195E51}"/>
              </a:ext>
            </a:extLst>
          </p:cNvPr>
          <p:cNvPicPr>
            <a:picLocks noChangeAspect="1"/>
          </p:cNvPicPr>
          <p:nvPr/>
        </p:nvPicPr>
        <p:blipFill>
          <a:blip r:embed="rId5"/>
          <a:stretch>
            <a:fillRect/>
          </a:stretch>
        </p:blipFill>
        <p:spPr>
          <a:xfrm>
            <a:off x="453435" y="1403459"/>
            <a:ext cx="3411369" cy="4994772"/>
          </a:xfrm>
          <a:prstGeom prst="rect">
            <a:avLst/>
          </a:prstGeom>
        </p:spPr>
      </p:pic>
      <p:grpSp>
        <p:nvGrpSpPr>
          <p:cNvPr id="16" name="Group 15">
            <a:extLst>
              <a:ext uri="{FF2B5EF4-FFF2-40B4-BE49-F238E27FC236}">
                <a16:creationId xmlns:a16="http://schemas.microsoft.com/office/drawing/2014/main" id="{22C971D9-268E-3444-BE64-6A5DD40964C8}"/>
              </a:ext>
            </a:extLst>
          </p:cNvPr>
          <p:cNvGrpSpPr/>
          <p:nvPr/>
        </p:nvGrpSpPr>
        <p:grpSpPr>
          <a:xfrm>
            <a:off x="453435" y="2508884"/>
            <a:ext cx="3411368" cy="4027846"/>
            <a:chOff x="453435" y="2508884"/>
            <a:chExt cx="3411368" cy="4027846"/>
          </a:xfrm>
        </p:grpSpPr>
        <p:sp>
          <p:nvSpPr>
            <p:cNvPr id="13" name="TextBox 12">
              <a:extLst>
                <a:ext uri="{FF2B5EF4-FFF2-40B4-BE49-F238E27FC236}">
                  <a16:creationId xmlns:a16="http://schemas.microsoft.com/office/drawing/2014/main" id="{1C606AD1-144C-124E-BC86-6714ECB6C8F2}"/>
                </a:ext>
              </a:extLst>
            </p:cNvPr>
            <p:cNvSpPr txBox="1"/>
            <p:nvPr/>
          </p:nvSpPr>
          <p:spPr>
            <a:xfrm>
              <a:off x="453435" y="2508884"/>
              <a:ext cx="3411368" cy="3108543"/>
            </a:xfrm>
            <a:prstGeom prst="rect">
              <a:avLst/>
            </a:prstGeom>
            <a:noFill/>
          </p:spPr>
          <p:txBody>
            <a:bodyPr wrap="square" rtlCol="0">
              <a:spAutoFit/>
            </a:bodyPr>
            <a:lstStyle/>
            <a:p>
              <a:pPr algn="just"/>
              <a:r>
                <a:rPr lang="en-US" sz="1400" i="1" dirty="0"/>
                <a:t>Reduction in sodium intake to reduce BP and CVD in adults to &lt;2g per day (5g salt per day)</a:t>
              </a:r>
              <a:r>
                <a:rPr lang="en-US" sz="1400" i="1" baseline="30000" dirty="0"/>
                <a:t>♰</a:t>
              </a:r>
              <a:r>
                <a:rPr lang="en-US" sz="1400" i="1" dirty="0"/>
                <a:t>.</a:t>
              </a:r>
            </a:p>
            <a:p>
              <a:pPr algn="just"/>
              <a:endParaRPr lang="en-US" sz="1400" i="1" dirty="0"/>
            </a:p>
            <a:p>
              <a:pPr algn="just"/>
              <a:endParaRPr lang="en-US" sz="1400" i="1" dirty="0"/>
            </a:p>
            <a:p>
              <a:pPr algn="just"/>
              <a:endParaRPr lang="en-US" sz="1400" i="1" dirty="0"/>
            </a:p>
            <a:p>
              <a:pPr algn="just"/>
              <a:endParaRPr lang="en-US" sz="1400" i="1" dirty="0"/>
            </a:p>
            <a:p>
              <a:pPr algn="just"/>
              <a:endParaRPr lang="en-US" sz="1400" i="1" dirty="0"/>
            </a:p>
            <a:p>
              <a:pPr algn="just"/>
              <a:endParaRPr lang="en-US" sz="1400" i="1" dirty="0"/>
            </a:p>
            <a:p>
              <a:pPr algn="just"/>
              <a:endParaRPr lang="en-US" sz="1400" dirty="0"/>
            </a:p>
            <a:p>
              <a:pPr algn="just"/>
              <a:r>
                <a:rPr lang="en-US" sz="1400" i="1" dirty="0"/>
                <a:t>To control BP in children targets should be adjusted downwards based on the energy requirements of children relative to those of adults.</a:t>
              </a:r>
            </a:p>
          </p:txBody>
        </p:sp>
        <p:sp>
          <p:nvSpPr>
            <p:cNvPr id="15" name="TextBox 14">
              <a:extLst>
                <a:ext uri="{FF2B5EF4-FFF2-40B4-BE49-F238E27FC236}">
                  <a16:creationId xmlns:a16="http://schemas.microsoft.com/office/drawing/2014/main" id="{350A1A65-C6D8-CA4D-AD66-C136F0EC2CBB}"/>
                </a:ext>
              </a:extLst>
            </p:cNvPr>
            <p:cNvSpPr txBox="1"/>
            <p:nvPr/>
          </p:nvSpPr>
          <p:spPr>
            <a:xfrm>
              <a:off x="453435" y="6259731"/>
              <a:ext cx="2082621" cy="276999"/>
            </a:xfrm>
            <a:prstGeom prst="rect">
              <a:avLst/>
            </a:prstGeom>
            <a:noFill/>
          </p:spPr>
          <p:txBody>
            <a:bodyPr wrap="none" rtlCol="0">
              <a:spAutoFit/>
            </a:bodyPr>
            <a:lstStyle/>
            <a:p>
              <a:r>
                <a:rPr lang="en-US" sz="1200" baseline="30000" dirty="0">
                  <a:solidFill>
                    <a:schemeClr val="accent1"/>
                  </a:solidFill>
                </a:rPr>
                <a:t>♰</a:t>
              </a:r>
              <a:r>
                <a:rPr lang="en-US" sz="1200" i="1" dirty="0">
                  <a:solidFill>
                    <a:schemeClr val="accent1"/>
                  </a:solidFill>
                </a:rPr>
                <a:t>1g of sodium in 2.5g of salt</a:t>
              </a:r>
            </a:p>
          </p:txBody>
        </p:sp>
      </p:grpSp>
    </p:spTree>
    <p:extLst>
      <p:ext uri="{BB962C8B-B14F-4D97-AF65-F5344CB8AC3E}">
        <p14:creationId xmlns:p14="http://schemas.microsoft.com/office/powerpoint/2010/main" val="1577194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699F85-91BB-4940-AADE-0CED1FC2934F}"/>
              </a:ext>
            </a:extLst>
          </p:cNvPr>
          <p:cNvSpPr/>
          <p:nvPr/>
        </p:nvSpPr>
        <p:spPr>
          <a:xfrm>
            <a:off x="481942" y="1112981"/>
            <a:ext cx="11228116" cy="4632037"/>
          </a:xfrm>
          <a:prstGeom prst="rect">
            <a:avLst/>
          </a:prstGeom>
        </p:spPr>
        <p:txBody>
          <a:bodyPr wrap="square" anchor="ctr">
            <a:spAutoFit/>
          </a:bodyPr>
          <a:lstStyle/>
          <a:p>
            <a:pPr marL="285750" indent="-285750">
              <a:spcAft>
                <a:spcPts val="600"/>
              </a:spcAft>
              <a:buClr>
                <a:schemeClr val="accent1">
                  <a:lumMod val="60000"/>
                  <a:lumOff val="40000"/>
                </a:schemeClr>
              </a:buClr>
              <a:buFont typeface="Wingdings" pitchFamily="2" charset="2"/>
              <a:buChar char="ü"/>
            </a:pPr>
            <a:r>
              <a:rPr lang="en-GB" sz="2000" dirty="0">
                <a:solidFill>
                  <a:srgbClr val="3C4245"/>
                </a:solidFill>
                <a:latin typeface="Arial" panose="020B0604020202020204" pitchFamily="34" charset="0"/>
              </a:rPr>
              <a:t>High sodium consumption (&gt;2 g/day, equivalent to 5g salt/day) causes </a:t>
            </a:r>
            <a:r>
              <a:rPr lang="en-GB" sz="2000" u="sng" dirty="0">
                <a:solidFill>
                  <a:srgbClr val="3C4245"/>
                </a:solidFill>
                <a:latin typeface="Arial" panose="020B0604020202020204" pitchFamily="34" charset="0"/>
              </a:rPr>
              <a:t>high blood pressure</a:t>
            </a:r>
            <a:r>
              <a:rPr lang="en-GB" sz="2000" b="1" dirty="0">
                <a:solidFill>
                  <a:srgbClr val="3C4245"/>
                </a:solidFill>
                <a:latin typeface="Arial" panose="020B0604020202020204" pitchFamily="34" charset="0"/>
              </a:rPr>
              <a:t> </a:t>
            </a:r>
            <a:r>
              <a:rPr lang="en-GB" sz="2000" dirty="0">
                <a:solidFill>
                  <a:srgbClr val="3C4245"/>
                </a:solidFill>
                <a:latin typeface="Arial" panose="020B0604020202020204" pitchFamily="34" charset="0"/>
              </a:rPr>
              <a:t>and increases the risk of </a:t>
            </a:r>
            <a:r>
              <a:rPr lang="en-GB" sz="2000" u="sng" dirty="0">
                <a:solidFill>
                  <a:srgbClr val="3C4245"/>
                </a:solidFill>
                <a:latin typeface="Arial" panose="020B0604020202020204" pitchFamily="34" charset="0"/>
              </a:rPr>
              <a:t>CVD</a:t>
            </a:r>
            <a:r>
              <a:rPr lang="en-GB" sz="2000" dirty="0">
                <a:solidFill>
                  <a:srgbClr val="3C4245"/>
                </a:solidFill>
                <a:latin typeface="Arial" panose="020B0604020202020204" pitchFamily="34" charset="0"/>
              </a:rPr>
              <a:t>.</a:t>
            </a:r>
          </a:p>
          <a:p>
            <a:pPr marL="285750" indent="-285750">
              <a:spcAft>
                <a:spcPts val="600"/>
              </a:spcAft>
              <a:buClr>
                <a:schemeClr val="accent1">
                  <a:lumMod val="60000"/>
                  <a:lumOff val="40000"/>
                </a:schemeClr>
              </a:buClr>
              <a:buFont typeface="Wingdings" pitchFamily="2" charset="2"/>
              <a:buChar char="ü"/>
            </a:pPr>
            <a:r>
              <a:rPr lang="en-GB" sz="2000" dirty="0">
                <a:solidFill>
                  <a:srgbClr val="3C4245"/>
                </a:solidFill>
                <a:latin typeface="Arial" panose="020B0604020202020204" pitchFamily="34" charset="0"/>
              </a:rPr>
              <a:t>The main source of dietary sodium is </a:t>
            </a:r>
            <a:r>
              <a:rPr lang="en-GB" sz="2000" u="sng" dirty="0">
                <a:solidFill>
                  <a:srgbClr val="3C4245"/>
                </a:solidFill>
                <a:latin typeface="Arial" panose="020B0604020202020204" pitchFamily="34" charset="0"/>
              </a:rPr>
              <a:t>salt</a:t>
            </a:r>
            <a:r>
              <a:rPr lang="en-GB" sz="2000" dirty="0">
                <a:solidFill>
                  <a:srgbClr val="3C4245"/>
                </a:solidFill>
                <a:latin typeface="Arial" panose="020B0604020202020204" pitchFamily="34" charset="0"/>
              </a:rPr>
              <a:t> (also from MSG, soy sauce, other condiments used in many parts of the world).</a:t>
            </a:r>
          </a:p>
          <a:p>
            <a:pPr marL="285750" indent="-285750">
              <a:spcAft>
                <a:spcPts val="600"/>
              </a:spcAft>
              <a:buClr>
                <a:schemeClr val="accent1">
                  <a:lumMod val="60000"/>
                  <a:lumOff val="40000"/>
                </a:schemeClr>
              </a:buClr>
              <a:buFont typeface="Wingdings" pitchFamily="2" charset="2"/>
              <a:buChar char="ü"/>
            </a:pPr>
            <a:r>
              <a:rPr lang="en-GB" sz="2000" dirty="0">
                <a:solidFill>
                  <a:srgbClr val="3C4245"/>
                </a:solidFill>
                <a:latin typeface="Arial" panose="020B0604020202020204" pitchFamily="34" charset="0"/>
              </a:rPr>
              <a:t>Most </a:t>
            </a:r>
            <a:r>
              <a:rPr lang="en-GB" sz="2000" u="sng" dirty="0">
                <a:solidFill>
                  <a:srgbClr val="3C4245"/>
                </a:solidFill>
                <a:latin typeface="Arial" panose="020B0604020202020204" pitchFamily="34" charset="0"/>
              </a:rPr>
              <a:t>people consume too much salt </a:t>
            </a:r>
            <a:r>
              <a:rPr lang="en-GB" sz="2000" dirty="0">
                <a:solidFill>
                  <a:srgbClr val="3C4245"/>
                </a:solidFill>
                <a:latin typeface="Arial" panose="020B0604020202020204" pitchFamily="34" charset="0"/>
              </a:rPr>
              <a:t>(on average 9–12 g/day).</a:t>
            </a:r>
          </a:p>
          <a:p>
            <a:pPr marL="285750" indent="-285750">
              <a:spcAft>
                <a:spcPts val="600"/>
              </a:spcAft>
              <a:buClr>
                <a:schemeClr val="accent1">
                  <a:lumMod val="60000"/>
                  <a:lumOff val="40000"/>
                </a:schemeClr>
              </a:buClr>
              <a:buFont typeface="Wingdings" pitchFamily="2" charset="2"/>
              <a:buChar char="ü"/>
            </a:pPr>
            <a:r>
              <a:rPr lang="en-GB" sz="2000" dirty="0">
                <a:solidFill>
                  <a:srgbClr val="3C4245"/>
                </a:solidFill>
                <a:latin typeface="Arial" panose="020B0604020202020204" pitchFamily="34" charset="0"/>
              </a:rPr>
              <a:t>The </a:t>
            </a:r>
            <a:r>
              <a:rPr lang="en-GB" sz="2000" u="sng" dirty="0">
                <a:solidFill>
                  <a:srgbClr val="3C4245"/>
                </a:solidFill>
                <a:latin typeface="Arial" panose="020B0604020202020204" pitchFamily="34" charset="0"/>
              </a:rPr>
              <a:t>principal benefit </a:t>
            </a:r>
            <a:r>
              <a:rPr lang="en-GB" sz="2000" dirty="0">
                <a:solidFill>
                  <a:srgbClr val="3C4245"/>
                </a:solidFill>
                <a:latin typeface="Arial" panose="020B0604020202020204" pitchFamily="34" charset="0"/>
              </a:rPr>
              <a:t>of lowering salt intake is a </a:t>
            </a:r>
            <a:r>
              <a:rPr lang="en-GB" sz="2000" u="sng" dirty="0">
                <a:solidFill>
                  <a:srgbClr val="3C4245"/>
                </a:solidFill>
                <a:latin typeface="Arial" panose="020B0604020202020204" pitchFamily="34" charset="0"/>
              </a:rPr>
              <a:t>reduction in high blood pressure </a:t>
            </a:r>
            <a:r>
              <a:rPr lang="en-GB" sz="2000" dirty="0">
                <a:solidFill>
                  <a:srgbClr val="3C4245"/>
                </a:solidFill>
                <a:latin typeface="Arial" panose="020B0604020202020204" pitchFamily="34" charset="0"/>
              </a:rPr>
              <a:t>(hypertension).</a:t>
            </a:r>
          </a:p>
          <a:p>
            <a:pPr marL="285750" indent="-285750">
              <a:spcAft>
                <a:spcPts val="600"/>
              </a:spcAft>
              <a:buClr>
                <a:schemeClr val="accent1">
                  <a:lumMod val="60000"/>
                  <a:lumOff val="40000"/>
                </a:schemeClr>
              </a:buClr>
              <a:buFont typeface="Wingdings" pitchFamily="2" charset="2"/>
              <a:buChar char="ü"/>
            </a:pPr>
            <a:r>
              <a:rPr lang="en-GB" sz="2000" dirty="0">
                <a:solidFill>
                  <a:srgbClr val="3C4245"/>
                </a:solidFill>
                <a:latin typeface="Arial" panose="020B0604020202020204" pitchFamily="34" charset="0"/>
              </a:rPr>
              <a:t>Salt intake &lt;5 g/day for adults helps to reduce blood pressure </a:t>
            </a:r>
            <a:r>
              <a:rPr lang="en-GB" sz="2000" u="sng" dirty="0">
                <a:solidFill>
                  <a:srgbClr val="3C4245"/>
                </a:solidFill>
                <a:latin typeface="Arial" panose="020B0604020202020204" pitchFamily="34" charset="0"/>
              </a:rPr>
              <a:t>and risk of CVD.</a:t>
            </a:r>
          </a:p>
          <a:p>
            <a:pPr marL="285750" indent="-285750">
              <a:spcAft>
                <a:spcPts val="600"/>
              </a:spcAft>
              <a:buClr>
                <a:schemeClr val="accent1">
                  <a:lumMod val="60000"/>
                  <a:lumOff val="40000"/>
                </a:schemeClr>
              </a:buClr>
              <a:buFont typeface="Wingdings" pitchFamily="2" charset="2"/>
              <a:buChar char="ü"/>
            </a:pPr>
            <a:r>
              <a:rPr lang="en-GB" sz="2000" dirty="0">
                <a:solidFill>
                  <a:srgbClr val="3C4245"/>
                </a:solidFill>
                <a:latin typeface="Arial" panose="020B0604020202020204" pitchFamily="34" charset="0"/>
              </a:rPr>
              <a:t>WHO Member States agreed to reduce the global population’s intake of salt by a relative 30% by 2025.</a:t>
            </a:r>
          </a:p>
          <a:p>
            <a:pPr marL="285750" indent="-285750">
              <a:spcAft>
                <a:spcPts val="600"/>
              </a:spcAft>
              <a:buClr>
                <a:schemeClr val="accent1">
                  <a:lumMod val="60000"/>
                  <a:lumOff val="40000"/>
                </a:schemeClr>
              </a:buClr>
              <a:buFont typeface="Wingdings" pitchFamily="2" charset="2"/>
              <a:buChar char="ü"/>
            </a:pPr>
            <a:r>
              <a:rPr lang="en-GB" sz="2000" dirty="0">
                <a:solidFill>
                  <a:srgbClr val="3C4245"/>
                </a:solidFill>
                <a:latin typeface="Arial" panose="020B0604020202020204" pitchFamily="34" charset="0"/>
              </a:rPr>
              <a:t>Reducing salt intake is one of the most </a:t>
            </a:r>
            <a:r>
              <a:rPr lang="en-GB" sz="2000" u="sng" dirty="0">
                <a:solidFill>
                  <a:srgbClr val="3C4245"/>
                </a:solidFill>
                <a:latin typeface="Arial" panose="020B0604020202020204" pitchFamily="34" charset="0"/>
              </a:rPr>
              <a:t>cost-effective</a:t>
            </a:r>
            <a:r>
              <a:rPr lang="en-GB" sz="2000" dirty="0">
                <a:solidFill>
                  <a:srgbClr val="3C4245"/>
                </a:solidFill>
                <a:latin typeface="Arial" panose="020B0604020202020204" pitchFamily="34" charset="0"/>
              </a:rPr>
              <a:t> measures to improve population health outcomes. </a:t>
            </a:r>
          </a:p>
          <a:p>
            <a:pPr marL="285750" indent="-285750">
              <a:spcAft>
                <a:spcPts val="600"/>
              </a:spcAft>
              <a:buClr>
                <a:schemeClr val="accent1">
                  <a:lumMod val="60000"/>
                  <a:lumOff val="40000"/>
                </a:schemeClr>
              </a:buClr>
              <a:buFont typeface="Wingdings" pitchFamily="2" charset="2"/>
              <a:buChar char="ü"/>
            </a:pPr>
            <a:r>
              <a:rPr lang="en-GB" sz="2000" dirty="0">
                <a:solidFill>
                  <a:srgbClr val="3C4245"/>
                </a:solidFill>
                <a:latin typeface="Arial" panose="020B0604020202020204" pitchFamily="34" charset="0"/>
              </a:rPr>
              <a:t>About </a:t>
            </a:r>
            <a:r>
              <a:rPr lang="en-GB" sz="2000" u="sng" dirty="0">
                <a:solidFill>
                  <a:srgbClr val="3C4245"/>
                </a:solidFill>
                <a:latin typeface="Arial" panose="020B0604020202020204" pitchFamily="34" charset="0"/>
              </a:rPr>
              <a:t>2.5 million deaths per year </a:t>
            </a:r>
            <a:r>
              <a:rPr lang="en-GB" sz="2000" dirty="0">
                <a:solidFill>
                  <a:srgbClr val="3C4245"/>
                </a:solidFill>
                <a:latin typeface="Arial" panose="020B0604020202020204" pitchFamily="34" charset="0"/>
              </a:rPr>
              <a:t>could be prevented if global salt consumption were reduced to the recommended level.</a:t>
            </a:r>
            <a:endParaRPr lang="en-GB" sz="2000" i="0" dirty="0">
              <a:solidFill>
                <a:srgbClr val="3C4245"/>
              </a:solidFill>
              <a:effectLst/>
              <a:latin typeface="Arial" panose="020B0604020202020204" pitchFamily="34" charset="0"/>
            </a:endParaRPr>
          </a:p>
        </p:txBody>
      </p:sp>
      <p:sp>
        <p:nvSpPr>
          <p:cNvPr id="3" name="TextBox 2">
            <a:extLst>
              <a:ext uri="{FF2B5EF4-FFF2-40B4-BE49-F238E27FC236}">
                <a16:creationId xmlns:a16="http://schemas.microsoft.com/office/drawing/2014/main" id="{2FBF6023-C4F5-C040-899B-5DCE7507C116}"/>
              </a:ext>
            </a:extLst>
          </p:cNvPr>
          <p:cNvSpPr txBox="1"/>
          <p:nvPr/>
        </p:nvSpPr>
        <p:spPr>
          <a:xfrm>
            <a:off x="556053" y="419076"/>
            <a:ext cx="9913827" cy="584775"/>
          </a:xfrm>
          <a:prstGeom prst="rect">
            <a:avLst/>
          </a:prstGeom>
          <a:noFill/>
        </p:spPr>
        <p:txBody>
          <a:bodyPr wrap="square" rtlCol="0">
            <a:spAutoFit/>
          </a:bodyPr>
          <a:lstStyle/>
          <a:p>
            <a:pPr algn="ctr"/>
            <a:r>
              <a:rPr lang="en-US" sz="3200" dirty="0">
                <a:solidFill>
                  <a:schemeClr val="accent5">
                    <a:lumMod val="75000"/>
                  </a:schemeClr>
                </a:solidFill>
                <a:latin typeface="Arial" panose="020B0604020202020204" pitchFamily="34" charset="0"/>
                <a:cs typeface="Arial" panose="020B0604020202020204" pitchFamily="34" charset="0"/>
              </a:rPr>
              <a:t>Sodium (Salt)</a:t>
            </a:r>
            <a:r>
              <a:rPr lang="en-US" sz="3200" baseline="30000" dirty="0">
                <a:solidFill>
                  <a:schemeClr val="accent5">
                    <a:lumMod val="75000"/>
                  </a:schemeClr>
                </a:solidFill>
                <a:latin typeface="Arial" panose="020B0604020202020204" pitchFamily="34" charset="0"/>
                <a:cs typeface="Arial" panose="020B0604020202020204" pitchFamily="34" charset="0"/>
              </a:rPr>
              <a:t>♰</a:t>
            </a:r>
            <a:r>
              <a:rPr lang="en-US" sz="3200" dirty="0">
                <a:solidFill>
                  <a:schemeClr val="accent5">
                    <a:lumMod val="75000"/>
                  </a:schemeClr>
                </a:solidFill>
                <a:latin typeface="Arial" panose="020B0604020202020204" pitchFamily="34" charset="0"/>
                <a:cs typeface="Arial" panose="020B0604020202020204" pitchFamily="34" charset="0"/>
              </a:rPr>
              <a:t> reduction: key facts</a:t>
            </a:r>
          </a:p>
        </p:txBody>
      </p:sp>
      <p:sp>
        <p:nvSpPr>
          <p:cNvPr id="4" name="TextBox 3">
            <a:extLst>
              <a:ext uri="{FF2B5EF4-FFF2-40B4-BE49-F238E27FC236}">
                <a16:creationId xmlns:a16="http://schemas.microsoft.com/office/drawing/2014/main" id="{2B417B2E-DBFD-1049-9E65-6600DFCC9309}"/>
              </a:ext>
            </a:extLst>
          </p:cNvPr>
          <p:cNvSpPr txBox="1"/>
          <p:nvPr/>
        </p:nvSpPr>
        <p:spPr>
          <a:xfrm>
            <a:off x="481942" y="6069592"/>
            <a:ext cx="4469044" cy="276999"/>
          </a:xfrm>
          <a:prstGeom prst="rect">
            <a:avLst/>
          </a:prstGeom>
          <a:noFill/>
        </p:spPr>
        <p:txBody>
          <a:bodyPr wrap="none" rtlCol="0">
            <a:spAutoFit/>
          </a:bodyPr>
          <a:lstStyle/>
          <a:p>
            <a:r>
              <a:rPr lang="en-US" sz="1200" i="1" dirty="0"/>
              <a:t>https://</a:t>
            </a:r>
            <a:r>
              <a:rPr lang="en-US" sz="1200" i="1" dirty="0" err="1"/>
              <a:t>www.who.int</a:t>
            </a:r>
            <a:r>
              <a:rPr lang="en-US" sz="1200" i="1" dirty="0"/>
              <a:t>/news-room/fact-sheets/detail/salt-reduction</a:t>
            </a:r>
          </a:p>
        </p:txBody>
      </p:sp>
      <p:sp>
        <p:nvSpPr>
          <p:cNvPr id="5" name="TextBox 4">
            <a:extLst>
              <a:ext uri="{FF2B5EF4-FFF2-40B4-BE49-F238E27FC236}">
                <a16:creationId xmlns:a16="http://schemas.microsoft.com/office/drawing/2014/main" id="{1E1654B2-ABE5-9547-A058-7A3ADAD9F17F}"/>
              </a:ext>
            </a:extLst>
          </p:cNvPr>
          <p:cNvSpPr txBox="1"/>
          <p:nvPr/>
        </p:nvSpPr>
        <p:spPr>
          <a:xfrm>
            <a:off x="8366760" y="5884926"/>
            <a:ext cx="3082895" cy="369332"/>
          </a:xfrm>
          <a:prstGeom prst="rect">
            <a:avLst/>
          </a:prstGeom>
          <a:noFill/>
        </p:spPr>
        <p:txBody>
          <a:bodyPr wrap="none" rtlCol="0">
            <a:spAutoFit/>
          </a:bodyPr>
          <a:lstStyle/>
          <a:p>
            <a:r>
              <a:rPr lang="en-US" baseline="30000" dirty="0">
                <a:solidFill>
                  <a:schemeClr val="accent1"/>
                </a:solidFill>
              </a:rPr>
              <a:t>♰</a:t>
            </a:r>
            <a:r>
              <a:rPr lang="en-US" i="1" dirty="0">
                <a:solidFill>
                  <a:schemeClr val="accent1"/>
                </a:solidFill>
              </a:rPr>
              <a:t>1g of sodium in 2.5g of salt</a:t>
            </a:r>
          </a:p>
        </p:txBody>
      </p:sp>
    </p:spTree>
    <p:extLst>
      <p:ext uri="{BB962C8B-B14F-4D97-AF65-F5344CB8AC3E}">
        <p14:creationId xmlns:p14="http://schemas.microsoft.com/office/powerpoint/2010/main" val="36719138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556053" y="1391328"/>
            <a:ext cx="9669349" cy="5101397"/>
          </a:xfrm>
          <a:prstGeom prst="rect">
            <a:avLst/>
          </a:prstGeom>
          <a:gradFill rotWithShape="1">
            <a:gsLst>
              <a:gs pos="0">
                <a:srgbClr val="FFFFFF"/>
              </a:gs>
              <a:gs pos="35001">
                <a:srgbClr val="FFFFFF"/>
              </a:gs>
              <a:gs pos="100000">
                <a:srgbClr val="FFFFFF"/>
              </a:gs>
            </a:gsLst>
            <a:lin ang="16200000" scaled="1"/>
          </a:gradFill>
          <a:ln w="9525">
            <a:noFill/>
            <a:miter lim="800000"/>
            <a:headEnd/>
            <a:tailEnd/>
          </a:ln>
          <a:effectLst>
            <a:outerShdw blurRad="40000" dist="20000" dir="5400000" rotWithShape="0">
              <a:srgbClr val="000000">
                <a:alpha val="37999"/>
              </a:srgbClr>
            </a:outerShdw>
          </a:effectLst>
        </p:spPr>
        <p:txBody>
          <a:bodyPr wrap="square">
            <a:spAutoFit/>
          </a:bodyPr>
          <a:lstStyle>
            <a:lvl1pPr marL="285750" indent="-285750">
              <a:defRPr>
                <a:solidFill>
                  <a:schemeClr val="tx1"/>
                </a:solidFill>
                <a:latin typeface="Arial" charset="0"/>
                <a:ea typeface="MS PGothic" charset="-128"/>
              </a:defRPr>
            </a:lvl1pPr>
            <a:lvl2pPr marL="742950" indent="-285750">
              <a:defRPr>
                <a:solidFill>
                  <a:schemeClr val="tx1"/>
                </a:solidFill>
                <a:latin typeface="Arial" charset="0"/>
                <a:ea typeface="MS PGothic" charset="-128"/>
              </a:defRPr>
            </a:lvl2pPr>
            <a:lvl3pPr marL="1143000" indent="-228600">
              <a:defRPr>
                <a:solidFill>
                  <a:schemeClr val="tx1"/>
                </a:solidFill>
                <a:latin typeface="Arial" charset="0"/>
                <a:ea typeface="MS PGothic" charset="-128"/>
              </a:defRPr>
            </a:lvl3pPr>
            <a:lvl4pPr marL="1600200" indent="-228600">
              <a:defRPr>
                <a:solidFill>
                  <a:schemeClr val="tx1"/>
                </a:solidFill>
                <a:latin typeface="Arial" charset="0"/>
                <a:ea typeface="MS PGothic" charset="-128"/>
              </a:defRPr>
            </a:lvl4pPr>
            <a:lvl5pPr marL="2057400" indent="-228600">
              <a:defRPr>
                <a:solidFill>
                  <a:schemeClr val="tx1"/>
                </a:solidFill>
                <a:latin typeface="Arial" charset="0"/>
                <a:ea typeface="MS PGothic" charset="-128"/>
              </a:defRPr>
            </a:lvl5pPr>
            <a:lvl6pPr marL="2514600" indent="-228600" eaLnBrk="0" fontAlgn="base" hangingPunct="0">
              <a:spcBef>
                <a:spcPct val="0"/>
              </a:spcBef>
              <a:spcAft>
                <a:spcPct val="0"/>
              </a:spcAft>
              <a:defRPr>
                <a:solidFill>
                  <a:schemeClr val="tx1"/>
                </a:solidFill>
                <a:latin typeface="Arial" charset="0"/>
                <a:ea typeface="MS PGothic" charset="-128"/>
              </a:defRPr>
            </a:lvl6pPr>
            <a:lvl7pPr marL="2971800" indent="-228600" eaLnBrk="0" fontAlgn="base" hangingPunct="0">
              <a:spcBef>
                <a:spcPct val="0"/>
              </a:spcBef>
              <a:spcAft>
                <a:spcPct val="0"/>
              </a:spcAft>
              <a:defRPr>
                <a:solidFill>
                  <a:schemeClr val="tx1"/>
                </a:solidFill>
                <a:latin typeface="Arial" charset="0"/>
                <a:ea typeface="MS PGothic" charset="-128"/>
              </a:defRPr>
            </a:lvl7pPr>
            <a:lvl8pPr marL="3429000" indent="-228600" eaLnBrk="0" fontAlgn="base" hangingPunct="0">
              <a:spcBef>
                <a:spcPct val="0"/>
              </a:spcBef>
              <a:spcAft>
                <a:spcPct val="0"/>
              </a:spcAft>
              <a:defRPr>
                <a:solidFill>
                  <a:schemeClr val="tx1"/>
                </a:solidFill>
                <a:latin typeface="Arial" charset="0"/>
                <a:ea typeface="MS PGothic" charset="-128"/>
              </a:defRPr>
            </a:lvl8pPr>
            <a:lvl9pPr marL="3886200" indent="-228600" eaLnBrk="0" fontAlgn="base" hangingPunct="0">
              <a:spcBef>
                <a:spcPct val="0"/>
              </a:spcBef>
              <a:spcAft>
                <a:spcPct val="0"/>
              </a:spcAft>
              <a:defRPr>
                <a:solidFill>
                  <a:schemeClr val="tx1"/>
                </a:solidFill>
                <a:latin typeface="Arial" charset="0"/>
                <a:ea typeface="MS PGothic" charset="-128"/>
              </a:defRPr>
            </a:lvl9pPr>
          </a:lstStyle>
          <a:p>
            <a:pPr marL="342900" indent="-342900">
              <a:spcBef>
                <a:spcPts val="300"/>
              </a:spcBef>
              <a:buClr>
                <a:srgbClr val="C00000"/>
              </a:buClr>
              <a:buFont typeface="Wingdings" pitchFamily="2" charset="2"/>
              <a:buChar char="ü"/>
            </a:pPr>
            <a:r>
              <a:rPr lang="en-US" sz="2800" dirty="0">
                <a:latin typeface="Arial" panose="020B0604020202020204" pitchFamily="34" charset="0"/>
                <a:cs typeface="Arial" panose="020B0604020202020204" pitchFamily="34" charset="0"/>
              </a:rPr>
              <a:t>Population salt reduction programmes are </a:t>
            </a:r>
          </a:p>
          <a:p>
            <a:pPr marL="800100" lvl="1" indent="-342900">
              <a:spcBef>
                <a:spcPts val="300"/>
              </a:spcBef>
              <a:buClr>
                <a:srgbClr val="C00000"/>
              </a:buClr>
              <a:buFont typeface="Wingdings" pitchFamily="2" charset="2"/>
              <a:buChar char="ü"/>
            </a:pPr>
            <a:r>
              <a:rPr lang="en-US" sz="2800" dirty="0">
                <a:latin typeface="Arial" panose="020B0604020202020204" pitchFamily="34" charset="0"/>
                <a:cs typeface="Arial" panose="020B0604020202020204" pitchFamily="34" charset="0"/>
              </a:rPr>
              <a:t>feasible and effective (</a:t>
            </a:r>
            <a:r>
              <a:rPr lang="en-US" sz="2800" b="1" i="1" dirty="0">
                <a:solidFill>
                  <a:schemeClr val="tx2">
                    <a:lumMod val="60000"/>
                    <a:lumOff val="40000"/>
                  </a:schemeClr>
                </a:solidFill>
                <a:latin typeface="Arial" panose="020B0604020202020204" pitchFamily="34" charset="0"/>
                <a:cs typeface="Arial" panose="020B0604020202020204" pitchFamily="34" charset="0"/>
              </a:rPr>
              <a:t>preventive imperative</a:t>
            </a:r>
            <a:r>
              <a:rPr lang="en-US" sz="2800" dirty="0">
                <a:latin typeface="Arial" panose="020B0604020202020204" pitchFamily="34" charset="0"/>
                <a:cs typeface="Arial" panose="020B0604020202020204" pitchFamily="34" charset="0"/>
              </a:rPr>
              <a:t>)</a:t>
            </a:r>
          </a:p>
          <a:p>
            <a:pPr marL="800100" lvl="1" indent="-342900">
              <a:spcBef>
                <a:spcPts val="300"/>
              </a:spcBef>
              <a:buClr>
                <a:srgbClr val="C00000"/>
              </a:buClr>
              <a:buFont typeface="Wingdings" pitchFamily="2" charset="2"/>
              <a:buChar char="ü"/>
            </a:pPr>
            <a:r>
              <a:rPr lang="en-US" sz="2800" dirty="0">
                <a:latin typeface="Arial" panose="020B0604020202020204" pitchFamily="34" charset="0"/>
                <a:cs typeface="Arial" panose="020B0604020202020204" pitchFamily="34" charset="0"/>
              </a:rPr>
              <a:t>cost-saving in all settings (</a:t>
            </a:r>
            <a:r>
              <a:rPr lang="en-US" sz="2800" b="1" i="1" dirty="0">
                <a:solidFill>
                  <a:schemeClr val="accent6">
                    <a:lumMod val="75000"/>
                  </a:schemeClr>
                </a:solidFill>
                <a:latin typeface="Arial" panose="020B0604020202020204" pitchFamily="34" charset="0"/>
                <a:cs typeface="Arial" panose="020B0604020202020204" pitchFamily="34" charset="0"/>
              </a:rPr>
              <a:t>economic imperative</a:t>
            </a:r>
            <a:r>
              <a:rPr lang="en-US" sz="2800" i="1" dirty="0">
                <a:latin typeface="Arial" panose="020B0604020202020204" pitchFamily="34" charset="0"/>
                <a:cs typeface="Arial" panose="020B0604020202020204" pitchFamily="34" charset="0"/>
              </a:rPr>
              <a:t>)</a:t>
            </a:r>
          </a:p>
          <a:p>
            <a:pPr marL="800100" lvl="1" indent="-342900">
              <a:spcBef>
                <a:spcPts val="300"/>
              </a:spcBef>
              <a:buClr>
                <a:srgbClr val="C00000"/>
              </a:buClr>
              <a:buFont typeface="Wingdings" pitchFamily="2" charset="2"/>
              <a:buChar char="ü"/>
            </a:pPr>
            <a:r>
              <a:rPr lang="en-US" sz="2800" dirty="0">
                <a:latin typeface="Arial" panose="020B0604020202020204" pitchFamily="34" charset="0"/>
                <a:cs typeface="Arial" panose="020B0604020202020204" pitchFamily="34" charset="0"/>
              </a:rPr>
              <a:t>powerful, rapid, equitable (</a:t>
            </a:r>
            <a:r>
              <a:rPr lang="en-US" sz="2800" b="1" i="1" dirty="0">
                <a:latin typeface="Arial" panose="020B0604020202020204" pitchFamily="34" charset="0"/>
                <a:cs typeface="Arial" panose="020B0604020202020204" pitchFamily="34" charset="0"/>
              </a:rPr>
              <a:t>political imperative</a:t>
            </a:r>
            <a:r>
              <a:rPr lang="en-US" sz="2800" dirty="0">
                <a:latin typeface="Arial" panose="020B0604020202020204" pitchFamily="34" charset="0"/>
                <a:cs typeface="Arial" panose="020B0604020202020204" pitchFamily="34" charset="0"/>
              </a:rPr>
              <a:t>)</a:t>
            </a:r>
          </a:p>
          <a:p>
            <a:pPr marL="800100" lvl="1" indent="-342900">
              <a:spcBef>
                <a:spcPts val="300"/>
              </a:spcBef>
              <a:buClr>
                <a:srgbClr val="C00000"/>
              </a:buClr>
              <a:buFont typeface="Wingdings" pitchFamily="2" charset="2"/>
              <a:buChar char="ü"/>
            </a:pPr>
            <a:r>
              <a:rPr lang="en-US" sz="2800" dirty="0">
                <a:latin typeface="Arial" panose="020B0604020202020204" pitchFamily="34" charset="0"/>
                <a:cs typeface="Arial" panose="020B0604020202020204" pitchFamily="34" charset="0"/>
              </a:rPr>
              <a:t>life saving (</a:t>
            </a:r>
            <a:r>
              <a:rPr lang="en-US" sz="2800" b="1" i="1" dirty="0">
                <a:solidFill>
                  <a:schemeClr val="bg1">
                    <a:lumMod val="65000"/>
                  </a:schemeClr>
                </a:solidFill>
                <a:latin typeface="Arial" panose="020B0604020202020204" pitchFamily="34" charset="0"/>
                <a:cs typeface="Arial" panose="020B0604020202020204" pitchFamily="34" charset="0"/>
              </a:rPr>
              <a:t>moral imperative</a:t>
            </a:r>
            <a:r>
              <a:rPr lang="en-US" sz="2800" dirty="0">
                <a:latin typeface="Arial" panose="020B0604020202020204" pitchFamily="34" charset="0"/>
                <a:cs typeface="Arial" panose="020B0604020202020204" pitchFamily="34" charset="0"/>
              </a:rPr>
              <a:t>)</a:t>
            </a:r>
          </a:p>
          <a:p>
            <a:pPr marL="342900" indent="-342900">
              <a:spcBef>
                <a:spcPts val="300"/>
              </a:spcBef>
              <a:buClr>
                <a:srgbClr val="C00000"/>
              </a:buClr>
              <a:buFont typeface="Wingdings" pitchFamily="2" charset="2"/>
              <a:buChar char="ü"/>
            </a:pPr>
            <a:r>
              <a:rPr lang="en-GB" altLang="en-US" sz="2800" dirty="0">
                <a:solidFill>
                  <a:srgbClr val="000000"/>
                </a:solidFill>
                <a:latin typeface="Arial" panose="020B0604020202020204" pitchFamily="34" charset="0"/>
                <a:cs typeface="Arial" panose="020B0604020202020204" pitchFamily="34" charset="0"/>
              </a:rPr>
              <a:t>Effects on BP start early in life and are sustained during childhood and adolescence.</a:t>
            </a:r>
          </a:p>
          <a:p>
            <a:pPr marL="342900" indent="-342900">
              <a:spcBef>
                <a:spcPts val="300"/>
              </a:spcBef>
              <a:buClr>
                <a:srgbClr val="C00000"/>
              </a:buClr>
              <a:buFont typeface="Wingdings" pitchFamily="2" charset="2"/>
              <a:buChar char="ü"/>
            </a:pPr>
            <a:r>
              <a:rPr lang="en-GB" altLang="en-US" sz="2800" dirty="0">
                <a:solidFill>
                  <a:srgbClr val="000000"/>
                </a:solidFill>
                <a:latin typeface="Arial" panose="020B0604020202020204" pitchFamily="34" charset="0"/>
                <a:cs typeface="Arial" panose="020B0604020202020204" pitchFamily="34" charset="0"/>
              </a:rPr>
              <a:t>Recommended maximum intake of salt for children should be adjusted downwards.</a:t>
            </a:r>
          </a:p>
          <a:p>
            <a:pPr marL="342900" indent="-342900">
              <a:spcBef>
                <a:spcPts val="300"/>
              </a:spcBef>
              <a:buClr>
                <a:srgbClr val="C00000"/>
              </a:buClr>
              <a:buFont typeface="Wingdings" pitchFamily="2" charset="2"/>
              <a:buChar char="ü"/>
            </a:pPr>
            <a:r>
              <a:rPr lang="en-GB" altLang="en-US" sz="2800" dirty="0">
                <a:solidFill>
                  <a:srgbClr val="000000"/>
                </a:solidFill>
                <a:latin typeface="Arial" panose="020B0604020202020204" pitchFamily="34" charset="0"/>
                <a:cs typeface="Arial" panose="020B0604020202020204" pitchFamily="34" charset="0"/>
              </a:rPr>
              <a:t>High salt may contribute to obesity and low peak bone mass.</a:t>
            </a:r>
          </a:p>
        </p:txBody>
      </p:sp>
      <p:graphicFrame>
        <p:nvGraphicFramePr>
          <p:cNvPr id="6" name="Content Placeholder 13">
            <a:extLst>
              <a:ext uri="{FF2B5EF4-FFF2-40B4-BE49-F238E27FC236}">
                <a16:creationId xmlns:a16="http://schemas.microsoft.com/office/drawing/2014/main" id="{F27A418D-6360-D84A-9D9C-5D256E205CB3}"/>
              </a:ext>
            </a:extLst>
          </p:cNvPr>
          <p:cNvGraphicFramePr>
            <a:graphicFrameLocks/>
          </p:cNvGraphicFramePr>
          <p:nvPr>
            <p:extLst>
              <p:ext uri="{D42A27DB-BD31-4B8C-83A1-F6EECF244321}">
                <p14:modId xmlns:p14="http://schemas.microsoft.com/office/powerpoint/2010/main" val="2030598291"/>
              </p:ext>
            </p:extLst>
          </p:nvPr>
        </p:nvGraphicFramePr>
        <p:xfrm>
          <a:off x="8155864" y="1443201"/>
          <a:ext cx="4978896" cy="22322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A66CB398-C27C-284E-B00E-B373F3C23D40}"/>
              </a:ext>
            </a:extLst>
          </p:cNvPr>
          <p:cNvSpPr txBox="1"/>
          <p:nvPr/>
        </p:nvSpPr>
        <p:spPr>
          <a:xfrm>
            <a:off x="556053" y="202666"/>
            <a:ext cx="8587947" cy="954107"/>
          </a:xfrm>
          <a:prstGeom prst="rect">
            <a:avLst/>
          </a:prstGeom>
          <a:noFill/>
        </p:spPr>
        <p:txBody>
          <a:bodyPr wrap="square" rtlCol="0">
            <a:spAutoFit/>
          </a:bodyPr>
          <a:lstStyle/>
          <a:p>
            <a:r>
              <a:rPr lang="en-US" sz="2800" dirty="0">
                <a:solidFill>
                  <a:schemeClr val="accent5">
                    <a:lumMod val="75000"/>
                  </a:schemeClr>
                </a:solidFill>
                <a:latin typeface="Arial" panose="020B0604020202020204" pitchFamily="34" charset="0"/>
                <a:cs typeface="Arial" panose="020B0604020202020204" pitchFamily="34" charset="0"/>
              </a:rPr>
              <a:t>Salt reduction: imperatives and implications for children and adolescents</a:t>
            </a:r>
          </a:p>
        </p:txBody>
      </p:sp>
    </p:spTree>
    <p:extLst>
      <p:ext uri="{BB962C8B-B14F-4D97-AF65-F5344CB8AC3E}">
        <p14:creationId xmlns:p14="http://schemas.microsoft.com/office/powerpoint/2010/main" val="3515301427"/>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3"/>
          <p:cNvSpPr>
            <a:spLocks noChangeArrowheads="1"/>
          </p:cNvSpPr>
          <p:nvPr/>
        </p:nvSpPr>
        <p:spPr bwMode="auto">
          <a:xfrm>
            <a:off x="556052" y="6336530"/>
            <a:ext cx="289548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r>
              <a:rPr lang="en-US" altLang="en-US" sz="1200" i="1" dirty="0" err="1">
                <a:solidFill>
                  <a:prstClr val="black"/>
                </a:solidFill>
                <a:cs typeface="Arial" panose="020B0604020202020204" pitchFamily="34" charset="0"/>
              </a:rPr>
              <a:t>Aburto</a:t>
            </a:r>
            <a:r>
              <a:rPr lang="en-US" altLang="en-US" sz="1200" i="1" dirty="0">
                <a:solidFill>
                  <a:prstClr val="black"/>
                </a:solidFill>
                <a:cs typeface="Arial" panose="020B0604020202020204" pitchFamily="34" charset="0"/>
              </a:rPr>
              <a:t> NJ et al. BMJ 2013; 346: f1326</a:t>
            </a: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b="1392"/>
          <a:stretch>
            <a:fillRect/>
          </a:stretch>
        </p:blipFill>
        <p:spPr bwMode="auto">
          <a:xfrm>
            <a:off x="1693048" y="1337077"/>
            <a:ext cx="8805904" cy="4821394"/>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1DB39CB9-4209-0C42-9088-24656554EFDB}"/>
              </a:ext>
            </a:extLst>
          </p:cNvPr>
          <p:cNvSpPr txBox="1"/>
          <p:nvPr/>
        </p:nvSpPr>
        <p:spPr>
          <a:xfrm>
            <a:off x="324233" y="244471"/>
            <a:ext cx="8545353" cy="954107"/>
          </a:xfrm>
          <a:prstGeom prst="rect">
            <a:avLst/>
          </a:prstGeom>
          <a:noFill/>
        </p:spPr>
        <p:txBody>
          <a:bodyPr wrap="none" rtlCol="0">
            <a:spAutoFit/>
          </a:bodyPr>
          <a:lstStyle/>
          <a:p>
            <a:r>
              <a:rPr lang="en-US" sz="2800" dirty="0">
                <a:solidFill>
                  <a:schemeClr val="accent5">
                    <a:lumMod val="75000"/>
                  </a:schemeClr>
                </a:solidFill>
                <a:latin typeface="Arial" panose="020B0604020202020204" pitchFamily="34" charset="0"/>
                <a:cs typeface="Arial" panose="020B0604020202020204" pitchFamily="34" charset="0"/>
              </a:rPr>
              <a:t>A reduction in sodium intake reduces blood pressure</a:t>
            </a:r>
          </a:p>
          <a:p>
            <a:r>
              <a:rPr lang="en-US" sz="2800" dirty="0">
                <a:solidFill>
                  <a:schemeClr val="accent5">
                    <a:lumMod val="75000"/>
                  </a:schemeClr>
                </a:solidFill>
                <a:latin typeface="Arial" panose="020B0604020202020204" pitchFamily="34" charset="0"/>
                <a:cs typeface="Arial" panose="020B0604020202020204" pitchFamily="34" charset="0"/>
              </a:rPr>
              <a:t>in children and adolescents</a:t>
            </a:r>
          </a:p>
        </p:txBody>
      </p:sp>
    </p:spTree>
    <p:extLst>
      <p:ext uri="{BB962C8B-B14F-4D97-AF65-F5344CB8AC3E}">
        <p14:creationId xmlns:p14="http://schemas.microsoft.com/office/powerpoint/2010/main" val="397821175"/>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F744AF3-E17E-7046-ACB8-0322E11034FB}"/>
              </a:ext>
            </a:extLst>
          </p:cNvPr>
          <p:cNvPicPr>
            <a:picLocks noChangeAspect="1"/>
          </p:cNvPicPr>
          <p:nvPr/>
        </p:nvPicPr>
        <p:blipFill>
          <a:blip r:embed="rId3"/>
          <a:stretch>
            <a:fillRect/>
          </a:stretch>
        </p:blipFill>
        <p:spPr>
          <a:xfrm>
            <a:off x="188685" y="0"/>
            <a:ext cx="6604001" cy="6367541"/>
          </a:xfrm>
          <a:prstGeom prst="rect">
            <a:avLst/>
          </a:prstGeom>
        </p:spPr>
      </p:pic>
      <p:sp>
        <p:nvSpPr>
          <p:cNvPr id="2" name="TextBox 1">
            <a:extLst>
              <a:ext uri="{FF2B5EF4-FFF2-40B4-BE49-F238E27FC236}">
                <a16:creationId xmlns:a16="http://schemas.microsoft.com/office/drawing/2014/main" id="{D08DEC15-6300-9746-9878-ED58908607B1}"/>
              </a:ext>
            </a:extLst>
          </p:cNvPr>
          <p:cNvSpPr txBox="1"/>
          <p:nvPr/>
        </p:nvSpPr>
        <p:spPr>
          <a:xfrm>
            <a:off x="4194629" y="6397608"/>
            <a:ext cx="7808686" cy="276999"/>
          </a:xfrm>
          <a:prstGeom prst="rect">
            <a:avLst/>
          </a:prstGeom>
          <a:noFill/>
        </p:spPr>
        <p:txBody>
          <a:bodyPr wrap="square" rtlCol="0">
            <a:spAutoFit/>
          </a:bodyPr>
          <a:lstStyle/>
          <a:p>
            <a:r>
              <a:rPr lang="en-US" sz="1200" dirty="0"/>
              <a:t>Adapted from: </a:t>
            </a:r>
            <a:r>
              <a:rPr lang="en-US" sz="1200" i="1" dirty="0" err="1"/>
              <a:t>Hofman</a:t>
            </a:r>
            <a:r>
              <a:rPr lang="en-US" sz="1200" i="1" dirty="0"/>
              <a:t> A, et al. JAMA 1983; 250: 370-3 and </a:t>
            </a:r>
            <a:r>
              <a:rPr lang="en-US" sz="1200" i="1" dirty="0" err="1"/>
              <a:t>Geleijnse</a:t>
            </a:r>
            <a:r>
              <a:rPr lang="en-US" sz="1200" i="1" dirty="0"/>
              <a:t> JM, et al. Hypertension 1997; 29: 913-7</a:t>
            </a:r>
          </a:p>
        </p:txBody>
      </p:sp>
      <p:grpSp>
        <p:nvGrpSpPr>
          <p:cNvPr id="15" name="Group 14">
            <a:extLst>
              <a:ext uri="{FF2B5EF4-FFF2-40B4-BE49-F238E27FC236}">
                <a16:creationId xmlns:a16="http://schemas.microsoft.com/office/drawing/2014/main" id="{6B1B300D-61A9-B24C-B4AD-1A26D26F57F7}"/>
              </a:ext>
            </a:extLst>
          </p:cNvPr>
          <p:cNvGrpSpPr/>
          <p:nvPr/>
        </p:nvGrpSpPr>
        <p:grpSpPr>
          <a:xfrm>
            <a:off x="2133600" y="188686"/>
            <a:ext cx="9593581" cy="4804228"/>
            <a:chOff x="2133600" y="188686"/>
            <a:chExt cx="9593581" cy="4804228"/>
          </a:xfrm>
        </p:grpSpPr>
        <p:sp>
          <p:nvSpPr>
            <p:cNvPr id="8" name="Line Callout 2 (Border and Accent Bar) 7">
              <a:extLst>
                <a:ext uri="{FF2B5EF4-FFF2-40B4-BE49-F238E27FC236}">
                  <a16:creationId xmlns:a16="http://schemas.microsoft.com/office/drawing/2014/main" id="{45768E34-2CCF-284A-9974-C0D31B2674F8}"/>
                </a:ext>
              </a:extLst>
            </p:cNvPr>
            <p:cNvSpPr/>
            <p:nvPr/>
          </p:nvSpPr>
          <p:spPr>
            <a:xfrm>
              <a:off x="8098973" y="1523998"/>
              <a:ext cx="3628208" cy="972458"/>
            </a:xfrm>
            <a:prstGeom prst="accentBorderCallout2">
              <a:avLst>
                <a:gd name="adj1" fmla="val 18750"/>
                <a:gd name="adj2" fmla="val -8333"/>
                <a:gd name="adj3" fmla="val -54853"/>
                <a:gd name="adj4" fmla="val -15440"/>
                <a:gd name="adj5" fmla="val -54373"/>
                <a:gd name="adj6" fmla="val -32181"/>
              </a:avLst>
            </a:prstGeom>
            <a:ln w="38100"/>
          </p:spPr>
          <p:style>
            <a:lnRef idx="2">
              <a:schemeClr val="accent6"/>
            </a:lnRef>
            <a:fillRef idx="1">
              <a:schemeClr val="lt1"/>
            </a:fillRef>
            <a:effectRef idx="0">
              <a:schemeClr val="accent6"/>
            </a:effectRef>
            <a:fontRef idx="minor">
              <a:schemeClr val="dk1"/>
            </a:fontRef>
          </p:style>
          <p:txBody>
            <a:bodyPr rtlCol="0" anchor="ctr"/>
            <a:lstStyle/>
            <a:p>
              <a:r>
                <a:rPr lang="en-US" dirty="0">
                  <a:solidFill>
                    <a:schemeClr val="tx1"/>
                  </a:solidFill>
                  <a:latin typeface="Arial" panose="020B0604020202020204" pitchFamily="34" charset="0"/>
                  <a:cs typeface="Arial" panose="020B0604020202020204" pitchFamily="34" charset="0"/>
                </a:rPr>
                <a:t>A reduction in salt intake for 6 months reduced the rise in blood pressure in newborn babies.</a:t>
              </a:r>
            </a:p>
          </p:txBody>
        </p:sp>
        <p:sp>
          <p:nvSpPr>
            <p:cNvPr id="11" name="Rectangle 10">
              <a:extLst>
                <a:ext uri="{FF2B5EF4-FFF2-40B4-BE49-F238E27FC236}">
                  <a16:creationId xmlns:a16="http://schemas.microsoft.com/office/drawing/2014/main" id="{9F51E098-BF45-8F49-91B9-0369EADC1744}"/>
                </a:ext>
              </a:extLst>
            </p:cNvPr>
            <p:cNvSpPr/>
            <p:nvPr/>
          </p:nvSpPr>
          <p:spPr>
            <a:xfrm>
              <a:off x="2133600" y="188686"/>
              <a:ext cx="2714171" cy="4804228"/>
            </a:xfrm>
            <a:prstGeom prst="rect">
              <a:avLst/>
            </a:prstGeom>
            <a:solidFill>
              <a:schemeClr val="accent6">
                <a:lumMod val="40000"/>
                <a:lumOff val="60000"/>
                <a:alpha val="20099"/>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grpSp>
      <p:grpSp>
        <p:nvGrpSpPr>
          <p:cNvPr id="16" name="Group 15">
            <a:extLst>
              <a:ext uri="{FF2B5EF4-FFF2-40B4-BE49-F238E27FC236}">
                <a16:creationId xmlns:a16="http://schemas.microsoft.com/office/drawing/2014/main" id="{6CEDEAF6-428A-0547-8BE8-6F0B60CEA03E}"/>
              </a:ext>
            </a:extLst>
          </p:cNvPr>
          <p:cNvGrpSpPr/>
          <p:nvPr/>
        </p:nvGrpSpPr>
        <p:grpSpPr>
          <a:xfrm>
            <a:off x="4847771" y="188686"/>
            <a:ext cx="6886666" cy="4804228"/>
            <a:chOff x="4847771" y="188686"/>
            <a:chExt cx="6886666" cy="4804228"/>
          </a:xfrm>
        </p:grpSpPr>
        <p:sp>
          <p:nvSpPr>
            <p:cNvPr id="12" name="Line Callout 2 (Border and Accent Bar) 11">
              <a:extLst>
                <a:ext uri="{FF2B5EF4-FFF2-40B4-BE49-F238E27FC236}">
                  <a16:creationId xmlns:a16="http://schemas.microsoft.com/office/drawing/2014/main" id="{E648C0A7-AA4B-E948-BF90-BCAA131EBE11}"/>
                </a:ext>
              </a:extLst>
            </p:cNvPr>
            <p:cNvSpPr/>
            <p:nvPr/>
          </p:nvSpPr>
          <p:spPr>
            <a:xfrm>
              <a:off x="8106228" y="3429000"/>
              <a:ext cx="3628209" cy="1371600"/>
            </a:xfrm>
            <a:prstGeom prst="accentBorderCallout2">
              <a:avLst>
                <a:gd name="adj1" fmla="val 18750"/>
                <a:gd name="adj2" fmla="val -8333"/>
                <a:gd name="adj3" fmla="val -54853"/>
                <a:gd name="adj4" fmla="val -15440"/>
                <a:gd name="adj5" fmla="val -54373"/>
                <a:gd name="adj6" fmla="val -32181"/>
              </a:avLst>
            </a:prstGeom>
            <a:ln w="381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r>
                <a:rPr lang="en-US" dirty="0">
                  <a:solidFill>
                    <a:schemeClr val="tx1"/>
                  </a:solidFill>
                  <a:latin typeface="Arial" panose="020B0604020202020204" pitchFamily="34" charset="0"/>
                  <a:cs typeface="Arial" panose="020B0604020202020204" pitchFamily="34" charset="0"/>
                </a:rPr>
                <a:t>15 years later, the difference in blood pressure between the two groups originally assigned to different salt intakes remained (long-lasting memory effect?)</a:t>
              </a:r>
            </a:p>
          </p:txBody>
        </p:sp>
        <p:sp>
          <p:nvSpPr>
            <p:cNvPr id="14" name="Rectangle 13">
              <a:extLst>
                <a:ext uri="{FF2B5EF4-FFF2-40B4-BE49-F238E27FC236}">
                  <a16:creationId xmlns:a16="http://schemas.microsoft.com/office/drawing/2014/main" id="{783A33B5-E8EA-DC48-9462-BB27C03576ED}"/>
                </a:ext>
              </a:extLst>
            </p:cNvPr>
            <p:cNvSpPr/>
            <p:nvPr/>
          </p:nvSpPr>
          <p:spPr>
            <a:xfrm>
              <a:off x="4847771" y="188686"/>
              <a:ext cx="1575889" cy="4804228"/>
            </a:xfrm>
            <a:prstGeom prst="rect">
              <a:avLst/>
            </a:prstGeom>
            <a:solidFill>
              <a:schemeClr val="accent1">
                <a:lumMod val="40000"/>
                <a:lumOff val="60000"/>
                <a:alpha val="20339"/>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876805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092EF3D-4405-0A47-B9A7-6397B5256851}"/>
              </a:ext>
            </a:extLst>
          </p:cNvPr>
          <p:cNvSpPr txBox="1"/>
          <p:nvPr/>
        </p:nvSpPr>
        <p:spPr>
          <a:xfrm>
            <a:off x="399417" y="1493949"/>
            <a:ext cx="5499108" cy="5262979"/>
          </a:xfrm>
          <a:prstGeom prst="rect">
            <a:avLst/>
          </a:prstGeom>
          <a:noFill/>
        </p:spPr>
        <p:txBody>
          <a:bodyPr wrap="square" rtlCol="0">
            <a:spAutoFit/>
          </a:bodyPr>
          <a:lstStyle/>
          <a:p>
            <a:r>
              <a:rPr lang="en-US" sz="2000" dirty="0"/>
              <a:t>Cluster RCT in 28 primary schools in urban </a:t>
            </a:r>
            <a:r>
              <a:rPr lang="en-US" sz="2000" dirty="0" err="1"/>
              <a:t>Changzhi</a:t>
            </a:r>
            <a:r>
              <a:rPr lang="en-US" sz="2000" dirty="0"/>
              <a:t>, northern China</a:t>
            </a:r>
          </a:p>
          <a:p>
            <a:endParaRPr lang="en-US" sz="2000" dirty="0"/>
          </a:p>
          <a:p>
            <a:r>
              <a:rPr lang="en-US" sz="2000" dirty="0"/>
              <a:t>279 children (mean age 10.1 years)</a:t>
            </a:r>
          </a:p>
          <a:p>
            <a:r>
              <a:rPr lang="en-US" sz="2000" dirty="0"/>
              <a:t>553 adult family members (mean age 43.8 years)</a:t>
            </a:r>
          </a:p>
          <a:p>
            <a:endParaRPr lang="en-US" sz="2000" dirty="0"/>
          </a:p>
          <a:p>
            <a:r>
              <a:rPr lang="en-US" sz="2000" dirty="0"/>
              <a:t>Intervention: salt education to children </a:t>
            </a:r>
            <a:r>
              <a:rPr lang="en-US" sz="2000" dirty="0">
                <a:sym typeface="Wingdings" pitchFamily="2" charset="2"/>
              </a:rPr>
              <a:t> children educating families</a:t>
            </a:r>
          </a:p>
          <a:p>
            <a:endParaRPr lang="en-US" sz="2000" dirty="0">
              <a:sym typeface="Wingdings" pitchFamily="2" charset="2"/>
            </a:endParaRPr>
          </a:p>
          <a:p>
            <a:r>
              <a:rPr lang="en-US" sz="2000" dirty="0">
                <a:sym typeface="Wingdings" pitchFamily="2" charset="2"/>
              </a:rPr>
              <a:t>Duration: 3.5 months</a:t>
            </a:r>
          </a:p>
          <a:p>
            <a:endParaRPr lang="en-US" sz="2000" dirty="0">
              <a:sym typeface="Wingdings" pitchFamily="2" charset="2"/>
            </a:endParaRPr>
          </a:p>
          <a:p>
            <a:r>
              <a:rPr lang="en-US" sz="2000" dirty="0">
                <a:sym typeface="Wingdings" pitchFamily="2" charset="2"/>
              </a:rPr>
              <a:t>Baseline salt intake: </a:t>
            </a:r>
          </a:p>
          <a:p>
            <a:r>
              <a:rPr lang="en-US" sz="2000" dirty="0">
                <a:sym typeface="Wingdings" pitchFamily="2" charset="2"/>
              </a:rPr>
              <a:t>	children 7.3 (I) v 6.8 (C) g/day</a:t>
            </a:r>
          </a:p>
          <a:p>
            <a:r>
              <a:rPr lang="en-US" sz="2000" dirty="0">
                <a:sym typeface="Wingdings" pitchFamily="2" charset="2"/>
              </a:rPr>
              <a:t>	adults 12.6 (I) v 11.3 (C) g/day</a:t>
            </a:r>
          </a:p>
          <a:p>
            <a:endParaRPr lang="en-US" dirty="0">
              <a:sym typeface="Wingdings" pitchFamily="2" charset="2"/>
            </a:endParaRPr>
          </a:p>
          <a:p>
            <a:endParaRPr lang="en-US" dirty="0"/>
          </a:p>
        </p:txBody>
      </p:sp>
      <p:sp>
        <p:nvSpPr>
          <p:cNvPr id="4" name="TextBox 3">
            <a:extLst>
              <a:ext uri="{FF2B5EF4-FFF2-40B4-BE49-F238E27FC236}">
                <a16:creationId xmlns:a16="http://schemas.microsoft.com/office/drawing/2014/main" id="{3F427162-1CA0-8741-81F8-EE1EAE86DAC2}"/>
              </a:ext>
            </a:extLst>
          </p:cNvPr>
          <p:cNvSpPr txBox="1"/>
          <p:nvPr/>
        </p:nvSpPr>
        <p:spPr>
          <a:xfrm>
            <a:off x="399416" y="6289661"/>
            <a:ext cx="2730150" cy="276999"/>
          </a:xfrm>
          <a:prstGeom prst="rect">
            <a:avLst/>
          </a:prstGeom>
          <a:noFill/>
        </p:spPr>
        <p:txBody>
          <a:bodyPr wrap="square" rtlCol="0">
            <a:spAutoFit/>
          </a:bodyPr>
          <a:lstStyle/>
          <a:p>
            <a:r>
              <a:rPr lang="en-US" sz="1200" i="1" dirty="0"/>
              <a:t>He FJ, et al. BMJ 2015; 350: h770</a:t>
            </a:r>
          </a:p>
        </p:txBody>
      </p:sp>
      <p:sp>
        <p:nvSpPr>
          <p:cNvPr id="6" name="TextBox 5">
            <a:extLst>
              <a:ext uri="{FF2B5EF4-FFF2-40B4-BE49-F238E27FC236}">
                <a16:creationId xmlns:a16="http://schemas.microsoft.com/office/drawing/2014/main" id="{A549C6FA-C71F-1048-B8CB-CA9E1218C1EE}"/>
              </a:ext>
            </a:extLst>
          </p:cNvPr>
          <p:cNvSpPr txBox="1"/>
          <p:nvPr/>
        </p:nvSpPr>
        <p:spPr>
          <a:xfrm>
            <a:off x="288885" y="192926"/>
            <a:ext cx="9254059" cy="954107"/>
          </a:xfrm>
          <a:prstGeom prst="rect">
            <a:avLst/>
          </a:prstGeom>
          <a:noFill/>
        </p:spPr>
        <p:txBody>
          <a:bodyPr wrap="square" rtlCol="0">
            <a:spAutoFit/>
          </a:bodyPr>
          <a:lstStyle/>
          <a:p>
            <a:pPr algn="ctr"/>
            <a:r>
              <a:rPr lang="en-US" sz="2800" dirty="0">
                <a:solidFill>
                  <a:schemeClr val="accent5">
                    <a:lumMod val="75000"/>
                  </a:schemeClr>
                </a:solidFill>
                <a:latin typeface="Arial" panose="020B0604020202020204" pitchFamily="34" charset="0"/>
                <a:cs typeface="Arial" panose="020B0604020202020204" pitchFamily="34" charset="0"/>
              </a:rPr>
              <a:t>School-based salt education to reduce salt intake in children and their families in northern China</a:t>
            </a:r>
          </a:p>
        </p:txBody>
      </p:sp>
      <p:grpSp>
        <p:nvGrpSpPr>
          <p:cNvPr id="14" name="Group 13">
            <a:extLst>
              <a:ext uri="{FF2B5EF4-FFF2-40B4-BE49-F238E27FC236}">
                <a16:creationId xmlns:a16="http://schemas.microsoft.com/office/drawing/2014/main" id="{036FFCFB-CED7-9D4E-B7AE-5E86E2089A96}"/>
              </a:ext>
            </a:extLst>
          </p:cNvPr>
          <p:cNvGrpSpPr/>
          <p:nvPr/>
        </p:nvGrpSpPr>
        <p:grpSpPr>
          <a:xfrm>
            <a:off x="5898525" y="1493948"/>
            <a:ext cx="5769735" cy="4890754"/>
            <a:chOff x="5898525" y="1493948"/>
            <a:chExt cx="5769735" cy="4890754"/>
          </a:xfrm>
        </p:grpSpPr>
        <p:graphicFrame>
          <p:nvGraphicFramePr>
            <p:cNvPr id="5" name="Chart 4">
              <a:extLst>
                <a:ext uri="{FF2B5EF4-FFF2-40B4-BE49-F238E27FC236}">
                  <a16:creationId xmlns:a16="http://schemas.microsoft.com/office/drawing/2014/main" id="{439167A6-B095-E44C-9992-124E8626221F}"/>
                </a:ext>
              </a:extLst>
            </p:cNvPr>
            <p:cNvGraphicFramePr>
              <a:graphicFrameLocks/>
            </p:cNvGraphicFramePr>
            <p:nvPr/>
          </p:nvGraphicFramePr>
          <p:xfrm>
            <a:off x="5898525" y="1493949"/>
            <a:ext cx="5769735" cy="4890753"/>
          </p:xfrm>
          <a:graphic>
            <a:graphicData uri="http://schemas.openxmlformats.org/drawingml/2006/chart">
              <c:chart xmlns:c="http://schemas.openxmlformats.org/drawingml/2006/chart" xmlns:r="http://schemas.openxmlformats.org/officeDocument/2006/relationships" r:id="rId3"/>
            </a:graphicData>
          </a:graphic>
        </p:graphicFrame>
        <p:cxnSp>
          <p:nvCxnSpPr>
            <p:cNvPr id="7" name="Straight Connector 6">
              <a:extLst>
                <a:ext uri="{FF2B5EF4-FFF2-40B4-BE49-F238E27FC236}">
                  <a16:creationId xmlns:a16="http://schemas.microsoft.com/office/drawing/2014/main" id="{E0C4144A-8656-1345-AA5D-2ACEF7B33A10}"/>
                </a:ext>
              </a:extLst>
            </p:cNvPr>
            <p:cNvCxnSpPr/>
            <p:nvPr/>
          </p:nvCxnSpPr>
          <p:spPr>
            <a:xfrm>
              <a:off x="8822028" y="1725769"/>
              <a:ext cx="0" cy="4563892"/>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18B3214-7C8A-2C4E-AAEC-AB364C3141F4}"/>
                </a:ext>
              </a:extLst>
            </p:cNvPr>
            <p:cNvSpPr txBox="1"/>
            <p:nvPr/>
          </p:nvSpPr>
          <p:spPr>
            <a:xfrm>
              <a:off x="6658638" y="1493949"/>
              <a:ext cx="1338828" cy="646331"/>
            </a:xfrm>
            <a:prstGeom prst="rect">
              <a:avLst/>
            </a:prstGeom>
            <a:noFill/>
          </p:spPr>
          <p:txBody>
            <a:bodyPr wrap="none" rtlCol="0">
              <a:spAutoFit/>
            </a:bodyPr>
            <a:lstStyle/>
            <a:p>
              <a:r>
                <a:rPr lang="en-US" b="1" dirty="0"/>
                <a:t>Salt intake</a:t>
              </a:r>
            </a:p>
            <a:p>
              <a:pPr algn="ctr"/>
              <a:r>
                <a:rPr lang="en-US" b="1" dirty="0"/>
                <a:t>(g/day)</a:t>
              </a:r>
            </a:p>
          </p:txBody>
        </p:sp>
        <p:sp>
          <p:nvSpPr>
            <p:cNvPr id="9" name="TextBox 8">
              <a:extLst>
                <a:ext uri="{FF2B5EF4-FFF2-40B4-BE49-F238E27FC236}">
                  <a16:creationId xmlns:a16="http://schemas.microsoft.com/office/drawing/2014/main" id="{52BE9875-D61C-7E4E-9E06-D1EF1F5960E2}"/>
                </a:ext>
              </a:extLst>
            </p:cNvPr>
            <p:cNvSpPr txBox="1"/>
            <p:nvPr/>
          </p:nvSpPr>
          <p:spPr>
            <a:xfrm>
              <a:off x="9594966" y="1493948"/>
              <a:ext cx="1056701" cy="646331"/>
            </a:xfrm>
            <a:prstGeom prst="rect">
              <a:avLst/>
            </a:prstGeom>
            <a:noFill/>
          </p:spPr>
          <p:txBody>
            <a:bodyPr wrap="none" rtlCol="0">
              <a:spAutoFit/>
            </a:bodyPr>
            <a:lstStyle/>
            <a:p>
              <a:pPr algn="ctr"/>
              <a:r>
                <a:rPr lang="en-US" b="1" dirty="0"/>
                <a:t>SBP</a:t>
              </a:r>
            </a:p>
            <a:p>
              <a:pPr algn="ctr"/>
              <a:r>
                <a:rPr lang="en-US" b="1" dirty="0"/>
                <a:t>(mmHg)</a:t>
              </a:r>
            </a:p>
          </p:txBody>
        </p:sp>
        <p:sp>
          <p:nvSpPr>
            <p:cNvPr id="10" name="TextBox 9">
              <a:extLst>
                <a:ext uri="{FF2B5EF4-FFF2-40B4-BE49-F238E27FC236}">
                  <a16:creationId xmlns:a16="http://schemas.microsoft.com/office/drawing/2014/main" id="{5FFBC7E1-6831-F24F-808D-3AD38AB04D22}"/>
                </a:ext>
              </a:extLst>
            </p:cNvPr>
            <p:cNvSpPr txBox="1"/>
            <p:nvPr/>
          </p:nvSpPr>
          <p:spPr>
            <a:xfrm>
              <a:off x="6409846" y="4865298"/>
              <a:ext cx="992579" cy="369332"/>
            </a:xfrm>
            <a:prstGeom prst="rect">
              <a:avLst/>
            </a:prstGeom>
            <a:noFill/>
          </p:spPr>
          <p:txBody>
            <a:bodyPr wrap="none" rtlCol="0">
              <a:spAutoFit/>
            </a:bodyPr>
            <a:lstStyle/>
            <a:p>
              <a:r>
                <a:rPr lang="en-US" dirty="0"/>
                <a:t>children</a:t>
              </a:r>
            </a:p>
          </p:txBody>
        </p:sp>
        <p:sp>
          <p:nvSpPr>
            <p:cNvPr id="11" name="TextBox 10">
              <a:extLst>
                <a:ext uri="{FF2B5EF4-FFF2-40B4-BE49-F238E27FC236}">
                  <a16:creationId xmlns:a16="http://schemas.microsoft.com/office/drawing/2014/main" id="{BBF228AA-CCCB-134E-A9D4-6255CF233172}"/>
                </a:ext>
              </a:extLst>
            </p:cNvPr>
            <p:cNvSpPr txBox="1"/>
            <p:nvPr/>
          </p:nvSpPr>
          <p:spPr>
            <a:xfrm>
              <a:off x="9046655" y="5031132"/>
              <a:ext cx="992579" cy="369332"/>
            </a:xfrm>
            <a:prstGeom prst="rect">
              <a:avLst/>
            </a:prstGeom>
            <a:noFill/>
          </p:spPr>
          <p:txBody>
            <a:bodyPr wrap="none" rtlCol="0">
              <a:spAutoFit/>
            </a:bodyPr>
            <a:lstStyle/>
            <a:p>
              <a:r>
                <a:rPr lang="en-US" dirty="0"/>
                <a:t>children</a:t>
              </a:r>
            </a:p>
          </p:txBody>
        </p:sp>
        <p:sp>
          <p:nvSpPr>
            <p:cNvPr id="12" name="TextBox 11">
              <a:extLst>
                <a:ext uri="{FF2B5EF4-FFF2-40B4-BE49-F238E27FC236}">
                  <a16:creationId xmlns:a16="http://schemas.microsoft.com/office/drawing/2014/main" id="{A23FDEA3-B3C0-2C40-9599-0C4582E75B2E}"/>
                </a:ext>
              </a:extLst>
            </p:cNvPr>
            <p:cNvSpPr txBox="1"/>
            <p:nvPr/>
          </p:nvSpPr>
          <p:spPr>
            <a:xfrm>
              <a:off x="7867265" y="5569789"/>
              <a:ext cx="800219" cy="369332"/>
            </a:xfrm>
            <a:prstGeom prst="rect">
              <a:avLst/>
            </a:prstGeom>
            <a:noFill/>
          </p:spPr>
          <p:txBody>
            <a:bodyPr wrap="none" rtlCol="0">
              <a:spAutoFit/>
            </a:bodyPr>
            <a:lstStyle/>
            <a:p>
              <a:r>
                <a:rPr lang="en-US" dirty="0"/>
                <a:t>adults</a:t>
              </a:r>
            </a:p>
          </p:txBody>
        </p:sp>
        <p:sp>
          <p:nvSpPr>
            <p:cNvPr id="13" name="TextBox 12">
              <a:extLst>
                <a:ext uri="{FF2B5EF4-FFF2-40B4-BE49-F238E27FC236}">
                  <a16:creationId xmlns:a16="http://schemas.microsoft.com/office/drawing/2014/main" id="{7EEC83A8-A268-6A4B-8618-39F901DF67A6}"/>
                </a:ext>
              </a:extLst>
            </p:cNvPr>
            <p:cNvSpPr txBox="1"/>
            <p:nvPr/>
          </p:nvSpPr>
          <p:spPr>
            <a:xfrm>
              <a:off x="10417430" y="5920329"/>
              <a:ext cx="800219" cy="369332"/>
            </a:xfrm>
            <a:prstGeom prst="rect">
              <a:avLst/>
            </a:prstGeom>
            <a:noFill/>
          </p:spPr>
          <p:txBody>
            <a:bodyPr wrap="none" rtlCol="0">
              <a:spAutoFit/>
            </a:bodyPr>
            <a:lstStyle/>
            <a:p>
              <a:r>
                <a:rPr lang="en-US" dirty="0"/>
                <a:t>adults</a:t>
              </a:r>
            </a:p>
          </p:txBody>
        </p:sp>
      </p:grpSp>
    </p:spTree>
    <p:extLst>
      <p:ext uri="{BB962C8B-B14F-4D97-AF65-F5344CB8AC3E}">
        <p14:creationId xmlns:p14="http://schemas.microsoft.com/office/powerpoint/2010/main" val="3998384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546407106"/>
              </p:ext>
            </p:extLst>
          </p:nvPr>
        </p:nvGraphicFramePr>
        <p:xfrm>
          <a:off x="1190744" y="1414910"/>
          <a:ext cx="9419883" cy="47743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413" name="TextBox 6"/>
          <p:cNvSpPr txBox="1">
            <a:spLocks noChangeArrowheads="1"/>
          </p:cNvSpPr>
          <p:nvPr/>
        </p:nvSpPr>
        <p:spPr bwMode="auto">
          <a:xfrm>
            <a:off x="586487" y="6275062"/>
            <a:ext cx="36742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1200" i="1" dirty="0">
                <a:latin typeface="+mn-lt"/>
              </a:rPr>
              <a:t>Cappuccio FP et al. Br. Med. J. 2010; 343: 402-405</a:t>
            </a:r>
          </a:p>
        </p:txBody>
      </p:sp>
      <p:sp>
        <p:nvSpPr>
          <p:cNvPr id="2" name="Rounded Rectangle 1"/>
          <p:cNvSpPr/>
          <p:nvPr/>
        </p:nvSpPr>
        <p:spPr>
          <a:xfrm>
            <a:off x="785611" y="1133341"/>
            <a:ext cx="7675810" cy="5127953"/>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3" name="TextBox 2"/>
          <p:cNvSpPr txBox="1"/>
          <p:nvPr/>
        </p:nvSpPr>
        <p:spPr>
          <a:xfrm>
            <a:off x="2981509" y="730947"/>
            <a:ext cx="4256364" cy="523220"/>
          </a:xfrm>
          <a:prstGeom prst="rect">
            <a:avLst/>
          </a:prstGeom>
          <a:noFill/>
        </p:spPr>
        <p:txBody>
          <a:bodyPr wrap="square" rtlCol="0">
            <a:spAutoFit/>
          </a:bodyPr>
          <a:lstStyle/>
          <a:p>
            <a:r>
              <a:rPr lang="en-GB" sz="2800" dirty="0">
                <a:solidFill>
                  <a:srgbClr val="FF0000"/>
                </a:solidFill>
              </a:rPr>
              <a:t>Three-pillar approach</a:t>
            </a:r>
          </a:p>
        </p:txBody>
      </p:sp>
      <p:sp>
        <p:nvSpPr>
          <p:cNvPr id="4" name="TextBox 3">
            <a:extLst>
              <a:ext uri="{FF2B5EF4-FFF2-40B4-BE49-F238E27FC236}">
                <a16:creationId xmlns:a16="http://schemas.microsoft.com/office/drawing/2014/main" id="{1689C855-A93F-F84C-8CBD-DDEB38733897}"/>
              </a:ext>
            </a:extLst>
          </p:cNvPr>
          <p:cNvSpPr txBox="1"/>
          <p:nvPr/>
        </p:nvSpPr>
        <p:spPr>
          <a:xfrm>
            <a:off x="94445" y="207727"/>
            <a:ext cx="11307651" cy="523220"/>
          </a:xfrm>
          <a:prstGeom prst="rect">
            <a:avLst/>
          </a:prstGeom>
          <a:noFill/>
        </p:spPr>
        <p:txBody>
          <a:bodyPr wrap="square" rtlCol="0">
            <a:spAutoFit/>
          </a:bodyPr>
          <a:lstStyle/>
          <a:p>
            <a:r>
              <a:rPr lang="en-US" sz="2800" dirty="0">
                <a:solidFill>
                  <a:schemeClr val="accent5">
                    <a:lumMod val="75000"/>
                  </a:schemeClr>
                </a:solidFill>
                <a:latin typeface="Arial" panose="020B0604020202020204" pitchFamily="34" charset="0"/>
                <a:cs typeface="Arial" panose="020B0604020202020204" pitchFamily="34" charset="0"/>
              </a:rPr>
              <a:t>Components of a strategy to reduce population salt intake</a:t>
            </a:r>
          </a:p>
        </p:txBody>
      </p:sp>
    </p:spTree>
    <p:extLst>
      <p:ext uri="{BB962C8B-B14F-4D97-AF65-F5344CB8AC3E}">
        <p14:creationId xmlns:p14="http://schemas.microsoft.com/office/powerpoint/2010/main" val="3930606582"/>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5" name="Rectangle 11"/>
          <p:cNvSpPr>
            <a:spLocks noChangeArrowheads="1"/>
          </p:cNvSpPr>
          <p:nvPr/>
        </p:nvSpPr>
        <p:spPr bwMode="auto">
          <a:xfrm>
            <a:off x="680988" y="6177618"/>
            <a:ext cx="3124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rgbClr val="09366D"/>
                </a:solidFill>
                <a:latin typeface="Arial" charset="0"/>
                <a:ea typeface="MS PGothic" charset="-128"/>
              </a:defRPr>
            </a:lvl1pPr>
            <a:lvl2pPr marL="742950" indent="-285750">
              <a:spcBef>
                <a:spcPct val="20000"/>
              </a:spcBef>
              <a:buChar char="–"/>
              <a:defRPr sz="2800">
                <a:solidFill>
                  <a:srgbClr val="09366D"/>
                </a:solidFill>
                <a:latin typeface="Arial" charset="0"/>
                <a:ea typeface="MS PGothic" charset="-128"/>
              </a:defRPr>
            </a:lvl2pPr>
            <a:lvl3pPr marL="1143000" indent="-228600">
              <a:spcBef>
                <a:spcPct val="20000"/>
              </a:spcBef>
              <a:buChar char="•"/>
              <a:defRPr sz="2400">
                <a:solidFill>
                  <a:srgbClr val="09366D"/>
                </a:solidFill>
                <a:latin typeface="Arial" charset="0"/>
                <a:ea typeface="MS PGothic" charset="-128"/>
              </a:defRPr>
            </a:lvl3pPr>
            <a:lvl4pPr marL="1600200" indent="-228600">
              <a:spcBef>
                <a:spcPct val="20000"/>
              </a:spcBef>
              <a:buChar char="–"/>
              <a:defRPr sz="2000">
                <a:solidFill>
                  <a:srgbClr val="09366D"/>
                </a:solidFill>
                <a:latin typeface="Arial" charset="0"/>
                <a:ea typeface="MS PGothic" charset="-128"/>
              </a:defRPr>
            </a:lvl4pPr>
            <a:lvl5pPr marL="2057400" indent="-228600">
              <a:spcBef>
                <a:spcPct val="20000"/>
              </a:spcBef>
              <a:buChar char="»"/>
              <a:defRPr sz="2000">
                <a:solidFill>
                  <a:srgbClr val="09366D"/>
                </a:solidFill>
                <a:latin typeface="Arial" charset="0"/>
                <a:ea typeface="MS PGothic" charset="-128"/>
              </a:defRPr>
            </a:lvl5pPr>
            <a:lvl6pPr marL="2514600" indent="-228600" eaLnBrk="0" fontAlgn="base" hangingPunct="0">
              <a:spcBef>
                <a:spcPct val="20000"/>
              </a:spcBef>
              <a:spcAft>
                <a:spcPct val="0"/>
              </a:spcAft>
              <a:buChar char="»"/>
              <a:defRPr sz="2000">
                <a:solidFill>
                  <a:srgbClr val="09366D"/>
                </a:solidFill>
                <a:latin typeface="Arial" charset="0"/>
                <a:ea typeface="MS PGothic" charset="-128"/>
              </a:defRPr>
            </a:lvl6pPr>
            <a:lvl7pPr marL="2971800" indent="-228600" eaLnBrk="0" fontAlgn="base" hangingPunct="0">
              <a:spcBef>
                <a:spcPct val="20000"/>
              </a:spcBef>
              <a:spcAft>
                <a:spcPct val="0"/>
              </a:spcAft>
              <a:buChar char="»"/>
              <a:defRPr sz="2000">
                <a:solidFill>
                  <a:srgbClr val="09366D"/>
                </a:solidFill>
                <a:latin typeface="Arial" charset="0"/>
                <a:ea typeface="MS PGothic" charset="-128"/>
              </a:defRPr>
            </a:lvl7pPr>
            <a:lvl8pPr marL="3429000" indent="-228600" eaLnBrk="0" fontAlgn="base" hangingPunct="0">
              <a:spcBef>
                <a:spcPct val="20000"/>
              </a:spcBef>
              <a:spcAft>
                <a:spcPct val="0"/>
              </a:spcAft>
              <a:buChar char="»"/>
              <a:defRPr sz="2000">
                <a:solidFill>
                  <a:srgbClr val="09366D"/>
                </a:solidFill>
                <a:latin typeface="Arial" charset="0"/>
                <a:ea typeface="MS PGothic" charset="-128"/>
              </a:defRPr>
            </a:lvl8pPr>
            <a:lvl9pPr marL="3886200" indent="-228600" eaLnBrk="0" fontAlgn="base" hangingPunct="0">
              <a:spcBef>
                <a:spcPct val="20000"/>
              </a:spcBef>
              <a:spcAft>
                <a:spcPct val="0"/>
              </a:spcAft>
              <a:buChar char="»"/>
              <a:defRPr sz="2000">
                <a:solidFill>
                  <a:srgbClr val="09366D"/>
                </a:solidFill>
                <a:latin typeface="Arial" charset="0"/>
                <a:ea typeface="MS PGothic" charset="-128"/>
              </a:defRPr>
            </a:lvl9pPr>
          </a:lstStyle>
          <a:p>
            <a:pPr eaLnBrk="1" hangingPunct="1">
              <a:spcBef>
                <a:spcPct val="0"/>
              </a:spcBef>
              <a:buFontTx/>
              <a:buNone/>
            </a:pPr>
            <a:r>
              <a:rPr lang="en-US" altLang="en-US" sz="1200" i="1" dirty="0">
                <a:solidFill>
                  <a:schemeClr val="tx1"/>
                </a:solidFill>
                <a:latin typeface="Arial" panose="020B0604020202020204" pitchFamily="34" charset="0"/>
                <a:cs typeface="Arial" panose="020B0604020202020204" pitchFamily="34" charset="0"/>
              </a:rPr>
              <a:t>J Am College of Nutrition 1991;10: 383-93.</a:t>
            </a:r>
            <a:endParaRPr lang="fr-CA" altLang="en-US" sz="1200" i="1" dirty="0">
              <a:solidFill>
                <a:schemeClr val="tx1"/>
              </a:solidFill>
              <a:latin typeface="Arial" panose="020B0604020202020204" pitchFamily="34" charset="0"/>
              <a:cs typeface="Arial" panose="020B0604020202020204" pitchFamily="34" charset="0"/>
            </a:endParaRPr>
          </a:p>
        </p:txBody>
      </p:sp>
      <p:graphicFrame>
        <p:nvGraphicFramePr>
          <p:cNvPr id="258073" name="Group 25"/>
          <p:cNvGraphicFramePr>
            <a:graphicFrameLocks noGrp="1"/>
          </p:cNvGraphicFramePr>
          <p:nvPr/>
        </p:nvGraphicFramePr>
        <p:xfrm>
          <a:off x="5149850" y="3186113"/>
          <a:ext cx="1892300" cy="487376"/>
        </p:xfrm>
        <a:graphic>
          <a:graphicData uri="http://schemas.openxmlformats.org/drawingml/2006/table">
            <a:tbl>
              <a:tblPr/>
              <a:tblGrid>
                <a:gridCol w="1892300">
                  <a:extLst>
                    <a:ext uri="{9D8B030D-6E8A-4147-A177-3AD203B41FA5}">
                      <a16:colId xmlns:a16="http://schemas.microsoft.com/office/drawing/2014/main" val="20000"/>
                    </a:ext>
                  </a:extLst>
                </a:gridCol>
              </a:tblGrid>
              <a:tr h="487362">
                <a:tc>
                  <a:txBody>
                    <a:bodyPr/>
                    <a:lstStyle>
                      <a:lvl1pPr eaLnBrk="0" hangingPunct="0">
                        <a:spcBef>
                          <a:spcPct val="20000"/>
                        </a:spcBef>
                        <a:defRPr sz="2800">
                          <a:solidFill>
                            <a:srgbClr val="09366D"/>
                          </a:solidFill>
                          <a:latin typeface="Arial" charset="0"/>
                          <a:ea typeface="MS PGothic" charset="-128"/>
                        </a:defRPr>
                      </a:lvl1pPr>
                      <a:lvl2pPr marL="742950" indent="-285750" eaLnBrk="0" hangingPunct="0">
                        <a:spcBef>
                          <a:spcPct val="20000"/>
                        </a:spcBef>
                        <a:defRPr sz="2400">
                          <a:solidFill>
                            <a:srgbClr val="09366D"/>
                          </a:solidFill>
                          <a:latin typeface="Arial" charset="0"/>
                          <a:ea typeface="MS PGothic" charset="-128"/>
                        </a:defRPr>
                      </a:lvl2pPr>
                      <a:lvl3pPr marL="1143000" indent="-228600" eaLnBrk="0" hangingPunct="0">
                        <a:spcBef>
                          <a:spcPct val="20000"/>
                        </a:spcBef>
                        <a:defRPr sz="2000">
                          <a:solidFill>
                            <a:srgbClr val="09366D"/>
                          </a:solidFill>
                          <a:latin typeface="Arial" charset="0"/>
                          <a:ea typeface="MS PGothic" charset="-128"/>
                        </a:defRPr>
                      </a:lvl3pPr>
                      <a:lvl4pPr marL="1600200" indent="-228600" eaLnBrk="0" hangingPunct="0">
                        <a:spcBef>
                          <a:spcPct val="20000"/>
                        </a:spcBef>
                        <a:defRPr>
                          <a:solidFill>
                            <a:srgbClr val="09366D"/>
                          </a:solidFill>
                          <a:latin typeface="Arial" charset="0"/>
                          <a:ea typeface="MS PGothic" charset="-128"/>
                        </a:defRPr>
                      </a:lvl4pPr>
                      <a:lvl5pPr marL="2057400" indent="-228600" eaLnBrk="0" hangingPunct="0">
                        <a:spcBef>
                          <a:spcPct val="20000"/>
                        </a:spcBef>
                        <a:defRPr>
                          <a:solidFill>
                            <a:srgbClr val="09366D"/>
                          </a:solidFill>
                          <a:latin typeface="Arial" charset="0"/>
                          <a:ea typeface="MS PGothic" charset="-128"/>
                        </a:defRPr>
                      </a:lvl5pPr>
                      <a:lvl6pPr marL="2514600" indent="-228600" eaLnBrk="0" fontAlgn="base" hangingPunct="0">
                        <a:spcBef>
                          <a:spcPct val="20000"/>
                        </a:spcBef>
                        <a:spcAft>
                          <a:spcPct val="0"/>
                        </a:spcAft>
                        <a:defRPr>
                          <a:solidFill>
                            <a:srgbClr val="09366D"/>
                          </a:solidFill>
                          <a:latin typeface="Arial" charset="0"/>
                          <a:ea typeface="MS PGothic" charset="-128"/>
                        </a:defRPr>
                      </a:lvl6pPr>
                      <a:lvl7pPr marL="2971800" indent="-228600" eaLnBrk="0" fontAlgn="base" hangingPunct="0">
                        <a:spcBef>
                          <a:spcPct val="20000"/>
                        </a:spcBef>
                        <a:spcAft>
                          <a:spcPct val="0"/>
                        </a:spcAft>
                        <a:defRPr>
                          <a:solidFill>
                            <a:srgbClr val="09366D"/>
                          </a:solidFill>
                          <a:latin typeface="Arial" charset="0"/>
                          <a:ea typeface="MS PGothic" charset="-128"/>
                        </a:defRPr>
                      </a:lvl7pPr>
                      <a:lvl8pPr marL="3429000" indent="-228600" eaLnBrk="0" fontAlgn="base" hangingPunct="0">
                        <a:spcBef>
                          <a:spcPct val="20000"/>
                        </a:spcBef>
                        <a:spcAft>
                          <a:spcPct val="0"/>
                        </a:spcAft>
                        <a:defRPr>
                          <a:solidFill>
                            <a:srgbClr val="09366D"/>
                          </a:solidFill>
                          <a:latin typeface="Arial" charset="0"/>
                          <a:ea typeface="MS PGothic" charset="-128"/>
                        </a:defRPr>
                      </a:lvl8pPr>
                      <a:lvl9pPr marL="3886200" indent="-228600" eaLnBrk="0" fontAlgn="base" hangingPunct="0">
                        <a:spcBef>
                          <a:spcPct val="20000"/>
                        </a:spcBef>
                        <a:spcAft>
                          <a:spcPct val="0"/>
                        </a:spcAft>
                        <a:defRPr>
                          <a:solidFill>
                            <a:srgbClr val="09366D"/>
                          </a:solidFill>
                          <a:latin typeface="Arial" charset="0"/>
                          <a:ea typeface="MS PGothic"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fr-CA" altLang="en-US" sz="2600" b="0" i="0" u="none" strike="noStrike" cap="none" normalizeH="0" baseline="0">
                        <a:ln>
                          <a:noFill/>
                        </a:ln>
                        <a:solidFill>
                          <a:schemeClr val="bg1"/>
                        </a:solidFill>
                        <a:effectLst/>
                        <a:latin typeface="Arial" charset="0"/>
                        <a:ea typeface="MS PGothic" charset="-128"/>
                      </a:endParaRPr>
                    </a:p>
                  </a:txBody>
                  <a:tcPr marT="45568" marB="45568" anchor="b"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58083" name="Group 35"/>
          <p:cNvGraphicFramePr>
            <a:graphicFrameLocks noGrp="1"/>
          </p:cNvGraphicFramePr>
          <p:nvPr/>
        </p:nvGraphicFramePr>
        <p:xfrm>
          <a:off x="5149850" y="3186113"/>
          <a:ext cx="1892300" cy="487376"/>
        </p:xfrm>
        <a:graphic>
          <a:graphicData uri="http://schemas.openxmlformats.org/drawingml/2006/table">
            <a:tbl>
              <a:tblPr/>
              <a:tblGrid>
                <a:gridCol w="1892300">
                  <a:extLst>
                    <a:ext uri="{9D8B030D-6E8A-4147-A177-3AD203B41FA5}">
                      <a16:colId xmlns:a16="http://schemas.microsoft.com/office/drawing/2014/main" val="20000"/>
                    </a:ext>
                  </a:extLst>
                </a:gridCol>
              </a:tblGrid>
              <a:tr h="487362">
                <a:tc>
                  <a:txBody>
                    <a:bodyPr/>
                    <a:lstStyle>
                      <a:lvl1pPr eaLnBrk="0" hangingPunct="0">
                        <a:spcBef>
                          <a:spcPct val="20000"/>
                        </a:spcBef>
                        <a:defRPr sz="2800">
                          <a:solidFill>
                            <a:srgbClr val="09366D"/>
                          </a:solidFill>
                          <a:latin typeface="Arial" charset="0"/>
                          <a:ea typeface="MS PGothic" charset="-128"/>
                        </a:defRPr>
                      </a:lvl1pPr>
                      <a:lvl2pPr marL="742950" indent="-285750" eaLnBrk="0" hangingPunct="0">
                        <a:spcBef>
                          <a:spcPct val="20000"/>
                        </a:spcBef>
                        <a:defRPr sz="2400">
                          <a:solidFill>
                            <a:srgbClr val="09366D"/>
                          </a:solidFill>
                          <a:latin typeface="Arial" charset="0"/>
                          <a:ea typeface="MS PGothic" charset="-128"/>
                        </a:defRPr>
                      </a:lvl2pPr>
                      <a:lvl3pPr marL="1143000" indent="-228600" eaLnBrk="0" hangingPunct="0">
                        <a:spcBef>
                          <a:spcPct val="20000"/>
                        </a:spcBef>
                        <a:defRPr sz="2000">
                          <a:solidFill>
                            <a:srgbClr val="09366D"/>
                          </a:solidFill>
                          <a:latin typeface="Arial" charset="0"/>
                          <a:ea typeface="MS PGothic" charset="-128"/>
                        </a:defRPr>
                      </a:lvl3pPr>
                      <a:lvl4pPr marL="1600200" indent="-228600" eaLnBrk="0" hangingPunct="0">
                        <a:spcBef>
                          <a:spcPct val="20000"/>
                        </a:spcBef>
                        <a:defRPr>
                          <a:solidFill>
                            <a:srgbClr val="09366D"/>
                          </a:solidFill>
                          <a:latin typeface="Arial" charset="0"/>
                          <a:ea typeface="MS PGothic" charset="-128"/>
                        </a:defRPr>
                      </a:lvl4pPr>
                      <a:lvl5pPr marL="2057400" indent="-228600" eaLnBrk="0" hangingPunct="0">
                        <a:spcBef>
                          <a:spcPct val="20000"/>
                        </a:spcBef>
                        <a:defRPr>
                          <a:solidFill>
                            <a:srgbClr val="09366D"/>
                          </a:solidFill>
                          <a:latin typeface="Arial" charset="0"/>
                          <a:ea typeface="MS PGothic" charset="-128"/>
                        </a:defRPr>
                      </a:lvl5pPr>
                      <a:lvl6pPr marL="2514600" indent="-228600" eaLnBrk="0" fontAlgn="base" hangingPunct="0">
                        <a:spcBef>
                          <a:spcPct val="20000"/>
                        </a:spcBef>
                        <a:spcAft>
                          <a:spcPct val="0"/>
                        </a:spcAft>
                        <a:defRPr>
                          <a:solidFill>
                            <a:srgbClr val="09366D"/>
                          </a:solidFill>
                          <a:latin typeface="Arial" charset="0"/>
                          <a:ea typeface="MS PGothic" charset="-128"/>
                        </a:defRPr>
                      </a:lvl6pPr>
                      <a:lvl7pPr marL="2971800" indent="-228600" eaLnBrk="0" fontAlgn="base" hangingPunct="0">
                        <a:spcBef>
                          <a:spcPct val="20000"/>
                        </a:spcBef>
                        <a:spcAft>
                          <a:spcPct val="0"/>
                        </a:spcAft>
                        <a:defRPr>
                          <a:solidFill>
                            <a:srgbClr val="09366D"/>
                          </a:solidFill>
                          <a:latin typeface="Arial" charset="0"/>
                          <a:ea typeface="MS PGothic" charset="-128"/>
                        </a:defRPr>
                      </a:lvl7pPr>
                      <a:lvl8pPr marL="3429000" indent="-228600" eaLnBrk="0" fontAlgn="base" hangingPunct="0">
                        <a:spcBef>
                          <a:spcPct val="20000"/>
                        </a:spcBef>
                        <a:spcAft>
                          <a:spcPct val="0"/>
                        </a:spcAft>
                        <a:defRPr>
                          <a:solidFill>
                            <a:srgbClr val="09366D"/>
                          </a:solidFill>
                          <a:latin typeface="Arial" charset="0"/>
                          <a:ea typeface="MS PGothic" charset="-128"/>
                        </a:defRPr>
                      </a:lvl8pPr>
                      <a:lvl9pPr marL="3886200" indent="-228600" eaLnBrk="0" fontAlgn="base" hangingPunct="0">
                        <a:spcBef>
                          <a:spcPct val="20000"/>
                        </a:spcBef>
                        <a:spcAft>
                          <a:spcPct val="0"/>
                        </a:spcAft>
                        <a:defRPr>
                          <a:solidFill>
                            <a:srgbClr val="09366D"/>
                          </a:solidFill>
                          <a:latin typeface="Arial" charset="0"/>
                          <a:ea typeface="MS PGothic"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fr-CA" altLang="en-US" sz="2600" b="0" i="0" u="none" strike="noStrike" cap="none" normalizeH="0" baseline="0">
                        <a:ln>
                          <a:noFill/>
                        </a:ln>
                        <a:solidFill>
                          <a:srgbClr val="000000"/>
                        </a:solidFill>
                        <a:effectLst/>
                        <a:latin typeface="Arial" charset="0"/>
                        <a:ea typeface="MS PGothic" charset="-128"/>
                      </a:endParaRPr>
                    </a:p>
                  </a:txBody>
                  <a:tcPr marT="45568" marB="45568" anchor="b"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66570" name="Object 39"/>
          <p:cNvGraphicFramePr>
            <a:graphicFrameLocks noChangeAspect="1"/>
          </p:cNvGraphicFramePr>
          <p:nvPr>
            <p:extLst>
              <p:ext uri="{D42A27DB-BD31-4B8C-83A1-F6EECF244321}">
                <p14:modId xmlns:p14="http://schemas.microsoft.com/office/powerpoint/2010/main" val="3854419926"/>
              </p:ext>
            </p:extLst>
          </p:nvPr>
        </p:nvGraphicFramePr>
        <p:xfrm>
          <a:off x="3492240" y="1262273"/>
          <a:ext cx="5420892" cy="5191570"/>
        </p:xfrm>
        <a:graphic>
          <a:graphicData uri="http://schemas.openxmlformats.org/presentationml/2006/ole">
            <mc:AlternateContent xmlns:mc="http://schemas.openxmlformats.org/markup-compatibility/2006">
              <mc:Choice xmlns:v="urn:schemas-microsoft-com:vml" Requires="v">
                <p:oleObj spid="_x0000_s1138" name="Worksheet" r:id="rId4" imgW="3835400" imgH="3568700" progId="Excel.Sheet.8">
                  <p:embed/>
                </p:oleObj>
              </mc:Choice>
              <mc:Fallback>
                <p:oleObj name="Worksheet" r:id="rId4" imgW="3835400" imgH="3568700" progId="Excel.Sheet.8">
                  <p:embed/>
                  <p:pic>
                    <p:nvPicPr>
                      <p:cNvPr id="66570" name="Object 3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2240" y="1262273"/>
                        <a:ext cx="5420892" cy="5191570"/>
                      </a:xfrm>
                      <a:prstGeom prst="rect">
                        <a:avLst/>
                      </a:prstGeom>
                      <a:noFill/>
                      <a:ln>
                        <a:noFill/>
                      </a:ln>
                    </p:spPr>
                  </p:pic>
                </p:oleObj>
              </mc:Fallback>
            </mc:AlternateContent>
          </a:graphicData>
        </a:graphic>
      </p:graphicFrame>
      <p:sp>
        <p:nvSpPr>
          <p:cNvPr id="66571" name="Text Box 10"/>
          <p:cNvSpPr txBox="1">
            <a:spLocks noChangeArrowheads="1"/>
          </p:cNvSpPr>
          <p:nvPr/>
        </p:nvSpPr>
        <p:spPr bwMode="auto">
          <a:xfrm>
            <a:off x="893697" y="953669"/>
            <a:ext cx="405288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rgbClr val="09366D"/>
                </a:solidFill>
                <a:latin typeface="Arial" charset="0"/>
                <a:ea typeface="MS PGothic" charset="-128"/>
              </a:defRPr>
            </a:lvl1pPr>
            <a:lvl2pPr marL="742950" indent="-285750">
              <a:spcBef>
                <a:spcPct val="20000"/>
              </a:spcBef>
              <a:buChar char="–"/>
              <a:defRPr sz="2800">
                <a:solidFill>
                  <a:srgbClr val="09366D"/>
                </a:solidFill>
                <a:latin typeface="Arial" charset="0"/>
                <a:ea typeface="MS PGothic" charset="-128"/>
              </a:defRPr>
            </a:lvl2pPr>
            <a:lvl3pPr marL="1143000" indent="-228600">
              <a:spcBef>
                <a:spcPct val="20000"/>
              </a:spcBef>
              <a:buChar char="•"/>
              <a:defRPr sz="2400">
                <a:solidFill>
                  <a:srgbClr val="09366D"/>
                </a:solidFill>
                <a:latin typeface="Arial" charset="0"/>
                <a:ea typeface="MS PGothic" charset="-128"/>
              </a:defRPr>
            </a:lvl3pPr>
            <a:lvl4pPr marL="1600200" indent="-228600">
              <a:spcBef>
                <a:spcPct val="20000"/>
              </a:spcBef>
              <a:buChar char="–"/>
              <a:defRPr sz="2000">
                <a:solidFill>
                  <a:srgbClr val="09366D"/>
                </a:solidFill>
                <a:latin typeface="Arial" charset="0"/>
                <a:ea typeface="MS PGothic" charset="-128"/>
              </a:defRPr>
            </a:lvl4pPr>
            <a:lvl5pPr marL="2057400" indent="-228600">
              <a:spcBef>
                <a:spcPct val="20000"/>
              </a:spcBef>
              <a:buChar char="»"/>
              <a:defRPr sz="2000">
                <a:solidFill>
                  <a:srgbClr val="09366D"/>
                </a:solidFill>
                <a:latin typeface="Arial" charset="0"/>
                <a:ea typeface="MS PGothic" charset="-128"/>
              </a:defRPr>
            </a:lvl5pPr>
            <a:lvl6pPr marL="2514600" indent="-228600" eaLnBrk="0" fontAlgn="base" hangingPunct="0">
              <a:spcBef>
                <a:spcPct val="20000"/>
              </a:spcBef>
              <a:spcAft>
                <a:spcPct val="0"/>
              </a:spcAft>
              <a:buChar char="»"/>
              <a:defRPr sz="2000">
                <a:solidFill>
                  <a:srgbClr val="09366D"/>
                </a:solidFill>
                <a:latin typeface="Arial" charset="0"/>
                <a:ea typeface="MS PGothic" charset="-128"/>
              </a:defRPr>
            </a:lvl6pPr>
            <a:lvl7pPr marL="2971800" indent="-228600" eaLnBrk="0" fontAlgn="base" hangingPunct="0">
              <a:spcBef>
                <a:spcPct val="20000"/>
              </a:spcBef>
              <a:spcAft>
                <a:spcPct val="0"/>
              </a:spcAft>
              <a:buChar char="»"/>
              <a:defRPr sz="2000">
                <a:solidFill>
                  <a:srgbClr val="09366D"/>
                </a:solidFill>
                <a:latin typeface="Arial" charset="0"/>
                <a:ea typeface="MS PGothic" charset="-128"/>
              </a:defRPr>
            </a:lvl7pPr>
            <a:lvl8pPr marL="3429000" indent="-228600" eaLnBrk="0" fontAlgn="base" hangingPunct="0">
              <a:spcBef>
                <a:spcPct val="20000"/>
              </a:spcBef>
              <a:spcAft>
                <a:spcPct val="0"/>
              </a:spcAft>
              <a:buChar char="»"/>
              <a:defRPr sz="2000">
                <a:solidFill>
                  <a:srgbClr val="09366D"/>
                </a:solidFill>
                <a:latin typeface="Arial" charset="0"/>
                <a:ea typeface="MS PGothic" charset="-128"/>
              </a:defRPr>
            </a:lvl8pPr>
            <a:lvl9pPr marL="3886200" indent="-228600" eaLnBrk="0" fontAlgn="base" hangingPunct="0">
              <a:spcBef>
                <a:spcPct val="20000"/>
              </a:spcBef>
              <a:spcAft>
                <a:spcPct val="0"/>
              </a:spcAft>
              <a:buChar char="»"/>
              <a:defRPr sz="2000">
                <a:solidFill>
                  <a:srgbClr val="09366D"/>
                </a:solidFill>
                <a:latin typeface="Arial" charset="0"/>
                <a:ea typeface="MS PGothic" charset="-128"/>
              </a:defRPr>
            </a:lvl9pPr>
          </a:lstStyle>
          <a:p>
            <a:pPr eaLnBrk="1" hangingPunct="1">
              <a:spcBef>
                <a:spcPct val="0"/>
              </a:spcBef>
              <a:buFontTx/>
              <a:buNone/>
            </a:pPr>
            <a:r>
              <a:rPr lang="en-CA" altLang="en-US" sz="2400" dirty="0">
                <a:solidFill>
                  <a:schemeClr val="tx1"/>
                </a:solidFill>
                <a:latin typeface="+mj-lt"/>
              </a:rPr>
              <a:t>In regions where most food </a:t>
            </a:r>
            <a:br>
              <a:rPr lang="en-CA" altLang="en-US" sz="2400" dirty="0">
                <a:solidFill>
                  <a:schemeClr val="tx1"/>
                </a:solidFill>
                <a:latin typeface="+mj-lt"/>
              </a:rPr>
            </a:br>
            <a:r>
              <a:rPr lang="en-CA" altLang="en-US" sz="2400" dirty="0">
                <a:solidFill>
                  <a:schemeClr val="tx1"/>
                </a:solidFill>
                <a:latin typeface="+mj-lt"/>
              </a:rPr>
              <a:t>is processed or eaten in </a:t>
            </a:r>
            <a:br>
              <a:rPr lang="en-CA" altLang="en-US" sz="2400" dirty="0">
                <a:solidFill>
                  <a:schemeClr val="tx1"/>
                </a:solidFill>
                <a:latin typeface="+mj-lt"/>
              </a:rPr>
            </a:br>
            <a:r>
              <a:rPr lang="en-CA" altLang="en-US" sz="2400" dirty="0">
                <a:solidFill>
                  <a:schemeClr val="tx1"/>
                </a:solidFill>
                <a:latin typeface="+mj-lt"/>
              </a:rPr>
              <a:t>restaurants</a:t>
            </a:r>
          </a:p>
        </p:txBody>
      </p:sp>
      <p:sp>
        <p:nvSpPr>
          <p:cNvPr id="9" name="TextBox 8">
            <a:extLst>
              <a:ext uri="{FF2B5EF4-FFF2-40B4-BE49-F238E27FC236}">
                <a16:creationId xmlns:a16="http://schemas.microsoft.com/office/drawing/2014/main" id="{C339225D-EC93-5845-A0DB-8B5FA870ED7F}"/>
              </a:ext>
            </a:extLst>
          </p:cNvPr>
          <p:cNvSpPr txBox="1"/>
          <p:nvPr/>
        </p:nvSpPr>
        <p:spPr>
          <a:xfrm>
            <a:off x="94445" y="207727"/>
            <a:ext cx="9563905" cy="646331"/>
          </a:xfrm>
          <a:prstGeom prst="rect">
            <a:avLst/>
          </a:prstGeom>
          <a:noFill/>
        </p:spPr>
        <p:txBody>
          <a:bodyPr wrap="square" rtlCol="0">
            <a:spAutoFit/>
          </a:bodyPr>
          <a:lstStyle/>
          <a:p>
            <a:pPr algn="ctr"/>
            <a:r>
              <a:rPr lang="en-US" sz="3600" dirty="0">
                <a:solidFill>
                  <a:schemeClr val="accent5">
                    <a:lumMod val="75000"/>
                  </a:schemeClr>
                </a:solidFill>
                <a:latin typeface="Arial" panose="020B0604020202020204" pitchFamily="34" charset="0"/>
                <a:cs typeface="Arial" panose="020B0604020202020204" pitchFamily="34" charset="0"/>
              </a:rPr>
              <a:t>Where does sodium come from in our diet?</a:t>
            </a:r>
          </a:p>
        </p:txBody>
      </p:sp>
      <p:sp>
        <p:nvSpPr>
          <p:cNvPr id="3" name="TextBox 2">
            <a:extLst>
              <a:ext uri="{FF2B5EF4-FFF2-40B4-BE49-F238E27FC236}">
                <a16:creationId xmlns:a16="http://schemas.microsoft.com/office/drawing/2014/main" id="{CDE1B795-7CF9-414C-8A18-E71F0D43C8D7}"/>
              </a:ext>
            </a:extLst>
          </p:cNvPr>
          <p:cNvSpPr txBox="1"/>
          <p:nvPr/>
        </p:nvSpPr>
        <p:spPr>
          <a:xfrm>
            <a:off x="7366716" y="1292223"/>
            <a:ext cx="1345240" cy="523220"/>
          </a:xfrm>
          <a:prstGeom prst="rect">
            <a:avLst/>
          </a:prstGeom>
          <a:noFill/>
        </p:spPr>
        <p:txBody>
          <a:bodyPr wrap="none" rtlCol="0">
            <a:spAutoFit/>
          </a:bodyPr>
          <a:lstStyle/>
          <a:p>
            <a:r>
              <a:rPr lang="en-US" sz="2800" dirty="0">
                <a:solidFill>
                  <a:schemeClr val="accent5">
                    <a:lumMod val="75000"/>
                  </a:schemeClr>
                </a:solidFill>
              </a:rPr>
              <a:t>Natural</a:t>
            </a:r>
          </a:p>
        </p:txBody>
      </p:sp>
      <p:sp>
        <p:nvSpPr>
          <p:cNvPr id="12" name="TextBox 11">
            <a:extLst>
              <a:ext uri="{FF2B5EF4-FFF2-40B4-BE49-F238E27FC236}">
                <a16:creationId xmlns:a16="http://schemas.microsoft.com/office/drawing/2014/main" id="{2C48B254-470E-6A4D-BC6C-2DA561DA238C}"/>
              </a:ext>
            </a:extLst>
          </p:cNvPr>
          <p:cNvSpPr txBox="1"/>
          <p:nvPr/>
        </p:nvSpPr>
        <p:spPr>
          <a:xfrm>
            <a:off x="8039336" y="2373038"/>
            <a:ext cx="2370649" cy="954107"/>
          </a:xfrm>
          <a:prstGeom prst="rect">
            <a:avLst/>
          </a:prstGeom>
          <a:noFill/>
        </p:spPr>
        <p:txBody>
          <a:bodyPr wrap="none" rtlCol="0">
            <a:spAutoFit/>
          </a:bodyPr>
          <a:lstStyle/>
          <a:p>
            <a:r>
              <a:rPr lang="en-US" sz="2800" dirty="0">
                <a:solidFill>
                  <a:srgbClr val="FF0000"/>
                </a:solidFill>
              </a:rPr>
              <a:t>’Consciously’ </a:t>
            </a:r>
          </a:p>
          <a:p>
            <a:r>
              <a:rPr lang="en-US" sz="2800" dirty="0">
                <a:solidFill>
                  <a:srgbClr val="FF0000"/>
                </a:solidFill>
              </a:rPr>
              <a:t>added</a:t>
            </a:r>
          </a:p>
        </p:txBody>
      </p:sp>
      <p:sp>
        <p:nvSpPr>
          <p:cNvPr id="14" name="TextBox 13">
            <a:extLst>
              <a:ext uri="{FF2B5EF4-FFF2-40B4-BE49-F238E27FC236}">
                <a16:creationId xmlns:a16="http://schemas.microsoft.com/office/drawing/2014/main" id="{DCD0D387-5AD1-5C48-9736-E70F483AB8D5}"/>
              </a:ext>
            </a:extLst>
          </p:cNvPr>
          <p:cNvSpPr txBox="1"/>
          <p:nvPr/>
        </p:nvSpPr>
        <p:spPr>
          <a:xfrm>
            <a:off x="4643005" y="2808321"/>
            <a:ext cx="1475084" cy="523220"/>
          </a:xfrm>
          <a:prstGeom prst="rect">
            <a:avLst/>
          </a:prstGeom>
          <a:noFill/>
        </p:spPr>
        <p:txBody>
          <a:bodyPr wrap="none" rtlCol="0">
            <a:spAutoFit/>
          </a:bodyPr>
          <a:lstStyle/>
          <a:p>
            <a:r>
              <a:rPr lang="en-US" sz="2800" dirty="0"/>
              <a:t>‘Hidden’</a:t>
            </a:r>
          </a:p>
        </p:txBody>
      </p:sp>
    </p:spTree>
    <p:extLst>
      <p:ext uri="{BB962C8B-B14F-4D97-AF65-F5344CB8AC3E}">
        <p14:creationId xmlns:p14="http://schemas.microsoft.com/office/powerpoint/2010/main" val="566248380"/>
      </p:ext>
    </p:extLst>
  </p:cSld>
  <p:clrMapOvr>
    <a:masterClrMapping/>
  </p:clrMapOvr>
  <p:transition spd="slow">
    <p:push dir="u"/>
  </p:transition>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407</TotalTime>
  <Words>1873</Words>
  <Application>Microsoft Macintosh PowerPoint</Application>
  <PresentationFormat>Widescreen</PresentationFormat>
  <Paragraphs>193</Paragraphs>
  <Slides>16</Slides>
  <Notes>16</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1" baseType="lpstr">
      <vt:lpstr>Arial</vt:lpstr>
      <vt:lpstr>Calibri</vt:lpstr>
      <vt:lpstr>Wingdings</vt:lpstr>
      <vt:lpstr>Tema do Office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ana rito</dc:creator>
  <cp:lastModifiedBy>Cappuccio, Francesco</cp:lastModifiedBy>
  <cp:revision>74</cp:revision>
  <cp:lastPrinted>2021-10-19T10:14:11Z</cp:lastPrinted>
  <dcterms:created xsi:type="dcterms:W3CDTF">2021-10-11T11:21:40Z</dcterms:created>
  <dcterms:modified xsi:type="dcterms:W3CDTF">2021-10-19T12:35:40Z</dcterms:modified>
</cp:coreProperties>
</file>