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56" r:id="rId5"/>
    <p:sldId id="259" r:id="rId6"/>
    <p:sldId id="258" r:id="rId7"/>
    <p:sldId id="266" r:id="rId8"/>
    <p:sldId id="262" r:id="rId9"/>
    <p:sldId id="272" r:id="rId10"/>
    <p:sldId id="267" r:id="rId11"/>
    <p:sldId id="263" r:id="rId12"/>
    <p:sldId id="280" r:id="rId13"/>
    <p:sldId id="281" r:id="rId14"/>
    <p:sldId id="264" r:id="rId15"/>
    <p:sldId id="265" r:id="rId16"/>
    <p:sldId id="274" r:id="rId17"/>
    <p:sldId id="257" r:id="rId18"/>
    <p:sldId id="261" r:id="rId19"/>
    <p:sldId id="268" r:id="rId20"/>
    <p:sldId id="269" r:id="rId21"/>
    <p:sldId id="270" r:id="rId22"/>
    <p:sldId id="271" r:id="rId23"/>
    <p:sldId id="275" r:id="rId24"/>
    <p:sldId id="276" r:id="rId25"/>
    <p:sldId id="277" r:id="rId26"/>
    <p:sldId id="278" r:id="rId27"/>
    <p:sldId id="282" r:id="rId28"/>
    <p:sldId id="273" r:id="rId29"/>
    <p:sldId id="260" r:id="rId30"/>
    <p:sldId id="27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3655"/>
    <a:srgbClr val="E0D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5CB317-5EC9-448B-9674-5EBF1E2763B6}" v="75" dt="2020-11-27T17:18:34.106"/>
    <p1510:client id="{3FC88605-2538-4380-95E7-3CB0E237D86D}" v="1233" dt="2020-11-27T15:48:25.329"/>
    <p1510:client id="{719D4EF6-8E63-426C-9EFC-3B8CDAB92A62}" v="1547" dt="2020-11-30T17:16:43.447"/>
    <p1510:client id="{B8FEEF64-7301-4B71-99B1-4D79128E534C}" v="47" dt="2020-11-27T16:58:31.748"/>
    <p1510:client id="{C6181177-D05E-4A7E-A751-BB638DF04F16}" v="1035" dt="2020-11-27T16:53:43.059"/>
    <p1510:client id="{D70C0D1C-EFD9-448C-96CE-1836721AA056}" v="170" dt="2020-11-27T17:02:18.090"/>
    <p1510:client id="{DD995B18-9A84-4286-9283-8D81FC7A080F}" v="588" dt="2020-11-27T17:05:34.2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ad, Tania" userId="S::u1771829@live.warwick.ac.uk::f8e0c3c2-48c9-49f0-9350-a849776e392c" providerId="AD" clId="Web-{C6181177-D05E-4A7E-A751-BB638DF04F16}"/>
    <pc:docChg chg="modSld">
      <pc:chgData name="Read, Tania" userId="S::u1771829@live.warwick.ac.uk::f8e0c3c2-48c9-49f0-9350-a849776e392c" providerId="AD" clId="Web-{C6181177-D05E-4A7E-A751-BB638DF04F16}" dt="2020-11-27T16:53:43.059" v="1018" actId="20577"/>
      <pc:docMkLst>
        <pc:docMk/>
      </pc:docMkLst>
      <pc:sldChg chg="addSp delSp modSp">
        <pc:chgData name="Read, Tania" userId="S::u1771829@live.warwick.ac.uk::f8e0c3c2-48c9-49f0-9350-a849776e392c" providerId="AD" clId="Web-{C6181177-D05E-4A7E-A751-BB638DF04F16}" dt="2020-11-27T16:53:43.059" v="1017" actId="20577"/>
        <pc:sldMkLst>
          <pc:docMk/>
          <pc:sldMk cId="1743769134" sldId="257"/>
        </pc:sldMkLst>
        <pc:spChg chg="add del mod">
          <ac:chgData name="Read, Tania" userId="S::u1771829@live.warwick.ac.uk::f8e0c3c2-48c9-49f0-9350-a849776e392c" providerId="AD" clId="Web-{C6181177-D05E-4A7E-A751-BB638DF04F16}" dt="2020-11-27T16:38:14.627" v="701"/>
          <ac:spMkLst>
            <pc:docMk/>
            <pc:sldMk cId="1743769134" sldId="257"/>
            <ac:spMk id="3" creationId="{C8D57E44-C3B7-4420-A0FB-9E84C112721E}"/>
          </ac:spMkLst>
        </pc:spChg>
        <pc:spChg chg="add mod">
          <ac:chgData name="Read, Tania" userId="S::u1771829@live.warwick.ac.uk::f8e0c3c2-48c9-49f0-9350-a849776e392c" providerId="AD" clId="Web-{C6181177-D05E-4A7E-A751-BB638DF04F16}" dt="2020-11-27T16:51:33.214" v="898" actId="14100"/>
          <ac:spMkLst>
            <pc:docMk/>
            <pc:sldMk cId="1743769134" sldId="257"/>
            <ac:spMk id="4" creationId="{B1C959A7-DFD0-4E02-9CF9-8366F38109BE}"/>
          </ac:spMkLst>
        </pc:spChg>
        <pc:spChg chg="add mod">
          <ac:chgData name="Read, Tania" userId="S::u1771829@live.warwick.ac.uk::f8e0c3c2-48c9-49f0-9350-a849776e392c" providerId="AD" clId="Web-{C6181177-D05E-4A7E-A751-BB638DF04F16}" dt="2020-11-27T16:51:18.620" v="895" actId="1076"/>
          <ac:spMkLst>
            <pc:docMk/>
            <pc:sldMk cId="1743769134" sldId="257"/>
            <ac:spMk id="6" creationId="{DB3AD1DA-7ACD-4102-B28F-72E6737D26F0}"/>
          </ac:spMkLst>
        </pc:spChg>
        <pc:spChg chg="add mod">
          <ac:chgData name="Read, Tania" userId="S::u1771829@live.warwick.ac.uk::f8e0c3c2-48c9-49f0-9350-a849776e392c" providerId="AD" clId="Web-{C6181177-D05E-4A7E-A751-BB638DF04F16}" dt="2020-11-27T16:53:43.059" v="1017" actId="20577"/>
          <ac:spMkLst>
            <pc:docMk/>
            <pc:sldMk cId="1743769134" sldId="257"/>
            <ac:spMk id="9" creationId="{835445CA-9B15-4FE6-B0A4-ACDA5E6642AE}"/>
          </ac:spMkLst>
        </pc:spChg>
        <pc:picChg chg="mod">
          <ac:chgData name="Read, Tania" userId="S::u1771829@live.warwick.ac.uk::f8e0c3c2-48c9-49f0-9350-a849776e392c" providerId="AD" clId="Web-{C6181177-D05E-4A7E-A751-BB638DF04F16}" dt="2020-11-27T16:51:29.167" v="897" actId="1076"/>
          <ac:picMkLst>
            <pc:docMk/>
            <pc:sldMk cId="1743769134" sldId="257"/>
            <ac:picMk id="7" creationId="{5A4A5477-97D3-4A53-BA11-AF55B278D169}"/>
          </ac:picMkLst>
        </pc:picChg>
      </pc:sldChg>
      <pc:sldChg chg="addSp modSp">
        <pc:chgData name="Read, Tania" userId="S::u1771829@live.warwick.ac.uk::f8e0c3c2-48c9-49f0-9350-a849776e392c" providerId="AD" clId="Web-{C6181177-D05E-4A7E-A751-BB638DF04F16}" dt="2020-11-27T16:39:04.253" v="723" actId="1076"/>
        <pc:sldMkLst>
          <pc:docMk/>
          <pc:sldMk cId="810286081" sldId="261"/>
        </pc:sldMkLst>
        <pc:spChg chg="add mod">
          <ac:chgData name="Read, Tania" userId="S::u1771829@live.warwick.ac.uk::f8e0c3c2-48c9-49f0-9350-a849776e392c" providerId="AD" clId="Web-{C6181177-D05E-4A7E-A751-BB638DF04F16}" dt="2020-11-27T16:39:04.253" v="723" actId="1076"/>
          <ac:spMkLst>
            <pc:docMk/>
            <pc:sldMk cId="810286081" sldId="261"/>
            <ac:spMk id="6" creationId="{444C45E3-6103-47C3-8960-6E5D8839F037}"/>
          </ac:spMkLst>
        </pc:spChg>
      </pc:sldChg>
      <pc:sldChg chg="addSp modSp">
        <pc:chgData name="Read, Tania" userId="S::u1771829@live.warwick.ac.uk::f8e0c3c2-48c9-49f0-9350-a849776e392c" providerId="AD" clId="Web-{C6181177-D05E-4A7E-A751-BB638DF04F16}" dt="2020-11-27T16:31:17.014" v="693" actId="20577"/>
        <pc:sldMkLst>
          <pc:docMk/>
          <pc:sldMk cId="4270343199" sldId="271"/>
        </pc:sldMkLst>
        <pc:spChg chg="add mod">
          <ac:chgData name="Read, Tania" userId="S::u1771829@live.warwick.ac.uk::f8e0c3c2-48c9-49f0-9350-a849776e392c" providerId="AD" clId="Web-{C6181177-D05E-4A7E-A751-BB638DF04F16}" dt="2020-11-27T16:10:23.768" v="154" actId="1076"/>
          <ac:spMkLst>
            <pc:docMk/>
            <pc:sldMk cId="4270343199" sldId="271"/>
            <ac:spMk id="2" creationId="{ADCB9574-1A84-4D97-BC83-FFD6CBC271D4}"/>
          </ac:spMkLst>
        </pc:spChg>
        <pc:spChg chg="add mod">
          <ac:chgData name="Read, Tania" userId="S::u1771829@live.warwick.ac.uk::f8e0c3c2-48c9-49f0-9350-a849776e392c" providerId="AD" clId="Web-{C6181177-D05E-4A7E-A751-BB638DF04F16}" dt="2020-11-27T16:31:05.014" v="684" actId="20577"/>
          <ac:spMkLst>
            <pc:docMk/>
            <pc:sldMk cId="4270343199" sldId="271"/>
            <ac:spMk id="3" creationId="{650D4DF4-EC57-4B6C-8992-1166E2295931}"/>
          </ac:spMkLst>
        </pc:spChg>
        <pc:spChg chg="add mod">
          <ac:chgData name="Read, Tania" userId="S::u1771829@live.warwick.ac.uk::f8e0c3c2-48c9-49f0-9350-a849776e392c" providerId="AD" clId="Web-{C6181177-D05E-4A7E-A751-BB638DF04F16}" dt="2020-11-27T16:31:11.623" v="689" actId="20577"/>
          <ac:spMkLst>
            <pc:docMk/>
            <pc:sldMk cId="4270343199" sldId="271"/>
            <ac:spMk id="4" creationId="{F30F71AB-A063-40AD-9C94-0C124B2880FF}"/>
          </ac:spMkLst>
        </pc:spChg>
        <pc:spChg chg="add mod">
          <ac:chgData name="Read, Tania" userId="S::u1771829@live.warwick.ac.uk::f8e0c3c2-48c9-49f0-9350-a849776e392c" providerId="AD" clId="Web-{C6181177-D05E-4A7E-A751-BB638DF04F16}" dt="2020-11-27T16:19:11.148" v="440" actId="1076"/>
          <ac:spMkLst>
            <pc:docMk/>
            <pc:sldMk cId="4270343199" sldId="271"/>
            <ac:spMk id="6" creationId="{C54C437E-FAD7-4814-845B-AFA975DC2703}"/>
          </ac:spMkLst>
        </pc:spChg>
        <pc:spChg chg="add mod">
          <ac:chgData name="Read, Tania" userId="S::u1771829@live.warwick.ac.uk::f8e0c3c2-48c9-49f0-9350-a849776e392c" providerId="AD" clId="Web-{C6181177-D05E-4A7E-A751-BB638DF04F16}" dt="2020-11-27T16:24:03.135" v="591" actId="1076"/>
          <ac:spMkLst>
            <pc:docMk/>
            <pc:sldMk cId="4270343199" sldId="271"/>
            <ac:spMk id="8" creationId="{E25FF137-7EAB-4A49-80F6-DB91F7A50C2B}"/>
          </ac:spMkLst>
        </pc:spChg>
        <pc:spChg chg="add mod">
          <ac:chgData name="Read, Tania" userId="S::u1771829@live.warwick.ac.uk::f8e0c3c2-48c9-49f0-9350-a849776e392c" providerId="AD" clId="Web-{C6181177-D05E-4A7E-A751-BB638DF04F16}" dt="2020-11-27T16:21:45.618" v="445" actId="1076"/>
          <ac:spMkLst>
            <pc:docMk/>
            <pc:sldMk cId="4270343199" sldId="271"/>
            <ac:spMk id="9" creationId="{60BFD7B6-9EE2-48C2-8107-84A768B779F3}"/>
          </ac:spMkLst>
        </pc:spChg>
        <pc:spChg chg="add mod">
          <ac:chgData name="Read, Tania" userId="S::u1771829@live.warwick.ac.uk::f8e0c3c2-48c9-49f0-9350-a849776e392c" providerId="AD" clId="Web-{C6181177-D05E-4A7E-A751-BB638DF04F16}" dt="2020-11-27T16:25:25.292" v="600" actId="1076"/>
          <ac:spMkLst>
            <pc:docMk/>
            <pc:sldMk cId="4270343199" sldId="271"/>
            <ac:spMk id="10" creationId="{03BAEE82-4527-4AEB-8A1F-EAD90364BC84}"/>
          </ac:spMkLst>
        </pc:spChg>
        <pc:spChg chg="add mod ord">
          <ac:chgData name="Read, Tania" userId="S::u1771829@live.warwick.ac.uk::f8e0c3c2-48c9-49f0-9350-a849776e392c" providerId="AD" clId="Web-{C6181177-D05E-4A7E-A751-BB638DF04F16}" dt="2020-11-27T16:29:17.232" v="665" actId="20577"/>
          <ac:spMkLst>
            <pc:docMk/>
            <pc:sldMk cId="4270343199" sldId="271"/>
            <ac:spMk id="11" creationId="{365CCFBD-98B5-47E6-B874-C6C0711F18A1}"/>
          </ac:spMkLst>
        </pc:spChg>
        <pc:spChg chg="add mod">
          <ac:chgData name="Read, Tania" userId="S::u1771829@live.warwick.ac.uk::f8e0c3c2-48c9-49f0-9350-a849776e392c" providerId="AD" clId="Web-{C6181177-D05E-4A7E-A751-BB638DF04F16}" dt="2020-11-27T16:31:17.014" v="693" actId="20577"/>
          <ac:spMkLst>
            <pc:docMk/>
            <pc:sldMk cId="4270343199" sldId="271"/>
            <ac:spMk id="12" creationId="{5B6EEF2F-2A1F-4F8F-B521-FD5207F016CA}"/>
          </ac:spMkLst>
        </pc:spChg>
        <pc:spChg chg="add mod">
          <ac:chgData name="Read, Tania" userId="S::u1771829@live.warwick.ac.uk::f8e0c3c2-48c9-49f0-9350-a849776e392c" providerId="AD" clId="Web-{C6181177-D05E-4A7E-A751-BB638DF04F16}" dt="2020-11-27T16:29:43.607" v="674" actId="20577"/>
          <ac:spMkLst>
            <pc:docMk/>
            <pc:sldMk cId="4270343199" sldId="271"/>
            <ac:spMk id="13" creationId="{A92F7805-3050-4AB9-B7EA-A81883E194E2}"/>
          </ac:spMkLst>
        </pc:spChg>
        <pc:picChg chg="add mod modCrop">
          <ac:chgData name="Read, Tania" userId="S::u1771829@live.warwick.ac.uk::f8e0c3c2-48c9-49f0-9350-a849776e392c" providerId="AD" clId="Web-{C6181177-D05E-4A7E-A751-BB638DF04F16}" dt="2020-11-27T16:30:50.811" v="683" actId="1076"/>
          <ac:picMkLst>
            <pc:docMk/>
            <pc:sldMk cId="4270343199" sldId="271"/>
            <ac:picMk id="15" creationId="{5F63B48D-C919-48D4-8AEF-E095B0218294}"/>
          </ac:picMkLst>
        </pc:picChg>
      </pc:sldChg>
    </pc:docChg>
  </pc:docChgLst>
  <pc:docChgLst>
    <pc:chgData name="Ayres, Zoë" userId="S::zoe.ayres_hach.com#ext#@livewarwickac.onmicrosoft.com::e1f7b0f8-9e8b-460c-a9f8-72934943e2a8" providerId="AD" clId="Web-{DD995B18-9A84-4286-9283-8D81FC7A080F}"/>
    <pc:docChg chg="modSld">
      <pc:chgData name="Ayres, Zoë" userId="S::zoe.ayres_hach.com#ext#@livewarwickac.onmicrosoft.com::e1f7b0f8-9e8b-460c-a9f8-72934943e2a8" providerId="AD" clId="Web-{DD995B18-9A84-4286-9283-8D81FC7A080F}" dt="2020-11-27T17:05:34.259" v="580" actId="1076"/>
      <pc:docMkLst>
        <pc:docMk/>
      </pc:docMkLst>
      <pc:sldChg chg="addSp delSp modSp">
        <pc:chgData name="Ayres, Zoë" userId="S::zoe.ayres_hach.com#ext#@livewarwickac.onmicrosoft.com::e1f7b0f8-9e8b-460c-a9f8-72934943e2a8" providerId="AD" clId="Web-{DD995B18-9A84-4286-9283-8D81FC7A080F}" dt="2020-11-27T17:05:34.259" v="580" actId="1076"/>
        <pc:sldMkLst>
          <pc:docMk/>
          <pc:sldMk cId="197470989" sldId="272"/>
        </pc:sldMkLst>
        <pc:spChg chg="mod">
          <ac:chgData name="Ayres, Zoë" userId="S::zoe.ayres_hach.com#ext#@livewarwickac.onmicrosoft.com::e1f7b0f8-9e8b-460c-a9f8-72934943e2a8" providerId="AD" clId="Web-{DD995B18-9A84-4286-9283-8D81FC7A080F}" dt="2020-11-27T17:02:02.038" v="160" actId="14100"/>
          <ac:spMkLst>
            <pc:docMk/>
            <pc:sldMk cId="197470989" sldId="272"/>
            <ac:spMk id="7" creationId="{788D26B5-B82B-49FB-A625-BBE3800AB2D7}"/>
          </ac:spMkLst>
        </pc:spChg>
        <pc:spChg chg="add mod">
          <ac:chgData name="Ayres, Zoë" userId="S::zoe.ayres_hach.com#ext#@livewarwickac.onmicrosoft.com::e1f7b0f8-9e8b-460c-a9f8-72934943e2a8" providerId="AD" clId="Web-{DD995B18-9A84-4286-9283-8D81FC7A080F}" dt="2020-11-27T17:04:41.305" v="432" actId="20577"/>
          <ac:spMkLst>
            <pc:docMk/>
            <pc:sldMk cId="197470989" sldId="272"/>
            <ac:spMk id="9" creationId="{4FE5F76A-3DE9-419D-9BA5-5FCF186DEC96}"/>
          </ac:spMkLst>
        </pc:spChg>
        <pc:spChg chg="add mod">
          <ac:chgData name="Ayres, Zoë" userId="S::zoe.ayres_hach.com#ext#@livewarwickac.onmicrosoft.com::e1f7b0f8-9e8b-460c-a9f8-72934943e2a8" providerId="AD" clId="Web-{DD995B18-9A84-4286-9283-8D81FC7A080F}" dt="2020-11-27T17:04:37.586" v="425" actId="20577"/>
          <ac:spMkLst>
            <pc:docMk/>
            <pc:sldMk cId="197470989" sldId="272"/>
            <ac:spMk id="10" creationId="{3ABCF126-B4C1-4F1F-9C4A-7F8AE45DB0BB}"/>
          </ac:spMkLst>
        </pc:spChg>
        <pc:spChg chg="add mod">
          <ac:chgData name="Ayres, Zoë" userId="S::zoe.ayres_hach.com#ext#@livewarwickac.onmicrosoft.com::e1f7b0f8-9e8b-460c-a9f8-72934943e2a8" providerId="AD" clId="Web-{DD995B18-9A84-4286-9283-8D81FC7A080F}" dt="2020-11-27T17:05:11.758" v="574" actId="20577"/>
          <ac:spMkLst>
            <pc:docMk/>
            <pc:sldMk cId="197470989" sldId="272"/>
            <ac:spMk id="11" creationId="{C4FAB82C-EAB7-4929-BCAC-C9C3B1671EE9}"/>
          </ac:spMkLst>
        </pc:spChg>
        <pc:picChg chg="add del mod">
          <ac:chgData name="Ayres, Zoë" userId="S::zoe.ayres_hach.com#ext#@livewarwickac.onmicrosoft.com::e1f7b0f8-9e8b-460c-a9f8-72934943e2a8" providerId="AD" clId="Web-{DD995B18-9A84-4286-9283-8D81FC7A080F}" dt="2020-11-27T17:04:21.180" v="418" actId="1076"/>
          <ac:picMkLst>
            <pc:docMk/>
            <pc:sldMk cId="197470989" sldId="272"/>
            <ac:picMk id="2" creationId="{08811BC0-A535-4267-BC04-CF7AF80CA033}"/>
          </ac:picMkLst>
        </pc:picChg>
        <pc:picChg chg="mod">
          <ac:chgData name="Ayres, Zoë" userId="S::zoe.ayres_hach.com#ext#@livewarwickac.onmicrosoft.com::e1f7b0f8-9e8b-460c-a9f8-72934943e2a8" providerId="AD" clId="Web-{DD995B18-9A84-4286-9283-8D81FC7A080F}" dt="2020-11-27T17:04:35.008" v="422" actId="1076"/>
          <ac:picMkLst>
            <pc:docMk/>
            <pc:sldMk cId="197470989" sldId="272"/>
            <ac:picMk id="3" creationId="{3FD6E185-58B6-46A1-B8D7-0CA5511056B3}"/>
          </ac:picMkLst>
        </pc:picChg>
        <pc:picChg chg="add del mod">
          <ac:chgData name="Ayres, Zoë" userId="S::zoe.ayres_hach.com#ext#@livewarwickac.onmicrosoft.com::e1f7b0f8-9e8b-460c-a9f8-72934943e2a8" providerId="AD" clId="Web-{DD995B18-9A84-4286-9283-8D81FC7A080F}" dt="2020-11-27T17:02:33.913" v="176"/>
          <ac:picMkLst>
            <pc:docMk/>
            <pc:sldMk cId="197470989" sldId="272"/>
            <ac:picMk id="6" creationId="{CC34A849-5AA7-40EF-8ADE-5B9CA21E01F3}"/>
          </ac:picMkLst>
        </pc:picChg>
        <pc:picChg chg="add mod">
          <ac:chgData name="Ayres, Zoë" userId="S::zoe.ayres_hach.com#ext#@livewarwickac.onmicrosoft.com::e1f7b0f8-9e8b-460c-a9f8-72934943e2a8" providerId="AD" clId="Web-{DD995B18-9A84-4286-9283-8D81FC7A080F}" dt="2020-11-27T17:05:34.259" v="580" actId="1076"/>
          <ac:picMkLst>
            <pc:docMk/>
            <pc:sldMk cId="197470989" sldId="272"/>
            <ac:picMk id="12" creationId="{83771633-E3D1-4217-B9FF-9D471B307B6F}"/>
          </ac:picMkLst>
        </pc:picChg>
      </pc:sldChg>
    </pc:docChg>
  </pc:docChgLst>
  <pc:docChgLst>
    <pc:chgData name="Ayres, Zoë" userId="S::zoe.ayres_hach.com#ext#@livewarwickac.onmicrosoft.com::e1f7b0f8-9e8b-460c-a9f8-72934943e2a8" providerId="AD" clId="Web-{B8FEEF64-7301-4B71-99B1-4D79128E534C}"/>
    <pc:docChg chg="modSld">
      <pc:chgData name="Ayres, Zoë" userId="S::zoe.ayres_hach.com#ext#@livewarwickac.onmicrosoft.com::e1f7b0f8-9e8b-460c-a9f8-72934943e2a8" providerId="AD" clId="Web-{B8FEEF64-7301-4B71-99B1-4D79128E534C}" dt="2020-11-27T16:58:31.748" v="46" actId="20577"/>
      <pc:docMkLst>
        <pc:docMk/>
      </pc:docMkLst>
      <pc:sldChg chg="addSp modSp">
        <pc:chgData name="Ayres, Zoë" userId="S::zoe.ayres_hach.com#ext#@livewarwickac.onmicrosoft.com::e1f7b0f8-9e8b-460c-a9f8-72934943e2a8" providerId="AD" clId="Web-{B8FEEF64-7301-4B71-99B1-4D79128E534C}" dt="2020-11-27T16:58:31.748" v="46" actId="20577"/>
        <pc:sldMkLst>
          <pc:docMk/>
          <pc:sldMk cId="197470989" sldId="272"/>
        </pc:sldMkLst>
        <pc:spChg chg="mod">
          <ac:chgData name="Ayres, Zoë" userId="S::zoe.ayres_hach.com#ext#@livewarwickac.onmicrosoft.com::e1f7b0f8-9e8b-460c-a9f8-72934943e2a8" providerId="AD" clId="Web-{B8FEEF64-7301-4B71-99B1-4D79128E534C}" dt="2020-11-27T16:57:15.483" v="7" actId="14100"/>
          <ac:spMkLst>
            <pc:docMk/>
            <pc:sldMk cId="197470989" sldId="272"/>
            <ac:spMk id="4" creationId="{A2179474-83A7-4685-B875-956AD5DE57B0}"/>
          </ac:spMkLst>
        </pc:spChg>
        <pc:spChg chg="mod">
          <ac:chgData name="Ayres, Zoë" userId="S::zoe.ayres_hach.com#ext#@livewarwickac.onmicrosoft.com::e1f7b0f8-9e8b-460c-a9f8-72934943e2a8" providerId="AD" clId="Web-{B8FEEF64-7301-4B71-99B1-4D79128E534C}" dt="2020-11-27T16:57:18.139" v="8" actId="14100"/>
          <ac:spMkLst>
            <pc:docMk/>
            <pc:sldMk cId="197470989" sldId="272"/>
            <ac:spMk id="5" creationId="{FCD35868-D229-492E-8283-9F834D663289}"/>
          </ac:spMkLst>
        </pc:spChg>
        <pc:spChg chg="mod">
          <ac:chgData name="Ayres, Zoë" userId="S::zoe.ayres_hach.com#ext#@livewarwickac.onmicrosoft.com::e1f7b0f8-9e8b-460c-a9f8-72934943e2a8" providerId="AD" clId="Web-{B8FEEF64-7301-4B71-99B1-4D79128E534C}" dt="2020-11-27T16:58:31.748" v="46" actId="20577"/>
          <ac:spMkLst>
            <pc:docMk/>
            <pc:sldMk cId="197470989" sldId="272"/>
            <ac:spMk id="7" creationId="{788D26B5-B82B-49FB-A625-BBE3800AB2D7}"/>
          </ac:spMkLst>
        </pc:spChg>
        <pc:picChg chg="add mod">
          <ac:chgData name="Ayres, Zoë" userId="S::zoe.ayres_hach.com#ext#@livewarwickac.onmicrosoft.com::e1f7b0f8-9e8b-460c-a9f8-72934943e2a8" providerId="AD" clId="Web-{B8FEEF64-7301-4B71-99B1-4D79128E534C}" dt="2020-11-27T16:57:46.092" v="15" actId="1076"/>
          <ac:picMkLst>
            <pc:docMk/>
            <pc:sldMk cId="197470989" sldId="272"/>
            <ac:picMk id="2" creationId="{08811BC0-A535-4267-BC04-CF7AF80CA033}"/>
          </ac:picMkLst>
        </pc:picChg>
        <pc:picChg chg="add mod">
          <ac:chgData name="Ayres, Zoë" userId="S::zoe.ayres_hach.com#ext#@livewarwickac.onmicrosoft.com::e1f7b0f8-9e8b-460c-a9f8-72934943e2a8" providerId="AD" clId="Web-{B8FEEF64-7301-4B71-99B1-4D79128E534C}" dt="2020-11-27T16:58:06.842" v="19" actId="1076"/>
          <ac:picMkLst>
            <pc:docMk/>
            <pc:sldMk cId="197470989" sldId="272"/>
            <ac:picMk id="3" creationId="{3FD6E185-58B6-46A1-B8D7-0CA5511056B3}"/>
          </ac:picMkLst>
        </pc:picChg>
      </pc:sldChg>
    </pc:docChg>
  </pc:docChgLst>
  <pc:docChgLst>
    <pc:chgData name="Read, Tania" userId="S::u1771829@live.warwick.ac.uk::f8e0c3c2-48c9-49f0-9350-a849776e392c" providerId="AD" clId="Web-{3FC88605-2538-4380-95E7-3CB0E237D86D}"/>
    <pc:docChg chg="addSld modSld sldOrd">
      <pc:chgData name="Read, Tania" userId="S::u1771829@live.warwick.ac.uk::f8e0c3c2-48c9-49f0-9350-a849776e392c" providerId="AD" clId="Web-{3FC88605-2538-4380-95E7-3CB0E237D86D}" dt="2020-11-27T15:48:25.329" v="1199" actId="1076"/>
      <pc:docMkLst>
        <pc:docMk/>
      </pc:docMkLst>
      <pc:sldChg chg="addSp delSp modSp">
        <pc:chgData name="Read, Tania" userId="S::u1771829@live.warwick.ac.uk::f8e0c3c2-48c9-49f0-9350-a849776e392c" providerId="AD" clId="Web-{3FC88605-2538-4380-95E7-3CB0E237D86D}" dt="2020-11-27T14:49:52.607" v="24"/>
        <pc:sldMkLst>
          <pc:docMk/>
          <pc:sldMk cId="1743769134" sldId="257"/>
        </pc:sldMkLst>
        <pc:spChg chg="add del mod">
          <ac:chgData name="Read, Tania" userId="S::u1771829@live.warwick.ac.uk::f8e0c3c2-48c9-49f0-9350-a849776e392c" providerId="AD" clId="Web-{3FC88605-2538-4380-95E7-3CB0E237D86D}" dt="2020-11-27T14:49:52.607" v="24"/>
          <ac:spMkLst>
            <pc:docMk/>
            <pc:sldMk cId="1743769134" sldId="257"/>
            <ac:spMk id="3" creationId="{C982BFFA-1D3F-4DBC-AAA4-55FD00505515}"/>
          </ac:spMkLst>
        </pc:spChg>
        <pc:spChg chg="del">
          <ac:chgData name="Read, Tania" userId="S::u1771829@live.warwick.ac.uk::f8e0c3c2-48c9-49f0-9350-a849776e392c" providerId="AD" clId="Web-{3FC88605-2538-4380-95E7-3CB0E237D86D}" dt="2020-11-27T14:48:33.977" v="8"/>
          <ac:spMkLst>
            <pc:docMk/>
            <pc:sldMk cId="1743769134" sldId="257"/>
            <ac:spMk id="6" creationId="{78E54BBF-E2A7-4942-A410-C5FD520DEF9E}"/>
          </ac:spMkLst>
        </pc:spChg>
        <pc:picChg chg="add mod modCrop">
          <ac:chgData name="Read, Tania" userId="S::u1771829@live.warwick.ac.uk::f8e0c3c2-48c9-49f0-9350-a849776e392c" providerId="AD" clId="Web-{3FC88605-2538-4380-95E7-3CB0E237D86D}" dt="2020-11-27T14:49:19.495" v="20" actId="1076"/>
          <ac:picMkLst>
            <pc:docMk/>
            <pc:sldMk cId="1743769134" sldId="257"/>
            <ac:picMk id="2" creationId="{4812A844-9E5C-4393-9FA6-E00480576F4C}"/>
          </ac:picMkLst>
        </pc:picChg>
      </pc:sldChg>
      <pc:sldChg chg="addSp modSp ord">
        <pc:chgData name="Read, Tania" userId="S::u1771829@live.warwick.ac.uk::f8e0c3c2-48c9-49f0-9350-a849776e392c" providerId="AD" clId="Web-{3FC88605-2538-4380-95E7-3CB0E237D86D}" dt="2020-11-27T15:48:25.329" v="1199" actId="1076"/>
        <pc:sldMkLst>
          <pc:docMk/>
          <pc:sldMk cId="1745935003" sldId="260"/>
        </pc:sldMkLst>
        <pc:spChg chg="add mod">
          <ac:chgData name="Read, Tania" userId="S::u1771829@live.warwick.ac.uk::f8e0c3c2-48c9-49f0-9350-a849776e392c" providerId="AD" clId="Web-{3FC88605-2538-4380-95E7-3CB0E237D86D}" dt="2020-11-27T15:46:37.478" v="1193" actId="1076"/>
          <ac:spMkLst>
            <pc:docMk/>
            <pc:sldMk cId="1745935003" sldId="260"/>
            <ac:spMk id="3" creationId="{15B562C2-984A-46FD-A0D1-B481E1415006}"/>
          </ac:spMkLst>
        </pc:spChg>
        <pc:spChg chg="add mod">
          <ac:chgData name="Read, Tania" userId="S::u1771829@live.warwick.ac.uk::f8e0c3c2-48c9-49f0-9350-a849776e392c" providerId="AD" clId="Web-{3FC88605-2538-4380-95E7-3CB0E237D86D}" dt="2020-11-27T15:26:41.569" v="520" actId="1076"/>
          <ac:spMkLst>
            <pc:docMk/>
            <pc:sldMk cId="1745935003" sldId="260"/>
            <ac:spMk id="7" creationId="{6A957763-0E7E-48E3-B63A-69CD62ED30B4}"/>
          </ac:spMkLst>
        </pc:spChg>
        <pc:spChg chg="add mod">
          <ac:chgData name="Read, Tania" userId="S::u1771829@live.warwick.ac.uk::f8e0c3c2-48c9-49f0-9350-a849776e392c" providerId="AD" clId="Web-{3FC88605-2538-4380-95E7-3CB0E237D86D}" dt="2020-11-27T15:36:23.687" v="625" actId="1076"/>
          <ac:spMkLst>
            <pc:docMk/>
            <pc:sldMk cId="1745935003" sldId="260"/>
            <ac:spMk id="9" creationId="{5943BC62-B363-4509-A6F6-EF3D24EDD62D}"/>
          </ac:spMkLst>
        </pc:spChg>
        <pc:spChg chg="add mod">
          <ac:chgData name="Read, Tania" userId="S::u1771829@live.warwick.ac.uk::f8e0c3c2-48c9-49f0-9350-a849776e392c" providerId="AD" clId="Web-{3FC88605-2538-4380-95E7-3CB0E237D86D}" dt="2020-11-27T15:39:10.854" v="797" actId="1076"/>
          <ac:spMkLst>
            <pc:docMk/>
            <pc:sldMk cId="1745935003" sldId="260"/>
            <ac:spMk id="17" creationId="{40BB4DD4-6467-4FAE-81CE-7DBEF90DDB1D}"/>
          </ac:spMkLst>
        </pc:spChg>
        <pc:spChg chg="add mod">
          <ac:chgData name="Read, Tania" userId="S::u1771829@live.warwick.ac.uk::f8e0c3c2-48c9-49f0-9350-a849776e392c" providerId="AD" clId="Web-{3FC88605-2538-4380-95E7-3CB0E237D86D}" dt="2020-11-27T15:46:52.667" v="1197" actId="14100"/>
          <ac:spMkLst>
            <pc:docMk/>
            <pc:sldMk cId="1745935003" sldId="260"/>
            <ac:spMk id="18" creationId="{93B559A8-8C03-47D1-95C7-2788E3031B24}"/>
          </ac:spMkLst>
        </pc:spChg>
        <pc:spChg chg="add mod">
          <ac:chgData name="Read, Tania" userId="S::u1771829@live.warwick.ac.uk::f8e0c3c2-48c9-49f0-9350-a849776e392c" providerId="AD" clId="Web-{3FC88605-2538-4380-95E7-3CB0E237D86D}" dt="2020-11-27T15:46:48.635" v="1196" actId="1076"/>
          <ac:spMkLst>
            <pc:docMk/>
            <pc:sldMk cId="1745935003" sldId="260"/>
            <ac:spMk id="19" creationId="{7C9DC6E8-7CEC-4C2A-BF74-C5CD0B887C19}"/>
          </ac:spMkLst>
        </pc:spChg>
        <pc:spChg chg="add mod">
          <ac:chgData name="Read, Tania" userId="S::u1771829@live.warwick.ac.uk::f8e0c3c2-48c9-49f0-9350-a849776e392c" providerId="AD" clId="Web-{3FC88605-2538-4380-95E7-3CB0E237D86D}" dt="2020-11-27T15:43:10.574" v="1051" actId="1076"/>
          <ac:spMkLst>
            <pc:docMk/>
            <pc:sldMk cId="1745935003" sldId="260"/>
            <ac:spMk id="20" creationId="{368EC781-13DD-48D6-9FA5-31E224B55AC9}"/>
          </ac:spMkLst>
        </pc:spChg>
        <pc:spChg chg="add mod">
          <ac:chgData name="Read, Tania" userId="S::u1771829@live.warwick.ac.uk::f8e0c3c2-48c9-49f0-9350-a849776e392c" providerId="AD" clId="Web-{3FC88605-2538-4380-95E7-3CB0E237D86D}" dt="2020-11-27T15:44:02.640" v="1094" actId="1076"/>
          <ac:spMkLst>
            <pc:docMk/>
            <pc:sldMk cId="1745935003" sldId="260"/>
            <ac:spMk id="21" creationId="{CDEEE174-FB47-4023-B7BE-C44014C7E72A}"/>
          </ac:spMkLst>
        </pc:spChg>
        <pc:spChg chg="add mod">
          <ac:chgData name="Read, Tania" userId="S::u1771829@live.warwick.ac.uk::f8e0c3c2-48c9-49f0-9350-a849776e392c" providerId="AD" clId="Web-{3FC88605-2538-4380-95E7-3CB0E237D86D}" dt="2020-11-27T15:47:07.840" v="1198" actId="1076"/>
          <ac:spMkLst>
            <pc:docMk/>
            <pc:sldMk cId="1745935003" sldId="260"/>
            <ac:spMk id="22" creationId="{1EF48E1D-88C4-42C0-AC0C-03422794F198}"/>
          </ac:spMkLst>
        </pc:spChg>
        <pc:spChg chg="add mod">
          <ac:chgData name="Read, Tania" userId="S::u1771829@live.warwick.ac.uk::f8e0c3c2-48c9-49f0-9350-a849776e392c" providerId="AD" clId="Web-{3FC88605-2538-4380-95E7-3CB0E237D86D}" dt="2020-11-27T15:44:57.612" v="1170" actId="1076"/>
          <ac:spMkLst>
            <pc:docMk/>
            <pc:sldMk cId="1745935003" sldId="260"/>
            <ac:spMk id="23" creationId="{502D6532-7183-4526-A0AF-4960738A6CFA}"/>
          </ac:spMkLst>
        </pc:spChg>
        <pc:grpChg chg="add mod">
          <ac:chgData name="Read, Tania" userId="S::u1771829@live.warwick.ac.uk::f8e0c3c2-48c9-49f0-9350-a849776e392c" providerId="AD" clId="Web-{3FC88605-2538-4380-95E7-3CB0E237D86D}" dt="2020-11-27T15:34:35.695" v="573" actId="14100"/>
          <ac:grpSpMkLst>
            <pc:docMk/>
            <pc:sldMk cId="1745935003" sldId="260"/>
            <ac:grpSpMk id="14" creationId="{829C3C0B-6B52-49F1-AE06-E576C0B3C7B7}"/>
          </ac:grpSpMkLst>
        </pc:grpChg>
        <pc:grpChg chg="add mod">
          <ac:chgData name="Read, Tania" userId="S::u1771829@live.warwick.ac.uk::f8e0c3c2-48c9-49f0-9350-a849776e392c" providerId="AD" clId="Web-{3FC88605-2538-4380-95E7-3CB0E237D86D}" dt="2020-11-27T15:35:10.650" v="580" actId="1076"/>
          <ac:grpSpMkLst>
            <pc:docMk/>
            <pc:sldMk cId="1745935003" sldId="260"/>
            <ac:grpSpMk id="16" creationId="{E0F97146-94B7-4DD3-9C78-1FD5735EA965}"/>
          </ac:grpSpMkLst>
        </pc:grpChg>
        <pc:picChg chg="add mod modCrop">
          <ac:chgData name="Read, Tania" userId="S::u1771829@live.warwick.ac.uk::f8e0c3c2-48c9-49f0-9350-a849776e392c" providerId="AD" clId="Web-{3FC88605-2538-4380-95E7-3CB0E237D86D}" dt="2020-11-27T14:52:11.882" v="37"/>
          <ac:picMkLst>
            <pc:docMk/>
            <pc:sldMk cId="1745935003" sldId="260"/>
            <ac:picMk id="2" creationId="{D54225A3-604B-404E-8A50-4059B38267A7}"/>
          </ac:picMkLst>
        </pc:picChg>
        <pc:picChg chg="mod">
          <ac:chgData name="Read, Tania" userId="S::u1771829@live.warwick.ac.uk::f8e0c3c2-48c9-49f0-9350-a849776e392c" providerId="AD" clId="Web-{3FC88605-2538-4380-95E7-3CB0E237D86D}" dt="2020-11-27T15:48:25.329" v="1199" actId="1076"/>
          <ac:picMkLst>
            <pc:docMk/>
            <pc:sldMk cId="1745935003" sldId="260"/>
            <ac:picMk id="4" creationId="{2375D0EB-8AB6-4B39-BAE4-CF0B751D6FB6}"/>
          </ac:picMkLst>
        </pc:picChg>
        <pc:picChg chg="add mod">
          <ac:chgData name="Read, Tania" userId="S::u1771829@live.warwick.ac.uk::f8e0c3c2-48c9-49f0-9350-a849776e392c" providerId="AD" clId="Web-{3FC88605-2538-4380-95E7-3CB0E237D86D}" dt="2020-11-27T15:33:58.427" v="563" actId="1076"/>
          <ac:picMkLst>
            <pc:docMk/>
            <pc:sldMk cId="1745935003" sldId="260"/>
            <ac:picMk id="6" creationId="{A4DBEF85-B8C2-4712-A224-0E57AC33FB39}"/>
          </ac:picMkLst>
        </pc:picChg>
        <pc:picChg chg="add mod modCrop">
          <ac:chgData name="Read, Tania" userId="S::u1771829@live.warwick.ac.uk::f8e0c3c2-48c9-49f0-9350-a849776e392c" providerId="AD" clId="Web-{3FC88605-2538-4380-95E7-3CB0E237D86D}" dt="2020-11-27T15:34:02.271" v="564" actId="1076"/>
          <ac:picMkLst>
            <pc:docMk/>
            <pc:sldMk cId="1745935003" sldId="260"/>
            <ac:picMk id="10" creationId="{6353358E-B7B6-4FFE-B297-73952C6FECAE}"/>
          </ac:picMkLst>
        </pc:picChg>
        <pc:picChg chg="add mod">
          <ac:chgData name="Read, Tania" userId="S::u1771829@live.warwick.ac.uk::f8e0c3c2-48c9-49f0-9350-a849776e392c" providerId="AD" clId="Web-{3FC88605-2538-4380-95E7-3CB0E237D86D}" dt="2020-11-27T15:34:28.054" v="570" actId="1076"/>
          <ac:picMkLst>
            <pc:docMk/>
            <pc:sldMk cId="1745935003" sldId="260"/>
            <ac:picMk id="11" creationId="{091B288C-682F-4B79-ACF1-6BE6DE1A6164}"/>
          </ac:picMkLst>
        </pc:picChg>
        <pc:picChg chg="add mod">
          <ac:chgData name="Read, Tania" userId="S::u1771829@live.warwick.ac.uk::f8e0c3c2-48c9-49f0-9350-a849776e392c" providerId="AD" clId="Web-{3FC88605-2538-4380-95E7-3CB0E237D86D}" dt="2020-11-27T15:34:23.725" v="569" actId="1076"/>
          <ac:picMkLst>
            <pc:docMk/>
            <pc:sldMk cId="1745935003" sldId="260"/>
            <ac:picMk id="12" creationId="{5962F441-5403-46BC-92CC-26B80B948AD2}"/>
          </ac:picMkLst>
        </pc:picChg>
        <pc:picChg chg="add mod modCrop">
          <ac:chgData name="Read, Tania" userId="S::u1771829@live.warwick.ac.uk::f8e0c3c2-48c9-49f0-9350-a849776e392c" providerId="AD" clId="Web-{3FC88605-2538-4380-95E7-3CB0E237D86D}" dt="2020-11-27T15:34:21.350" v="568" actId="1076"/>
          <ac:picMkLst>
            <pc:docMk/>
            <pc:sldMk cId="1745935003" sldId="260"/>
            <ac:picMk id="13" creationId="{BC9EEA63-5DBB-4933-AE4B-5E0AFA4C3A9C}"/>
          </ac:picMkLst>
        </pc:picChg>
        <pc:picChg chg="add mod modCrop">
          <ac:chgData name="Read, Tania" userId="S::u1771829@live.warwick.ac.uk::f8e0c3c2-48c9-49f0-9350-a849776e392c" providerId="AD" clId="Web-{3FC88605-2538-4380-95E7-3CB0E237D86D}" dt="2020-11-27T15:34:56.509" v="578" actId="1076"/>
          <ac:picMkLst>
            <pc:docMk/>
            <pc:sldMk cId="1745935003" sldId="260"/>
            <ac:picMk id="15" creationId="{92DF9DBF-6123-4A86-A44E-B6AC5C7AA30F}"/>
          </ac:picMkLst>
        </pc:picChg>
      </pc:sldChg>
      <pc:sldChg chg="addSp modSp">
        <pc:chgData name="Read, Tania" userId="S::u1771829@live.warwick.ac.uk::f8e0c3c2-48c9-49f0-9350-a849776e392c" providerId="AD" clId="Web-{3FC88605-2538-4380-95E7-3CB0E237D86D}" dt="2020-11-27T14:49:11.682" v="19" actId="1076"/>
        <pc:sldMkLst>
          <pc:docMk/>
          <pc:sldMk cId="810286081" sldId="261"/>
        </pc:sldMkLst>
        <pc:picChg chg="add mod">
          <ac:chgData name="Read, Tania" userId="S::u1771829@live.warwick.ac.uk::f8e0c3c2-48c9-49f0-9350-a849776e392c" providerId="AD" clId="Web-{3FC88605-2538-4380-95E7-3CB0E237D86D}" dt="2020-11-27T14:49:11.682" v="19" actId="1076"/>
          <ac:picMkLst>
            <pc:docMk/>
            <pc:sldMk cId="810286081" sldId="261"/>
            <ac:picMk id="2" creationId="{6F6861EC-9617-41C0-B1B8-419CB61D94E6}"/>
          </ac:picMkLst>
        </pc:picChg>
      </pc:sldChg>
      <pc:sldChg chg="addSp delSp modSp add ord replId">
        <pc:chgData name="Read, Tania" userId="S::u1771829@live.warwick.ac.uk::f8e0c3c2-48c9-49f0-9350-a849776e392c" providerId="AD" clId="Web-{3FC88605-2538-4380-95E7-3CB0E237D86D}" dt="2020-11-27T15:24:41.702" v="464" actId="1076"/>
        <pc:sldMkLst>
          <pc:docMk/>
          <pc:sldMk cId="935748736" sldId="273"/>
        </pc:sldMkLst>
        <pc:spChg chg="add mod">
          <ac:chgData name="Read, Tania" userId="S::u1771829@live.warwick.ac.uk::f8e0c3c2-48c9-49f0-9350-a849776e392c" providerId="AD" clId="Web-{3FC88605-2538-4380-95E7-3CB0E237D86D}" dt="2020-11-27T15:10:37.426" v="338" actId="1076"/>
          <ac:spMkLst>
            <pc:docMk/>
            <pc:sldMk cId="935748736" sldId="273"/>
            <ac:spMk id="3" creationId="{5FC65D50-8BF7-46E0-8434-3D6C42741E50}"/>
          </ac:spMkLst>
        </pc:spChg>
        <pc:spChg chg="mod">
          <ac:chgData name="Read, Tania" userId="S::u1771829@live.warwick.ac.uk::f8e0c3c2-48c9-49f0-9350-a849776e392c" providerId="AD" clId="Web-{3FC88605-2538-4380-95E7-3CB0E237D86D}" dt="2020-11-27T14:55:16.941" v="146" actId="14100"/>
          <ac:spMkLst>
            <pc:docMk/>
            <pc:sldMk cId="935748736" sldId="273"/>
            <ac:spMk id="5" creationId="{1F2AB8AA-636E-4625-823A-67EBC5D5AD36}"/>
          </ac:spMkLst>
        </pc:spChg>
        <pc:spChg chg="add mod">
          <ac:chgData name="Read, Tania" userId="S::u1771829@live.warwick.ac.uk::f8e0c3c2-48c9-49f0-9350-a849776e392c" providerId="AD" clId="Web-{3FC88605-2538-4380-95E7-3CB0E237D86D}" dt="2020-11-27T15:10:33.754" v="337" actId="1076"/>
          <ac:spMkLst>
            <pc:docMk/>
            <pc:sldMk cId="935748736" sldId="273"/>
            <ac:spMk id="9" creationId="{5E6B9A17-1C21-47C5-9F06-66B2B99C3544}"/>
          </ac:spMkLst>
        </pc:spChg>
        <pc:spChg chg="add mod">
          <ac:chgData name="Read, Tania" userId="S::u1771829@live.warwick.ac.uk::f8e0c3c2-48c9-49f0-9350-a849776e392c" providerId="AD" clId="Web-{3FC88605-2538-4380-95E7-3CB0E237D86D}" dt="2020-11-27T15:07:40.007" v="316" actId="1076"/>
          <ac:spMkLst>
            <pc:docMk/>
            <pc:sldMk cId="935748736" sldId="273"/>
            <ac:spMk id="19" creationId="{949769C3-8688-4556-83D8-331C0EF378DC}"/>
          </ac:spMkLst>
        </pc:spChg>
        <pc:spChg chg="add mod">
          <ac:chgData name="Read, Tania" userId="S::u1771829@live.warwick.ac.uk::f8e0c3c2-48c9-49f0-9350-a849776e392c" providerId="AD" clId="Web-{3FC88605-2538-4380-95E7-3CB0E237D86D}" dt="2020-11-27T15:07:43.226" v="317" actId="1076"/>
          <ac:spMkLst>
            <pc:docMk/>
            <pc:sldMk cId="935748736" sldId="273"/>
            <ac:spMk id="20" creationId="{E27B2BF1-A5A6-4837-A50C-91D7F088BDFB}"/>
          </ac:spMkLst>
        </pc:spChg>
        <pc:spChg chg="add mod">
          <ac:chgData name="Read, Tania" userId="S::u1771829@live.warwick.ac.uk::f8e0c3c2-48c9-49f0-9350-a849776e392c" providerId="AD" clId="Web-{3FC88605-2538-4380-95E7-3CB0E237D86D}" dt="2020-11-27T15:13:29.562" v="351" actId="20577"/>
          <ac:spMkLst>
            <pc:docMk/>
            <pc:sldMk cId="935748736" sldId="273"/>
            <ac:spMk id="21" creationId="{1AA58589-6DFA-4624-968E-331C867C30A6}"/>
          </ac:spMkLst>
        </pc:spChg>
        <pc:spChg chg="add mod">
          <ac:chgData name="Read, Tania" userId="S::u1771829@live.warwick.ac.uk::f8e0c3c2-48c9-49f0-9350-a849776e392c" providerId="AD" clId="Web-{3FC88605-2538-4380-95E7-3CB0E237D86D}" dt="2020-11-27T15:15:35.743" v="388" actId="1076"/>
          <ac:spMkLst>
            <pc:docMk/>
            <pc:sldMk cId="935748736" sldId="273"/>
            <ac:spMk id="26" creationId="{7F9390F6-9F17-403B-80C6-6F4BA7F3DD83}"/>
          </ac:spMkLst>
        </pc:spChg>
        <pc:spChg chg="add del mod">
          <ac:chgData name="Read, Tania" userId="S::u1771829@live.warwick.ac.uk::f8e0c3c2-48c9-49f0-9350-a849776e392c" providerId="AD" clId="Web-{3FC88605-2538-4380-95E7-3CB0E237D86D}" dt="2020-11-27T15:13:48.642" v="360"/>
          <ac:spMkLst>
            <pc:docMk/>
            <pc:sldMk cId="935748736" sldId="273"/>
            <ac:spMk id="27" creationId="{80D9BC1F-4E24-4F31-89B6-E6B8991732DC}"/>
          </ac:spMkLst>
        </pc:spChg>
        <pc:spChg chg="add mod ord">
          <ac:chgData name="Read, Tania" userId="S::u1771829@live.warwick.ac.uk::f8e0c3c2-48c9-49f0-9350-a849776e392c" providerId="AD" clId="Web-{3FC88605-2538-4380-95E7-3CB0E237D86D}" dt="2020-11-27T15:21:35.314" v="435" actId="1076"/>
          <ac:spMkLst>
            <pc:docMk/>
            <pc:sldMk cId="935748736" sldId="273"/>
            <ac:spMk id="30" creationId="{689A3C63-E597-4FE8-9AB8-CAC3988B55A6}"/>
          </ac:spMkLst>
        </pc:spChg>
        <pc:spChg chg="add mod">
          <ac:chgData name="Read, Tania" userId="S::u1771829@live.warwick.ac.uk::f8e0c3c2-48c9-49f0-9350-a849776e392c" providerId="AD" clId="Web-{3FC88605-2538-4380-95E7-3CB0E237D86D}" dt="2020-11-27T15:24:02.761" v="458"/>
          <ac:spMkLst>
            <pc:docMk/>
            <pc:sldMk cId="935748736" sldId="273"/>
            <ac:spMk id="31" creationId="{2D029970-3AB3-4BCB-8AB7-673C502802B7}"/>
          </ac:spMkLst>
        </pc:spChg>
        <pc:spChg chg="add mod">
          <ac:chgData name="Read, Tania" userId="S::u1771829@live.warwick.ac.uk::f8e0c3c2-48c9-49f0-9350-a849776e392c" providerId="AD" clId="Web-{3FC88605-2538-4380-95E7-3CB0E237D86D}" dt="2020-11-27T15:24:20.856" v="462" actId="1076"/>
          <ac:spMkLst>
            <pc:docMk/>
            <pc:sldMk cId="935748736" sldId="273"/>
            <ac:spMk id="32" creationId="{F2CC61D5-0C34-4AA7-BC69-66D6EF680320}"/>
          </ac:spMkLst>
        </pc:spChg>
        <pc:spChg chg="add mod">
          <ac:chgData name="Read, Tania" userId="S::u1771829@live.warwick.ac.uk::f8e0c3c2-48c9-49f0-9350-a849776e392c" providerId="AD" clId="Web-{3FC88605-2538-4380-95E7-3CB0E237D86D}" dt="2020-11-27T15:23:48.198" v="456" actId="1076"/>
          <ac:spMkLst>
            <pc:docMk/>
            <pc:sldMk cId="935748736" sldId="273"/>
            <ac:spMk id="33" creationId="{F24EB7B4-7AEA-4634-A96F-C1B87E32B432}"/>
          </ac:spMkLst>
        </pc:spChg>
        <pc:grpChg chg="add mod">
          <ac:chgData name="Read, Tania" userId="S::u1771829@live.warwick.ac.uk::f8e0c3c2-48c9-49f0-9350-a849776e392c" providerId="AD" clId="Web-{3FC88605-2538-4380-95E7-3CB0E237D86D}" dt="2020-11-27T15:21:39.174" v="436" actId="1076"/>
          <ac:grpSpMkLst>
            <pc:docMk/>
            <pc:sldMk cId="935748736" sldId="273"/>
            <ac:grpSpMk id="16" creationId="{4287E772-4C55-4B1C-9AB7-3F2FD009BDD8}"/>
          </ac:grpSpMkLst>
        </pc:grpChg>
        <pc:grpChg chg="add mod">
          <ac:chgData name="Read, Tania" userId="S::u1771829@live.warwick.ac.uk::f8e0c3c2-48c9-49f0-9350-a849776e392c" providerId="AD" clId="Web-{3FC88605-2538-4380-95E7-3CB0E237D86D}" dt="2020-11-27T15:24:41.702" v="464" actId="1076"/>
          <ac:grpSpMkLst>
            <pc:docMk/>
            <pc:sldMk cId="935748736" sldId="273"/>
            <ac:grpSpMk id="17" creationId="{813AF456-EC76-4BF0-961E-C4D0D8BE69B7}"/>
          </ac:grpSpMkLst>
        </pc:grpChg>
        <pc:grpChg chg="add del mod">
          <ac:chgData name="Read, Tania" userId="S::u1771829@live.warwick.ac.uk::f8e0c3c2-48c9-49f0-9350-a849776e392c" providerId="AD" clId="Web-{3FC88605-2538-4380-95E7-3CB0E237D86D}" dt="2020-11-27T15:13:30.250" v="353"/>
          <ac:grpSpMkLst>
            <pc:docMk/>
            <pc:sldMk cId="935748736" sldId="273"/>
            <ac:grpSpMk id="24" creationId="{A86CCB8B-49B2-4552-88B5-15D4B075DD7C}"/>
          </ac:grpSpMkLst>
        </pc:grpChg>
        <pc:grpChg chg="add mod">
          <ac:chgData name="Read, Tania" userId="S::u1771829@live.warwick.ac.uk::f8e0c3c2-48c9-49f0-9350-a849776e392c" providerId="AD" clId="Web-{3FC88605-2538-4380-95E7-3CB0E237D86D}" dt="2020-11-27T15:21:55.956" v="438" actId="1076"/>
          <ac:grpSpMkLst>
            <pc:docMk/>
            <pc:sldMk cId="935748736" sldId="273"/>
            <ac:grpSpMk id="29" creationId="{0378B0E2-75BF-4737-ABFF-40DC53F9693F}"/>
          </ac:grpSpMkLst>
        </pc:grpChg>
        <pc:picChg chg="del">
          <ac:chgData name="Read, Tania" userId="S::u1771829@live.warwick.ac.uk::f8e0c3c2-48c9-49f0-9350-a849776e392c" providerId="AD" clId="Web-{3FC88605-2538-4380-95E7-3CB0E237D86D}" dt="2020-11-27T14:55:06.706" v="141"/>
          <ac:picMkLst>
            <pc:docMk/>
            <pc:sldMk cId="935748736" sldId="273"/>
            <ac:picMk id="2" creationId="{4812A844-9E5C-4393-9FA6-E00480576F4C}"/>
          </ac:picMkLst>
        </pc:picChg>
        <pc:picChg chg="add mod">
          <ac:chgData name="Read, Tania" userId="S::u1771829@live.warwick.ac.uk::f8e0c3c2-48c9-49f0-9350-a849776e392c" providerId="AD" clId="Web-{3FC88605-2538-4380-95E7-3CB0E237D86D}" dt="2020-11-27T14:56:50.370" v="169" actId="14100"/>
          <ac:picMkLst>
            <pc:docMk/>
            <pc:sldMk cId="935748736" sldId="273"/>
            <ac:picMk id="4" creationId="{1D7313ED-7516-472A-AA56-7A475F438E9D}"/>
          </ac:picMkLst>
        </pc:picChg>
        <pc:picChg chg="add mod">
          <ac:chgData name="Read, Tania" userId="S::u1771829@live.warwick.ac.uk::f8e0c3c2-48c9-49f0-9350-a849776e392c" providerId="AD" clId="Web-{3FC88605-2538-4380-95E7-3CB0E237D86D}" dt="2020-11-27T15:00:34.854" v="183" actId="1076"/>
          <ac:picMkLst>
            <pc:docMk/>
            <pc:sldMk cId="935748736" sldId="273"/>
            <ac:picMk id="6" creationId="{F9BC7629-5F3F-4DEC-BEFA-E1FFA6D23BA9}"/>
          </ac:picMkLst>
        </pc:picChg>
        <pc:picChg chg="mod">
          <ac:chgData name="Read, Tania" userId="S::u1771829@live.warwick.ac.uk::f8e0c3c2-48c9-49f0-9350-a849776e392c" providerId="AD" clId="Web-{3FC88605-2538-4380-95E7-3CB0E237D86D}" dt="2020-11-27T15:23:42.963" v="455" actId="1076"/>
          <ac:picMkLst>
            <pc:docMk/>
            <pc:sldMk cId="935748736" sldId="273"/>
            <ac:picMk id="7" creationId="{5A4A5477-97D3-4A53-BA11-AF55B278D169}"/>
          </ac:picMkLst>
        </pc:picChg>
        <pc:picChg chg="add del mod">
          <ac:chgData name="Read, Tania" userId="S::u1771829@live.warwick.ac.uk::f8e0c3c2-48c9-49f0-9350-a849776e392c" providerId="AD" clId="Web-{3FC88605-2538-4380-95E7-3CB0E237D86D}" dt="2020-11-27T15:00:59.105" v="187"/>
          <ac:picMkLst>
            <pc:docMk/>
            <pc:sldMk cId="935748736" sldId="273"/>
            <ac:picMk id="10" creationId="{2B42EFFA-2A74-48A4-9B1B-6F008BB72E13}"/>
          </ac:picMkLst>
        </pc:picChg>
        <pc:picChg chg="add mod">
          <ac:chgData name="Read, Tania" userId="S::u1771829@live.warwick.ac.uk::f8e0c3c2-48c9-49f0-9350-a849776e392c" providerId="AD" clId="Web-{3FC88605-2538-4380-95E7-3CB0E237D86D}" dt="2020-11-27T15:03:06.880" v="235" actId="1076"/>
          <ac:picMkLst>
            <pc:docMk/>
            <pc:sldMk cId="935748736" sldId="273"/>
            <ac:picMk id="11" creationId="{3E4DDFC2-7B39-4BA0-86C7-FEDC7E9B469F}"/>
          </ac:picMkLst>
        </pc:picChg>
        <pc:picChg chg="add mod">
          <ac:chgData name="Read, Tania" userId="S::u1771829@live.warwick.ac.uk::f8e0c3c2-48c9-49f0-9350-a849776e392c" providerId="AD" clId="Web-{3FC88605-2538-4380-95E7-3CB0E237D86D}" dt="2020-11-27T15:04:16.306" v="257" actId="1076"/>
          <ac:picMkLst>
            <pc:docMk/>
            <pc:sldMk cId="935748736" sldId="273"/>
            <ac:picMk id="12" creationId="{4A278937-E8B2-475D-BF9D-E1EFD5DB7A8A}"/>
          </ac:picMkLst>
        </pc:picChg>
        <pc:picChg chg="add mod">
          <ac:chgData name="Read, Tania" userId="S::u1771829@live.warwick.ac.uk::f8e0c3c2-48c9-49f0-9350-a849776e392c" providerId="AD" clId="Web-{3FC88605-2538-4380-95E7-3CB0E237D86D}" dt="2020-11-27T15:02:37.924" v="232" actId="1076"/>
          <ac:picMkLst>
            <pc:docMk/>
            <pc:sldMk cId="935748736" sldId="273"/>
            <ac:picMk id="13" creationId="{1612E06B-CEEC-4D50-BE14-0F42C4E19C7D}"/>
          </ac:picMkLst>
        </pc:picChg>
        <pc:picChg chg="add mod">
          <ac:chgData name="Read, Tania" userId="S::u1771829@live.warwick.ac.uk::f8e0c3c2-48c9-49f0-9350-a849776e392c" providerId="AD" clId="Web-{3FC88605-2538-4380-95E7-3CB0E237D86D}" dt="2020-11-27T15:02:50.566" v="234" actId="1076"/>
          <ac:picMkLst>
            <pc:docMk/>
            <pc:sldMk cId="935748736" sldId="273"/>
            <ac:picMk id="14" creationId="{DCD4F10E-23E3-4743-947E-61793406FE60}"/>
          </ac:picMkLst>
        </pc:picChg>
        <pc:picChg chg="add mod">
          <ac:chgData name="Read, Tania" userId="S::u1771829@live.warwick.ac.uk::f8e0c3c2-48c9-49f0-9350-a849776e392c" providerId="AD" clId="Web-{3FC88605-2538-4380-95E7-3CB0E237D86D}" dt="2020-11-27T15:02:35.049" v="231" actId="1076"/>
          <ac:picMkLst>
            <pc:docMk/>
            <pc:sldMk cId="935748736" sldId="273"/>
            <ac:picMk id="15" creationId="{E0D109EE-71F7-4D59-9D19-86DEC7B51107}"/>
          </ac:picMkLst>
        </pc:picChg>
        <pc:picChg chg="add mod">
          <ac:chgData name="Read, Tania" userId="S::u1771829@live.warwick.ac.uk::f8e0c3c2-48c9-49f0-9350-a849776e392c" providerId="AD" clId="Web-{3FC88605-2538-4380-95E7-3CB0E237D86D}" dt="2020-11-27T15:07:36.898" v="315" actId="1076"/>
          <ac:picMkLst>
            <pc:docMk/>
            <pc:sldMk cId="935748736" sldId="273"/>
            <ac:picMk id="22" creationId="{E3560F21-33BD-4AE7-85F4-A8D79F024C6B}"/>
          </ac:picMkLst>
        </pc:picChg>
        <pc:picChg chg="add mod modCrop">
          <ac:chgData name="Read, Tania" userId="S::u1771829@live.warwick.ac.uk::f8e0c3c2-48c9-49f0-9350-a849776e392c" providerId="AD" clId="Web-{3FC88605-2538-4380-95E7-3CB0E237D86D}" dt="2020-11-27T15:08:57.435" v="323" actId="1076"/>
          <ac:picMkLst>
            <pc:docMk/>
            <pc:sldMk cId="935748736" sldId="273"/>
            <ac:picMk id="23" creationId="{E8F4BFDD-BEB0-46D3-877A-46BF080B61B4}"/>
          </ac:picMkLst>
        </pc:picChg>
        <pc:picChg chg="add del mod">
          <ac:chgData name="Read, Tania" userId="S::u1771829@live.warwick.ac.uk::f8e0c3c2-48c9-49f0-9350-a849776e392c" providerId="AD" clId="Web-{3FC88605-2538-4380-95E7-3CB0E237D86D}" dt="2020-11-27T15:12:49.622" v="346"/>
          <ac:picMkLst>
            <pc:docMk/>
            <pc:sldMk cId="935748736" sldId="273"/>
            <ac:picMk id="25" creationId="{784C87A2-3D0C-4B53-895C-AAC12739B41B}"/>
          </ac:picMkLst>
        </pc:picChg>
        <pc:picChg chg="add mod ord modCrop">
          <ac:chgData name="Read, Tania" userId="S::u1771829@live.warwick.ac.uk::f8e0c3c2-48c9-49f0-9350-a849776e392c" providerId="AD" clId="Web-{3FC88605-2538-4380-95E7-3CB0E237D86D}" dt="2020-11-27T15:21:16.281" v="432" actId="1076"/>
          <ac:picMkLst>
            <pc:docMk/>
            <pc:sldMk cId="935748736" sldId="273"/>
            <ac:picMk id="28" creationId="{414634E6-8849-4DB4-84C0-3A87C37095C7}"/>
          </ac:picMkLst>
        </pc:picChg>
      </pc:sldChg>
    </pc:docChg>
  </pc:docChgLst>
  <pc:docChgLst>
    <pc:chgData name="Read, Tania" userId="S::u1771829@live.warwick.ac.uk::f8e0c3c2-48c9-49f0-9350-a849776e392c" providerId="AD" clId="Web-{719D4EF6-8E63-426C-9EFC-3B8CDAB92A62}"/>
    <pc:docChg chg="modSld">
      <pc:chgData name="Read, Tania" userId="S::u1771829@live.warwick.ac.uk::f8e0c3c2-48c9-49f0-9350-a849776e392c" providerId="AD" clId="Web-{719D4EF6-8E63-426C-9EFC-3B8CDAB92A62}" dt="2020-11-30T17:16:43.447" v="1515" actId="1076"/>
      <pc:docMkLst>
        <pc:docMk/>
      </pc:docMkLst>
      <pc:sldChg chg="modSp">
        <pc:chgData name="Read, Tania" userId="S::u1771829@live.warwick.ac.uk::f8e0c3c2-48c9-49f0-9350-a849776e392c" providerId="AD" clId="Web-{719D4EF6-8E63-426C-9EFC-3B8CDAB92A62}" dt="2020-11-30T16:45:09.951" v="9" actId="1076"/>
        <pc:sldMkLst>
          <pc:docMk/>
          <pc:sldMk cId="1743769134" sldId="257"/>
        </pc:sldMkLst>
        <pc:spChg chg="mod">
          <ac:chgData name="Read, Tania" userId="S::u1771829@live.warwick.ac.uk::f8e0c3c2-48c9-49f0-9350-a849776e392c" providerId="AD" clId="Web-{719D4EF6-8E63-426C-9EFC-3B8CDAB92A62}" dt="2020-11-30T16:45:09.951" v="9" actId="1076"/>
          <ac:spMkLst>
            <pc:docMk/>
            <pc:sldMk cId="1743769134" sldId="257"/>
            <ac:spMk id="9" creationId="{835445CA-9B15-4FE6-B0A4-ACDA5E6642AE}"/>
          </ac:spMkLst>
        </pc:spChg>
      </pc:sldChg>
      <pc:sldChg chg="modSp">
        <pc:chgData name="Read, Tania" userId="S::u1771829@live.warwick.ac.uk::f8e0c3c2-48c9-49f0-9350-a849776e392c" providerId="AD" clId="Web-{719D4EF6-8E63-426C-9EFC-3B8CDAB92A62}" dt="2020-11-30T17:16:43.447" v="1515" actId="1076"/>
        <pc:sldMkLst>
          <pc:docMk/>
          <pc:sldMk cId="1745935003" sldId="260"/>
        </pc:sldMkLst>
        <pc:spChg chg="mod">
          <ac:chgData name="Read, Tania" userId="S::u1771829@live.warwick.ac.uk::f8e0c3c2-48c9-49f0-9350-a849776e392c" providerId="AD" clId="Web-{719D4EF6-8E63-426C-9EFC-3B8CDAB92A62}" dt="2020-11-30T17:16:43.447" v="1515" actId="1076"/>
          <ac:spMkLst>
            <pc:docMk/>
            <pc:sldMk cId="1745935003" sldId="260"/>
            <ac:spMk id="3" creationId="{15B562C2-984A-46FD-A0D1-B481E1415006}"/>
          </ac:spMkLst>
        </pc:spChg>
      </pc:sldChg>
      <pc:sldChg chg="addSp delSp modSp">
        <pc:chgData name="Read, Tania" userId="S::u1771829@live.warwick.ac.uk::f8e0c3c2-48c9-49f0-9350-a849776e392c" providerId="AD" clId="Web-{719D4EF6-8E63-426C-9EFC-3B8CDAB92A62}" dt="2020-11-30T17:04:37.955" v="669" actId="1076"/>
        <pc:sldMkLst>
          <pc:docMk/>
          <pc:sldMk cId="3328255798" sldId="268"/>
        </pc:sldMkLst>
        <pc:spChg chg="mod">
          <ac:chgData name="Read, Tania" userId="S::u1771829@live.warwick.ac.uk::f8e0c3c2-48c9-49f0-9350-a849776e392c" providerId="AD" clId="Web-{719D4EF6-8E63-426C-9EFC-3B8CDAB92A62}" dt="2020-11-30T16:45:23.904" v="12" actId="20577"/>
          <ac:spMkLst>
            <pc:docMk/>
            <pc:sldMk cId="3328255798" sldId="268"/>
            <ac:spMk id="2" creationId="{138634A6-30DC-4AC2-819B-9F37536F71AA}"/>
          </ac:spMkLst>
        </pc:spChg>
        <pc:spChg chg="add mod">
          <ac:chgData name="Read, Tania" userId="S::u1771829@live.warwick.ac.uk::f8e0c3c2-48c9-49f0-9350-a849776e392c" providerId="AD" clId="Web-{719D4EF6-8E63-426C-9EFC-3B8CDAB92A62}" dt="2020-11-30T17:02:00.566" v="628" actId="1076"/>
          <ac:spMkLst>
            <pc:docMk/>
            <pc:sldMk cId="3328255798" sldId="268"/>
            <ac:spMk id="4" creationId="{1618CDC4-28B6-4AAD-A415-BFC2F353DC65}"/>
          </ac:spMkLst>
        </pc:spChg>
        <pc:spChg chg="add mod">
          <ac:chgData name="Read, Tania" userId="S::u1771829@live.warwick.ac.uk::f8e0c3c2-48c9-49f0-9350-a849776e392c" providerId="AD" clId="Web-{719D4EF6-8E63-426C-9EFC-3B8CDAB92A62}" dt="2020-11-30T17:04:37.955" v="669" actId="1076"/>
          <ac:spMkLst>
            <pc:docMk/>
            <pc:sldMk cId="3328255798" sldId="268"/>
            <ac:spMk id="9" creationId="{85BA8759-4642-4E7E-BB78-0167C49A2528}"/>
          </ac:spMkLst>
        </pc:spChg>
        <pc:spChg chg="add del mod">
          <ac:chgData name="Read, Tania" userId="S::u1771829@live.warwick.ac.uk::f8e0c3c2-48c9-49f0-9350-a849776e392c" providerId="AD" clId="Web-{719D4EF6-8E63-426C-9EFC-3B8CDAB92A62}" dt="2020-11-30T17:03:08.346" v="643" actId="1076"/>
          <ac:spMkLst>
            <pc:docMk/>
            <pc:sldMk cId="3328255798" sldId="268"/>
            <ac:spMk id="10" creationId="{C515F812-9F40-4671-B858-F0ED7FB919ED}"/>
          </ac:spMkLst>
        </pc:spChg>
        <pc:spChg chg="add mod">
          <ac:chgData name="Read, Tania" userId="S::u1771829@live.warwick.ac.uk::f8e0c3c2-48c9-49f0-9350-a849776e392c" providerId="AD" clId="Web-{719D4EF6-8E63-426C-9EFC-3B8CDAB92A62}" dt="2020-11-30T17:04:18.892" v="657" actId="1076"/>
          <ac:spMkLst>
            <pc:docMk/>
            <pc:sldMk cId="3328255798" sldId="268"/>
            <ac:spMk id="12" creationId="{87BAEF27-CD7A-4781-AD85-640BCD609444}"/>
          </ac:spMkLst>
        </pc:spChg>
        <pc:picChg chg="mod">
          <ac:chgData name="Read, Tania" userId="S::u1771829@live.warwick.ac.uk::f8e0c3c2-48c9-49f0-9350-a849776e392c" providerId="AD" clId="Web-{719D4EF6-8E63-426C-9EFC-3B8CDAB92A62}" dt="2020-11-30T16:49:43.073" v="83" actId="1076"/>
          <ac:picMkLst>
            <pc:docMk/>
            <pc:sldMk cId="3328255798" sldId="268"/>
            <ac:picMk id="6" creationId="{9BD76F48-5A19-46E4-BD73-58A0AB41F34E}"/>
          </ac:picMkLst>
        </pc:picChg>
        <pc:picChg chg="del">
          <ac:chgData name="Read, Tania" userId="S::u1771829@live.warwick.ac.uk::f8e0c3c2-48c9-49f0-9350-a849776e392c" providerId="AD" clId="Web-{719D4EF6-8E63-426C-9EFC-3B8CDAB92A62}" dt="2020-11-30T16:46:20.232" v="15"/>
          <ac:picMkLst>
            <pc:docMk/>
            <pc:sldMk cId="3328255798" sldId="268"/>
            <ac:picMk id="8" creationId="{AF314CBC-7F8E-4B27-B981-FDFBAA9C43B7}"/>
          </ac:picMkLst>
        </pc:picChg>
      </pc:sldChg>
      <pc:sldChg chg="addSp delSp modSp">
        <pc:chgData name="Read, Tania" userId="S::u1771829@live.warwick.ac.uk::f8e0c3c2-48c9-49f0-9350-a849776e392c" providerId="AD" clId="Web-{719D4EF6-8E63-426C-9EFC-3B8CDAB92A62}" dt="2020-11-30T17:15:30.604" v="1510" actId="1076"/>
        <pc:sldMkLst>
          <pc:docMk/>
          <pc:sldMk cId="3495477000" sldId="269"/>
        </pc:sldMkLst>
        <pc:spChg chg="add del mod">
          <ac:chgData name="Read, Tania" userId="S::u1771829@live.warwick.ac.uk::f8e0c3c2-48c9-49f0-9350-a849776e392c" providerId="AD" clId="Web-{719D4EF6-8E63-426C-9EFC-3B8CDAB92A62}" dt="2020-11-30T16:57:27.772" v="490"/>
          <ac:spMkLst>
            <pc:docMk/>
            <pc:sldMk cId="3495477000" sldId="269"/>
            <ac:spMk id="4" creationId="{8B50D839-2265-4F26-A4E8-F5AE64A4800B}"/>
          </ac:spMkLst>
        </pc:spChg>
        <pc:spChg chg="add mod">
          <ac:chgData name="Read, Tania" userId="S::u1771829@live.warwick.ac.uk::f8e0c3c2-48c9-49f0-9350-a849776e392c" providerId="AD" clId="Web-{719D4EF6-8E63-426C-9EFC-3B8CDAB92A62}" dt="2020-11-30T17:07:30.625" v="823" actId="1076"/>
          <ac:spMkLst>
            <pc:docMk/>
            <pc:sldMk cId="3495477000" sldId="269"/>
            <ac:spMk id="6" creationId="{DADFC70A-E21C-4FA6-B99A-E77F8A7A1F43}"/>
          </ac:spMkLst>
        </pc:spChg>
        <pc:spChg chg="add del mod">
          <ac:chgData name="Read, Tania" userId="S::u1771829@live.warwick.ac.uk::f8e0c3c2-48c9-49f0-9350-a849776e392c" providerId="AD" clId="Web-{719D4EF6-8E63-426C-9EFC-3B8CDAB92A62}" dt="2020-11-30T17:06:20.110" v="717" actId="1076"/>
          <ac:spMkLst>
            <pc:docMk/>
            <pc:sldMk cId="3495477000" sldId="269"/>
            <ac:spMk id="9" creationId="{78E2CA8B-8F6A-49E2-8E5A-AA5F8C2EAB69}"/>
          </ac:spMkLst>
        </pc:spChg>
        <pc:spChg chg="add mod">
          <ac:chgData name="Read, Tania" userId="S::u1771829@live.warwick.ac.uk::f8e0c3c2-48c9-49f0-9350-a849776e392c" providerId="AD" clId="Web-{719D4EF6-8E63-426C-9EFC-3B8CDAB92A62}" dt="2020-11-30T17:15:30.604" v="1510" actId="1076"/>
          <ac:spMkLst>
            <pc:docMk/>
            <pc:sldMk cId="3495477000" sldId="269"/>
            <ac:spMk id="10" creationId="{D16AEC61-D447-432E-8147-A57C89E4539B}"/>
          </ac:spMkLst>
        </pc:spChg>
        <pc:spChg chg="add mod">
          <ac:chgData name="Read, Tania" userId="S::u1771829@live.warwick.ac.uk::f8e0c3c2-48c9-49f0-9350-a849776e392c" providerId="AD" clId="Web-{719D4EF6-8E63-426C-9EFC-3B8CDAB92A62}" dt="2020-11-30T17:14:51.589" v="1499" actId="1076"/>
          <ac:spMkLst>
            <pc:docMk/>
            <pc:sldMk cId="3495477000" sldId="269"/>
            <ac:spMk id="11" creationId="{312201AB-9C09-44A5-8655-F0F40E859BF1}"/>
          </ac:spMkLst>
        </pc:spChg>
        <pc:spChg chg="add del mod">
          <ac:chgData name="Read, Tania" userId="S::u1771829@live.warwick.ac.uk::f8e0c3c2-48c9-49f0-9350-a849776e392c" providerId="AD" clId="Web-{719D4EF6-8E63-426C-9EFC-3B8CDAB92A62}" dt="2020-11-30T17:14:46.230" v="1498"/>
          <ac:spMkLst>
            <pc:docMk/>
            <pc:sldMk cId="3495477000" sldId="269"/>
            <ac:spMk id="12" creationId="{4CDC8EF9-3387-4FDE-B052-0FB9024F4FA5}"/>
          </ac:spMkLst>
        </pc:spChg>
        <pc:picChg chg="mod">
          <ac:chgData name="Read, Tania" userId="S::u1771829@live.warwick.ac.uk::f8e0c3c2-48c9-49f0-9350-a849776e392c" providerId="AD" clId="Web-{719D4EF6-8E63-426C-9EFC-3B8CDAB92A62}" dt="2020-11-30T17:06:25.907" v="719" actId="1076"/>
          <ac:picMkLst>
            <pc:docMk/>
            <pc:sldMk cId="3495477000" sldId="269"/>
            <ac:picMk id="2" creationId="{E4D01775-0CD9-471F-8C26-57916DB66656}"/>
          </ac:picMkLst>
        </pc:picChg>
        <pc:picChg chg="add del mod">
          <ac:chgData name="Read, Tania" userId="S::u1771829@live.warwick.ac.uk::f8e0c3c2-48c9-49f0-9350-a849776e392c" providerId="AD" clId="Web-{719D4EF6-8E63-426C-9EFC-3B8CDAB92A62}" dt="2020-11-30T16:46:35.388" v="21"/>
          <ac:picMkLst>
            <pc:docMk/>
            <pc:sldMk cId="3495477000" sldId="269"/>
            <ac:picMk id="3" creationId="{5DE3681F-5CDC-42EC-9B71-F6D3D9D6C16F}"/>
          </ac:picMkLst>
        </pc:picChg>
      </pc:sldChg>
      <pc:sldChg chg="addSp delSp modSp">
        <pc:chgData name="Read, Tania" userId="S::u1771829@live.warwick.ac.uk::f8e0c3c2-48c9-49f0-9350-a849776e392c" providerId="AD" clId="Web-{719D4EF6-8E63-426C-9EFC-3B8CDAB92A62}" dt="2020-11-30T17:16:13.916" v="1514"/>
        <pc:sldMkLst>
          <pc:docMk/>
          <pc:sldMk cId="3095819147" sldId="270"/>
        </pc:sldMkLst>
        <pc:spChg chg="add mod">
          <ac:chgData name="Read, Tania" userId="S::u1771829@live.warwick.ac.uk::f8e0c3c2-48c9-49f0-9350-a849776e392c" providerId="AD" clId="Web-{719D4EF6-8E63-426C-9EFC-3B8CDAB92A62}" dt="2020-11-30T17:15:19.604" v="1506" actId="14100"/>
          <ac:spMkLst>
            <pc:docMk/>
            <pc:sldMk cId="3095819147" sldId="270"/>
            <ac:spMk id="3" creationId="{27EACC72-F9AA-451B-8FDD-8FC2DFA6B8C8}"/>
          </ac:spMkLst>
        </pc:spChg>
        <pc:spChg chg="add">
          <ac:chgData name="Read, Tania" userId="S::u1771829@live.warwick.ac.uk::f8e0c3c2-48c9-49f0-9350-a849776e392c" providerId="AD" clId="Web-{719D4EF6-8E63-426C-9EFC-3B8CDAB92A62}" dt="2020-11-30T16:57:22.959" v="489"/>
          <ac:spMkLst>
            <pc:docMk/>
            <pc:sldMk cId="3095819147" sldId="270"/>
            <ac:spMk id="4" creationId="{5AB248C4-9C35-4E12-A6DA-0D5C494BA80B}"/>
          </ac:spMkLst>
        </pc:spChg>
        <pc:spChg chg="add mod">
          <ac:chgData name="Read, Tania" userId="S::u1771829@live.warwick.ac.uk::f8e0c3c2-48c9-49f0-9350-a849776e392c" providerId="AD" clId="Web-{719D4EF6-8E63-426C-9EFC-3B8CDAB92A62}" dt="2020-11-30T17:14:19.277" v="1487" actId="1076"/>
          <ac:spMkLst>
            <pc:docMk/>
            <pc:sldMk cId="3095819147" sldId="270"/>
            <ac:spMk id="8" creationId="{12F3F602-ADE1-4E12-AFB4-AC853D430335}"/>
          </ac:spMkLst>
        </pc:spChg>
        <pc:spChg chg="add del">
          <ac:chgData name="Read, Tania" userId="S::u1771829@live.warwick.ac.uk::f8e0c3c2-48c9-49f0-9350-a849776e392c" providerId="AD" clId="Web-{719D4EF6-8E63-426C-9EFC-3B8CDAB92A62}" dt="2020-11-30T17:14:29.011" v="1492"/>
          <ac:spMkLst>
            <pc:docMk/>
            <pc:sldMk cId="3095819147" sldId="270"/>
            <ac:spMk id="10" creationId="{1E74E1C1-8A21-476D-BF7F-015593E94A4D}"/>
          </ac:spMkLst>
        </pc:spChg>
        <pc:spChg chg="add mod">
          <ac:chgData name="Read, Tania" userId="S::u1771829@live.warwick.ac.uk::f8e0c3c2-48c9-49f0-9350-a849776e392c" providerId="AD" clId="Web-{719D4EF6-8E63-426C-9EFC-3B8CDAB92A62}" dt="2020-11-30T17:15:22.089" v="1507" actId="1076"/>
          <ac:spMkLst>
            <pc:docMk/>
            <pc:sldMk cId="3095819147" sldId="270"/>
            <ac:spMk id="12" creationId="{754AFAD7-DF2E-4424-9813-6141C010D895}"/>
          </ac:spMkLst>
        </pc:spChg>
        <pc:spChg chg="add del mod">
          <ac:chgData name="Read, Tania" userId="S::u1771829@live.warwick.ac.uk::f8e0c3c2-48c9-49f0-9350-a849776e392c" providerId="AD" clId="Web-{719D4EF6-8E63-426C-9EFC-3B8CDAB92A62}" dt="2020-11-30T17:16:07.432" v="1513"/>
          <ac:spMkLst>
            <pc:docMk/>
            <pc:sldMk cId="3095819147" sldId="270"/>
            <ac:spMk id="13" creationId="{991C287E-56A6-4E8D-82D3-63075E651E70}"/>
          </ac:spMkLst>
        </pc:spChg>
        <pc:spChg chg="add">
          <ac:chgData name="Read, Tania" userId="S::u1771829@live.warwick.ac.uk::f8e0c3c2-48c9-49f0-9350-a849776e392c" providerId="AD" clId="Web-{719D4EF6-8E63-426C-9EFC-3B8CDAB92A62}" dt="2020-11-30T17:16:13.916" v="1514"/>
          <ac:spMkLst>
            <pc:docMk/>
            <pc:sldMk cId="3095819147" sldId="270"/>
            <ac:spMk id="15" creationId="{AF098DFC-73CC-42EA-A216-AC59419655B5}"/>
          </ac:spMkLst>
        </pc:spChg>
        <pc:picChg chg="add mod">
          <ac:chgData name="Read, Tania" userId="S::u1771829@live.warwick.ac.uk::f8e0c3c2-48c9-49f0-9350-a849776e392c" providerId="AD" clId="Web-{719D4EF6-8E63-426C-9EFC-3B8CDAB92A62}" dt="2020-11-30T17:15:22.604" v="1508" actId="1076"/>
          <ac:picMkLst>
            <pc:docMk/>
            <pc:sldMk cId="3095819147" sldId="270"/>
            <ac:picMk id="2" creationId="{08692A7E-30A5-475E-B161-31D6737A51CC}"/>
          </ac:picMkLst>
        </pc:picChg>
      </pc:sldChg>
    </pc:docChg>
  </pc:docChgLst>
  <pc:docChgLst>
    <pc:chgData name="Read, Tania" userId="S::u1771829@live.warwick.ac.uk::f8e0c3c2-48c9-49f0-9350-a849776e392c" providerId="AD" clId="Web-{D70C0D1C-EFD9-448C-96CE-1836721AA056}"/>
    <pc:docChg chg="modSld">
      <pc:chgData name="Read, Tania" userId="S::u1771829@live.warwick.ac.uk::f8e0c3c2-48c9-49f0-9350-a849776e392c" providerId="AD" clId="Web-{D70C0D1C-EFD9-448C-96CE-1836721AA056}" dt="2020-11-27T17:02:18.090" v="168" actId="1076"/>
      <pc:docMkLst>
        <pc:docMk/>
      </pc:docMkLst>
      <pc:sldChg chg="modSp">
        <pc:chgData name="Read, Tania" userId="S::u1771829@live.warwick.ac.uk::f8e0c3c2-48c9-49f0-9350-a849776e392c" providerId="AD" clId="Web-{D70C0D1C-EFD9-448C-96CE-1836721AA056}" dt="2020-11-27T17:02:18.090" v="168" actId="1076"/>
        <pc:sldMkLst>
          <pc:docMk/>
          <pc:sldMk cId="1743769134" sldId="257"/>
        </pc:sldMkLst>
        <pc:spChg chg="mod">
          <ac:chgData name="Read, Tania" userId="S::u1771829@live.warwick.ac.uk::f8e0c3c2-48c9-49f0-9350-a849776e392c" providerId="AD" clId="Web-{D70C0D1C-EFD9-448C-96CE-1836721AA056}" dt="2020-11-27T17:02:18.090" v="168" actId="1076"/>
          <ac:spMkLst>
            <pc:docMk/>
            <pc:sldMk cId="1743769134" sldId="257"/>
            <ac:spMk id="9" creationId="{835445CA-9B15-4FE6-B0A4-ACDA5E6642AE}"/>
          </ac:spMkLst>
        </pc:spChg>
      </pc:sldChg>
    </pc:docChg>
  </pc:docChgLst>
  <pc:docChgLst>
    <pc:chgData name="Read, Tania" userId="S::u1771829@live.warwick.ac.uk::f8e0c3c2-48c9-49f0-9350-a849776e392c" providerId="AD" clId="Web-{195CB317-5EC9-448B-9674-5EBF1E2763B6}"/>
    <pc:docChg chg="modSld">
      <pc:chgData name="Read, Tania" userId="S::u1771829@live.warwick.ac.uk::f8e0c3c2-48c9-49f0-9350-a849776e392c" providerId="AD" clId="Web-{195CB317-5EC9-448B-9674-5EBF1E2763B6}" dt="2020-11-27T17:18:34.106" v="69" actId="1076"/>
      <pc:docMkLst>
        <pc:docMk/>
      </pc:docMkLst>
      <pc:sldChg chg="addSp modSp">
        <pc:chgData name="Read, Tania" userId="S::u1771829@live.warwick.ac.uk::f8e0c3c2-48c9-49f0-9350-a849776e392c" providerId="AD" clId="Web-{195CB317-5EC9-448B-9674-5EBF1E2763B6}" dt="2020-11-27T17:15:52.979" v="55" actId="1076"/>
        <pc:sldMkLst>
          <pc:docMk/>
          <pc:sldMk cId="3328255798" sldId="268"/>
        </pc:sldMkLst>
        <pc:spChg chg="add mod">
          <ac:chgData name="Read, Tania" userId="S::u1771829@live.warwick.ac.uk::f8e0c3c2-48c9-49f0-9350-a849776e392c" providerId="AD" clId="Web-{195CB317-5EC9-448B-9674-5EBF1E2763B6}" dt="2020-11-27T17:12:52.572" v="27" actId="1076"/>
          <ac:spMkLst>
            <pc:docMk/>
            <pc:sldMk cId="3328255798" sldId="268"/>
            <ac:spMk id="2" creationId="{138634A6-30DC-4AC2-819B-9F37536F71AA}"/>
          </ac:spMkLst>
        </pc:spChg>
        <pc:picChg chg="add mod modCrop">
          <ac:chgData name="Read, Tania" userId="S::u1771829@live.warwick.ac.uk::f8e0c3c2-48c9-49f0-9350-a849776e392c" providerId="AD" clId="Web-{195CB317-5EC9-448B-9674-5EBF1E2763B6}" dt="2020-11-27T17:15:02.167" v="46" actId="14100"/>
          <ac:picMkLst>
            <pc:docMk/>
            <pc:sldMk cId="3328255798" sldId="268"/>
            <ac:picMk id="3" creationId="{47C8999B-D474-4357-AC57-6E82F1B75A59}"/>
          </ac:picMkLst>
        </pc:picChg>
        <pc:picChg chg="add mod modCrop">
          <ac:chgData name="Read, Tania" userId="S::u1771829@live.warwick.ac.uk::f8e0c3c2-48c9-49f0-9350-a849776e392c" providerId="AD" clId="Web-{195CB317-5EC9-448B-9674-5EBF1E2763B6}" dt="2020-11-27T17:15:05.792" v="48" actId="1076"/>
          <ac:picMkLst>
            <pc:docMk/>
            <pc:sldMk cId="3328255798" sldId="268"/>
            <ac:picMk id="6" creationId="{9BD76F48-5A19-46E4-BD73-58A0AB41F34E}"/>
          </ac:picMkLst>
        </pc:picChg>
        <pc:picChg chg="add mod modCrop">
          <ac:chgData name="Read, Tania" userId="S::u1771829@live.warwick.ac.uk::f8e0c3c2-48c9-49f0-9350-a849776e392c" providerId="AD" clId="Web-{195CB317-5EC9-448B-9674-5EBF1E2763B6}" dt="2020-11-27T17:15:52.979" v="55" actId="1076"/>
          <ac:picMkLst>
            <pc:docMk/>
            <pc:sldMk cId="3328255798" sldId="268"/>
            <ac:picMk id="8" creationId="{AF314CBC-7F8E-4B27-B981-FDFBAA9C43B7}"/>
          </ac:picMkLst>
        </pc:picChg>
      </pc:sldChg>
      <pc:sldChg chg="addSp modSp">
        <pc:chgData name="Read, Tania" userId="S::u1771829@live.warwick.ac.uk::f8e0c3c2-48c9-49f0-9350-a849776e392c" providerId="AD" clId="Web-{195CB317-5EC9-448B-9674-5EBF1E2763B6}" dt="2020-11-27T17:18:34.106" v="69" actId="1076"/>
        <pc:sldMkLst>
          <pc:docMk/>
          <pc:sldMk cId="3495477000" sldId="269"/>
        </pc:sldMkLst>
        <pc:picChg chg="add mod modCrop">
          <ac:chgData name="Read, Tania" userId="S::u1771829@live.warwick.ac.uk::f8e0c3c2-48c9-49f0-9350-a849776e392c" providerId="AD" clId="Web-{195CB317-5EC9-448B-9674-5EBF1E2763B6}" dt="2020-11-27T17:18:34.106" v="69" actId="1076"/>
          <ac:picMkLst>
            <pc:docMk/>
            <pc:sldMk cId="3495477000" sldId="269"/>
            <ac:picMk id="2" creationId="{E4D01775-0CD9-471F-8C26-57916DB66656}"/>
          </ac:picMkLst>
        </pc:picChg>
      </pc:sldChg>
      <pc:sldChg chg="modSp">
        <pc:chgData name="Read, Tania" userId="S::u1771829@live.warwick.ac.uk::f8e0c3c2-48c9-49f0-9350-a849776e392c" providerId="AD" clId="Web-{195CB317-5EC9-448B-9674-5EBF1E2763B6}" dt="2020-11-27T17:10:51.915" v="10" actId="20577"/>
        <pc:sldMkLst>
          <pc:docMk/>
          <pc:sldMk cId="4270343199" sldId="271"/>
        </pc:sldMkLst>
        <pc:spChg chg="mod">
          <ac:chgData name="Read, Tania" userId="S::u1771829@live.warwick.ac.uk::f8e0c3c2-48c9-49f0-9350-a849776e392c" providerId="AD" clId="Web-{195CB317-5EC9-448B-9674-5EBF1E2763B6}" dt="2020-11-27T17:10:46.243" v="2" actId="20577"/>
          <ac:spMkLst>
            <pc:docMk/>
            <pc:sldMk cId="4270343199" sldId="271"/>
            <ac:spMk id="3" creationId="{650D4DF4-EC57-4B6C-8992-1166E2295931}"/>
          </ac:spMkLst>
        </pc:spChg>
        <pc:spChg chg="mod">
          <ac:chgData name="Read, Tania" userId="S::u1771829@live.warwick.ac.uk::f8e0c3c2-48c9-49f0-9350-a849776e392c" providerId="AD" clId="Web-{195CB317-5EC9-448B-9674-5EBF1E2763B6}" dt="2020-11-27T17:10:48.524" v="6" actId="20577"/>
          <ac:spMkLst>
            <pc:docMk/>
            <pc:sldMk cId="4270343199" sldId="271"/>
            <ac:spMk id="4" creationId="{F30F71AB-A063-40AD-9C94-0C124B2880FF}"/>
          </ac:spMkLst>
        </pc:spChg>
        <pc:spChg chg="mod">
          <ac:chgData name="Read, Tania" userId="S::u1771829@live.warwick.ac.uk::f8e0c3c2-48c9-49f0-9350-a849776e392c" providerId="AD" clId="Web-{195CB317-5EC9-448B-9674-5EBF1E2763B6}" dt="2020-11-27T17:10:51.915" v="10" actId="20577"/>
          <ac:spMkLst>
            <pc:docMk/>
            <pc:sldMk cId="4270343199" sldId="271"/>
            <ac:spMk id="12" creationId="{5B6EEF2F-2A1F-4F8F-B521-FD5207F016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F1A2F-4097-42E4-90F2-8024498D9736}" type="datetimeFigureOut">
              <a:rPr lang="en-GB" smtClean="0"/>
              <a:t>20/01/2021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49B112-1345-4CFE-93FF-811CF424427D}" type="slidenum">
              <a:rPr lang="en-GB" smtClean="0"/>
              <a:t>‹#›</a:t>
            </a:fld>
            <a:endParaRPr lang="en-GB"/>
          </a:p>
        </p:txBody>
      </p:sp>
    </p:spTree>
    <p:extLst>
      <p:ext uri="{BB962C8B-B14F-4D97-AF65-F5344CB8AC3E}">
        <p14:creationId xmlns:p14="http://schemas.microsoft.com/office/powerpoint/2010/main" val="4257756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49B112-1345-4CFE-93FF-811CF424427D}" type="slidenum">
              <a:rPr lang="en-GB" smtClean="0"/>
              <a:t>1</a:t>
            </a:fld>
            <a:endParaRPr lang="en-GB"/>
          </a:p>
        </p:txBody>
      </p:sp>
    </p:spTree>
    <p:extLst>
      <p:ext uri="{BB962C8B-B14F-4D97-AF65-F5344CB8AC3E}">
        <p14:creationId xmlns:p14="http://schemas.microsoft.com/office/powerpoint/2010/main" val="1353926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49B112-1345-4CFE-93FF-811CF424427D}" type="slidenum">
              <a:rPr lang="en-GB" smtClean="0"/>
              <a:t>15</a:t>
            </a:fld>
            <a:endParaRPr lang="en-GB"/>
          </a:p>
        </p:txBody>
      </p:sp>
    </p:spTree>
    <p:extLst>
      <p:ext uri="{BB962C8B-B14F-4D97-AF65-F5344CB8AC3E}">
        <p14:creationId xmlns:p14="http://schemas.microsoft.com/office/powerpoint/2010/main" val="2616206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49B112-1345-4CFE-93FF-811CF424427D}" type="slidenum">
              <a:rPr lang="en-GB" smtClean="0"/>
              <a:t>19</a:t>
            </a:fld>
            <a:endParaRPr lang="en-GB"/>
          </a:p>
        </p:txBody>
      </p:sp>
    </p:spTree>
    <p:extLst>
      <p:ext uri="{BB962C8B-B14F-4D97-AF65-F5344CB8AC3E}">
        <p14:creationId xmlns:p14="http://schemas.microsoft.com/office/powerpoint/2010/main" val="198497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49B112-1345-4CFE-93FF-811CF424427D}" type="slidenum">
              <a:rPr lang="en-GB" smtClean="0"/>
              <a:t>21</a:t>
            </a:fld>
            <a:endParaRPr lang="en-GB"/>
          </a:p>
        </p:txBody>
      </p:sp>
    </p:spTree>
    <p:extLst>
      <p:ext uri="{BB962C8B-B14F-4D97-AF65-F5344CB8AC3E}">
        <p14:creationId xmlns:p14="http://schemas.microsoft.com/office/powerpoint/2010/main" val="939906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E49B112-1345-4CFE-93FF-811CF424427D}" type="slidenum">
              <a:rPr lang="en-GB" smtClean="0"/>
              <a:t>24</a:t>
            </a:fld>
            <a:endParaRPr lang="en-GB"/>
          </a:p>
        </p:txBody>
      </p:sp>
    </p:spTree>
    <p:extLst>
      <p:ext uri="{BB962C8B-B14F-4D97-AF65-F5344CB8AC3E}">
        <p14:creationId xmlns:p14="http://schemas.microsoft.com/office/powerpoint/2010/main" val="94151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0E2F-36A3-434B-A800-B03692552D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741A92-2DD9-4902-AEFC-51AC7CC7F8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BE16DD3-AD68-4591-AE5A-1A8C66B704FD}"/>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41718C3E-0F6C-492F-B4FF-78FFCFD711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1F541-FD28-4810-A1BD-7A4AA8F54C7F}"/>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4017272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F382-5F44-4472-8A93-80DFC42DFF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13474C-1033-4BC6-8AEA-7FFF3F4178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898653-D345-4FDA-8C9E-3B6BDDD8A5D7}"/>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3AD881F7-8D0A-4305-9FD7-CFD501DDD9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71D71D-5821-4DE4-8BCF-419EC788FA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1468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4B2DB-3948-4B77-8EFD-963B952AC7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4EE940-F655-4402-AD20-5A46C92731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9CFAF4-F45A-4CE9-A8B2-7A21EFB01AB9}"/>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4CD98DC5-6777-4EFA-9C15-0D21A27FF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75E0C1-63B7-494C-95E3-48C0163634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7419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518C3-1B80-440A-8ECF-6AAD5DB89A7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76EA23-5A42-4CED-828D-DF5962A8E7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47819-5720-4838-B086-053FBF033744}"/>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A9D2C6D5-A2BD-4DBD-A786-F76BD2A157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3BFB85-D6D5-4953-989D-846BBA9D9D3E}"/>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39426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FFC6-4CA8-414B-AB7B-5953757A17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A69AA0-AF3B-4B08-B70A-E8B66289CC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3BF8B5-612E-4FA7-BC3F-5F21269E9AF4}"/>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AB0E6E05-7E3A-4937-9980-313C4F9613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B26CCB-5487-4152-BC0C-9A7BDFF7C10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2300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6356E-A354-4FD6-9540-B7CC67308BC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C9EDF-5817-4210-B721-DCAECBDA23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F8D6F1-D9F7-489C-8CB4-5F6BFEAC1B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3B215C-A784-4FF6-B145-8FB45D38E9B8}"/>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6" name="Footer Placeholder 5">
            <a:extLst>
              <a:ext uri="{FF2B5EF4-FFF2-40B4-BE49-F238E27FC236}">
                <a16:creationId xmlns:a16="http://schemas.microsoft.com/office/drawing/2014/main" id="{CC78CB3B-D142-4484-9002-BAA07543D4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204C88-72EE-42B1-8CB6-964ABF9B7AC8}"/>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0748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9344B-F20A-4D64-A73A-0DE0BCF7E83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71FE5D-D870-41D5-85BA-2EF81E7D15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94BE08-D9DE-4CA1-8E34-5E749F526B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74C0DB-D004-4453-A33C-A3C5675C27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266B66-347A-49CD-9CB5-A12374FB17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830A343-1E9E-497C-957F-4772AA514E44}"/>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8" name="Footer Placeholder 7">
            <a:extLst>
              <a:ext uri="{FF2B5EF4-FFF2-40B4-BE49-F238E27FC236}">
                <a16:creationId xmlns:a16="http://schemas.microsoft.com/office/drawing/2014/main" id="{CEC03FFB-56B9-408B-92B8-ACFF8E7300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AC0BE1-4D6E-43CE-A0D8-BFE94E5EDF2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80256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B46FF-BACC-44D8-AE4D-3587609507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B25DD9-5468-4166-BAF4-1B9732B1C4B6}"/>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4" name="Footer Placeholder 3">
            <a:extLst>
              <a:ext uri="{FF2B5EF4-FFF2-40B4-BE49-F238E27FC236}">
                <a16:creationId xmlns:a16="http://schemas.microsoft.com/office/drawing/2014/main" id="{EA3553B7-310C-45E4-B57E-ADEE3E6F113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92119F-6590-487E-B8C2-DBE0A4D2E4C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18299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994E2-6A56-4096-A8BB-BE99BBF41EA8}"/>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3" name="Footer Placeholder 2">
            <a:extLst>
              <a:ext uri="{FF2B5EF4-FFF2-40B4-BE49-F238E27FC236}">
                <a16:creationId xmlns:a16="http://schemas.microsoft.com/office/drawing/2014/main" id="{FB0E429F-8A25-4666-98C3-B3E91E6512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819005-64B7-4219-A0F4-10EEB1121FEB}"/>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217208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D7E74-E67C-4407-907B-0D761303EC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0B6A87B-1D77-4810-9251-1D4DD5FF6F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0112005-C380-444A-AAF1-ABA732BEC3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910E7F-37CE-4492-BDCC-B9D4E07103F8}"/>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6" name="Footer Placeholder 5">
            <a:extLst>
              <a:ext uri="{FF2B5EF4-FFF2-40B4-BE49-F238E27FC236}">
                <a16:creationId xmlns:a16="http://schemas.microsoft.com/office/drawing/2014/main" id="{36DCD29F-E53D-4CB3-B713-A0BE966EAD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417C08-BB9C-44FF-AFD7-7244EF6F4E1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752713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7408F-B886-4E63-882F-FB5774738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0A5283-BB81-4757-A81C-FE17D38854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DFF4B3-E35F-4D58-BA53-DBA146378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0D8024-F44C-4C80-A126-2A5DFE6B9069}"/>
              </a:ext>
            </a:extLst>
          </p:cNvPr>
          <p:cNvSpPr>
            <a:spLocks noGrp="1"/>
          </p:cNvSpPr>
          <p:nvPr>
            <p:ph type="dt" sz="half" idx="10"/>
          </p:nvPr>
        </p:nvSpPr>
        <p:spPr/>
        <p:txBody>
          <a:bodyPr/>
          <a:lstStyle/>
          <a:p>
            <a:fld id="{64527437-31CC-4C40-8BE9-7F0F16FCA321}" type="datetimeFigureOut">
              <a:rPr lang="en-GB" smtClean="0"/>
              <a:t>20/01/2021</a:t>
            </a:fld>
            <a:endParaRPr lang="en-GB"/>
          </a:p>
        </p:txBody>
      </p:sp>
      <p:sp>
        <p:nvSpPr>
          <p:cNvPr id="6" name="Footer Placeholder 5">
            <a:extLst>
              <a:ext uri="{FF2B5EF4-FFF2-40B4-BE49-F238E27FC236}">
                <a16:creationId xmlns:a16="http://schemas.microsoft.com/office/drawing/2014/main" id="{7DA4A382-F1A8-42AC-8871-EEA7D8331E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5C3002-6C45-4F50-A637-0D748C580B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77304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547D27-67A7-4D66-8C82-C6BCC2B27E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38294B-84BD-45F0-A45E-980C9CE224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E679C5-9880-4BFF-B1B5-8B113B484A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527437-31CC-4C40-8BE9-7F0F16FCA321}" type="datetimeFigureOut">
              <a:rPr lang="en-GB" smtClean="0"/>
              <a:t>20/01/2021</a:t>
            </a:fld>
            <a:endParaRPr lang="en-GB"/>
          </a:p>
        </p:txBody>
      </p:sp>
      <p:sp>
        <p:nvSpPr>
          <p:cNvPr id="5" name="Footer Placeholder 4">
            <a:extLst>
              <a:ext uri="{FF2B5EF4-FFF2-40B4-BE49-F238E27FC236}">
                <a16:creationId xmlns:a16="http://schemas.microsoft.com/office/drawing/2014/main" id="{9A65A215-FAA3-4406-ACBF-326CA65A45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F84F25-A42C-4B87-B91D-CC9F8D4B19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2DB87-65FD-4F1E-9305-50C406A85F2A}" type="slidenum">
              <a:rPr lang="en-GB" smtClean="0"/>
              <a:t>‹#›</a:t>
            </a:fld>
            <a:endParaRPr lang="en-GB"/>
          </a:p>
        </p:txBody>
      </p:sp>
    </p:spTree>
    <p:extLst>
      <p:ext uri="{BB962C8B-B14F-4D97-AF65-F5344CB8AC3E}">
        <p14:creationId xmlns:p14="http://schemas.microsoft.com/office/powerpoint/2010/main" val="3185773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ucas.com/corporate/data-and-analysis/ucas-undergraduate-releases/ucas-undergraduate-end-cycle-dataresources/applications-and-acceptances-types-higher-education-course-2016" TargetMode="Externa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hesa.ac.uk/data-andanalysis" TargetMode="External"/><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hesa.ac.uk/data-andanalysis" TargetMode="External"/><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sv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33.png"/><Relationship Id="rId5" Type="http://schemas.microsoft.com/office/2007/relationships/hdphoto" Target="../media/hdphoto1.wdp"/><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mailto:Bo.Kelestyn@warwick.ac.uk?subject=Diversity%20Book%20Club%20Query" TargetMode="External"/><Relationship Id="rId2" Type="http://schemas.openxmlformats.org/officeDocument/2006/relationships/hyperlink" Target="mailto:z.ayres.1@warwick.ac.uk" TargetMode="External"/><Relationship Id="rId1" Type="http://schemas.openxmlformats.org/officeDocument/2006/relationships/slideLayout" Target="../slideLayouts/slideLayout1.xml"/><Relationship Id="rId4" Type="http://schemas.openxmlformats.org/officeDocument/2006/relationships/hyperlink" Target="https://reportandsupport.warwick.ac.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7F7540-77D0-4EF3-B3CD-CE8D6BA6F2E4}"/>
              </a:ext>
            </a:extLst>
          </p:cNvPr>
          <p:cNvSpPr/>
          <p:nvPr/>
        </p:nvSpPr>
        <p:spPr>
          <a:xfrm>
            <a:off x="0" y="5436066"/>
            <a:ext cx="12192000" cy="1421934"/>
          </a:xfrm>
          <a:prstGeom prst="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384562" y="1030591"/>
            <a:ext cx="10947162" cy="1938992"/>
          </a:xfrm>
          <a:prstGeom prst="rect">
            <a:avLst/>
          </a:prstGeom>
          <a:noFill/>
        </p:spPr>
        <p:txBody>
          <a:bodyPr wrap="square" rtlCol="0">
            <a:spAutoFit/>
          </a:bodyPr>
          <a:lstStyle/>
          <a:p>
            <a:r>
              <a:rPr lang="en-GB" sz="6000">
                <a:latin typeface="Abadi" panose="020B0604020104020204" pitchFamily="34" charset="0"/>
              </a:rPr>
              <a:t>Introduction to the Warwick Chemistry Diversity Book Club</a:t>
            </a:r>
          </a:p>
        </p:txBody>
      </p:sp>
      <p:pic>
        <p:nvPicPr>
          <p:cNvPr id="6" name="Picture 5">
            <a:extLst>
              <a:ext uri="{FF2B5EF4-FFF2-40B4-BE49-F238E27FC236}">
                <a16:creationId xmlns:a16="http://schemas.microsoft.com/office/drawing/2014/main" id="{42DF40E2-D8C8-40D5-BE90-74B5008D22E3}"/>
              </a:ext>
            </a:extLst>
          </p:cNvPr>
          <p:cNvPicPr>
            <a:picLocks noChangeAspect="1"/>
          </p:cNvPicPr>
          <p:nvPr/>
        </p:nvPicPr>
        <p:blipFill>
          <a:blip r:embed="rId3"/>
          <a:stretch>
            <a:fillRect/>
          </a:stretch>
        </p:blipFill>
        <p:spPr>
          <a:xfrm>
            <a:off x="0" y="0"/>
            <a:ext cx="12192000" cy="5436066"/>
          </a:xfrm>
          <a:prstGeom prst="rect">
            <a:avLst/>
          </a:prstGeom>
        </p:spPr>
      </p:pic>
      <p:sp>
        <p:nvSpPr>
          <p:cNvPr id="7" name="TextBox 6">
            <a:extLst>
              <a:ext uri="{FF2B5EF4-FFF2-40B4-BE49-F238E27FC236}">
                <a16:creationId xmlns:a16="http://schemas.microsoft.com/office/drawing/2014/main" id="{788D26B5-B82B-49FB-A625-BBE3800AB2D7}"/>
              </a:ext>
            </a:extLst>
          </p:cNvPr>
          <p:cNvSpPr txBox="1"/>
          <p:nvPr/>
        </p:nvSpPr>
        <p:spPr>
          <a:xfrm flipH="1">
            <a:off x="510395" y="5675573"/>
            <a:ext cx="11318081" cy="923330"/>
          </a:xfrm>
          <a:prstGeom prst="rect">
            <a:avLst/>
          </a:prstGeom>
          <a:solidFill>
            <a:srgbClr val="643655"/>
          </a:solidFill>
        </p:spPr>
        <p:txBody>
          <a:bodyPr wrap="square" rtlCol="0">
            <a:spAutoFit/>
          </a:bodyPr>
          <a:lstStyle/>
          <a:p>
            <a:r>
              <a:rPr lang="en-GB" sz="5400">
                <a:solidFill>
                  <a:schemeClr val="bg1"/>
                </a:solidFill>
                <a:latin typeface="Avenir Next LT Pro" panose="020B0504020202020204" pitchFamily="34" charset="0"/>
              </a:rPr>
              <a:t>Introduction &amp; First Topic Overview</a:t>
            </a:r>
          </a:p>
        </p:txBody>
      </p:sp>
    </p:spTree>
    <p:extLst>
      <p:ext uri="{BB962C8B-B14F-4D97-AF65-F5344CB8AC3E}">
        <p14:creationId xmlns:p14="http://schemas.microsoft.com/office/powerpoint/2010/main" val="360325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9777A9-CCC9-4D01-B786-CCB8405B2208}"/>
              </a:ext>
            </a:extLst>
          </p:cNvPr>
          <p:cNvPicPr>
            <a:picLocks noChangeAspect="1"/>
          </p:cNvPicPr>
          <p:nvPr/>
        </p:nvPicPr>
        <p:blipFill>
          <a:blip r:embed="rId2"/>
          <a:stretch>
            <a:fillRect/>
          </a:stretch>
        </p:blipFill>
        <p:spPr>
          <a:xfrm>
            <a:off x="1553593" y="1036522"/>
            <a:ext cx="8833282" cy="5093645"/>
          </a:xfrm>
          <a:prstGeom prst="rect">
            <a:avLst/>
          </a:prstGeom>
        </p:spPr>
      </p:pic>
      <p:sp>
        <p:nvSpPr>
          <p:cNvPr id="4" name="Rectangle: Top Corners One Rounded and One Snipped 3">
            <a:extLst>
              <a:ext uri="{FF2B5EF4-FFF2-40B4-BE49-F238E27FC236}">
                <a16:creationId xmlns:a16="http://schemas.microsoft.com/office/drawing/2014/main" id="{6BB2949C-69C1-4028-83C4-6FB386B0821A}"/>
              </a:ext>
            </a:extLst>
          </p:cNvPr>
          <p:cNvSpPr/>
          <p:nvPr/>
        </p:nvSpPr>
        <p:spPr>
          <a:xfrm>
            <a:off x="-1" y="224579"/>
            <a:ext cx="7847861"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FAA80528-106F-4340-892B-E9C443756597}"/>
              </a:ext>
            </a:extLst>
          </p:cNvPr>
          <p:cNvSpPr txBox="1"/>
          <p:nvPr/>
        </p:nvSpPr>
        <p:spPr>
          <a:xfrm>
            <a:off x="134224" y="224261"/>
            <a:ext cx="7571593"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Providing anonymous feedback</a:t>
            </a:r>
          </a:p>
        </p:txBody>
      </p:sp>
      <p:sp>
        <p:nvSpPr>
          <p:cNvPr id="6" name="Arrow: Right 5">
            <a:extLst>
              <a:ext uri="{FF2B5EF4-FFF2-40B4-BE49-F238E27FC236}">
                <a16:creationId xmlns:a16="http://schemas.microsoft.com/office/drawing/2014/main" id="{A3F5BA8D-2598-4647-B6DB-99C3D6C79681}"/>
              </a:ext>
            </a:extLst>
          </p:cNvPr>
          <p:cNvSpPr/>
          <p:nvPr/>
        </p:nvSpPr>
        <p:spPr>
          <a:xfrm>
            <a:off x="834502" y="3193742"/>
            <a:ext cx="656947" cy="470516"/>
          </a:xfrm>
          <a:prstGeom prst="rightArrow">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3998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Top Corners One Rounded and One Snipped 2">
            <a:extLst>
              <a:ext uri="{FF2B5EF4-FFF2-40B4-BE49-F238E27FC236}">
                <a16:creationId xmlns:a16="http://schemas.microsoft.com/office/drawing/2014/main" id="{C9B7052D-EEBC-4864-A324-649E788189A7}"/>
              </a:ext>
            </a:extLst>
          </p:cNvPr>
          <p:cNvSpPr/>
          <p:nvPr/>
        </p:nvSpPr>
        <p:spPr>
          <a:xfrm>
            <a:off x="-1" y="224579"/>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94460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Opportunity to contribute EDI initiatives </a:t>
            </a:r>
          </a:p>
        </p:txBody>
      </p:sp>
      <p:sp>
        <p:nvSpPr>
          <p:cNvPr id="5" name="TextBox 4">
            <a:extLst>
              <a:ext uri="{FF2B5EF4-FFF2-40B4-BE49-F238E27FC236}">
                <a16:creationId xmlns:a16="http://schemas.microsoft.com/office/drawing/2014/main" id="{B08C68AE-C60F-452F-903C-D2A556ED228C}"/>
              </a:ext>
            </a:extLst>
          </p:cNvPr>
          <p:cNvSpPr txBox="1"/>
          <p:nvPr/>
        </p:nvSpPr>
        <p:spPr>
          <a:xfrm>
            <a:off x="721453" y="1582556"/>
            <a:ext cx="10922466" cy="3323987"/>
          </a:xfrm>
          <a:prstGeom prst="rect">
            <a:avLst/>
          </a:prstGeom>
          <a:noFill/>
        </p:spPr>
        <p:txBody>
          <a:bodyPr wrap="square">
            <a:spAutoFit/>
          </a:bodyPr>
          <a:lstStyle/>
          <a:p>
            <a:pPr marL="457200" lvl="0" indent="-457200" fontAlgn="base">
              <a:buSzPct val="100000"/>
              <a:buFont typeface="Arial" panose="020B0604020202020204" pitchFamily="34" charset="0"/>
              <a:buChar char="•"/>
              <a:tabLst>
                <a:tab pos="457200" algn="l"/>
              </a:tabLst>
            </a:pPr>
            <a:r>
              <a:rPr lang="en-GB" sz="280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After each book, there will be an optional brainstorming session on ED&amp;I initiatives in the department, evaluating what exists, what works well and if we can apply our learnings from the book to action within the department.</a:t>
            </a:r>
          </a:p>
          <a:p>
            <a:pPr marL="457200" lvl="0" indent="-457200" fontAlgn="base">
              <a:buSzPct val="100000"/>
              <a:buFont typeface="Arial" panose="020B0604020202020204" pitchFamily="34" charset="0"/>
              <a:buChar char="•"/>
              <a:tabLst>
                <a:tab pos="457200" algn="l"/>
              </a:tabLst>
            </a:pPr>
            <a:endPar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We’d love you to attend this and help drive for change!</a:t>
            </a:r>
            <a:endParaRPr lang="en-GB" sz="2800">
              <a:solidFill>
                <a:srgbClr val="643655"/>
              </a:solidFill>
              <a:effectLst/>
              <a:latin typeface="Times New Roman" panose="02020603050405020304" pitchFamily="18" charset="0"/>
              <a:ea typeface="Times New Roman" panose="02020603050405020304" pitchFamily="18" charset="0"/>
            </a:endParaRPr>
          </a:p>
          <a:p>
            <a:pPr fontAlgn="base"/>
            <a:endParaRPr lang="en-GB">
              <a:effectLst/>
              <a:latin typeface="Times New Roman" panose="02020603050405020304" pitchFamily="18" charset="0"/>
              <a:ea typeface="Times New Roman" panose="02020603050405020304" pitchFamily="18" charset="0"/>
            </a:endParaRPr>
          </a:p>
          <a:p>
            <a:pPr algn="ctr" fontAlgn="base"/>
            <a:r>
              <a:rPr lang="en-GB" sz="2400">
                <a:solidFill>
                  <a:schemeClr val="bg1"/>
                </a:solidFill>
                <a:latin typeface="Avenir Next LT Pro" panose="020B0504020202020204" pitchFamily="34" charset="0"/>
                <a:ea typeface="Times New Roman" panose="02020603050405020304" pitchFamily="18" charset="0"/>
                <a:cs typeface="Calibri" panose="020F0502020204030204" pitchFamily="34" charset="0"/>
              </a:rPr>
              <a:t>Details of how to report an issue can be found in the Participant Guide</a:t>
            </a:r>
            <a:endParaRPr lang="en-GB" sz="240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07563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Diagonal Corners Snipped 2">
            <a:extLst>
              <a:ext uri="{FF2B5EF4-FFF2-40B4-BE49-F238E27FC236}">
                <a16:creationId xmlns:a16="http://schemas.microsoft.com/office/drawing/2014/main" id="{5C01B501-E7D1-4A64-9AD9-FC672E24A407}"/>
              </a:ext>
            </a:extLst>
          </p:cNvPr>
          <p:cNvSpPr/>
          <p:nvPr/>
        </p:nvSpPr>
        <p:spPr>
          <a:xfrm>
            <a:off x="2273416" y="1833167"/>
            <a:ext cx="7283041" cy="1178479"/>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2606877" y="1935219"/>
            <a:ext cx="6641285" cy="923330"/>
          </a:xfrm>
          <a:prstGeom prst="rect">
            <a:avLst/>
          </a:prstGeom>
          <a:solidFill>
            <a:srgbClr val="643655"/>
          </a:solidFill>
          <a:ln>
            <a:noFill/>
          </a:ln>
        </p:spPr>
        <p:txBody>
          <a:bodyPr wrap="square" rtlCol="0">
            <a:spAutoFit/>
          </a:bodyPr>
          <a:lstStyle/>
          <a:p>
            <a:r>
              <a:rPr lang="en-GB" sz="5400">
                <a:solidFill>
                  <a:schemeClr val="bg1"/>
                </a:solidFill>
                <a:latin typeface="Avenir Next LT Pro" panose="020B0504020202020204" pitchFamily="34" charset="0"/>
              </a:rPr>
              <a:t>We are learning too!</a:t>
            </a:r>
          </a:p>
        </p:txBody>
      </p:sp>
      <p:sp>
        <p:nvSpPr>
          <p:cNvPr id="5" name="TextBox 4">
            <a:extLst>
              <a:ext uri="{FF2B5EF4-FFF2-40B4-BE49-F238E27FC236}">
                <a16:creationId xmlns:a16="http://schemas.microsoft.com/office/drawing/2014/main" id="{9A499734-22DB-46E5-BBDA-753D82E68D4F}"/>
              </a:ext>
            </a:extLst>
          </p:cNvPr>
          <p:cNvSpPr txBox="1"/>
          <p:nvPr/>
        </p:nvSpPr>
        <p:spPr>
          <a:xfrm>
            <a:off x="4907559" y="3136612"/>
            <a:ext cx="3632433" cy="584775"/>
          </a:xfrm>
          <a:prstGeom prst="rect">
            <a:avLst/>
          </a:prstGeom>
          <a:noFill/>
        </p:spPr>
        <p:txBody>
          <a:bodyPr wrap="square">
            <a:spAutoFit/>
          </a:bodyPr>
          <a:lstStyle/>
          <a:p>
            <a:pPr lvl="0" fontAlgn="base">
              <a:buSzPct val="100000"/>
              <a:tabLst>
                <a:tab pos="457200" algn="l"/>
              </a:tabLst>
            </a:pPr>
            <a:r>
              <a:rPr lang="en-GB" sz="32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Q &amp; A tim</a:t>
            </a:r>
            <a:r>
              <a:rPr lang="en-GB" sz="320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e</a:t>
            </a:r>
            <a:endParaRPr lang="en-GB" sz="280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48613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175256"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659094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First diversity theme: RACE</a:t>
            </a:r>
          </a:p>
        </p:txBody>
      </p:sp>
      <p:pic>
        <p:nvPicPr>
          <p:cNvPr id="7" name="Picture 6" descr="A picture containing person, wearing, hat&#10;&#10;Description automatically generated">
            <a:extLst>
              <a:ext uri="{FF2B5EF4-FFF2-40B4-BE49-F238E27FC236}">
                <a16:creationId xmlns:a16="http://schemas.microsoft.com/office/drawing/2014/main" id="{5A4A5477-97D3-4A53-BA11-AF55B278D1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3393" y="478798"/>
            <a:ext cx="1560505" cy="2508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2" descr="Chart, scatter chart&#10;&#10;Description automatically generated">
            <a:extLst>
              <a:ext uri="{FF2B5EF4-FFF2-40B4-BE49-F238E27FC236}">
                <a16:creationId xmlns:a16="http://schemas.microsoft.com/office/drawing/2014/main" id="{4812A844-9E5C-4393-9FA6-E00480576F4C}"/>
              </a:ext>
            </a:extLst>
          </p:cNvPr>
          <p:cNvPicPr>
            <a:picLocks noChangeAspect="1"/>
          </p:cNvPicPr>
          <p:nvPr/>
        </p:nvPicPr>
        <p:blipFill rotWithShape="1">
          <a:blip r:embed="rId3"/>
          <a:srcRect t="8493" r="-388" b="274"/>
          <a:stretch/>
        </p:blipFill>
        <p:spPr>
          <a:xfrm>
            <a:off x="9572729" y="3429000"/>
            <a:ext cx="1661832" cy="2341485"/>
          </a:xfrm>
          <a:prstGeom prst="rect">
            <a:avLst/>
          </a:prstGeom>
          <a:solidFill>
            <a:srgbClr val="FFFFFF">
              <a:shade val="85000"/>
            </a:srgbClr>
          </a:solidFill>
          <a:ln w="63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a:extLst>
              <a:ext uri="{FF2B5EF4-FFF2-40B4-BE49-F238E27FC236}">
                <a16:creationId xmlns:a16="http://schemas.microsoft.com/office/drawing/2014/main" id="{B1C959A7-DFD0-4E02-9CF9-8366F38109BE}"/>
              </a:ext>
            </a:extLst>
          </p:cNvPr>
          <p:cNvSpPr txBox="1"/>
          <p:nvPr/>
        </p:nvSpPr>
        <p:spPr>
          <a:xfrm>
            <a:off x="39975" y="1051810"/>
            <a:ext cx="847693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643655"/>
                </a:solidFill>
              </a:rPr>
              <a:t>"Diverse talent will thrive in an inclusive culture where everybody is valued and treated equally with respect and dignity without any form of discrimination. That’s real inclusion. And what we do know is that if we get the ‘I’ [inclusion] bit right, then the ‘D’ [diversity] bit will follow." - </a:t>
            </a:r>
            <a:r>
              <a:rPr lang="en-US" i="1" dirty="0">
                <a:solidFill>
                  <a:srgbClr val="643655"/>
                </a:solidFill>
              </a:rPr>
              <a:t>Dame Angela </a:t>
            </a:r>
            <a:r>
              <a:rPr lang="en-US" i="1" dirty="0" err="1">
                <a:solidFill>
                  <a:srgbClr val="643655"/>
                </a:solidFill>
              </a:rPr>
              <a:t>Strank</a:t>
            </a:r>
            <a:r>
              <a:rPr lang="en-US" i="1" dirty="0">
                <a:solidFill>
                  <a:srgbClr val="643655"/>
                </a:solidFill>
              </a:rPr>
              <a:t>, Chief Scientist, BP, November 2017</a:t>
            </a:r>
            <a:endParaRPr lang="en-US" i="1" dirty="0">
              <a:solidFill>
                <a:srgbClr val="643655"/>
              </a:solidFill>
              <a:cs typeface="Calibri"/>
            </a:endParaRPr>
          </a:p>
        </p:txBody>
      </p:sp>
      <p:sp>
        <p:nvSpPr>
          <p:cNvPr id="6" name="TextBox 5">
            <a:extLst>
              <a:ext uri="{FF2B5EF4-FFF2-40B4-BE49-F238E27FC236}">
                <a16:creationId xmlns:a16="http://schemas.microsoft.com/office/drawing/2014/main" id="{DB3AD1DA-7ACD-4102-B28F-72E6737D26F0}"/>
              </a:ext>
            </a:extLst>
          </p:cNvPr>
          <p:cNvSpPr txBox="1"/>
          <p:nvPr/>
        </p:nvSpPr>
        <p:spPr>
          <a:xfrm>
            <a:off x="443883" y="3751613"/>
            <a:ext cx="818521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643655"/>
                </a:solidFill>
              </a:rPr>
              <a:t>Why might we want to be diverse in Chemistry?</a:t>
            </a:r>
          </a:p>
          <a:p>
            <a:endParaRPr lang="en-US" dirty="0">
              <a:solidFill>
                <a:srgbClr val="643655"/>
              </a:solidFill>
              <a:cs typeface="Calibri"/>
            </a:endParaRPr>
          </a:p>
          <a:p>
            <a:r>
              <a:rPr lang="en-US" b="1" i="1" dirty="0">
                <a:solidFill>
                  <a:srgbClr val="643655"/>
                </a:solidFill>
              </a:rPr>
              <a:t>The chemical sciences should represent our society.</a:t>
            </a:r>
            <a:endParaRPr lang="en-US" b="1" i="1" dirty="0">
              <a:solidFill>
                <a:srgbClr val="643655"/>
              </a:solidFill>
              <a:cs typeface="Calibri"/>
            </a:endParaRPr>
          </a:p>
          <a:p>
            <a:r>
              <a:rPr lang="en-US" b="1" i="1" dirty="0">
                <a:solidFill>
                  <a:srgbClr val="643655"/>
                </a:solidFill>
              </a:rPr>
              <a:t>Diverse teams produce better science.</a:t>
            </a:r>
            <a:endParaRPr lang="en-US" dirty="0">
              <a:solidFill>
                <a:srgbClr val="643655"/>
              </a:solidFill>
              <a:cs typeface="Calibri"/>
            </a:endParaRPr>
          </a:p>
        </p:txBody>
      </p:sp>
      <p:sp>
        <p:nvSpPr>
          <p:cNvPr id="9" name="TextBox 8">
            <a:extLst>
              <a:ext uri="{FF2B5EF4-FFF2-40B4-BE49-F238E27FC236}">
                <a16:creationId xmlns:a16="http://schemas.microsoft.com/office/drawing/2014/main" id="{835445CA-9B15-4FE6-B0A4-ACDA5E6642AE}"/>
              </a:ext>
            </a:extLst>
          </p:cNvPr>
          <p:cNvSpPr txBox="1"/>
          <p:nvPr/>
        </p:nvSpPr>
        <p:spPr>
          <a:xfrm>
            <a:off x="521796" y="2659185"/>
            <a:ext cx="69581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Diversity and Equality in race is a key factor in many areas of society, the chemical sciences included, as highlighted by recent world events. </a:t>
            </a:r>
          </a:p>
        </p:txBody>
      </p:sp>
    </p:spTree>
    <p:extLst>
      <p:ext uri="{BB962C8B-B14F-4D97-AF65-F5344CB8AC3E}">
        <p14:creationId xmlns:p14="http://schemas.microsoft.com/office/powerpoint/2010/main" val="748012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175256"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659094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First diversity theme: RACE</a:t>
            </a:r>
          </a:p>
        </p:txBody>
      </p:sp>
      <p:pic>
        <p:nvPicPr>
          <p:cNvPr id="7" name="Picture 6" descr="A picture containing person, wearing, hat&#10;&#10;Description automatically generated">
            <a:extLst>
              <a:ext uri="{FF2B5EF4-FFF2-40B4-BE49-F238E27FC236}">
                <a16:creationId xmlns:a16="http://schemas.microsoft.com/office/drawing/2014/main" id="{5A4A5477-97D3-4A53-BA11-AF55B278D1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810" y="2098057"/>
            <a:ext cx="2517303" cy="4046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2" descr="Chart, scatter chart&#10;&#10;Description automatically generated">
            <a:extLst>
              <a:ext uri="{FF2B5EF4-FFF2-40B4-BE49-F238E27FC236}">
                <a16:creationId xmlns:a16="http://schemas.microsoft.com/office/drawing/2014/main" id="{4812A844-9E5C-4393-9FA6-E00480576F4C}"/>
              </a:ext>
            </a:extLst>
          </p:cNvPr>
          <p:cNvPicPr>
            <a:picLocks noChangeAspect="1"/>
          </p:cNvPicPr>
          <p:nvPr/>
        </p:nvPicPr>
        <p:blipFill rotWithShape="1">
          <a:blip r:embed="rId3"/>
          <a:srcRect t="8493" r="-388" b="274"/>
          <a:stretch/>
        </p:blipFill>
        <p:spPr>
          <a:xfrm>
            <a:off x="3251077" y="2062830"/>
            <a:ext cx="2897157" cy="4082031"/>
          </a:xfrm>
          <a:prstGeom prst="rect">
            <a:avLst/>
          </a:prstGeom>
          <a:solidFill>
            <a:srgbClr val="FFFFFF">
              <a:shade val="85000"/>
            </a:srgbClr>
          </a:solidFill>
          <a:ln w="63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a:extLst>
              <a:ext uri="{FF2B5EF4-FFF2-40B4-BE49-F238E27FC236}">
                <a16:creationId xmlns:a16="http://schemas.microsoft.com/office/drawing/2014/main" id="{B1C959A7-DFD0-4E02-9CF9-8366F38109BE}"/>
              </a:ext>
            </a:extLst>
          </p:cNvPr>
          <p:cNvSpPr txBox="1"/>
          <p:nvPr/>
        </p:nvSpPr>
        <p:spPr>
          <a:xfrm>
            <a:off x="6663350" y="1520483"/>
            <a:ext cx="5212485"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643655"/>
                </a:solidFill>
                <a:latin typeface="Avenir Next LT Pro" panose="020B0504020202020204" pitchFamily="34" charset="0"/>
              </a:rPr>
              <a:t>"Diverse talent will thrive in an inclusive culture where everybody is valued and treated equally with respect and dignity without any form of discrimination. That’s real inclusion. And what we do know is that if we get the ‘I’ [inclusion] bit right, then the ‘D’ [diversity] bit will follow." - </a:t>
            </a:r>
            <a:r>
              <a:rPr lang="en-US" i="1" dirty="0">
                <a:solidFill>
                  <a:srgbClr val="643655"/>
                </a:solidFill>
                <a:latin typeface="Avenir Next LT Pro" panose="020B0504020202020204" pitchFamily="34" charset="0"/>
              </a:rPr>
              <a:t>Dame Angela </a:t>
            </a:r>
            <a:r>
              <a:rPr lang="en-US" i="1" dirty="0" err="1">
                <a:solidFill>
                  <a:srgbClr val="643655"/>
                </a:solidFill>
                <a:latin typeface="Avenir Next LT Pro" panose="020B0504020202020204" pitchFamily="34" charset="0"/>
              </a:rPr>
              <a:t>Strank</a:t>
            </a:r>
            <a:r>
              <a:rPr lang="en-US" i="1" dirty="0">
                <a:solidFill>
                  <a:srgbClr val="643655"/>
                </a:solidFill>
                <a:latin typeface="Avenir Next LT Pro" panose="020B0504020202020204" pitchFamily="34" charset="0"/>
              </a:rPr>
              <a:t>, Chief Scientist, BP, November 2017</a:t>
            </a:r>
            <a:endParaRPr lang="en-US" i="1" dirty="0">
              <a:solidFill>
                <a:srgbClr val="643655"/>
              </a:solidFill>
              <a:latin typeface="Avenir Next LT Pro" panose="020B0504020202020204" pitchFamily="34" charset="0"/>
              <a:cs typeface="Calibri"/>
            </a:endParaRPr>
          </a:p>
        </p:txBody>
      </p:sp>
      <p:sp>
        <p:nvSpPr>
          <p:cNvPr id="9" name="TextBox 8">
            <a:extLst>
              <a:ext uri="{FF2B5EF4-FFF2-40B4-BE49-F238E27FC236}">
                <a16:creationId xmlns:a16="http://schemas.microsoft.com/office/drawing/2014/main" id="{835445CA-9B15-4FE6-B0A4-ACDA5E6642AE}"/>
              </a:ext>
            </a:extLst>
          </p:cNvPr>
          <p:cNvSpPr txBox="1"/>
          <p:nvPr/>
        </p:nvSpPr>
        <p:spPr>
          <a:xfrm>
            <a:off x="6624239" y="3904825"/>
            <a:ext cx="556776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latin typeface="Avenir Next LT Pro" panose="020B0504020202020204" pitchFamily="34" charset="0"/>
                <a:cs typeface="Calibri"/>
              </a:rPr>
              <a:t>Diversity and Equality in race is a key factor in many areas of society, the chemical sciences included, as highlighted by recent world events. </a:t>
            </a:r>
          </a:p>
        </p:txBody>
      </p:sp>
      <p:sp>
        <p:nvSpPr>
          <p:cNvPr id="10" name="TextBox 9">
            <a:extLst>
              <a:ext uri="{FF2B5EF4-FFF2-40B4-BE49-F238E27FC236}">
                <a16:creationId xmlns:a16="http://schemas.microsoft.com/office/drawing/2014/main" id="{4C7340DF-350A-4299-A1AA-9EB25205C0FD}"/>
              </a:ext>
            </a:extLst>
          </p:cNvPr>
          <p:cNvSpPr txBox="1"/>
          <p:nvPr/>
        </p:nvSpPr>
        <p:spPr>
          <a:xfrm>
            <a:off x="286849" y="1366934"/>
            <a:ext cx="382432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solidFill>
                  <a:srgbClr val="643655"/>
                </a:solidFill>
                <a:latin typeface="Avenir Next LT Pro" panose="020B0504020202020204" pitchFamily="34" charset="0"/>
                <a:cs typeface="Calibri"/>
              </a:rPr>
              <a:t>Our reading list:</a:t>
            </a:r>
          </a:p>
        </p:txBody>
      </p:sp>
      <p:sp>
        <p:nvSpPr>
          <p:cNvPr id="12" name="Rectangle: Diagonal Corners Snipped 11">
            <a:extLst>
              <a:ext uri="{FF2B5EF4-FFF2-40B4-BE49-F238E27FC236}">
                <a16:creationId xmlns:a16="http://schemas.microsoft.com/office/drawing/2014/main" id="{FD2FAC1F-ECBF-45EE-A5FA-3BD0B22AA714}"/>
              </a:ext>
            </a:extLst>
          </p:cNvPr>
          <p:cNvSpPr/>
          <p:nvPr/>
        </p:nvSpPr>
        <p:spPr>
          <a:xfrm>
            <a:off x="7094562" y="5101119"/>
            <a:ext cx="4350059" cy="1178479"/>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bg1"/>
                </a:solidFill>
                <a:latin typeface="Avenir Next LT Pro" panose="020B0504020202020204" pitchFamily="34" charset="0"/>
              </a:rPr>
              <a:t>"The chemical sciences should represent our society. Diverse teams produce better science."</a:t>
            </a:r>
            <a:endParaRPr lang="en-US" i="1" dirty="0">
              <a:solidFill>
                <a:schemeClr val="bg1"/>
              </a:solidFill>
              <a:latin typeface="Avenir Next LT Pro" panose="020B0504020202020204" pitchFamily="34" charset="0"/>
              <a:cs typeface="Calibri"/>
            </a:endParaRPr>
          </a:p>
        </p:txBody>
      </p:sp>
    </p:spTree>
    <p:extLst>
      <p:ext uri="{BB962C8B-B14F-4D97-AF65-F5344CB8AC3E}">
        <p14:creationId xmlns:p14="http://schemas.microsoft.com/office/powerpoint/2010/main" val="174376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8"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774303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Objectives</a:t>
            </a:r>
          </a:p>
        </p:txBody>
      </p:sp>
      <p:pic>
        <p:nvPicPr>
          <p:cNvPr id="2" name="Picture 2" descr="Chart, scatter chart&#10;&#10;Description automatically generated">
            <a:extLst>
              <a:ext uri="{FF2B5EF4-FFF2-40B4-BE49-F238E27FC236}">
                <a16:creationId xmlns:a16="http://schemas.microsoft.com/office/drawing/2014/main" id="{6F6861EC-9617-41C0-B1B8-419CB61D94E6}"/>
              </a:ext>
            </a:extLst>
          </p:cNvPr>
          <p:cNvPicPr>
            <a:picLocks noChangeAspect="1"/>
          </p:cNvPicPr>
          <p:nvPr/>
        </p:nvPicPr>
        <p:blipFill rotWithShape="1">
          <a:blip r:embed="rId3"/>
          <a:srcRect t="8493" r="-388" b="274"/>
          <a:stretch/>
        </p:blipFill>
        <p:spPr>
          <a:xfrm>
            <a:off x="709665" y="1639575"/>
            <a:ext cx="3342834" cy="42535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1">
            <a:extLst>
              <a:ext uri="{FF2B5EF4-FFF2-40B4-BE49-F238E27FC236}">
                <a16:creationId xmlns:a16="http://schemas.microsoft.com/office/drawing/2014/main" id="{444C45E3-6103-47C3-8960-6E5D8839F037}"/>
              </a:ext>
            </a:extLst>
          </p:cNvPr>
          <p:cNvSpPr txBox="1"/>
          <p:nvPr/>
        </p:nvSpPr>
        <p:spPr>
          <a:xfrm>
            <a:off x="2788170" y="302301"/>
            <a:ext cx="5229069"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i="1" dirty="0">
                <a:solidFill>
                  <a:srgbClr val="FFFFFF"/>
                </a:solidFill>
              </a:rPr>
              <a:t>"The chemical sciences should represent our society.</a:t>
            </a:r>
            <a:endParaRPr lang="en-US" b="1" i="1" dirty="0">
              <a:solidFill>
                <a:srgbClr val="FFFFFF"/>
              </a:solidFill>
              <a:cs typeface="Calibri"/>
            </a:endParaRPr>
          </a:p>
          <a:p>
            <a:r>
              <a:rPr lang="en-US" b="1" i="1" dirty="0">
                <a:solidFill>
                  <a:srgbClr val="FFFFFF"/>
                </a:solidFill>
              </a:rPr>
              <a:t>Diverse teams produce better science."</a:t>
            </a:r>
            <a:endParaRPr lang="en-US" b="1" i="1" dirty="0">
              <a:solidFill>
                <a:srgbClr val="FFFFFF"/>
              </a:solidFill>
              <a:cs typeface="Calibri"/>
            </a:endParaRPr>
          </a:p>
        </p:txBody>
      </p:sp>
      <p:sp>
        <p:nvSpPr>
          <p:cNvPr id="9" name="TextBox 8">
            <a:extLst>
              <a:ext uri="{FF2B5EF4-FFF2-40B4-BE49-F238E27FC236}">
                <a16:creationId xmlns:a16="http://schemas.microsoft.com/office/drawing/2014/main" id="{324F4F8B-9838-46BE-B74F-2AAA3A2A8672}"/>
              </a:ext>
            </a:extLst>
          </p:cNvPr>
          <p:cNvSpPr txBox="1"/>
          <p:nvPr/>
        </p:nvSpPr>
        <p:spPr>
          <a:xfrm>
            <a:off x="1799388" y="1557890"/>
            <a:ext cx="85932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Motivation behind the work:</a:t>
            </a:r>
          </a:p>
        </p:txBody>
      </p:sp>
      <p:sp>
        <p:nvSpPr>
          <p:cNvPr id="4" name="TextBox 3">
            <a:extLst>
              <a:ext uri="{FF2B5EF4-FFF2-40B4-BE49-F238E27FC236}">
                <a16:creationId xmlns:a16="http://schemas.microsoft.com/office/drawing/2014/main" id="{5F327E28-20FD-4CE0-8EA1-100568F6CB8D}"/>
              </a:ext>
            </a:extLst>
          </p:cNvPr>
          <p:cNvSpPr txBox="1"/>
          <p:nvPr/>
        </p:nvSpPr>
        <p:spPr>
          <a:xfrm>
            <a:off x="4508866" y="2003425"/>
            <a:ext cx="7484865" cy="4801314"/>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badi Extra Light" panose="020B0204020104020204" pitchFamily="34" charset="0"/>
              </a:rPr>
              <a:t>In this report, we identify themes around mental health, disability, ethnicity, sexual orientation, gender identity and socioeconomic background where we need to do better. These themes are systemic and interrelated. Most importantly, data are often limited.</a:t>
            </a: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r>
              <a:rPr lang="en-GB" dirty="0">
                <a:latin typeface="Abadi Extra Light" panose="020B0204020104020204" pitchFamily="34" charset="0"/>
              </a:rPr>
              <a:t>There is more work to do and we are impatient for change.</a:t>
            </a: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r>
              <a:rPr lang="en-GB" dirty="0">
                <a:latin typeface="Abadi Extra Light" panose="020B0204020104020204" pitchFamily="34" charset="0"/>
              </a:rPr>
              <a:t>Data are a limiting factor.</a:t>
            </a: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r>
              <a:rPr lang="en-GB" dirty="0">
                <a:latin typeface="Abadi Extra Light" panose="020B0204020104020204" pitchFamily="34" charset="0"/>
              </a:rPr>
              <a:t>Gender equality has received most attention. Although the chemical science community has made progress, it remains a persistent problem.</a:t>
            </a: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r>
              <a:rPr lang="en-GB" dirty="0">
                <a:latin typeface="Abadi Extra Light" panose="020B0204020104020204" pitchFamily="34" charset="0"/>
              </a:rPr>
              <a:t>We cannot do this alone. </a:t>
            </a:r>
            <a:r>
              <a:rPr lang="en-GB" i="1" dirty="0">
                <a:latin typeface="Abadi Extra Light" panose="020B0204020104020204" pitchFamily="34" charset="0"/>
              </a:rPr>
              <a:t>How do we fit into this as everyday Chemists/working within the field of Chemistry?</a:t>
            </a: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endParaRPr lang="en-GB" dirty="0">
              <a:latin typeface="Abadi Extra Light" panose="020B0204020104020204" pitchFamily="34" charset="0"/>
            </a:endParaRPr>
          </a:p>
          <a:p>
            <a:pPr marL="285750" indent="-285750">
              <a:buFont typeface="Arial" panose="020B0604020202020204" pitchFamily="34" charset="0"/>
              <a:buChar char="•"/>
            </a:pPr>
            <a:endParaRPr lang="en-GB" dirty="0">
              <a:latin typeface="Abadi Extra Light" panose="020B0204020104020204" pitchFamily="34" charset="0"/>
            </a:endParaRPr>
          </a:p>
        </p:txBody>
      </p:sp>
    </p:spTree>
    <p:extLst>
      <p:ext uri="{BB962C8B-B14F-4D97-AF65-F5344CB8AC3E}">
        <p14:creationId xmlns:p14="http://schemas.microsoft.com/office/powerpoint/2010/main" val="810286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8"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774303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Stats</a:t>
            </a:r>
          </a:p>
        </p:txBody>
      </p:sp>
      <p:sp>
        <p:nvSpPr>
          <p:cNvPr id="2" name="TextBox 1">
            <a:extLst>
              <a:ext uri="{FF2B5EF4-FFF2-40B4-BE49-F238E27FC236}">
                <a16:creationId xmlns:a16="http://schemas.microsoft.com/office/drawing/2014/main" id="{138634A6-30DC-4AC2-819B-9F37536F71AA}"/>
              </a:ext>
            </a:extLst>
          </p:cNvPr>
          <p:cNvSpPr txBox="1"/>
          <p:nvPr/>
        </p:nvSpPr>
        <p:spPr>
          <a:xfrm>
            <a:off x="2126107" y="289811"/>
            <a:ext cx="6353330" cy="67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i="1" dirty="0">
                <a:solidFill>
                  <a:schemeClr val="bg1"/>
                </a:solidFill>
              </a:rPr>
              <a:t>"There are increasing numbers of minority ethnic students entering higher education."</a:t>
            </a:r>
          </a:p>
        </p:txBody>
      </p:sp>
      <p:pic>
        <p:nvPicPr>
          <p:cNvPr id="3" name="Picture 3" descr="A blurry image of a cat&#10;&#10;Description automatically generated">
            <a:extLst>
              <a:ext uri="{FF2B5EF4-FFF2-40B4-BE49-F238E27FC236}">
                <a16:creationId xmlns:a16="http://schemas.microsoft.com/office/drawing/2014/main" id="{47C8999B-D474-4357-AC57-6E82F1B75A59}"/>
              </a:ext>
            </a:extLst>
          </p:cNvPr>
          <p:cNvPicPr>
            <a:picLocks noChangeAspect="1"/>
          </p:cNvPicPr>
          <p:nvPr/>
        </p:nvPicPr>
        <p:blipFill rotWithShape="1">
          <a:blip r:embed="rId2"/>
          <a:srcRect l="13797" t="12609" r="76461" b="66087"/>
          <a:stretch/>
        </p:blipFill>
        <p:spPr>
          <a:xfrm>
            <a:off x="289809" y="1208701"/>
            <a:ext cx="5022548" cy="2648300"/>
          </a:xfrm>
          <a:prstGeom prst="rect">
            <a:avLst/>
          </a:prstGeom>
        </p:spPr>
      </p:pic>
      <p:pic>
        <p:nvPicPr>
          <p:cNvPr id="6" name="Picture 3" descr="A blurry image of a cat&#10;&#10;Description automatically generated">
            <a:extLst>
              <a:ext uri="{FF2B5EF4-FFF2-40B4-BE49-F238E27FC236}">
                <a16:creationId xmlns:a16="http://schemas.microsoft.com/office/drawing/2014/main" id="{9BD76F48-5A19-46E4-BD73-58A0AB41F34E}"/>
              </a:ext>
            </a:extLst>
          </p:cNvPr>
          <p:cNvPicPr>
            <a:picLocks noChangeAspect="1"/>
          </p:cNvPicPr>
          <p:nvPr/>
        </p:nvPicPr>
        <p:blipFill rotWithShape="1">
          <a:blip r:embed="rId2"/>
          <a:srcRect l="13791" t="34063" r="76466" b="36953"/>
          <a:stretch/>
        </p:blipFill>
        <p:spPr>
          <a:xfrm>
            <a:off x="6253214" y="2149229"/>
            <a:ext cx="5664712" cy="4084138"/>
          </a:xfrm>
          <a:prstGeom prst="rect">
            <a:avLst/>
          </a:prstGeom>
        </p:spPr>
      </p:pic>
      <p:sp>
        <p:nvSpPr>
          <p:cNvPr id="4" name="TextBox 3">
            <a:extLst>
              <a:ext uri="{FF2B5EF4-FFF2-40B4-BE49-F238E27FC236}">
                <a16:creationId xmlns:a16="http://schemas.microsoft.com/office/drawing/2014/main" id="{1618CDC4-28B6-4AAD-A415-BFC2F353DC65}"/>
              </a:ext>
            </a:extLst>
          </p:cNvPr>
          <p:cNvSpPr txBox="1"/>
          <p:nvPr/>
        </p:nvSpPr>
        <p:spPr>
          <a:xfrm>
            <a:off x="898524" y="3875088"/>
            <a:ext cx="474767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solidFill>
                  <a:srgbClr val="643655"/>
                </a:solidFill>
                <a:latin typeface="Avenir Next LT Pro" panose="020B0504020202020204" pitchFamily="34" charset="0"/>
              </a:rPr>
              <a:t>26%</a:t>
            </a:r>
            <a:r>
              <a:rPr lang="en-US" dirty="0">
                <a:solidFill>
                  <a:srgbClr val="643655"/>
                </a:solidFill>
                <a:latin typeface="Avenir Next LT Pro" panose="020B0504020202020204" pitchFamily="34" charset="0"/>
              </a:rPr>
              <a:t> of acceptances onto chemistry undergraduate courses were UK domiciled minority ethnic students in </a:t>
            </a:r>
            <a:r>
              <a:rPr lang="en-US" b="1" dirty="0">
                <a:solidFill>
                  <a:srgbClr val="643655"/>
                </a:solidFill>
                <a:latin typeface="Avenir Next LT Pro" panose="020B0504020202020204" pitchFamily="34" charset="0"/>
              </a:rPr>
              <a:t>2016</a:t>
            </a:r>
            <a:r>
              <a:rPr lang="en-US" dirty="0">
                <a:solidFill>
                  <a:srgbClr val="643655"/>
                </a:solidFill>
                <a:latin typeface="Avenir Next LT Pro" panose="020B0504020202020204" pitchFamily="34" charset="0"/>
              </a:rPr>
              <a:t>.</a:t>
            </a:r>
            <a:endParaRPr lang="en-US" dirty="0">
              <a:solidFill>
                <a:srgbClr val="643655"/>
              </a:solidFill>
              <a:latin typeface="Avenir Next LT Pro" panose="020B0504020202020204" pitchFamily="34" charset="0"/>
              <a:cs typeface="Calibri"/>
            </a:endParaRPr>
          </a:p>
        </p:txBody>
      </p:sp>
      <p:sp>
        <p:nvSpPr>
          <p:cNvPr id="9" name="TextBox 8">
            <a:extLst>
              <a:ext uri="{FF2B5EF4-FFF2-40B4-BE49-F238E27FC236}">
                <a16:creationId xmlns:a16="http://schemas.microsoft.com/office/drawing/2014/main" id="{85BA8759-4642-4E7E-BB78-0167C49A2528}"/>
              </a:ext>
            </a:extLst>
          </p:cNvPr>
          <p:cNvSpPr txBox="1"/>
          <p:nvPr/>
        </p:nvSpPr>
        <p:spPr>
          <a:xfrm>
            <a:off x="25400" y="6335713"/>
            <a:ext cx="12165012"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(1) UCAS 2016 end of cycle data resources, National level table set – DR3 Applications and acceptances for types of higher education courses, UCAS, 2016, </a:t>
            </a:r>
            <a:r>
              <a:rPr lang="en-US" sz="1000" i="1" dirty="0">
                <a:hlinkClick r:id="rId3"/>
              </a:rPr>
              <a:t>https://www.ucas.com/corporate/data-and-analysis/ucas-undergraduate-releases/ucas-undergraduate-end-cycle-dataresources/applications-and-acceptances-types-higher-education-course-2016</a:t>
            </a:r>
            <a:endParaRPr lang="en-US" sz="1000" i="1" dirty="0"/>
          </a:p>
          <a:p>
            <a:r>
              <a:rPr lang="en-US" sz="1000" i="1" dirty="0">
                <a:ea typeface="+mn-lt"/>
                <a:cs typeface="+mn-lt"/>
              </a:rPr>
              <a:t>(2) 2011 Census, Office for National Statistics, 2011, https://www.ons.gov.uk/census/2011census</a:t>
            </a:r>
            <a:endParaRPr lang="en-US" i="1" dirty="0"/>
          </a:p>
        </p:txBody>
      </p:sp>
      <p:sp>
        <p:nvSpPr>
          <p:cNvPr id="10" name="TextBox 9">
            <a:extLst>
              <a:ext uri="{FF2B5EF4-FFF2-40B4-BE49-F238E27FC236}">
                <a16:creationId xmlns:a16="http://schemas.microsoft.com/office/drawing/2014/main" id="{C515F812-9F40-4671-B858-F0ED7FB919ED}"/>
              </a:ext>
            </a:extLst>
          </p:cNvPr>
          <p:cNvSpPr txBox="1"/>
          <p:nvPr/>
        </p:nvSpPr>
        <p:spPr>
          <a:xfrm>
            <a:off x="6629400" y="1144588"/>
            <a:ext cx="491013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dirty="0">
                <a:solidFill>
                  <a:srgbClr val="643655"/>
                </a:solidFill>
                <a:latin typeface="Avenir Next LT Pro" panose="020B0504020202020204" pitchFamily="34" charset="0"/>
                <a:cs typeface="Segoe UI"/>
              </a:rPr>
              <a:t>19%</a:t>
            </a:r>
            <a:r>
              <a:rPr lang="en-US" dirty="0">
                <a:solidFill>
                  <a:srgbClr val="643655"/>
                </a:solidFill>
                <a:latin typeface="Avenir Next LT Pro" panose="020B0504020202020204" pitchFamily="34" charset="0"/>
                <a:cs typeface="Segoe UI"/>
              </a:rPr>
              <a:t> of all UK domiciled undergraduate acceptances in </a:t>
            </a:r>
            <a:r>
              <a:rPr lang="en-US" b="1" dirty="0">
                <a:solidFill>
                  <a:srgbClr val="643655"/>
                </a:solidFill>
                <a:latin typeface="Avenir Next LT Pro" panose="020B0504020202020204" pitchFamily="34" charset="0"/>
                <a:cs typeface="Segoe UI"/>
              </a:rPr>
              <a:t>2007</a:t>
            </a:r>
            <a:r>
              <a:rPr lang="en-US" dirty="0">
                <a:solidFill>
                  <a:srgbClr val="643655"/>
                </a:solidFill>
                <a:latin typeface="Avenir Next LT Pro" panose="020B0504020202020204" pitchFamily="34" charset="0"/>
                <a:cs typeface="Segoe UI"/>
              </a:rPr>
              <a:t> were from minority ethnic groups, increasing to </a:t>
            </a:r>
            <a:r>
              <a:rPr lang="en-US" b="1" dirty="0">
                <a:solidFill>
                  <a:srgbClr val="643655"/>
                </a:solidFill>
                <a:latin typeface="Avenir Next LT Pro" panose="020B0504020202020204" pitchFamily="34" charset="0"/>
                <a:cs typeface="Segoe UI"/>
              </a:rPr>
              <a:t>25%</a:t>
            </a:r>
            <a:r>
              <a:rPr lang="en-US" dirty="0">
                <a:solidFill>
                  <a:srgbClr val="643655"/>
                </a:solidFill>
                <a:latin typeface="Avenir Next LT Pro" panose="020B0504020202020204" pitchFamily="34" charset="0"/>
                <a:cs typeface="Segoe UI"/>
              </a:rPr>
              <a:t> in </a:t>
            </a:r>
            <a:r>
              <a:rPr lang="en-US" b="1" dirty="0">
                <a:solidFill>
                  <a:srgbClr val="643655"/>
                </a:solidFill>
                <a:latin typeface="Avenir Next LT Pro" panose="020B0504020202020204" pitchFamily="34" charset="0"/>
                <a:cs typeface="Segoe UI"/>
              </a:rPr>
              <a:t>2016</a:t>
            </a:r>
            <a:r>
              <a:rPr lang="en-US" dirty="0">
                <a:solidFill>
                  <a:srgbClr val="643655"/>
                </a:solidFill>
                <a:latin typeface="Avenir Next LT Pro" panose="020B0504020202020204" pitchFamily="34" charset="0"/>
                <a:cs typeface="Segoe UI"/>
              </a:rPr>
              <a:t>. </a:t>
            </a:r>
            <a:endParaRPr lang="en-US" dirty="0">
              <a:solidFill>
                <a:srgbClr val="643655"/>
              </a:solidFill>
              <a:latin typeface="Avenir Next LT Pro" panose="020B0504020202020204" pitchFamily="34" charset="0"/>
              <a:cs typeface="Calibri"/>
            </a:endParaRPr>
          </a:p>
        </p:txBody>
      </p:sp>
      <p:sp>
        <p:nvSpPr>
          <p:cNvPr id="12" name="TextBox 11">
            <a:extLst>
              <a:ext uri="{FF2B5EF4-FFF2-40B4-BE49-F238E27FC236}">
                <a16:creationId xmlns:a16="http://schemas.microsoft.com/office/drawing/2014/main" id="{87BAEF27-CD7A-4781-AD85-640BCD609444}"/>
              </a:ext>
            </a:extLst>
          </p:cNvPr>
          <p:cNvSpPr txBox="1"/>
          <p:nvPr/>
        </p:nvSpPr>
        <p:spPr>
          <a:xfrm>
            <a:off x="-46413" y="4966901"/>
            <a:ext cx="671615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cs typeface="Segoe UI"/>
              </a:rPr>
              <a:t>Comparison of 2016 data with young people who would have been 10-15 at the time of the 2011 census shows chemistry intake to be more diverse than the general population, with particularly increased representation of Asian students.</a:t>
            </a:r>
            <a:endParaRPr lang="en-US" dirty="0">
              <a:latin typeface="Avenir Next LT Pro" panose="020B0504020202020204" pitchFamily="34" charset="0"/>
            </a:endParaRPr>
          </a:p>
        </p:txBody>
      </p:sp>
    </p:spTree>
    <p:extLst>
      <p:ext uri="{BB962C8B-B14F-4D97-AF65-F5344CB8AC3E}">
        <p14:creationId xmlns:p14="http://schemas.microsoft.com/office/powerpoint/2010/main" val="3328255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8"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774303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Stats</a:t>
            </a:r>
          </a:p>
        </p:txBody>
      </p:sp>
      <p:pic>
        <p:nvPicPr>
          <p:cNvPr id="2" name="Picture 2" descr="A blurry image of a cat&#10;&#10;Description automatically generated">
            <a:extLst>
              <a:ext uri="{FF2B5EF4-FFF2-40B4-BE49-F238E27FC236}">
                <a16:creationId xmlns:a16="http://schemas.microsoft.com/office/drawing/2014/main" id="{E4D01775-0CD9-471F-8C26-57916DB66656}"/>
              </a:ext>
            </a:extLst>
          </p:cNvPr>
          <p:cNvPicPr>
            <a:picLocks noChangeAspect="1"/>
          </p:cNvPicPr>
          <p:nvPr/>
        </p:nvPicPr>
        <p:blipFill rotWithShape="1">
          <a:blip r:embed="rId2"/>
          <a:srcRect l="2961" t="19967" r="86851" b="48248"/>
          <a:stretch/>
        </p:blipFill>
        <p:spPr>
          <a:xfrm>
            <a:off x="785447" y="1634981"/>
            <a:ext cx="5073794" cy="3831930"/>
          </a:xfrm>
          <a:prstGeom prst="rect">
            <a:avLst/>
          </a:prstGeom>
        </p:spPr>
      </p:pic>
      <p:sp>
        <p:nvSpPr>
          <p:cNvPr id="6" name="TextBox 5">
            <a:extLst>
              <a:ext uri="{FF2B5EF4-FFF2-40B4-BE49-F238E27FC236}">
                <a16:creationId xmlns:a16="http://schemas.microsoft.com/office/drawing/2014/main" id="{DADFC70A-E21C-4FA6-B99A-E77F8A7A1F43}"/>
              </a:ext>
            </a:extLst>
          </p:cNvPr>
          <p:cNvSpPr txBox="1"/>
          <p:nvPr/>
        </p:nvSpPr>
        <p:spPr>
          <a:xfrm>
            <a:off x="3213545" y="305686"/>
            <a:ext cx="47658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i="1" dirty="0">
                <a:solidFill>
                  <a:schemeClr val="bg1"/>
                </a:solidFill>
              </a:rPr>
              <a:t>"Chemistry undergraduates are more ethnically </a:t>
            </a:r>
            <a:endParaRPr lang="en-US" dirty="0">
              <a:solidFill>
                <a:schemeClr val="bg1"/>
              </a:solidFill>
            </a:endParaRPr>
          </a:p>
          <a:p>
            <a:r>
              <a:rPr lang="en-US" b="1" i="1" dirty="0">
                <a:solidFill>
                  <a:schemeClr val="bg1"/>
                </a:solidFill>
              </a:rPr>
              <a:t>diverse than physics undergraduates"</a:t>
            </a:r>
            <a:endParaRPr lang="en-US">
              <a:solidFill>
                <a:schemeClr val="bg1"/>
              </a:solidFill>
              <a:cs typeface="Calibri"/>
            </a:endParaRPr>
          </a:p>
        </p:txBody>
      </p:sp>
      <p:sp>
        <p:nvSpPr>
          <p:cNvPr id="9" name="TextBox 8">
            <a:extLst>
              <a:ext uri="{FF2B5EF4-FFF2-40B4-BE49-F238E27FC236}">
                <a16:creationId xmlns:a16="http://schemas.microsoft.com/office/drawing/2014/main" id="{78E2CA8B-8F6A-49E2-8E5A-AA5F8C2EAB69}"/>
              </a:ext>
            </a:extLst>
          </p:cNvPr>
          <p:cNvSpPr txBox="1"/>
          <p:nvPr/>
        </p:nvSpPr>
        <p:spPr>
          <a:xfrm>
            <a:off x="1587" y="6454775"/>
            <a:ext cx="932338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Higher education student and staff records, HESA, 2017, </a:t>
            </a:r>
            <a:r>
              <a:rPr lang="en-US" sz="1000" i="1" dirty="0">
                <a:hlinkClick r:id="rId3"/>
              </a:rPr>
              <a:t>https://www.hesa.ac.uk/data-andanalysis</a:t>
            </a:r>
            <a:r>
              <a:rPr lang="en-US" sz="1000" i="1" dirty="0"/>
              <a:t>. All HESA data has been treated according to the HESA anonymization methodology HESA methodology https://www.hesa.ac.uk/about/regulation/data-protection/rounding-andsuppression-anonymise-statistics</a:t>
            </a:r>
            <a:endParaRPr lang="en-US" sz="1000" i="1" dirty="0">
              <a:cs typeface="Calibri"/>
            </a:endParaRPr>
          </a:p>
        </p:txBody>
      </p:sp>
      <p:sp>
        <p:nvSpPr>
          <p:cNvPr id="10" name="TextBox 9">
            <a:extLst>
              <a:ext uri="{FF2B5EF4-FFF2-40B4-BE49-F238E27FC236}">
                <a16:creationId xmlns:a16="http://schemas.microsoft.com/office/drawing/2014/main" id="{D16AEC61-D447-432E-8147-A57C89E4539B}"/>
              </a:ext>
            </a:extLst>
          </p:cNvPr>
          <p:cNvSpPr txBox="1"/>
          <p:nvPr/>
        </p:nvSpPr>
        <p:spPr>
          <a:xfrm>
            <a:off x="6176961" y="1517701"/>
            <a:ext cx="557688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rPr>
              <a:t>Undergraduate Minority ethnic representation by subject:</a:t>
            </a:r>
            <a:endParaRPr lang="en-US" dirty="0">
              <a:solidFill>
                <a:srgbClr val="643655"/>
              </a:solidFill>
              <a:latin typeface="Avenir Next LT Pro" panose="020B0504020202020204" pitchFamily="34" charset="0"/>
              <a:cs typeface="Calibri"/>
            </a:endParaRPr>
          </a:p>
          <a:p>
            <a:pPr algn="ctr"/>
            <a:r>
              <a:rPr lang="en-US" dirty="0">
                <a:solidFill>
                  <a:srgbClr val="643655"/>
                </a:solidFill>
                <a:latin typeface="Avenir Next LT Pro" panose="020B0504020202020204" pitchFamily="34" charset="0"/>
              </a:rPr>
              <a:t>Chemistry 24%  </a:t>
            </a:r>
            <a:endParaRPr lang="en-US" dirty="0">
              <a:solidFill>
                <a:srgbClr val="643655"/>
              </a:solidFill>
              <a:latin typeface="Avenir Next LT Pro" panose="020B0504020202020204" pitchFamily="34" charset="0"/>
              <a:cs typeface="Calibri"/>
            </a:endParaRPr>
          </a:p>
          <a:p>
            <a:pPr algn="ctr"/>
            <a:r>
              <a:rPr lang="en-US" dirty="0">
                <a:solidFill>
                  <a:srgbClr val="643655"/>
                </a:solidFill>
                <a:latin typeface="Avenir Next LT Pro" panose="020B0504020202020204" pitchFamily="34" charset="0"/>
              </a:rPr>
              <a:t>Physics 13%</a:t>
            </a:r>
            <a:endParaRPr lang="en-US" dirty="0">
              <a:solidFill>
                <a:srgbClr val="643655"/>
              </a:solidFill>
              <a:latin typeface="Avenir Next LT Pro" panose="020B0504020202020204" pitchFamily="34" charset="0"/>
              <a:cs typeface="Calibri"/>
            </a:endParaRPr>
          </a:p>
        </p:txBody>
      </p:sp>
      <p:sp>
        <p:nvSpPr>
          <p:cNvPr id="11" name="TextBox 10">
            <a:extLst>
              <a:ext uri="{FF2B5EF4-FFF2-40B4-BE49-F238E27FC236}">
                <a16:creationId xmlns:a16="http://schemas.microsoft.com/office/drawing/2014/main" id="{312201AB-9C09-44A5-8655-F0F40E859BF1}"/>
              </a:ext>
            </a:extLst>
          </p:cNvPr>
          <p:cNvSpPr txBox="1"/>
          <p:nvPr/>
        </p:nvSpPr>
        <p:spPr>
          <a:xfrm>
            <a:off x="6096000" y="3216641"/>
            <a:ext cx="557688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cs typeface="Calibri"/>
              </a:rPr>
              <a:t>For both </a:t>
            </a:r>
            <a:r>
              <a:rPr lang="en-US" b="1" dirty="0">
                <a:solidFill>
                  <a:srgbClr val="643655"/>
                </a:solidFill>
                <a:latin typeface="Avenir Next LT Pro" panose="020B0504020202020204" pitchFamily="34" charset="0"/>
                <a:cs typeface="Calibri"/>
              </a:rPr>
              <a:t>chemistry</a:t>
            </a:r>
            <a:r>
              <a:rPr lang="en-US" dirty="0">
                <a:solidFill>
                  <a:srgbClr val="643655"/>
                </a:solidFill>
                <a:latin typeface="Avenir Next LT Pro" panose="020B0504020202020204" pitchFamily="34" charset="0"/>
                <a:cs typeface="Calibri"/>
              </a:rPr>
              <a:t> (</a:t>
            </a:r>
            <a:r>
              <a:rPr lang="en-US" b="1" dirty="0">
                <a:solidFill>
                  <a:srgbClr val="643655"/>
                </a:solidFill>
                <a:latin typeface="Avenir Next LT Pro" panose="020B0504020202020204" pitchFamily="34" charset="0"/>
                <a:cs typeface="Calibri"/>
              </a:rPr>
              <a:t>9%</a:t>
            </a:r>
            <a:r>
              <a:rPr lang="en-US" dirty="0">
                <a:solidFill>
                  <a:srgbClr val="643655"/>
                </a:solidFill>
                <a:latin typeface="Avenir Next LT Pro" panose="020B0504020202020204" pitchFamily="34" charset="0"/>
                <a:cs typeface="Calibri"/>
              </a:rPr>
              <a:t>) and </a:t>
            </a:r>
            <a:r>
              <a:rPr lang="en-US" b="1" dirty="0">
                <a:solidFill>
                  <a:srgbClr val="643655"/>
                </a:solidFill>
                <a:latin typeface="Avenir Next LT Pro" panose="020B0504020202020204" pitchFamily="34" charset="0"/>
                <a:cs typeface="Calibri"/>
              </a:rPr>
              <a:t>physics</a:t>
            </a:r>
            <a:r>
              <a:rPr lang="en-US" dirty="0">
                <a:solidFill>
                  <a:srgbClr val="643655"/>
                </a:solidFill>
                <a:latin typeface="Avenir Next LT Pro" panose="020B0504020202020204" pitchFamily="34" charset="0"/>
                <a:cs typeface="Calibri"/>
              </a:rPr>
              <a:t> (</a:t>
            </a:r>
            <a:r>
              <a:rPr lang="en-US" b="1" dirty="0">
                <a:solidFill>
                  <a:srgbClr val="643655"/>
                </a:solidFill>
                <a:latin typeface="Avenir Next LT Pro" panose="020B0504020202020204" pitchFamily="34" charset="0"/>
                <a:cs typeface="Calibri"/>
              </a:rPr>
              <a:t>4%</a:t>
            </a:r>
            <a:r>
              <a:rPr lang="en-US" dirty="0">
                <a:solidFill>
                  <a:srgbClr val="643655"/>
                </a:solidFill>
                <a:latin typeface="Avenir Next LT Pro" panose="020B0504020202020204" pitchFamily="34" charset="0"/>
                <a:cs typeface="Calibri"/>
              </a:rPr>
              <a:t>) the proportion of minority ethnic </a:t>
            </a:r>
            <a:r>
              <a:rPr lang="en-US" b="1" dirty="0">
                <a:solidFill>
                  <a:srgbClr val="643655"/>
                </a:solidFill>
                <a:latin typeface="Avenir Next LT Pro" panose="020B0504020202020204" pitchFamily="34" charset="0"/>
                <a:cs typeface="Calibri"/>
              </a:rPr>
              <a:t>women</a:t>
            </a:r>
            <a:r>
              <a:rPr lang="en-US" dirty="0">
                <a:solidFill>
                  <a:srgbClr val="643655"/>
                </a:solidFill>
                <a:latin typeface="Avenir Next LT Pro" panose="020B0504020202020204" pitchFamily="34" charset="0"/>
                <a:cs typeface="Calibri"/>
              </a:rPr>
              <a:t> is higher than for </a:t>
            </a:r>
            <a:r>
              <a:rPr lang="en-US" b="1" dirty="0">
                <a:solidFill>
                  <a:srgbClr val="643655"/>
                </a:solidFill>
                <a:latin typeface="Avenir Next LT Pro" panose="020B0504020202020204" pitchFamily="34" charset="0"/>
                <a:cs typeface="Calibri"/>
              </a:rPr>
              <a:t>men</a:t>
            </a:r>
            <a:endParaRPr lang="en-US" b="1" dirty="0">
              <a:latin typeface="Avenir Next LT Pro" panose="020B0504020202020204" pitchFamily="34" charset="0"/>
            </a:endParaRPr>
          </a:p>
        </p:txBody>
      </p:sp>
      <p:sp>
        <p:nvSpPr>
          <p:cNvPr id="12" name="Rectangle: Diagonal Corners Snipped 11">
            <a:extLst>
              <a:ext uri="{FF2B5EF4-FFF2-40B4-BE49-F238E27FC236}">
                <a16:creationId xmlns:a16="http://schemas.microsoft.com/office/drawing/2014/main" id="{F49738A0-1226-4A75-9A28-E0E4E92A495E}"/>
              </a:ext>
            </a:extLst>
          </p:cNvPr>
          <p:cNvSpPr/>
          <p:nvPr/>
        </p:nvSpPr>
        <p:spPr>
          <a:xfrm>
            <a:off x="7056494" y="4655533"/>
            <a:ext cx="4350059" cy="1178479"/>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Avenir Next LT Pro" panose="020B0504020202020204" pitchFamily="34" charset="0"/>
              </a:rPr>
              <a:t>A comment on “Othering”: All ethnic groups have been “bundled” together. </a:t>
            </a:r>
            <a:r>
              <a:rPr lang="en-GB" i="1" dirty="0">
                <a:latin typeface="Avenir Next LT Pro" panose="020B0504020202020204" pitchFamily="34" charset="0"/>
              </a:rPr>
              <a:t>Is this fair?</a:t>
            </a:r>
          </a:p>
        </p:txBody>
      </p:sp>
    </p:spTree>
    <p:extLst>
      <p:ext uri="{BB962C8B-B14F-4D97-AF65-F5344CB8AC3E}">
        <p14:creationId xmlns:p14="http://schemas.microsoft.com/office/powerpoint/2010/main" val="3495477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8"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774303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Stats</a:t>
            </a:r>
          </a:p>
        </p:txBody>
      </p:sp>
      <p:pic>
        <p:nvPicPr>
          <p:cNvPr id="2" name="Picture 2" descr="A picture containing graphical user interface&#10;&#10;Description automatically generated">
            <a:extLst>
              <a:ext uri="{FF2B5EF4-FFF2-40B4-BE49-F238E27FC236}">
                <a16:creationId xmlns:a16="http://schemas.microsoft.com/office/drawing/2014/main" id="{08692A7E-30A5-475E-B161-31D6737A51CC}"/>
              </a:ext>
            </a:extLst>
          </p:cNvPr>
          <p:cNvPicPr>
            <a:picLocks noChangeAspect="1"/>
          </p:cNvPicPr>
          <p:nvPr/>
        </p:nvPicPr>
        <p:blipFill>
          <a:blip r:embed="rId2"/>
          <a:stretch>
            <a:fillRect/>
          </a:stretch>
        </p:blipFill>
        <p:spPr>
          <a:xfrm>
            <a:off x="3224213" y="2420379"/>
            <a:ext cx="5846761" cy="2636365"/>
          </a:xfrm>
          <a:prstGeom prst="rect">
            <a:avLst/>
          </a:prstGeom>
        </p:spPr>
      </p:pic>
      <p:sp>
        <p:nvSpPr>
          <p:cNvPr id="3" name="TextBox 2">
            <a:extLst>
              <a:ext uri="{FF2B5EF4-FFF2-40B4-BE49-F238E27FC236}">
                <a16:creationId xmlns:a16="http://schemas.microsoft.com/office/drawing/2014/main" id="{27EACC72-F9AA-451B-8FDD-8FC2DFA6B8C8}"/>
              </a:ext>
            </a:extLst>
          </p:cNvPr>
          <p:cNvSpPr txBox="1"/>
          <p:nvPr/>
        </p:nvSpPr>
        <p:spPr>
          <a:xfrm>
            <a:off x="372864" y="1341604"/>
            <a:ext cx="493598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rPr>
              <a:t>The proportion of minority ethnic students falls from </a:t>
            </a:r>
            <a:r>
              <a:rPr lang="en-US" b="1" dirty="0">
                <a:solidFill>
                  <a:srgbClr val="643655"/>
                </a:solidFill>
                <a:latin typeface="Avenir Next LT Pro" panose="020B0504020202020204" pitchFamily="34" charset="0"/>
              </a:rPr>
              <a:t>26%</a:t>
            </a:r>
            <a:r>
              <a:rPr lang="en-US" dirty="0">
                <a:solidFill>
                  <a:srgbClr val="643655"/>
                </a:solidFill>
                <a:latin typeface="Avenir Next LT Pro" panose="020B0504020202020204" pitchFamily="34" charset="0"/>
              </a:rPr>
              <a:t> at undergraduate level to </a:t>
            </a:r>
            <a:r>
              <a:rPr lang="en-US" b="1" dirty="0">
                <a:solidFill>
                  <a:srgbClr val="643655"/>
                </a:solidFill>
                <a:latin typeface="Avenir Next LT Pro" panose="020B0504020202020204" pitchFamily="34" charset="0"/>
              </a:rPr>
              <a:t>14%</a:t>
            </a:r>
            <a:r>
              <a:rPr lang="en-US" dirty="0">
                <a:solidFill>
                  <a:srgbClr val="643655"/>
                </a:solidFill>
                <a:latin typeface="Avenir Next LT Pro" panose="020B0504020202020204" pitchFamily="34" charset="0"/>
              </a:rPr>
              <a:t> at postgraduate level.</a:t>
            </a:r>
            <a:endParaRPr lang="en-US" dirty="0">
              <a:solidFill>
                <a:srgbClr val="643655"/>
              </a:solidFill>
              <a:latin typeface="Avenir Next LT Pro" panose="020B0504020202020204" pitchFamily="34" charset="0"/>
              <a:cs typeface="Calibri"/>
            </a:endParaRPr>
          </a:p>
        </p:txBody>
      </p:sp>
      <p:sp>
        <p:nvSpPr>
          <p:cNvPr id="4" name="TextBox 3">
            <a:extLst>
              <a:ext uri="{FF2B5EF4-FFF2-40B4-BE49-F238E27FC236}">
                <a16:creationId xmlns:a16="http://schemas.microsoft.com/office/drawing/2014/main" id="{5AB248C4-9C35-4E12-A6DA-0D5C494BA80B}"/>
              </a:ext>
            </a:extLst>
          </p:cNvPr>
          <p:cNvSpPr txBox="1"/>
          <p:nvPr/>
        </p:nvSpPr>
        <p:spPr>
          <a:xfrm>
            <a:off x="4364482" y="448561"/>
            <a:ext cx="247189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i="1" dirty="0">
                <a:solidFill>
                  <a:schemeClr val="bg1"/>
                </a:solidFill>
              </a:rPr>
              <a:t>Postgraduate drop-off?</a:t>
            </a:r>
            <a:endParaRPr lang="en-US" b="1" i="1" dirty="0">
              <a:solidFill>
                <a:schemeClr val="bg1"/>
              </a:solidFill>
              <a:cs typeface="Calibri"/>
            </a:endParaRPr>
          </a:p>
        </p:txBody>
      </p:sp>
      <p:sp>
        <p:nvSpPr>
          <p:cNvPr id="8" name="TextBox 7">
            <a:extLst>
              <a:ext uri="{FF2B5EF4-FFF2-40B4-BE49-F238E27FC236}">
                <a16:creationId xmlns:a16="http://schemas.microsoft.com/office/drawing/2014/main" id="{12F3F602-ADE1-4E12-AFB4-AC853D430335}"/>
              </a:ext>
            </a:extLst>
          </p:cNvPr>
          <p:cNvSpPr txBox="1"/>
          <p:nvPr/>
        </p:nvSpPr>
        <p:spPr>
          <a:xfrm>
            <a:off x="6928102" y="1307169"/>
            <a:ext cx="484136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rPr>
              <a:t>The data show that white students are slightly more likely to progress to postgraduate study than their Asian or black peers.</a:t>
            </a:r>
            <a:endParaRPr lang="en-GB" dirty="0">
              <a:solidFill>
                <a:srgbClr val="643655"/>
              </a:solidFill>
              <a:latin typeface="Avenir Next LT Pro" panose="020B0504020202020204" pitchFamily="34" charset="0"/>
              <a:cs typeface="Calibri"/>
            </a:endParaRPr>
          </a:p>
        </p:txBody>
      </p:sp>
      <p:sp>
        <p:nvSpPr>
          <p:cNvPr id="12" name="TextBox 11">
            <a:extLst>
              <a:ext uri="{FF2B5EF4-FFF2-40B4-BE49-F238E27FC236}">
                <a16:creationId xmlns:a16="http://schemas.microsoft.com/office/drawing/2014/main" id="{754AFAD7-DF2E-4424-9813-6141C010D895}"/>
              </a:ext>
            </a:extLst>
          </p:cNvPr>
          <p:cNvSpPr txBox="1"/>
          <p:nvPr/>
        </p:nvSpPr>
        <p:spPr>
          <a:xfrm>
            <a:off x="3647613" y="5212189"/>
            <a:ext cx="557688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643655"/>
                </a:solidFill>
                <a:latin typeface="Avenir Next LT Pro" panose="020B0504020202020204" pitchFamily="34" charset="0"/>
                <a:cs typeface="Calibri"/>
              </a:rPr>
              <a:t>The proportion of minority ethnic chemical scientists appears to drop dramatically with increasing academic career stage </a:t>
            </a:r>
            <a:r>
              <a:rPr lang="en-US" i="1" dirty="0">
                <a:solidFill>
                  <a:srgbClr val="643655"/>
                </a:solidFill>
                <a:latin typeface="Avenir Next LT Pro" panose="020B0504020202020204" pitchFamily="34" charset="0"/>
                <a:cs typeface="Calibri"/>
              </a:rPr>
              <a:t>(based on limited/incomplete data)</a:t>
            </a:r>
            <a:r>
              <a:rPr lang="en-US" dirty="0">
                <a:solidFill>
                  <a:srgbClr val="643655"/>
                </a:solidFill>
                <a:latin typeface="Avenir Next LT Pro" panose="020B0504020202020204" pitchFamily="34" charset="0"/>
                <a:cs typeface="Calibri"/>
              </a:rPr>
              <a:t>.</a:t>
            </a:r>
          </a:p>
        </p:txBody>
      </p:sp>
      <p:sp>
        <p:nvSpPr>
          <p:cNvPr id="15" name="TextBox 14">
            <a:extLst>
              <a:ext uri="{FF2B5EF4-FFF2-40B4-BE49-F238E27FC236}">
                <a16:creationId xmlns:a16="http://schemas.microsoft.com/office/drawing/2014/main" id="{AF098DFC-73CC-42EA-A216-AC59419655B5}"/>
              </a:ext>
            </a:extLst>
          </p:cNvPr>
          <p:cNvSpPr txBox="1"/>
          <p:nvPr/>
        </p:nvSpPr>
        <p:spPr>
          <a:xfrm>
            <a:off x="1587" y="6454775"/>
            <a:ext cx="932338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Higher education student and staff records, HESA, 2017, </a:t>
            </a:r>
            <a:r>
              <a:rPr lang="en-US" sz="1000" i="1" dirty="0">
                <a:hlinkClick r:id="rId3"/>
              </a:rPr>
              <a:t>https://www.hesa.ac.uk/data-andanalysis</a:t>
            </a:r>
            <a:r>
              <a:rPr lang="en-US" sz="1000" i="1" dirty="0"/>
              <a:t>. All HESA data has been treated according to the HESA anonymization methodology HESA methodology https://www.hesa.ac.uk/about/regulation/data-protection/rounding-andsuppression-anonymise-statistics</a:t>
            </a:r>
            <a:endParaRPr lang="en-US" sz="1000" i="1" dirty="0">
              <a:cs typeface="Calibri"/>
            </a:endParaRPr>
          </a:p>
        </p:txBody>
      </p:sp>
    </p:spTree>
    <p:extLst>
      <p:ext uri="{BB962C8B-B14F-4D97-AF65-F5344CB8AC3E}">
        <p14:creationId xmlns:p14="http://schemas.microsoft.com/office/powerpoint/2010/main" val="3095819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65CCFBD-98B5-47E6-B874-C6C0711F18A1}"/>
              </a:ext>
            </a:extLst>
          </p:cNvPr>
          <p:cNvSpPr txBox="1"/>
          <p:nvPr/>
        </p:nvSpPr>
        <p:spPr>
          <a:xfrm>
            <a:off x="227349" y="3379842"/>
            <a:ext cx="689047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643655"/>
                </a:solidFill>
                <a:latin typeface="Avenir Next LT Pro" panose="020B0504020202020204" pitchFamily="34" charset="0"/>
                <a:ea typeface="+mn-lt"/>
                <a:cs typeface="+mn-lt"/>
              </a:rPr>
              <a:t>• improving the collection and scrutiny of diversity data across all sectors</a:t>
            </a:r>
            <a:endParaRPr lang="en-US" sz="16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ea typeface="+mn-lt"/>
                <a:cs typeface="+mn-lt"/>
              </a:rPr>
              <a:t>• reviewing metrics and indicators for monitoring diversity, inclusion, equality and impact</a:t>
            </a:r>
            <a:endParaRPr lang="en-US" sz="16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ea typeface="+mn-lt"/>
                <a:cs typeface="+mn-lt"/>
              </a:rPr>
              <a:t>• identifying new opportunities for sharing strategies, targets and progress</a:t>
            </a:r>
            <a:endParaRPr lang="en-US" sz="16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ea typeface="+mn-lt"/>
                <a:cs typeface="+mn-lt"/>
              </a:rPr>
              <a:t>• establishing new levels of transparency on policies for progression and promotion, and</a:t>
            </a:r>
            <a:endParaRPr lang="en-US" sz="16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ea typeface="+mn-lt"/>
                <a:cs typeface="+mn-lt"/>
              </a:rPr>
              <a:t>• tracking and reducing pay inequality.</a:t>
            </a:r>
            <a:endParaRPr lang="en-US" sz="1600" dirty="0">
              <a:solidFill>
                <a:srgbClr val="643655"/>
              </a:solidFill>
              <a:latin typeface="Avenir Next LT Pro" panose="020B0504020202020204" pitchFamily="34" charset="0"/>
            </a:endParaRPr>
          </a:p>
          <a:p>
            <a:endParaRPr lang="en-US" sz="1200" dirty="0">
              <a:latin typeface="Avenir Next LT Pro" panose="020B0504020202020204" pitchFamily="34" charset="0"/>
              <a:cs typeface="Calibri"/>
            </a:endParaRPr>
          </a:p>
        </p:txBody>
      </p:sp>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8"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7743039"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HOW to improve diversity </a:t>
            </a:r>
          </a:p>
        </p:txBody>
      </p:sp>
      <p:sp>
        <p:nvSpPr>
          <p:cNvPr id="2" name="TextBox 1">
            <a:extLst>
              <a:ext uri="{FF2B5EF4-FFF2-40B4-BE49-F238E27FC236}">
                <a16:creationId xmlns:a16="http://schemas.microsoft.com/office/drawing/2014/main" id="{ADCB9574-1A84-4D97-BC83-FFD6CBC271D4}"/>
              </a:ext>
            </a:extLst>
          </p:cNvPr>
          <p:cNvSpPr txBox="1"/>
          <p:nvPr/>
        </p:nvSpPr>
        <p:spPr>
          <a:xfrm>
            <a:off x="231077" y="1032525"/>
            <a:ext cx="5741232" cy="5232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a:cs typeface="Calibri"/>
              </a:rPr>
              <a:t>Strong and Visible Leadership</a:t>
            </a:r>
          </a:p>
        </p:txBody>
      </p:sp>
      <p:sp>
        <p:nvSpPr>
          <p:cNvPr id="6" name="TextBox 5">
            <a:extLst>
              <a:ext uri="{FF2B5EF4-FFF2-40B4-BE49-F238E27FC236}">
                <a16:creationId xmlns:a16="http://schemas.microsoft.com/office/drawing/2014/main" id="{C54C437E-FAD7-4814-845B-AFA975DC2703}"/>
              </a:ext>
            </a:extLst>
          </p:cNvPr>
          <p:cNvSpPr txBox="1"/>
          <p:nvPr/>
        </p:nvSpPr>
        <p:spPr>
          <a:xfrm>
            <a:off x="7089077" y="1057508"/>
            <a:ext cx="5166609" cy="5232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a:cs typeface="Calibri"/>
              </a:rPr>
              <a:t>More Research and Analysis</a:t>
            </a:r>
          </a:p>
        </p:txBody>
      </p:sp>
      <p:sp>
        <p:nvSpPr>
          <p:cNvPr id="8" name="TextBox 7">
            <a:extLst>
              <a:ext uri="{FF2B5EF4-FFF2-40B4-BE49-F238E27FC236}">
                <a16:creationId xmlns:a16="http://schemas.microsoft.com/office/drawing/2014/main" id="{E25FF137-7EAB-4A49-80F6-DB91F7A50C2B}"/>
              </a:ext>
            </a:extLst>
          </p:cNvPr>
          <p:cNvSpPr txBox="1"/>
          <p:nvPr/>
        </p:nvSpPr>
        <p:spPr>
          <a:xfrm>
            <a:off x="231075" y="2910852"/>
            <a:ext cx="5741232" cy="5232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a:cs typeface="Calibri"/>
              </a:rPr>
              <a:t>Measure Impact</a:t>
            </a:r>
          </a:p>
        </p:txBody>
      </p:sp>
      <p:sp>
        <p:nvSpPr>
          <p:cNvPr id="9" name="TextBox 8">
            <a:extLst>
              <a:ext uri="{FF2B5EF4-FFF2-40B4-BE49-F238E27FC236}">
                <a16:creationId xmlns:a16="http://schemas.microsoft.com/office/drawing/2014/main" id="{60BFD7B6-9EE2-48C2-8107-84A768B779F3}"/>
              </a:ext>
            </a:extLst>
          </p:cNvPr>
          <p:cNvSpPr txBox="1"/>
          <p:nvPr/>
        </p:nvSpPr>
        <p:spPr>
          <a:xfrm>
            <a:off x="7070359" y="4046003"/>
            <a:ext cx="4504544" cy="5232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dirty="0">
                <a:solidFill>
                  <a:srgbClr val="643655"/>
                </a:solidFill>
                <a:latin typeface="Avenir Next LT Pro"/>
                <a:cs typeface="Calibri"/>
              </a:rPr>
              <a:t>Effective Collaboration</a:t>
            </a:r>
          </a:p>
        </p:txBody>
      </p:sp>
      <p:sp>
        <p:nvSpPr>
          <p:cNvPr id="10" name="TextBox 9">
            <a:extLst>
              <a:ext uri="{FF2B5EF4-FFF2-40B4-BE49-F238E27FC236}">
                <a16:creationId xmlns:a16="http://schemas.microsoft.com/office/drawing/2014/main" id="{03BAEE82-4527-4AEB-8A1F-EAD90364BC84}"/>
              </a:ext>
            </a:extLst>
          </p:cNvPr>
          <p:cNvSpPr txBox="1"/>
          <p:nvPr/>
        </p:nvSpPr>
        <p:spPr>
          <a:xfrm>
            <a:off x="231073" y="4705112"/>
            <a:ext cx="3292839" cy="52322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a:cs typeface="Calibri"/>
              </a:rPr>
              <a:t>Cultural Change</a:t>
            </a:r>
          </a:p>
        </p:txBody>
      </p:sp>
      <p:sp>
        <p:nvSpPr>
          <p:cNvPr id="3" name="TextBox 2">
            <a:extLst>
              <a:ext uri="{FF2B5EF4-FFF2-40B4-BE49-F238E27FC236}">
                <a16:creationId xmlns:a16="http://schemas.microsoft.com/office/drawing/2014/main" id="{650D4DF4-EC57-4B6C-8992-1166E2295931}"/>
              </a:ext>
            </a:extLst>
          </p:cNvPr>
          <p:cNvSpPr txBox="1"/>
          <p:nvPr/>
        </p:nvSpPr>
        <p:spPr>
          <a:xfrm>
            <a:off x="227351" y="1563973"/>
            <a:ext cx="780238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i="1" dirty="0">
                <a:solidFill>
                  <a:srgbClr val="643655"/>
                </a:solidFill>
                <a:latin typeface="Avenir Next LT Pro" panose="020B0504020202020204" pitchFamily="34" charset="0"/>
              </a:rPr>
              <a:t>This calls for individuals and </a:t>
            </a:r>
            <a:r>
              <a:rPr lang="en-US" sz="1200" i="1" dirty="0" err="1">
                <a:solidFill>
                  <a:srgbClr val="643655"/>
                </a:solidFill>
                <a:latin typeface="Avenir Next LT Pro" panose="020B0504020202020204" pitchFamily="34" charset="0"/>
              </a:rPr>
              <a:t>organisations</a:t>
            </a:r>
            <a:r>
              <a:rPr lang="en-US" sz="1200" i="1" dirty="0">
                <a:solidFill>
                  <a:srgbClr val="643655"/>
                </a:solidFill>
                <a:latin typeface="Avenir Next LT Pro" panose="020B0504020202020204" pitchFamily="34" charset="0"/>
              </a:rPr>
              <a:t> to take a lead role in:</a:t>
            </a:r>
            <a:endParaRPr lang="en-US" sz="1200" i="1" dirty="0">
              <a:solidFill>
                <a:srgbClr val="643655"/>
              </a:solidFill>
              <a:latin typeface="Avenir Next LT Pro" panose="020B0504020202020204" pitchFamily="34" charset="0"/>
              <a:cs typeface="Calibri"/>
            </a:endParaRPr>
          </a:p>
          <a:p>
            <a:endParaRPr lang="en-US" sz="1200" dirty="0">
              <a:latin typeface="Avenir Next LT Pro" panose="020B0504020202020204" pitchFamily="34" charset="0"/>
            </a:endParaRPr>
          </a:p>
          <a:p>
            <a:r>
              <a:rPr lang="en-US" sz="1200" dirty="0">
                <a:solidFill>
                  <a:srgbClr val="643655"/>
                </a:solidFill>
                <a:latin typeface="Avenir Next LT Pro" panose="020B0504020202020204" pitchFamily="34" charset="0"/>
              </a:rPr>
              <a:t>• nurturing the next generation of scientists to reach their full potential</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encouraging different leadership styles and cultures</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sharing stories that showcase people from diverse backgrounds, and</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seeking out new thought leadership opportunities, raising a voice with key influencers.</a:t>
            </a:r>
            <a:endParaRPr lang="en-US" sz="1200" dirty="0">
              <a:solidFill>
                <a:srgbClr val="643655"/>
              </a:solidFill>
              <a:latin typeface="Avenir Next LT Pro" panose="020B0504020202020204" pitchFamily="34" charset="0"/>
              <a:cs typeface="Calibri"/>
            </a:endParaRPr>
          </a:p>
        </p:txBody>
      </p:sp>
      <p:sp>
        <p:nvSpPr>
          <p:cNvPr id="4" name="TextBox 3">
            <a:extLst>
              <a:ext uri="{FF2B5EF4-FFF2-40B4-BE49-F238E27FC236}">
                <a16:creationId xmlns:a16="http://schemas.microsoft.com/office/drawing/2014/main" id="{F30F71AB-A063-40AD-9C94-0C124B2880FF}"/>
              </a:ext>
            </a:extLst>
          </p:cNvPr>
          <p:cNvSpPr txBox="1"/>
          <p:nvPr/>
        </p:nvSpPr>
        <p:spPr>
          <a:xfrm>
            <a:off x="7085350" y="1576465"/>
            <a:ext cx="5041692" cy="20005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i="1" dirty="0">
                <a:solidFill>
                  <a:srgbClr val="643655"/>
                </a:solidFill>
                <a:latin typeface="Avenir Next LT Pro" panose="020B0504020202020204" pitchFamily="34" charset="0"/>
                <a:cs typeface="Calibri"/>
              </a:rPr>
              <a:t>Address gaps in the current evidence base and create a clearer picture of the benefits of a more diverse and inclusive chemical science community.</a:t>
            </a:r>
            <a:endParaRPr lang="en-US" sz="1200" dirty="0">
              <a:solidFill>
                <a:srgbClr val="000000"/>
              </a:solidFill>
              <a:latin typeface="Avenir Next LT Pro" panose="020B0504020202020204" pitchFamily="34" charset="0"/>
              <a:cs typeface="Calibri" panose="020F0502020204030204"/>
            </a:endParaRPr>
          </a:p>
          <a:p>
            <a:endParaRPr lang="en-US" sz="1200" dirty="0">
              <a:solidFill>
                <a:srgbClr val="643655"/>
              </a:solidFill>
              <a:latin typeface="Avenir Next LT Pro" panose="020B0504020202020204" pitchFamily="34" charset="0"/>
              <a:cs typeface="Calibri" panose="020F0502020204030204"/>
            </a:endParaRPr>
          </a:p>
          <a:p>
            <a:r>
              <a:rPr lang="en-US" sz="1200" dirty="0">
                <a:solidFill>
                  <a:srgbClr val="643655"/>
                </a:solidFill>
                <a:latin typeface="Avenir Next LT Pro" panose="020B0504020202020204" pitchFamily="34" charset="0"/>
              </a:rPr>
              <a:t>• Better understanding of areas where we are successful, such as relative diversity among</a:t>
            </a:r>
            <a:r>
              <a:rPr lang="en-US" sz="1600" dirty="0">
                <a:solidFill>
                  <a:srgbClr val="643655"/>
                </a:solidFill>
                <a:latin typeface="Avenir Next LT Pro" panose="020B0504020202020204" pitchFamily="34" charset="0"/>
                <a:cs typeface="Calibri"/>
              </a:rPr>
              <a:t> </a:t>
            </a:r>
            <a:r>
              <a:rPr lang="en-US" sz="1200" dirty="0">
                <a:solidFill>
                  <a:srgbClr val="643655"/>
                </a:solidFill>
                <a:latin typeface="Avenir Next LT Pro" panose="020B0504020202020204" pitchFamily="34" charset="0"/>
              </a:rPr>
              <a:t>chemistry undergraduates, and</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Better understanding of workplace cultures, including incidents of harassment.</a:t>
            </a:r>
            <a:endParaRPr lang="en-US" sz="1200" dirty="0">
              <a:solidFill>
                <a:srgbClr val="643655"/>
              </a:solidFill>
              <a:latin typeface="Avenir Next LT Pro" panose="020B0504020202020204" pitchFamily="34" charset="0"/>
              <a:cs typeface="Calibri" panose="020F0502020204030204"/>
            </a:endParaRPr>
          </a:p>
          <a:p>
            <a:r>
              <a:rPr lang="en-US" sz="1200" dirty="0">
                <a:solidFill>
                  <a:srgbClr val="643655"/>
                </a:solidFill>
                <a:latin typeface="Avenir Next LT Pro" panose="020B0504020202020204" pitchFamily="34" charset="0"/>
                <a:ea typeface="+mn-lt"/>
                <a:cs typeface="+mn-lt"/>
              </a:rPr>
              <a:t>•</a:t>
            </a:r>
            <a:r>
              <a:rPr lang="en-US" sz="1200" dirty="0">
                <a:solidFill>
                  <a:srgbClr val="643655"/>
                </a:solidFill>
                <a:latin typeface="Avenir Next LT Pro" panose="020B0504020202020204" pitchFamily="34" charset="0"/>
                <a:cs typeface="Calibri"/>
              </a:rPr>
              <a:t> Sharing of good practice across academia and industry</a:t>
            </a:r>
          </a:p>
          <a:p>
            <a:r>
              <a:rPr lang="en-US" sz="1200" dirty="0">
                <a:solidFill>
                  <a:srgbClr val="643655"/>
                </a:solidFill>
                <a:latin typeface="Avenir Next LT Pro" panose="020B0504020202020204" pitchFamily="34" charset="0"/>
                <a:cs typeface="Calibri"/>
              </a:rPr>
              <a:t>• Further insight into the interplay between forms of discrimination</a:t>
            </a:r>
          </a:p>
        </p:txBody>
      </p:sp>
      <p:sp>
        <p:nvSpPr>
          <p:cNvPr id="12" name="TextBox 11">
            <a:extLst>
              <a:ext uri="{FF2B5EF4-FFF2-40B4-BE49-F238E27FC236}">
                <a16:creationId xmlns:a16="http://schemas.microsoft.com/office/drawing/2014/main" id="{5B6EEF2F-2A1F-4F8F-B521-FD5207F016CA}"/>
              </a:ext>
            </a:extLst>
          </p:cNvPr>
          <p:cNvSpPr txBox="1"/>
          <p:nvPr/>
        </p:nvSpPr>
        <p:spPr>
          <a:xfrm>
            <a:off x="7070360" y="4569223"/>
            <a:ext cx="510415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i="1" dirty="0">
                <a:solidFill>
                  <a:srgbClr val="643655"/>
                </a:solidFill>
                <a:latin typeface="Avenir Next LT Pro" panose="020B0504020202020204" pitchFamily="34" charset="0"/>
                <a:ea typeface="+mn-lt"/>
                <a:cs typeface="+mn-lt"/>
              </a:rPr>
              <a:t>We need to work together to inspire the scientific community to accelerate the pace for greater inclusion and diversity:</a:t>
            </a:r>
            <a:endParaRPr lang="en-US" sz="1200" dirty="0">
              <a:solidFill>
                <a:srgbClr val="000000"/>
              </a:solidFill>
              <a:latin typeface="Avenir Next LT Pro" panose="020B0504020202020204" pitchFamily="34" charset="0"/>
              <a:cs typeface="Calibri"/>
            </a:endParaRPr>
          </a:p>
          <a:p>
            <a:endParaRPr lang="en-US" sz="1200" dirty="0">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deepening existing partnerships and networks</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identifying new partnerships and routes to more innovative forms of collaboration, and</a:t>
            </a:r>
            <a:endParaRPr lang="en-US" sz="1200" dirty="0">
              <a:solidFill>
                <a:srgbClr val="643655"/>
              </a:solidFill>
              <a:latin typeface="Avenir Next LT Pro" panose="020B0504020202020204" pitchFamily="34" charset="0"/>
              <a:cs typeface="Calibri"/>
            </a:endParaRPr>
          </a:p>
          <a:p>
            <a:r>
              <a:rPr lang="en-US" sz="1200" dirty="0">
                <a:solidFill>
                  <a:srgbClr val="643655"/>
                </a:solidFill>
                <a:latin typeface="Avenir Next LT Pro" panose="020B0504020202020204" pitchFamily="34" charset="0"/>
              </a:rPr>
              <a:t>• drawing on the wide range of knowledge and good practice in other sectors.</a:t>
            </a:r>
            <a:endParaRPr lang="en-US" sz="1200" dirty="0">
              <a:solidFill>
                <a:srgbClr val="643655"/>
              </a:solidFill>
              <a:latin typeface="Avenir Next LT Pro" panose="020B0504020202020204" pitchFamily="34" charset="0"/>
              <a:cs typeface="Calibri"/>
            </a:endParaRPr>
          </a:p>
        </p:txBody>
      </p:sp>
      <p:sp>
        <p:nvSpPr>
          <p:cNvPr id="13" name="TextBox 12">
            <a:extLst>
              <a:ext uri="{FF2B5EF4-FFF2-40B4-BE49-F238E27FC236}">
                <a16:creationId xmlns:a16="http://schemas.microsoft.com/office/drawing/2014/main" id="{A92F7805-3050-4AB9-B7EA-A81883E194E2}"/>
              </a:ext>
            </a:extLst>
          </p:cNvPr>
          <p:cNvSpPr txBox="1"/>
          <p:nvPr/>
        </p:nvSpPr>
        <p:spPr>
          <a:xfrm>
            <a:off x="189876" y="5199089"/>
            <a:ext cx="6803035" cy="13542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dirty="0">
                <a:solidFill>
                  <a:srgbClr val="643655"/>
                </a:solidFill>
                <a:latin typeface="Avenir Next LT Pro" panose="020B0504020202020204" pitchFamily="34" charset="0"/>
              </a:rPr>
              <a:t>"We need to promote and encourage different sectors and institutions to change the way they work – not just their processes, but the values and </a:t>
            </a:r>
            <a:r>
              <a:rPr lang="en-US" sz="1600" i="1" dirty="0" err="1">
                <a:solidFill>
                  <a:srgbClr val="643655"/>
                </a:solidFill>
                <a:latin typeface="Avenir Next LT Pro" panose="020B0504020202020204" pitchFamily="34" charset="0"/>
              </a:rPr>
              <a:t>behaviours</a:t>
            </a:r>
            <a:r>
              <a:rPr lang="en-US" sz="1600" i="1" dirty="0">
                <a:solidFill>
                  <a:srgbClr val="643655"/>
                </a:solidFill>
                <a:latin typeface="Avenir Next LT Pro" panose="020B0504020202020204" pitchFamily="34" charset="0"/>
              </a:rPr>
              <a:t> that support them. In the absence of a changing culture, diversity policies alone will not enhance people’s lives.</a:t>
            </a:r>
            <a:endParaRPr lang="en-US" sz="1600" i="1" dirty="0">
              <a:solidFill>
                <a:srgbClr val="643655"/>
              </a:solidFill>
              <a:latin typeface="Avenir Next LT Pro" panose="020B0504020202020204" pitchFamily="34" charset="0"/>
              <a:cs typeface="Calibri"/>
            </a:endParaRPr>
          </a:p>
          <a:p>
            <a:r>
              <a:rPr lang="en-US" sz="1600" i="1" dirty="0">
                <a:solidFill>
                  <a:srgbClr val="643655"/>
                </a:solidFill>
                <a:latin typeface="Avenir Next LT Pro" panose="020B0504020202020204" pitchFamily="34" charset="0"/>
              </a:rPr>
              <a:t>Inclusion is essential."</a:t>
            </a:r>
            <a:endParaRPr lang="en-US" sz="1600" i="1" dirty="0">
              <a:solidFill>
                <a:srgbClr val="643655"/>
              </a:solidFill>
              <a:latin typeface="Avenir Next LT Pro" panose="020B0504020202020204" pitchFamily="34" charset="0"/>
              <a:cs typeface="Calibri"/>
            </a:endParaRPr>
          </a:p>
        </p:txBody>
      </p:sp>
      <p:pic>
        <p:nvPicPr>
          <p:cNvPr id="15" name="Picture 2" descr="Chart, scatter chart&#10;&#10;Description automatically generated">
            <a:extLst>
              <a:ext uri="{FF2B5EF4-FFF2-40B4-BE49-F238E27FC236}">
                <a16:creationId xmlns:a16="http://schemas.microsoft.com/office/drawing/2014/main" id="{5F63B48D-C919-48D4-8AEF-E095B0218294}"/>
              </a:ext>
            </a:extLst>
          </p:cNvPr>
          <p:cNvPicPr>
            <a:picLocks noChangeAspect="1"/>
          </p:cNvPicPr>
          <p:nvPr/>
        </p:nvPicPr>
        <p:blipFill rotWithShape="1">
          <a:blip r:embed="rId3"/>
          <a:srcRect l="4135" t="8064" r="23423" b="73656"/>
          <a:stretch/>
        </p:blipFill>
        <p:spPr>
          <a:xfrm>
            <a:off x="8859188" y="212455"/>
            <a:ext cx="2412240" cy="852256"/>
          </a:xfrm>
          <a:prstGeom prst="rect">
            <a:avLst/>
          </a:prstGeom>
        </p:spPr>
      </p:pic>
    </p:spTree>
    <p:extLst>
      <p:ext uri="{BB962C8B-B14F-4D97-AF65-F5344CB8AC3E}">
        <p14:creationId xmlns:p14="http://schemas.microsoft.com/office/powerpoint/2010/main" val="4270343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Top Corners One Rounded and One Snipped 10">
            <a:extLst>
              <a:ext uri="{FF2B5EF4-FFF2-40B4-BE49-F238E27FC236}">
                <a16:creationId xmlns:a16="http://schemas.microsoft.com/office/drawing/2014/main" id="{5BF7005D-1EC4-460D-9182-6AA8968CA0B0}"/>
              </a:ext>
            </a:extLst>
          </p:cNvPr>
          <p:cNvSpPr/>
          <p:nvPr/>
        </p:nvSpPr>
        <p:spPr>
          <a:xfrm>
            <a:off x="0" y="224579"/>
            <a:ext cx="948794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935372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Why we started the Diversity Book Club</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285957" y="1379101"/>
            <a:ext cx="11318081" cy="2985433"/>
          </a:xfrm>
          <a:prstGeom prst="rect">
            <a:avLst/>
          </a:prstGeom>
          <a:noFill/>
        </p:spPr>
        <p:txBody>
          <a:bodyPr wrap="square" rtlCol="0">
            <a:spAutoFit/>
          </a:bodyPr>
          <a:lstStyle/>
          <a:p>
            <a:pPr marL="342900" indent="-342900">
              <a:buFont typeface="Arial" panose="020B0604020202020204" pitchFamily="34" charset="0"/>
              <a:buChar char="•"/>
            </a:pPr>
            <a:r>
              <a:rPr lang="en-GB" sz="2800">
                <a:solidFill>
                  <a:srgbClr val="643655"/>
                </a:solidFill>
                <a:latin typeface="Avenir Next LT Pro" panose="020B0504020202020204" pitchFamily="34" charset="0"/>
              </a:rPr>
              <a:t>To improve diversity in the chemical sciences we must first educate ourselves and be aware of the diversity issues that prevail within our community</a:t>
            </a:r>
          </a:p>
          <a:p>
            <a:pPr marL="342900" indent="-342900">
              <a:buFont typeface="Arial" panose="020B0604020202020204" pitchFamily="34" charset="0"/>
              <a:buChar char="•"/>
            </a:pPr>
            <a:endParaRPr lang="en-GB" sz="2800">
              <a:solidFill>
                <a:srgbClr val="643655"/>
              </a:solidFill>
              <a:latin typeface="Avenir Next LT Pro" panose="020B0504020202020204" pitchFamily="34" charset="0"/>
            </a:endParaRPr>
          </a:p>
          <a:p>
            <a:pPr marL="285750" indent="-285750">
              <a:buFont typeface="Arial" panose="020B0604020202020204" pitchFamily="34" charset="0"/>
              <a:buChar char="•"/>
            </a:pPr>
            <a:r>
              <a:rPr lang="en-GB" sz="2800">
                <a:solidFill>
                  <a:srgbClr val="643655"/>
                </a:solidFill>
                <a:effectLst/>
                <a:latin typeface="Avenir Next LT Pro" panose="020B0504020202020204" pitchFamily="34" charset="0"/>
                <a:ea typeface="Calibri" panose="020F0502020204030204" pitchFamily="34" charset="0"/>
                <a:cs typeface="Times New Roman" panose="02020603050405020304" pitchFamily="18" charset="0"/>
              </a:rPr>
              <a:t>The Diversity Book Club provides an opportunity to work together to connect, communicate and reflect on these topics. </a:t>
            </a:r>
            <a:endParaRPr lang="en-GB" sz="2800">
              <a:solidFill>
                <a:srgbClr val="643655"/>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2000">
              <a:solidFill>
                <a:srgbClr val="643655"/>
              </a:solidFill>
              <a:latin typeface="Avenir Next LT Pro" panose="020B0504020202020204" pitchFamily="34" charset="0"/>
            </a:endParaRPr>
          </a:p>
        </p:txBody>
      </p:sp>
      <p:pic>
        <p:nvPicPr>
          <p:cNvPr id="5" name="Picture 4" descr="The Royal Society of Chemistry">
            <a:extLst>
              <a:ext uri="{FF2B5EF4-FFF2-40B4-BE49-F238E27FC236}">
                <a16:creationId xmlns:a16="http://schemas.microsoft.com/office/drawing/2014/main" id="{55ED9D80-F87F-45F1-875A-5471EC2169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9744" y="5575478"/>
            <a:ext cx="3079750" cy="857885"/>
          </a:xfrm>
          <a:prstGeom prst="rect">
            <a:avLst/>
          </a:prstGeom>
          <a:noFill/>
          <a:ln>
            <a:noFill/>
          </a:ln>
        </p:spPr>
      </p:pic>
      <p:pic>
        <p:nvPicPr>
          <p:cNvPr id="6" name="Picture 5" descr="A picture containing drawing&#10;&#10;Description automatically generated">
            <a:extLst>
              <a:ext uri="{FF2B5EF4-FFF2-40B4-BE49-F238E27FC236}">
                <a16:creationId xmlns:a16="http://schemas.microsoft.com/office/drawing/2014/main" id="{52A83EDD-A098-4482-8368-85B632B2DB1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058524" y="5478899"/>
            <a:ext cx="2628900" cy="955675"/>
          </a:xfrm>
          <a:prstGeom prst="rect">
            <a:avLst/>
          </a:prstGeom>
        </p:spPr>
      </p:pic>
      <p:pic>
        <p:nvPicPr>
          <p:cNvPr id="8" name="Picture 7" descr="Logo, company name&#10;&#10;Description automatically generated">
            <a:extLst>
              <a:ext uri="{FF2B5EF4-FFF2-40B4-BE49-F238E27FC236}">
                <a16:creationId xmlns:a16="http://schemas.microsoft.com/office/drawing/2014/main" id="{71DE8E8B-4F1D-4F09-B2C3-94CF32FF5FC9}"/>
              </a:ext>
            </a:extLst>
          </p:cNvPr>
          <p:cNvPicPr/>
          <p:nvPr/>
        </p:nvPicPr>
        <p:blipFill rotWithShape="1">
          <a:blip r:embed="rId4">
            <a:extLst>
              <a:ext uri="{28A0092B-C50C-407E-A947-70E740481C1C}">
                <a14:useLocalDpi xmlns:a14="http://schemas.microsoft.com/office/drawing/2010/main" val="0"/>
              </a:ext>
            </a:extLst>
          </a:blip>
          <a:srcRect t="25000" b="24000"/>
          <a:stretch/>
        </p:blipFill>
        <p:spPr bwMode="auto">
          <a:xfrm>
            <a:off x="6819027" y="5442763"/>
            <a:ext cx="1943100" cy="99060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66289AF4-B6DA-46B7-A184-95C0D477A00D}"/>
              </a:ext>
            </a:extLst>
          </p:cNvPr>
          <p:cNvSpPr txBox="1"/>
          <p:nvPr/>
        </p:nvSpPr>
        <p:spPr>
          <a:xfrm flipH="1">
            <a:off x="9128125" y="5646940"/>
            <a:ext cx="2247346" cy="707886"/>
          </a:xfrm>
          <a:prstGeom prst="rect">
            <a:avLst/>
          </a:prstGeom>
          <a:noFill/>
        </p:spPr>
        <p:txBody>
          <a:bodyPr wrap="square" rtlCol="0">
            <a:spAutoFit/>
          </a:bodyPr>
          <a:lstStyle/>
          <a:p>
            <a:r>
              <a:rPr lang="en-GB" sz="2000">
                <a:solidFill>
                  <a:schemeClr val="tx1">
                    <a:lumMod val="95000"/>
                    <a:lumOff val="5000"/>
                  </a:schemeClr>
                </a:solidFill>
                <a:latin typeface="Avenir Next LT Pro" panose="020B0504020202020204" pitchFamily="34" charset="0"/>
              </a:rPr>
              <a:t>STEM &amp; Diversity Group</a:t>
            </a:r>
          </a:p>
        </p:txBody>
      </p:sp>
    </p:spTree>
    <p:extLst>
      <p:ext uri="{BB962C8B-B14F-4D97-AF65-F5344CB8AC3E}">
        <p14:creationId xmlns:p14="http://schemas.microsoft.com/office/powerpoint/2010/main" val="1028182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9" y="274914"/>
            <a:ext cx="588644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678253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Critically reviewing the RSC</a:t>
            </a:r>
          </a:p>
        </p:txBody>
      </p:sp>
      <p:sp>
        <p:nvSpPr>
          <p:cNvPr id="2" name="TextBox 1">
            <a:extLst>
              <a:ext uri="{FF2B5EF4-FFF2-40B4-BE49-F238E27FC236}">
                <a16:creationId xmlns:a16="http://schemas.microsoft.com/office/drawing/2014/main" id="{ADCB9574-1A84-4D97-BC83-FFD6CBC271D4}"/>
              </a:ext>
            </a:extLst>
          </p:cNvPr>
          <p:cNvSpPr txBox="1"/>
          <p:nvPr/>
        </p:nvSpPr>
        <p:spPr>
          <a:xfrm>
            <a:off x="79900" y="1032525"/>
            <a:ext cx="12112100" cy="954107"/>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dirty="0">
                <a:solidFill>
                  <a:srgbClr val="643655"/>
                </a:solidFill>
                <a:latin typeface="Avenir Next LT Pro"/>
                <a:cs typeface="Calibri"/>
              </a:rPr>
              <a:t>The RSC is making great strides in EDI efforts…reflecting inward is important too</a:t>
            </a:r>
          </a:p>
        </p:txBody>
      </p:sp>
      <p:pic>
        <p:nvPicPr>
          <p:cNvPr id="16" name="Picture 15">
            <a:extLst>
              <a:ext uri="{FF2B5EF4-FFF2-40B4-BE49-F238E27FC236}">
                <a16:creationId xmlns:a16="http://schemas.microsoft.com/office/drawing/2014/main" id="{2C80C329-538A-4C7C-A867-5800016D32D7}"/>
              </a:ext>
            </a:extLst>
          </p:cNvPr>
          <p:cNvPicPr>
            <a:picLocks noChangeAspect="1"/>
          </p:cNvPicPr>
          <p:nvPr/>
        </p:nvPicPr>
        <p:blipFill>
          <a:blip r:embed="rId2"/>
          <a:stretch>
            <a:fillRect/>
          </a:stretch>
        </p:blipFill>
        <p:spPr>
          <a:xfrm>
            <a:off x="568799" y="2036357"/>
            <a:ext cx="2983500" cy="42923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TextBox 16">
            <a:extLst>
              <a:ext uri="{FF2B5EF4-FFF2-40B4-BE49-F238E27FC236}">
                <a16:creationId xmlns:a16="http://schemas.microsoft.com/office/drawing/2014/main" id="{D448CC5D-F61B-48DA-9B51-DB68CC6D3E99}"/>
              </a:ext>
            </a:extLst>
          </p:cNvPr>
          <p:cNvSpPr txBox="1"/>
          <p:nvPr/>
        </p:nvSpPr>
        <p:spPr>
          <a:xfrm>
            <a:off x="3552299" y="1963370"/>
            <a:ext cx="48109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Does systemic racism exist within the RSC itself?</a:t>
            </a:r>
          </a:p>
        </p:txBody>
      </p:sp>
      <p:pic>
        <p:nvPicPr>
          <p:cNvPr id="19" name="Picture 18">
            <a:extLst>
              <a:ext uri="{FF2B5EF4-FFF2-40B4-BE49-F238E27FC236}">
                <a16:creationId xmlns:a16="http://schemas.microsoft.com/office/drawing/2014/main" id="{699380A9-D0F3-42CC-91A8-91420AEDBEA7}"/>
              </a:ext>
            </a:extLst>
          </p:cNvPr>
          <p:cNvPicPr>
            <a:picLocks noChangeAspect="1"/>
          </p:cNvPicPr>
          <p:nvPr/>
        </p:nvPicPr>
        <p:blipFill>
          <a:blip r:embed="rId3"/>
          <a:stretch>
            <a:fillRect/>
          </a:stretch>
        </p:blipFill>
        <p:spPr>
          <a:xfrm>
            <a:off x="4294631" y="2982897"/>
            <a:ext cx="2487909" cy="2124630"/>
          </a:xfrm>
          <a:prstGeom prst="rect">
            <a:avLst/>
          </a:prstGeom>
        </p:spPr>
      </p:pic>
      <p:pic>
        <p:nvPicPr>
          <p:cNvPr id="21" name="Picture 20">
            <a:extLst>
              <a:ext uri="{FF2B5EF4-FFF2-40B4-BE49-F238E27FC236}">
                <a16:creationId xmlns:a16="http://schemas.microsoft.com/office/drawing/2014/main" id="{06CE7267-CA27-4A0D-93A7-DE3864C59C47}"/>
              </a:ext>
            </a:extLst>
          </p:cNvPr>
          <p:cNvPicPr>
            <a:picLocks noChangeAspect="1"/>
          </p:cNvPicPr>
          <p:nvPr/>
        </p:nvPicPr>
        <p:blipFill>
          <a:blip r:embed="rId4"/>
          <a:stretch>
            <a:fillRect/>
          </a:stretch>
        </p:blipFill>
        <p:spPr>
          <a:xfrm>
            <a:off x="4201455" y="2636827"/>
            <a:ext cx="2674259" cy="281232"/>
          </a:xfrm>
          <a:prstGeom prst="rect">
            <a:avLst/>
          </a:prstGeom>
        </p:spPr>
      </p:pic>
      <p:pic>
        <p:nvPicPr>
          <p:cNvPr id="23" name="Picture 22">
            <a:extLst>
              <a:ext uri="{FF2B5EF4-FFF2-40B4-BE49-F238E27FC236}">
                <a16:creationId xmlns:a16="http://schemas.microsoft.com/office/drawing/2014/main" id="{13868E45-650B-4010-A4FD-BB2753B8997B}"/>
              </a:ext>
            </a:extLst>
          </p:cNvPr>
          <p:cNvPicPr>
            <a:picLocks noChangeAspect="1"/>
          </p:cNvPicPr>
          <p:nvPr/>
        </p:nvPicPr>
        <p:blipFill>
          <a:blip r:embed="rId5"/>
          <a:stretch>
            <a:fillRect/>
          </a:stretch>
        </p:blipFill>
        <p:spPr>
          <a:xfrm>
            <a:off x="7957142" y="2917477"/>
            <a:ext cx="3785077" cy="2494808"/>
          </a:xfrm>
          <a:prstGeom prst="rect">
            <a:avLst/>
          </a:prstGeom>
        </p:spPr>
      </p:pic>
      <p:pic>
        <p:nvPicPr>
          <p:cNvPr id="25" name="Picture 24">
            <a:extLst>
              <a:ext uri="{FF2B5EF4-FFF2-40B4-BE49-F238E27FC236}">
                <a16:creationId xmlns:a16="http://schemas.microsoft.com/office/drawing/2014/main" id="{46266A8C-22D4-446D-AC94-00CA3D013C9B}"/>
              </a:ext>
            </a:extLst>
          </p:cNvPr>
          <p:cNvPicPr>
            <a:picLocks noChangeAspect="1"/>
          </p:cNvPicPr>
          <p:nvPr/>
        </p:nvPicPr>
        <p:blipFill>
          <a:blip r:embed="rId6"/>
          <a:stretch>
            <a:fillRect/>
          </a:stretch>
        </p:blipFill>
        <p:spPr>
          <a:xfrm>
            <a:off x="7732450" y="2503970"/>
            <a:ext cx="4234463" cy="304439"/>
          </a:xfrm>
          <a:prstGeom prst="rect">
            <a:avLst/>
          </a:prstGeom>
        </p:spPr>
      </p:pic>
      <p:sp>
        <p:nvSpPr>
          <p:cNvPr id="27" name="TextBox 26">
            <a:extLst>
              <a:ext uri="{FF2B5EF4-FFF2-40B4-BE49-F238E27FC236}">
                <a16:creationId xmlns:a16="http://schemas.microsoft.com/office/drawing/2014/main" id="{785D3E84-E2F9-4B50-A354-70E4D00D906D}"/>
              </a:ext>
            </a:extLst>
          </p:cNvPr>
          <p:cNvSpPr txBox="1"/>
          <p:nvPr/>
        </p:nvSpPr>
        <p:spPr>
          <a:xfrm>
            <a:off x="3811137" y="5717220"/>
            <a:ext cx="8155776"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venir Next LT Pro" panose="020B0504020202020204" pitchFamily="34" charset="0"/>
              </a:rPr>
              <a:t>We can use the UK population benchmark as a target for representational diversity</a:t>
            </a:r>
          </a:p>
          <a:p>
            <a:pPr marL="285750" indent="-285750">
              <a:buFont typeface="Arial" panose="020B0604020202020204" pitchFamily="34" charset="0"/>
              <a:buChar char="•"/>
            </a:pPr>
            <a:r>
              <a:rPr lang="en-GB" sz="1600" dirty="0">
                <a:latin typeface="Avenir Next LT Pro" panose="020B0504020202020204" pitchFamily="34" charset="0"/>
              </a:rPr>
              <a:t>Looking at the Board of Trustees and Division Councils we can see that more representation is needed</a:t>
            </a:r>
          </a:p>
          <a:p>
            <a:pPr marL="285750" indent="-285750">
              <a:buFont typeface="Arial" panose="020B0604020202020204" pitchFamily="34" charset="0"/>
              <a:buChar char="•"/>
            </a:pPr>
            <a:endParaRPr lang="en-GB" sz="1600" dirty="0">
              <a:latin typeface="Avenir Next LT Pro" panose="020B0504020202020204" pitchFamily="34" charset="0"/>
            </a:endParaRPr>
          </a:p>
        </p:txBody>
      </p:sp>
    </p:spTree>
    <p:extLst>
      <p:ext uri="{BB962C8B-B14F-4D97-AF65-F5344CB8AC3E}">
        <p14:creationId xmlns:p14="http://schemas.microsoft.com/office/powerpoint/2010/main" val="266675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038139" y="274914"/>
            <a:ext cx="588644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678253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Critically reviewing the RSC</a:t>
            </a:r>
          </a:p>
        </p:txBody>
      </p:sp>
      <p:pic>
        <p:nvPicPr>
          <p:cNvPr id="4" name="Picture 3">
            <a:extLst>
              <a:ext uri="{FF2B5EF4-FFF2-40B4-BE49-F238E27FC236}">
                <a16:creationId xmlns:a16="http://schemas.microsoft.com/office/drawing/2014/main" id="{3682FF96-D8E8-4D0D-B0EA-6AC6FA8CD3C3}"/>
              </a:ext>
            </a:extLst>
          </p:cNvPr>
          <p:cNvPicPr>
            <a:picLocks noChangeAspect="1"/>
          </p:cNvPicPr>
          <p:nvPr/>
        </p:nvPicPr>
        <p:blipFill rotWithShape="1">
          <a:blip r:embed="rId3"/>
          <a:srcRect l="3367"/>
          <a:stretch/>
        </p:blipFill>
        <p:spPr>
          <a:xfrm>
            <a:off x="870012" y="2127364"/>
            <a:ext cx="4666556" cy="2571750"/>
          </a:xfrm>
          <a:prstGeom prst="rect">
            <a:avLst/>
          </a:prstGeom>
        </p:spPr>
      </p:pic>
      <p:pic>
        <p:nvPicPr>
          <p:cNvPr id="8" name="Picture 7">
            <a:extLst>
              <a:ext uri="{FF2B5EF4-FFF2-40B4-BE49-F238E27FC236}">
                <a16:creationId xmlns:a16="http://schemas.microsoft.com/office/drawing/2014/main" id="{D4697CE8-D649-4E77-B869-464335647604}"/>
              </a:ext>
            </a:extLst>
          </p:cNvPr>
          <p:cNvPicPr>
            <a:picLocks noChangeAspect="1"/>
          </p:cNvPicPr>
          <p:nvPr/>
        </p:nvPicPr>
        <p:blipFill>
          <a:blip r:embed="rId4"/>
          <a:stretch>
            <a:fillRect/>
          </a:stretch>
        </p:blipFill>
        <p:spPr>
          <a:xfrm>
            <a:off x="6835806" y="2143124"/>
            <a:ext cx="3621446" cy="2571751"/>
          </a:xfrm>
          <a:prstGeom prst="rect">
            <a:avLst/>
          </a:prstGeom>
        </p:spPr>
      </p:pic>
      <p:pic>
        <p:nvPicPr>
          <p:cNvPr id="10" name="Picture 9">
            <a:extLst>
              <a:ext uri="{FF2B5EF4-FFF2-40B4-BE49-F238E27FC236}">
                <a16:creationId xmlns:a16="http://schemas.microsoft.com/office/drawing/2014/main" id="{FB5CB89E-BD94-4EF2-9CF3-81A1A5C174D4}"/>
              </a:ext>
            </a:extLst>
          </p:cNvPr>
          <p:cNvPicPr>
            <a:picLocks noChangeAspect="1"/>
          </p:cNvPicPr>
          <p:nvPr/>
        </p:nvPicPr>
        <p:blipFill>
          <a:blip r:embed="rId5"/>
          <a:stretch>
            <a:fillRect/>
          </a:stretch>
        </p:blipFill>
        <p:spPr>
          <a:xfrm>
            <a:off x="4588645" y="1588755"/>
            <a:ext cx="2819400" cy="428625"/>
          </a:xfrm>
          <a:prstGeom prst="rect">
            <a:avLst/>
          </a:prstGeom>
        </p:spPr>
      </p:pic>
      <p:sp>
        <p:nvSpPr>
          <p:cNvPr id="18" name="TextBox 17">
            <a:extLst>
              <a:ext uri="{FF2B5EF4-FFF2-40B4-BE49-F238E27FC236}">
                <a16:creationId xmlns:a16="http://schemas.microsoft.com/office/drawing/2014/main" id="{C2B0A750-CD49-4586-9CC1-59D4F6FCAA2B}"/>
              </a:ext>
            </a:extLst>
          </p:cNvPr>
          <p:cNvSpPr txBox="1"/>
          <p:nvPr/>
        </p:nvSpPr>
        <p:spPr>
          <a:xfrm>
            <a:off x="970283" y="5305069"/>
            <a:ext cx="10490789"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venir Next LT Pro" panose="020B0504020202020204" pitchFamily="34" charset="0"/>
              </a:rPr>
              <a:t>Membership to the RSC goes from </a:t>
            </a:r>
            <a:r>
              <a:rPr lang="en-GB" sz="1600" dirty="0" err="1">
                <a:latin typeface="Avenir Next LT Pro" panose="020B0504020202020204" pitchFamily="34" charset="0"/>
              </a:rPr>
              <a:t>Affliate</a:t>
            </a:r>
            <a:r>
              <a:rPr lang="en-GB" sz="1600" dirty="0">
                <a:latin typeface="Avenir Next LT Pro" panose="020B0504020202020204" pitchFamily="34" charset="0"/>
              </a:rPr>
              <a:t> to AMRSC to MRSC to FRSC as you gain experience</a:t>
            </a:r>
          </a:p>
          <a:p>
            <a:pPr marL="285750" indent="-285750">
              <a:buFont typeface="Arial" panose="020B0604020202020204" pitchFamily="34" charset="0"/>
              <a:buChar char="•"/>
            </a:pPr>
            <a:r>
              <a:rPr lang="en-GB" sz="1600" dirty="0">
                <a:latin typeface="Avenir Next LT Pro" panose="020B0504020202020204" pitchFamily="34" charset="0"/>
              </a:rPr>
              <a:t>Representation drops off rapidly at MRSC and above </a:t>
            </a:r>
          </a:p>
          <a:p>
            <a:pPr marL="285750" indent="-285750">
              <a:buFont typeface="Arial" panose="020B0604020202020204" pitchFamily="34" charset="0"/>
              <a:buChar char="•"/>
            </a:pPr>
            <a:r>
              <a:rPr lang="en-GB" sz="1600" i="1" dirty="0">
                <a:latin typeface="Avenir Next LT Pro" panose="020B0504020202020204" pitchFamily="34" charset="0"/>
              </a:rPr>
              <a:t>What does this mean for Chemistry? </a:t>
            </a:r>
          </a:p>
          <a:p>
            <a:pPr marL="285750" indent="-285750">
              <a:buFont typeface="Arial" panose="020B0604020202020204" pitchFamily="34" charset="0"/>
              <a:buChar char="•"/>
            </a:pPr>
            <a:endParaRPr lang="en-GB" sz="1600" dirty="0">
              <a:latin typeface="Avenir Next LT Pro" panose="020B0504020202020204" pitchFamily="34" charset="0"/>
            </a:endParaRPr>
          </a:p>
        </p:txBody>
      </p:sp>
    </p:spTree>
    <p:extLst>
      <p:ext uri="{BB962C8B-B14F-4D97-AF65-F5344CB8AC3E}">
        <p14:creationId xmlns:p14="http://schemas.microsoft.com/office/powerpoint/2010/main" val="2231695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B5EB2A4-EC98-4EBF-955E-9C6068900A85}"/>
              </a:ext>
            </a:extLst>
          </p:cNvPr>
          <p:cNvPicPr>
            <a:picLocks noChangeAspect="1"/>
          </p:cNvPicPr>
          <p:nvPr/>
        </p:nvPicPr>
        <p:blipFill>
          <a:blip r:embed="rId2"/>
          <a:stretch>
            <a:fillRect/>
          </a:stretch>
        </p:blipFill>
        <p:spPr>
          <a:xfrm>
            <a:off x="3497802" y="1671465"/>
            <a:ext cx="4915947" cy="3136717"/>
          </a:xfrm>
          <a:prstGeom prst="rect">
            <a:avLst/>
          </a:prstGeom>
        </p:spPr>
      </p:pic>
      <p:sp>
        <p:nvSpPr>
          <p:cNvPr id="6" name="TextBox 5">
            <a:extLst>
              <a:ext uri="{FF2B5EF4-FFF2-40B4-BE49-F238E27FC236}">
                <a16:creationId xmlns:a16="http://schemas.microsoft.com/office/drawing/2014/main" id="{CF789BEF-A3EA-4A50-BD72-D3575FDA5744}"/>
              </a:ext>
            </a:extLst>
          </p:cNvPr>
          <p:cNvSpPr txBox="1"/>
          <p:nvPr/>
        </p:nvSpPr>
        <p:spPr>
          <a:xfrm>
            <a:off x="970283" y="5305069"/>
            <a:ext cx="10490789"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venir Next LT Pro" panose="020B0504020202020204" pitchFamily="34" charset="0"/>
              </a:rPr>
              <a:t>Judges for prizes are predominantly white </a:t>
            </a:r>
          </a:p>
          <a:p>
            <a:pPr marL="285750" indent="-285750">
              <a:buFont typeface="Arial" panose="020B0604020202020204" pitchFamily="34" charset="0"/>
              <a:buChar char="•"/>
            </a:pPr>
            <a:r>
              <a:rPr lang="en-GB" sz="1600" dirty="0">
                <a:latin typeface="Avenir Next LT Pro" panose="020B0504020202020204" pitchFamily="34" charset="0"/>
              </a:rPr>
              <a:t>Winners are majority white (with very few individuals getting prizes from other ethnicities)</a:t>
            </a:r>
          </a:p>
          <a:p>
            <a:pPr marL="285750" indent="-285750">
              <a:buFont typeface="Arial" panose="020B0604020202020204" pitchFamily="34" charset="0"/>
              <a:buChar char="•"/>
            </a:pPr>
            <a:r>
              <a:rPr lang="en-GB" sz="1600" dirty="0">
                <a:latin typeface="Avenir Next LT Pro" panose="020B0504020202020204" pitchFamily="34" charset="0"/>
              </a:rPr>
              <a:t>What does this mean for career progression, promotions and recognition?</a:t>
            </a:r>
          </a:p>
          <a:p>
            <a:pPr marL="285750" indent="-285750">
              <a:buFont typeface="Arial" panose="020B0604020202020204" pitchFamily="34" charset="0"/>
              <a:buChar char="•"/>
            </a:pPr>
            <a:endParaRPr lang="en-GB" sz="1600" dirty="0">
              <a:latin typeface="Avenir Next LT Pro" panose="020B0504020202020204" pitchFamily="34" charset="0"/>
            </a:endParaRPr>
          </a:p>
        </p:txBody>
      </p:sp>
      <p:sp>
        <p:nvSpPr>
          <p:cNvPr id="7" name="Rectangle: Top Corners One Rounded and One Snipped 6">
            <a:extLst>
              <a:ext uri="{FF2B5EF4-FFF2-40B4-BE49-F238E27FC236}">
                <a16:creationId xmlns:a16="http://schemas.microsoft.com/office/drawing/2014/main" id="{080B9AED-653F-43EC-A981-D70EF8C2530D}"/>
              </a:ext>
            </a:extLst>
          </p:cNvPr>
          <p:cNvSpPr/>
          <p:nvPr/>
        </p:nvSpPr>
        <p:spPr>
          <a:xfrm>
            <a:off x="1038139" y="274914"/>
            <a:ext cx="588644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B5E84727-8207-4AA4-82AC-390A9F3A2B90}"/>
              </a:ext>
            </a:extLst>
          </p:cNvPr>
          <p:cNvSpPr txBox="1"/>
          <p:nvPr/>
        </p:nvSpPr>
        <p:spPr>
          <a:xfrm>
            <a:off x="1" y="274914"/>
            <a:ext cx="678253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Critically reviewing the RSC</a:t>
            </a:r>
          </a:p>
        </p:txBody>
      </p:sp>
      <p:pic>
        <p:nvPicPr>
          <p:cNvPr id="9" name="Picture 8">
            <a:extLst>
              <a:ext uri="{FF2B5EF4-FFF2-40B4-BE49-F238E27FC236}">
                <a16:creationId xmlns:a16="http://schemas.microsoft.com/office/drawing/2014/main" id="{9F952CD1-E0C1-4FB6-BCF6-B3DEF7F39270}"/>
              </a:ext>
            </a:extLst>
          </p:cNvPr>
          <p:cNvPicPr>
            <a:picLocks noChangeAspect="1"/>
          </p:cNvPicPr>
          <p:nvPr/>
        </p:nvPicPr>
        <p:blipFill rotWithShape="1">
          <a:blip r:embed="rId2"/>
          <a:srcRect r="71858" b="92767"/>
          <a:stretch/>
        </p:blipFill>
        <p:spPr>
          <a:xfrm>
            <a:off x="4928587" y="1507798"/>
            <a:ext cx="1995996" cy="327334"/>
          </a:xfrm>
          <a:prstGeom prst="rect">
            <a:avLst/>
          </a:prstGeom>
        </p:spPr>
      </p:pic>
      <p:sp>
        <p:nvSpPr>
          <p:cNvPr id="10" name="Rectangle 9">
            <a:extLst>
              <a:ext uri="{FF2B5EF4-FFF2-40B4-BE49-F238E27FC236}">
                <a16:creationId xmlns:a16="http://schemas.microsoft.com/office/drawing/2014/main" id="{5292B069-2F53-49EA-96E5-20333EDD087C}"/>
              </a:ext>
            </a:extLst>
          </p:cNvPr>
          <p:cNvSpPr/>
          <p:nvPr/>
        </p:nvSpPr>
        <p:spPr>
          <a:xfrm>
            <a:off x="3391270" y="1671465"/>
            <a:ext cx="1464815" cy="2106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73176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DD5394-EB00-48E1-AF17-FC82D14679A2}"/>
              </a:ext>
            </a:extLst>
          </p:cNvPr>
          <p:cNvPicPr>
            <a:picLocks noChangeAspect="1"/>
          </p:cNvPicPr>
          <p:nvPr/>
        </p:nvPicPr>
        <p:blipFill>
          <a:blip r:embed="rId2"/>
          <a:stretch>
            <a:fillRect/>
          </a:stretch>
        </p:blipFill>
        <p:spPr>
          <a:xfrm>
            <a:off x="282118" y="1437936"/>
            <a:ext cx="5594900" cy="3525652"/>
          </a:xfrm>
          <a:prstGeom prst="rect">
            <a:avLst/>
          </a:prstGeom>
        </p:spPr>
      </p:pic>
      <p:pic>
        <p:nvPicPr>
          <p:cNvPr id="5" name="Picture 4">
            <a:extLst>
              <a:ext uri="{FF2B5EF4-FFF2-40B4-BE49-F238E27FC236}">
                <a16:creationId xmlns:a16="http://schemas.microsoft.com/office/drawing/2014/main" id="{C16A6F65-F495-472F-B0F5-8DD68BEA2CF1}"/>
              </a:ext>
            </a:extLst>
          </p:cNvPr>
          <p:cNvPicPr>
            <a:picLocks noChangeAspect="1"/>
          </p:cNvPicPr>
          <p:nvPr/>
        </p:nvPicPr>
        <p:blipFill>
          <a:blip r:embed="rId3"/>
          <a:stretch>
            <a:fillRect/>
          </a:stretch>
        </p:blipFill>
        <p:spPr>
          <a:xfrm>
            <a:off x="6161103" y="1439016"/>
            <a:ext cx="5592932" cy="3525652"/>
          </a:xfrm>
          <a:prstGeom prst="rect">
            <a:avLst/>
          </a:prstGeom>
        </p:spPr>
      </p:pic>
      <p:sp>
        <p:nvSpPr>
          <p:cNvPr id="6" name="TextBox 5">
            <a:extLst>
              <a:ext uri="{FF2B5EF4-FFF2-40B4-BE49-F238E27FC236}">
                <a16:creationId xmlns:a16="http://schemas.microsoft.com/office/drawing/2014/main" id="{4FC3E963-1D8F-4E09-B7F1-6CE88DB7E3F1}"/>
              </a:ext>
            </a:extLst>
          </p:cNvPr>
          <p:cNvSpPr txBox="1"/>
          <p:nvPr/>
        </p:nvSpPr>
        <p:spPr>
          <a:xfrm>
            <a:off x="1518083" y="6382287"/>
            <a:ext cx="85932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By publishing data the RSC enables critical review but also a benchmark for change</a:t>
            </a:r>
          </a:p>
        </p:txBody>
      </p:sp>
      <p:sp>
        <p:nvSpPr>
          <p:cNvPr id="7" name="Rectangle: Top Corners One Rounded and One Snipped 6">
            <a:extLst>
              <a:ext uri="{FF2B5EF4-FFF2-40B4-BE49-F238E27FC236}">
                <a16:creationId xmlns:a16="http://schemas.microsoft.com/office/drawing/2014/main" id="{A6D661F7-7B48-42D4-ADF1-23826D78ACEE}"/>
              </a:ext>
            </a:extLst>
          </p:cNvPr>
          <p:cNvSpPr/>
          <p:nvPr/>
        </p:nvSpPr>
        <p:spPr>
          <a:xfrm>
            <a:off x="1038139" y="274914"/>
            <a:ext cx="588644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1C25E9B-6143-4C0E-83CD-360A796BF001}"/>
              </a:ext>
            </a:extLst>
          </p:cNvPr>
          <p:cNvSpPr txBox="1"/>
          <p:nvPr/>
        </p:nvSpPr>
        <p:spPr>
          <a:xfrm>
            <a:off x="1" y="274914"/>
            <a:ext cx="678253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Critically reviewing the RSC</a:t>
            </a:r>
          </a:p>
        </p:txBody>
      </p:sp>
      <p:sp>
        <p:nvSpPr>
          <p:cNvPr id="9" name="TextBox 8">
            <a:extLst>
              <a:ext uri="{FF2B5EF4-FFF2-40B4-BE49-F238E27FC236}">
                <a16:creationId xmlns:a16="http://schemas.microsoft.com/office/drawing/2014/main" id="{9815E28B-D05C-4C75-A795-7D0954EC3B92}"/>
              </a:ext>
            </a:extLst>
          </p:cNvPr>
          <p:cNvSpPr txBox="1"/>
          <p:nvPr/>
        </p:nvSpPr>
        <p:spPr>
          <a:xfrm>
            <a:off x="970283" y="5305069"/>
            <a:ext cx="10490789"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venir Next LT Pro" panose="020B0504020202020204" pitchFamily="34" charset="0"/>
              </a:rPr>
              <a:t>The majority of applicant for the Inclusion and Diversity Fund are Black. </a:t>
            </a:r>
            <a:r>
              <a:rPr lang="en-GB" sz="1600" i="1" dirty="0">
                <a:latin typeface="Avenir Next LT Pro" panose="020B0504020202020204" pitchFamily="34" charset="0"/>
              </a:rPr>
              <a:t>Are people supporting their Black colleagues in their endeavours?</a:t>
            </a:r>
          </a:p>
          <a:p>
            <a:pPr marL="285750" indent="-285750">
              <a:buFont typeface="Arial" panose="020B0604020202020204" pitchFamily="34" charset="0"/>
              <a:buChar char="•"/>
            </a:pPr>
            <a:r>
              <a:rPr lang="en-GB" sz="1600" dirty="0">
                <a:latin typeface="Avenir Next LT Pro" panose="020B0504020202020204" pitchFamily="34" charset="0"/>
              </a:rPr>
              <a:t>The outreach fund applications are majority white. </a:t>
            </a:r>
            <a:r>
              <a:rPr lang="en-GB" sz="1600" i="1" dirty="0">
                <a:latin typeface="Avenir Next LT Pro" panose="020B0504020202020204" pitchFamily="34" charset="0"/>
              </a:rPr>
              <a:t>What does this mean for representation at schools?</a:t>
            </a:r>
          </a:p>
          <a:p>
            <a:pPr marL="285750" indent="-285750">
              <a:buFont typeface="Arial" panose="020B0604020202020204" pitchFamily="34" charset="0"/>
              <a:buChar char="•"/>
            </a:pPr>
            <a:r>
              <a:rPr lang="en-GB" sz="1600" dirty="0">
                <a:latin typeface="Avenir Next LT Pro" panose="020B0504020202020204" pitchFamily="34" charset="0"/>
              </a:rPr>
              <a:t>Chartered Status is primarily white. </a:t>
            </a:r>
            <a:r>
              <a:rPr lang="en-GB" sz="1600" i="1" dirty="0">
                <a:latin typeface="Avenir Next LT Pro" panose="020B0504020202020204" pitchFamily="34" charset="0"/>
              </a:rPr>
              <a:t>What does this mean for career progression and recognition?</a:t>
            </a:r>
          </a:p>
          <a:p>
            <a:pPr marL="285750" indent="-285750">
              <a:buFont typeface="Arial" panose="020B0604020202020204" pitchFamily="34" charset="0"/>
              <a:buChar char="•"/>
            </a:pPr>
            <a:endParaRPr lang="en-GB" sz="1600" dirty="0">
              <a:latin typeface="Avenir Next LT Pro" panose="020B0504020202020204" pitchFamily="34" charset="0"/>
            </a:endParaRPr>
          </a:p>
        </p:txBody>
      </p:sp>
    </p:spTree>
    <p:extLst>
      <p:ext uri="{BB962C8B-B14F-4D97-AF65-F5344CB8AC3E}">
        <p14:creationId xmlns:p14="http://schemas.microsoft.com/office/powerpoint/2010/main" val="467944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A6D661F7-7B48-42D4-ADF1-23826D78ACEE}"/>
              </a:ext>
            </a:extLst>
          </p:cNvPr>
          <p:cNvSpPr/>
          <p:nvPr/>
        </p:nvSpPr>
        <p:spPr>
          <a:xfrm>
            <a:off x="186433" y="274914"/>
            <a:ext cx="1017381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1C25E9B-6143-4C0E-83CD-360A796BF001}"/>
              </a:ext>
            </a:extLst>
          </p:cNvPr>
          <p:cNvSpPr txBox="1"/>
          <p:nvPr/>
        </p:nvSpPr>
        <p:spPr>
          <a:xfrm>
            <a:off x="1" y="274914"/>
            <a:ext cx="10173809"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Ethnicity impact in Chemistry – a wider lens</a:t>
            </a:r>
          </a:p>
        </p:txBody>
      </p:sp>
      <p:sp>
        <p:nvSpPr>
          <p:cNvPr id="6" name="TextBox 5">
            <a:extLst>
              <a:ext uri="{FF2B5EF4-FFF2-40B4-BE49-F238E27FC236}">
                <a16:creationId xmlns:a16="http://schemas.microsoft.com/office/drawing/2014/main" id="{4FC3E963-1D8F-4E09-B7F1-6CE88DB7E3F1}"/>
              </a:ext>
            </a:extLst>
          </p:cNvPr>
          <p:cNvSpPr txBox="1"/>
          <p:nvPr/>
        </p:nvSpPr>
        <p:spPr>
          <a:xfrm>
            <a:off x="1411551" y="1273331"/>
            <a:ext cx="85932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Some examples from social media THIS WEEK re: ethnicity</a:t>
            </a:r>
          </a:p>
        </p:txBody>
      </p:sp>
      <p:pic>
        <p:nvPicPr>
          <p:cNvPr id="4" name="Picture 3">
            <a:extLst>
              <a:ext uri="{FF2B5EF4-FFF2-40B4-BE49-F238E27FC236}">
                <a16:creationId xmlns:a16="http://schemas.microsoft.com/office/drawing/2014/main" id="{49FBBA2D-CE49-42B5-B7D2-676B5E6DDA91}"/>
              </a:ext>
            </a:extLst>
          </p:cNvPr>
          <p:cNvPicPr>
            <a:picLocks noChangeAspect="1"/>
          </p:cNvPicPr>
          <p:nvPr/>
        </p:nvPicPr>
        <p:blipFill>
          <a:blip r:embed="rId3"/>
          <a:stretch>
            <a:fillRect/>
          </a:stretch>
        </p:blipFill>
        <p:spPr>
          <a:xfrm>
            <a:off x="582005" y="2371997"/>
            <a:ext cx="3350803" cy="35824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B33AEB78-863E-4988-B036-2C7CB9132227}"/>
              </a:ext>
            </a:extLst>
          </p:cNvPr>
          <p:cNvPicPr>
            <a:picLocks noChangeAspect="1"/>
          </p:cNvPicPr>
          <p:nvPr/>
        </p:nvPicPr>
        <p:blipFill>
          <a:blip r:embed="rId4"/>
          <a:stretch>
            <a:fillRect/>
          </a:stretch>
        </p:blipFill>
        <p:spPr>
          <a:xfrm>
            <a:off x="4556348" y="1877501"/>
            <a:ext cx="2901749" cy="43202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a:extLst>
              <a:ext uri="{FF2B5EF4-FFF2-40B4-BE49-F238E27FC236}">
                <a16:creationId xmlns:a16="http://schemas.microsoft.com/office/drawing/2014/main" id="{F82B4603-DA77-4492-9149-D3A42790A771}"/>
              </a:ext>
            </a:extLst>
          </p:cNvPr>
          <p:cNvSpPr txBox="1"/>
          <p:nvPr/>
        </p:nvSpPr>
        <p:spPr>
          <a:xfrm>
            <a:off x="905100" y="5985333"/>
            <a:ext cx="253125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Grant Applications</a:t>
            </a:r>
          </a:p>
        </p:txBody>
      </p:sp>
      <p:sp>
        <p:nvSpPr>
          <p:cNvPr id="14" name="TextBox 13">
            <a:extLst>
              <a:ext uri="{FF2B5EF4-FFF2-40B4-BE49-F238E27FC236}">
                <a16:creationId xmlns:a16="http://schemas.microsoft.com/office/drawing/2014/main" id="{DB11AF5B-DB85-4F90-B07A-F792AECCD65B}"/>
              </a:ext>
            </a:extLst>
          </p:cNvPr>
          <p:cNvSpPr txBox="1"/>
          <p:nvPr/>
        </p:nvSpPr>
        <p:spPr>
          <a:xfrm>
            <a:off x="4714043" y="6246453"/>
            <a:ext cx="25588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Representation</a:t>
            </a:r>
          </a:p>
        </p:txBody>
      </p:sp>
      <p:sp>
        <p:nvSpPr>
          <p:cNvPr id="18" name="TextBox 17">
            <a:extLst>
              <a:ext uri="{FF2B5EF4-FFF2-40B4-BE49-F238E27FC236}">
                <a16:creationId xmlns:a16="http://schemas.microsoft.com/office/drawing/2014/main" id="{531C5AF6-C484-4702-A164-D69B20877F08}"/>
              </a:ext>
            </a:extLst>
          </p:cNvPr>
          <p:cNvSpPr txBox="1"/>
          <p:nvPr/>
        </p:nvSpPr>
        <p:spPr>
          <a:xfrm>
            <a:off x="8014455" y="5431335"/>
            <a:ext cx="356538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i="1" dirty="0">
                <a:solidFill>
                  <a:srgbClr val="643655"/>
                </a:solidFill>
                <a:cs typeface="Calibri"/>
              </a:rPr>
              <a:t>Reflections on the first Black presenter for the RI Christmas lectures</a:t>
            </a:r>
          </a:p>
        </p:txBody>
      </p:sp>
      <p:pic>
        <p:nvPicPr>
          <p:cNvPr id="21" name="Picture 20">
            <a:extLst>
              <a:ext uri="{FF2B5EF4-FFF2-40B4-BE49-F238E27FC236}">
                <a16:creationId xmlns:a16="http://schemas.microsoft.com/office/drawing/2014/main" id="{6B975735-BBAD-4CAD-8147-93FF4226060B}"/>
              </a:ext>
            </a:extLst>
          </p:cNvPr>
          <p:cNvPicPr>
            <a:picLocks noChangeAspect="1"/>
          </p:cNvPicPr>
          <p:nvPr/>
        </p:nvPicPr>
        <p:blipFill>
          <a:blip r:embed="rId5"/>
          <a:stretch>
            <a:fillRect/>
          </a:stretch>
        </p:blipFill>
        <p:spPr>
          <a:xfrm>
            <a:off x="8014455" y="1877501"/>
            <a:ext cx="3762375" cy="33242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TextBox 21">
            <a:extLst>
              <a:ext uri="{FF2B5EF4-FFF2-40B4-BE49-F238E27FC236}">
                <a16:creationId xmlns:a16="http://schemas.microsoft.com/office/drawing/2014/main" id="{0F344DDB-24F4-4AC4-B53D-B65486758763}"/>
              </a:ext>
            </a:extLst>
          </p:cNvPr>
          <p:cNvSpPr txBox="1"/>
          <p:nvPr/>
        </p:nvSpPr>
        <p:spPr>
          <a:xfrm>
            <a:off x="-1942729" y="1794694"/>
            <a:ext cx="85932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200" i="1" dirty="0">
                <a:solidFill>
                  <a:srgbClr val="643655"/>
                </a:solidFill>
                <a:cs typeface="Calibri"/>
              </a:rPr>
              <a:t>Please note these are the personal views of the Tweeters</a:t>
            </a:r>
          </a:p>
        </p:txBody>
      </p:sp>
    </p:spTree>
    <p:extLst>
      <p:ext uri="{BB962C8B-B14F-4D97-AF65-F5344CB8AC3E}">
        <p14:creationId xmlns:p14="http://schemas.microsoft.com/office/powerpoint/2010/main" val="1464036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689A3C63-E597-4FE8-9AB8-CAC3988B55A6}"/>
              </a:ext>
            </a:extLst>
          </p:cNvPr>
          <p:cNvSpPr txBox="1"/>
          <p:nvPr/>
        </p:nvSpPr>
        <p:spPr>
          <a:xfrm>
            <a:off x="4082715" y="1181768"/>
            <a:ext cx="3585411"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a:solidFill>
                  <a:srgbClr val="643655"/>
                </a:solidFill>
                <a:latin typeface="Amiko"/>
              </a:rPr>
              <a:t>Angela Saini's latest book explores the murky history of race science and the ways in which it is being resurrected in the 21st century. Combining science, history and politics, it explains how race maps out biologically and how those on the far-right are attempting to repackage racism. </a:t>
            </a:r>
            <a:endParaRPr lang="en-US">
              <a:solidFill>
                <a:srgbClr val="643655"/>
              </a:solidFill>
              <a:cs typeface="Calibri"/>
            </a:endParaRPr>
          </a:p>
        </p:txBody>
      </p:sp>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175256" y="274914"/>
            <a:ext cx="5859507"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5559466"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On the Subject of Race</a:t>
            </a:r>
            <a:endParaRPr lang="en-GB" sz="4000">
              <a:solidFill>
                <a:schemeClr val="bg1"/>
              </a:solidFill>
              <a:latin typeface="Avenir Next LT Pro" panose="020B0504020202020204" pitchFamily="34" charset="0"/>
            </a:endParaRPr>
          </a:p>
        </p:txBody>
      </p:sp>
      <p:pic>
        <p:nvPicPr>
          <p:cNvPr id="7" name="Picture 6" descr="A picture containing person, wearing, hat&#10;&#10;Description automatically generated">
            <a:extLst>
              <a:ext uri="{FF2B5EF4-FFF2-40B4-BE49-F238E27FC236}">
                <a16:creationId xmlns:a16="http://schemas.microsoft.com/office/drawing/2014/main" id="{5A4A5477-97D3-4A53-BA11-AF55B278D1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5510" y="1113910"/>
            <a:ext cx="3137875" cy="5057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7" name="Group 16">
            <a:extLst>
              <a:ext uri="{FF2B5EF4-FFF2-40B4-BE49-F238E27FC236}">
                <a16:creationId xmlns:a16="http://schemas.microsoft.com/office/drawing/2014/main" id="{813AF456-EC76-4BF0-961E-C4D0D8BE69B7}"/>
              </a:ext>
            </a:extLst>
          </p:cNvPr>
          <p:cNvGrpSpPr/>
          <p:nvPr/>
        </p:nvGrpSpPr>
        <p:grpSpPr>
          <a:xfrm>
            <a:off x="752445" y="1240064"/>
            <a:ext cx="2676578" cy="954107"/>
            <a:chOff x="364761" y="1694590"/>
            <a:chExt cx="2676578" cy="954107"/>
          </a:xfrm>
        </p:grpSpPr>
        <p:sp>
          <p:nvSpPr>
            <p:cNvPr id="3" name="TextBox 2">
              <a:extLst>
                <a:ext uri="{FF2B5EF4-FFF2-40B4-BE49-F238E27FC236}">
                  <a16:creationId xmlns:a16="http://schemas.microsoft.com/office/drawing/2014/main" id="{5FC65D50-8BF7-46E0-8434-3D6C42741E50}"/>
                </a:ext>
              </a:extLst>
            </p:cNvPr>
            <p:cNvSpPr txBox="1"/>
            <p:nvPr/>
          </p:nvSpPr>
          <p:spPr>
            <a:xfrm>
              <a:off x="810302" y="1694590"/>
              <a:ext cx="223103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a:solidFill>
                    <a:srgbClr val="643655"/>
                  </a:solidFill>
                  <a:cs typeface="Calibri"/>
                </a:rPr>
                <a:t>Published May 2019</a:t>
              </a:r>
            </a:p>
          </p:txBody>
        </p:sp>
        <p:pic>
          <p:nvPicPr>
            <p:cNvPr id="4" name="Picture 5" descr="Logo&#10;&#10;Description automatically generated">
              <a:extLst>
                <a:ext uri="{FF2B5EF4-FFF2-40B4-BE49-F238E27FC236}">
                  <a16:creationId xmlns:a16="http://schemas.microsoft.com/office/drawing/2014/main" id="{1D7313ED-7516-472A-AA56-7A475F438E9D}"/>
                </a:ext>
              </a:extLst>
            </p:cNvPr>
            <p:cNvPicPr>
              <a:picLocks noChangeAspect="1"/>
            </p:cNvPicPr>
            <p:nvPr/>
          </p:nvPicPr>
          <p:blipFill>
            <a:blip r:embed="rId3"/>
            <a:stretch>
              <a:fillRect/>
            </a:stretch>
          </p:blipFill>
          <p:spPr>
            <a:xfrm>
              <a:off x="364761" y="1786509"/>
              <a:ext cx="644578" cy="774130"/>
            </a:xfrm>
            <a:prstGeom prst="rect">
              <a:avLst/>
            </a:prstGeom>
          </p:spPr>
        </p:pic>
      </p:grpSp>
      <p:grpSp>
        <p:nvGrpSpPr>
          <p:cNvPr id="16" name="Group 15">
            <a:extLst>
              <a:ext uri="{FF2B5EF4-FFF2-40B4-BE49-F238E27FC236}">
                <a16:creationId xmlns:a16="http://schemas.microsoft.com/office/drawing/2014/main" id="{4287E772-4C55-4B1C-9AB7-3F2FD009BDD8}"/>
              </a:ext>
            </a:extLst>
          </p:cNvPr>
          <p:cNvGrpSpPr/>
          <p:nvPr/>
        </p:nvGrpSpPr>
        <p:grpSpPr>
          <a:xfrm>
            <a:off x="4358411" y="4215500"/>
            <a:ext cx="2933866" cy="1446788"/>
            <a:chOff x="3984095" y="2250342"/>
            <a:chExt cx="2933866" cy="1446788"/>
          </a:xfrm>
        </p:grpSpPr>
        <p:sp>
          <p:nvSpPr>
            <p:cNvPr id="9" name="TextBox 8">
              <a:extLst>
                <a:ext uri="{FF2B5EF4-FFF2-40B4-BE49-F238E27FC236}">
                  <a16:creationId xmlns:a16="http://schemas.microsoft.com/office/drawing/2014/main" id="{5E6B9A17-1C21-47C5-9F06-66B2B99C3544}"/>
                </a:ext>
              </a:extLst>
            </p:cNvPr>
            <p:cNvSpPr txBox="1"/>
            <p:nvPr/>
          </p:nvSpPr>
          <p:spPr>
            <a:xfrm>
              <a:off x="3984095" y="2743023"/>
              <a:ext cx="223103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cs typeface="Calibri"/>
                </a:rPr>
                <a:t>Critically Acclaimed</a:t>
              </a:r>
            </a:p>
          </p:txBody>
        </p:sp>
        <p:pic>
          <p:nvPicPr>
            <p:cNvPr id="6" name="Picture 9" descr="Diagram, text&#10;&#10;Description automatically generated">
              <a:extLst>
                <a:ext uri="{FF2B5EF4-FFF2-40B4-BE49-F238E27FC236}">
                  <a16:creationId xmlns:a16="http://schemas.microsoft.com/office/drawing/2014/main" id="{F9BC7629-5F3F-4DEC-BEFA-E1FFA6D23BA9}"/>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92" b="89973" l="6279" r="94070">
                          <a14:foregroundMark x1="73023" y1="30759" x2="73023" y2="30759"/>
                          <a14:foregroundMark x1="84767" y1="38211" x2="84767" y2="38211"/>
                          <a14:foregroundMark x1="89419" y1="38211" x2="89419" y2="41057"/>
                          <a14:foregroundMark x1="90233" y1="65176" x2="90233" y2="65176"/>
                          <a14:foregroundMark x1="85581" y1="69783" x2="85581" y2="69783"/>
                          <a14:foregroundMark x1="86279" y1="76287" x2="86279" y2="76287"/>
                          <a14:foregroundMark x1="94186" y1="72629" x2="94186" y2="72629"/>
                          <a14:foregroundMark x1="93372" y1="44715" x2="93372" y2="44715"/>
                          <a14:foregroundMark x1="94186" y1="25203" x2="94186" y2="25203"/>
                          <a14:foregroundMark x1="94186" y1="15854" x2="94186" y2="15854"/>
                          <a14:foregroundMark x1="91047" y1="15854" x2="91047" y2="15854"/>
                          <a14:foregroundMark x1="91047" y1="20596" x2="91860" y2="27913"/>
                          <a14:foregroundMark x1="36977" y1="44715" x2="36977" y2="44715"/>
                          <a14:foregroundMark x1="15000" y1="37263" x2="15000" y2="37263"/>
                          <a14:foregroundMark x1="9419" y1="41870" x2="9419" y2="41870"/>
                          <a14:foregroundMark x1="13372" y1="57724" x2="15698" y2="61382"/>
                          <a14:foregroundMark x1="29070" y1="61382" x2="29070" y2="54878"/>
                          <a14:foregroundMark x1="7093" y1="22358" x2="7093" y2="22358"/>
                          <a14:foregroundMark x1="6279" y1="26152" x2="6279" y2="29810"/>
                          <a14:foregroundMark x1="76163" y1="44715" x2="76163" y2="44715"/>
                          <a14:foregroundMark x1="19651" y1="45664" x2="19651" y2="45664"/>
                          <a14:foregroundMark x1="19651" y1="27100" x2="19651" y2="27100"/>
                          <a14:foregroundMark x1="31395" y1="20596" x2="31395" y2="20596"/>
                          <a14:foregroundMark x1="35349" y1="51220" x2="36163" y2="54878"/>
                          <a14:foregroundMark x1="39302" y1="63279" x2="40814" y2="72629"/>
                          <a14:foregroundMark x1="45581" y1="62331" x2="45581" y2="58672"/>
                          <a14:foregroundMark x1="43953" y1="43767" x2="43953" y2="39160"/>
                          <a14:foregroundMark x1="39302" y1="34553" x2="31395" y2="34553"/>
                          <a14:foregroundMark x1="19651" y1="34553" x2="19651" y2="34553"/>
                          <a14:foregroundMark x1="17326" y1="21409" x2="17326" y2="21409"/>
                          <a14:foregroundMark x1="19651" y1="19648" x2="19651" y2="19648"/>
                          <a14:foregroundMark x1="91047" y1="41870" x2="91047" y2="41870"/>
                          <a14:foregroundMark x1="87907" y1="41870" x2="87907" y2="41870"/>
                          <a14:foregroundMark x1="84767" y1="53117" x2="84767" y2="49322"/>
                          <a14:foregroundMark x1="83953" y1="36314" x2="83953" y2="36314"/>
                          <a14:foregroundMark x1="73837" y1="71680" x2="73837" y2="71680"/>
                          <a14:foregroundMark x1="72209" y1="73577" x2="72209" y2="73577"/>
                        </a14:backgroundRemoval>
                      </a14:imgEffect>
                    </a14:imgLayer>
                  </a14:imgProps>
                </a:ext>
              </a:extLst>
            </a:blip>
            <a:stretch>
              <a:fillRect/>
            </a:stretch>
          </p:blipFill>
          <p:spPr>
            <a:xfrm>
              <a:off x="5786203" y="2739156"/>
              <a:ext cx="1131758" cy="954967"/>
            </a:xfrm>
            <a:prstGeom prst="rect">
              <a:avLst/>
            </a:prstGeom>
          </p:spPr>
        </p:pic>
        <p:pic>
          <p:nvPicPr>
            <p:cNvPr id="11" name="Graphic 11" descr="Star">
              <a:extLst>
                <a:ext uri="{FF2B5EF4-FFF2-40B4-BE49-F238E27FC236}">
                  <a16:creationId xmlns:a16="http://schemas.microsoft.com/office/drawing/2014/main" id="{3E4DDFC2-7B39-4BA0-86C7-FEDC7E9B469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4896393" y="2490975"/>
              <a:ext cx="288757" cy="286085"/>
            </a:xfrm>
            <a:prstGeom prst="rect">
              <a:avLst/>
            </a:prstGeom>
          </p:spPr>
        </p:pic>
        <p:pic>
          <p:nvPicPr>
            <p:cNvPr id="12" name="Graphic 11" descr="Star">
              <a:extLst>
                <a:ext uri="{FF2B5EF4-FFF2-40B4-BE49-F238E27FC236}">
                  <a16:creationId xmlns:a16="http://schemas.microsoft.com/office/drawing/2014/main" id="{4A278937-E8B2-475D-BF9D-E1EFD5DB7A8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5737726" y="2250342"/>
              <a:ext cx="288757" cy="286085"/>
            </a:xfrm>
            <a:prstGeom prst="rect">
              <a:avLst/>
            </a:prstGeom>
          </p:spPr>
        </p:pic>
        <p:pic>
          <p:nvPicPr>
            <p:cNvPr id="13" name="Graphic 12" descr="Star">
              <a:extLst>
                <a:ext uri="{FF2B5EF4-FFF2-40B4-BE49-F238E27FC236}">
                  <a16:creationId xmlns:a16="http://schemas.microsoft.com/office/drawing/2014/main" id="{1612E06B-CEEC-4D50-BE14-0F42C4E19C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6139654" y="2424131"/>
              <a:ext cx="288757" cy="286085"/>
            </a:xfrm>
            <a:prstGeom prst="rect">
              <a:avLst/>
            </a:prstGeom>
          </p:spPr>
        </p:pic>
        <p:pic>
          <p:nvPicPr>
            <p:cNvPr id="14" name="Graphic 13" descr="Star">
              <a:extLst>
                <a:ext uri="{FF2B5EF4-FFF2-40B4-BE49-F238E27FC236}">
                  <a16:creationId xmlns:a16="http://schemas.microsoft.com/office/drawing/2014/main" id="{DCD4F10E-23E3-4743-947E-61793406FE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5309935" y="2277078"/>
              <a:ext cx="288757" cy="286085"/>
            </a:xfrm>
            <a:prstGeom prst="rect">
              <a:avLst/>
            </a:prstGeom>
          </p:spPr>
        </p:pic>
        <p:pic>
          <p:nvPicPr>
            <p:cNvPr id="15" name="Graphic 14" descr="Star">
              <a:extLst>
                <a:ext uri="{FF2B5EF4-FFF2-40B4-BE49-F238E27FC236}">
                  <a16:creationId xmlns:a16="http://schemas.microsoft.com/office/drawing/2014/main" id="{E0D109EE-71F7-4D59-9D19-86DEC7B5110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6366918" y="2718236"/>
              <a:ext cx="288757" cy="286085"/>
            </a:xfrm>
            <a:prstGeom prst="rect">
              <a:avLst/>
            </a:prstGeom>
          </p:spPr>
        </p:pic>
      </p:grpSp>
      <p:grpSp>
        <p:nvGrpSpPr>
          <p:cNvPr id="29" name="Group 28">
            <a:extLst>
              <a:ext uri="{FF2B5EF4-FFF2-40B4-BE49-F238E27FC236}">
                <a16:creationId xmlns:a16="http://schemas.microsoft.com/office/drawing/2014/main" id="{0378B0E2-75BF-4737-ABFF-40DC53F9693F}"/>
              </a:ext>
            </a:extLst>
          </p:cNvPr>
          <p:cNvGrpSpPr/>
          <p:nvPr/>
        </p:nvGrpSpPr>
        <p:grpSpPr>
          <a:xfrm>
            <a:off x="339558" y="2420854"/>
            <a:ext cx="3515749" cy="3596217"/>
            <a:chOff x="-88232" y="3303170"/>
            <a:chExt cx="3515749" cy="3596217"/>
          </a:xfrm>
        </p:grpSpPr>
        <p:pic>
          <p:nvPicPr>
            <p:cNvPr id="28" name="Picture 28">
              <a:extLst>
                <a:ext uri="{FF2B5EF4-FFF2-40B4-BE49-F238E27FC236}">
                  <a16:creationId xmlns:a16="http://schemas.microsoft.com/office/drawing/2014/main" id="{414634E6-8849-4DB4-84C0-3A87C37095C7}"/>
                </a:ext>
              </a:extLst>
            </p:cNvPr>
            <p:cNvPicPr>
              <a:picLocks noChangeAspect="1"/>
            </p:cNvPicPr>
            <p:nvPr/>
          </p:nvPicPr>
          <p:blipFill rotWithShape="1">
            <a:blip r:embed="rId8"/>
            <a:srcRect l="11451" t="21898" r="78322" b="39998"/>
            <a:stretch/>
          </p:blipFill>
          <p:spPr>
            <a:xfrm>
              <a:off x="-88232" y="3763384"/>
              <a:ext cx="3515749" cy="3136003"/>
            </a:xfrm>
            <a:prstGeom prst="rect">
              <a:avLst/>
            </a:prstGeom>
          </p:spPr>
        </p:pic>
        <p:sp>
          <p:nvSpPr>
            <p:cNvPr id="26" name="TextBox 25">
              <a:extLst>
                <a:ext uri="{FF2B5EF4-FFF2-40B4-BE49-F238E27FC236}">
                  <a16:creationId xmlns:a16="http://schemas.microsoft.com/office/drawing/2014/main" id="{7F9390F6-9F17-403B-80C6-6F4BA7F3DD83}"/>
                </a:ext>
              </a:extLst>
            </p:cNvPr>
            <p:cNvSpPr txBox="1"/>
            <p:nvPr/>
          </p:nvSpPr>
          <p:spPr>
            <a:xfrm>
              <a:off x="402222" y="3303170"/>
              <a:ext cx="274320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rPr>
                <a:t>Award Winning</a:t>
              </a:r>
              <a:endParaRPr lang="en-US" sz="2800" b="1">
                <a:solidFill>
                  <a:srgbClr val="643655"/>
                </a:solidFill>
                <a:cs typeface="Calibri"/>
              </a:endParaRPr>
            </a:p>
          </p:txBody>
        </p:sp>
      </p:grpSp>
      <p:sp>
        <p:nvSpPr>
          <p:cNvPr id="31" name="TextBox 30">
            <a:extLst>
              <a:ext uri="{FF2B5EF4-FFF2-40B4-BE49-F238E27FC236}">
                <a16:creationId xmlns:a16="http://schemas.microsoft.com/office/drawing/2014/main" id="{2D029970-3AB3-4BCB-8AB7-673C502802B7}"/>
              </a:ext>
            </a:extLst>
          </p:cNvPr>
          <p:cNvSpPr txBox="1"/>
          <p:nvPr/>
        </p:nvSpPr>
        <p:spPr>
          <a:xfrm rot="-5400000">
            <a:off x="9309768" y="3202421"/>
            <a:ext cx="494898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6B6866"/>
                </a:solidFill>
                <a:latin typeface="Amiko"/>
              </a:rPr>
              <a:t>"Magisterial, forensic." - </a:t>
            </a:r>
            <a:r>
              <a:rPr lang="en-US" sz="1600" b="1" i="1">
                <a:solidFill>
                  <a:srgbClr val="6B6866"/>
                </a:solidFill>
                <a:latin typeface="Amiko"/>
              </a:rPr>
              <a:t>The Telegraph</a:t>
            </a:r>
            <a:endParaRPr lang="en-US" sz="1600"/>
          </a:p>
        </p:txBody>
      </p:sp>
      <p:sp>
        <p:nvSpPr>
          <p:cNvPr id="32" name="TextBox 31">
            <a:extLst>
              <a:ext uri="{FF2B5EF4-FFF2-40B4-BE49-F238E27FC236}">
                <a16:creationId xmlns:a16="http://schemas.microsoft.com/office/drawing/2014/main" id="{F2CC61D5-0C34-4AA7-BC69-66D6EF680320}"/>
              </a:ext>
            </a:extLst>
          </p:cNvPr>
          <p:cNvSpPr txBox="1"/>
          <p:nvPr/>
        </p:nvSpPr>
        <p:spPr>
          <a:xfrm>
            <a:off x="272716" y="6248400"/>
            <a:ext cx="1179362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dirty="0">
                <a:solidFill>
                  <a:srgbClr val="6B6866"/>
                </a:solidFill>
                <a:latin typeface="Amiko"/>
              </a:rPr>
              <a:t>"Angela roundly debunks racism's core lie - that inequality is do with genetics rather than political power."</a:t>
            </a:r>
          </a:p>
          <a:p>
            <a:pPr algn="ctr"/>
            <a:r>
              <a:rPr lang="en-US" sz="1600" b="1" dirty="0">
                <a:solidFill>
                  <a:srgbClr val="6B6866"/>
                </a:solidFill>
                <a:latin typeface="Amiko"/>
              </a:rPr>
              <a:t>- Reni Eddo-Lodge, author of </a:t>
            </a:r>
            <a:r>
              <a:rPr lang="en-US" sz="1600" b="1" i="1" dirty="0">
                <a:solidFill>
                  <a:srgbClr val="6B6866"/>
                </a:solidFill>
                <a:latin typeface="Amiko"/>
              </a:rPr>
              <a:t>Why I'm No Longer Talking to White People about Race</a:t>
            </a:r>
          </a:p>
          <a:p>
            <a:pPr algn="ctr"/>
            <a:endParaRPr lang="en-US" sz="1600" b="1" dirty="0">
              <a:solidFill>
                <a:srgbClr val="6B6866"/>
              </a:solidFill>
              <a:latin typeface="Amiko"/>
            </a:endParaRPr>
          </a:p>
        </p:txBody>
      </p:sp>
      <p:sp>
        <p:nvSpPr>
          <p:cNvPr id="33" name="TextBox 32">
            <a:extLst>
              <a:ext uri="{FF2B5EF4-FFF2-40B4-BE49-F238E27FC236}">
                <a16:creationId xmlns:a16="http://schemas.microsoft.com/office/drawing/2014/main" id="{F24EB7B4-7AEA-4634-A96F-C1B87E32B432}"/>
              </a:ext>
            </a:extLst>
          </p:cNvPr>
          <p:cNvSpPr txBox="1"/>
          <p:nvPr/>
        </p:nvSpPr>
        <p:spPr>
          <a:xfrm>
            <a:off x="6836611" y="72189"/>
            <a:ext cx="5430252"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706F6F"/>
                </a:solidFill>
                <a:latin typeface="Amiko"/>
              </a:rPr>
              <a:t>"This is an essential book on an urgent topic by one of our most authoritative science writers."</a:t>
            </a:r>
          </a:p>
          <a:p>
            <a:pPr algn="ctr"/>
            <a:r>
              <a:rPr lang="en-US" sz="1600" b="1">
                <a:solidFill>
                  <a:srgbClr val="706F6F"/>
                </a:solidFill>
                <a:latin typeface="Amiko"/>
              </a:rPr>
              <a:t>- </a:t>
            </a:r>
            <a:r>
              <a:rPr lang="en-US" sz="1600" b="1" err="1">
                <a:solidFill>
                  <a:srgbClr val="706F6F"/>
                </a:solidFill>
                <a:latin typeface="Amiko"/>
              </a:rPr>
              <a:t>Sathnam</a:t>
            </a:r>
            <a:r>
              <a:rPr lang="en-US" sz="1600" b="1">
                <a:solidFill>
                  <a:srgbClr val="706F6F"/>
                </a:solidFill>
                <a:latin typeface="Amiko"/>
              </a:rPr>
              <a:t> Sanghera, author of </a:t>
            </a:r>
            <a:r>
              <a:rPr lang="en-US" sz="1600" b="1" i="1">
                <a:solidFill>
                  <a:srgbClr val="706F6F"/>
                </a:solidFill>
                <a:latin typeface="Amiko"/>
              </a:rPr>
              <a:t>The Boy with the Topknot</a:t>
            </a:r>
          </a:p>
          <a:p>
            <a:pPr algn="ctr"/>
            <a:endParaRPr lang="en-US" b="1">
              <a:solidFill>
                <a:srgbClr val="6B6866"/>
              </a:solidFill>
              <a:latin typeface="Amiko"/>
            </a:endParaRPr>
          </a:p>
        </p:txBody>
      </p:sp>
    </p:spTree>
    <p:extLst>
      <p:ext uri="{BB962C8B-B14F-4D97-AF65-F5344CB8AC3E}">
        <p14:creationId xmlns:p14="http://schemas.microsoft.com/office/powerpoint/2010/main" val="935748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2B946EB1-90F1-4CE1-8E3A-9A7D2437B41B}"/>
              </a:ext>
            </a:extLst>
          </p:cNvPr>
          <p:cNvSpPr/>
          <p:nvPr/>
        </p:nvSpPr>
        <p:spPr>
          <a:xfrm>
            <a:off x="-5095405" y="274914"/>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4332718"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About the author</a:t>
            </a:r>
          </a:p>
        </p:txBody>
      </p:sp>
      <p:pic>
        <p:nvPicPr>
          <p:cNvPr id="4" name="Picture 3" descr="A person posing for the camera&#10;&#10;Description automatically generated">
            <a:extLst>
              <a:ext uri="{FF2B5EF4-FFF2-40B4-BE49-F238E27FC236}">
                <a16:creationId xmlns:a16="http://schemas.microsoft.com/office/drawing/2014/main" id="{2375D0EB-8AB6-4B39-BAE4-CF0B751D6F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1325" y="1607630"/>
            <a:ext cx="2771775" cy="20764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2" descr="A blurry image of a person&#10;&#10;Description automatically generated">
            <a:extLst>
              <a:ext uri="{FF2B5EF4-FFF2-40B4-BE49-F238E27FC236}">
                <a16:creationId xmlns:a16="http://schemas.microsoft.com/office/drawing/2014/main" id="{D54225A3-604B-404E-8A50-4059B38267A7}"/>
              </a:ext>
            </a:extLst>
          </p:cNvPr>
          <p:cNvPicPr>
            <a:picLocks noChangeAspect="1"/>
          </p:cNvPicPr>
          <p:nvPr/>
        </p:nvPicPr>
        <p:blipFill rotWithShape="1">
          <a:blip r:embed="rId3"/>
          <a:srcRect l="7722" t="17377" r="73775" b="52295"/>
          <a:stretch/>
        </p:blipFill>
        <p:spPr>
          <a:xfrm>
            <a:off x="6198432" y="4069323"/>
            <a:ext cx="5895228" cy="2308316"/>
          </a:xfrm>
          <a:prstGeom prst="rect">
            <a:avLst/>
          </a:prstGeom>
        </p:spPr>
      </p:pic>
      <p:sp>
        <p:nvSpPr>
          <p:cNvPr id="3" name="TextBox 2">
            <a:extLst>
              <a:ext uri="{FF2B5EF4-FFF2-40B4-BE49-F238E27FC236}">
                <a16:creationId xmlns:a16="http://schemas.microsoft.com/office/drawing/2014/main" id="{15B562C2-984A-46FD-A0D1-B481E1415006}"/>
              </a:ext>
            </a:extLst>
          </p:cNvPr>
          <p:cNvSpPr txBox="1"/>
          <p:nvPr/>
        </p:nvSpPr>
        <p:spPr>
          <a:xfrm>
            <a:off x="3392989" y="1011321"/>
            <a:ext cx="886593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rgbClr val="643655"/>
                </a:solidFill>
              </a:rPr>
              <a:t>Award Winning Science Journalist | Author | Broadcaster</a:t>
            </a:r>
            <a:endParaRPr lang="en-GB" sz="2800">
              <a:solidFill>
                <a:srgbClr val="643655"/>
              </a:solidFill>
              <a:cs typeface="Calibri"/>
            </a:endParaRPr>
          </a:p>
        </p:txBody>
      </p:sp>
      <p:sp>
        <p:nvSpPr>
          <p:cNvPr id="7" name="TextBox 6">
            <a:extLst>
              <a:ext uri="{FF2B5EF4-FFF2-40B4-BE49-F238E27FC236}">
                <a16:creationId xmlns:a16="http://schemas.microsoft.com/office/drawing/2014/main" id="{6A957763-0E7E-48E3-B63A-69CD62ED30B4}"/>
              </a:ext>
            </a:extLst>
          </p:cNvPr>
          <p:cNvSpPr txBox="1"/>
          <p:nvPr/>
        </p:nvSpPr>
        <p:spPr>
          <a:xfrm>
            <a:off x="7464928" y="272715"/>
            <a:ext cx="339825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000" b="1">
                <a:solidFill>
                  <a:srgbClr val="643655"/>
                </a:solidFill>
                <a:latin typeface="Avenir Next LT Pro"/>
              </a:rPr>
              <a:t>Angela</a:t>
            </a:r>
            <a:r>
              <a:rPr lang="en-GB" sz="4000">
                <a:solidFill>
                  <a:srgbClr val="643655"/>
                </a:solidFill>
                <a:latin typeface="Avenir Next LT Pro"/>
              </a:rPr>
              <a:t> </a:t>
            </a:r>
            <a:r>
              <a:rPr lang="en-GB" sz="4000" b="1">
                <a:solidFill>
                  <a:srgbClr val="643655"/>
                </a:solidFill>
                <a:latin typeface="Avenir Next LT Pro"/>
              </a:rPr>
              <a:t>Saini</a:t>
            </a:r>
            <a:endParaRPr lang="en-US" sz="4000" b="1">
              <a:latin typeface="Avenir Next LT Pro"/>
            </a:endParaRPr>
          </a:p>
        </p:txBody>
      </p:sp>
      <p:sp>
        <p:nvSpPr>
          <p:cNvPr id="9" name="TextBox 8">
            <a:extLst>
              <a:ext uri="{FF2B5EF4-FFF2-40B4-BE49-F238E27FC236}">
                <a16:creationId xmlns:a16="http://schemas.microsoft.com/office/drawing/2014/main" id="{5943BC62-B363-4509-A6F6-EF3D24EDD62D}"/>
              </a:ext>
            </a:extLst>
          </p:cNvPr>
          <p:cNvSpPr txBox="1"/>
          <p:nvPr/>
        </p:nvSpPr>
        <p:spPr>
          <a:xfrm>
            <a:off x="6101348" y="6515768"/>
            <a:ext cx="801035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solidFill>
                  <a:srgbClr val="643655"/>
                </a:solidFill>
                <a:latin typeface="Avenir Next LT Pro"/>
              </a:rPr>
              <a:t>One of the world's top 50 thinkers – </a:t>
            </a:r>
            <a:r>
              <a:rPr lang="en-GB" sz="1600" i="1">
                <a:solidFill>
                  <a:srgbClr val="643655"/>
                </a:solidFill>
                <a:latin typeface="Avenir Next LT Pro"/>
              </a:rPr>
              <a:t>Prospect Magazine, 2020</a:t>
            </a:r>
            <a:endParaRPr lang="en-US" sz="1600" i="1">
              <a:latin typeface="Avenir Next LT Pro"/>
            </a:endParaRPr>
          </a:p>
        </p:txBody>
      </p:sp>
      <p:grpSp>
        <p:nvGrpSpPr>
          <p:cNvPr id="16" name="Group 15">
            <a:extLst>
              <a:ext uri="{FF2B5EF4-FFF2-40B4-BE49-F238E27FC236}">
                <a16:creationId xmlns:a16="http://schemas.microsoft.com/office/drawing/2014/main" id="{E0F97146-94B7-4DD3-9C78-1FD5735EA965}"/>
              </a:ext>
            </a:extLst>
          </p:cNvPr>
          <p:cNvGrpSpPr/>
          <p:nvPr/>
        </p:nvGrpSpPr>
        <p:grpSpPr>
          <a:xfrm>
            <a:off x="5347" y="5090951"/>
            <a:ext cx="3384885" cy="1675010"/>
            <a:chOff x="379663" y="4623056"/>
            <a:chExt cx="3384885" cy="1675010"/>
          </a:xfrm>
        </p:grpSpPr>
        <p:grpSp>
          <p:nvGrpSpPr>
            <p:cNvPr id="14" name="Group 13">
              <a:extLst>
                <a:ext uri="{FF2B5EF4-FFF2-40B4-BE49-F238E27FC236}">
                  <a16:creationId xmlns:a16="http://schemas.microsoft.com/office/drawing/2014/main" id="{829C3C0B-6B52-49F1-AE06-E576C0B3C7B7}"/>
                </a:ext>
              </a:extLst>
            </p:cNvPr>
            <p:cNvGrpSpPr/>
            <p:nvPr/>
          </p:nvGrpSpPr>
          <p:grpSpPr>
            <a:xfrm>
              <a:off x="620296" y="4623056"/>
              <a:ext cx="3144252" cy="1675010"/>
              <a:chOff x="820822" y="5037478"/>
              <a:chExt cx="3144252" cy="1675010"/>
            </a:xfrm>
          </p:grpSpPr>
          <p:pic>
            <p:nvPicPr>
              <p:cNvPr id="6" name="Picture 9" descr="A picture containing drawing&#10;&#10;Description automatically generated">
                <a:extLst>
                  <a:ext uri="{FF2B5EF4-FFF2-40B4-BE49-F238E27FC236}">
                    <a16:creationId xmlns:a16="http://schemas.microsoft.com/office/drawing/2014/main" id="{A4DBEF85-B8C2-4712-A224-0E57AC33FB39}"/>
                  </a:ext>
                </a:extLst>
              </p:cNvPr>
              <p:cNvPicPr>
                <a:picLocks noChangeAspect="1"/>
              </p:cNvPicPr>
              <p:nvPr/>
            </p:nvPicPr>
            <p:blipFill>
              <a:blip r:embed="rId4"/>
              <a:stretch>
                <a:fillRect/>
              </a:stretch>
            </p:blipFill>
            <p:spPr>
              <a:xfrm>
                <a:off x="820822" y="5123518"/>
                <a:ext cx="1032043" cy="287279"/>
              </a:xfrm>
              <a:prstGeom prst="rect">
                <a:avLst/>
              </a:prstGeom>
            </p:spPr>
          </p:pic>
          <p:pic>
            <p:nvPicPr>
              <p:cNvPr id="10" name="Picture 10" descr="Graphical user interface, text, application, chat or text message&#10;&#10;Description automatically generated">
                <a:extLst>
                  <a:ext uri="{FF2B5EF4-FFF2-40B4-BE49-F238E27FC236}">
                    <a16:creationId xmlns:a16="http://schemas.microsoft.com/office/drawing/2014/main" id="{6353358E-B7B6-4FFE-B297-73952C6FECAE}"/>
                  </a:ext>
                </a:extLst>
              </p:cNvPr>
              <p:cNvPicPr>
                <a:picLocks noChangeAspect="1"/>
              </p:cNvPicPr>
              <p:nvPr/>
            </p:nvPicPr>
            <p:blipFill rotWithShape="1">
              <a:blip r:embed="rId5"/>
              <a:srcRect l="29756" t="11111" r="30325" b="11111"/>
              <a:stretch/>
            </p:blipFill>
            <p:spPr>
              <a:xfrm>
                <a:off x="901032" y="5501804"/>
                <a:ext cx="841057" cy="867862"/>
              </a:xfrm>
              <a:prstGeom prst="rect">
                <a:avLst/>
              </a:prstGeom>
            </p:spPr>
          </p:pic>
          <p:pic>
            <p:nvPicPr>
              <p:cNvPr id="11" name="Picture 11" descr="Logo&#10;&#10;Description automatically generated">
                <a:extLst>
                  <a:ext uri="{FF2B5EF4-FFF2-40B4-BE49-F238E27FC236}">
                    <a16:creationId xmlns:a16="http://schemas.microsoft.com/office/drawing/2014/main" id="{091B288C-682F-4B79-ACF1-6BE6DE1A6164}"/>
                  </a:ext>
                </a:extLst>
              </p:cNvPr>
              <p:cNvPicPr>
                <a:picLocks noChangeAspect="1"/>
              </p:cNvPicPr>
              <p:nvPr/>
            </p:nvPicPr>
            <p:blipFill>
              <a:blip r:embed="rId6"/>
              <a:stretch>
                <a:fillRect/>
              </a:stretch>
            </p:blipFill>
            <p:spPr>
              <a:xfrm>
                <a:off x="2077452" y="5037478"/>
                <a:ext cx="1887622" cy="793568"/>
              </a:xfrm>
              <a:prstGeom prst="rect">
                <a:avLst/>
              </a:prstGeom>
            </p:spPr>
          </p:pic>
          <p:pic>
            <p:nvPicPr>
              <p:cNvPr id="12" name="Picture 12" descr="A picture containing text&#10;&#10;Description automatically generated">
                <a:extLst>
                  <a:ext uri="{FF2B5EF4-FFF2-40B4-BE49-F238E27FC236}">
                    <a16:creationId xmlns:a16="http://schemas.microsoft.com/office/drawing/2014/main" id="{5962F441-5403-46BC-92CC-26B80B948AD2}"/>
                  </a:ext>
                </a:extLst>
              </p:cNvPr>
              <p:cNvPicPr>
                <a:picLocks noChangeAspect="1"/>
              </p:cNvPicPr>
              <p:nvPr/>
            </p:nvPicPr>
            <p:blipFill>
              <a:blip r:embed="rId7"/>
              <a:stretch>
                <a:fillRect/>
              </a:stretch>
            </p:blipFill>
            <p:spPr>
              <a:xfrm>
                <a:off x="1863559" y="5634254"/>
                <a:ext cx="1553411" cy="616017"/>
              </a:xfrm>
              <a:prstGeom prst="rect">
                <a:avLst/>
              </a:prstGeom>
            </p:spPr>
          </p:pic>
          <p:pic>
            <p:nvPicPr>
              <p:cNvPr id="13" name="Picture 13" descr="A picture containing logo&#10;&#10;Description automatically generated">
                <a:extLst>
                  <a:ext uri="{FF2B5EF4-FFF2-40B4-BE49-F238E27FC236}">
                    <a16:creationId xmlns:a16="http://schemas.microsoft.com/office/drawing/2014/main" id="{BC9EEA63-5DBB-4933-AE4B-5E0AFA4C3A9C}"/>
                  </a:ext>
                </a:extLst>
              </p:cNvPr>
              <p:cNvPicPr>
                <a:picLocks noChangeAspect="1"/>
              </p:cNvPicPr>
              <p:nvPr/>
            </p:nvPicPr>
            <p:blipFill rotWithShape="1">
              <a:blip r:embed="rId8"/>
              <a:srcRect t="33819" r="-488" b="35212"/>
              <a:stretch/>
            </p:blipFill>
            <p:spPr>
              <a:xfrm>
                <a:off x="2144295" y="6170416"/>
                <a:ext cx="1794058" cy="542072"/>
              </a:xfrm>
              <a:prstGeom prst="rect">
                <a:avLst/>
              </a:prstGeom>
            </p:spPr>
          </p:pic>
        </p:grpSp>
        <p:pic>
          <p:nvPicPr>
            <p:cNvPr id="15" name="Picture 15" descr="A picture containing logo&#10;&#10;Description automatically generated">
              <a:extLst>
                <a:ext uri="{FF2B5EF4-FFF2-40B4-BE49-F238E27FC236}">
                  <a16:creationId xmlns:a16="http://schemas.microsoft.com/office/drawing/2014/main" id="{92DF9DBF-6123-4A86-A44E-B6AC5C7AA30F}"/>
                </a:ext>
              </a:extLst>
            </p:cNvPr>
            <p:cNvPicPr>
              <a:picLocks noChangeAspect="1"/>
            </p:cNvPicPr>
            <p:nvPr/>
          </p:nvPicPr>
          <p:blipFill rotWithShape="1">
            <a:blip r:embed="rId9"/>
            <a:srcRect l="11219" t="31250" r="12114" b="32827"/>
            <a:stretch/>
          </p:blipFill>
          <p:spPr>
            <a:xfrm>
              <a:off x="379663" y="5948882"/>
              <a:ext cx="1461442" cy="345943"/>
            </a:xfrm>
            <a:prstGeom prst="rect">
              <a:avLst/>
            </a:prstGeom>
          </p:spPr>
        </p:pic>
      </p:grpSp>
      <p:sp>
        <p:nvSpPr>
          <p:cNvPr id="17" name="TextBox 16">
            <a:extLst>
              <a:ext uri="{FF2B5EF4-FFF2-40B4-BE49-F238E27FC236}">
                <a16:creationId xmlns:a16="http://schemas.microsoft.com/office/drawing/2014/main" id="{40BB4DD4-6467-4FAE-81CE-7DBEF90DDB1D}"/>
              </a:ext>
            </a:extLst>
          </p:cNvPr>
          <p:cNvSpPr txBox="1"/>
          <p:nvPr/>
        </p:nvSpPr>
        <p:spPr>
          <a:xfrm>
            <a:off x="326190" y="1248609"/>
            <a:ext cx="262288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solidFill>
                  <a:srgbClr val="643655"/>
                </a:solidFill>
                <a:latin typeface="Avenir Next LT Pro"/>
              </a:rPr>
              <a:t>Masters of Engineering</a:t>
            </a:r>
            <a:r>
              <a:rPr lang="en-GB" sz="1600">
                <a:solidFill>
                  <a:srgbClr val="643655"/>
                </a:solidFill>
                <a:latin typeface="Avenir Next LT Pro"/>
              </a:rPr>
              <a:t> – </a:t>
            </a:r>
            <a:r>
              <a:rPr lang="en-GB" sz="1600" i="1">
                <a:solidFill>
                  <a:srgbClr val="643655"/>
                </a:solidFill>
                <a:latin typeface="Avenir Next LT Pro"/>
              </a:rPr>
              <a:t>Oxford University</a:t>
            </a:r>
          </a:p>
          <a:p>
            <a:r>
              <a:rPr lang="en-GB" sz="1600" b="1">
                <a:solidFill>
                  <a:srgbClr val="643655"/>
                </a:solidFill>
                <a:latin typeface="Avenir Next LT Pro"/>
              </a:rPr>
              <a:t>Masters in Science and Security</a:t>
            </a:r>
            <a:r>
              <a:rPr lang="en-GB" sz="1600">
                <a:solidFill>
                  <a:srgbClr val="643655"/>
                </a:solidFill>
                <a:latin typeface="Avenir Next LT Pro"/>
              </a:rPr>
              <a:t> – </a:t>
            </a:r>
            <a:r>
              <a:rPr lang="en-GB" sz="1600" i="1">
                <a:solidFill>
                  <a:srgbClr val="643655"/>
                </a:solidFill>
                <a:latin typeface="Avenir Next LT Pro"/>
              </a:rPr>
              <a:t>King's College London, Department of War Studies</a:t>
            </a:r>
          </a:p>
        </p:txBody>
      </p:sp>
      <p:sp>
        <p:nvSpPr>
          <p:cNvPr id="18" name="TextBox 17">
            <a:extLst>
              <a:ext uri="{FF2B5EF4-FFF2-40B4-BE49-F238E27FC236}">
                <a16:creationId xmlns:a16="http://schemas.microsoft.com/office/drawing/2014/main" id="{93B559A8-8C03-47D1-95C7-2788E3031B24}"/>
              </a:ext>
            </a:extLst>
          </p:cNvPr>
          <p:cNvSpPr txBox="1"/>
          <p:nvPr/>
        </p:nvSpPr>
        <p:spPr>
          <a:xfrm>
            <a:off x="4697663" y="1716504"/>
            <a:ext cx="295709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b="1">
                <a:solidFill>
                  <a:srgbClr val="643655"/>
                </a:solidFill>
                <a:latin typeface="Avenir Next LT Pro"/>
              </a:rPr>
              <a:t>Founder of 'Challenging Pseudoscience' at the Royal Institute of Great Britain</a:t>
            </a:r>
          </a:p>
        </p:txBody>
      </p:sp>
      <p:sp>
        <p:nvSpPr>
          <p:cNvPr id="19" name="TextBox 18">
            <a:extLst>
              <a:ext uri="{FF2B5EF4-FFF2-40B4-BE49-F238E27FC236}">
                <a16:creationId xmlns:a16="http://schemas.microsoft.com/office/drawing/2014/main" id="{7C9DC6E8-7CEC-4C2A-BF74-C5CD0B887C19}"/>
              </a:ext>
            </a:extLst>
          </p:cNvPr>
          <p:cNvSpPr txBox="1"/>
          <p:nvPr/>
        </p:nvSpPr>
        <p:spPr>
          <a:xfrm>
            <a:off x="4751139" y="3013241"/>
            <a:ext cx="290361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b="1">
                <a:solidFill>
                  <a:srgbClr val="643655"/>
                </a:solidFill>
                <a:latin typeface="Avenir Next LT Pro"/>
              </a:rPr>
              <a:t>Advisory Board Member of the Manchester Museum of Science and Industry</a:t>
            </a:r>
            <a:endParaRPr lang="en-US">
              <a:cs typeface="Calibri" panose="020F0502020204030204"/>
            </a:endParaRPr>
          </a:p>
        </p:txBody>
      </p:sp>
      <p:sp>
        <p:nvSpPr>
          <p:cNvPr id="20" name="TextBox 19">
            <a:extLst>
              <a:ext uri="{FF2B5EF4-FFF2-40B4-BE49-F238E27FC236}">
                <a16:creationId xmlns:a16="http://schemas.microsoft.com/office/drawing/2014/main" id="{368EC781-13DD-48D6-9FA5-31E224B55AC9}"/>
              </a:ext>
            </a:extLst>
          </p:cNvPr>
          <p:cNvSpPr txBox="1"/>
          <p:nvPr/>
        </p:nvSpPr>
        <p:spPr>
          <a:xfrm>
            <a:off x="326189" y="3801977"/>
            <a:ext cx="306403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solidFill>
                  <a:srgbClr val="643655"/>
                </a:solidFill>
                <a:latin typeface="Avenir Next LT Pro"/>
              </a:rPr>
              <a:t>Sits on the Lancet Covid-19 Commission Task Force on Global Health Diplomacy</a:t>
            </a:r>
          </a:p>
        </p:txBody>
      </p:sp>
      <p:sp>
        <p:nvSpPr>
          <p:cNvPr id="21" name="TextBox 20">
            <a:extLst>
              <a:ext uri="{FF2B5EF4-FFF2-40B4-BE49-F238E27FC236}">
                <a16:creationId xmlns:a16="http://schemas.microsoft.com/office/drawing/2014/main" id="{CDEEE174-FB47-4023-B7BE-C44014C7E72A}"/>
              </a:ext>
            </a:extLst>
          </p:cNvPr>
          <p:cNvSpPr txBox="1"/>
          <p:nvPr/>
        </p:nvSpPr>
        <p:spPr>
          <a:xfrm>
            <a:off x="3614820" y="4229766"/>
            <a:ext cx="2154985"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Board Member of the Association of British Science Writers</a:t>
            </a:r>
          </a:p>
        </p:txBody>
      </p:sp>
      <p:sp>
        <p:nvSpPr>
          <p:cNvPr id="22" name="TextBox 21">
            <a:extLst>
              <a:ext uri="{FF2B5EF4-FFF2-40B4-BE49-F238E27FC236}">
                <a16:creationId xmlns:a16="http://schemas.microsoft.com/office/drawing/2014/main" id="{1EF48E1D-88C4-42C0-AC0C-03422794F198}"/>
              </a:ext>
            </a:extLst>
          </p:cNvPr>
          <p:cNvSpPr txBox="1"/>
          <p:nvPr/>
        </p:nvSpPr>
        <p:spPr>
          <a:xfrm>
            <a:off x="2531977" y="2719134"/>
            <a:ext cx="21549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Honorary Fellow of the British Science Association</a:t>
            </a:r>
          </a:p>
        </p:txBody>
      </p:sp>
      <p:sp>
        <p:nvSpPr>
          <p:cNvPr id="23" name="TextBox 22">
            <a:extLst>
              <a:ext uri="{FF2B5EF4-FFF2-40B4-BE49-F238E27FC236}">
                <a16:creationId xmlns:a16="http://schemas.microsoft.com/office/drawing/2014/main" id="{502D6532-7183-4526-A0AF-4960738A6CFA}"/>
              </a:ext>
            </a:extLst>
          </p:cNvPr>
          <p:cNvSpPr txBox="1"/>
          <p:nvPr/>
        </p:nvSpPr>
        <p:spPr>
          <a:xfrm>
            <a:off x="3668293" y="5740397"/>
            <a:ext cx="21549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Member of RSAs Disinformation Advisory Group</a:t>
            </a:r>
          </a:p>
        </p:txBody>
      </p:sp>
    </p:spTree>
    <p:extLst>
      <p:ext uri="{BB962C8B-B14F-4D97-AF65-F5344CB8AC3E}">
        <p14:creationId xmlns:p14="http://schemas.microsoft.com/office/powerpoint/2010/main" val="1745935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Diagonal Corners Snipped 2">
            <a:extLst>
              <a:ext uri="{FF2B5EF4-FFF2-40B4-BE49-F238E27FC236}">
                <a16:creationId xmlns:a16="http://schemas.microsoft.com/office/drawing/2014/main" id="{5C01B501-E7D1-4A64-9AD9-FC672E24A407}"/>
              </a:ext>
            </a:extLst>
          </p:cNvPr>
          <p:cNvSpPr/>
          <p:nvPr/>
        </p:nvSpPr>
        <p:spPr>
          <a:xfrm>
            <a:off x="3888419" y="1833167"/>
            <a:ext cx="4350059" cy="1178479"/>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4208016" y="1935219"/>
            <a:ext cx="3675355" cy="923330"/>
          </a:xfrm>
          <a:prstGeom prst="rect">
            <a:avLst/>
          </a:prstGeom>
          <a:solidFill>
            <a:srgbClr val="643655"/>
          </a:solidFill>
          <a:ln>
            <a:noFill/>
          </a:ln>
        </p:spPr>
        <p:txBody>
          <a:bodyPr wrap="square" rtlCol="0">
            <a:spAutoFit/>
          </a:bodyPr>
          <a:lstStyle/>
          <a:p>
            <a:r>
              <a:rPr lang="en-GB" sz="5400" dirty="0">
                <a:solidFill>
                  <a:schemeClr val="bg1"/>
                </a:solidFill>
                <a:latin typeface="Avenir Next LT Pro" panose="020B0504020202020204" pitchFamily="34" charset="0"/>
              </a:rPr>
              <a:t>Thank you! </a:t>
            </a:r>
          </a:p>
        </p:txBody>
      </p:sp>
      <p:sp>
        <p:nvSpPr>
          <p:cNvPr id="5" name="TextBox 4">
            <a:extLst>
              <a:ext uri="{FF2B5EF4-FFF2-40B4-BE49-F238E27FC236}">
                <a16:creationId xmlns:a16="http://schemas.microsoft.com/office/drawing/2014/main" id="{9A499734-22DB-46E5-BBDA-753D82E68D4F}"/>
              </a:ext>
            </a:extLst>
          </p:cNvPr>
          <p:cNvSpPr txBox="1"/>
          <p:nvPr/>
        </p:nvSpPr>
        <p:spPr>
          <a:xfrm>
            <a:off x="923279" y="3136612"/>
            <a:ext cx="10555548" cy="1077218"/>
          </a:xfrm>
          <a:prstGeom prst="rect">
            <a:avLst/>
          </a:prstGeom>
          <a:noFill/>
        </p:spPr>
        <p:txBody>
          <a:bodyPr wrap="square">
            <a:spAutoFit/>
          </a:bodyPr>
          <a:lstStyle/>
          <a:p>
            <a:pPr lvl="0" algn="ctr" fontAlgn="base">
              <a:buSzPct val="100000"/>
              <a:tabLst>
                <a:tab pos="457200" algn="l"/>
              </a:tabLst>
            </a:pPr>
            <a:r>
              <a:rPr lang="en-GB" sz="3200" dirty="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We are super excited to start thi</a:t>
            </a:r>
            <a:r>
              <a:rPr lang="en-GB" sz="3200" dirty="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s project with you – thank you for being part of it!</a:t>
            </a:r>
            <a:endParaRPr lang="en-GB" sz="28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62631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One Rounded and One Snipped 4">
            <a:extLst>
              <a:ext uri="{FF2B5EF4-FFF2-40B4-BE49-F238E27FC236}">
                <a16:creationId xmlns:a16="http://schemas.microsoft.com/office/drawing/2014/main" id="{57D9C73A-2F9A-47B3-9AAF-449674406B53}"/>
              </a:ext>
            </a:extLst>
          </p:cNvPr>
          <p:cNvSpPr/>
          <p:nvPr/>
        </p:nvSpPr>
        <p:spPr>
          <a:xfrm>
            <a:off x="1" y="224579"/>
            <a:ext cx="7029973"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6887361"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How the Book Club will work</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302735" y="1404268"/>
            <a:ext cx="11318081" cy="4401205"/>
          </a:xfrm>
          <a:prstGeom prst="rect">
            <a:avLst/>
          </a:prstGeom>
          <a:noFill/>
        </p:spPr>
        <p:txBody>
          <a:bodyPr wrap="square" rtlCol="0">
            <a:spAutoFit/>
          </a:bodyPr>
          <a:lstStyle/>
          <a:p>
            <a:pPr marL="342900" indent="-342900">
              <a:buFont typeface="Arial" panose="020B0604020202020204" pitchFamily="34" charset="0"/>
              <a:buChar char="•"/>
            </a:pPr>
            <a:r>
              <a:rPr lang="en-GB" sz="2800" dirty="0">
                <a:solidFill>
                  <a:srgbClr val="643655"/>
                </a:solidFill>
                <a:latin typeface="Avenir Next LT Pro" panose="020B0504020202020204" pitchFamily="34" charset="0"/>
              </a:rPr>
              <a:t>Based on your time slot choices you have been assigned a Book Club time and group facilitator</a:t>
            </a:r>
          </a:p>
          <a:p>
            <a:pPr marL="342900" indent="-342900">
              <a:buFont typeface="Arial" panose="020B0604020202020204" pitchFamily="34" charset="0"/>
              <a:buChar char="•"/>
            </a:pPr>
            <a:endParaRPr lang="en-GB" sz="2800" dirty="0">
              <a:solidFill>
                <a:srgbClr val="643655"/>
              </a:solidFill>
              <a:latin typeface="Avenir Next LT Pro" panose="020B0504020202020204" pitchFamily="34" charset="0"/>
            </a:endParaRPr>
          </a:p>
          <a:p>
            <a:pPr marL="342900" indent="-342900">
              <a:buFont typeface="Arial" panose="020B0604020202020204" pitchFamily="34" charset="0"/>
              <a:buChar char="•"/>
            </a:pPr>
            <a:r>
              <a:rPr lang="en-GB" sz="2800" dirty="0">
                <a:solidFill>
                  <a:srgbClr val="643655"/>
                </a:solidFill>
                <a:latin typeface="Avenir Next LT Pro" panose="020B0504020202020204" pitchFamily="34" charset="0"/>
              </a:rPr>
              <a:t>Your group facilitator will be in contact to organise the meeting</a:t>
            </a:r>
          </a:p>
          <a:p>
            <a:pPr marL="342900" indent="-342900">
              <a:buFont typeface="Arial" panose="020B0604020202020204" pitchFamily="34" charset="0"/>
              <a:buChar char="•"/>
            </a:pPr>
            <a:endParaRPr lang="en-GB" sz="2800" dirty="0">
              <a:solidFill>
                <a:srgbClr val="643655"/>
              </a:solidFill>
              <a:latin typeface="Avenir Next LT Pro" panose="020B0504020202020204" pitchFamily="34" charset="0"/>
            </a:endParaRPr>
          </a:p>
          <a:p>
            <a:pPr marL="342900" indent="-342900">
              <a:buFont typeface="Arial" panose="020B0604020202020204" pitchFamily="34" charset="0"/>
              <a:buChar char="•"/>
            </a:pPr>
            <a:r>
              <a:rPr lang="en-GB" sz="2800" dirty="0">
                <a:solidFill>
                  <a:srgbClr val="643655"/>
                </a:solidFill>
                <a:latin typeface="Avenir Next LT Pro" panose="020B0504020202020204" pitchFamily="34" charset="0"/>
              </a:rPr>
              <a:t>Will meet monthly (last week of every month)</a:t>
            </a:r>
          </a:p>
          <a:p>
            <a:pPr marL="342900" indent="-342900">
              <a:buFont typeface="Arial" panose="020B0604020202020204" pitchFamily="34" charset="0"/>
              <a:buChar char="•"/>
            </a:pPr>
            <a:endParaRPr lang="en-GB" sz="2800" dirty="0">
              <a:solidFill>
                <a:srgbClr val="643655"/>
              </a:solidFill>
              <a:latin typeface="Avenir Next LT Pro" panose="020B0504020202020204" pitchFamily="34" charset="0"/>
            </a:endParaRPr>
          </a:p>
          <a:p>
            <a:pPr marL="342900" indent="-342900">
              <a:buFont typeface="Arial" panose="020B0604020202020204" pitchFamily="34" charset="0"/>
              <a:buChar char="•"/>
            </a:pPr>
            <a:r>
              <a:rPr lang="en-GB" sz="2800" dirty="0">
                <a:solidFill>
                  <a:srgbClr val="643655"/>
                </a:solidFill>
                <a:latin typeface="Avenir Next LT Pro" panose="020B0504020202020204" pitchFamily="34" charset="0"/>
              </a:rPr>
              <a:t>Each book session will have an accompanying Discussion Booklet</a:t>
            </a:r>
          </a:p>
          <a:p>
            <a:pPr marL="914400" lvl="1" indent="-457200">
              <a:buFont typeface="Courier New" panose="02070309020205020404" pitchFamily="49" charset="0"/>
              <a:buChar char="o"/>
            </a:pPr>
            <a:r>
              <a:rPr lang="en-GB" sz="2800" dirty="0">
                <a:solidFill>
                  <a:srgbClr val="643655"/>
                </a:solidFill>
                <a:latin typeface="Avenir Next LT Pro" panose="020B0504020202020204" pitchFamily="34" charset="0"/>
              </a:rPr>
              <a:t>This will enable you to think about the content as you read</a:t>
            </a:r>
          </a:p>
          <a:p>
            <a:pPr marL="914400" lvl="1" indent="-457200">
              <a:buFont typeface="Courier New" panose="02070309020205020404" pitchFamily="49" charset="0"/>
              <a:buChar char="o"/>
            </a:pPr>
            <a:r>
              <a:rPr lang="en-GB" sz="2800" dirty="0">
                <a:solidFill>
                  <a:srgbClr val="643655"/>
                </a:solidFill>
                <a:latin typeface="Avenir Next LT Pro" panose="020B0504020202020204" pitchFamily="34" charset="0"/>
              </a:rPr>
              <a:t>It will form the basis of the Book Club discussion</a:t>
            </a:r>
          </a:p>
        </p:txBody>
      </p:sp>
    </p:spTree>
    <p:extLst>
      <p:ext uri="{BB962C8B-B14F-4D97-AF65-F5344CB8AC3E}">
        <p14:creationId xmlns:p14="http://schemas.microsoft.com/office/powerpoint/2010/main" val="3408428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Top Corners One Rounded and One Snipped 5">
            <a:extLst>
              <a:ext uri="{FF2B5EF4-FFF2-40B4-BE49-F238E27FC236}">
                <a16:creationId xmlns:a16="http://schemas.microsoft.com/office/drawing/2014/main" id="{2D16A297-AD58-4CC7-9800-40CC511C48AF}"/>
              </a:ext>
            </a:extLst>
          </p:cNvPr>
          <p:cNvSpPr/>
          <p:nvPr/>
        </p:nvSpPr>
        <p:spPr>
          <a:xfrm>
            <a:off x="1" y="224579"/>
            <a:ext cx="510889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4974672"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The diversity themes</a:t>
            </a:r>
          </a:p>
        </p:txBody>
      </p:sp>
      <p:graphicFrame>
        <p:nvGraphicFramePr>
          <p:cNvPr id="2" name="Table 1">
            <a:extLst>
              <a:ext uri="{FF2B5EF4-FFF2-40B4-BE49-F238E27FC236}">
                <a16:creationId xmlns:a16="http://schemas.microsoft.com/office/drawing/2014/main" id="{274ACD15-A32F-47EB-A61B-B17F7311B8F2}"/>
              </a:ext>
            </a:extLst>
          </p:cNvPr>
          <p:cNvGraphicFramePr>
            <a:graphicFrameLocks noGrp="1"/>
          </p:cNvGraphicFramePr>
          <p:nvPr>
            <p:extLst>
              <p:ext uri="{D42A27DB-BD31-4B8C-83A1-F6EECF244321}">
                <p14:modId xmlns:p14="http://schemas.microsoft.com/office/powerpoint/2010/main" val="1958337193"/>
              </p:ext>
            </p:extLst>
          </p:nvPr>
        </p:nvGraphicFramePr>
        <p:xfrm>
          <a:off x="1937857" y="1430593"/>
          <a:ext cx="8506438" cy="4265531"/>
        </p:xfrm>
        <a:graphic>
          <a:graphicData uri="http://schemas.openxmlformats.org/drawingml/2006/table">
            <a:tbl>
              <a:tblPr firstRow="1" firstCol="1" bandRow="1">
                <a:tableStyleId>{5C22544A-7EE6-4342-B048-85BDC9FD1C3A}</a:tableStyleId>
              </a:tblPr>
              <a:tblGrid>
                <a:gridCol w="1699157">
                  <a:extLst>
                    <a:ext uri="{9D8B030D-6E8A-4147-A177-3AD203B41FA5}">
                      <a16:colId xmlns:a16="http://schemas.microsoft.com/office/drawing/2014/main" val="2936984911"/>
                    </a:ext>
                  </a:extLst>
                </a:gridCol>
                <a:gridCol w="2956571">
                  <a:extLst>
                    <a:ext uri="{9D8B030D-6E8A-4147-A177-3AD203B41FA5}">
                      <a16:colId xmlns:a16="http://schemas.microsoft.com/office/drawing/2014/main" val="1644459980"/>
                    </a:ext>
                  </a:extLst>
                </a:gridCol>
                <a:gridCol w="3850710">
                  <a:extLst>
                    <a:ext uri="{9D8B030D-6E8A-4147-A177-3AD203B41FA5}">
                      <a16:colId xmlns:a16="http://schemas.microsoft.com/office/drawing/2014/main" val="277760347"/>
                    </a:ext>
                  </a:extLst>
                </a:gridCol>
              </a:tblGrid>
              <a:tr h="499099">
                <a:tc>
                  <a:txBody>
                    <a:bodyPr/>
                    <a:lstStyle/>
                    <a:p>
                      <a:pPr algn="l">
                        <a:lnSpc>
                          <a:spcPct val="107000"/>
                        </a:lnSpc>
                        <a:spcAft>
                          <a:spcPts val="1680"/>
                        </a:spcAft>
                      </a:pPr>
                      <a:r>
                        <a:rPr lang="en-GB" sz="2000" b="0">
                          <a:effectLst/>
                          <a:latin typeface="Avenir Next LT Pro" panose="020B0504020202020204" pitchFamily="34" charset="0"/>
                        </a:rPr>
                        <a:t>Theme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Book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RSC Report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extLst>
                  <a:ext uri="{0D108BD9-81ED-4DB2-BD59-A6C34878D82A}">
                    <a16:rowId xmlns:a16="http://schemas.microsoft.com/office/drawing/2014/main" val="1287777318"/>
                  </a:ext>
                </a:extLst>
              </a:tr>
              <a:tr h="853106">
                <a:tc>
                  <a:txBody>
                    <a:bodyPr/>
                    <a:lstStyle/>
                    <a:p>
                      <a:pPr algn="l">
                        <a:lnSpc>
                          <a:spcPct val="107000"/>
                        </a:lnSpc>
                        <a:spcAft>
                          <a:spcPts val="1680"/>
                        </a:spcAft>
                      </a:pPr>
                      <a:r>
                        <a:rPr lang="en-GB" sz="2000" b="0" dirty="0">
                          <a:effectLst/>
                          <a:latin typeface="Avenir Next LT Pro" panose="020B0504020202020204" pitchFamily="34" charset="0"/>
                        </a:rPr>
                        <a:t>Race</a:t>
                      </a:r>
                      <a:endParaRPr lang="en-GB" sz="2000" b="0" dirty="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40"/>
                        </a:spcAft>
                      </a:pPr>
                      <a:r>
                        <a:rPr lang="en-GB" sz="2000" b="0">
                          <a:effectLst/>
                          <a:latin typeface="Avenir Next LT Pro" panose="020B0504020202020204" pitchFamily="34" charset="0"/>
                        </a:rPr>
                        <a:t>Superior - Angela Saini</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Diversity Landscape of the Chemical Sciences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63303020"/>
                  </a:ext>
                </a:extLst>
              </a:tr>
              <a:tr h="853106">
                <a:tc>
                  <a:txBody>
                    <a:bodyPr/>
                    <a:lstStyle/>
                    <a:p>
                      <a:pPr algn="l">
                        <a:lnSpc>
                          <a:spcPct val="107000"/>
                        </a:lnSpc>
                        <a:spcAft>
                          <a:spcPts val="800"/>
                        </a:spcAft>
                      </a:pPr>
                      <a:r>
                        <a:rPr lang="en-GB" sz="2000" b="0">
                          <a:effectLst/>
                          <a:latin typeface="Avenir Next LT Pro" panose="020B0504020202020204" pitchFamily="34" charset="0"/>
                        </a:rPr>
                        <a:t>Gender</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Invisible Women - Caroline </a:t>
                      </a:r>
                      <a:r>
                        <a:rPr lang="en-GB" sz="2000" b="0" err="1">
                          <a:effectLst/>
                          <a:latin typeface="Avenir Next LT Pro" panose="020B0504020202020204" pitchFamily="34" charset="0"/>
                        </a:rPr>
                        <a:t>Criado</a:t>
                      </a:r>
                      <a:r>
                        <a:rPr lang="en-GB" sz="2000" b="0">
                          <a:effectLst/>
                          <a:latin typeface="Avenir Next LT Pro" panose="020B0504020202020204" pitchFamily="34" charset="0"/>
                        </a:rPr>
                        <a:t> Perez</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a:effectLst/>
                          <a:latin typeface="Avenir Next LT Pro" panose="020B0504020202020204" pitchFamily="34" charset="0"/>
                        </a:rPr>
                        <a:t>Breaking the Barriers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1848169538"/>
                  </a:ext>
                </a:extLst>
              </a:tr>
              <a:tr h="1207114">
                <a:tc>
                  <a:txBody>
                    <a:bodyPr/>
                    <a:lstStyle/>
                    <a:p>
                      <a:pPr algn="l">
                        <a:lnSpc>
                          <a:spcPct val="107000"/>
                        </a:lnSpc>
                        <a:spcAft>
                          <a:spcPts val="800"/>
                        </a:spcAft>
                      </a:pPr>
                      <a:r>
                        <a:rPr lang="en-GB" sz="2000" b="0">
                          <a:effectLst/>
                          <a:latin typeface="Avenir Next LT Pro" panose="020B0504020202020204" pitchFamily="34" charset="0"/>
                        </a:rPr>
                        <a:t>Sexual Orientation</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Straight Jacket: How to be gay and happy - Matthew Todd</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Exploring the Workplace for LGBT+ Physical Scientists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1258836399"/>
                  </a:ext>
                </a:extLst>
              </a:tr>
              <a:tr h="853106">
                <a:tc>
                  <a:txBody>
                    <a:bodyPr/>
                    <a:lstStyle/>
                    <a:p>
                      <a:pPr algn="l">
                        <a:lnSpc>
                          <a:spcPct val="107000"/>
                        </a:lnSpc>
                        <a:spcAft>
                          <a:spcPts val="800"/>
                        </a:spcAft>
                      </a:pPr>
                      <a:r>
                        <a:rPr lang="en-GB" sz="2000" b="0">
                          <a:effectLst/>
                          <a:latin typeface="Avenir Next LT Pro" panose="020B0504020202020204" pitchFamily="34" charset="0"/>
                        </a:rPr>
                        <a:t>Unconscious Bias</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Sway - Dr Pragya Agarwal</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dirty="0">
                          <a:effectLst/>
                          <a:latin typeface="Avenir Next LT Pro" panose="020B0504020202020204" pitchFamily="34" charset="0"/>
                        </a:rPr>
                        <a:t>Is publishing in the chemical sciences gender biased</a:t>
                      </a:r>
                      <a:endParaRPr lang="en-GB" sz="2000" b="0" u="none" dirty="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341298077"/>
                  </a:ext>
                </a:extLst>
              </a:tr>
            </a:tbl>
          </a:graphicData>
        </a:graphic>
      </p:graphicFrame>
    </p:spTree>
    <p:extLst>
      <p:ext uri="{BB962C8B-B14F-4D97-AF65-F5344CB8AC3E}">
        <p14:creationId xmlns:p14="http://schemas.microsoft.com/office/powerpoint/2010/main" val="3989972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One Rounded and One Snipped 4">
            <a:extLst>
              <a:ext uri="{FF2B5EF4-FFF2-40B4-BE49-F238E27FC236}">
                <a16:creationId xmlns:a16="http://schemas.microsoft.com/office/drawing/2014/main" id="{FCD35868-D229-492E-8283-9F834D663289}"/>
              </a:ext>
            </a:extLst>
          </p:cNvPr>
          <p:cNvSpPr/>
          <p:nvPr/>
        </p:nvSpPr>
        <p:spPr>
          <a:xfrm>
            <a:off x="0" y="224579"/>
            <a:ext cx="8430936"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8305101"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What you have been provided with</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302734" y="1404268"/>
            <a:ext cx="11542520" cy="4832092"/>
          </a:xfrm>
          <a:prstGeom prst="rect">
            <a:avLst/>
          </a:prstGeom>
          <a:noFill/>
        </p:spPr>
        <p:txBody>
          <a:bodyPr wrap="square" rtlCol="0">
            <a:spAutoFit/>
          </a:bodyPr>
          <a:lstStyle/>
          <a:p>
            <a:r>
              <a:rPr lang="en-GB" sz="2800" b="1">
                <a:solidFill>
                  <a:srgbClr val="643655"/>
                </a:solidFill>
                <a:latin typeface="Avenir Next LT Pro" panose="020B0504020202020204" pitchFamily="34" charset="0"/>
              </a:rPr>
              <a:t>Group assignment</a:t>
            </a:r>
          </a:p>
          <a:p>
            <a:pPr lvl="1"/>
            <a:r>
              <a:rPr lang="en-GB" sz="2800">
                <a:solidFill>
                  <a:srgbClr val="643655"/>
                </a:solidFill>
                <a:latin typeface="Avenir Next LT Pro" panose="020B0504020202020204" pitchFamily="34" charset="0"/>
              </a:rPr>
              <a:t>The group you will participate in the Book Club with</a:t>
            </a:r>
          </a:p>
          <a:p>
            <a:r>
              <a:rPr lang="en-GB" sz="2800" b="1">
                <a:solidFill>
                  <a:srgbClr val="643655"/>
                </a:solidFill>
                <a:latin typeface="Avenir Next LT Pro" panose="020B0504020202020204" pitchFamily="34" charset="0"/>
              </a:rPr>
              <a:t>Facilitator</a:t>
            </a:r>
          </a:p>
          <a:p>
            <a:r>
              <a:rPr lang="en-GB" sz="2800">
                <a:solidFill>
                  <a:srgbClr val="643655"/>
                </a:solidFill>
                <a:latin typeface="Avenir Next LT Pro" panose="020B0504020202020204" pitchFamily="34" charset="0"/>
              </a:rPr>
              <a:t>     The volunteer who will lead your Book Club session</a:t>
            </a:r>
          </a:p>
          <a:p>
            <a:r>
              <a:rPr lang="en-GB" sz="2800" b="1">
                <a:solidFill>
                  <a:srgbClr val="643655"/>
                </a:solidFill>
                <a:latin typeface="Avenir Next LT Pro" panose="020B0504020202020204" pitchFamily="34" charset="0"/>
              </a:rPr>
              <a:t>Book to read</a:t>
            </a:r>
          </a:p>
          <a:p>
            <a:r>
              <a:rPr lang="en-GB" sz="2800">
                <a:solidFill>
                  <a:srgbClr val="643655"/>
                </a:solidFill>
                <a:latin typeface="Avenir Next LT Pro" panose="020B0504020202020204" pitchFamily="34" charset="0"/>
              </a:rPr>
              <a:t>     Provided free of charge, to be returned after Book Club concludes</a:t>
            </a:r>
          </a:p>
          <a:p>
            <a:r>
              <a:rPr lang="en-GB" sz="2800" b="1">
                <a:solidFill>
                  <a:srgbClr val="643655"/>
                </a:solidFill>
                <a:latin typeface="Avenir Next LT Pro" panose="020B0504020202020204" pitchFamily="34" charset="0"/>
              </a:rPr>
              <a:t>Participant Guide</a:t>
            </a:r>
          </a:p>
          <a:p>
            <a:r>
              <a:rPr lang="en-GB" sz="2800">
                <a:solidFill>
                  <a:srgbClr val="643655"/>
                </a:solidFill>
                <a:latin typeface="Avenir Next LT Pro" panose="020B0504020202020204" pitchFamily="34" charset="0"/>
              </a:rPr>
              <a:t>    Containing Code of Conduct, FAQs and contact information</a:t>
            </a:r>
          </a:p>
          <a:p>
            <a:r>
              <a:rPr lang="en-GB" sz="2800" b="1">
                <a:solidFill>
                  <a:srgbClr val="643655"/>
                </a:solidFill>
                <a:latin typeface="Avenir Next LT Pro" panose="020B0504020202020204" pitchFamily="34" charset="0"/>
              </a:rPr>
              <a:t>Discussion Booklet</a:t>
            </a:r>
          </a:p>
          <a:p>
            <a:r>
              <a:rPr lang="en-GB" sz="2800">
                <a:solidFill>
                  <a:srgbClr val="643655"/>
                </a:solidFill>
                <a:latin typeface="Avenir Next LT Pro" panose="020B0504020202020204" pitchFamily="34" charset="0"/>
              </a:rPr>
              <a:t>   Questions to get you thinking for the first book</a:t>
            </a:r>
          </a:p>
          <a:p>
            <a:pPr marL="342900" indent="-342900">
              <a:buFont typeface="Arial" panose="020B0604020202020204" pitchFamily="34" charset="0"/>
              <a:buChar char="•"/>
            </a:pPr>
            <a:endParaRPr lang="en-GB" sz="2800">
              <a:solidFill>
                <a:srgbClr val="643655"/>
              </a:solidFill>
              <a:latin typeface="Avenir Next LT Pro" panose="020B0504020202020204" pitchFamily="34" charset="0"/>
            </a:endParaRPr>
          </a:p>
        </p:txBody>
      </p:sp>
    </p:spTree>
    <p:extLst>
      <p:ext uri="{BB962C8B-B14F-4D97-AF65-F5344CB8AC3E}">
        <p14:creationId xmlns:p14="http://schemas.microsoft.com/office/powerpoint/2010/main" val="1698792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One Rounded and One Snipped 4">
            <a:extLst>
              <a:ext uri="{FF2B5EF4-FFF2-40B4-BE49-F238E27FC236}">
                <a16:creationId xmlns:a16="http://schemas.microsoft.com/office/drawing/2014/main" id="{FCD35868-D229-492E-8283-9F834D663289}"/>
              </a:ext>
            </a:extLst>
          </p:cNvPr>
          <p:cNvSpPr/>
          <p:nvPr/>
        </p:nvSpPr>
        <p:spPr>
          <a:xfrm>
            <a:off x="0" y="224579"/>
            <a:ext cx="9028971"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57370" y="224579"/>
            <a:ext cx="87164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Expectations for Discussion Sessions</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515055" y="1234254"/>
            <a:ext cx="11337478" cy="954107"/>
          </a:xfrm>
          <a:prstGeom prst="rect">
            <a:avLst/>
          </a:prstGeom>
          <a:noFill/>
        </p:spPr>
        <p:txBody>
          <a:bodyPr wrap="square" lIns="91440" tIns="45720" rIns="91440" bIns="45720" rtlCol="0" anchor="t">
            <a:spAutoFit/>
          </a:bodyPr>
          <a:lstStyle/>
          <a:p>
            <a:r>
              <a:rPr lang="en-GB" sz="2800" b="1">
                <a:solidFill>
                  <a:srgbClr val="643655"/>
                </a:solidFill>
                <a:latin typeface="Avenir Next LT Pro"/>
              </a:rPr>
              <a:t>In order to get as much out of the Book Club as possible, this is what is expected of each participant:</a:t>
            </a:r>
            <a:endParaRPr lang="en-US"/>
          </a:p>
        </p:txBody>
      </p:sp>
      <p:pic>
        <p:nvPicPr>
          <p:cNvPr id="2" name="Graphic 2" descr="Books">
            <a:extLst>
              <a:ext uri="{FF2B5EF4-FFF2-40B4-BE49-F238E27FC236}">
                <a16:creationId xmlns:a16="http://schemas.microsoft.com/office/drawing/2014/main" id="{08811BC0-A535-4267-BC04-CF7AF80CA0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8691" y="2615647"/>
            <a:ext cx="1278835" cy="1278835"/>
          </a:xfrm>
          <a:prstGeom prst="rect">
            <a:avLst/>
          </a:prstGeom>
        </p:spPr>
      </p:pic>
      <p:pic>
        <p:nvPicPr>
          <p:cNvPr id="3" name="Graphic 5" descr="Lightbulb and gear">
            <a:extLst>
              <a:ext uri="{FF2B5EF4-FFF2-40B4-BE49-F238E27FC236}">
                <a16:creationId xmlns:a16="http://schemas.microsoft.com/office/drawing/2014/main" id="{3FD6E185-58B6-46A1-B8D7-0CA5511056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66083" y="2549387"/>
            <a:ext cx="1461052" cy="1461052"/>
          </a:xfrm>
          <a:prstGeom prst="rect">
            <a:avLst/>
          </a:prstGeom>
        </p:spPr>
      </p:pic>
      <p:sp>
        <p:nvSpPr>
          <p:cNvPr id="9" name="TextBox 8">
            <a:extLst>
              <a:ext uri="{FF2B5EF4-FFF2-40B4-BE49-F238E27FC236}">
                <a16:creationId xmlns:a16="http://schemas.microsoft.com/office/drawing/2014/main" id="{4FE5F76A-3DE9-419D-9BA5-5FCF186DEC96}"/>
              </a:ext>
            </a:extLst>
          </p:cNvPr>
          <p:cNvSpPr txBox="1"/>
          <p:nvPr/>
        </p:nvSpPr>
        <p:spPr>
          <a:xfrm flipH="1">
            <a:off x="874235" y="4005008"/>
            <a:ext cx="3342738" cy="156966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Read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Each month you will be given a portion to read</a:t>
            </a:r>
          </a:p>
          <a:p>
            <a:pPr algn="ctr"/>
            <a:endParaRPr lang="en-GB" sz="2800">
              <a:solidFill>
                <a:srgbClr val="643655"/>
              </a:solidFill>
              <a:latin typeface="Avenir Next LT Pro" panose="020B0504020202020204" pitchFamily="34" charset="0"/>
            </a:endParaRPr>
          </a:p>
        </p:txBody>
      </p:sp>
      <p:sp>
        <p:nvSpPr>
          <p:cNvPr id="10" name="TextBox 9">
            <a:extLst>
              <a:ext uri="{FF2B5EF4-FFF2-40B4-BE49-F238E27FC236}">
                <a16:creationId xmlns:a16="http://schemas.microsoft.com/office/drawing/2014/main" id="{3ABCF126-B4C1-4F1F-9C4A-7F8AE45DB0BB}"/>
              </a:ext>
            </a:extLst>
          </p:cNvPr>
          <p:cNvSpPr txBox="1"/>
          <p:nvPr/>
        </p:nvSpPr>
        <p:spPr>
          <a:xfrm flipH="1">
            <a:off x="4112735" y="4005007"/>
            <a:ext cx="3765150" cy="144655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Reflect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Answer the questions in the Question Booklet BEFORE the session</a:t>
            </a:r>
            <a:endParaRPr lang="en-GB" sz="2000">
              <a:cs typeface="Calibri"/>
            </a:endParaRPr>
          </a:p>
        </p:txBody>
      </p:sp>
      <p:sp>
        <p:nvSpPr>
          <p:cNvPr id="11" name="TextBox 10">
            <a:extLst>
              <a:ext uri="{FF2B5EF4-FFF2-40B4-BE49-F238E27FC236}">
                <a16:creationId xmlns:a16="http://schemas.microsoft.com/office/drawing/2014/main" id="{C4FAB82C-EAB7-4929-BCAC-C9C3B1671EE9}"/>
              </a:ext>
            </a:extLst>
          </p:cNvPr>
          <p:cNvSpPr txBox="1"/>
          <p:nvPr/>
        </p:nvSpPr>
        <p:spPr>
          <a:xfrm flipH="1">
            <a:off x="7922734" y="4005007"/>
            <a:ext cx="3342738" cy="1877437"/>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Attend</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Make sure to come along once a month to your 1-hour Book Club discussion</a:t>
            </a:r>
          </a:p>
          <a:p>
            <a:pPr algn="ctr"/>
            <a:endParaRPr lang="en-GB" sz="2800">
              <a:solidFill>
                <a:srgbClr val="643655"/>
              </a:solidFill>
              <a:latin typeface="Avenir Next LT Pro" panose="020B0504020202020204" pitchFamily="34" charset="0"/>
            </a:endParaRPr>
          </a:p>
        </p:txBody>
      </p:sp>
      <p:pic>
        <p:nvPicPr>
          <p:cNvPr id="12" name="Graphic 12" descr="Meeting">
            <a:extLst>
              <a:ext uri="{FF2B5EF4-FFF2-40B4-BE49-F238E27FC236}">
                <a16:creationId xmlns:a16="http://schemas.microsoft.com/office/drawing/2014/main" id="{83771633-E3D1-4217-B9FF-9D471B307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69018" y="2715039"/>
            <a:ext cx="1320247" cy="1345095"/>
          </a:xfrm>
          <a:prstGeom prst="rect">
            <a:avLst/>
          </a:prstGeom>
        </p:spPr>
      </p:pic>
    </p:spTree>
    <p:extLst>
      <p:ext uri="{BB962C8B-B14F-4D97-AF65-F5344CB8AC3E}">
        <p14:creationId xmlns:p14="http://schemas.microsoft.com/office/powerpoint/2010/main" val="197470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BF189BAC-1648-4C4F-93E0-2A8A948C46E7}"/>
              </a:ext>
            </a:extLst>
          </p:cNvPr>
          <p:cNvSpPr/>
          <p:nvPr/>
        </p:nvSpPr>
        <p:spPr>
          <a:xfrm>
            <a:off x="1" y="224579"/>
            <a:ext cx="4345496"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Diagonal Corners Snipped 5">
            <a:extLst>
              <a:ext uri="{FF2B5EF4-FFF2-40B4-BE49-F238E27FC236}">
                <a16:creationId xmlns:a16="http://schemas.microsoft.com/office/drawing/2014/main" id="{31DBF0CB-2B04-4390-8B36-F691348B77DD}"/>
              </a:ext>
            </a:extLst>
          </p:cNvPr>
          <p:cNvSpPr/>
          <p:nvPr/>
        </p:nvSpPr>
        <p:spPr>
          <a:xfrm>
            <a:off x="880844" y="4723002"/>
            <a:ext cx="10427516" cy="1073791"/>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4202884"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Code of Conduct</a:t>
            </a:r>
          </a:p>
        </p:txBody>
      </p:sp>
      <p:sp>
        <p:nvSpPr>
          <p:cNvPr id="5" name="TextBox 4">
            <a:extLst>
              <a:ext uri="{FF2B5EF4-FFF2-40B4-BE49-F238E27FC236}">
                <a16:creationId xmlns:a16="http://schemas.microsoft.com/office/drawing/2014/main" id="{DB716115-250C-4631-BAFE-334409BB167D}"/>
              </a:ext>
            </a:extLst>
          </p:cNvPr>
          <p:cNvSpPr txBox="1"/>
          <p:nvPr/>
        </p:nvSpPr>
        <p:spPr>
          <a:xfrm>
            <a:off x="550877" y="1394794"/>
            <a:ext cx="11090246" cy="4555093"/>
          </a:xfrm>
          <a:prstGeom prst="rect">
            <a:avLst/>
          </a:prstGeom>
          <a:noFill/>
        </p:spPr>
        <p:txBody>
          <a:bodyPr wrap="square">
            <a:spAutoFit/>
          </a:bodyPr>
          <a:lstStyle/>
          <a:p>
            <a:pPr fontAlgn="base"/>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During the Warwick Chemistry Diversity Book Club series, we will be discussing a range of different diversity and inclusion themes. The topics that will be discussed include, but may not be limited to: Race, Gender, Sexual Orientation and Unconscious Bias. </a:t>
            </a:r>
            <a:endParaRPr lang="en-GB" sz="2800">
              <a:solidFill>
                <a:srgbClr val="643655"/>
              </a:solidFill>
              <a:effectLst/>
              <a:latin typeface="Times New Roman" panose="02020603050405020304" pitchFamily="18" charset="0"/>
              <a:ea typeface="Times New Roman" panose="02020603050405020304" pitchFamily="18" charset="0"/>
            </a:endParaRPr>
          </a:p>
          <a:p>
            <a:pPr fontAlgn="base"/>
            <a:endParaRPr lang="en-GB" sz="2800">
              <a:solidFill>
                <a:srgbClr val="643655"/>
              </a:solidFill>
              <a:latin typeface="Avenir Next LT Pro" panose="020B0504020202020204" pitchFamily="34" charset="0"/>
              <a:ea typeface="Times New Roman" panose="02020603050405020304" pitchFamily="18" charset="0"/>
              <a:cs typeface="Calibri" panose="020F0502020204030204" pitchFamily="34" charset="0"/>
            </a:endParaRPr>
          </a:p>
          <a:p>
            <a:pPr fontAlgn="base"/>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It is important to us that you are in a safe, supportive environment to discuss these issues. </a:t>
            </a:r>
          </a:p>
          <a:p>
            <a:pPr fontAlgn="base"/>
            <a:endParaRPr lang="en-GB" sz="2800">
              <a:latin typeface="Avenir Next LT Pro" panose="020B0504020202020204" pitchFamily="34" charset="0"/>
              <a:ea typeface="Times New Roman" panose="02020603050405020304" pitchFamily="18" charset="0"/>
              <a:cs typeface="Calibri" panose="020F0502020204030204" pitchFamily="34" charset="0"/>
            </a:endParaRPr>
          </a:p>
          <a:p>
            <a:pPr algn="ctr" fontAlgn="base"/>
            <a:r>
              <a:rPr lang="en-GB" sz="2400">
                <a:solidFill>
                  <a:schemeClr val="bg1"/>
                </a:solidFill>
                <a:effectLst/>
                <a:latin typeface="Avenir Next LT Pro" panose="020B0504020202020204" pitchFamily="34" charset="0"/>
                <a:ea typeface="Times New Roman" panose="02020603050405020304" pitchFamily="18" charset="0"/>
                <a:cs typeface="Calibri" panose="020F0502020204030204" pitchFamily="34" charset="0"/>
              </a:rPr>
              <a:t>By agreeing to be part of the Warwick Chemistry Diversity Book Club you agree to operate under the “Dignity at Warwick” policy at all times. </a:t>
            </a:r>
          </a:p>
          <a:p>
            <a:pPr fontAlgn="base"/>
            <a:endParaRPr lang="en-GB" sz="18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429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Diagonal Corners Snipped 5">
            <a:extLst>
              <a:ext uri="{FF2B5EF4-FFF2-40B4-BE49-F238E27FC236}">
                <a16:creationId xmlns:a16="http://schemas.microsoft.com/office/drawing/2014/main" id="{1AD29839-7835-4D7F-922E-3AAD2C8A01B7}"/>
              </a:ext>
            </a:extLst>
          </p:cNvPr>
          <p:cNvSpPr/>
          <p:nvPr/>
        </p:nvSpPr>
        <p:spPr>
          <a:xfrm>
            <a:off x="1057013" y="5939406"/>
            <a:ext cx="10284903" cy="694015"/>
          </a:xfrm>
          <a:prstGeom prst="snip2Diag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B716115-250C-4631-BAFE-334409BB167D}"/>
              </a:ext>
            </a:extLst>
          </p:cNvPr>
          <p:cNvSpPr txBox="1"/>
          <p:nvPr/>
        </p:nvSpPr>
        <p:spPr>
          <a:xfrm>
            <a:off x="729842" y="1179885"/>
            <a:ext cx="10922466" cy="5509200"/>
          </a:xfrm>
          <a:prstGeom prst="rect">
            <a:avLst/>
          </a:prstGeom>
          <a:noFill/>
        </p:spPr>
        <p:txBody>
          <a:bodyPr wrap="square">
            <a:spAutoFit/>
          </a:bodyPr>
          <a:lstStyle/>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Behave in a way that respects the rights and dignity of others. </a:t>
            </a: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Times New Roman" panose="02020603050405020304" pitchFamily="18" charset="0"/>
              <a:ea typeface="Times New Roman" panose="02020603050405020304" pitchFamily="18"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Treat others fairly. </a:t>
            </a: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Times New Roman" panose="02020603050405020304" pitchFamily="18" charset="0"/>
              <a:ea typeface="Times New Roman" panose="02020603050405020304" pitchFamily="18"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Display courtesy and good manners in every interaction appreciating that individuals have different styles and expectations. </a:t>
            </a: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Times New Roman" panose="02020603050405020304" pitchFamily="18" charset="0"/>
              <a:ea typeface="Times New Roman" panose="02020603050405020304" pitchFamily="18"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Value differences in others and the contribution they make. </a:t>
            </a: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endParaRP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Times New Roman" panose="02020603050405020304" pitchFamily="18" charset="0"/>
              <a:ea typeface="Times New Roman" panose="02020603050405020304" pitchFamily="18"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Work and study within the University on a co-operative basis.</a:t>
            </a:r>
          </a:p>
          <a:p>
            <a:pPr marL="457200" lvl="0" indent="-457200" fontAlgn="base">
              <a:buSzPct val="100000"/>
              <a:buFont typeface="Arial" panose="020B0604020202020204" pitchFamily="34" charset="0"/>
              <a:buChar char="•"/>
              <a:tabLst>
                <a:tab pos="457200" algn="l"/>
              </a:tabLst>
            </a:pPr>
            <a:endParaRPr lang="en-GB" sz="800">
              <a:solidFill>
                <a:srgbClr val="643655"/>
              </a:solidFill>
              <a:effectLst/>
              <a:latin typeface="Times New Roman" panose="02020603050405020304" pitchFamily="18" charset="0"/>
              <a:ea typeface="Times New Roman" panose="02020603050405020304" pitchFamily="18"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rPr>
              <a:t>Demonstrate a commitment to upholding the University's policies on Equality, Diversity &amp; Inclusion. </a:t>
            </a:r>
            <a:endParaRPr lang="en-GB" sz="2800">
              <a:solidFill>
                <a:srgbClr val="643655"/>
              </a:solidFill>
              <a:effectLst/>
              <a:latin typeface="Times New Roman" panose="02020603050405020304" pitchFamily="18" charset="0"/>
              <a:ea typeface="Times New Roman" panose="02020603050405020304" pitchFamily="18" charset="0"/>
            </a:endParaRPr>
          </a:p>
          <a:p>
            <a:pPr fontAlgn="base"/>
            <a:endParaRPr lang="en-GB">
              <a:effectLst/>
              <a:latin typeface="Times New Roman" panose="02020603050405020304" pitchFamily="18" charset="0"/>
              <a:ea typeface="Times New Roman" panose="02020603050405020304" pitchFamily="18" charset="0"/>
            </a:endParaRPr>
          </a:p>
          <a:p>
            <a:pPr algn="ctr" fontAlgn="base"/>
            <a:r>
              <a:rPr lang="en-GB" sz="2400">
                <a:solidFill>
                  <a:schemeClr val="bg1"/>
                </a:solidFill>
                <a:latin typeface="Avenir Next LT Pro" panose="020B0504020202020204" pitchFamily="34" charset="0"/>
                <a:ea typeface="Times New Roman" panose="02020603050405020304" pitchFamily="18" charset="0"/>
                <a:cs typeface="Calibri" panose="020F0502020204030204" pitchFamily="34" charset="0"/>
              </a:rPr>
              <a:t>Details of how to report an issue can be found in the Participant Guide</a:t>
            </a:r>
            <a:endParaRPr lang="en-GB" sz="2400">
              <a:solidFill>
                <a:schemeClr val="bg1"/>
              </a:solidFill>
              <a:effectLst/>
              <a:latin typeface="Times New Roman" panose="02020603050405020304" pitchFamily="18" charset="0"/>
              <a:ea typeface="Times New Roman" panose="02020603050405020304" pitchFamily="18" charset="0"/>
            </a:endParaRPr>
          </a:p>
        </p:txBody>
      </p:sp>
      <p:sp>
        <p:nvSpPr>
          <p:cNvPr id="10" name="Rectangle: Top Corners One Rounded and One Snipped 9">
            <a:extLst>
              <a:ext uri="{FF2B5EF4-FFF2-40B4-BE49-F238E27FC236}">
                <a16:creationId xmlns:a16="http://schemas.microsoft.com/office/drawing/2014/main" id="{B1582836-DA35-4820-85E4-676D7EAD3CB7}"/>
              </a:ext>
            </a:extLst>
          </p:cNvPr>
          <p:cNvSpPr/>
          <p:nvPr/>
        </p:nvSpPr>
        <p:spPr>
          <a:xfrm>
            <a:off x="1" y="224579"/>
            <a:ext cx="4345496"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73E382F1-71A2-4682-B5D1-12F1393B18D5}"/>
              </a:ext>
            </a:extLst>
          </p:cNvPr>
          <p:cNvSpPr txBox="1"/>
          <p:nvPr/>
        </p:nvSpPr>
        <p:spPr>
          <a:xfrm>
            <a:off x="0" y="224579"/>
            <a:ext cx="4202884"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Code of Conduct</a:t>
            </a:r>
          </a:p>
        </p:txBody>
      </p:sp>
    </p:spTree>
    <p:extLst>
      <p:ext uri="{BB962C8B-B14F-4D97-AF65-F5344CB8AC3E}">
        <p14:creationId xmlns:p14="http://schemas.microsoft.com/office/powerpoint/2010/main" val="4194055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Top Corners One Rounded and One Snipped 2">
            <a:extLst>
              <a:ext uri="{FF2B5EF4-FFF2-40B4-BE49-F238E27FC236}">
                <a16:creationId xmlns:a16="http://schemas.microsoft.com/office/drawing/2014/main" id="{C9B7052D-EEBC-4864-A324-649E788189A7}"/>
              </a:ext>
            </a:extLst>
          </p:cNvPr>
          <p:cNvSpPr/>
          <p:nvPr/>
        </p:nvSpPr>
        <p:spPr>
          <a:xfrm>
            <a:off x="-1" y="224579"/>
            <a:ext cx="1098119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34224" y="224261"/>
            <a:ext cx="10679186" cy="707886"/>
          </a:xfrm>
          <a:prstGeom prst="rect">
            <a:avLst/>
          </a:prstGeom>
          <a:solidFill>
            <a:srgbClr val="643655"/>
          </a:solidFill>
          <a:ln>
            <a:noFill/>
          </a:ln>
        </p:spPr>
        <p:txBody>
          <a:bodyPr wrap="square" rtlCol="0">
            <a:spAutoFit/>
          </a:bodyPr>
          <a:lstStyle/>
          <a:p>
            <a:r>
              <a:rPr lang="en-GB" sz="4000" dirty="0">
                <a:solidFill>
                  <a:schemeClr val="bg1"/>
                </a:solidFill>
                <a:latin typeface="Avenir Next LT Pro" panose="020B0504020202020204" pitchFamily="34" charset="0"/>
              </a:rPr>
              <a:t>What to do if inappropriate behaviour arises</a:t>
            </a:r>
          </a:p>
        </p:txBody>
      </p:sp>
      <p:grpSp>
        <p:nvGrpSpPr>
          <p:cNvPr id="6" name="Group 5">
            <a:extLst>
              <a:ext uri="{FF2B5EF4-FFF2-40B4-BE49-F238E27FC236}">
                <a16:creationId xmlns:a16="http://schemas.microsoft.com/office/drawing/2014/main" id="{5AF8B537-0BC6-4868-B3D3-972CFAFC76ED}"/>
              </a:ext>
            </a:extLst>
          </p:cNvPr>
          <p:cNvGrpSpPr/>
          <p:nvPr/>
        </p:nvGrpSpPr>
        <p:grpSpPr>
          <a:xfrm>
            <a:off x="3229761" y="1482798"/>
            <a:ext cx="5367535" cy="4439829"/>
            <a:chOff x="26628" y="-75916"/>
            <a:chExt cx="4172508" cy="6151434"/>
          </a:xfrm>
          <a:noFill/>
        </p:grpSpPr>
        <p:sp>
          <p:nvSpPr>
            <p:cNvPr id="7" name="Flowchart: Off-page Connector 6">
              <a:extLst>
                <a:ext uri="{FF2B5EF4-FFF2-40B4-BE49-F238E27FC236}">
                  <a16:creationId xmlns:a16="http://schemas.microsoft.com/office/drawing/2014/main" id="{DDCDDC6A-F1F5-4F23-9D8F-147FBC53CEED}"/>
                </a:ext>
              </a:extLst>
            </p:cNvPr>
            <p:cNvSpPr/>
            <p:nvPr/>
          </p:nvSpPr>
          <p:spPr>
            <a:xfrm>
              <a:off x="26631" y="-75916"/>
              <a:ext cx="4172505" cy="1599005"/>
            </a:xfrm>
            <a:prstGeom prst="flowChartOffpageConnector">
              <a:avLst/>
            </a:prstGeom>
            <a:solidFill>
              <a:srgbClr val="E3D7E9">
                <a:alpha val="15686"/>
              </a:srgbClr>
            </a:solidFill>
            <a:ln>
              <a:solidFill>
                <a:schemeClr val="tx1">
                  <a:lumMod val="95000"/>
                  <a:lumOff val="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07000"/>
                </a:lnSpc>
                <a:spcAft>
                  <a:spcPts val="800"/>
                </a:spcAft>
              </a:pP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In cases of minor breach of code of conduct, speak to your session facilitator after the session.</a:t>
              </a:r>
              <a:endParaRPr lang="en-GB" sz="1400" dirty="0">
                <a:effectLst/>
                <a:ea typeface="Calibri" panose="020F0502020204030204" pitchFamily="34" charset="0"/>
                <a:cs typeface="Times New Roman" panose="02020603050405020304" pitchFamily="18" charset="0"/>
              </a:endParaRPr>
            </a:p>
          </p:txBody>
        </p:sp>
        <p:sp>
          <p:nvSpPr>
            <p:cNvPr id="8" name="Flowchart: Off-page Connector 7">
              <a:extLst>
                <a:ext uri="{FF2B5EF4-FFF2-40B4-BE49-F238E27FC236}">
                  <a16:creationId xmlns:a16="http://schemas.microsoft.com/office/drawing/2014/main" id="{A5F42291-97DA-4417-897B-E372DDF1953F}"/>
                </a:ext>
              </a:extLst>
            </p:cNvPr>
            <p:cNvSpPr/>
            <p:nvPr/>
          </p:nvSpPr>
          <p:spPr>
            <a:xfrm>
              <a:off x="26628" y="1599231"/>
              <a:ext cx="4172505" cy="2565319"/>
            </a:xfrm>
            <a:prstGeom prst="flowChartOffpageConnector">
              <a:avLst/>
            </a:prstGeom>
            <a:solidFill>
              <a:srgbClr val="E0D3E7">
                <a:alpha val="69804"/>
              </a:srgb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If you do not feel comfortable speaking </a:t>
              </a:r>
              <a:r>
                <a:rPr lang="en-GB" sz="1600" dirty="0">
                  <a:solidFill>
                    <a:srgbClr val="000000"/>
                  </a:solidFill>
                  <a:latin typeface="Avenir Next LT Pro" panose="020B0504020202020204" pitchFamily="34" charset="0"/>
                  <a:ea typeface="Calibri" panose="020F0502020204030204" pitchFamily="34" charset="0"/>
                  <a:cs typeface="Times New Roman" panose="02020603050405020304" pitchFamily="18" charset="0"/>
                </a:rPr>
                <a:t>to your session facilitator </a:t>
              </a: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please report the incident to</a:t>
              </a:r>
              <a:r>
                <a:rPr lang="en-GB" sz="1600" b="1"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 </a:t>
              </a: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the Book Club facilitators Zoë Ayres (</a:t>
              </a:r>
              <a:r>
                <a:rPr lang="en-GB" sz="1600" u="sng"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hlinkClick r:id="rId2"/>
                </a:rPr>
                <a:t>z.ayres.1@warwick.ac.uk</a:t>
              </a: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 or Bo Kelestyn (</a:t>
              </a: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hlinkClick r:id="rId3"/>
                </a:rPr>
                <a:t>bo.kelestyn@warwick.ac.uk</a:t>
              </a:r>
              <a:r>
                <a:rPr lang="en-GB" sz="1600" kern="1200" dirty="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a:t>
              </a:r>
              <a:endParaRPr lang="en-GB" sz="1400" dirty="0">
                <a:effectLst/>
                <a:ea typeface="Calibri" panose="020F0502020204030204" pitchFamily="34" charset="0"/>
                <a:cs typeface="Times New Roman" panose="02020603050405020304" pitchFamily="18" charset="0"/>
              </a:endParaRPr>
            </a:p>
          </p:txBody>
        </p:sp>
        <p:sp>
          <p:nvSpPr>
            <p:cNvPr id="9" name="Flowchart: Off-page Connector 8">
              <a:extLst>
                <a:ext uri="{FF2B5EF4-FFF2-40B4-BE49-F238E27FC236}">
                  <a16:creationId xmlns:a16="http://schemas.microsoft.com/office/drawing/2014/main" id="{F80865B2-F65C-477C-862A-2240C02E8CA7}"/>
                </a:ext>
              </a:extLst>
            </p:cNvPr>
            <p:cNvSpPr/>
            <p:nvPr/>
          </p:nvSpPr>
          <p:spPr>
            <a:xfrm>
              <a:off x="26631" y="4266043"/>
              <a:ext cx="4172505" cy="1809475"/>
            </a:xfrm>
            <a:prstGeom prst="flowChartOffpageConnector">
              <a:avLst/>
            </a:prstGeom>
            <a:solidFill>
              <a:srgbClr val="E0D3E7"/>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GB" sz="1600" kern="120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If you deem it inappropriate to contact Zoë or Bo for any reason, please report the incident via the </a:t>
              </a:r>
              <a:r>
                <a:rPr lang="en-GB" sz="1600" u="sng" kern="1200">
                  <a:solidFill>
                    <a:srgbClr val="0563C1"/>
                  </a:solidFill>
                  <a:effectLst/>
                  <a:latin typeface="Avenir Next LT Pro" panose="020B0504020202020204" pitchFamily="34" charset="0"/>
                  <a:ea typeface="Calibri" panose="020F0502020204030204" pitchFamily="34" charset="0"/>
                  <a:cs typeface="Times New Roman" panose="02020603050405020304" pitchFamily="18" charset="0"/>
                  <a:hlinkClick r:id="rId4"/>
                </a:rPr>
                <a:t>Warwick Report and Support</a:t>
              </a:r>
              <a:r>
                <a:rPr lang="en-GB" sz="1600" kern="120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 webpage</a:t>
              </a:r>
              <a:r>
                <a:rPr lang="en-GB" sz="1600" b="1" kern="1200">
                  <a:solidFill>
                    <a:srgbClr val="000000"/>
                  </a:solidFill>
                  <a:effectLst/>
                  <a:latin typeface="Avenir Next LT Pro" panose="020B0504020202020204" pitchFamily="34" charset="0"/>
                  <a:ea typeface="Calibri" panose="020F0502020204030204" pitchFamily="34" charset="0"/>
                  <a:cs typeface="Times New Roman" panose="02020603050405020304" pitchFamily="18" charset="0"/>
                </a:rPr>
                <a:t> </a:t>
              </a:r>
              <a:endParaRPr lang="en-GB" sz="1400">
                <a:effectLst/>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4266182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5F386AFDEE2841A2DC4EB686DBE375" ma:contentTypeVersion="8" ma:contentTypeDescription="Create a new document." ma:contentTypeScope="" ma:versionID="4c63a03bcfed2368ca4751cf295a7a5a">
  <xsd:schema xmlns:xsd="http://www.w3.org/2001/XMLSchema" xmlns:xs="http://www.w3.org/2001/XMLSchema" xmlns:p="http://schemas.microsoft.com/office/2006/metadata/properties" xmlns:ns2="f617a0c9-1bf0-4480-b436-a94c9b9ef0a6" targetNamespace="http://schemas.microsoft.com/office/2006/metadata/properties" ma:root="true" ma:fieldsID="ae4bde97fea7b6537fbd8a4a260a2b39" ns2:_="">
    <xsd:import namespace="f617a0c9-1bf0-4480-b436-a94c9b9ef0a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17a0c9-1bf0-4480-b436-a94c9b9ef0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7DA2F4-C602-4966-ACBF-8867CF5C543C}">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617a0c9-1bf0-4480-b436-a94c9b9ef0a6"/>
    <ds:schemaRef ds:uri="http://www.w3.org/XML/1998/namespace"/>
  </ds:schemaRefs>
</ds:datastoreItem>
</file>

<file path=customXml/itemProps2.xml><?xml version="1.0" encoding="utf-8"?>
<ds:datastoreItem xmlns:ds="http://schemas.openxmlformats.org/officeDocument/2006/customXml" ds:itemID="{DB08468B-4846-4EB4-AF2A-A316D300BC5E}">
  <ds:schemaRefs>
    <ds:schemaRef ds:uri="f617a0c9-1bf0-4480-b436-a94c9b9ef0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ECD9AE4-DE4E-41A6-8B10-C98A57645F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215</TotalTime>
  <Words>2339</Words>
  <Application>Microsoft Office PowerPoint</Application>
  <PresentationFormat>Widescreen</PresentationFormat>
  <Paragraphs>217</Paragraphs>
  <Slides>27</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Abadi</vt:lpstr>
      <vt:lpstr>Abadi Extra Light</vt:lpstr>
      <vt:lpstr>Amiko</vt:lpstr>
      <vt:lpstr>Arial</vt:lpstr>
      <vt:lpstr>Avenir Next LT Pro</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Ayres, Zoë</dc:creator>
  <cp:lastModifiedBy>Ayres, Zoë</cp:lastModifiedBy>
  <cp:revision>337</cp:revision>
  <dcterms:created xsi:type="dcterms:W3CDTF">2020-11-26T17:50:51Z</dcterms:created>
  <dcterms:modified xsi:type="dcterms:W3CDTF">2021-01-20T13:02:28Z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0x0101009A5F386AFDEE2841A2DC4EB686DBE375</vt:lpwstr>
  </property>
</Properties>
</file>