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2" r:id="rId3"/>
    <p:sldId id="263" r:id="rId4"/>
    <p:sldId id="257" r:id="rId5"/>
    <p:sldId id="259" r:id="rId6"/>
    <p:sldId id="260" r:id="rId7"/>
    <p:sldId id="258" r:id="rId8"/>
    <p:sldId id="264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361761-F3FE-4CD9-BFA5-FD064DD5F7B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1B509DFA-70E8-4D3A-8E24-595CEC01F032}">
      <dgm:prSet/>
      <dgm:spPr/>
      <dgm:t>
        <a:bodyPr/>
        <a:lstStyle/>
        <a:p>
          <a:pPr rtl="0"/>
          <a:r>
            <a:rPr lang="en-GB" dirty="0" smtClean="0"/>
            <a:t>What is the purpose of the method?</a:t>
          </a:r>
          <a:endParaRPr lang="en-GB" dirty="0"/>
        </a:p>
      </dgm:t>
    </dgm:pt>
    <dgm:pt modelId="{9B4B2B29-35D3-4AD8-A5C2-A3D1A8BF1546}" type="parTrans" cxnId="{E9EC6E3C-8AC5-45F0-8383-4BE56A926B59}">
      <dgm:prSet/>
      <dgm:spPr/>
      <dgm:t>
        <a:bodyPr/>
        <a:lstStyle/>
        <a:p>
          <a:endParaRPr lang="en-GB"/>
        </a:p>
      </dgm:t>
    </dgm:pt>
    <dgm:pt modelId="{B2F66E40-C591-4674-9AF5-07BBC3C10AFF}" type="sibTrans" cxnId="{E9EC6E3C-8AC5-45F0-8383-4BE56A926B59}">
      <dgm:prSet/>
      <dgm:spPr/>
      <dgm:t>
        <a:bodyPr/>
        <a:lstStyle/>
        <a:p>
          <a:endParaRPr lang="en-GB"/>
        </a:p>
      </dgm:t>
    </dgm:pt>
    <dgm:pt modelId="{3ED3904A-FD7F-4EC9-8FF6-E3756F55A14A}">
      <dgm:prSet/>
      <dgm:spPr/>
      <dgm:t>
        <a:bodyPr/>
        <a:lstStyle/>
        <a:p>
          <a:pPr rtl="0"/>
          <a:r>
            <a:rPr lang="en-GB" dirty="0" smtClean="0"/>
            <a:t>What is the analyte, and is there more than one?</a:t>
          </a:r>
          <a:endParaRPr lang="en-GB" dirty="0"/>
        </a:p>
      </dgm:t>
    </dgm:pt>
    <dgm:pt modelId="{EFBEB882-B45B-4E47-8F58-B29FB195D5DB}" type="parTrans" cxnId="{BF68DE82-2D74-4A53-9CB2-73665AA94B31}">
      <dgm:prSet/>
      <dgm:spPr/>
      <dgm:t>
        <a:bodyPr/>
        <a:lstStyle/>
        <a:p>
          <a:endParaRPr lang="en-GB"/>
        </a:p>
      </dgm:t>
    </dgm:pt>
    <dgm:pt modelId="{F6819081-2314-4233-8EC3-D6C5389968D9}" type="sibTrans" cxnId="{BF68DE82-2D74-4A53-9CB2-73665AA94B31}">
      <dgm:prSet/>
      <dgm:spPr/>
      <dgm:t>
        <a:bodyPr/>
        <a:lstStyle/>
        <a:p>
          <a:endParaRPr lang="en-GB"/>
        </a:p>
      </dgm:t>
    </dgm:pt>
    <dgm:pt modelId="{A6CD854A-2ECE-4245-BB7A-7E765D855487}">
      <dgm:prSet/>
      <dgm:spPr/>
      <dgm:t>
        <a:bodyPr/>
        <a:lstStyle/>
        <a:p>
          <a:pPr rtl="0"/>
          <a:r>
            <a:rPr lang="en-GB" dirty="0" smtClean="0"/>
            <a:t>What is the sample for analysis?</a:t>
          </a:r>
          <a:endParaRPr lang="en-GB" dirty="0"/>
        </a:p>
      </dgm:t>
    </dgm:pt>
    <dgm:pt modelId="{8AEA6D96-3066-4D8D-A5DA-3D18FBD855BE}" type="parTrans" cxnId="{AC8FCEEA-D658-4C08-92D3-94A04499168C}">
      <dgm:prSet/>
      <dgm:spPr/>
      <dgm:t>
        <a:bodyPr/>
        <a:lstStyle/>
        <a:p>
          <a:endParaRPr lang="en-GB"/>
        </a:p>
      </dgm:t>
    </dgm:pt>
    <dgm:pt modelId="{EB23BC8B-2D9D-4C1A-9148-33034E9A77E1}" type="sibTrans" cxnId="{AC8FCEEA-D658-4C08-92D3-94A04499168C}">
      <dgm:prSet/>
      <dgm:spPr/>
      <dgm:t>
        <a:bodyPr/>
        <a:lstStyle/>
        <a:p>
          <a:endParaRPr lang="en-GB"/>
        </a:p>
      </dgm:t>
    </dgm:pt>
    <dgm:pt modelId="{61A11674-1C0C-42A2-9EA5-011496E60372}">
      <dgm:prSet/>
      <dgm:spPr/>
      <dgm:t>
        <a:bodyPr/>
        <a:lstStyle/>
        <a:p>
          <a:pPr rtl="0"/>
          <a:r>
            <a:rPr lang="en-GB" dirty="0" smtClean="0"/>
            <a:t>Do you need quantification?</a:t>
          </a:r>
          <a:endParaRPr lang="en-GB" dirty="0"/>
        </a:p>
      </dgm:t>
    </dgm:pt>
    <dgm:pt modelId="{FABBE918-25AC-416E-B42D-A85CB8B83240}" type="parTrans" cxnId="{85E44159-EBD5-4B21-9251-F08F1A4B72CE}">
      <dgm:prSet/>
      <dgm:spPr/>
      <dgm:t>
        <a:bodyPr/>
        <a:lstStyle/>
        <a:p>
          <a:endParaRPr lang="en-GB"/>
        </a:p>
      </dgm:t>
    </dgm:pt>
    <dgm:pt modelId="{84598C63-3578-4F4D-9AD4-B55628B06BBB}" type="sibTrans" cxnId="{85E44159-EBD5-4B21-9251-F08F1A4B72CE}">
      <dgm:prSet/>
      <dgm:spPr/>
      <dgm:t>
        <a:bodyPr/>
        <a:lstStyle/>
        <a:p>
          <a:endParaRPr lang="en-GB"/>
        </a:p>
      </dgm:t>
    </dgm:pt>
    <dgm:pt modelId="{411D01D7-435E-4BCC-BCE4-01B6471D7E12}">
      <dgm:prSet/>
      <dgm:spPr/>
      <dgm:t>
        <a:bodyPr/>
        <a:lstStyle/>
        <a:p>
          <a:pPr rtl="0"/>
          <a:r>
            <a:rPr lang="en-GB" dirty="0" smtClean="0"/>
            <a:t>What level of effort is appropriate and what resources are available?</a:t>
          </a:r>
          <a:endParaRPr lang="en-GB" dirty="0"/>
        </a:p>
      </dgm:t>
    </dgm:pt>
    <dgm:pt modelId="{7BFBB641-BECE-41DA-8A13-F4CFBAA03E74}" type="parTrans" cxnId="{325DD034-7F7C-4CE2-89E2-E9F0EE03B475}">
      <dgm:prSet/>
      <dgm:spPr/>
      <dgm:t>
        <a:bodyPr/>
        <a:lstStyle/>
        <a:p>
          <a:endParaRPr lang="en-GB"/>
        </a:p>
      </dgm:t>
    </dgm:pt>
    <dgm:pt modelId="{5E49158F-CE47-4D8F-B804-BA4E5B9B17A9}" type="sibTrans" cxnId="{325DD034-7F7C-4CE2-89E2-E9F0EE03B475}">
      <dgm:prSet/>
      <dgm:spPr/>
      <dgm:t>
        <a:bodyPr/>
        <a:lstStyle/>
        <a:p>
          <a:endParaRPr lang="en-GB"/>
        </a:p>
      </dgm:t>
    </dgm:pt>
    <dgm:pt modelId="{60820E06-7D73-4C35-B2E1-88DB25133693}">
      <dgm:prSet/>
      <dgm:spPr/>
      <dgm:t>
        <a:bodyPr/>
        <a:lstStyle/>
        <a:p>
          <a:pPr rtl="0"/>
          <a:r>
            <a:rPr lang="en-GB" dirty="0" smtClean="0"/>
            <a:t>What are the desired method criteria</a:t>
          </a:r>
          <a:endParaRPr lang="en-GB" dirty="0"/>
        </a:p>
      </dgm:t>
    </dgm:pt>
    <dgm:pt modelId="{56B762DB-D00E-490F-A496-F1CB6C1CE54F}" type="parTrans" cxnId="{AFA8C993-399B-4F1F-8814-1807620F91A4}">
      <dgm:prSet/>
      <dgm:spPr/>
      <dgm:t>
        <a:bodyPr/>
        <a:lstStyle/>
        <a:p>
          <a:endParaRPr lang="en-GB"/>
        </a:p>
      </dgm:t>
    </dgm:pt>
    <dgm:pt modelId="{3903934D-B82D-438F-B9FF-2FE2A876144B}" type="sibTrans" cxnId="{AFA8C993-399B-4F1F-8814-1807620F91A4}">
      <dgm:prSet/>
      <dgm:spPr/>
      <dgm:t>
        <a:bodyPr/>
        <a:lstStyle/>
        <a:p>
          <a:endParaRPr lang="en-GB"/>
        </a:p>
      </dgm:t>
    </dgm:pt>
    <dgm:pt modelId="{4E6FFC9A-8814-47B4-9501-2FF2B6D3C17B}">
      <dgm:prSet/>
      <dgm:spPr/>
      <dgm:t>
        <a:bodyPr/>
        <a:lstStyle/>
        <a:p>
          <a:pPr rtl="0"/>
          <a:r>
            <a:rPr lang="en-GB" dirty="0" smtClean="0"/>
            <a:t>Minimum resolution, maximum runtime, accuracy and precision</a:t>
          </a:r>
          <a:endParaRPr lang="en-GB" dirty="0"/>
        </a:p>
      </dgm:t>
    </dgm:pt>
    <dgm:pt modelId="{95A50856-26C6-4117-8E55-10DB4CC337EA}" type="parTrans" cxnId="{EB31897B-AEC1-4BD0-8A7C-2BA04ACBE7EA}">
      <dgm:prSet/>
      <dgm:spPr/>
      <dgm:t>
        <a:bodyPr/>
        <a:lstStyle/>
        <a:p>
          <a:endParaRPr lang="en-GB"/>
        </a:p>
      </dgm:t>
    </dgm:pt>
    <dgm:pt modelId="{B7216A46-EA92-4AC2-81EC-1FB87FE3D424}" type="sibTrans" cxnId="{EB31897B-AEC1-4BD0-8A7C-2BA04ACBE7EA}">
      <dgm:prSet/>
      <dgm:spPr/>
      <dgm:t>
        <a:bodyPr/>
        <a:lstStyle/>
        <a:p>
          <a:endParaRPr lang="en-GB"/>
        </a:p>
      </dgm:t>
    </dgm:pt>
    <dgm:pt modelId="{E3B03ABC-C417-49AD-8769-704A39ED7A63}" type="pres">
      <dgm:prSet presAssocID="{49361761-F3FE-4CD9-BFA5-FD064DD5F7B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3A8CB64-F01A-4B6E-87FB-1746A841C125}" type="pres">
      <dgm:prSet presAssocID="{49361761-F3FE-4CD9-BFA5-FD064DD5F7B0}" presName="arrow" presStyleLbl="bgShp" presStyleIdx="0" presStyleCnt="1"/>
      <dgm:spPr/>
    </dgm:pt>
    <dgm:pt modelId="{59FEAB8A-3461-4DFB-8AEB-5CDC60075484}" type="pres">
      <dgm:prSet presAssocID="{49361761-F3FE-4CD9-BFA5-FD064DD5F7B0}" presName="linearProcess" presStyleCnt="0"/>
      <dgm:spPr/>
    </dgm:pt>
    <dgm:pt modelId="{2BF5CFE2-463D-43D4-A4F8-2FE6FE445E67}" type="pres">
      <dgm:prSet presAssocID="{1B509DFA-70E8-4D3A-8E24-595CEC01F032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15ADC0-8A1E-4386-ABBA-262100D8E781}" type="pres">
      <dgm:prSet presAssocID="{B2F66E40-C591-4674-9AF5-07BBC3C10AFF}" presName="sibTrans" presStyleCnt="0"/>
      <dgm:spPr/>
    </dgm:pt>
    <dgm:pt modelId="{68B95A50-7F42-4305-8251-510A13997CC8}" type="pres">
      <dgm:prSet presAssocID="{3ED3904A-FD7F-4EC9-8FF6-E3756F55A14A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D8BFA3-3AD2-48C5-A67F-D0A9C698D35D}" type="pres">
      <dgm:prSet presAssocID="{F6819081-2314-4233-8EC3-D6C5389968D9}" presName="sibTrans" presStyleCnt="0"/>
      <dgm:spPr/>
    </dgm:pt>
    <dgm:pt modelId="{7789348D-9209-4F99-A75D-94702FB5EFE1}" type="pres">
      <dgm:prSet presAssocID="{A6CD854A-2ECE-4245-BB7A-7E765D855487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F8427B-647B-4D64-AFE3-9EF60FCA8BC0}" type="pres">
      <dgm:prSet presAssocID="{EB23BC8B-2D9D-4C1A-9148-33034E9A77E1}" presName="sibTrans" presStyleCnt="0"/>
      <dgm:spPr/>
    </dgm:pt>
    <dgm:pt modelId="{D41C6207-E296-4394-915E-7DE84543BFF3}" type="pres">
      <dgm:prSet presAssocID="{61A11674-1C0C-42A2-9EA5-011496E60372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88E70B-A3FA-4E39-B953-B11B9A08CF21}" type="pres">
      <dgm:prSet presAssocID="{84598C63-3578-4F4D-9AD4-B55628B06BBB}" presName="sibTrans" presStyleCnt="0"/>
      <dgm:spPr/>
    </dgm:pt>
    <dgm:pt modelId="{6C7C4746-2E52-43E0-BAAA-87B1E8A5CEDA}" type="pres">
      <dgm:prSet presAssocID="{411D01D7-435E-4BCC-BCE4-01B6471D7E12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836207-A89B-4B87-A175-64B656256EBD}" type="pres">
      <dgm:prSet presAssocID="{5E49158F-CE47-4D8F-B804-BA4E5B9B17A9}" presName="sibTrans" presStyleCnt="0"/>
      <dgm:spPr/>
    </dgm:pt>
    <dgm:pt modelId="{1F17BE6C-71AA-4849-8713-4FAB18003389}" type="pres">
      <dgm:prSet presAssocID="{60820E06-7D73-4C35-B2E1-88DB25133693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25DD034-7F7C-4CE2-89E2-E9F0EE03B475}" srcId="{49361761-F3FE-4CD9-BFA5-FD064DD5F7B0}" destId="{411D01D7-435E-4BCC-BCE4-01B6471D7E12}" srcOrd="4" destOrd="0" parTransId="{7BFBB641-BECE-41DA-8A13-F4CFBAA03E74}" sibTransId="{5E49158F-CE47-4D8F-B804-BA4E5B9B17A9}"/>
    <dgm:cxn modelId="{AC8FCEEA-D658-4C08-92D3-94A04499168C}" srcId="{49361761-F3FE-4CD9-BFA5-FD064DD5F7B0}" destId="{A6CD854A-2ECE-4245-BB7A-7E765D855487}" srcOrd="2" destOrd="0" parTransId="{8AEA6D96-3066-4D8D-A5DA-3D18FBD855BE}" sibTransId="{EB23BC8B-2D9D-4C1A-9148-33034E9A77E1}"/>
    <dgm:cxn modelId="{E9EC6E3C-8AC5-45F0-8383-4BE56A926B59}" srcId="{49361761-F3FE-4CD9-BFA5-FD064DD5F7B0}" destId="{1B509DFA-70E8-4D3A-8E24-595CEC01F032}" srcOrd="0" destOrd="0" parTransId="{9B4B2B29-35D3-4AD8-A5C2-A3D1A8BF1546}" sibTransId="{B2F66E40-C591-4674-9AF5-07BBC3C10AFF}"/>
    <dgm:cxn modelId="{AFA8C993-399B-4F1F-8814-1807620F91A4}" srcId="{49361761-F3FE-4CD9-BFA5-FD064DD5F7B0}" destId="{60820E06-7D73-4C35-B2E1-88DB25133693}" srcOrd="5" destOrd="0" parTransId="{56B762DB-D00E-490F-A496-F1CB6C1CE54F}" sibTransId="{3903934D-B82D-438F-B9FF-2FE2A876144B}"/>
    <dgm:cxn modelId="{CBFED79B-1BA0-4F96-BD89-1CAF4DCB5BC1}" type="presOf" srcId="{4E6FFC9A-8814-47B4-9501-2FF2B6D3C17B}" destId="{1F17BE6C-71AA-4849-8713-4FAB18003389}" srcOrd="0" destOrd="1" presId="urn:microsoft.com/office/officeart/2005/8/layout/hProcess9"/>
    <dgm:cxn modelId="{BDFFA5B6-0CB2-4F73-AB18-43430848D5B3}" type="presOf" srcId="{1B509DFA-70E8-4D3A-8E24-595CEC01F032}" destId="{2BF5CFE2-463D-43D4-A4F8-2FE6FE445E67}" srcOrd="0" destOrd="0" presId="urn:microsoft.com/office/officeart/2005/8/layout/hProcess9"/>
    <dgm:cxn modelId="{8632A2C8-2765-4F38-AB78-3EB72409A0D0}" type="presOf" srcId="{A6CD854A-2ECE-4245-BB7A-7E765D855487}" destId="{7789348D-9209-4F99-A75D-94702FB5EFE1}" srcOrd="0" destOrd="0" presId="urn:microsoft.com/office/officeart/2005/8/layout/hProcess9"/>
    <dgm:cxn modelId="{BF68DE82-2D74-4A53-9CB2-73665AA94B31}" srcId="{49361761-F3FE-4CD9-BFA5-FD064DD5F7B0}" destId="{3ED3904A-FD7F-4EC9-8FF6-E3756F55A14A}" srcOrd="1" destOrd="0" parTransId="{EFBEB882-B45B-4E47-8F58-B29FB195D5DB}" sibTransId="{F6819081-2314-4233-8EC3-D6C5389968D9}"/>
    <dgm:cxn modelId="{EB31897B-AEC1-4BD0-8A7C-2BA04ACBE7EA}" srcId="{60820E06-7D73-4C35-B2E1-88DB25133693}" destId="{4E6FFC9A-8814-47B4-9501-2FF2B6D3C17B}" srcOrd="0" destOrd="0" parTransId="{95A50856-26C6-4117-8E55-10DB4CC337EA}" sibTransId="{B7216A46-EA92-4AC2-81EC-1FB87FE3D424}"/>
    <dgm:cxn modelId="{49B269EE-BAF9-4E29-8379-0E174549F46A}" type="presOf" srcId="{49361761-F3FE-4CD9-BFA5-FD064DD5F7B0}" destId="{E3B03ABC-C417-49AD-8769-704A39ED7A63}" srcOrd="0" destOrd="0" presId="urn:microsoft.com/office/officeart/2005/8/layout/hProcess9"/>
    <dgm:cxn modelId="{685A4861-8C10-40D3-8834-6C3B3CBA722D}" type="presOf" srcId="{3ED3904A-FD7F-4EC9-8FF6-E3756F55A14A}" destId="{68B95A50-7F42-4305-8251-510A13997CC8}" srcOrd="0" destOrd="0" presId="urn:microsoft.com/office/officeart/2005/8/layout/hProcess9"/>
    <dgm:cxn modelId="{85E44159-EBD5-4B21-9251-F08F1A4B72CE}" srcId="{49361761-F3FE-4CD9-BFA5-FD064DD5F7B0}" destId="{61A11674-1C0C-42A2-9EA5-011496E60372}" srcOrd="3" destOrd="0" parTransId="{FABBE918-25AC-416E-B42D-A85CB8B83240}" sibTransId="{84598C63-3578-4F4D-9AD4-B55628B06BBB}"/>
    <dgm:cxn modelId="{C6485B8E-97AB-4836-ACCE-95BC80C89246}" type="presOf" srcId="{61A11674-1C0C-42A2-9EA5-011496E60372}" destId="{D41C6207-E296-4394-915E-7DE84543BFF3}" srcOrd="0" destOrd="0" presId="urn:microsoft.com/office/officeart/2005/8/layout/hProcess9"/>
    <dgm:cxn modelId="{3E8DAE25-4A80-4EDE-9279-B66CB9BDE4BA}" type="presOf" srcId="{60820E06-7D73-4C35-B2E1-88DB25133693}" destId="{1F17BE6C-71AA-4849-8713-4FAB18003389}" srcOrd="0" destOrd="0" presId="urn:microsoft.com/office/officeart/2005/8/layout/hProcess9"/>
    <dgm:cxn modelId="{294ABE04-507F-494E-9416-BCEA5D5A5CF4}" type="presOf" srcId="{411D01D7-435E-4BCC-BCE4-01B6471D7E12}" destId="{6C7C4746-2E52-43E0-BAAA-87B1E8A5CEDA}" srcOrd="0" destOrd="0" presId="urn:microsoft.com/office/officeart/2005/8/layout/hProcess9"/>
    <dgm:cxn modelId="{AC8C2E6B-BEAA-40B0-9ECA-9EA1CD1F9541}" type="presParOf" srcId="{E3B03ABC-C417-49AD-8769-704A39ED7A63}" destId="{83A8CB64-F01A-4B6E-87FB-1746A841C125}" srcOrd="0" destOrd="0" presId="urn:microsoft.com/office/officeart/2005/8/layout/hProcess9"/>
    <dgm:cxn modelId="{CAE51231-EEBE-450C-B427-3B5FC72B4469}" type="presParOf" srcId="{E3B03ABC-C417-49AD-8769-704A39ED7A63}" destId="{59FEAB8A-3461-4DFB-8AEB-5CDC60075484}" srcOrd="1" destOrd="0" presId="urn:microsoft.com/office/officeart/2005/8/layout/hProcess9"/>
    <dgm:cxn modelId="{04FEF7D1-045F-4804-9510-2AE440788E90}" type="presParOf" srcId="{59FEAB8A-3461-4DFB-8AEB-5CDC60075484}" destId="{2BF5CFE2-463D-43D4-A4F8-2FE6FE445E67}" srcOrd="0" destOrd="0" presId="urn:microsoft.com/office/officeart/2005/8/layout/hProcess9"/>
    <dgm:cxn modelId="{D1D6BD7F-28F7-4B46-AC8F-C756F9E78BBB}" type="presParOf" srcId="{59FEAB8A-3461-4DFB-8AEB-5CDC60075484}" destId="{9B15ADC0-8A1E-4386-ABBA-262100D8E781}" srcOrd="1" destOrd="0" presId="urn:microsoft.com/office/officeart/2005/8/layout/hProcess9"/>
    <dgm:cxn modelId="{EB1316BC-D20D-4DD2-9F49-48338D487E57}" type="presParOf" srcId="{59FEAB8A-3461-4DFB-8AEB-5CDC60075484}" destId="{68B95A50-7F42-4305-8251-510A13997CC8}" srcOrd="2" destOrd="0" presId="urn:microsoft.com/office/officeart/2005/8/layout/hProcess9"/>
    <dgm:cxn modelId="{B9B73431-1451-4596-8600-A1D7387D7C50}" type="presParOf" srcId="{59FEAB8A-3461-4DFB-8AEB-5CDC60075484}" destId="{F4D8BFA3-3AD2-48C5-A67F-D0A9C698D35D}" srcOrd="3" destOrd="0" presId="urn:microsoft.com/office/officeart/2005/8/layout/hProcess9"/>
    <dgm:cxn modelId="{55BDA0AA-42C3-49D1-BB58-1D314FA9FF77}" type="presParOf" srcId="{59FEAB8A-3461-4DFB-8AEB-5CDC60075484}" destId="{7789348D-9209-4F99-A75D-94702FB5EFE1}" srcOrd="4" destOrd="0" presId="urn:microsoft.com/office/officeart/2005/8/layout/hProcess9"/>
    <dgm:cxn modelId="{6E152061-39FB-4024-98DB-5636884E261E}" type="presParOf" srcId="{59FEAB8A-3461-4DFB-8AEB-5CDC60075484}" destId="{C3F8427B-647B-4D64-AFE3-9EF60FCA8BC0}" srcOrd="5" destOrd="0" presId="urn:microsoft.com/office/officeart/2005/8/layout/hProcess9"/>
    <dgm:cxn modelId="{79799D3F-B948-48E6-9027-F51FEC5B909E}" type="presParOf" srcId="{59FEAB8A-3461-4DFB-8AEB-5CDC60075484}" destId="{D41C6207-E296-4394-915E-7DE84543BFF3}" srcOrd="6" destOrd="0" presId="urn:microsoft.com/office/officeart/2005/8/layout/hProcess9"/>
    <dgm:cxn modelId="{20D60737-7E74-494B-B6AF-4AF412423674}" type="presParOf" srcId="{59FEAB8A-3461-4DFB-8AEB-5CDC60075484}" destId="{8488E70B-A3FA-4E39-B953-B11B9A08CF21}" srcOrd="7" destOrd="0" presId="urn:microsoft.com/office/officeart/2005/8/layout/hProcess9"/>
    <dgm:cxn modelId="{3C7DB4A0-9031-40D0-919C-70CF50F5ECBB}" type="presParOf" srcId="{59FEAB8A-3461-4DFB-8AEB-5CDC60075484}" destId="{6C7C4746-2E52-43E0-BAAA-87B1E8A5CEDA}" srcOrd="8" destOrd="0" presId="urn:microsoft.com/office/officeart/2005/8/layout/hProcess9"/>
    <dgm:cxn modelId="{FF30EFED-63F8-4947-8230-45A727AF2196}" type="presParOf" srcId="{59FEAB8A-3461-4DFB-8AEB-5CDC60075484}" destId="{67836207-A89B-4B87-A175-64B656256EBD}" srcOrd="9" destOrd="0" presId="urn:microsoft.com/office/officeart/2005/8/layout/hProcess9"/>
    <dgm:cxn modelId="{AB68AD51-6A56-47BC-85DD-7E212DEB395A}" type="presParOf" srcId="{59FEAB8A-3461-4DFB-8AEB-5CDC60075484}" destId="{1F17BE6C-71AA-4849-8713-4FAB18003389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165950-18F8-4D07-8D7D-F705F4801240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A153F601-05C9-4E77-8DE8-7DA429916209}">
      <dgm:prSet/>
      <dgm:spPr/>
      <dgm:t>
        <a:bodyPr/>
        <a:lstStyle/>
        <a:p>
          <a:pPr rtl="0"/>
          <a:r>
            <a:rPr lang="en-GB" dirty="0" smtClean="0"/>
            <a:t>Isocratic</a:t>
          </a:r>
          <a:endParaRPr lang="en-GB" dirty="0"/>
        </a:p>
      </dgm:t>
    </dgm:pt>
    <dgm:pt modelId="{B22B206C-49B8-4DE9-B42D-7365B082F07F}" type="parTrans" cxnId="{28D169F5-4414-4480-A798-788824C38E9D}">
      <dgm:prSet/>
      <dgm:spPr/>
      <dgm:t>
        <a:bodyPr/>
        <a:lstStyle/>
        <a:p>
          <a:endParaRPr lang="en-GB"/>
        </a:p>
      </dgm:t>
    </dgm:pt>
    <dgm:pt modelId="{3D65853C-1E9C-4279-B872-8947A06BA791}" type="sibTrans" cxnId="{28D169F5-4414-4480-A798-788824C38E9D}">
      <dgm:prSet/>
      <dgm:spPr/>
      <dgm:t>
        <a:bodyPr/>
        <a:lstStyle/>
        <a:p>
          <a:endParaRPr lang="en-GB"/>
        </a:p>
      </dgm:t>
    </dgm:pt>
    <dgm:pt modelId="{A89C9CFE-982B-46C6-976B-16012F558824}">
      <dgm:prSet/>
      <dgm:spPr/>
      <dgm:t>
        <a:bodyPr/>
        <a:lstStyle/>
        <a:p>
          <a:pPr rtl="0"/>
          <a:r>
            <a:rPr lang="en-GB" i="1" dirty="0" smtClean="0"/>
            <a:t>Can be useful to obtain the best resolution for a critical pair</a:t>
          </a:r>
          <a:endParaRPr lang="en-GB" dirty="0"/>
        </a:p>
      </dgm:t>
    </dgm:pt>
    <dgm:pt modelId="{485C47D4-C12E-4394-9C0F-2E57FCEB8364}" type="parTrans" cxnId="{FD345EB4-EF93-4AB7-AADB-1840C4D8E2C8}">
      <dgm:prSet/>
      <dgm:spPr/>
      <dgm:t>
        <a:bodyPr/>
        <a:lstStyle/>
        <a:p>
          <a:endParaRPr lang="en-GB"/>
        </a:p>
      </dgm:t>
    </dgm:pt>
    <dgm:pt modelId="{9E0D432D-AC7D-4000-B69E-196A06EA79FD}" type="sibTrans" cxnId="{FD345EB4-EF93-4AB7-AADB-1840C4D8E2C8}">
      <dgm:prSet/>
      <dgm:spPr/>
      <dgm:t>
        <a:bodyPr/>
        <a:lstStyle/>
        <a:p>
          <a:endParaRPr lang="en-GB"/>
        </a:p>
      </dgm:t>
    </dgm:pt>
    <dgm:pt modelId="{E68FF2B6-FD4B-478C-9484-0C64365AC559}">
      <dgm:prSet/>
      <dgm:spPr/>
      <dgm:t>
        <a:bodyPr/>
        <a:lstStyle/>
        <a:p>
          <a:pPr rtl="0"/>
          <a:r>
            <a:rPr lang="en-GB" i="1" dirty="0" smtClean="0"/>
            <a:t>To separate one peak in a complex sample</a:t>
          </a:r>
          <a:endParaRPr lang="en-GB" dirty="0"/>
        </a:p>
      </dgm:t>
    </dgm:pt>
    <dgm:pt modelId="{19586475-C92E-4EA9-A28B-DAAFB2AAC390}" type="parTrans" cxnId="{016D008A-68DE-4FBB-8C6A-21E4DC3479FD}">
      <dgm:prSet/>
      <dgm:spPr/>
      <dgm:t>
        <a:bodyPr/>
        <a:lstStyle/>
        <a:p>
          <a:endParaRPr lang="en-GB"/>
        </a:p>
      </dgm:t>
    </dgm:pt>
    <dgm:pt modelId="{382CBDF6-DC19-4EF1-853F-51170D140E5B}" type="sibTrans" cxnId="{016D008A-68DE-4FBB-8C6A-21E4DC3479FD}">
      <dgm:prSet/>
      <dgm:spPr/>
      <dgm:t>
        <a:bodyPr/>
        <a:lstStyle/>
        <a:p>
          <a:endParaRPr lang="en-GB"/>
        </a:p>
      </dgm:t>
    </dgm:pt>
    <dgm:pt modelId="{8EBC33FE-FD5E-4503-A7FD-0164A775F5AB}">
      <dgm:prSet/>
      <dgm:spPr/>
      <dgm:t>
        <a:bodyPr/>
        <a:lstStyle/>
        <a:p>
          <a:pPr rtl="0"/>
          <a:r>
            <a:rPr lang="en-GB" dirty="0" smtClean="0"/>
            <a:t>Gradient</a:t>
          </a:r>
          <a:endParaRPr lang="en-GB" dirty="0"/>
        </a:p>
      </dgm:t>
    </dgm:pt>
    <dgm:pt modelId="{D6BFF05E-DE03-4FFB-88FE-506877A257D2}" type="parTrans" cxnId="{9F4A0638-DE1A-4906-8407-F3305937A9BB}">
      <dgm:prSet/>
      <dgm:spPr/>
      <dgm:t>
        <a:bodyPr/>
        <a:lstStyle/>
        <a:p>
          <a:endParaRPr lang="en-GB"/>
        </a:p>
      </dgm:t>
    </dgm:pt>
    <dgm:pt modelId="{5553669F-D54C-444E-8F80-A4FE1B6E9394}" type="sibTrans" cxnId="{9F4A0638-DE1A-4906-8407-F3305937A9BB}">
      <dgm:prSet/>
      <dgm:spPr/>
      <dgm:t>
        <a:bodyPr/>
        <a:lstStyle/>
        <a:p>
          <a:endParaRPr lang="en-GB"/>
        </a:p>
      </dgm:t>
    </dgm:pt>
    <dgm:pt modelId="{3154D415-0353-41F5-9F72-8D0186B11CAD}">
      <dgm:prSet/>
      <dgm:spPr/>
      <dgm:t>
        <a:bodyPr/>
        <a:lstStyle/>
        <a:p>
          <a:pPr rtl="0"/>
          <a:r>
            <a:rPr lang="en-GB" i="1" dirty="0" smtClean="0"/>
            <a:t>Separating mixtures which result in peaks bunched together</a:t>
          </a:r>
          <a:endParaRPr lang="en-GB" dirty="0"/>
        </a:p>
      </dgm:t>
    </dgm:pt>
    <dgm:pt modelId="{464CB862-E619-40C5-9C54-2123F1B7BFB1}" type="parTrans" cxnId="{D1D57DFD-D499-4B50-BB65-DF7C0B25B2B3}">
      <dgm:prSet/>
      <dgm:spPr/>
      <dgm:t>
        <a:bodyPr/>
        <a:lstStyle/>
        <a:p>
          <a:endParaRPr lang="en-GB"/>
        </a:p>
      </dgm:t>
    </dgm:pt>
    <dgm:pt modelId="{12C3A1CE-B157-47F1-B455-156C615D1B44}" type="sibTrans" cxnId="{D1D57DFD-D499-4B50-BB65-DF7C0B25B2B3}">
      <dgm:prSet/>
      <dgm:spPr/>
      <dgm:t>
        <a:bodyPr/>
        <a:lstStyle/>
        <a:p>
          <a:endParaRPr lang="en-GB"/>
        </a:p>
      </dgm:t>
    </dgm:pt>
    <dgm:pt modelId="{AA014E3B-E0E4-4BBC-A730-98CD089A370C}">
      <dgm:prSet/>
      <dgm:spPr/>
      <dgm:t>
        <a:bodyPr/>
        <a:lstStyle/>
        <a:p>
          <a:pPr rtl="0"/>
          <a:r>
            <a:rPr lang="en-GB" i="1" dirty="0" smtClean="0"/>
            <a:t>Speeding up analysis by shortening run times</a:t>
          </a:r>
          <a:endParaRPr lang="en-GB" dirty="0"/>
        </a:p>
      </dgm:t>
    </dgm:pt>
    <dgm:pt modelId="{C4498949-87D5-4FA5-BDF4-9303A92B1723}" type="parTrans" cxnId="{5966338D-5251-41BB-946A-BF69DACB278C}">
      <dgm:prSet/>
      <dgm:spPr/>
      <dgm:t>
        <a:bodyPr/>
        <a:lstStyle/>
        <a:p>
          <a:endParaRPr lang="en-GB"/>
        </a:p>
      </dgm:t>
    </dgm:pt>
    <dgm:pt modelId="{F1695343-18BE-4E7E-A4DC-4F5C56675866}" type="sibTrans" cxnId="{5966338D-5251-41BB-946A-BF69DACB278C}">
      <dgm:prSet/>
      <dgm:spPr/>
      <dgm:t>
        <a:bodyPr/>
        <a:lstStyle/>
        <a:p>
          <a:endParaRPr lang="en-GB"/>
        </a:p>
      </dgm:t>
    </dgm:pt>
    <dgm:pt modelId="{2469E33F-D330-4DA7-B4B0-32DCD2CAA847}">
      <dgm:prSet/>
      <dgm:spPr/>
      <dgm:t>
        <a:bodyPr/>
        <a:lstStyle/>
        <a:p>
          <a:pPr rtl="0"/>
          <a:r>
            <a:rPr lang="en-GB" i="1" dirty="0" smtClean="0"/>
            <a:t>Flushing off hydrophobic compounds which are not of interest and may take a long time to elute</a:t>
          </a:r>
          <a:endParaRPr lang="en-GB" i="1" dirty="0"/>
        </a:p>
      </dgm:t>
    </dgm:pt>
    <dgm:pt modelId="{2E0EA43F-4963-4260-B167-F3261BD77F54}" type="parTrans" cxnId="{30416590-E20F-46FA-AA48-4460891C86BB}">
      <dgm:prSet/>
      <dgm:spPr/>
      <dgm:t>
        <a:bodyPr/>
        <a:lstStyle/>
        <a:p>
          <a:endParaRPr lang="en-GB"/>
        </a:p>
      </dgm:t>
    </dgm:pt>
    <dgm:pt modelId="{C63B48C9-6E73-4E71-815A-240D88335CD2}" type="sibTrans" cxnId="{30416590-E20F-46FA-AA48-4460891C86BB}">
      <dgm:prSet/>
      <dgm:spPr/>
      <dgm:t>
        <a:bodyPr/>
        <a:lstStyle/>
        <a:p>
          <a:endParaRPr lang="en-GB"/>
        </a:p>
      </dgm:t>
    </dgm:pt>
    <dgm:pt modelId="{D20DD865-17F8-447C-AF73-8E83BB17C60D}" type="pres">
      <dgm:prSet presAssocID="{F0165950-18F8-4D07-8D7D-F705F4801240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8D4059C-65B8-4D87-90A2-96B1C0E255B2}" type="pres">
      <dgm:prSet presAssocID="{F0165950-18F8-4D07-8D7D-F705F4801240}" presName="cycle" presStyleCnt="0"/>
      <dgm:spPr/>
    </dgm:pt>
    <dgm:pt modelId="{C1101199-6E35-4BE1-A765-1691BB00836C}" type="pres">
      <dgm:prSet presAssocID="{F0165950-18F8-4D07-8D7D-F705F4801240}" presName="centerShape" presStyleCnt="0"/>
      <dgm:spPr/>
    </dgm:pt>
    <dgm:pt modelId="{3E7DF3F0-FD18-497C-B16C-1D9E85AAC5E5}" type="pres">
      <dgm:prSet presAssocID="{F0165950-18F8-4D07-8D7D-F705F4801240}" presName="connSite" presStyleLbl="node1" presStyleIdx="0" presStyleCnt="3"/>
      <dgm:spPr/>
    </dgm:pt>
    <dgm:pt modelId="{B127B889-F978-4E19-B7C3-17F410908812}" type="pres">
      <dgm:prSet presAssocID="{F0165950-18F8-4D07-8D7D-F705F4801240}" presName="visible" presStyleLbl="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3D5A3DC-3DDC-467B-8B11-D2BCEC274909}" type="pres">
      <dgm:prSet presAssocID="{B22B206C-49B8-4DE9-B42D-7365B082F07F}" presName="Name25" presStyleLbl="parChTrans1D1" presStyleIdx="0" presStyleCnt="2"/>
      <dgm:spPr/>
      <dgm:t>
        <a:bodyPr/>
        <a:lstStyle/>
        <a:p>
          <a:endParaRPr lang="en-GB"/>
        </a:p>
      </dgm:t>
    </dgm:pt>
    <dgm:pt modelId="{C450DC1A-AF72-4866-8D5A-3471446E3C46}" type="pres">
      <dgm:prSet presAssocID="{A153F601-05C9-4E77-8DE8-7DA429916209}" presName="node" presStyleCnt="0"/>
      <dgm:spPr/>
    </dgm:pt>
    <dgm:pt modelId="{E114FDA3-40CF-4871-8760-A5EAC3700707}" type="pres">
      <dgm:prSet presAssocID="{A153F601-05C9-4E77-8DE8-7DA429916209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0D4D8B-5A83-4D7F-90F2-C6B447D51CB4}" type="pres">
      <dgm:prSet presAssocID="{A153F601-05C9-4E77-8DE8-7DA429916209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1DA98D-381C-4A60-B6BB-0E41996CBF0C}" type="pres">
      <dgm:prSet presAssocID="{D6BFF05E-DE03-4FFB-88FE-506877A257D2}" presName="Name25" presStyleLbl="parChTrans1D1" presStyleIdx="1" presStyleCnt="2"/>
      <dgm:spPr/>
      <dgm:t>
        <a:bodyPr/>
        <a:lstStyle/>
        <a:p>
          <a:endParaRPr lang="en-GB"/>
        </a:p>
      </dgm:t>
    </dgm:pt>
    <dgm:pt modelId="{DA733A0E-A0ED-462E-B827-D2E0A0B22C77}" type="pres">
      <dgm:prSet presAssocID="{8EBC33FE-FD5E-4503-A7FD-0164A775F5AB}" presName="node" presStyleCnt="0"/>
      <dgm:spPr/>
    </dgm:pt>
    <dgm:pt modelId="{3DCA3AD2-D48A-44D9-B365-ADBF60C7D75D}" type="pres">
      <dgm:prSet presAssocID="{8EBC33FE-FD5E-4503-A7FD-0164A775F5AB}" presName="parentNode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DFD414-1ADF-4A10-8ED4-D6F5857024B9}" type="pres">
      <dgm:prSet presAssocID="{8EBC33FE-FD5E-4503-A7FD-0164A775F5AB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1D57DFD-D499-4B50-BB65-DF7C0B25B2B3}" srcId="{8EBC33FE-FD5E-4503-A7FD-0164A775F5AB}" destId="{3154D415-0353-41F5-9F72-8D0186B11CAD}" srcOrd="0" destOrd="0" parTransId="{464CB862-E619-40C5-9C54-2123F1B7BFB1}" sibTransId="{12C3A1CE-B157-47F1-B455-156C615D1B44}"/>
    <dgm:cxn modelId="{97B82041-AFFE-41DE-BE86-B0FC1467B671}" type="presOf" srcId="{A153F601-05C9-4E77-8DE8-7DA429916209}" destId="{E114FDA3-40CF-4871-8760-A5EAC3700707}" srcOrd="0" destOrd="0" presId="urn:microsoft.com/office/officeart/2005/8/layout/radial2"/>
    <dgm:cxn modelId="{267FF549-874F-4062-AE12-A0D09515B891}" type="presOf" srcId="{8EBC33FE-FD5E-4503-A7FD-0164A775F5AB}" destId="{3DCA3AD2-D48A-44D9-B365-ADBF60C7D75D}" srcOrd="0" destOrd="0" presId="urn:microsoft.com/office/officeart/2005/8/layout/radial2"/>
    <dgm:cxn modelId="{287B6044-F29B-4FFC-8244-E1955A586042}" type="presOf" srcId="{F0165950-18F8-4D07-8D7D-F705F4801240}" destId="{D20DD865-17F8-447C-AF73-8E83BB17C60D}" srcOrd="0" destOrd="0" presId="urn:microsoft.com/office/officeart/2005/8/layout/radial2"/>
    <dgm:cxn modelId="{02C0BEEC-0F2B-456B-BD01-A8087F6535B1}" type="presOf" srcId="{3154D415-0353-41F5-9F72-8D0186B11CAD}" destId="{F3DFD414-1ADF-4A10-8ED4-D6F5857024B9}" srcOrd="0" destOrd="0" presId="urn:microsoft.com/office/officeart/2005/8/layout/radial2"/>
    <dgm:cxn modelId="{016D008A-68DE-4FBB-8C6A-21E4DC3479FD}" srcId="{A153F601-05C9-4E77-8DE8-7DA429916209}" destId="{E68FF2B6-FD4B-478C-9484-0C64365AC559}" srcOrd="1" destOrd="0" parTransId="{19586475-C92E-4EA9-A28B-DAAFB2AAC390}" sibTransId="{382CBDF6-DC19-4EF1-853F-51170D140E5B}"/>
    <dgm:cxn modelId="{581EB1D8-F194-4C07-A89B-8B5C27F07068}" type="presOf" srcId="{E68FF2B6-FD4B-478C-9484-0C64365AC559}" destId="{C80D4D8B-5A83-4D7F-90F2-C6B447D51CB4}" srcOrd="0" destOrd="1" presId="urn:microsoft.com/office/officeart/2005/8/layout/radial2"/>
    <dgm:cxn modelId="{9F4A0638-DE1A-4906-8407-F3305937A9BB}" srcId="{F0165950-18F8-4D07-8D7D-F705F4801240}" destId="{8EBC33FE-FD5E-4503-A7FD-0164A775F5AB}" srcOrd="1" destOrd="0" parTransId="{D6BFF05E-DE03-4FFB-88FE-506877A257D2}" sibTransId="{5553669F-D54C-444E-8F80-A4FE1B6E9394}"/>
    <dgm:cxn modelId="{BA99F128-183E-4C9B-BBA8-9C277FD3E895}" type="presOf" srcId="{A89C9CFE-982B-46C6-976B-16012F558824}" destId="{C80D4D8B-5A83-4D7F-90F2-C6B447D51CB4}" srcOrd="0" destOrd="0" presId="urn:microsoft.com/office/officeart/2005/8/layout/radial2"/>
    <dgm:cxn modelId="{2BCBC61D-2671-4A52-B82F-BCCF4A7C44CE}" type="presOf" srcId="{B22B206C-49B8-4DE9-B42D-7365B082F07F}" destId="{63D5A3DC-3DDC-467B-8B11-D2BCEC274909}" srcOrd="0" destOrd="0" presId="urn:microsoft.com/office/officeart/2005/8/layout/radial2"/>
    <dgm:cxn modelId="{45D0B58D-8C82-4557-BB64-00F8E24863B7}" type="presOf" srcId="{2469E33F-D330-4DA7-B4B0-32DCD2CAA847}" destId="{F3DFD414-1ADF-4A10-8ED4-D6F5857024B9}" srcOrd="0" destOrd="2" presId="urn:microsoft.com/office/officeart/2005/8/layout/radial2"/>
    <dgm:cxn modelId="{FD345EB4-EF93-4AB7-AADB-1840C4D8E2C8}" srcId="{A153F601-05C9-4E77-8DE8-7DA429916209}" destId="{A89C9CFE-982B-46C6-976B-16012F558824}" srcOrd="0" destOrd="0" parTransId="{485C47D4-C12E-4394-9C0F-2E57FCEB8364}" sibTransId="{9E0D432D-AC7D-4000-B69E-196A06EA79FD}"/>
    <dgm:cxn modelId="{55B41D5E-448C-4F2D-85CA-A701A50547E4}" type="presOf" srcId="{D6BFF05E-DE03-4FFB-88FE-506877A257D2}" destId="{311DA98D-381C-4A60-B6BB-0E41996CBF0C}" srcOrd="0" destOrd="0" presId="urn:microsoft.com/office/officeart/2005/8/layout/radial2"/>
    <dgm:cxn modelId="{30416590-E20F-46FA-AA48-4460891C86BB}" srcId="{8EBC33FE-FD5E-4503-A7FD-0164A775F5AB}" destId="{2469E33F-D330-4DA7-B4B0-32DCD2CAA847}" srcOrd="2" destOrd="0" parTransId="{2E0EA43F-4963-4260-B167-F3261BD77F54}" sibTransId="{C63B48C9-6E73-4E71-815A-240D88335CD2}"/>
    <dgm:cxn modelId="{28D169F5-4414-4480-A798-788824C38E9D}" srcId="{F0165950-18F8-4D07-8D7D-F705F4801240}" destId="{A153F601-05C9-4E77-8DE8-7DA429916209}" srcOrd="0" destOrd="0" parTransId="{B22B206C-49B8-4DE9-B42D-7365B082F07F}" sibTransId="{3D65853C-1E9C-4279-B872-8947A06BA791}"/>
    <dgm:cxn modelId="{5966338D-5251-41BB-946A-BF69DACB278C}" srcId="{8EBC33FE-FD5E-4503-A7FD-0164A775F5AB}" destId="{AA014E3B-E0E4-4BBC-A730-98CD089A370C}" srcOrd="1" destOrd="0" parTransId="{C4498949-87D5-4FA5-BDF4-9303A92B1723}" sibTransId="{F1695343-18BE-4E7E-A4DC-4F5C56675866}"/>
    <dgm:cxn modelId="{2965CAC4-FE26-46EA-B8E1-93B0C2687211}" type="presOf" srcId="{AA014E3B-E0E4-4BBC-A730-98CD089A370C}" destId="{F3DFD414-1ADF-4A10-8ED4-D6F5857024B9}" srcOrd="0" destOrd="1" presId="urn:microsoft.com/office/officeart/2005/8/layout/radial2"/>
    <dgm:cxn modelId="{094ACE94-7394-46F9-B474-5B6383392503}" type="presParOf" srcId="{D20DD865-17F8-447C-AF73-8E83BB17C60D}" destId="{D8D4059C-65B8-4D87-90A2-96B1C0E255B2}" srcOrd="0" destOrd="0" presId="urn:microsoft.com/office/officeart/2005/8/layout/radial2"/>
    <dgm:cxn modelId="{FA4A4872-F3B9-40F3-A301-020B46936504}" type="presParOf" srcId="{D8D4059C-65B8-4D87-90A2-96B1C0E255B2}" destId="{C1101199-6E35-4BE1-A765-1691BB00836C}" srcOrd="0" destOrd="0" presId="urn:microsoft.com/office/officeart/2005/8/layout/radial2"/>
    <dgm:cxn modelId="{41DF28D5-305F-4B9A-9168-3569095EFF90}" type="presParOf" srcId="{C1101199-6E35-4BE1-A765-1691BB00836C}" destId="{3E7DF3F0-FD18-497C-B16C-1D9E85AAC5E5}" srcOrd="0" destOrd="0" presId="urn:microsoft.com/office/officeart/2005/8/layout/radial2"/>
    <dgm:cxn modelId="{F6B52546-1CD0-4B48-B466-D982CDB799E9}" type="presParOf" srcId="{C1101199-6E35-4BE1-A765-1691BB00836C}" destId="{B127B889-F978-4E19-B7C3-17F410908812}" srcOrd="1" destOrd="0" presId="urn:microsoft.com/office/officeart/2005/8/layout/radial2"/>
    <dgm:cxn modelId="{D7851852-1EF9-49C4-A4A2-9F5F0FBB8758}" type="presParOf" srcId="{D8D4059C-65B8-4D87-90A2-96B1C0E255B2}" destId="{63D5A3DC-3DDC-467B-8B11-D2BCEC274909}" srcOrd="1" destOrd="0" presId="urn:microsoft.com/office/officeart/2005/8/layout/radial2"/>
    <dgm:cxn modelId="{53218A65-43D0-4E85-98EE-25EF513EF73A}" type="presParOf" srcId="{D8D4059C-65B8-4D87-90A2-96B1C0E255B2}" destId="{C450DC1A-AF72-4866-8D5A-3471446E3C46}" srcOrd="2" destOrd="0" presId="urn:microsoft.com/office/officeart/2005/8/layout/radial2"/>
    <dgm:cxn modelId="{4AB3F035-D9CF-4429-9BB0-7FF212589713}" type="presParOf" srcId="{C450DC1A-AF72-4866-8D5A-3471446E3C46}" destId="{E114FDA3-40CF-4871-8760-A5EAC3700707}" srcOrd="0" destOrd="0" presId="urn:microsoft.com/office/officeart/2005/8/layout/radial2"/>
    <dgm:cxn modelId="{857779D1-4582-4960-A85B-40224F7135D1}" type="presParOf" srcId="{C450DC1A-AF72-4866-8D5A-3471446E3C46}" destId="{C80D4D8B-5A83-4D7F-90F2-C6B447D51CB4}" srcOrd="1" destOrd="0" presId="urn:microsoft.com/office/officeart/2005/8/layout/radial2"/>
    <dgm:cxn modelId="{E96FA34F-5B69-4596-9A73-0F4707838936}" type="presParOf" srcId="{D8D4059C-65B8-4D87-90A2-96B1C0E255B2}" destId="{311DA98D-381C-4A60-B6BB-0E41996CBF0C}" srcOrd="3" destOrd="0" presId="urn:microsoft.com/office/officeart/2005/8/layout/radial2"/>
    <dgm:cxn modelId="{C2BDD01C-3D93-4334-A634-0841DEABB27D}" type="presParOf" srcId="{D8D4059C-65B8-4D87-90A2-96B1C0E255B2}" destId="{DA733A0E-A0ED-462E-B827-D2E0A0B22C77}" srcOrd="4" destOrd="0" presId="urn:microsoft.com/office/officeart/2005/8/layout/radial2"/>
    <dgm:cxn modelId="{29316C2C-F797-4F5F-ACA6-83003DE77CC6}" type="presParOf" srcId="{DA733A0E-A0ED-462E-B827-D2E0A0B22C77}" destId="{3DCA3AD2-D48A-44D9-B365-ADBF60C7D75D}" srcOrd="0" destOrd="0" presId="urn:microsoft.com/office/officeart/2005/8/layout/radial2"/>
    <dgm:cxn modelId="{B3FE3248-9969-4A5C-8EE7-DBF5C5CCA817}" type="presParOf" srcId="{DA733A0E-A0ED-462E-B827-D2E0A0B22C77}" destId="{F3DFD414-1ADF-4A10-8ED4-D6F5857024B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EF34EF-FAE9-46FF-87B8-00D02035B1F6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F2F8783-DF19-4D6A-B696-09FA2DC9B85E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Consider</a:t>
          </a:r>
          <a:endParaRPr lang="en-GB" dirty="0"/>
        </a:p>
      </dgm:t>
    </dgm:pt>
    <dgm:pt modelId="{BCC7BE89-7705-4689-A80A-63A0DC35B7B0}" type="parTrans" cxnId="{747B735F-A005-4866-9659-AA1E7E901FDF}">
      <dgm:prSet/>
      <dgm:spPr/>
      <dgm:t>
        <a:bodyPr/>
        <a:lstStyle/>
        <a:p>
          <a:endParaRPr lang="en-GB"/>
        </a:p>
      </dgm:t>
    </dgm:pt>
    <dgm:pt modelId="{898155E1-0CCD-4298-8924-6C933EEA3584}" type="sibTrans" cxnId="{747B735F-A005-4866-9659-AA1E7E901FDF}">
      <dgm:prSet/>
      <dgm:spPr/>
      <dgm:t>
        <a:bodyPr/>
        <a:lstStyle/>
        <a:p>
          <a:endParaRPr lang="en-GB"/>
        </a:p>
      </dgm:t>
    </dgm:pt>
    <dgm:pt modelId="{1EE8E9EB-DD4A-4C6D-86CF-2AD74E3B0DD5}">
      <dgm:prSet/>
      <dgm:spPr/>
      <dgm:t>
        <a:bodyPr/>
        <a:lstStyle/>
        <a:p>
          <a:pPr rtl="0"/>
          <a:r>
            <a:rPr lang="en-GB" sz="1800" b="1" dirty="0" smtClean="0"/>
            <a:t>Detector </a:t>
          </a:r>
          <a:r>
            <a:rPr lang="en-GB" sz="1800" b="1" dirty="0" err="1" smtClean="0"/>
            <a:t>compatability</a:t>
          </a:r>
          <a:endParaRPr lang="en-GB" sz="1800" b="1" dirty="0"/>
        </a:p>
      </dgm:t>
    </dgm:pt>
    <dgm:pt modelId="{4AE1F1B7-E6FC-491E-8602-FDEAA510B898}" type="parTrans" cxnId="{649CF401-5E7E-4B91-ADE0-97F8D8C61AC5}">
      <dgm:prSet/>
      <dgm:spPr/>
      <dgm:t>
        <a:bodyPr/>
        <a:lstStyle/>
        <a:p>
          <a:endParaRPr lang="en-GB"/>
        </a:p>
      </dgm:t>
    </dgm:pt>
    <dgm:pt modelId="{B5350930-19A1-4133-AA9E-EB2B08A4D0C3}" type="sibTrans" cxnId="{649CF401-5E7E-4B91-ADE0-97F8D8C61AC5}">
      <dgm:prSet/>
      <dgm:spPr/>
      <dgm:t>
        <a:bodyPr/>
        <a:lstStyle/>
        <a:p>
          <a:endParaRPr lang="en-GB"/>
        </a:p>
      </dgm:t>
    </dgm:pt>
    <dgm:pt modelId="{80417772-1A9B-46A9-B99B-70073724DF5C}">
      <dgm:prSet custT="1"/>
      <dgm:spPr/>
      <dgm:t>
        <a:bodyPr/>
        <a:lstStyle/>
        <a:p>
          <a:pPr rtl="0"/>
          <a:r>
            <a:rPr lang="en-GB" sz="1600" i="1" dirty="0" smtClean="0"/>
            <a:t>Volatile buffers required for MS, ELSD and CAD</a:t>
          </a:r>
          <a:endParaRPr lang="en-GB" sz="1600" i="1" dirty="0"/>
        </a:p>
      </dgm:t>
    </dgm:pt>
    <dgm:pt modelId="{7F1935D1-F903-4511-A830-2A5E3532F409}" type="parTrans" cxnId="{1199733E-D8D8-4401-9832-93E4BDA9DE4A}">
      <dgm:prSet/>
      <dgm:spPr/>
      <dgm:t>
        <a:bodyPr/>
        <a:lstStyle/>
        <a:p>
          <a:endParaRPr lang="en-GB"/>
        </a:p>
      </dgm:t>
    </dgm:pt>
    <dgm:pt modelId="{0044DF15-9358-487E-A63C-334B3A415AA9}" type="sibTrans" cxnId="{1199733E-D8D8-4401-9832-93E4BDA9DE4A}">
      <dgm:prSet/>
      <dgm:spPr/>
      <dgm:t>
        <a:bodyPr/>
        <a:lstStyle/>
        <a:p>
          <a:endParaRPr lang="en-GB"/>
        </a:p>
      </dgm:t>
    </dgm:pt>
    <dgm:pt modelId="{2C7F6ED5-1B0D-441F-8A72-824AEBCD812A}">
      <dgm:prSet/>
      <dgm:spPr/>
      <dgm:t>
        <a:bodyPr/>
        <a:lstStyle/>
        <a:p>
          <a:pPr rtl="0"/>
          <a:r>
            <a:rPr lang="en-GB" sz="1800" b="1" dirty="0" smtClean="0"/>
            <a:t>Solubility at high amounts of the organic solvent!!!</a:t>
          </a:r>
          <a:endParaRPr lang="en-GB" sz="1800" b="1" dirty="0"/>
        </a:p>
      </dgm:t>
    </dgm:pt>
    <dgm:pt modelId="{EB2A7B7A-1E6E-40DC-A3B0-1AF1E8772435}" type="parTrans" cxnId="{85F3F9D2-1557-4192-B11A-A9BC166D9F4E}">
      <dgm:prSet/>
      <dgm:spPr/>
      <dgm:t>
        <a:bodyPr/>
        <a:lstStyle/>
        <a:p>
          <a:endParaRPr lang="en-GB"/>
        </a:p>
      </dgm:t>
    </dgm:pt>
    <dgm:pt modelId="{7A039790-1195-45B9-A1FF-86B75D00A878}" type="sibTrans" cxnId="{85F3F9D2-1557-4192-B11A-A9BC166D9F4E}">
      <dgm:prSet/>
      <dgm:spPr/>
      <dgm:t>
        <a:bodyPr/>
        <a:lstStyle/>
        <a:p>
          <a:endParaRPr lang="en-GB"/>
        </a:p>
      </dgm:t>
    </dgm:pt>
    <dgm:pt modelId="{38C6B062-BD00-4A40-BAF0-2CA99847B5AF}">
      <dgm:prSet custT="1"/>
      <dgm:spPr/>
      <dgm:t>
        <a:bodyPr/>
        <a:lstStyle/>
        <a:p>
          <a:pPr rtl="0"/>
          <a:r>
            <a:rPr lang="en-GB" sz="1600" i="1" dirty="0" smtClean="0"/>
            <a:t>Phosphate buffer will precipitate in high concentrations of acetonitrile</a:t>
          </a:r>
          <a:endParaRPr lang="en-GB" sz="1600" i="1" dirty="0"/>
        </a:p>
      </dgm:t>
    </dgm:pt>
    <dgm:pt modelId="{F5E636CE-6917-4FDF-801B-9BE171D98DE9}" type="parTrans" cxnId="{307CFDAC-F2DF-4EAC-BE0A-211283A606EA}">
      <dgm:prSet/>
      <dgm:spPr/>
      <dgm:t>
        <a:bodyPr/>
        <a:lstStyle/>
        <a:p>
          <a:endParaRPr lang="en-GB"/>
        </a:p>
      </dgm:t>
    </dgm:pt>
    <dgm:pt modelId="{7A46663B-AFDD-4E47-8395-464FAC6DF5BF}" type="sibTrans" cxnId="{307CFDAC-F2DF-4EAC-BE0A-211283A606EA}">
      <dgm:prSet/>
      <dgm:spPr/>
      <dgm:t>
        <a:bodyPr/>
        <a:lstStyle/>
        <a:p>
          <a:endParaRPr lang="en-GB"/>
        </a:p>
      </dgm:t>
    </dgm:pt>
    <dgm:pt modelId="{C65C33A4-F4FD-4466-94A1-CCBC7DF4E4C9}" type="pres">
      <dgm:prSet presAssocID="{E3EF34EF-FAE9-46FF-87B8-00D02035B1F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4D71902-539E-4397-BC35-578431818D8D}" type="pres">
      <dgm:prSet presAssocID="{1F2F8783-DF19-4D6A-B696-09FA2DC9B85E}" presName="composite" presStyleCnt="0"/>
      <dgm:spPr/>
    </dgm:pt>
    <dgm:pt modelId="{5F43FB84-56E8-4D97-A725-BF14453BCF6F}" type="pres">
      <dgm:prSet presAssocID="{1F2F8783-DF19-4D6A-B696-09FA2DC9B85E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A92FB6-4298-4511-A2F6-BE9CC24083B5}" type="pres">
      <dgm:prSet presAssocID="{1F2F8783-DF19-4D6A-B696-09FA2DC9B85E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E7BF4AC-96FB-42FA-BB42-F4157A7625AF}" type="presOf" srcId="{1F2F8783-DF19-4D6A-B696-09FA2DC9B85E}" destId="{5F43FB84-56E8-4D97-A725-BF14453BCF6F}" srcOrd="0" destOrd="0" presId="urn:microsoft.com/office/officeart/2005/8/layout/chevron2"/>
    <dgm:cxn modelId="{307CFDAC-F2DF-4EAC-BE0A-211283A606EA}" srcId="{2C7F6ED5-1B0D-441F-8A72-824AEBCD812A}" destId="{38C6B062-BD00-4A40-BAF0-2CA99847B5AF}" srcOrd="0" destOrd="0" parTransId="{F5E636CE-6917-4FDF-801B-9BE171D98DE9}" sibTransId="{7A46663B-AFDD-4E47-8395-464FAC6DF5BF}"/>
    <dgm:cxn modelId="{649CF401-5E7E-4B91-ADE0-97F8D8C61AC5}" srcId="{1F2F8783-DF19-4D6A-B696-09FA2DC9B85E}" destId="{1EE8E9EB-DD4A-4C6D-86CF-2AD74E3B0DD5}" srcOrd="0" destOrd="0" parTransId="{4AE1F1B7-E6FC-491E-8602-FDEAA510B898}" sibTransId="{B5350930-19A1-4133-AA9E-EB2B08A4D0C3}"/>
    <dgm:cxn modelId="{747B735F-A005-4866-9659-AA1E7E901FDF}" srcId="{E3EF34EF-FAE9-46FF-87B8-00D02035B1F6}" destId="{1F2F8783-DF19-4D6A-B696-09FA2DC9B85E}" srcOrd="0" destOrd="0" parTransId="{BCC7BE89-7705-4689-A80A-63A0DC35B7B0}" sibTransId="{898155E1-0CCD-4298-8924-6C933EEA3584}"/>
    <dgm:cxn modelId="{85F3F9D2-1557-4192-B11A-A9BC166D9F4E}" srcId="{1F2F8783-DF19-4D6A-B696-09FA2DC9B85E}" destId="{2C7F6ED5-1B0D-441F-8A72-824AEBCD812A}" srcOrd="1" destOrd="0" parTransId="{EB2A7B7A-1E6E-40DC-A3B0-1AF1E8772435}" sibTransId="{7A039790-1195-45B9-A1FF-86B75D00A878}"/>
    <dgm:cxn modelId="{4583C330-2A6C-41DA-8C46-0AE75E291E4A}" type="presOf" srcId="{38C6B062-BD00-4A40-BAF0-2CA99847B5AF}" destId="{F3A92FB6-4298-4511-A2F6-BE9CC24083B5}" srcOrd="0" destOrd="3" presId="urn:microsoft.com/office/officeart/2005/8/layout/chevron2"/>
    <dgm:cxn modelId="{1F7538B0-3540-4341-98D4-26C9F2A5C9D1}" type="presOf" srcId="{80417772-1A9B-46A9-B99B-70073724DF5C}" destId="{F3A92FB6-4298-4511-A2F6-BE9CC24083B5}" srcOrd="0" destOrd="1" presId="urn:microsoft.com/office/officeart/2005/8/layout/chevron2"/>
    <dgm:cxn modelId="{39F89CF6-B940-4DDB-8DF1-0B723D92BAE0}" type="presOf" srcId="{2C7F6ED5-1B0D-441F-8A72-824AEBCD812A}" destId="{F3A92FB6-4298-4511-A2F6-BE9CC24083B5}" srcOrd="0" destOrd="2" presId="urn:microsoft.com/office/officeart/2005/8/layout/chevron2"/>
    <dgm:cxn modelId="{C8325496-6D4C-4DDB-A214-424142A68E51}" type="presOf" srcId="{1EE8E9EB-DD4A-4C6D-86CF-2AD74E3B0DD5}" destId="{F3A92FB6-4298-4511-A2F6-BE9CC24083B5}" srcOrd="0" destOrd="0" presId="urn:microsoft.com/office/officeart/2005/8/layout/chevron2"/>
    <dgm:cxn modelId="{C648DDB5-FC66-4CAF-8E34-B01E77D13B57}" type="presOf" srcId="{E3EF34EF-FAE9-46FF-87B8-00D02035B1F6}" destId="{C65C33A4-F4FD-4466-94A1-CCBC7DF4E4C9}" srcOrd="0" destOrd="0" presId="urn:microsoft.com/office/officeart/2005/8/layout/chevron2"/>
    <dgm:cxn modelId="{1199733E-D8D8-4401-9832-93E4BDA9DE4A}" srcId="{1EE8E9EB-DD4A-4C6D-86CF-2AD74E3B0DD5}" destId="{80417772-1A9B-46A9-B99B-70073724DF5C}" srcOrd="0" destOrd="0" parTransId="{7F1935D1-F903-4511-A830-2A5E3532F409}" sibTransId="{0044DF15-9358-487E-A63C-334B3A415AA9}"/>
    <dgm:cxn modelId="{9F738C02-B444-49C3-AC09-C26BF975BF24}" type="presParOf" srcId="{C65C33A4-F4FD-4466-94A1-CCBC7DF4E4C9}" destId="{F4D71902-539E-4397-BC35-578431818D8D}" srcOrd="0" destOrd="0" presId="urn:microsoft.com/office/officeart/2005/8/layout/chevron2"/>
    <dgm:cxn modelId="{858F358A-EAA6-4003-B70A-F62727621C77}" type="presParOf" srcId="{F4D71902-539E-4397-BC35-578431818D8D}" destId="{5F43FB84-56E8-4D97-A725-BF14453BCF6F}" srcOrd="0" destOrd="0" presId="urn:microsoft.com/office/officeart/2005/8/layout/chevron2"/>
    <dgm:cxn modelId="{9EE1B985-0902-4383-8340-98017AEB1DAC}" type="presParOf" srcId="{F4D71902-539E-4397-BC35-578431818D8D}" destId="{F3A92FB6-4298-4511-A2F6-BE9CC24083B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6A645C-8D5A-4FB5-AA92-9B56ACF0272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A48FAB5-C4B7-429E-A4FD-10E880AD6AFA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Common Choices</a:t>
          </a:r>
          <a:endParaRPr lang="en-GB" dirty="0"/>
        </a:p>
      </dgm:t>
    </dgm:pt>
    <dgm:pt modelId="{C387BF39-C647-459E-BF5B-1D4141A71CC2}" type="parTrans" cxnId="{56199855-2B55-4EAC-8120-C4DD94712C4F}">
      <dgm:prSet/>
      <dgm:spPr/>
      <dgm:t>
        <a:bodyPr/>
        <a:lstStyle/>
        <a:p>
          <a:endParaRPr lang="en-GB"/>
        </a:p>
      </dgm:t>
    </dgm:pt>
    <dgm:pt modelId="{5B5B8EFF-1316-4244-B144-843D5E244F15}" type="sibTrans" cxnId="{56199855-2B55-4EAC-8120-C4DD94712C4F}">
      <dgm:prSet/>
      <dgm:spPr/>
      <dgm:t>
        <a:bodyPr/>
        <a:lstStyle/>
        <a:p>
          <a:endParaRPr lang="en-GB"/>
        </a:p>
      </dgm:t>
    </dgm:pt>
    <dgm:pt modelId="{51FD307B-0691-4652-8314-8E13BE193001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Low pH</a:t>
          </a:r>
          <a:endParaRPr lang="en-GB" dirty="0"/>
        </a:p>
      </dgm:t>
    </dgm:pt>
    <dgm:pt modelId="{AEB1D30B-FE90-475C-9C40-650158DA2F2F}" type="parTrans" cxnId="{4E146219-0140-417F-83DC-B20557C79777}">
      <dgm:prSet/>
      <dgm:spPr/>
      <dgm:t>
        <a:bodyPr/>
        <a:lstStyle/>
        <a:p>
          <a:endParaRPr lang="en-GB"/>
        </a:p>
      </dgm:t>
    </dgm:pt>
    <dgm:pt modelId="{D960A3B7-8E2E-46E4-9548-8831DB41E681}" type="sibTrans" cxnId="{4E146219-0140-417F-83DC-B20557C79777}">
      <dgm:prSet/>
      <dgm:spPr/>
      <dgm:t>
        <a:bodyPr/>
        <a:lstStyle/>
        <a:p>
          <a:endParaRPr lang="en-GB"/>
        </a:p>
      </dgm:t>
    </dgm:pt>
    <dgm:pt modelId="{D625E27D-E6A9-4A6A-A30B-DE4848A4866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0.1 % Formic Acid</a:t>
          </a:r>
          <a:endParaRPr lang="en-GB" dirty="0"/>
        </a:p>
      </dgm:t>
    </dgm:pt>
    <dgm:pt modelId="{AC4D91BA-DFB6-4761-A533-326181A74BA3}" type="parTrans" cxnId="{5F4A1560-A608-413E-B4F2-488B891545B7}">
      <dgm:prSet/>
      <dgm:spPr/>
      <dgm:t>
        <a:bodyPr/>
        <a:lstStyle/>
        <a:p>
          <a:endParaRPr lang="en-GB"/>
        </a:p>
      </dgm:t>
    </dgm:pt>
    <dgm:pt modelId="{0E8CFA8E-6BA1-4F11-926D-0D7D8544F31D}" type="sibTrans" cxnId="{5F4A1560-A608-413E-B4F2-488B891545B7}">
      <dgm:prSet/>
      <dgm:spPr/>
      <dgm:t>
        <a:bodyPr/>
        <a:lstStyle/>
        <a:p>
          <a:endParaRPr lang="en-GB"/>
        </a:p>
      </dgm:t>
    </dgm:pt>
    <dgm:pt modelId="{0BA97285-2336-4F38-9836-E8863996649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0.1 % </a:t>
          </a:r>
          <a:r>
            <a:rPr lang="en-GB" dirty="0" err="1" smtClean="0"/>
            <a:t>Trifluoroacetic</a:t>
          </a:r>
          <a:r>
            <a:rPr lang="en-GB" dirty="0" smtClean="0"/>
            <a:t> acid</a:t>
          </a:r>
          <a:endParaRPr lang="en-GB" dirty="0"/>
        </a:p>
      </dgm:t>
    </dgm:pt>
    <dgm:pt modelId="{F4C9C242-CA82-4CD2-865E-57D294E7D01C}" type="parTrans" cxnId="{C23678AB-134F-4AE6-A35C-9E4AE85266FE}">
      <dgm:prSet/>
      <dgm:spPr/>
      <dgm:t>
        <a:bodyPr/>
        <a:lstStyle/>
        <a:p>
          <a:endParaRPr lang="en-GB"/>
        </a:p>
      </dgm:t>
    </dgm:pt>
    <dgm:pt modelId="{153E4F23-C543-408D-859C-84E58FCBD7AD}" type="sibTrans" cxnId="{C23678AB-134F-4AE6-A35C-9E4AE85266FE}">
      <dgm:prSet/>
      <dgm:spPr/>
      <dgm:t>
        <a:bodyPr/>
        <a:lstStyle/>
        <a:p>
          <a:endParaRPr lang="en-GB"/>
        </a:p>
      </dgm:t>
    </dgm:pt>
    <dgm:pt modelId="{32377223-6A65-4DC7-897E-E23E8F488F5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Neutral pH</a:t>
          </a:r>
          <a:endParaRPr lang="en-GB" dirty="0"/>
        </a:p>
      </dgm:t>
    </dgm:pt>
    <dgm:pt modelId="{D5A2DFC2-C38A-4975-846E-3EBD3B092FBE}" type="parTrans" cxnId="{6E5B4AEA-0CFD-499D-9E88-D3C5081778EE}">
      <dgm:prSet/>
      <dgm:spPr/>
      <dgm:t>
        <a:bodyPr/>
        <a:lstStyle/>
        <a:p>
          <a:endParaRPr lang="en-GB"/>
        </a:p>
      </dgm:t>
    </dgm:pt>
    <dgm:pt modelId="{3287AEF9-5C65-464A-9D20-ED5FD317BED0}" type="sibTrans" cxnId="{6E5B4AEA-0CFD-499D-9E88-D3C5081778EE}">
      <dgm:prSet/>
      <dgm:spPr/>
      <dgm:t>
        <a:bodyPr/>
        <a:lstStyle/>
        <a:p>
          <a:endParaRPr lang="en-GB"/>
        </a:p>
      </dgm:t>
    </dgm:pt>
    <dgm:pt modelId="{B20753D5-972A-4B9D-9127-995260AF21A1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0.1 % Ammonium acetate</a:t>
          </a:r>
          <a:endParaRPr lang="en-GB" dirty="0"/>
        </a:p>
      </dgm:t>
    </dgm:pt>
    <dgm:pt modelId="{B4F45CF3-6F3E-4FF8-AEF8-064912618BB2}" type="parTrans" cxnId="{3561EE53-F55B-4CC7-A05E-DF6C5CC511D3}">
      <dgm:prSet/>
      <dgm:spPr/>
      <dgm:t>
        <a:bodyPr/>
        <a:lstStyle/>
        <a:p>
          <a:endParaRPr lang="en-GB"/>
        </a:p>
      </dgm:t>
    </dgm:pt>
    <dgm:pt modelId="{7288BB84-18F6-4C05-B879-228048AAB66F}" type="sibTrans" cxnId="{3561EE53-F55B-4CC7-A05E-DF6C5CC511D3}">
      <dgm:prSet/>
      <dgm:spPr/>
      <dgm:t>
        <a:bodyPr/>
        <a:lstStyle/>
        <a:p>
          <a:endParaRPr lang="en-GB"/>
        </a:p>
      </dgm:t>
    </dgm:pt>
    <dgm:pt modelId="{A61B1B82-CFF8-4D1C-8189-83B434A8B48D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High pH</a:t>
          </a:r>
          <a:endParaRPr lang="en-GB" dirty="0"/>
        </a:p>
      </dgm:t>
    </dgm:pt>
    <dgm:pt modelId="{3E9837A5-5E3B-4E96-B57C-FD0CFCB267C5}" type="parTrans" cxnId="{F6176CAB-2F20-45B0-82E4-FF1BB91928D8}">
      <dgm:prSet/>
      <dgm:spPr/>
      <dgm:t>
        <a:bodyPr/>
        <a:lstStyle/>
        <a:p>
          <a:endParaRPr lang="en-GB"/>
        </a:p>
      </dgm:t>
    </dgm:pt>
    <dgm:pt modelId="{A94DD9F1-6F88-4E5C-A144-9931A92B9406}" type="sibTrans" cxnId="{F6176CAB-2F20-45B0-82E4-FF1BB91928D8}">
      <dgm:prSet/>
      <dgm:spPr/>
      <dgm:t>
        <a:bodyPr/>
        <a:lstStyle/>
        <a:p>
          <a:endParaRPr lang="en-GB"/>
        </a:p>
      </dgm:t>
    </dgm:pt>
    <dgm:pt modelId="{19B21A5C-675E-48E6-B95B-A9A608176F5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0.1 % ammonium hydroxide</a:t>
          </a:r>
          <a:endParaRPr lang="en-GB" dirty="0"/>
        </a:p>
      </dgm:t>
    </dgm:pt>
    <dgm:pt modelId="{42ABB4A8-09FA-4528-87FF-1EAFE9534FAC}" type="parTrans" cxnId="{D1D5B857-25CE-4D15-BA86-352218FF60AA}">
      <dgm:prSet/>
      <dgm:spPr/>
      <dgm:t>
        <a:bodyPr/>
        <a:lstStyle/>
        <a:p>
          <a:endParaRPr lang="en-GB"/>
        </a:p>
      </dgm:t>
    </dgm:pt>
    <dgm:pt modelId="{C47FEDC3-279C-4A18-A96B-57213DDD2414}" type="sibTrans" cxnId="{D1D5B857-25CE-4D15-BA86-352218FF60AA}">
      <dgm:prSet/>
      <dgm:spPr/>
      <dgm:t>
        <a:bodyPr/>
        <a:lstStyle/>
        <a:p>
          <a:endParaRPr lang="en-GB"/>
        </a:p>
      </dgm:t>
    </dgm:pt>
    <dgm:pt modelId="{9A7BB265-0F23-477E-86D5-52C06C676985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b="1" i="1" dirty="0" smtClean="0"/>
            <a:t>(not good for column longevity)</a:t>
          </a:r>
          <a:endParaRPr lang="en-GB" b="1" i="1" dirty="0"/>
        </a:p>
      </dgm:t>
    </dgm:pt>
    <dgm:pt modelId="{B529451B-A1E6-432D-90EC-05BA4BB7E36F}" type="parTrans" cxnId="{9782A8AC-D6E8-4AA3-8E89-D328ADB2C213}">
      <dgm:prSet/>
      <dgm:spPr/>
      <dgm:t>
        <a:bodyPr/>
        <a:lstStyle/>
        <a:p>
          <a:endParaRPr lang="en-GB"/>
        </a:p>
      </dgm:t>
    </dgm:pt>
    <dgm:pt modelId="{FC94C33D-437F-4426-AE66-DC67793899EC}" type="sibTrans" cxnId="{9782A8AC-D6E8-4AA3-8E89-D328ADB2C213}">
      <dgm:prSet/>
      <dgm:spPr/>
      <dgm:t>
        <a:bodyPr/>
        <a:lstStyle/>
        <a:p>
          <a:endParaRPr lang="en-GB"/>
        </a:p>
      </dgm:t>
    </dgm:pt>
    <dgm:pt modelId="{F5FA6B43-0143-421C-A6AA-462BC689DD46}" type="pres">
      <dgm:prSet presAssocID="{8D6A645C-8D5A-4FB5-AA92-9B56ACF0272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D077D9A-22D5-4747-95C8-9F0784CEC7C2}" type="pres">
      <dgm:prSet presAssocID="{8A48FAB5-C4B7-429E-A4FD-10E880AD6AFA}" presName="circ1TxSh" presStyleLbl="vennNode1" presStyleIdx="0" presStyleCnt="1" custLinFactNeighborX="3420" custLinFactNeighborY="-6742"/>
      <dgm:spPr/>
      <dgm:t>
        <a:bodyPr/>
        <a:lstStyle/>
        <a:p>
          <a:endParaRPr lang="en-GB"/>
        </a:p>
      </dgm:t>
    </dgm:pt>
  </dgm:ptLst>
  <dgm:cxnLst>
    <dgm:cxn modelId="{6E5B4AEA-0CFD-499D-9E88-D3C5081778EE}" srcId="{8A48FAB5-C4B7-429E-A4FD-10E880AD6AFA}" destId="{32377223-6A65-4DC7-897E-E23E8F488F53}" srcOrd="1" destOrd="0" parTransId="{D5A2DFC2-C38A-4975-846E-3EBD3B092FBE}" sibTransId="{3287AEF9-5C65-464A-9D20-ED5FD317BED0}"/>
    <dgm:cxn modelId="{3561EE53-F55B-4CC7-A05E-DF6C5CC511D3}" srcId="{32377223-6A65-4DC7-897E-E23E8F488F53}" destId="{B20753D5-972A-4B9D-9127-995260AF21A1}" srcOrd="0" destOrd="0" parTransId="{B4F45CF3-6F3E-4FF8-AEF8-064912618BB2}" sibTransId="{7288BB84-18F6-4C05-B879-228048AAB66F}"/>
    <dgm:cxn modelId="{9782A8AC-D6E8-4AA3-8E89-D328ADB2C213}" srcId="{19B21A5C-675E-48E6-B95B-A9A608176F5E}" destId="{9A7BB265-0F23-477E-86D5-52C06C676985}" srcOrd="0" destOrd="0" parTransId="{B529451B-A1E6-432D-90EC-05BA4BB7E36F}" sibTransId="{FC94C33D-437F-4426-AE66-DC67793899EC}"/>
    <dgm:cxn modelId="{56199855-2B55-4EAC-8120-C4DD94712C4F}" srcId="{8D6A645C-8D5A-4FB5-AA92-9B56ACF02724}" destId="{8A48FAB5-C4B7-429E-A4FD-10E880AD6AFA}" srcOrd="0" destOrd="0" parTransId="{C387BF39-C647-459E-BF5B-1D4141A71CC2}" sibTransId="{5B5B8EFF-1316-4244-B144-843D5E244F15}"/>
    <dgm:cxn modelId="{F6176CAB-2F20-45B0-82E4-FF1BB91928D8}" srcId="{8A48FAB5-C4B7-429E-A4FD-10E880AD6AFA}" destId="{A61B1B82-CFF8-4D1C-8189-83B434A8B48D}" srcOrd="2" destOrd="0" parTransId="{3E9837A5-5E3B-4E96-B57C-FD0CFCB267C5}" sibTransId="{A94DD9F1-6F88-4E5C-A144-9931A92B9406}"/>
    <dgm:cxn modelId="{FB3468D8-A65B-4AC1-B695-D2552D0B414B}" type="presOf" srcId="{9A7BB265-0F23-477E-86D5-52C06C676985}" destId="{7D077D9A-22D5-4747-95C8-9F0784CEC7C2}" srcOrd="0" destOrd="8" presId="urn:microsoft.com/office/officeart/2005/8/layout/venn1"/>
    <dgm:cxn modelId="{C23678AB-134F-4AE6-A35C-9E4AE85266FE}" srcId="{51FD307B-0691-4652-8314-8E13BE193001}" destId="{0BA97285-2336-4F38-9836-E88639966496}" srcOrd="1" destOrd="0" parTransId="{F4C9C242-CA82-4CD2-865E-57D294E7D01C}" sibTransId="{153E4F23-C543-408D-859C-84E58FCBD7AD}"/>
    <dgm:cxn modelId="{E68E1175-26A3-41A3-91B9-CE1D4E3EE575}" type="presOf" srcId="{8D6A645C-8D5A-4FB5-AA92-9B56ACF02724}" destId="{F5FA6B43-0143-421C-A6AA-462BC689DD46}" srcOrd="0" destOrd="0" presId="urn:microsoft.com/office/officeart/2005/8/layout/venn1"/>
    <dgm:cxn modelId="{4E146219-0140-417F-83DC-B20557C79777}" srcId="{8A48FAB5-C4B7-429E-A4FD-10E880AD6AFA}" destId="{51FD307B-0691-4652-8314-8E13BE193001}" srcOrd="0" destOrd="0" parTransId="{AEB1D30B-FE90-475C-9C40-650158DA2F2F}" sibTransId="{D960A3B7-8E2E-46E4-9548-8831DB41E681}"/>
    <dgm:cxn modelId="{D1D5B857-25CE-4D15-BA86-352218FF60AA}" srcId="{A61B1B82-CFF8-4D1C-8189-83B434A8B48D}" destId="{19B21A5C-675E-48E6-B95B-A9A608176F5E}" srcOrd="0" destOrd="0" parTransId="{42ABB4A8-09FA-4528-87FF-1EAFE9534FAC}" sibTransId="{C47FEDC3-279C-4A18-A96B-57213DDD2414}"/>
    <dgm:cxn modelId="{5F4A1560-A608-413E-B4F2-488B891545B7}" srcId="{51FD307B-0691-4652-8314-8E13BE193001}" destId="{D625E27D-E6A9-4A6A-A30B-DE4848A48667}" srcOrd="0" destOrd="0" parTransId="{AC4D91BA-DFB6-4761-A533-326181A74BA3}" sibTransId="{0E8CFA8E-6BA1-4F11-926D-0D7D8544F31D}"/>
    <dgm:cxn modelId="{25CE7AD2-D33D-45BE-AA3B-C3E00954D700}" type="presOf" srcId="{0BA97285-2336-4F38-9836-E88639966496}" destId="{7D077D9A-22D5-4747-95C8-9F0784CEC7C2}" srcOrd="0" destOrd="3" presId="urn:microsoft.com/office/officeart/2005/8/layout/venn1"/>
    <dgm:cxn modelId="{03D8FBF4-453B-49DC-A154-22C9B08BB1FF}" type="presOf" srcId="{A61B1B82-CFF8-4D1C-8189-83B434A8B48D}" destId="{7D077D9A-22D5-4747-95C8-9F0784CEC7C2}" srcOrd="0" destOrd="6" presId="urn:microsoft.com/office/officeart/2005/8/layout/venn1"/>
    <dgm:cxn modelId="{7FE3A927-4719-4BE9-8EEA-52C045A85413}" type="presOf" srcId="{32377223-6A65-4DC7-897E-E23E8F488F53}" destId="{7D077D9A-22D5-4747-95C8-9F0784CEC7C2}" srcOrd="0" destOrd="4" presId="urn:microsoft.com/office/officeart/2005/8/layout/venn1"/>
    <dgm:cxn modelId="{C54A0AA8-5D06-4E67-ABCB-71ED689A5D7D}" type="presOf" srcId="{8A48FAB5-C4B7-429E-A4FD-10E880AD6AFA}" destId="{7D077D9A-22D5-4747-95C8-9F0784CEC7C2}" srcOrd="0" destOrd="0" presId="urn:microsoft.com/office/officeart/2005/8/layout/venn1"/>
    <dgm:cxn modelId="{B717571C-8D86-4C7C-84D0-D96EBD9E2BE4}" type="presOf" srcId="{D625E27D-E6A9-4A6A-A30B-DE4848A48667}" destId="{7D077D9A-22D5-4747-95C8-9F0784CEC7C2}" srcOrd="0" destOrd="2" presId="urn:microsoft.com/office/officeart/2005/8/layout/venn1"/>
    <dgm:cxn modelId="{DA37BBFC-EAB9-4C2D-8EFF-4751CBE77E6B}" type="presOf" srcId="{B20753D5-972A-4B9D-9127-995260AF21A1}" destId="{7D077D9A-22D5-4747-95C8-9F0784CEC7C2}" srcOrd="0" destOrd="5" presId="urn:microsoft.com/office/officeart/2005/8/layout/venn1"/>
    <dgm:cxn modelId="{17F1A335-67CA-479C-9C62-0C7F95D5A27F}" type="presOf" srcId="{51FD307B-0691-4652-8314-8E13BE193001}" destId="{7D077D9A-22D5-4747-95C8-9F0784CEC7C2}" srcOrd="0" destOrd="1" presId="urn:microsoft.com/office/officeart/2005/8/layout/venn1"/>
    <dgm:cxn modelId="{0235EA8C-F52D-4F49-9255-B25FC338C5AD}" type="presOf" srcId="{19B21A5C-675E-48E6-B95B-A9A608176F5E}" destId="{7D077D9A-22D5-4747-95C8-9F0784CEC7C2}" srcOrd="0" destOrd="7" presId="urn:microsoft.com/office/officeart/2005/8/layout/venn1"/>
    <dgm:cxn modelId="{BCC67B92-02D6-4717-A31A-F717C559E666}" type="presParOf" srcId="{F5FA6B43-0143-421C-A6AA-462BC689DD46}" destId="{7D077D9A-22D5-4747-95C8-9F0784CEC7C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8FF419-0DE3-4B81-AB40-0BC0F30E0D05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en-GB"/>
        </a:p>
      </dgm:t>
    </dgm:pt>
    <dgm:pt modelId="{E9AAA657-DF82-446B-B6E5-B1AC932891BD}">
      <dgm:prSet/>
      <dgm:spPr/>
      <dgm:t>
        <a:bodyPr/>
        <a:lstStyle/>
        <a:p>
          <a:pPr rtl="0"/>
          <a:r>
            <a:rPr lang="en-GB" dirty="0" smtClean="0"/>
            <a:t>Column</a:t>
          </a:r>
          <a:endParaRPr lang="en-GB" dirty="0"/>
        </a:p>
      </dgm:t>
    </dgm:pt>
    <dgm:pt modelId="{525F0CE5-D939-461F-B1AB-D859B3CE7692}" type="parTrans" cxnId="{6B1B2C7C-A251-424F-93BF-15E9E2E802C3}">
      <dgm:prSet/>
      <dgm:spPr/>
      <dgm:t>
        <a:bodyPr/>
        <a:lstStyle/>
        <a:p>
          <a:endParaRPr lang="en-GB"/>
        </a:p>
      </dgm:t>
    </dgm:pt>
    <dgm:pt modelId="{39A272A4-F208-4632-8B00-CD06AB97E766}" type="sibTrans" cxnId="{6B1B2C7C-A251-424F-93BF-15E9E2E802C3}">
      <dgm:prSet/>
      <dgm:spPr/>
      <dgm:t>
        <a:bodyPr/>
        <a:lstStyle/>
        <a:p>
          <a:endParaRPr lang="en-GB"/>
        </a:p>
      </dgm:t>
    </dgm:pt>
    <dgm:pt modelId="{900B99D1-8ADB-4CB6-8FAA-ACF7D59E106E}">
      <dgm:prSet/>
      <dgm:spPr/>
      <dgm:t>
        <a:bodyPr/>
        <a:lstStyle/>
        <a:p>
          <a:pPr rtl="0"/>
          <a:r>
            <a:rPr lang="en-GB" dirty="0" smtClean="0"/>
            <a:t>Type B Silica</a:t>
          </a:r>
          <a:endParaRPr lang="en-GB" baseline="30000" dirty="0"/>
        </a:p>
      </dgm:t>
    </dgm:pt>
    <dgm:pt modelId="{0BC08BAF-7F72-4F28-9258-E97D46AD2063}" type="parTrans" cxnId="{883ADA41-D5B4-4301-AE30-FCBDD9683400}">
      <dgm:prSet/>
      <dgm:spPr/>
      <dgm:t>
        <a:bodyPr/>
        <a:lstStyle/>
        <a:p>
          <a:endParaRPr lang="en-GB"/>
        </a:p>
      </dgm:t>
    </dgm:pt>
    <dgm:pt modelId="{98F683E3-6E9B-41BD-B3E6-7E91173E6513}" type="sibTrans" cxnId="{883ADA41-D5B4-4301-AE30-FCBDD9683400}">
      <dgm:prSet/>
      <dgm:spPr/>
      <dgm:t>
        <a:bodyPr/>
        <a:lstStyle/>
        <a:p>
          <a:endParaRPr lang="en-GB"/>
        </a:p>
      </dgm:t>
    </dgm:pt>
    <dgm:pt modelId="{8DD800F8-6C6C-45DE-B117-3B7C9BA5D387}">
      <dgm:prSet/>
      <dgm:spPr/>
      <dgm:t>
        <a:bodyPr/>
        <a:lstStyle/>
        <a:p>
          <a:pPr rtl="0"/>
          <a:r>
            <a:rPr lang="en-GB" dirty="0" smtClean="0"/>
            <a:t>C</a:t>
          </a:r>
          <a:r>
            <a:rPr lang="en-GB" baseline="-25000" dirty="0" smtClean="0"/>
            <a:t>18</a:t>
          </a:r>
          <a:r>
            <a:rPr lang="en-GB" dirty="0" smtClean="0"/>
            <a:t> </a:t>
          </a:r>
          <a:endParaRPr lang="en-GB" dirty="0"/>
        </a:p>
      </dgm:t>
    </dgm:pt>
    <dgm:pt modelId="{16D9783F-36E1-447A-92A5-F1251D9E8D60}" type="parTrans" cxnId="{860277B7-4BEA-463E-8604-3E27E80F81DC}">
      <dgm:prSet/>
      <dgm:spPr/>
      <dgm:t>
        <a:bodyPr/>
        <a:lstStyle/>
        <a:p>
          <a:endParaRPr lang="en-GB"/>
        </a:p>
      </dgm:t>
    </dgm:pt>
    <dgm:pt modelId="{C02FBA98-DC3B-4565-BA96-92330625487D}" type="sibTrans" cxnId="{860277B7-4BEA-463E-8604-3E27E80F81DC}">
      <dgm:prSet/>
      <dgm:spPr/>
      <dgm:t>
        <a:bodyPr/>
        <a:lstStyle/>
        <a:p>
          <a:endParaRPr lang="en-GB"/>
        </a:p>
      </dgm:t>
    </dgm:pt>
    <dgm:pt modelId="{DE020376-71A8-454D-A55D-47FE8C698C2B}">
      <dgm:prSet/>
      <dgm:spPr/>
      <dgm:t>
        <a:bodyPr/>
        <a:lstStyle/>
        <a:p>
          <a:pPr rtl="0"/>
          <a:r>
            <a:rPr lang="en-GB" dirty="0" smtClean="0"/>
            <a:t>Dimensions</a:t>
          </a:r>
          <a:endParaRPr lang="en-GB" dirty="0"/>
        </a:p>
      </dgm:t>
    </dgm:pt>
    <dgm:pt modelId="{2A1DC15E-2AF8-458D-950F-192C58D78D89}" type="parTrans" cxnId="{D87B8576-3F36-46C8-AAD4-1C8C4145CE86}">
      <dgm:prSet/>
      <dgm:spPr/>
      <dgm:t>
        <a:bodyPr/>
        <a:lstStyle/>
        <a:p>
          <a:endParaRPr lang="en-GB"/>
        </a:p>
      </dgm:t>
    </dgm:pt>
    <dgm:pt modelId="{84C0B8BB-D256-4B00-96FC-6C9A65B34039}" type="sibTrans" cxnId="{D87B8576-3F36-46C8-AAD4-1C8C4145CE86}">
      <dgm:prSet/>
      <dgm:spPr/>
      <dgm:t>
        <a:bodyPr/>
        <a:lstStyle/>
        <a:p>
          <a:endParaRPr lang="en-GB"/>
        </a:p>
      </dgm:t>
    </dgm:pt>
    <dgm:pt modelId="{8F4C0042-CF8C-4375-BF08-9281417FF751}">
      <dgm:prSet/>
      <dgm:spPr/>
      <dgm:t>
        <a:bodyPr/>
        <a:lstStyle/>
        <a:p>
          <a:pPr rtl="0"/>
          <a:r>
            <a:rPr lang="en-GB" dirty="0" smtClean="0"/>
            <a:t>Standard HPLC – 10 cm x 4.6 mm ~3 µm</a:t>
          </a:r>
          <a:endParaRPr lang="en-GB" dirty="0"/>
        </a:p>
      </dgm:t>
    </dgm:pt>
    <dgm:pt modelId="{CCE4089D-7565-4C59-AAA3-3CF4374B11FE}" type="parTrans" cxnId="{579754DE-7976-44CE-8E4F-7AFFAED805A7}">
      <dgm:prSet/>
      <dgm:spPr/>
      <dgm:t>
        <a:bodyPr/>
        <a:lstStyle/>
        <a:p>
          <a:endParaRPr lang="en-GB"/>
        </a:p>
      </dgm:t>
    </dgm:pt>
    <dgm:pt modelId="{C4F2684A-C2A9-4C1B-B554-43D4AA7F66B7}" type="sibTrans" cxnId="{579754DE-7976-44CE-8E4F-7AFFAED805A7}">
      <dgm:prSet/>
      <dgm:spPr/>
      <dgm:t>
        <a:bodyPr/>
        <a:lstStyle/>
        <a:p>
          <a:endParaRPr lang="en-GB"/>
        </a:p>
      </dgm:t>
    </dgm:pt>
    <dgm:pt modelId="{0087970E-4250-450F-BAB6-98EC8EA6D417}">
      <dgm:prSet/>
      <dgm:spPr/>
      <dgm:t>
        <a:bodyPr/>
        <a:lstStyle/>
        <a:p>
          <a:pPr rtl="0"/>
          <a:r>
            <a:rPr lang="en-GB" dirty="0" smtClean="0"/>
            <a:t>Mobile Phase Conditions</a:t>
          </a:r>
          <a:endParaRPr lang="en-GB" dirty="0"/>
        </a:p>
      </dgm:t>
    </dgm:pt>
    <dgm:pt modelId="{8E93B439-BE02-4D40-9A88-05B15986AC57}" type="parTrans" cxnId="{D1B81F1B-5757-49DD-90AD-A73D83FE2B1B}">
      <dgm:prSet/>
      <dgm:spPr/>
      <dgm:t>
        <a:bodyPr/>
        <a:lstStyle/>
        <a:p>
          <a:endParaRPr lang="en-GB"/>
        </a:p>
      </dgm:t>
    </dgm:pt>
    <dgm:pt modelId="{ECBD184D-CEDC-468D-9D8B-960FB2C2F1B1}" type="sibTrans" cxnId="{D1B81F1B-5757-49DD-90AD-A73D83FE2B1B}">
      <dgm:prSet/>
      <dgm:spPr/>
      <dgm:t>
        <a:bodyPr/>
        <a:lstStyle/>
        <a:p>
          <a:endParaRPr lang="en-GB"/>
        </a:p>
      </dgm:t>
    </dgm:pt>
    <dgm:pt modelId="{BFB3FA15-2A05-4C4B-A568-75BB02451827}">
      <dgm:prSet/>
      <dgm:spPr/>
      <dgm:t>
        <a:bodyPr/>
        <a:lstStyle/>
        <a:p>
          <a:pPr rtl="0"/>
          <a:r>
            <a:rPr lang="en-GB" b="1" dirty="0" smtClean="0"/>
            <a:t>A</a:t>
          </a:r>
          <a:r>
            <a:rPr lang="en-GB" dirty="0" smtClean="0"/>
            <a:t> Solvent Buffer pH 2-8</a:t>
          </a:r>
          <a:endParaRPr lang="en-GB" dirty="0"/>
        </a:p>
      </dgm:t>
    </dgm:pt>
    <dgm:pt modelId="{176FAD0C-472C-4B62-A5BC-3EF1D62BDC7A}" type="parTrans" cxnId="{F3CCD4A4-F3D4-407A-BF37-A02E12F25FFA}">
      <dgm:prSet/>
      <dgm:spPr/>
      <dgm:t>
        <a:bodyPr/>
        <a:lstStyle/>
        <a:p>
          <a:endParaRPr lang="en-GB"/>
        </a:p>
      </dgm:t>
    </dgm:pt>
    <dgm:pt modelId="{9BA09410-9B56-4160-A257-C819F10D8036}" type="sibTrans" cxnId="{F3CCD4A4-F3D4-407A-BF37-A02E12F25FFA}">
      <dgm:prSet/>
      <dgm:spPr/>
      <dgm:t>
        <a:bodyPr/>
        <a:lstStyle/>
        <a:p>
          <a:endParaRPr lang="en-GB"/>
        </a:p>
      </dgm:t>
    </dgm:pt>
    <dgm:pt modelId="{AAEF0521-DEEB-4703-93A2-7C399C2A07BF}">
      <dgm:prSet/>
      <dgm:spPr/>
      <dgm:t>
        <a:bodyPr/>
        <a:lstStyle/>
        <a:p>
          <a:pPr rtl="0"/>
          <a:r>
            <a:rPr lang="en-GB" b="1" dirty="0" smtClean="0"/>
            <a:t>B</a:t>
          </a:r>
          <a:r>
            <a:rPr lang="en-GB" dirty="0" smtClean="0"/>
            <a:t> Solvent</a:t>
          </a:r>
          <a:endParaRPr lang="en-GB" dirty="0"/>
        </a:p>
      </dgm:t>
    </dgm:pt>
    <dgm:pt modelId="{C79E05A9-C85B-4764-BA51-8233CFFC857C}" type="parTrans" cxnId="{C5FD7BF3-5165-49BE-9B58-E938135B5FD7}">
      <dgm:prSet/>
      <dgm:spPr/>
      <dgm:t>
        <a:bodyPr/>
        <a:lstStyle/>
        <a:p>
          <a:endParaRPr lang="en-GB"/>
        </a:p>
      </dgm:t>
    </dgm:pt>
    <dgm:pt modelId="{5705C81A-9751-42B4-878C-67DE548AE1BC}" type="sibTrans" cxnId="{C5FD7BF3-5165-49BE-9B58-E938135B5FD7}">
      <dgm:prSet/>
      <dgm:spPr/>
      <dgm:t>
        <a:bodyPr/>
        <a:lstStyle/>
        <a:p>
          <a:endParaRPr lang="en-GB"/>
        </a:p>
      </dgm:t>
    </dgm:pt>
    <dgm:pt modelId="{BB24C8CC-393A-43BF-8B86-6EC9BA688C91}">
      <dgm:prSet/>
      <dgm:spPr/>
      <dgm:t>
        <a:bodyPr/>
        <a:lstStyle/>
        <a:p>
          <a:pPr rtl="0"/>
          <a:r>
            <a:rPr lang="en-GB" dirty="0" smtClean="0"/>
            <a:t>Acetonitrile</a:t>
          </a:r>
          <a:endParaRPr lang="en-GB" dirty="0"/>
        </a:p>
      </dgm:t>
    </dgm:pt>
    <dgm:pt modelId="{3B56CF7E-CFBA-44AD-8EC1-38AD2159E9C1}" type="parTrans" cxnId="{0CD29DBE-1D04-4CC4-A7AE-11C23BBAFF26}">
      <dgm:prSet/>
      <dgm:spPr/>
      <dgm:t>
        <a:bodyPr/>
        <a:lstStyle/>
        <a:p>
          <a:endParaRPr lang="en-GB"/>
        </a:p>
      </dgm:t>
    </dgm:pt>
    <dgm:pt modelId="{F7423FB5-0D7A-4982-BBD9-E58991535BA9}" type="sibTrans" cxnId="{0CD29DBE-1D04-4CC4-A7AE-11C23BBAFF26}">
      <dgm:prSet/>
      <dgm:spPr/>
      <dgm:t>
        <a:bodyPr/>
        <a:lstStyle/>
        <a:p>
          <a:endParaRPr lang="en-GB"/>
        </a:p>
      </dgm:t>
    </dgm:pt>
    <dgm:pt modelId="{D56234F5-AB96-4BE1-B3AA-E91BA14771D5}">
      <dgm:prSet/>
      <dgm:spPr/>
      <dgm:t>
        <a:bodyPr/>
        <a:lstStyle/>
        <a:p>
          <a:pPr rtl="0"/>
          <a:r>
            <a:rPr lang="en-GB" dirty="0" smtClean="0"/>
            <a:t>Methanol</a:t>
          </a:r>
          <a:endParaRPr lang="en-GB" dirty="0"/>
        </a:p>
      </dgm:t>
    </dgm:pt>
    <dgm:pt modelId="{EEBFB54D-2FA2-409A-BBB6-D41F2E92B04E}" type="parTrans" cxnId="{34C5B493-232B-4DC2-98B2-078BBEB348CF}">
      <dgm:prSet/>
      <dgm:spPr/>
      <dgm:t>
        <a:bodyPr/>
        <a:lstStyle/>
        <a:p>
          <a:endParaRPr lang="en-GB"/>
        </a:p>
      </dgm:t>
    </dgm:pt>
    <dgm:pt modelId="{58783012-976B-4BC6-B6D3-842D1EEB5F05}" type="sibTrans" cxnId="{34C5B493-232B-4DC2-98B2-078BBEB348CF}">
      <dgm:prSet/>
      <dgm:spPr/>
      <dgm:t>
        <a:bodyPr/>
        <a:lstStyle/>
        <a:p>
          <a:endParaRPr lang="en-GB"/>
        </a:p>
      </dgm:t>
    </dgm:pt>
    <dgm:pt modelId="{A2AB87CD-FAD2-4583-947B-4CF333232EEC}">
      <dgm:prSet/>
      <dgm:spPr/>
      <dgm:t>
        <a:bodyPr/>
        <a:lstStyle/>
        <a:p>
          <a:pPr rtl="0"/>
          <a:r>
            <a:rPr lang="en-GB" dirty="0" smtClean="0"/>
            <a:t>Gradient Range</a:t>
          </a:r>
          <a:endParaRPr lang="en-GB" dirty="0"/>
        </a:p>
      </dgm:t>
    </dgm:pt>
    <dgm:pt modelId="{7F28A56B-7F30-4DBD-BE87-E7A253074238}" type="parTrans" cxnId="{5FF68895-AC4D-4994-9AD5-5E8837865F12}">
      <dgm:prSet/>
      <dgm:spPr/>
      <dgm:t>
        <a:bodyPr/>
        <a:lstStyle/>
        <a:p>
          <a:endParaRPr lang="en-GB"/>
        </a:p>
      </dgm:t>
    </dgm:pt>
    <dgm:pt modelId="{5F9DBD3F-C607-425F-A56D-ADF6066A51E7}" type="sibTrans" cxnId="{5FF68895-AC4D-4994-9AD5-5E8837865F12}">
      <dgm:prSet/>
      <dgm:spPr/>
      <dgm:t>
        <a:bodyPr/>
        <a:lstStyle/>
        <a:p>
          <a:endParaRPr lang="en-GB"/>
        </a:p>
      </dgm:t>
    </dgm:pt>
    <dgm:pt modelId="{55840D2B-056E-46DC-969A-009755F8E527}">
      <dgm:prSet/>
      <dgm:spPr/>
      <dgm:t>
        <a:bodyPr/>
        <a:lstStyle/>
        <a:p>
          <a:pPr rtl="0"/>
          <a:r>
            <a:rPr lang="en-GB" dirty="0" smtClean="0"/>
            <a:t>5 to 95 %B</a:t>
          </a:r>
          <a:endParaRPr lang="en-GB" dirty="0"/>
        </a:p>
      </dgm:t>
    </dgm:pt>
    <dgm:pt modelId="{15FE2EA6-913A-4AF6-99CA-B28FA303F9CB}" type="parTrans" cxnId="{B7578AB1-E7C9-48CA-8C5C-EF03070880F9}">
      <dgm:prSet/>
      <dgm:spPr/>
      <dgm:t>
        <a:bodyPr/>
        <a:lstStyle/>
        <a:p>
          <a:endParaRPr lang="en-GB"/>
        </a:p>
      </dgm:t>
    </dgm:pt>
    <dgm:pt modelId="{BEA964B6-ED87-4070-A341-3FAA33F48027}" type="sibTrans" cxnId="{B7578AB1-E7C9-48CA-8C5C-EF03070880F9}">
      <dgm:prSet/>
      <dgm:spPr/>
      <dgm:t>
        <a:bodyPr/>
        <a:lstStyle/>
        <a:p>
          <a:endParaRPr lang="en-GB"/>
        </a:p>
      </dgm:t>
    </dgm:pt>
    <dgm:pt modelId="{BDD17994-F04F-44E0-A6EB-FBE3A4F87E0D}">
      <dgm:prSet/>
      <dgm:spPr/>
      <dgm:t>
        <a:bodyPr/>
        <a:lstStyle/>
        <a:p>
          <a:pPr rtl="0"/>
          <a:r>
            <a:rPr lang="en-GB" dirty="0" smtClean="0"/>
            <a:t>Temperature</a:t>
          </a:r>
          <a:endParaRPr lang="en-GB" dirty="0"/>
        </a:p>
      </dgm:t>
    </dgm:pt>
    <dgm:pt modelId="{9ADBBA3D-1AD0-484D-A183-CDC2D0BA4F56}" type="parTrans" cxnId="{320C7DF5-E456-4CD9-9410-62D400AA6974}">
      <dgm:prSet/>
      <dgm:spPr/>
      <dgm:t>
        <a:bodyPr/>
        <a:lstStyle/>
        <a:p>
          <a:endParaRPr lang="en-GB"/>
        </a:p>
      </dgm:t>
    </dgm:pt>
    <dgm:pt modelId="{11819D1F-893A-4279-B6AB-2DDC0C332361}" type="sibTrans" cxnId="{320C7DF5-E456-4CD9-9410-62D400AA6974}">
      <dgm:prSet/>
      <dgm:spPr/>
      <dgm:t>
        <a:bodyPr/>
        <a:lstStyle/>
        <a:p>
          <a:endParaRPr lang="en-GB"/>
        </a:p>
      </dgm:t>
    </dgm:pt>
    <dgm:pt modelId="{BE992428-926D-4E82-8306-AAF6971B0439}">
      <dgm:prSet/>
      <dgm:spPr/>
      <dgm:t>
        <a:bodyPr/>
        <a:lstStyle/>
        <a:p>
          <a:pPr rtl="0"/>
          <a:r>
            <a:rPr lang="en-GB" dirty="0" smtClean="0"/>
            <a:t>40 °C</a:t>
          </a:r>
          <a:endParaRPr lang="en-GB" dirty="0"/>
        </a:p>
      </dgm:t>
    </dgm:pt>
    <dgm:pt modelId="{FE625772-5668-44C6-B4BC-BE34904CD3D1}" type="parTrans" cxnId="{43EC26E6-367A-458C-AE86-EE55727C579F}">
      <dgm:prSet/>
      <dgm:spPr/>
      <dgm:t>
        <a:bodyPr/>
        <a:lstStyle/>
        <a:p>
          <a:endParaRPr lang="en-GB"/>
        </a:p>
      </dgm:t>
    </dgm:pt>
    <dgm:pt modelId="{ED9A281A-8F3B-4E67-9D72-D35BC8A1198D}" type="sibTrans" cxnId="{43EC26E6-367A-458C-AE86-EE55727C579F}">
      <dgm:prSet/>
      <dgm:spPr/>
      <dgm:t>
        <a:bodyPr/>
        <a:lstStyle/>
        <a:p>
          <a:endParaRPr lang="en-GB"/>
        </a:p>
      </dgm:t>
    </dgm:pt>
    <dgm:pt modelId="{2849E051-1B71-4F79-9DC0-C20142452F85}">
      <dgm:prSet/>
      <dgm:spPr/>
      <dgm:t>
        <a:bodyPr/>
        <a:lstStyle/>
        <a:p>
          <a:pPr rtl="0"/>
          <a:endParaRPr lang="en-GB" dirty="0"/>
        </a:p>
      </dgm:t>
    </dgm:pt>
    <dgm:pt modelId="{831A00AC-EBFC-4F08-8754-C8DC619F4018}" type="parTrans" cxnId="{B1C07A1D-3014-4117-98C3-84D5629E0532}">
      <dgm:prSet/>
      <dgm:spPr/>
      <dgm:t>
        <a:bodyPr/>
        <a:lstStyle/>
        <a:p>
          <a:endParaRPr lang="en-GB"/>
        </a:p>
      </dgm:t>
    </dgm:pt>
    <dgm:pt modelId="{26F7E6F6-CF3D-4673-8392-32DC8490AEB2}" type="sibTrans" cxnId="{B1C07A1D-3014-4117-98C3-84D5629E0532}">
      <dgm:prSet/>
      <dgm:spPr/>
      <dgm:t>
        <a:bodyPr/>
        <a:lstStyle/>
        <a:p>
          <a:endParaRPr lang="en-GB"/>
        </a:p>
      </dgm:t>
    </dgm:pt>
    <dgm:pt modelId="{752399E6-BB49-4843-A99B-C7555BA55850}" type="pres">
      <dgm:prSet presAssocID="{FC8FF419-0DE3-4B81-AB40-0BC0F30E0D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123ED03-1CE6-4E5A-86C8-C2FA5893F386}" type="pres">
      <dgm:prSet presAssocID="{E9AAA657-DF82-446B-B6E5-B1AC932891BD}" presName="linNode" presStyleCnt="0"/>
      <dgm:spPr/>
    </dgm:pt>
    <dgm:pt modelId="{94640BE7-F00F-4A90-81FE-0743C7BB7A5E}" type="pres">
      <dgm:prSet presAssocID="{E9AAA657-DF82-446B-B6E5-B1AC932891B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46758A-5529-456D-A86B-990E2366C396}" type="pres">
      <dgm:prSet presAssocID="{E9AAA657-DF82-446B-B6E5-B1AC932891BD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BD6A5F8-EF7D-40CA-9BF0-2F3F6E720BB7}" type="pres">
      <dgm:prSet presAssocID="{39A272A4-F208-4632-8B00-CD06AB97E766}" presName="sp" presStyleCnt="0"/>
      <dgm:spPr/>
    </dgm:pt>
    <dgm:pt modelId="{BE332065-A8A2-48BA-9BEF-F24B31CFC4A9}" type="pres">
      <dgm:prSet presAssocID="{0087970E-4250-450F-BAB6-98EC8EA6D417}" presName="linNode" presStyleCnt="0"/>
      <dgm:spPr/>
    </dgm:pt>
    <dgm:pt modelId="{FC467316-AF07-41A5-A95D-80CBC7AC5857}" type="pres">
      <dgm:prSet presAssocID="{0087970E-4250-450F-BAB6-98EC8EA6D417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85CF3AB-4594-42A8-8482-499BB500E933}" type="pres">
      <dgm:prSet presAssocID="{0087970E-4250-450F-BAB6-98EC8EA6D417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2900D8-A3EC-45B6-A9B5-4FE9B9BE57CB}" type="pres">
      <dgm:prSet presAssocID="{ECBD184D-CEDC-468D-9D8B-960FB2C2F1B1}" presName="sp" presStyleCnt="0"/>
      <dgm:spPr/>
    </dgm:pt>
    <dgm:pt modelId="{8187CDFA-8529-49BB-B53F-EF2179BDBBFF}" type="pres">
      <dgm:prSet presAssocID="{A2AB87CD-FAD2-4583-947B-4CF333232EEC}" presName="linNode" presStyleCnt="0"/>
      <dgm:spPr/>
    </dgm:pt>
    <dgm:pt modelId="{637C3BCC-E896-4AD1-90ED-0F23B96B3251}" type="pres">
      <dgm:prSet presAssocID="{A2AB87CD-FAD2-4583-947B-4CF333232EE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D6A639-62A2-4CBF-9427-6E855455BD8D}" type="pres">
      <dgm:prSet presAssocID="{A2AB87CD-FAD2-4583-947B-4CF333232EEC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FE81D3-7A79-4225-BB07-50A2239D6CBD}" type="pres">
      <dgm:prSet presAssocID="{5F9DBD3F-C607-425F-A56D-ADF6066A51E7}" presName="sp" presStyleCnt="0"/>
      <dgm:spPr/>
    </dgm:pt>
    <dgm:pt modelId="{E734084E-6822-4A9B-9808-02A563B6C21C}" type="pres">
      <dgm:prSet presAssocID="{BDD17994-F04F-44E0-A6EB-FBE3A4F87E0D}" presName="linNode" presStyleCnt="0"/>
      <dgm:spPr/>
    </dgm:pt>
    <dgm:pt modelId="{87829A65-2B02-4C7B-9278-37CC4EDFB014}" type="pres">
      <dgm:prSet presAssocID="{BDD17994-F04F-44E0-A6EB-FBE3A4F87E0D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1B4BF2-9E17-4BF1-A582-0A2566C4C3DF}" type="pres">
      <dgm:prSet presAssocID="{BDD17994-F04F-44E0-A6EB-FBE3A4F87E0D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5E9FF85-13D3-4547-B9F6-C04AA62E2DB6}" type="presOf" srcId="{D56234F5-AB96-4BE1-B3AA-E91BA14771D5}" destId="{585CF3AB-4594-42A8-8482-499BB500E933}" srcOrd="0" destOrd="3" presId="urn:microsoft.com/office/officeart/2005/8/layout/vList5"/>
    <dgm:cxn modelId="{DDA4C480-EBCC-4806-9EFE-20E34265AAA9}" type="presOf" srcId="{FC8FF419-0DE3-4B81-AB40-0BC0F30E0D05}" destId="{752399E6-BB49-4843-A99B-C7555BA55850}" srcOrd="0" destOrd="0" presId="urn:microsoft.com/office/officeart/2005/8/layout/vList5"/>
    <dgm:cxn modelId="{269D8920-1F3F-4571-A361-4B941980A469}" type="presOf" srcId="{55840D2B-056E-46DC-969A-009755F8E527}" destId="{64D6A639-62A2-4CBF-9427-6E855455BD8D}" srcOrd="0" destOrd="0" presId="urn:microsoft.com/office/officeart/2005/8/layout/vList5"/>
    <dgm:cxn modelId="{C8DC79A6-85F0-43E6-B4BA-D63B933CF4D2}" type="presOf" srcId="{0087970E-4250-450F-BAB6-98EC8EA6D417}" destId="{FC467316-AF07-41A5-A95D-80CBC7AC5857}" srcOrd="0" destOrd="0" presId="urn:microsoft.com/office/officeart/2005/8/layout/vList5"/>
    <dgm:cxn modelId="{320C7DF5-E456-4CD9-9410-62D400AA6974}" srcId="{FC8FF419-0DE3-4B81-AB40-0BC0F30E0D05}" destId="{BDD17994-F04F-44E0-A6EB-FBE3A4F87E0D}" srcOrd="3" destOrd="0" parTransId="{9ADBBA3D-1AD0-484D-A183-CDC2D0BA4F56}" sibTransId="{11819D1F-893A-4279-B6AB-2DDC0C332361}"/>
    <dgm:cxn modelId="{34C5B493-232B-4DC2-98B2-078BBEB348CF}" srcId="{AAEF0521-DEEB-4703-93A2-7C399C2A07BF}" destId="{D56234F5-AB96-4BE1-B3AA-E91BA14771D5}" srcOrd="1" destOrd="0" parTransId="{EEBFB54D-2FA2-409A-BBB6-D41F2E92B04E}" sibTransId="{58783012-976B-4BC6-B6D3-842D1EEB5F05}"/>
    <dgm:cxn modelId="{883ADA41-D5B4-4301-AE30-FCBDD9683400}" srcId="{E9AAA657-DF82-446B-B6E5-B1AC932891BD}" destId="{900B99D1-8ADB-4CB6-8FAA-ACF7D59E106E}" srcOrd="0" destOrd="0" parTransId="{0BC08BAF-7F72-4F28-9258-E97D46AD2063}" sibTransId="{98F683E3-6E9B-41BD-B3E6-7E91173E6513}"/>
    <dgm:cxn modelId="{6A75A5D1-9886-401B-A8EB-76FFDF04D5F8}" type="presOf" srcId="{BFB3FA15-2A05-4C4B-A568-75BB02451827}" destId="{585CF3AB-4594-42A8-8482-499BB500E933}" srcOrd="0" destOrd="0" presId="urn:microsoft.com/office/officeart/2005/8/layout/vList5"/>
    <dgm:cxn modelId="{F3CCD4A4-F3D4-407A-BF37-A02E12F25FFA}" srcId="{0087970E-4250-450F-BAB6-98EC8EA6D417}" destId="{BFB3FA15-2A05-4C4B-A568-75BB02451827}" srcOrd="0" destOrd="0" parTransId="{176FAD0C-472C-4B62-A5BC-3EF1D62BDC7A}" sibTransId="{9BA09410-9B56-4160-A257-C819F10D8036}"/>
    <dgm:cxn modelId="{D1637850-6106-424C-B155-188A6DD2D479}" type="presOf" srcId="{E9AAA657-DF82-446B-B6E5-B1AC932891BD}" destId="{94640BE7-F00F-4A90-81FE-0743C7BB7A5E}" srcOrd="0" destOrd="0" presId="urn:microsoft.com/office/officeart/2005/8/layout/vList5"/>
    <dgm:cxn modelId="{C07FF0FD-1A58-4C6C-8D4D-131B5E5733C6}" type="presOf" srcId="{8F4C0042-CF8C-4375-BF08-9281417FF751}" destId="{CA46758A-5529-456D-A86B-990E2366C396}" srcOrd="0" destOrd="3" presId="urn:microsoft.com/office/officeart/2005/8/layout/vList5"/>
    <dgm:cxn modelId="{D87B8576-3F36-46C8-AAD4-1C8C4145CE86}" srcId="{E9AAA657-DF82-446B-B6E5-B1AC932891BD}" destId="{DE020376-71A8-454D-A55D-47FE8C698C2B}" srcOrd="2" destOrd="0" parTransId="{2A1DC15E-2AF8-458D-950F-192C58D78D89}" sibTransId="{84C0B8BB-D256-4B00-96FC-6C9A65B34039}"/>
    <dgm:cxn modelId="{860277B7-4BEA-463E-8604-3E27E80F81DC}" srcId="{E9AAA657-DF82-446B-B6E5-B1AC932891BD}" destId="{8DD800F8-6C6C-45DE-B117-3B7C9BA5D387}" srcOrd="1" destOrd="0" parTransId="{16D9783F-36E1-447A-92A5-F1251D9E8D60}" sibTransId="{C02FBA98-DC3B-4565-BA96-92330625487D}"/>
    <dgm:cxn modelId="{A8217E54-FF4A-4806-99F5-ED0B3AD0C1CB}" type="presOf" srcId="{DE020376-71A8-454D-A55D-47FE8C698C2B}" destId="{CA46758A-5529-456D-A86B-990E2366C396}" srcOrd="0" destOrd="2" presId="urn:microsoft.com/office/officeart/2005/8/layout/vList5"/>
    <dgm:cxn modelId="{B596DBBA-D41C-447E-AB3F-A4B6B6853392}" type="presOf" srcId="{8DD800F8-6C6C-45DE-B117-3B7C9BA5D387}" destId="{CA46758A-5529-456D-A86B-990E2366C396}" srcOrd="0" destOrd="1" presId="urn:microsoft.com/office/officeart/2005/8/layout/vList5"/>
    <dgm:cxn modelId="{8C606E57-94E9-4552-BBAD-C9A4580CA2DF}" type="presOf" srcId="{900B99D1-8ADB-4CB6-8FAA-ACF7D59E106E}" destId="{CA46758A-5529-456D-A86B-990E2366C396}" srcOrd="0" destOrd="0" presId="urn:microsoft.com/office/officeart/2005/8/layout/vList5"/>
    <dgm:cxn modelId="{3D56E7D5-E6B7-4379-B6B2-C89DE4FAC84B}" type="presOf" srcId="{2849E051-1B71-4F79-9DC0-C20142452F85}" destId="{521B4BF2-9E17-4BF1-A582-0A2566C4C3DF}" srcOrd="0" destOrd="1" presId="urn:microsoft.com/office/officeart/2005/8/layout/vList5"/>
    <dgm:cxn modelId="{B7578AB1-E7C9-48CA-8C5C-EF03070880F9}" srcId="{A2AB87CD-FAD2-4583-947B-4CF333232EEC}" destId="{55840D2B-056E-46DC-969A-009755F8E527}" srcOrd="0" destOrd="0" parTransId="{15FE2EA6-913A-4AF6-99CA-B28FA303F9CB}" sibTransId="{BEA964B6-ED87-4070-A341-3FAA33F48027}"/>
    <dgm:cxn modelId="{778A6F6B-F8F1-472C-B952-AACACD9D8DAE}" type="presOf" srcId="{BDD17994-F04F-44E0-A6EB-FBE3A4F87E0D}" destId="{87829A65-2B02-4C7B-9278-37CC4EDFB014}" srcOrd="0" destOrd="0" presId="urn:microsoft.com/office/officeart/2005/8/layout/vList5"/>
    <dgm:cxn modelId="{D1B81F1B-5757-49DD-90AD-A73D83FE2B1B}" srcId="{FC8FF419-0DE3-4B81-AB40-0BC0F30E0D05}" destId="{0087970E-4250-450F-BAB6-98EC8EA6D417}" srcOrd="1" destOrd="0" parTransId="{8E93B439-BE02-4D40-9A88-05B15986AC57}" sibTransId="{ECBD184D-CEDC-468D-9D8B-960FB2C2F1B1}"/>
    <dgm:cxn modelId="{6B1B2C7C-A251-424F-93BF-15E9E2E802C3}" srcId="{FC8FF419-0DE3-4B81-AB40-0BC0F30E0D05}" destId="{E9AAA657-DF82-446B-B6E5-B1AC932891BD}" srcOrd="0" destOrd="0" parTransId="{525F0CE5-D939-461F-B1AB-D859B3CE7692}" sibTransId="{39A272A4-F208-4632-8B00-CD06AB97E766}"/>
    <dgm:cxn modelId="{43EC26E6-367A-458C-AE86-EE55727C579F}" srcId="{BDD17994-F04F-44E0-A6EB-FBE3A4F87E0D}" destId="{BE992428-926D-4E82-8306-AAF6971B0439}" srcOrd="0" destOrd="0" parTransId="{FE625772-5668-44C6-B4BC-BE34904CD3D1}" sibTransId="{ED9A281A-8F3B-4E67-9D72-D35BC8A1198D}"/>
    <dgm:cxn modelId="{579754DE-7976-44CE-8E4F-7AFFAED805A7}" srcId="{DE020376-71A8-454D-A55D-47FE8C698C2B}" destId="{8F4C0042-CF8C-4375-BF08-9281417FF751}" srcOrd="0" destOrd="0" parTransId="{CCE4089D-7565-4C59-AAA3-3CF4374B11FE}" sibTransId="{C4F2684A-C2A9-4C1B-B554-43D4AA7F66B7}"/>
    <dgm:cxn modelId="{0CD29DBE-1D04-4CC4-A7AE-11C23BBAFF26}" srcId="{AAEF0521-DEEB-4703-93A2-7C399C2A07BF}" destId="{BB24C8CC-393A-43BF-8B86-6EC9BA688C91}" srcOrd="0" destOrd="0" parTransId="{3B56CF7E-CFBA-44AD-8EC1-38AD2159E9C1}" sibTransId="{F7423FB5-0D7A-4982-BBD9-E58991535BA9}"/>
    <dgm:cxn modelId="{B1C07A1D-3014-4117-98C3-84D5629E0532}" srcId="{BE992428-926D-4E82-8306-AAF6971B0439}" destId="{2849E051-1B71-4F79-9DC0-C20142452F85}" srcOrd="0" destOrd="0" parTransId="{831A00AC-EBFC-4F08-8754-C8DC619F4018}" sibTransId="{26F7E6F6-CF3D-4673-8392-32DC8490AEB2}"/>
    <dgm:cxn modelId="{211CB9F9-97AC-4106-871F-4A6568DC6621}" type="presOf" srcId="{A2AB87CD-FAD2-4583-947B-4CF333232EEC}" destId="{637C3BCC-E896-4AD1-90ED-0F23B96B3251}" srcOrd="0" destOrd="0" presId="urn:microsoft.com/office/officeart/2005/8/layout/vList5"/>
    <dgm:cxn modelId="{A0766443-A077-46B1-96D9-0E49EBA879CE}" type="presOf" srcId="{BB24C8CC-393A-43BF-8B86-6EC9BA688C91}" destId="{585CF3AB-4594-42A8-8482-499BB500E933}" srcOrd="0" destOrd="2" presId="urn:microsoft.com/office/officeart/2005/8/layout/vList5"/>
    <dgm:cxn modelId="{43DF7891-B82A-4F42-9AE2-A40DD471B40A}" type="presOf" srcId="{AAEF0521-DEEB-4703-93A2-7C399C2A07BF}" destId="{585CF3AB-4594-42A8-8482-499BB500E933}" srcOrd="0" destOrd="1" presId="urn:microsoft.com/office/officeart/2005/8/layout/vList5"/>
    <dgm:cxn modelId="{C5FD7BF3-5165-49BE-9B58-E938135B5FD7}" srcId="{0087970E-4250-450F-BAB6-98EC8EA6D417}" destId="{AAEF0521-DEEB-4703-93A2-7C399C2A07BF}" srcOrd="1" destOrd="0" parTransId="{C79E05A9-C85B-4764-BA51-8233CFFC857C}" sibTransId="{5705C81A-9751-42B4-878C-67DE548AE1BC}"/>
    <dgm:cxn modelId="{5FF68895-AC4D-4994-9AD5-5E8837865F12}" srcId="{FC8FF419-0DE3-4B81-AB40-0BC0F30E0D05}" destId="{A2AB87CD-FAD2-4583-947B-4CF333232EEC}" srcOrd="2" destOrd="0" parTransId="{7F28A56B-7F30-4DBD-BE87-E7A253074238}" sibTransId="{5F9DBD3F-C607-425F-A56D-ADF6066A51E7}"/>
    <dgm:cxn modelId="{2AABFA46-D7D4-4866-988B-6CF1535C8292}" type="presOf" srcId="{BE992428-926D-4E82-8306-AAF6971B0439}" destId="{521B4BF2-9E17-4BF1-A582-0A2566C4C3DF}" srcOrd="0" destOrd="0" presId="urn:microsoft.com/office/officeart/2005/8/layout/vList5"/>
    <dgm:cxn modelId="{EE494C9F-7675-4006-BEEE-9013851BE70F}" type="presParOf" srcId="{752399E6-BB49-4843-A99B-C7555BA55850}" destId="{C123ED03-1CE6-4E5A-86C8-C2FA5893F386}" srcOrd="0" destOrd="0" presId="urn:microsoft.com/office/officeart/2005/8/layout/vList5"/>
    <dgm:cxn modelId="{D2385CD6-8B51-4DFB-AEE9-A1529A335D9A}" type="presParOf" srcId="{C123ED03-1CE6-4E5A-86C8-C2FA5893F386}" destId="{94640BE7-F00F-4A90-81FE-0743C7BB7A5E}" srcOrd="0" destOrd="0" presId="urn:microsoft.com/office/officeart/2005/8/layout/vList5"/>
    <dgm:cxn modelId="{AEB01B46-523B-440A-B17A-2364CB402331}" type="presParOf" srcId="{C123ED03-1CE6-4E5A-86C8-C2FA5893F386}" destId="{CA46758A-5529-456D-A86B-990E2366C396}" srcOrd="1" destOrd="0" presId="urn:microsoft.com/office/officeart/2005/8/layout/vList5"/>
    <dgm:cxn modelId="{6AE14C1A-DA1D-468A-8DB2-27B994668303}" type="presParOf" srcId="{752399E6-BB49-4843-A99B-C7555BA55850}" destId="{3BD6A5F8-EF7D-40CA-9BF0-2F3F6E720BB7}" srcOrd="1" destOrd="0" presId="urn:microsoft.com/office/officeart/2005/8/layout/vList5"/>
    <dgm:cxn modelId="{CE2D1C10-B30E-4615-86F6-E79E18F9A16B}" type="presParOf" srcId="{752399E6-BB49-4843-A99B-C7555BA55850}" destId="{BE332065-A8A2-48BA-9BEF-F24B31CFC4A9}" srcOrd="2" destOrd="0" presId="urn:microsoft.com/office/officeart/2005/8/layout/vList5"/>
    <dgm:cxn modelId="{11F58A6D-B082-44EF-AEC7-B825612578AE}" type="presParOf" srcId="{BE332065-A8A2-48BA-9BEF-F24B31CFC4A9}" destId="{FC467316-AF07-41A5-A95D-80CBC7AC5857}" srcOrd="0" destOrd="0" presId="urn:microsoft.com/office/officeart/2005/8/layout/vList5"/>
    <dgm:cxn modelId="{670AB4BE-8995-4457-8BBC-E4C9AFB9F260}" type="presParOf" srcId="{BE332065-A8A2-48BA-9BEF-F24B31CFC4A9}" destId="{585CF3AB-4594-42A8-8482-499BB500E933}" srcOrd="1" destOrd="0" presId="urn:microsoft.com/office/officeart/2005/8/layout/vList5"/>
    <dgm:cxn modelId="{49A308F5-DC09-43F4-990B-66059DC02793}" type="presParOf" srcId="{752399E6-BB49-4843-A99B-C7555BA55850}" destId="{0D2900D8-A3EC-45B6-A9B5-4FE9B9BE57CB}" srcOrd="3" destOrd="0" presId="urn:microsoft.com/office/officeart/2005/8/layout/vList5"/>
    <dgm:cxn modelId="{28BDF4E7-611D-411A-9A48-030BD0BA20F4}" type="presParOf" srcId="{752399E6-BB49-4843-A99B-C7555BA55850}" destId="{8187CDFA-8529-49BB-B53F-EF2179BDBBFF}" srcOrd="4" destOrd="0" presId="urn:microsoft.com/office/officeart/2005/8/layout/vList5"/>
    <dgm:cxn modelId="{9C3BF9E9-26DA-45AF-AB12-9D556B7B8A8B}" type="presParOf" srcId="{8187CDFA-8529-49BB-B53F-EF2179BDBBFF}" destId="{637C3BCC-E896-4AD1-90ED-0F23B96B3251}" srcOrd="0" destOrd="0" presId="urn:microsoft.com/office/officeart/2005/8/layout/vList5"/>
    <dgm:cxn modelId="{C5A4A9F9-0C59-4C71-853E-00DB827A8662}" type="presParOf" srcId="{8187CDFA-8529-49BB-B53F-EF2179BDBBFF}" destId="{64D6A639-62A2-4CBF-9427-6E855455BD8D}" srcOrd="1" destOrd="0" presId="urn:microsoft.com/office/officeart/2005/8/layout/vList5"/>
    <dgm:cxn modelId="{39242B7B-6A02-47C3-A2EA-44139172A4D1}" type="presParOf" srcId="{752399E6-BB49-4843-A99B-C7555BA55850}" destId="{79FE81D3-7A79-4225-BB07-50A2239D6CBD}" srcOrd="5" destOrd="0" presId="urn:microsoft.com/office/officeart/2005/8/layout/vList5"/>
    <dgm:cxn modelId="{E8D6BF59-91F6-4D72-B1C6-FE752BEF6A62}" type="presParOf" srcId="{752399E6-BB49-4843-A99B-C7555BA55850}" destId="{E734084E-6822-4A9B-9808-02A563B6C21C}" srcOrd="6" destOrd="0" presId="urn:microsoft.com/office/officeart/2005/8/layout/vList5"/>
    <dgm:cxn modelId="{15C02615-9F6D-443D-B353-02EB96FAA210}" type="presParOf" srcId="{E734084E-6822-4A9B-9808-02A563B6C21C}" destId="{87829A65-2B02-4C7B-9278-37CC4EDFB014}" srcOrd="0" destOrd="0" presId="urn:microsoft.com/office/officeart/2005/8/layout/vList5"/>
    <dgm:cxn modelId="{53103C0E-55AF-4726-814D-D43B64A336E9}" type="presParOf" srcId="{E734084E-6822-4A9B-9808-02A563B6C21C}" destId="{521B4BF2-9E17-4BF1-A582-0A2566C4C3D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098DD7-9D32-4D30-91A4-CE4DD409B3C3}" type="doc">
      <dgm:prSet loTypeId="urn:microsoft.com/office/officeart/2005/8/layout/vList5" loCatId="list" qsTypeId="urn:microsoft.com/office/officeart/2005/8/quickstyle/simple1" qsCatId="simple" csTypeId="urn:microsoft.com/office/officeart/2005/8/colors/colorful1#2" csCatId="colorful"/>
      <dgm:spPr/>
      <dgm:t>
        <a:bodyPr/>
        <a:lstStyle/>
        <a:p>
          <a:endParaRPr lang="en-GB"/>
        </a:p>
      </dgm:t>
    </dgm:pt>
    <dgm:pt modelId="{3B8D89CA-14E5-4E52-94B7-C5DA97B05BD9}">
      <dgm:prSet/>
      <dgm:spPr/>
      <dgm:t>
        <a:bodyPr/>
        <a:lstStyle/>
        <a:p>
          <a:pPr rtl="0"/>
          <a:r>
            <a:rPr lang="en-GB" dirty="0" smtClean="0"/>
            <a:t>Time</a:t>
          </a:r>
          <a:endParaRPr lang="en-GB" dirty="0"/>
        </a:p>
      </dgm:t>
    </dgm:pt>
    <dgm:pt modelId="{29909901-5E8B-40F7-818F-CD87EBFC1518}" type="parTrans" cxnId="{35E6972D-18C5-4D9A-ADF2-7057B19CCDFE}">
      <dgm:prSet/>
      <dgm:spPr/>
      <dgm:t>
        <a:bodyPr/>
        <a:lstStyle/>
        <a:p>
          <a:endParaRPr lang="en-GB"/>
        </a:p>
      </dgm:t>
    </dgm:pt>
    <dgm:pt modelId="{D3D832D2-4E1B-4479-B1D7-70D243521768}" type="sibTrans" cxnId="{35E6972D-18C5-4D9A-ADF2-7057B19CCDFE}">
      <dgm:prSet/>
      <dgm:spPr/>
      <dgm:t>
        <a:bodyPr/>
        <a:lstStyle/>
        <a:p>
          <a:endParaRPr lang="en-GB"/>
        </a:p>
      </dgm:t>
    </dgm:pt>
    <dgm:pt modelId="{9F002950-82DB-48DB-BA5E-62EDAA7A8D82}">
      <dgm:prSet/>
      <dgm:spPr/>
      <dgm:t>
        <a:bodyPr/>
        <a:lstStyle/>
        <a:p>
          <a:pPr rtl="0"/>
          <a:r>
            <a:rPr lang="en-GB" dirty="0" smtClean="0"/>
            <a:t>20 </a:t>
          </a:r>
          <a:r>
            <a:rPr lang="en-GB" dirty="0" err="1" smtClean="0"/>
            <a:t>mins</a:t>
          </a:r>
          <a:endParaRPr lang="en-GB" dirty="0"/>
        </a:p>
      </dgm:t>
    </dgm:pt>
    <dgm:pt modelId="{9A8B714F-BACF-4C10-A66F-07F8F0DDA05B}" type="parTrans" cxnId="{164700F0-8B05-4059-8B82-56552AADAB67}">
      <dgm:prSet/>
      <dgm:spPr/>
      <dgm:t>
        <a:bodyPr/>
        <a:lstStyle/>
        <a:p>
          <a:endParaRPr lang="en-GB"/>
        </a:p>
      </dgm:t>
    </dgm:pt>
    <dgm:pt modelId="{319A2C4D-F3BF-41EA-B7E6-2A5DD16C7F77}" type="sibTrans" cxnId="{164700F0-8B05-4059-8B82-56552AADAB67}">
      <dgm:prSet/>
      <dgm:spPr/>
      <dgm:t>
        <a:bodyPr/>
        <a:lstStyle/>
        <a:p>
          <a:endParaRPr lang="en-GB"/>
        </a:p>
      </dgm:t>
    </dgm:pt>
    <dgm:pt modelId="{B73E1F8F-10BB-4B75-9C7C-D79FA232DA52}">
      <dgm:prSet/>
      <dgm:spPr/>
      <dgm:t>
        <a:bodyPr/>
        <a:lstStyle/>
        <a:p>
          <a:pPr rtl="0"/>
          <a:r>
            <a:rPr lang="en-GB" dirty="0" smtClean="0"/>
            <a:t>Re-equilibration</a:t>
          </a:r>
          <a:endParaRPr lang="en-GB" dirty="0"/>
        </a:p>
      </dgm:t>
    </dgm:pt>
    <dgm:pt modelId="{601DB92B-EB3E-4D5D-AEB1-9F671A870921}" type="parTrans" cxnId="{8323EF30-DB79-4A3C-B3A4-DD53537D660A}">
      <dgm:prSet/>
      <dgm:spPr/>
      <dgm:t>
        <a:bodyPr/>
        <a:lstStyle/>
        <a:p>
          <a:endParaRPr lang="en-GB"/>
        </a:p>
      </dgm:t>
    </dgm:pt>
    <dgm:pt modelId="{56AC1679-A756-43B7-93A6-F03D5088BE6C}" type="sibTrans" cxnId="{8323EF30-DB79-4A3C-B3A4-DD53537D660A}">
      <dgm:prSet/>
      <dgm:spPr/>
      <dgm:t>
        <a:bodyPr/>
        <a:lstStyle/>
        <a:p>
          <a:endParaRPr lang="en-GB"/>
        </a:p>
      </dgm:t>
    </dgm:pt>
    <dgm:pt modelId="{57C1601B-1372-49AE-BCB8-43FDD2D76080}">
      <dgm:prSet/>
      <dgm:spPr/>
      <dgm:t>
        <a:bodyPr/>
        <a:lstStyle/>
        <a:p>
          <a:pPr rtl="0"/>
          <a:r>
            <a:rPr lang="en-GB" dirty="0" smtClean="0"/>
            <a:t>8 </a:t>
          </a:r>
          <a:r>
            <a:rPr lang="en-GB" dirty="0" err="1" smtClean="0"/>
            <a:t>mins</a:t>
          </a:r>
          <a:endParaRPr lang="en-GB" dirty="0"/>
        </a:p>
      </dgm:t>
    </dgm:pt>
    <dgm:pt modelId="{8AA271F4-DBD5-4FF1-B1B6-AE1B685EF8C9}" type="parTrans" cxnId="{5AFEA976-1514-4EA0-BDCE-A259F4D22903}">
      <dgm:prSet/>
      <dgm:spPr/>
      <dgm:t>
        <a:bodyPr/>
        <a:lstStyle/>
        <a:p>
          <a:endParaRPr lang="en-GB"/>
        </a:p>
      </dgm:t>
    </dgm:pt>
    <dgm:pt modelId="{30A36617-903A-4A45-AA8A-3FDB899357CF}" type="sibTrans" cxnId="{5AFEA976-1514-4EA0-BDCE-A259F4D22903}">
      <dgm:prSet/>
      <dgm:spPr/>
      <dgm:t>
        <a:bodyPr/>
        <a:lstStyle/>
        <a:p>
          <a:endParaRPr lang="en-GB"/>
        </a:p>
      </dgm:t>
    </dgm:pt>
    <dgm:pt modelId="{1C6E70EC-4639-4A76-9903-771EA470E137}">
      <dgm:prSet/>
      <dgm:spPr/>
      <dgm:t>
        <a:bodyPr/>
        <a:lstStyle/>
        <a:p>
          <a:pPr rtl="0"/>
          <a:r>
            <a:rPr lang="en-GB" dirty="0" smtClean="0"/>
            <a:t>Wash</a:t>
          </a:r>
          <a:endParaRPr lang="en-GB" dirty="0"/>
        </a:p>
      </dgm:t>
    </dgm:pt>
    <dgm:pt modelId="{419798F5-844A-423E-94E8-11118D92AE63}" type="parTrans" cxnId="{A63EA352-57AD-4415-8F36-E0527E21867A}">
      <dgm:prSet/>
      <dgm:spPr/>
      <dgm:t>
        <a:bodyPr/>
        <a:lstStyle/>
        <a:p>
          <a:endParaRPr lang="en-GB"/>
        </a:p>
      </dgm:t>
    </dgm:pt>
    <dgm:pt modelId="{105AEDAE-C10F-4B49-8802-13137A155AC7}" type="sibTrans" cxnId="{A63EA352-57AD-4415-8F36-E0527E21867A}">
      <dgm:prSet/>
      <dgm:spPr/>
      <dgm:t>
        <a:bodyPr/>
        <a:lstStyle/>
        <a:p>
          <a:endParaRPr lang="en-GB"/>
        </a:p>
      </dgm:t>
    </dgm:pt>
    <dgm:pt modelId="{0A54EE25-29D6-470A-8002-1F0B86290C31}">
      <dgm:prSet/>
      <dgm:spPr/>
      <dgm:t>
        <a:bodyPr/>
        <a:lstStyle/>
        <a:p>
          <a:pPr rtl="0"/>
          <a:r>
            <a:rPr lang="en-GB" dirty="0" smtClean="0"/>
            <a:t>Usually only needs 30 column lengths!!!</a:t>
          </a:r>
          <a:endParaRPr lang="en-GB" dirty="0"/>
        </a:p>
      </dgm:t>
    </dgm:pt>
    <dgm:pt modelId="{021DCBC0-AE96-4765-9FAE-0FBE4E51CFEF}" type="parTrans" cxnId="{E24C2A88-2D55-4A86-95E2-17DC9A2F98EF}">
      <dgm:prSet/>
      <dgm:spPr/>
      <dgm:t>
        <a:bodyPr/>
        <a:lstStyle/>
        <a:p>
          <a:endParaRPr lang="en-GB"/>
        </a:p>
      </dgm:t>
    </dgm:pt>
    <dgm:pt modelId="{E6AF82D9-19F4-4ACA-83FA-5F5A0B7FAAD1}" type="sibTrans" cxnId="{E24C2A88-2D55-4A86-95E2-17DC9A2F98EF}">
      <dgm:prSet/>
      <dgm:spPr/>
      <dgm:t>
        <a:bodyPr/>
        <a:lstStyle/>
        <a:p>
          <a:endParaRPr lang="en-GB"/>
        </a:p>
      </dgm:t>
    </dgm:pt>
    <dgm:pt modelId="{259A0C62-4D90-4BAD-9B12-D17B906F2D7B}">
      <dgm:prSet/>
      <dgm:spPr/>
      <dgm:t>
        <a:bodyPr/>
        <a:lstStyle/>
        <a:p>
          <a:pPr rtl="0"/>
          <a:r>
            <a:rPr lang="en-GB" dirty="0" smtClean="0"/>
            <a:t>Injection volume</a:t>
          </a:r>
          <a:endParaRPr lang="en-GB" dirty="0"/>
        </a:p>
      </dgm:t>
    </dgm:pt>
    <dgm:pt modelId="{9C57E049-1A57-4FC1-B245-8168B5C1FB32}" type="parTrans" cxnId="{000594A7-9FC6-45B0-AF7F-967F993BE157}">
      <dgm:prSet/>
      <dgm:spPr/>
      <dgm:t>
        <a:bodyPr/>
        <a:lstStyle/>
        <a:p>
          <a:endParaRPr lang="en-GB"/>
        </a:p>
      </dgm:t>
    </dgm:pt>
    <dgm:pt modelId="{777ADE0A-8CE7-434F-956A-4CAFB2167A27}" type="sibTrans" cxnId="{000594A7-9FC6-45B0-AF7F-967F993BE157}">
      <dgm:prSet/>
      <dgm:spPr/>
      <dgm:t>
        <a:bodyPr/>
        <a:lstStyle/>
        <a:p>
          <a:endParaRPr lang="en-GB"/>
        </a:p>
      </dgm:t>
    </dgm:pt>
    <dgm:pt modelId="{E82A3965-9D22-4FB4-8DA9-F7E3FE173B44}">
      <dgm:prSet/>
      <dgm:spPr/>
      <dgm:t>
        <a:bodyPr/>
        <a:lstStyle/>
        <a:p>
          <a:pPr rtl="0"/>
          <a:r>
            <a:rPr lang="en-GB" dirty="0" smtClean="0"/>
            <a:t>10 µl</a:t>
          </a:r>
          <a:endParaRPr lang="en-GB" dirty="0"/>
        </a:p>
      </dgm:t>
    </dgm:pt>
    <dgm:pt modelId="{CD6954A3-B38E-4C7E-8C65-FA6F5B4822F2}" type="parTrans" cxnId="{B92216EB-B5BB-4649-9C98-1A899F7FFE78}">
      <dgm:prSet/>
      <dgm:spPr/>
      <dgm:t>
        <a:bodyPr/>
        <a:lstStyle/>
        <a:p>
          <a:endParaRPr lang="en-GB"/>
        </a:p>
      </dgm:t>
    </dgm:pt>
    <dgm:pt modelId="{93C81626-6609-480F-9AEF-A61886EB0276}" type="sibTrans" cxnId="{B92216EB-B5BB-4649-9C98-1A899F7FFE78}">
      <dgm:prSet/>
      <dgm:spPr/>
      <dgm:t>
        <a:bodyPr/>
        <a:lstStyle/>
        <a:p>
          <a:endParaRPr lang="en-GB"/>
        </a:p>
      </dgm:t>
    </dgm:pt>
    <dgm:pt modelId="{F0EC3F8E-5AD6-40AF-8A79-8A04460E817A}">
      <dgm:prSet/>
      <dgm:spPr/>
      <dgm:t>
        <a:bodyPr/>
        <a:lstStyle/>
        <a:p>
          <a:pPr rtl="0"/>
          <a:r>
            <a:rPr lang="en-GB" dirty="0" smtClean="0"/>
            <a:t>Flow rate</a:t>
          </a:r>
          <a:endParaRPr lang="en-GB" dirty="0"/>
        </a:p>
      </dgm:t>
    </dgm:pt>
    <dgm:pt modelId="{4746DF5A-8CE0-4AD5-8B0E-31490F50373D}" type="parTrans" cxnId="{E21390A2-75CD-4A7B-9146-5F657278638D}">
      <dgm:prSet/>
      <dgm:spPr/>
      <dgm:t>
        <a:bodyPr/>
        <a:lstStyle/>
        <a:p>
          <a:endParaRPr lang="en-GB"/>
        </a:p>
      </dgm:t>
    </dgm:pt>
    <dgm:pt modelId="{0D856856-BF0F-456C-921D-56AE5AE7C5D1}" type="sibTrans" cxnId="{E21390A2-75CD-4A7B-9146-5F657278638D}">
      <dgm:prSet/>
      <dgm:spPr/>
      <dgm:t>
        <a:bodyPr/>
        <a:lstStyle/>
        <a:p>
          <a:endParaRPr lang="en-GB"/>
        </a:p>
      </dgm:t>
    </dgm:pt>
    <dgm:pt modelId="{3204B8B9-A7F5-4977-8048-1F96303F757A}">
      <dgm:prSet/>
      <dgm:spPr/>
      <dgm:t>
        <a:bodyPr/>
        <a:lstStyle/>
        <a:p>
          <a:pPr rtl="0"/>
          <a:r>
            <a:rPr lang="en-GB" dirty="0" smtClean="0"/>
            <a:t>1.5 </a:t>
          </a:r>
          <a:r>
            <a:rPr lang="en-GB" dirty="0" err="1" smtClean="0"/>
            <a:t>mL</a:t>
          </a:r>
          <a:r>
            <a:rPr lang="en-GB" dirty="0" smtClean="0"/>
            <a:t>/min</a:t>
          </a:r>
          <a:endParaRPr lang="en-GB" dirty="0"/>
        </a:p>
      </dgm:t>
    </dgm:pt>
    <dgm:pt modelId="{C213DD1C-35B7-4B8D-8044-9D3070DAD37B}" type="parTrans" cxnId="{843B09CE-0DF5-41E4-870B-716A752A4426}">
      <dgm:prSet/>
      <dgm:spPr/>
      <dgm:t>
        <a:bodyPr/>
        <a:lstStyle/>
        <a:p>
          <a:endParaRPr lang="en-GB"/>
        </a:p>
      </dgm:t>
    </dgm:pt>
    <dgm:pt modelId="{98DC3CC7-4717-4E5E-918C-118249888C89}" type="sibTrans" cxnId="{843B09CE-0DF5-41E4-870B-716A752A4426}">
      <dgm:prSet/>
      <dgm:spPr/>
      <dgm:t>
        <a:bodyPr/>
        <a:lstStyle/>
        <a:p>
          <a:endParaRPr lang="en-GB"/>
        </a:p>
      </dgm:t>
    </dgm:pt>
    <dgm:pt modelId="{067A22BD-FE9C-4729-8827-195CCFEEFD2D}">
      <dgm:prSet/>
      <dgm:spPr/>
      <dgm:t>
        <a:bodyPr/>
        <a:lstStyle/>
        <a:p>
          <a:pPr rtl="0"/>
          <a:r>
            <a:rPr lang="en-GB" dirty="0" smtClean="0"/>
            <a:t>Detector</a:t>
          </a:r>
          <a:endParaRPr lang="en-GB" dirty="0"/>
        </a:p>
      </dgm:t>
    </dgm:pt>
    <dgm:pt modelId="{7839C519-3997-4460-8ED5-604CDF63A20E}" type="parTrans" cxnId="{C8535CEC-7F92-4E08-B61B-040F836BDF52}">
      <dgm:prSet/>
      <dgm:spPr/>
      <dgm:t>
        <a:bodyPr/>
        <a:lstStyle/>
        <a:p>
          <a:endParaRPr lang="en-GB"/>
        </a:p>
      </dgm:t>
    </dgm:pt>
    <dgm:pt modelId="{35C7A755-892B-426D-9107-A364B68E2906}" type="sibTrans" cxnId="{C8535CEC-7F92-4E08-B61B-040F836BDF52}">
      <dgm:prSet/>
      <dgm:spPr/>
      <dgm:t>
        <a:bodyPr/>
        <a:lstStyle/>
        <a:p>
          <a:endParaRPr lang="en-GB"/>
        </a:p>
      </dgm:t>
    </dgm:pt>
    <dgm:pt modelId="{E472B2A2-2E64-4356-83C0-3326728213E6}">
      <dgm:prSet/>
      <dgm:spPr/>
      <dgm:t>
        <a:bodyPr/>
        <a:lstStyle/>
        <a:p>
          <a:pPr rtl="0"/>
          <a:r>
            <a:rPr lang="en-GB" dirty="0" smtClean="0"/>
            <a:t>UV</a:t>
          </a:r>
          <a:endParaRPr lang="en-GB" dirty="0"/>
        </a:p>
      </dgm:t>
    </dgm:pt>
    <dgm:pt modelId="{291D7D72-49FA-45A6-A348-FD93E1D398D3}" type="parTrans" cxnId="{9B4912C8-8BC2-451D-8C98-EBE7E44263BA}">
      <dgm:prSet/>
      <dgm:spPr/>
      <dgm:t>
        <a:bodyPr/>
        <a:lstStyle/>
        <a:p>
          <a:endParaRPr lang="en-GB"/>
        </a:p>
      </dgm:t>
    </dgm:pt>
    <dgm:pt modelId="{AB9BFBB6-0716-4AAB-98E3-9A4CA4F45C0D}" type="sibTrans" cxnId="{9B4912C8-8BC2-451D-8C98-EBE7E44263BA}">
      <dgm:prSet/>
      <dgm:spPr/>
      <dgm:t>
        <a:bodyPr/>
        <a:lstStyle/>
        <a:p>
          <a:endParaRPr lang="en-GB"/>
        </a:p>
      </dgm:t>
    </dgm:pt>
    <dgm:pt modelId="{B3205952-5221-4904-842D-6E8315459898}">
      <dgm:prSet/>
      <dgm:spPr/>
      <dgm:t>
        <a:bodyPr/>
        <a:lstStyle/>
        <a:p>
          <a:pPr rtl="0"/>
          <a:r>
            <a:rPr lang="en-GB" dirty="0" smtClean="0"/>
            <a:t>MS</a:t>
          </a:r>
          <a:endParaRPr lang="en-GB" dirty="0"/>
        </a:p>
      </dgm:t>
    </dgm:pt>
    <dgm:pt modelId="{305FB949-7F35-4F59-ABC3-046D13855D81}" type="parTrans" cxnId="{C2C43090-9519-4296-A0D5-EEFB6F106B42}">
      <dgm:prSet/>
      <dgm:spPr/>
      <dgm:t>
        <a:bodyPr/>
        <a:lstStyle/>
        <a:p>
          <a:endParaRPr lang="en-GB"/>
        </a:p>
      </dgm:t>
    </dgm:pt>
    <dgm:pt modelId="{1E492253-419F-4B42-ABF9-5E7A82DA5742}" type="sibTrans" cxnId="{C2C43090-9519-4296-A0D5-EEFB6F106B42}">
      <dgm:prSet/>
      <dgm:spPr/>
      <dgm:t>
        <a:bodyPr/>
        <a:lstStyle/>
        <a:p>
          <a:endParaRPr lang="en-GB"/>
        </a:p>
      </dgm:t>
    </dgm:pt>
    <dgm:pt modelId="{C18B0E00-251C-405E-BA36-D2D91822B3FB}" type="pres">
      <dgm:prSet presAssocID="{91098DD7-9D32-4D30-91A4-CE4DD409B3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DC42C07-7264-432B-86AB-6E0A58208681}" type="pres">
      <dgm:prSet presAssocID="{3B8D89CA-14E5-4E52-94B7-C5DA97B05BD9}" presName="linNode" presStyleCnt="0"/>
      <dgm:spPr/>
    </dgm:pt>
    <dgm:pt modelId="{34E60225-6307-4949-9098-6D9C36297227}" type="pres">
      <dgm:prSet presAssocID="{3B8D89CA-14E5-4E52-94B7-C5DA97B05BD9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4CFAE8-C2BD-48F0-B691-2CCB4CEB6BBB}" type="pres">
      <dgm:prSet presAssocID="{3B8D89CA-14E5-4E52-94B7-C5DA97B05BD9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0B61FB-8CF0-49CE-98B7-64DC417FCD01}" type="pres">
      <dgm:prSet presAssocID="{D3D832D2-4E1B-4479-B1D7-70D243521768}" presName="sp" presStyleCnt="0"/>
      <dgm:spPr/>
    </dgm:pt>
    <dgm:pt modelId="{8C86DAE5-0EC6-49FF-B1FA-FADCFD65175F}" type="pres">
      <dgm:prSet presAssocID="{B73E1F8F-10BB-4B75-9C7C-D79FA232DA52}" presName="linNode" presStyleCnt="0"/>
      <dgm:spPr/>
    </dgm:pt>
    <dgm:pt modelId="{8A7A16DA-B774-4842-BDAB-67B4FEB557B0}" type="pres">
      <dgm:prSet presAssocID="{B73E1F8F-10BB-4B75-9C7C-D79FA232DA52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5CAB4B-3095-49BF-A780-B0C7D635A05B}" type="pres">
      <dgm:prSet presAssocID="{B73E1F8F-10BB-4B75-9C7C-D79FA232DA52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A59D1C-B857-44F6-876E-41084189777D}" type="pres">
      <dgm:prSet presAssocID="{56AC1679-A756-43B7-93A6-F03D5088BE6C}" presName="sp" presStyleCnt="0"/>
      <dgm:spPr/>
    </dgm:pt>
    <dgm:pt modelId="{66100E3E-EF02-416A-AF3E-7A99520B4C7B}" type="pres">
      <dgm:prSet presAssocID="{1C6E70EC-4639-4A76-9903-771EA470E137}" presName="linNode" presStyleCnt="0"/>
      <dgm:spPr/>
    </dgm:pt>
    <dgm:pt modelId="{506A068B-68BB-4F91-A3B1-55BCB0D6883F}" type="pres">
      <dgm:prSet presAssocID="{1C6E70EC-4639-4A76-9903-771EA470E137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179D28-AC4B-45A2-969F-CA7AF44D24EB}" type="pres">
      <dgm:prSet presAssocID="{1C6E70EC-4639-4A76-9903-771EA470E137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473246-C731-46C9-B9BD-8D7CA187450C}" type="pres">
      <dgm:prSet presAssocID="{105AEDAE-C10F-4B49-8802-13137A155AC7}" presName="sp" presStyleCnt="0"/>
      <dgm:spPr/>
    </dgm:pt>
    <dgm:pt modelId="{F608C32A-F7EA-4CA0-A309-AB56E31983AF}" type="pres">
      <dgm:prSet presAssocID="{259A0C62-4D90-4BAD-9B12-D17B906F2D7B}" presName="linNode" presStyleCnt="0"/>
      <dgm:spPr/>
    </dgm:pt>
    <dgm:pt modelId="{7053D312-3A2D-473A-9945-D959E1280FFE}" type="pres">
      <dgm:prSet presAssocID="{259A0C62-4D90-4BAD-9B12-D17B906F2D7B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329DB7-5EA4-4B04-9DED-E723F25C4164}" type="pres">
      <dgm:prSet presAssocID="{259A0C62-4D90-4BAD-9B12-D17B906F2D7B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3C45F4-14B2-4B8E-9536-C87F98A93BCE}" type="pres">
      <dgm:prSet presAssocID="{777ADE0A-8CE7-434F-956A-4CAFB2167A27}" presName="sp" presStyleCnt="0"/>
      <dgm:spPr/>
    </dgm:pt>
    <dgm:pt modelId="{C30F9A60-EA03-48D7-AA02-2DC2E8215C9A}" type="pres">
      <dgm:prSet presAssocID="{F0EC3F8E-5AD6-40AF-8A79-8A04460E817A}" presName="linNode" presStyleCnt="0"/>
      <dgm:spPr/>
    </dgm:pt>
    <dgm:pt modelId="{9E295B93-ACC4-405E-AE01-42E1C6110D99}" type="pres">
      <dgm:prSet presAssocID="{F0EC3F8E-5AD6-40AF-8A79-8A04460E817A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DC006E-36D1-4A38-8837-4655A4A76307}" type="pres">
      <dgm:prSet presAssocID="{F0EC3F8E-5AD6-40AF-8A79-8A04460E817A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567767-80EF-4237-A0D9-552141998DEC}" type="pres">
      <dgm:prSet presAssocID="{0D856856-BF0F-456C-921D-56AE5AE7C5D1}" presName="sp" presStyleCnt="0"/>
      <dgm:spPr/>
    </dgm:pt>
    <dgm:pt modelId="{32C58225-F469-4EA2-AD07-6D3630B0CCED}" type="pres">
      <dgm:prSet presAssocID="{067A22BD-FE9C-4729-8827-195CCFEEFD2D}" presName="linNode" presStyleCnt="0"/>
      <dgm:spPr/>
    </dgm:pt>
    <dgm:pt modelId="{F8D7310B-A2E0-4287-AD41-7FAB85E570D0}" type="pres">
      <dgm:prSet presAssocID="{067A22BD-FE9C-4729-8827-195CCFEEFD2D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E1F0A4-5436-44DC-BE62-688AD050A59D}" type="pres">
      <dgm:prSet presAssocID="{067A22BD-FE9C-4729-8827-195CCFEEFD2D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6EE82A7-EE75-4D09-9B9E-EEC257E22F2D}" type="presOf" srcId="{3204B8B9-A7F5-4977-8048-1F96303F757A}" destId="{0DDC006E-36D1-4A38-8837-4655A4A76307}" srcOrd="0" destOrd="0" presId="urn:microsoft.com/office/officeart/2005/8/layout/vList5"/>
    <dgm:cxn modelId="{E24C2A88-2D55-4A86-95E2-17DC9A2F98EF}" srcId="{1C6E70EC-4639-4A76-9903-771EA470E137}" destId="{0A54EE25-29D6-470A-8002-1F0B86290C31}" srcOrd="0" destOrd="0" parTransId="{021DCBC0-AE96-4765-9FAE-0FBE4E51CFEF}" sibTransId="{E6AF82D9-19F4-4ACA-83FA-5F5A0B7FAAD1}"/>
    <dgm:cxn modelId="{76E72C40-5ECC-4764-B149-C6A1C58F9DD3}" type="presOf" srcId="{1C6E70EC-4639-4A76-9903-771EA470E137}" destId="{506A068B-68BB-4F91-A3B1-55BCB0D6883F}" srcOrd="0" destOrd="0" presId="urn:microsoft.com/office/officeart/2005/8/layout/vList5"/>
    <dgm:cxn modelId="{FF00E423-DCB3-474C-A964-65E3D58E719A}" type="presOf" srcId="{B73E1F8F-10BB-4B75-9C7C-D79FA232DA52}" destId="{8A7A16DA-B774-4842-BDAB-67B4FEB557B0}" srcOrd="0" destOrd="0" presId="urn:microsoft.com/office/officeart/2005/8/layout/vList5"/>
    <dgm:cxn modelId="{87C013F5-00EC-4271-BE69-13BFA56F8F1F}" type="presOf" srcId="{E82A3965-9D22-4FB4-8DA9-F7E3FE173B44}" destId="{81329DB7-5EA4-4B04-9DED-E723F25C4164}" srcOrd="0" destOrd="0" presId="urn:microsoft.com/office/officeart/2005/8/layout/vList5"/>
    <dgm:cxn modelId="{A63EA352-57AD-4415-8F36-E0527E21867A}" srcId="{91098DD7-9D32-4D30-91A4-CE4DD409B3C3}" destId="{1C6E70EC-4639-4A76-9903-771EA470E137}" srcOrd="2" destOrd="0" parTransId="{419798F5-844A-423E-94E8-11118D92AE63}" sibTransId="{105AEDAE-C10F-4B49-8802-13137A155AC7}"/>
    <dgm:cxn modelId="{0831564F-227F-4217-9CF2-9BCE4A1B5E0F}" type="presOf" srcId="{9F002950-82DB-48DB-BA5E-62EDAA7A8D82}" destId="{954CFAE8-C2BD-48F0-B691-2CCB4CEB6BBB}" srcOrd="0" destOrd="0" presId="urn:microsoft.com/office/officeart/2005/8/layout/vList5"/>
    <dgm:cxn modelId="{BA2C31B7-FAE0-446D-8368-DA596743873E}" type="presOf" srcId="{067A22BD-FE9C-4729-8827-195CCFEEFD2D}" destId="{F8D7310B-A2E0-4287-AD41-7FAB85E570D0}" srcOrd="0" destOrd="0" presId="urn:microsoft.com/office/officeart/2005/8/layout/vList5"/>
    <dgm:cxn modelId="{CC7F08A7-C547-41C4-9A06-5F9206E457CB}" type="presOf" srcId="{91098DD7-9D32-4D30-91A4-CE4DD409B3C3}" destId="{C18B0E00-251C-405E-BA36-D2D91822B3FB}" srcOrd="0" destOrd="0" presId="urn:microsoft.com/office/officeart/2005/8/layout/vList5"/>
    <dgm:cxn modelId="{F25A6041-A62D-4F23-8348-9A780CBD690C}" type="presOf" srcId="{57C1601B-1372-49AE-BCB8-43FDD2D76080}" destId="{015CAB4B-3095-49BF-A780-B0C7D635A05B}" srcOrd="0" destOrd="0" presId="urn:microsoft.com/office/officeart/2005/8/layout/vList5"/>
    <dgm:cxn modelId="{E21390A2-75CD-4A7B-9146-5F657278638D}" srcId="{91098DD7-9D32-4D30-91A4-CE4DD409B3C3}" destId="{F0EC3F8E-5AD6-40AF-8A79-8A04460E817A}" srcOrd="4" destOrd="0" parTransId="{4746DF5A-8CE0-4AD5-8B0E-31490F50373D}" sibTransId="{0D856856-BF0F-456C-921D-56AE5AE7C5D1}"/>
    <dgm:cxn modelId="{35E6972D-18C5-4D9A-ADF2-7057B19CCDFE}" srcId="{91098DD7-9D32-4D30-91A4-CE4DD409B3C3}" destId="{3B8D89CA-14E5-4E52-94B7-C5DA97B05BD9}" srcOrd="0" destOrd="0" parTransId="{29909901-5E8B-40F7-818F-CD87EBFC1518}" sibTransId="{D3D832D2-4E1B-4479-B1D7-70D243521768}"/>
    <dgm:cxn modelId="{000594A7-9FC6-45B0-AF7F-967F993BE157}" srcId="{91098DD7-9D32-4D30-91A4-CE4DD409B3C3}" destId="{259A0C62-4D90-4BAD-9B12-D17B906F2D7B}" srcOrd="3" destOrd="0" parTransId="{9C57E049-1A57-4FC1-B245-8168B5C1FB32}" sibTransId="{777ADE0A-8CE7-434F-956A-4CAFB2167A27}"/>
    <dgm:cxn modelId="{EDC5C9A0-7C1B-4B1A-9F41-F4220EF384A3}" type="presOf" srcId="{0A54EE25-29D6-470A-8002-1F0B86290C31}" destId="{B9179D28-AC4B-45A2-969F-CA7AF44D24EB}" srcOrd="0" destOrd="0" presId="urn:microsoft.com/office/officeart/2005/8/layout/vList5"/>
    <dgm:cxn modelId="{0DC8E633-72B6-4E28-AB28-04A8841FB18D}" type="presOf" srcId="{E472B2A2-2E64-4356-83C0-3326728213E6}" destId="{EBE1F0A4-5436-44DC-BE62-688AD050A59D}" srcOrd="0" destOrd="0" presId="urn:microsoft.com/office/officeart/2005/8/layout/vList5"/>
    <dgm:cxn modelId="{164700F0-8B05-4059-8B82-56552AADAB67}" srcId="{3B8D89CA-14E5-4E52-94B7-C5DA97B05BD9}" destId="{9F002950-82DB-48DB-BA5E-62EDAA7A8D82}" srcOrd="0" destOrd="0" parTransId="{9A8B714F-BACF-4C10-A66F-07F8F0DDA05B}" sibTransId="{319A2C4D-F3BF-41EA-B7E6-2A5DD16C7F77}"/>
    <dgm:cxn modelId="{F5D5B1F5-BA05-4F39-9C84-B71C05E9E979}" type="presOf" srcId="{F0EC3F8E-5AD6-40AF-8A79-8A04460E817A}" destId="{9E295B93-ACC4-405E-AE01-42E1C6110D99}" srcOrd="0" destOrd="0" presId="urn:microsoft.com/office/officeart/2005/8/layout/vList5"/>
    <dgm:cxn modelId="{244FD450-BDDB-4440-A3DF-3C7F3DFFF180}" type="presOf" srcId="{B3205952-5221-4904-842D-6E8315459898}" destId="{EBE1F0A4-5436-44DC-BE62-688AD050A59D}" srcOrd="0" destOrd="1" presId="urn:microsoft.com/office/officeart/2005/8/layout/vList5"/>
    <dgm:cxn modelId="{C2C43090-9519-4296-A0D5-EEFB6F106B42}" srcId="{067A22BD-FE9C-4729-8827-195CCFEEFD2D}" destId="{B3205952-5221-4904-842D-6E8315459898}" srcOrd="1" destOrd="0" parTransId="{305FB949-7F35-4F59-ABC3-046D13855D81}" sibTransId="{1E492253-419F-4B42-ABF9-5E7A82DA5742}"/>
    <dgm:cxn modelId="{8323EF30-DB79-4A3C-B3A4-DD53537D660A}" srcId="{91098DD7-9D32-4D30-91A4-CE4DD409B3C3}" destId="{B73E1F8F-10BB-4B75-9C7C-D79FA232DA52}" srcOrd="1" destOrd="0" parTransId="{601DB92B-EB3E-4D5D-AEB1-9F671A870921}" sibTransId="{56AC1679-A756-43B7-93A6-F03D5088BE6C}"/>
    <dgm:cxn modelId="{171FC457-829C-47AA-807B-8C2BBCE34146}" type="presOf" srcId="{3B8D89CA-14E5-4E52-94B7-C5DA97B05BD9}" destId="{34E60225-6307-4949-9098-6D9C36297227}" srcOrd="0" destOrd="0" presId="urn:microsoft.com/office/officeart/2005/8/layout/vList5"/>
    <dgm:cxn modelId="{B92216EB-B5BB-4649-9C98-1A899F7FFE78}" srcId="{259A0C62-4D90-4BAD-9B12-D17B906F2D7B}" destId="{E82A3965-9D22-4FB4-8DA9-F7E3FE173B44}" srcOrd="0" destOrd="0" parTransId="{CD6954A3-B38E-4C7E-8C65-FA6F5B4822F2}" sibTransId="{93C81626-6609-480F-9AEF-A61886EB0276}"/>
    <dgm:cxn modelId="{5AFEA976-1514-4EA0-BDCE-A259F4D22903}" srcId="{B73E1F8F-10BB-4B75-9C7C-D79FA232DA52}" destId="{57C1601B-1372-49AE-BCB8-43FDD2D76080}" srcOrd="0" destOrd="0" parTransId="{8AA271F4-DBD5-4FF1-B1B6-AE1B685EF8C9}" sibTransId="{30A36617-903A-4A45-AA8A-3FDB899357CF}"/>
    <dgm:cxn modelId="{C8535CEC-7F92-4E08-B61B-040F836BDF52}" srcId="{91098DD7-9D32-4D30-91A4-CE4DD409B3C3}" destId="{067A22BD-FE9C-4729-8827-195CCFEEFD2D}" srcOrd="5" destOrd="0" parTransId="{7839C519-3997-4460-8ED5-604CDF63A20E}" sibTransId="{35C7A755-892B-426D-9107-A364B68E2906}"/>
    <dgm:cxn modelId="{9B4912C8-8BC2-451D-8C98-EBE7E44263BA}" srcId="{067A22BD-FE9C-4729-8827-195CCFEEFD2D}" destId="{E472B2A2-2E64-4356-83C0-3326728213E6}" srcOrd="0" destOrd="0" parTransId="{291D7D72-49FA-45A6-A348-FD93E1D398D3}" sibTransId="{AB9BFBB6-0716-4AAB-98E3-9A4CA4F45C0D}"/>
    <dgm:cxn modelId="{843B09CE-0DF5-41E4-870B-716A752A4426}" srcId="{F0EC3F8E-5AD6-40AF-8A79-8A04460E817A}" destId="{3204B8B9-A7F5-4977-8048-1F96303F757A}" srcOrd="0" destOrd="0" parTransId="{C213DD1C-35B7-4B8D-8044-9D3070DAD37B}" sibTransId="{98DC3CC7-4717-4E5E-918C-118249888C89}"/>
    <dgm:cxn modelId="{5DA73FAD-B9BE-4ACE-AA2A-E3564591F967}" type="presOf" srcId="{259A0C62-4D90-4BAD-9B12-D17B906F2D7B}" destId="{7053D312-3A2D-473A-9945-D959E1280FFE}" srcOrd="0" destOrd="0" presId="urn:microsoft.com/office/officeart/2005/8/layout/vList5"/>
    <dgm:cxn modelId="{19B958B4-DABA-4B20-80EF-8EAEDB1B3D38}" type="presParOf" srcId="{C18B0E00-251C-405E-BA36-D2D91822B3FB}" destId="{1DC42C07-7264-432B-86AB-6E0A58208681}" srcOrd="0" destOrd="0" presId="urn:microsoft.com/office/officeart/2005/8/layout/vList5"/>
    <dgm:cxn modelId="{CACE4371-4D25-4E35-93CE-13CE8A3FEFB7}" type="presParOf" srcId="{1DC42C07-7264-432B-86AB-6E0A58208681}" destId="{34E60225-6307-4949-9098-6D9C36297227}" srcOrd="0" destOrd="0" presId="urn:microsoft.com/office/officeart/2005/8/layout/vList5"/>
    <dgm:cxn modelId="{D3FDBCE3-A4C8-4D4B-B1C3-7E4412F06123}" type="presParOf" srcId="{1DC42C07-7264-432B-86AB-6E0A58208681}" destId="{954CFAE8-C2BD-48F0-B691-2CCB4CEB6BBB}" srcOrd="1" destOrd="0" presId="urn:microsoft.com/office/officeart/2005/8/layout/vList5"/>
    <dgm:cxn modelId="{58E2F36F-1850-494F-A967-B8DCC6FDA2BA}" type="presParOf" srcId="{C18B0E00-251C-405E-BA36-D2D91822B3FB}" destId="{CE0B61FB-8CF0-49CE-98B7-64DC417FCD01}" srcOrd="1" destOrd="0" presId="urn:microsoft.com/office/officeart/2005/8/layout/vList5"/>
    <dgm:cxn modelId="{1F428833-BD9C-4E48-BA41-59FB707AABD1}" type="presParOf" srcId="{C18B0E00-251C-405E-BA36-D2D91822B3FB}" destId="{8C86DAE5-0EC6-49FF-B1FA-FADCFD65175F}" srcOrd="2" destOrd="0" presId="urn:microsoft.com/office/officeart/2005/8/layout/vList5"/>
    <dgm:cxn modelId="{46901B25-8E50-4A20-B5B0-595C8C26D540}" type="presParOf" srcId="{8C86DAE5-0EC6-49FF-B1FA-FADCFD65175F}" destId="{8A7A16DA-B774-4842-BDAB-67B4FEB557B0}" srcOrd="0" destOrd="0" presId="urn:microsoft.com/office/officeart/2005/8/layout/vList5"/>
    <dgm:cxn modelId="{E5035ECA-2F32-4000-A3FB-D4EDDBDF7652}" type="presParOf" srcId="{8C86DAE5-0EC6-49FF-B1FA-FADCFD65175F}" destId="{015CAB4B-3095-49BF-A780-B0C7D635A05B}" srcOrd="1" destOrd="0" presId="urn:microsoft.com/office/officeart/2005/8/layout/vList5"/>
    <dgm:cxn modelId="{FB5B8D99-E857-4779-A2CE-172D4952B60A}" type="presParOf" srcId="{C18B0E00-251C-405E-BA36-D2D91822B3FB}" destId="{9BA59D1C-B857-44F6-876E-41084189777D}" srcOrd="3" destOrd="0" presId="urn:microsoft.com/office/officeart/2005/8/layout/vList5"/>
    <dgm:cxn modelId="{981A9AD9-2E60-409D-AF54-EC7F41F0FD3F}" type="presParOf" srcId="{C18B0E00-251C-405E-BA36-D2D91822B3FB}" destId="{66100E3E-EF02-416A-AF3E-7A99520B4C7B}" srcOrd="4" destOrd="0" presId="urn:microsoft.com/office/officeart/2005/8/layout/vList5"/>
    <dgm:cxn modelId="{B15ACCAE-3BBB-420C-A18D-1F27B6D2C1DC}" type="presParOf" srcId="{66100E3E-EF02-416A-AF3E-7A99520B4C7B}" destId="{506A068B-68BB-4F91-A3B1-55BCB0D6883F}" srcOrd="0" destOrd="0" presId="urn:microsoft.com/office/officeart/2005/8/layout/vList5"/>
    <dgm:cxn modelId="{463A2927-935B-4E56-82F7-6926A47B2D87}" type="presParOf" srcId="{66100E3E-EF02-416A-AF3E-7A99520B4C7B}" destId="{B9179D28-AC4B-45A2-969F-CA7AF44D24EB}" srcOrd="1" destOrd="0" presId="urn:microsoft.com/office/officeart/2005/8/layout/vList5"/>
    <dgm:cxn modelId="{1DF49850-AC9F-40DE-B963-39B4BEDB47F8}" type="presParOf" srcId="{C18B0E00-251C-405E-BA36-D2D91822B3FB}" destId="{EC473246-C731-46C9-B9BD-8D7CA187450C}" srcOrd="5" destOrd="0" presId="urn:microsoft.com/office/officeart/2005/8/layout/vList5"/>
    <dgm:cxn modelId="{E309FF52-571F-4385-A816-6822D36BA493}" type="presParOf" srcId="{C18B0E00-251C-405E-BA36-D2D91822B3FB}" destId="{F608C32A-F7EA-4CA0-A309-AB56E31983AF}" srcOrd="6" destOrd="0" presId="urn:microsoft.com/office/officeart/2005/8/layout/vList5"/>
    <dgm:cxn modelId="{21AD0748-6AA3-46B9-AD45-02EB0AB288D8}" type="presParOf" srcId="{F608C32A-F7EA-4CA0-A309-AB56E31983AF}" destId="{7053D312-3A2D-473A-9945-D959E1280FFE}" srcOrd="0" destOrd="0" presId="urn:microsoft.com/office/officeart/2005/8/layout/vList5"/>
    <dgm:cxn modelId="{FEFB5AC4-DA21-4B11-B004-297FBDE52DB8}" type="presParOf" srcId="{F608C32A-F7EA-4CA0-A309-AB56E31983AF}" destId="{81329DB7-5EA4-4B04-9DED-E723F25C4164}" srcOrd="1" destOrd="0" presId="urn:microsoft.com/office/officeart/2005/8/layout/vList5"/>
    <dgm:cxn modelId="{6A5D9656-CE84-4CF9-9E40-09F7EB5F02D0}" type="presParOf" srcId="{C18B0E00-251C-405E-BA36-D2D91822B3FB}" destId="{063C45F4-14B2-4B8E-9536-C87F98A93BCE}" srcOrd="7" destOrd="0" presId="urn:microsoft.com/office/officeart/2005/8/layout/vList5"/>
    <dgm:cxn modelId="{A5CC9EDE-B768-460A-AE01-F3CA75770604}" type="presParOf" srcId="{C18B0E00-251C-405E-BA36-D2D91822B3FB}" destId="{C30F9A60-EA03-48D7-AA02-2DC2E8215C9A}" srcOrd="8" destOrd="0" presId="urn:microsoft.com/office/officeart/2005/8/layout/vList5"/>
    <dgm:cxn modelId="{E83681E9-68F1-4E27-9FBF-8D26DE7D9C07}" type="presParOf" srcId="{C30F9A60-EA03-48D7-AA02-2DC2E8215C9A}" destId="{9E295B93-ACC4-405E-AE01-42E1C6110D99}" srcOrd="0" destOrd="0" presId="urn:microsoft.com/office/officeart/2005/8/layout/vList5"/>
    <dgm:cxn modelId="{0D185B41-7C9E-407C-967A-37916A72D26E}" type="presParOf" srcId="{C30F9A60-EA03-48D7-AA02-2DC2E8215C9A}" destId="{0DDC006E-36D1-4A38-8837-4655A4A76307}" srcOrd="1" destOrd="0" presId="urn:microsoft.com/office/officeart/2005/8/layout/vList5"/>
    <dgm:cxn modelId="{DF9B53DF-AA4A-48E3-AD99-82264B73CB4C}" type="presParOf" srcId="{C18B0E00-251C-405E-BA36-D2D91822B3FB}" destId="{3C567767-80EF-4237-A0D9-552141998DEC}" srcOrd="9" destOrd="0" presId="urn:microsoft.com/office/officeart/2005/8/layout/vList5"/>
    <dgm:cxn modelId="{6188C857-685F-43DD-A079-2039CCF260F7}" type="presParOf" srcId="{C18B0E00-251C-405E-BA36-D2D91822B3FB}" destId="{32C58225-F469-4EA2-AD07-6D3630B0CCED}" srcOrd="10" destOrd="0" presId="urn:microsoft.com/office/officeart/2005/8/layout/vList5"/>
    <dgm:cxn modelId="{BEFCD8D8-4650-4988-9756-809A2B278E6A}" type="presParOf" srcId="{32C58225-F469-4EA2-AD07-6D3630B0CCED}" destId="{F8D7310B-A2E0-4287-AD41-7FAB85E570D0}" srcOrd="0" destOrd="0" presId="urn:microsoft.com/office/officeart/2005/8/layout/vList5"/>
    <dgm:cxn modelId="{3670CF20-28E1-43A9-8F40-F4FFA344E1AE}" type="presParOf" srcId="{32C58225-F469-4EA2-AD07-6D3630B0CCED}" destId="{EBE1F0A4-5436-44DC-BE62-688AD050A5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A8CB64-F01A-4B6E-87FB-1746A841C125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F5CFE2-463D-43D4-A4F8-2FE6FE445E67}">
      <dsp:nvSpPr>
        <dsp:cNvPr id="0" name=""/>
        <dsp:cNvSpPr/>
      </dsp:nvSpPr>
      <dsp:spPr>
        <a:xfrm>
          <a:off x="2260" y="1357788"/>
          <a:ext cx="131601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What is the purpose of the method?</a:t>
          </a:r>
          <a:endParaRPr lang="en-GB" sz="1300" kern="1200" dirty="0"/>
        </a:p>
      </dsp:txBody>
      <dsp:txXfrm>
        <a:off x="66502" y="1422030"/>
        <a:ext cx="1187528" cy="1681901"/>
      </dsp:txXfrm>
    </dsp:sp>
    <dsp:sp modelId="{68B95A50-7F42-4305-8251-510A13997CC8}">
      <dsp:nvSpPr>
        <dsp:cNvPr id="0" name=""/>
        <dsp:cNvSpPr/>
      </dsp:nvSpPr>
      <dsp:spPr>
        <a:xfrm>
          <a:off x="1384073" y="1357788"/>
          <a:ext cx="131601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What is the analyte, and is there more than one?</a:t>
          </a:r>
          <a:endParaRPr lang="en-GB" sz="1300" kern="1200" dirty="0"/>
        </a:p>
      </dsp:txBody>
      <dsp:txXfrm>
        <a:off x="1448315" y="1422030"/>
        <a:ext cx="1187528" cy="1681901"/>
      </dsp:txXfrm>
    </dsp:sp>
    <dsp:sp modelId="{7789348D-9209-4F99-A75D-94702FB5EFE1}">
      <dsp:nvSpPr>
        <dsp:cNvPr id="0" name=""/>
        <dsp:cNvSpPr/>
      </dsp:nvSpPr>
      <dsp:spPr>
        <a:xfrm>
          <a:off x="2765886" y="1357788"/>
          <a:ext cx="131601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What is the sample for analysis?</a:t>
          </a:r>
          <a:endParaRPr lang="en-GB" sz="1300" kern="1200" dirty="0"/>
        </a:p>
      </dsp:txBody>
      <dsp:txXfrm>
        <a:off x="2830128" y="1422030"/>
        <a:ext cx="1187528" cy="1681901"/>
      </dsp:txXfrm>
    </dsp:sp>
    <dsp:sp modelId="{D41C6207-E296-4394-915E-7DE84543BFF3}">
      <dsp:nvSpPr>
        <dsp:cNvPr id="0" name=""/>
        <dsp:cNvSpPr/>
      </dsp:nvSpPr>
      <dsp:spPr>
        <a:xfrm>
          <a:off x="4147700" y="1357788"/>
          <a:ext cx="131601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Do you need quantification?</a:t>
          </a:r>
          <a:endParaRPr lang="en-GB" sz="1300" kern="1200" dirty="0"/>
        </a:p>
      </dsp:txBody>
      <dsp:txXfrm>
        <a:off x="4211942" y="1422030"/>
        <a:ext cx="1187528" cy="1681901"/>
      </dsp:txXfrm>
    </dsp:sp>
    <dsp:sp modelId="{6C7C4746-2E52-43E0-BAAA-87B1E8A5CEDA}">
      <dsp:nvSpPr>
        <dsp:cNvPr id="0" name=""/>
        <dsp:cNvSpPr/>
      </dsp:nvSpPr>
      <dsp:spPr>
        <a:xfrm>
          <a:off x="5529513" y="1357788"/>
          <a:ext cx="131601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What level of effort is appropriate and what resources are available?</a:t>
          </a:r>
          <a:endParaRPr lang="en-GB" sz="1300" kern="1200" dirty="0"/>
        </a:p>
      </dsp:txBody>
      <dsp:txXfrm>
        <a:off x="5593755" y="1422030"/>
        <a:ext cx="1187528" cy="1681901"/>
      </dsp:txXfrm>
    </dsp:sp>
    <dsp:sp modelId="{1F17BE6C-71AA-4849-8713-4FAB18003389}">
      <dsp:nvSpPr>
        <dsp:cNvPr id="0" name=""/>
        <dsp:cNvSpPr/>
      </dsp:nvSpPr>
      <dsp:spPr>
        <a:xfrm>
          <a:off x="6911326" y="1357788"/>
          <a:ext cx="131601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What are the desired method criteria</a:t>
          </a:r>
          <a:endParaRPr lang="en-GB" sz="13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Minimum resolution, maximum runtime, accuracy and precision</a:t>
          </a:r>
          <a:endParaRPr lang="en-GB" sz="1000" kern="1200" dirty="0"/>
        </a:p>
      </dsp:txBody>
      <dsp:txXfrm>
        <a:off x="6975568" y="1422030"/>
        <a:ext cx="1187528" cy="16819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DA98D-381C-4A60-B6BB-0E41996CBF0C}">
      <dsp:nvSpPr>
        <dsp:cNvPr id="0" name=""/>
        <dsp:cNvSpPr/>
      </dsp:nvSpPr>
      <dsp:spPr>
        <a:xfrm rot="1759286">
          <a:off x="2699677" y="2988096"/>
          <a:ext cx="898052" cy="62929"/>
        </a:xfrm>
        <a:custGeom>
          <a:avLst/>
          <a:gdLst/>
          <a:ahLst/>
          <a:cxnLst/>
          <a:rect l="0" t="0" r="0" b="0"/>
          <a:pathLst>
            <a:path>
              <a:moveTo>
                <a:pt x="0" y="31464"/>
              </a:moveTo>
              <a:lnTo>
                <a:pt x="898052" y="314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5A3DC-3DDC-467B-8B11-D2BCEC274909}">
      <dsp:nvSpPr>
        <dsp:cNvPr id="0" name=""/>
        <dsp:cNvSpPr/>
      </dsp:nvSpPr>
      <dsp:spPr>
        <a:xfrm rot="19892679">
          <a:off x="2693991" y="1407558"/>
          <a:ext cx="1046467" cy="62929"/>
        </a:xfrm>
        <a:custGeom>
          <a:avLst/>
          <a:gdLst/>
          <a:ahLst/>
          <a:cxnLst/>
          <a:rect l="0" t="0" r="0" b="0"/>
          <a:pathLst>
            <a:path>
              <a:moveTo>
                <a:pt x="0" y="31464"/>
              </a:moveTo>
              <a:lnTo>
                <a:pt x="1046467" y="314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7B889-F978-4E19-B7C3-17F410908812}">
      <dsp:nvSpPr>
        <dsp:cNvPr id="0" name=""/>
        <dsp:cNvSpPr/>
      </dsp:nvSpPr>
      <dsp:spPr>
        <a:xfrm>
          <a:off x="311630" y="795498"/>
          <a:ext cx="2877145" cy="287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14FDA3-40CF-4871-8760-A5EAC3700707}">
      <dsp:nvSpPr>
        <dsp:cNvPr id="0" name=""/>
        <dsp:cNvSpPr/>
      </dsp:nvSpPr>
      <dsp:spPr>
        <a:xfrm>
          <a:off x="3579954" y="676"/>
          <a:ext cx="1610647" cy="16106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Isocratic</a:t>
          </a:r>
          <a:endParaRPr lang="en-GB" sz="2500" kern="1200" dirty="0"/>
        </a:p>
      </dsp:txBody>
      <dsp:txXfrm>
        <a:off x="3815828" y="236550"/>
        <a:ext cx="1138899" cy="1138899"/>
      </dsp:txXfrm>
    </dsp:sp>
    <dsp:sp modelId="{C80D4D8B-5A83-4D7F-90F2-C6B447D51CB4}">
      <dsp:nvSpPr>
        <dsp:cNvPr id="0" name=""/>
        <dsp:cNvSpPr/>
      </dsp:nvSpPr>
      <dsp:spPr>
        <a:xfrm>
          <a:off x="5351666" y="676"/>
          <a:ext cx="2415971" cy="1610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i="1" kern="1200" dirty="0" smtClean="0"/>
            <a:t>Can be useful to obtain the best resolution for a critical pair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i="1" kern="1200" dirty="0" smtClean="0"/>
            <a:t>To separate one peak in a complex sample</a:t>
          </a:r>
          <a:endParaRPr lang="en-GB" sz="1400" kern="1200" dirty="0"/>
        </a:p>
      </dsp:txBody>
      <dsp:txXfrm>
        <a:off x="5351666" y="676"/>
        <a:ext cx="2415971" cy="1610647"/>
      </dsp:txXfrm>
    </dsp:sp>
    <dsp:sp modelId="{3DCA3AD2-D48A-44D9-B365-ADBF60C7D75D}">
      <dsp:nvSpPr>
        <dsp:cNvPr id="0" name=""/>
        <dsp:cNvSpPr/>
      </dsp:nvSpPr>
      <dsp:spPr>
        <a:xfrm>
          <a:off x="3429622" y="2798999"/>
          <a:ext cx="1726287" cy="17262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Gradient</a:t>
          </a:r>
          <a:endParaRPr lang="en-GB" sz="2500" kern="1200" dirty="0"/>
        </a:p>
      </dsp:txBody>
      <dsp:txXfrm>
        <a:off x="3682431" y="3051808"/>
        <a:ext cx="1220669" cy="1220669"/>
      </dsp:txXfrm>
    </dsp:sp>
    <dsp:sp modelId="{F3DFD414-1ADF-4A10-8ED4-D6F5857024B9}">
      <dsp:nvSpPr>
        <dsp:cNvPr id="0" name=""/>
        <dsp:cNvSpPr/>
      </dsp:nvSpPr>
      <dsp:spPr>
        <a:xfrm>
          <a:off x="5328538" y="2798999"/>
          <a:ext cx="2589430" cy="1726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i="1" kern="1200" dirty="0" smtClean="0"/>
            <a:t>Separating mixtures which result in peaks bunched together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i="1" kern="1200" dirty="0" smtClean="0"/>
            <a:t>Speeding up analysis by shortening run times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i="1" kern="1200" dirty="0" smtClean="0"/>
            <a:t>Flushing off hydrophobic compounds which are not of interest and may take a long time to elute</a:t>
          </a:r>
          <a:endParaRPr lang="en-GB" sz="1400" i="1" kern="1200" dirty="0"/>
        </a:p>
      </dsp:txBody>
      <dsp:txXfrm>
        <a:off x="5328538" y="2798999"/>
        <a:ext cx="2589430" cy="17262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8DB1A-758F-4A02-91A5-2C1465226D8F}" type="datetimeFigureOut">
              <a:rPr lang="en-US" smtClean="0"/>
              <a:t>3/30/2012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4CD45-C307-4308-BF5C-27F0E07AE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814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Diode Array – multiple wavelengths  Electrochemical – based on things that are oxidised or reduced and measures change in current on the surface of electrodes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4CD45-C307-4308-BF5C-27F0E07AE756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Best to buffer as small change in pH gives large change in retention times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4CD45-C307-4308-BF5C-27F0E07AE756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876895"/>
      </p:ext>
    </p:extLst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44564"/>
      </p:ext>
    </p:extLst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402613"/>
      </p:ext>
    </p:extLst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065686"/>
      </p:ext>
    </p:extLst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889304"/>
      </p:ext>
    </p:extLst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832433"/>
      </p:ext>
    </p:extLst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985168"/>
      </p:ext>
    </p:extLst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19499"/>
      </p:ext>
    </p:extLst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224775"/>
      </p:ext>
    </p:extLst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711408"/>
      </p:ext>
    </p:extLst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472601"/>
      </p:ext>
    </p:extLst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803F3-DC4F-4BFD-8ADA-70A5B632A61E}" type="datetimeFigureOut">
              <a:rPr lang="en-GB" smtClean="0"/>
              <a:pPr/>
              <a:t>30/03/2012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36790-D43A-400B-A8C9-E77404893E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33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9.jpeg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Paul Sainsbury</a:t>
            </a:r>
            <a:endParaRPr lang="en-GB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14744" y="2428868"/>
            <a:ext cx="16429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HPLC</a:t>
            </a:r>
            <a:endParaRPr lang="en-GB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 descr="http://2.bp.blogspot.com/-7hP32xYvlws/Td5gUpVrKkI/AAAAAAAAL10/fX0aWLifECI/s400/marktoon_man_pulling_hair_ou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2714644" cy="2714644"/>
          </a:xfrm>
          <a:prstGeom prst="rect">
            <a:avLst/>
          </a:prstGeom>
          <a:noFill/>
        </p:spPr>
      </p:pic>
      <p:pic>
        <p:nvPicPr>
          <p:cNvPr id="4100" name="Picture 4" descr="http://www.biosciencetechnology.com/uploadedImages/BST/Products/2011/09/bt1110phenomenex2app.jpg?n=92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286256"/>
            <a:ext cx="238125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6740280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sz="half" idx="2"/>
          </p:nvPr>
        </p:nvGraphicFramePr>
        <p:xfrm>
          <a:off x="4857752" y="1571612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ectangle 5"/>
          <p:cNvSpPr/>
          <p:nvPr/>
        </p:nvSpPr>
        <p:spPr>
          <a:xfrm>
            <a:off x="2000232" y="357166"/>
            <a:ext cx="5019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Choosing Buffers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69083518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Suggested Initial Conditions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428728" y="285728"/>
            <a:ext cx="6404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What are your goals!!</a:t>
            </a:r>
            <a:endParaRPr lang="en-GB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785794"/>
            <a:ext cx="246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Complex Sample Matrix</a:t>
            </a:r>
            <a:endParaRPr lang="en-GB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785794"/>
            <a:ext cx="295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Complex Mixture of Analytes</a:t>
            </a:r>
            <a:endParaRPr lang="en-GB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5072074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Challenge likely to be related to developing the sample preparation method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5072074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Challenge likely to be related to developing the chromatographic method</a:t>
            </a:r>
            <a:endParaRPr lang="en-GB" dirty="0"/>
          </a:p>
        </p:txBody>
      </p:sp>
      <p:pic>
        <p:nvPicPr>
          <p:cNvPr id="20484" name="Picture 4" descr="http://www.naturally-healthy-eating.com/images/spinach-bun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214422"/>
            <a:ext cx="1583930" cy="2114547"/>
          </a:xfrm>
          <a:prstGeom prst="rect">
            <a:avLst/>
          </a:prstGeom>
          <a:noFill/>
        </p:spPr>
      </p:pic>
      <p:pic>
        <p:nvPicPr>
          <p:cNvPr id="20486" name="Picture 6" descr="http://www.sophiesfavors.com/tabledecorations_MiniStrawBale_BB_001260_300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357430"/>
            <a:ext cx="2285996" cy="2285996"/>
          </a:xfrm>
          <a:prstGeom prst="rect">
            <a:avLst/>
          </a:prstGeom>
          <a:noFill/>
        </p:spPr>
      </p:pic>
      <p:pic>
        <p:nvPicPr>
          <p:cNvPr id="20488" name="Picture 8" descr="http://ars.sciencedirect.com/content/image/1-s2.0-S0025326X99000399-gr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643050"/>
            <a:ext cx="3701545" cy="271937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-3067" y="1345783"/>
            <a:ext cx="8692385" cy="5438686"/>
            <a:chOff x="-3067" y="1345783"/>
            <a:chExt cx="8692385" cy="5438686"/>
          </a:xfrm>
        </p:grpSpPr>
        <p:sp>
          <p:nvSpPr>
            <p:cNvPr id="37" name="TextBox 36"/>
            <p:cNvSpPr txBox="1"/>
            <p:nvPr/>
          </p:nvSpPr>
          <p:spPr>
            <a:xfrm>
              <a:off x="4108182" y="6415137"/>
              <a:ext cx="18574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b="1" dirty="0" smtClean="0"/>
                <a:t>Molecular weight</a:t>
              </a:r>
              <a:endParaRPr lang="en-GB" b="1" dirty="0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-3067" y="1345783"/>
              <a:ext cx="8692385" cy="5179210"/>
              <a:chOff x="-3067" y="1345783"/>
              <a:chExt cx="8692385" cy="517921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-3067" y="1345783"/>
                <a:ext cx="8692385" cy="4608512"/>
                <a:chOff x="-26126" y="1684337"/>
                <a:chExt cx="8692385" cy="4608512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377467" y="1684337"/>
                  <a:ext cx="7288792" cy="4608512"/>
                  <a:chOff x="1099632" y="1700808"/>
                  <a:chExt cx="7288792" cy="4608512"/>
                </a:xfrm>
              </p:grpSpPr>
              <p:sp>
                <p:nvSpPr>
                  <p:cNvPr id="4" name="Rectangle 3"/>
                  <p:cNvSpPr/>
                  <p:nvPr/>
                </p:nvSpPr>
                <p:spPr>
                  <a:xfrm>
                    <a:off x="1115616" y="1700808"/>
                    <a:ext cx="7272808" cy="460851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" name="Rounded Rectangle 4"/>
                  <p:cNvSpPr/>
                  <p:nvPr/>
                </p:nvSpPr>
                <p:spPr>
                  <a:xfrm>
                    <a:off x="1115616" y="1700808"/>
                    <a:ext cx="3636404" cy="2304256"/>
                  </a:xfrm>
                  <a:prstGeom prst="roundRect">
                    <a:avLst/>
                  </a:prstGeom>
                  <a:gradFill>
                    <a:gsLst>
                      <a:gs pos="0">
                        <a:schemeClr val="accent1">
                          <a:tint val="50000"/>
                          <a:satMod val="300000"/>
                        </a:schemeClr>
                      </a:gs>
                      <a:gs pos="100000">
                        <a:schemeClr val="accent1">
                          <a:tint val="37000"/>
                          <a:satMod val="300000"/>
                          <a:alpha val="0"/>
                        </a:schemeClr>
                      </a:gs>
                      <a:gs pos="100000">
                        <a:schemeClr val="accent1">
                          <a:tint val="15000"/>
                          <a:satMod val="350000"/>
                        </a:schemeClr>
                      </a:gs>
                    </a:gsLst>
                  </a:gradFill>
                  <a:ln/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" name="Rounded Rectangle 6"/>
                  <p:cNvSpPr/>
                  <p:nvPr/>
                </p:nvSpPr>
                <p:spPr>
                  <a:xfrm>
                    <a:off x="1115616" y="4005064"/>
                    <a:ext cx="3636404" cy="2304256"/>
                  </a:xfrm>
                  <a:prstGeom prst="roundRect">
                    <a:avLst/>
                  </a:prstGeom>
                  <a:gradFill>
                    <a:gsLst>
                      <a:gs pos="0">
                        <a:schemeClr val="accent2">
                          <a:tint val="50000"/>
                          <a:satMod val="300000"/>
                        </a:schemeClr>
                      </a:gs>
                      <a:gs pos="100000">
                        <a:schemeClr val="accent2">
                          <a:tint val="37000"/>
                          <a:satMod val="300000"/>
                          <a:alpha val="0"/>
                        </a:schemeClr>
                      </a:gs>
                      <a:gs pos="100000">
                        <a:schemeClr val="accent2">
                          <a:tint val="15000"/>
                          <a:satMod val="350000"/>
                        </a:schemeClr>
                      </a:gs>
                    </a:gsLst>
                  </a:gradFill>
                  <a:ln/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8" name="Rounded Rectangle 7"/>
                  <p:cNvSpPr/>
                  <p:nvPr/>
                </p:nvSpPr>
                <p:spPr>
                  <a:xfrm>
                    <a:off x="3635896" y="4005064"/>
                    <a:ext cx="4752528" cy="2304256"/>
                  </a:xfrm>
                  <a:prstGeom prst="roundRect">
                    <a:avLst/>
                  </a:prstGeom>
                  <a:gradFill>
                    <a:gsLst>
                      <a:gs pos="0">
                        <a:schemeClr val="accent4">
                          <a:tint val="50000"/>
                          <a:satMod val="300000"/>
                        </a:schemeClr>
                      </a:gs>
                      <a:gs pos="100000">
                        <a:schemeClr val="accent4">
                          <a:tint val="37000"/>
                          <a:satMod val="300000"/>
                          <a:alpha val="0"/>
                        </a:schemeClr>
                      </a:gs>
                      <a:gs pos="100000">
                        <a:schemeClr val="accent4">
                          <a:tint val="15000"/>
                          <a:satMod val="350000"/>
                        </a:schemeClr>
                      </a:gs>
                    </a:gsLst>
                  </a:gradFill>
                  <a:ln/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Rounded Rectangle 8"/>
                  <p:cNvSpPr/>
                  <p:nvPr/>
                </p:nvSpPr>
                <p:spPr>
                  <a:xfrm>
                    <a:off x="3635896" y="1700808"/>
                    <a:ext cx="4752528" cy="2304256"/>
                  </a:xfrm>
                  <a:prstGeom prst="roundRect">
                    <a:avLst/>
                  </a:prstGeom>
                  <a:gradFill>
                    <a:gsLst>
                      <a:gs pos="0">
                        <a:schemeClr val="accent6">
                          <a:tint val="50000"/>
                          <a:satMod val="300000"/>
                        </a:schemeClr>
                      </a:gs>
                      <a:gs pos="100000">
                        <a:schemeClr val="accent6">
                          <a:tint val="37000"/>
                          <a:satMod val="300000"/>
                          <a:alpha val="0"/>
                        </a:schemeClr>
                      </a:gs>
                      <a:gs pos="100000">
                        <a:schemeClr val="accent6">
                          <a:tint val="15000"/>
                          <a:satMod val="350000"/>
                        </a:schemeClr>
                      </a:gs>
                    </a:gsLst>
                  </a:gradFill>
                  <a:ln/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" name="Rounded Rectangle 9"/>
                  <p:cNvSpPr/>
                  <p:nvPr/>
                </p:nvSpPr>
                <p:spPr>
                  <a:xfrm>
                    <a:off x="1099632" y="2852936"/>
                    <a:ext cx="3636404" cy="2304256"/>
                  </a:xfrm>
                  <a:prstGeom prst="roundRect">
                    <a:avLst/>
                  </a:prstGeom>
                  <a:gradFill>
                    <a:gsLst>
                      <a:gs pos="100000">
                        <a:schemeClr val="accent3">
                          <a:tint val="50000"/>
                          <a:satMod val="300000"/>
                          <a:alpha val="35000"/>
                        </a:schemeClr>
                      </a:gs>
                      <a:gs pos="100000">
                        <a:schemeClr val="accent3">
                          <a:tint val="37000"/>
                          <a:satMod val="300000"/>
                          <a:alpha val="79000"/>
                        </a:schemeClr>
                      </a:gs>
                      <a:gs pos="100000">
                        <a:schemeClr val="accent3">
                          <a:tint val="15000"/>
                          <a:satMod val="350000"/>
                        </a:schemeClr>
                      </a:gs>
                    </a:gsLst>
                    <a:lin ang="16200000" scaled="1"/>
                  </a:gradFill>
                  <a:ln/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1350165" y="4993744"/>
                    <a:ext cx="3135338" cy="677108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brightRoom" dir="t"/>
                    </a:scene3d>
                    <a:sp3d contourW="6350" prstMaterial="plastic">
                      <a:bevelT w="20320" h="20320" prst="angle"/>
                      <a:contourClr>
                        <a:schemeClr val="accent1">
                          <a:tint val="100000"/>
                          <a:shade val="100000"/>
                          <a:hueMod val="100000"/>
                          <a:satMod val="10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en-GB" sz="3800" b="1" cap="all" dirty="0" smtClean="0">
                        <a:ln/>
                        <a:solidFill>
                          <a:srgbClr val="FF0000"/>
                        </a:solidFill>
                        <a:effectLst>
                          <a:outerShdw blurRad="19685" dist="12700" dir="5400000" algn="tl" rotWithShape="0">
                            <a:schemeClr val="accent1">
                              <a:satMod val="130000"/>
                              <a:alpha val="60000"/>
                            </a:schemeClr>
                          </a:outerShdw>
                          <a:reflection blurRad="10000" stA="55000" endPos="48000" dist="500" dir="5400000" sy="-100000" algn="bl" rotWithShape="0"/>
                        </a:effectLst>
                      </a:rPr>
                      <a:t>Adsorption</a:t>
                    </a:r>
                    <a:endParaRPr lang="en-GB" sz="3800" b="1" cap="all" dirty="0">
                      <a:ln/>
                      <a:solidFill>
                        <a:srgbClr val="FF0000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endParaRPr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1257492" y="2281074"/>
                    <a:ext cx="3384376" cy="677108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brightRoom" dir="t"/>
                    </a:scene3d>
                    <a:sp3d contourW="6350" prstMaterial="plastic">
                      <a:bevelT w="20320" h="20320" prst="angle"/>
                      <a:contourClr>
                        <a:schemeClr val="accent1">
                          <a:tint val="100000"/>
                          <a:shade val="100000"/>
                          <a:hueMod val="100000"/>
                          <a:satMod val="10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en-GB" sz="3800" b="1" cap="all" dirty="0" smtClean="0">
                        <a:ln/>
                        <a:solidFill>
                          <a:schemeClr val="accent1"/>
                        </a:solidFill>
                        <a:effectLst>
                          <a:outerShdw blurRad="19685" dist="12700" dir="5400000" algn="tl" rotWithShape="0">
                            <a:schemeClr val="accent1">
                              <a:satMod val="130000"/>
                              <a:alpha val="60000"/>
                            </a:schemeClr>
                          </a:outerShdw>
                          <a:reflection blurRad="10000" stA="55000" endPos="48000" dist="500" dir="5400000" sy="-100000" algn="bl" rotWithShape="0"/>
                        </a:effectLst>
                      </a:rPr>
                      <a:t>Ion Exchange</a:t>
                    </a:r>
                    <a:endParaRPr lang="en-GB" sz="38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endParaRPr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1259632" y="3666510"/>
                    <a:ext cx="3384376" cy="677108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brightRoom" dir="t"/>
                    </a:scene3d>
                    <a:sp3d contourW="6350" prstMaterial="plastic">
                      <a:bevelT w="20320" h="20320" prst="angle"/>
                      <a:contourClr>
                        <a:schemeClr val="accent1">
                          <a:tint val="100000"/>
                          <a:shade val="100000"/>
                          <a:hueMod val="100000"/>
                          <a:satMod val="10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en-GB" sz="3800" b="1" cap="all" dirty="0" smtClean="0">
                        <a:ln/>
                        <a:solidFill>
                          <a:schemeClr val="accent3">
                            <a:lumMod val="75000"/>
                          </a:schemeClr>
                        </a:solidFill>
                        <a:effectLst>
                          <a:outerShdw blurRad="19685" dist="12700" dir="5400000" algn="tl" rotWithShape="0">
                            <a:schemeClr val="accent1">
                              <a:satMod val="130000"/>
                              <a:alpha val="60000"/>
                            </a:schemeClr>
                          </a:outerShdw>
                          <a:reflection blurRad="10000" stA="55000" endPos="48000" dist="500" dir="5400000" sy="-100000" algn="bl" rotWithShape="0"/>
                        </a:effectLst>
                      </a:rPr>
                      <a:t>Partition</a:t>
                    </a:r>
                    <a:endParaRPr lang="en-GB" sz="3800" b="1" cap="all" dirty="0">
                      <a:ln/>
                      <a:solidFill>
                        <a:schemeClr val="accent3">
                          <a:lumMod val="75000"/>
                        </a:schemeClr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endParaRPr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4644008" y="2518938"/>
                    <a:ext cx="3384376" cy="677108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brightRoom" dir="t"/>
                    </a:scene3d>
                    <a:sp3d contourW="6350" prstMaterial="plastic">
                      <a:bevelT w="20320" h="20320" prst="angle"/>
                      <a:contourClr>
                        <a:schemeClr val="accent1">
                          <a:tint val="100000"/>
                          <a:shade val="100000"/>
                          <a:hueMod val="100000"/>
                          <a:satMod val="10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en-GB" sz="3800" b="1" cap="all" dirty="0" smtClean="0">
                        <a:ln/>
                        <a:solidFill>
                          <a:srgbClr val="FFC000"/>
                        </a:solidFill>
                        <a:effectLst>
                          <a:outerShdw blurRad="19685" dist="12700" dir="5400000" algn="tl" rotWithShape="0">
                            <a:schemeClr val="accent1">
                              <a:satMod val="130000"/>
                              <a:alpha val="60000"/>
                            </a:schemeClr>
                          </a:outerShdw>
                          <a:reflection blurRad="10000" stA="55000" endPos="48000" dist="500" dir="5400000" sy="-100000" algn="bl" rotWithShape="0"/>
                        </a:effectLst>
                      </a:rPr>
                      <a:t>GFC</a:t>
                    </a:r>
                    <a:endParaRPr lang="en-GB" sz="3800" b="1" cap="all" dirty="0">
                      <a:ln/>
                      <a:solidFill>
                        <a:srgbClr val="FFC000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endParaRPr>
                  </a:p>
                </p:txBody>
              </p:sp>
              <p:sp>
                <p:nvSpPr>
                  <p:cNvPr id="15" name="Rectangle 14"/>
                  <p:cNvSpPr/>
                  <p:nvPr/>
                </p:nvSpPr>
                <p:spPr>
                  <a:xfrm>
                    <a:off x="4667335" y="4818638"/>
                    <a:ext cx="3384376" cy="677108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brightRoom" dir="t"/>
                    </a:scene3d>
                    <a:sp3d contourW="6350" prstMaterial="plastic">
                      <a:bevelT w="20320" h="20320" prst="angle"/>
                      <a:contourClr>
                        <a:schemeClr val="accent1">
                          <a:tint val="100000"/>
                          <a:shade val="100000"/>
                          <a:hueMod val="100000"/>
                          <a:satMod val="100000"/>
                        </a:schemeClr>
                      </a:contourClr>
                    </a:sp3d>
                  </a:bodyPr>
                  <a:lstStyle/>
                  <a:p>
                    <a:pPr algn="ctr"/>
                    <a:r>
                      <a:rPr lang="en-GB" sz="3800" b="1" cap="all" dirty="0" smtClean="0">
                        <a:ln/>
                        <a:solidFill>
                          <a:schemeClr val="accent4">
                            <a:lumMod val="75000"/>
                          </a:schemeClr>
                        </a:solidFill>
                        <a:effectLst>
                          <a:outerShdw blurRad="19685" dist="12700" dir="5400000" algn="tl" rotWithShape="0">
                            <a:schemeClr val="accent1">
                              <a:satMod val="130000"/>
                              <a:alpha val="60000"/>
                            </a:schemeClr>
                          </a:outerShdw>
                          <a:reflection blurRad="10000" stA="55000" endPos="48000" dist="500" dir="5400000" sy="-100000" algn="bl" rotWithShape="0"/>
                        </a:effectLst>
                      </a:rPr>
                      <a:t>GPC</a:t>
                    </a:r>
                    <a:endParaRPr lang="en-GB" sz="3800" b="1" cap="all" dirty="0">
                      <a:ln/>
                      <a:solidFill>
                        <a:schemeClr val="accent4">
                          <a:lumMod val="75000"/>
                        </a:schemeClr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endParaRPr>
                  </a:p>
                </p:txBody>
              </p:sp>
            </p:grpSp>
            <p:cxnSp>
              <p:nvCxnSpPr>
                <p:cNvPr id="18" name="Straight Arrow Connector 17"/>
                <p:cNvCxnSpPr/>
                <p:nvPr/>
              </p:nvCxnSpPr>
              <p:spPr>
                <a:xfrm flipV="1">
                  <a:off x="438375" y="3356992"/>
                  <a:ext cx="0" cy="146164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-26126" y="3565428"/>
                  <a:ext cx="553998" cy="1044773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GB" sz="2400" dirty="0" smtClean="0"/>
                    <a:t>Polarity</a:t>
                  </a:r>
                  <a:endParaRPr lang="en-GB" sz="2400" dirty="0"/>
                </a:p>
              </p:txBody>
            </p:sp>
            <p:grpSp>
              <p:nvGrpSpPr>
                <p:cNvPr id="31" name="Group 30"/>
                <p:cNvGrpSpPr/>
                <p:nvPr/>
              </p:nvGrpSpPr>
              <p:grpSpPr>
                <a:xfrm>
                  <a:off x="527872" y="1758807"/>
                  <a:ext cx="461665" cy="1850722"/>
                  <a:chOff x="527872" y="1758807"/>
                  <a:chExt cx="461665" cy="1850722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>
                  <a:xfrm flipV="1">
                    <a:off x="900004" y="1758807"/>
                    <a:ext cx="0" cy="1850722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527872" y="2222262"/>
                    <a:ext cx="461665" cy="552395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GB" b="1" dirty="0" smtClean="0"/>
                      <a:t>Ionic</a:t>
                    </a:r>
                    <a:endParaRPr lang="en-GB" b="1" dirty="0"/>
                  </a:p>
                </p:txBody>
              </p:sp>
            </p:grpSp>
            <p:grpSp>
              <p:nvGrpSpPr>
                <p:cNvPr id="33" name="Group 32"/>
                <p:cNvGrpSpPr/>
                <p:nvPr/>
              </p:nvGrpSpPr>
              <p:grpSpPr>
                <a:xfrm>
                  <a:off x="890576" y="2536260"/>
                  <a:ext cx="461665" cy="2976808"/>
                  <a:chOff x="826358" y="2518938"/>
                  <a:chExt cx="461665" cy="2976808"/>
                </a:xfrm>
              </p:grpSpPr>
              <p:cxnSp>
                <p:nvCxnSpPr>
                  <p:cNvPr id="22" name="Straight Arrow Connector 21"/>
                  <p:cNvCxnSpPr/>
                  <p:nvPr/>
                </p:nvCxnSpPr>
                <p:spPr>
                  <a:xfrm flipV="1">
                    <a:off x="1187624" y="2518938"/>
                    <a:ext cx="0" cy="2976808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826358" y="3162254"/>
                    <a:ext cx="461665" cy="1684808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>
                    <a:spAutoFit/>
                  </a:bodyPr>
                  <a:lstStyle/>
                  <a:p>
                    <a:r>
                      <a:rPr lang="en-GB" b="1" dirty="0" smtClean="0"/>
                      <a:t>Polar non ionic</a:t>
                    </a:r>
                    <a:endParaRPr lang="en-GB" b="1" dirty="0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461280" y="4437112"/>
                  <a:ext cx="461665" cy="1850722"/>
                  <a:chOff x="461280" y="4437112"/>
                  <a:chExt cx="461665" cy="1850722"/>
                </a:xfrm>
              </p:grpSpPr>
              <p:cxnSp>
                <p:nvCxnSpPr>
                  <p:cNvPr id="20" name="Straight Arrow Connector 19"/>
                  <p:cNvCxnSpPr/>
                  <p:nvPr/>
                </p:nvCxnSpPr>
                <p:spPr>
                  <a:xfrm flipV="1">
                    <a:off x="874583" y="4437112"/>
                    <a:ext cx="0" cy="1850722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461280" y="4801005"/>
                    <a:ext cx="461665" cy="1060547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GB" b="1" dirty="0" smtClean="0"/>
                      <a:t>Non-polar</a:t>
                    </a:r>
                    <a:endParaRPr lang="en-GB" b="1" dirty="0"/>
                  </a:p>
                </p:txBody>
              </p:sp>
            </p:grpSp>
          </p:grpSp>
          <p:cxnSp>
            <p:nvCxnSpPr>
              <p:cNvPr id="41" name="Straight Connector 40"/>
              <p:cNvCxnSpPr/>
              <p:nvPr/>
            </p:nvCxnSpPr>
            <p:spPr>
              <a:xfrm flipV="1">
                <a:off x="3936790" y="5954296"/>
                <a:ext cx="0" cy="2855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2123728" y="5954296"/>
                <a:ext cx="0" cy="2855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3019310" y="5968788"/>
                <a:ext cx="0" cy="2855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036930" y="5954818"/>
                <a:ext cx="0" cy="2855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6069563" y="5954296"/>
                <a:ext cx="0" cy="2855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7956376" y="5954818"/>
                <a:ext cx="0" cy="2855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7092280" y="5969310"/>
                <a:ext cx="0" cy="2855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1909567" y="6206742"/>
                <a:ext cx="42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1</a:t>
                </a:r>
                <a:endParaRPr lang="en-GB" sz="1400" b="1" baseline="300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855402" y="6217216"/>
                <a:ext cx="42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/>
                  <a:t>5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838753" y="6213565"/>
                <a:ext cx="42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4</a:t>
                </a:r>
                <a:endParaRPr lang="en-GB" sz="1400" b="1" baseline="300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806390" y="6208233"/>
                <a:ext cx="42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2</a:t>
                </a:r>
                <a:endParaRPr lang="en-GB" sz="1400" b="1" baseline="300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722629" y="6213949"/>
                <a:ext cx="42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3</a:t>
                </a:r>
                <a:endParaRPr lang="en-GB" sz="1400" b="1" baseline="300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742215" y="6206743"/>
                <a:ext cx="42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/>
                  <a:t>7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905920" y="6206744"/>
                <a:ext cx="4283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10</a:t>
                </a:r>
                <a:r>
                  <a:rPr lang="en-GB" sz="1400" b="1" baseline="30000" dirty="0"/>
                  <a:t>6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594073" y="4010037"/>
                <a:ext cx="2324418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800" b="1" dirty="0" smtClean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Reverse phase</a:t>
                </a:r>
                <a:endParaRPr lang="en-US" sz="28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604612" y="2788265"/>
                <a:ext cx="2268571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800" b="1" dirty="0" smtClean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Normal phase</a:t>
                </a:r>
                <a:endParaRPr lang="en-US" sz="28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652120" y="3018438"/>
                <a:ext cx="1787594" cy="124649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7500" dirty="0" smtClean="0">
                    <a:ln w="10160">
                      <a:solidFill>
                        <a:schemeClr val="accent1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38100" dist="32000" dir="5400000" algn="tl">
                        <a:srgbClr val="000000">
                          <a:alpha val="30000"/>
                        </a:srgbClr>
                      </a:outerShdw>
                    </a:effectLst>
                  </a:rPr>
                  <a:t>SEC</a:t>
                </a:r>
                <a:endParaRPr lang="en-GB" sz="75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58" name="Rectangle 57"/>
          <p:cNvSpPr/>
          <p:nvPr/>
        </p:nvSpPr>
        <p:spPr>
          <a:xfrm>
            <a:off x="2357422" y="214290"/>
            <a:ext cx="4527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Types of HPLC</a:t>
            </a:r>
            <a:endParaRPr lang="en-GB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991667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" name="Picture 24" descr="http://www.separations.us.tosohbioscience.com/NR/rdonlyres/C6BD6B90-D2EB-42B2-A579-79B114D17E48/0/column_group_500px.jpg"/>
          <p:cNvPicPr>
            <a:picLocks noChangeAspect="1" noChangeArrowheads="1"/>
          </p:cNvPicPr>
          <p:nvPr/>
        </p:nvPicPr>
        <p:blipFill>
          <a:blip r:embed="rId3" cstate="print">
            <a:lum bright="21000" contrast="5000"/>
          </a:blip>
          <a:srcRect/>
          <a:stretch>
            <a:fillRect/>
          </a:stretch>
        </p:blipFill>
        <p:spPr bwMode="auto">
          <a:xfrm>
            <a:off x="3571868" y="1357298"/>
            <a:ext cx="4762500" cy="1781176"/>
          </a:xfrm>
          <a:prstGeom prst="rect">
            <a:avLst/>
          </a:prstGeom>
          <a:noFill/>
          <a:effectLst>
            <a:outerShdw blurRad="50800" dist="50800" dir="5400000" sx="33000" sy="33000" algn="ctr" rotWithShape="0">
              <a:srgbClr val="000000">
                <a:alpha val="2000"/>
              </a:srgbClr>
            </a:outerShdw>
          </a:effec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370396"/>
              </p:ext>
            </p:extLst>
          </p:nvPr>
        </p:nvGraphicFramePr>
        <p:xfrm>
          <a:off x="1214414" y="4643446"/>
          <a:ext cx="2786063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CS ChemDraw Drawing" r:id="rId4" imgW="2785548" imgH="1733955" progId="">
                  <p:embed/>
                </p:oleObj>
              </mc:Choice>
              <mc:Fallback>
                <p:oleObj name="CS ChemDraw Drawing" r:id="rId4" imgW="2785548" imgH="1733955" progId="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4643446"/>
                        <a:ext cx="2786063" cy="173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089759"/>
              </p:ext>
            </p:extLst>
          </p:nvPr>
        </p:nvGraphicFramePr>
        <p:xfrm>
          <a:off x="4786314" y="3500438"/>
          <a:ext cx="3257550" cy="293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CS ChemDraw Drawing" r:id="rId6" imgW="3257853" imgH="2931809" progId="">
                  <p:embed/>
                </p:oleObj>
              </mc:Choice>
              <mc:Fallback>
                <p:oleObj name="CS ChemDraw Drawing" r:id="rId6" imgW="3257853" imgH="2931809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4" y="3500438"/>
                        <a:ext cx="3257550" cy="2932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545013"/>
              </p:ext>
            </p:extLst>
          </p:nvPr>
        </p:nvGraphicFramePr>
        <p:xfrm>
          <a:off x="285720" y="1285860"/>
          <a:ext cx="5824537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CS ChemDraw Drawing" r:id="rId8" imgW="5824377" imgH="2831289" progId="">
                  <p:embed/>
                </p:oleObj>
              </mc:Choice>
              <mc:Fallback>
                <p:oleObj name="CS ChemDraw Drawing" r:id="rId8" imgW="5824377" imgH="2831289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1285860"/>
                        <a:ext cx="5824537" cy="283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85720" y="214290"/>
            <a:ext cx="86473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50800"/>
                <a:solidFill>
                  <a:srgbClr val="FF0000"/>
                </a:solidFill>
                <a:effectLst/>
              </a:rPr>
              <a:t>Reverse,</a:t>
            </a:r>
            <a:r>
              <a:rPr lang="en-GB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en-GB" sz="5400" b="1" cap="none" spc="0" dirty="0" smtClean="0">
                <a:ln w="50800"/>
                <a:solidFill>
                  <a:srgbClr val="92D050"/>
                </a:solidFill>
                <a:effectLst/>
              </a:rPr>
              <a:t>Normal, </a:t>
            </a:r>
            <a:r>
              <a:rPr lang="en-GB" sz="5400" b="1" cap="none" spc="0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</a:rPr>
              <a:t>IE</a:t>
            </a:r>
            <a:r>
              <a:rPr lang="en-GB" sz="5400" b="1" cap="none" spc="0" dirty="0" smtClean="0">
                <a:ln w="50800"/>
                <a:solidFill>
                  <a:srgbClr val="92D050"/>
                </a:solidFill>
                <a:effectLst/>
              </a:rPr>
              <a:t> </a:t>
            </a:r>
            <a:r>
              <a:rPr lang="en-GB" sz="5400" b="1" cap="none" spc="0" dirty="0" smtClean="0">
                <a:ln w="50800"/>
                <a:effectLst/>
              </a:rPr>
              <a:t>and</a:t>
            </a:r>
            <a:r>
              <a:rPr lang="en-GB" sz="5400" b="1" cap="none" spc="0" dirty="0" smtClean="0">
                <a:ln w="50800"/>
                <a:solidFill>
                  <a:srgbClr val="92D050"/>
                </a:solidFill>
                <a:effectLst/>
              </a:rPr>
              <a:t> </a:t>
            </a:r>
            <a:r>
              <a:rPr lang="en-GB" sz="5400" b="1" cap="none" spc="0" dirty="0" smtClean="0">
                <a:ln w="50800"/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HILIC</a:t>
            </a:r>
            <a:endParaRPr lang="en-GB" sz="5400" b="1" cap="none" spc="0" dirty="0">
              <a:ln w="50800"/>
              <a:solidFill>
                <a:schemeClr val="tx2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1643050"/>
            <a:ext cx="2478433" cy="173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14612" y="3571876"/>
            <a:ext cx="104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LONG???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72330" y="4000504"/>
            <a:ext cx="1472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…or SHORT??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42619123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324233"/>
              </p:ext>
            </p:extLst>
          </p:nvPr>
        </p:nvGraphicFramePr>
        <p:xfrm>
          <a:off x="539552" y="1700808"/>
          <a:ext cx="8199438" cy="468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S ChemDraw Drawing" r:id="rId3" imgW="8198850" imgH="4684409" progId="">
                  <p:embed/>
                </p:oleObj>
              </mc:Choice>
              <mc:Fallback>
                <p:oleObj name="CS ChemDraw Drawing" r:id="rId3" imgW="8198850" imgH="4684409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700808"/>
                        <a:ext cx="8199438" cy="4684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786050" y="357166"/>
            <a:ext cx="3508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Endcapping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29388" y="5857892"/>
            <a:ext cx="2500330" cy="642942"/>
            <a:chOff x="6429388" y="5857892"/>
            <a:chExt cx="2500330" cy="642942"/>
          </a:xfrm>
        </p:grpSpPr>
        <p:sp>
          <p:nvSpPr>
            <p:cNvPr id="9" name="Rectangle 8"/>
            <p:cNvSpPr/>
            <p:nvPr/>
          </p:nvSpPr>
          <p:spPr>
            <a:xfrm>
              <a:off x="6429388" y="5857892"/>
              <a:ext cx="2500330" cy="642942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00826" y="6000768"/>
              <a:ext cx="2310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…and Silica A or B????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02126780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6640" y="500042"/>
            <a:ext cx="7503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What Detection Method?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3857628"/>
            <a:ext cx="58381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dirty="0" smtClean="0"/>
              <a:t>UV</a:t>
            </a:r>
            <a:endParaRPr lang="en-GB" sz="25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2643182"/>
            <a:ext cx="16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Refractive Index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2143116"/>
            <a:ext cx="129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Diode Array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84" y="3286124"/>
            <a:ext cx="15728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dirty="0" smtClean="0"/>
              <a:t>Mass Spec</a:t>
            </a:r>
            <a:endParaRPr lang="en-GB" sz="25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14612" y="6000768"/>
            <a:ext cx="269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Charged Aerosol Detection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071934" y="4857760"/>
            <a:ext cx="2777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Evaporative Light Scattering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285852" y="1857364"/>
            <a:ext cx="192033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dirty="0" smtClean="0"/>
              <a:t>Fluorescence</a:t>
            </a:r>
            <a:endParaRPr lang="en-GB" sz="25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28992" y="3714752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Conductivity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285852" y="4857760"/>
            <a:ext cx="173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Electrochemical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922486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428728" y="357166"/>
            <a:ext cx="6016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Gradient or Isocratic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upload.wikimedia.org/wikipedia/commons/6/6e/Acetonitrile-3D-bal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96601">
            <a:off x="951245" y="3773982"/>
            <a:ext cx="3908210" cy="2586030"/>
          </a:xfrm>
          <a:prstGeom prst="rect">
            <a:avLst/>
          </a:prstGeom>
          <a:noFill/>
        </p:spPr>
      </p:pic>
      <p:pic>
        <p:nvPicPr>
          <p:cNvPr id="19460" name="Picture 4" descr="http://www.universetoday.com/wp-content/uploads/2011/06/methan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214818"/>
            <a:ext cx="3249090" cy="2214554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Acetonitrile</a:t>
            </a:r>
          </a:p>
          <a:p>
            <a:pPr lvl="1"/>
            <a:r>
              <a:rPr lang="en-GB" dirty="0" smtClean="0"/>
              <a:t>Expensive</a:t>
            </a:r>
          </a:p>
          <a:p>
            <a:pPr lvl="1"/>
            <a:r>
              <a:rPr lang="en-GB" dirty="0" smtClean="0"/>
              <a:t>Lower absorbance</a:t>
            </a:r>
          </a:p>
          <a:p>
            <a:pPr lvl="2"/>
            <a:r>
              <a:rPr lang="en-GB" dirty="0" smtClean="0"/>
              <a:t>Lower noise</a:t>
            </a:r>
          </a:p>
          <a:p>
            <a:pPr lvl="1"/>
            <a:r>
              <a:rPr lang="en-GB" dirty="0" smtClean="0"/>
              <a:t>Less back pressure on column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Methanol</a:t>
            </a:r>
          </a:p>
          <a:p>
            <a:pPr lvl="1"/>
            <a:r>
              <a:rPr lang="en-GB" dirty="0" smtClean="0"/>
              <a:t>Higher elution strength at 100%</a:t>
            </a:r>
          </a:p>
          <a:p>
            <a:pPr lvl="1"/>
            <a:r>
              <a:rPr lang="en-GB" dirty="0" smtClean="0"/>
              <a:t>Different selectivity and sensitivity</a:t>
            </a:r>
          </a:p>
          <a:p>
            <a:pPr lvl="2"/>
            <a:r>
              <a:rPr lang="en-GB" dirty="0" smtClean="0"/>
              <a:t>Sharper peaks with many carboxylic acids</a:t>
            </a:r>
          </a:p>
        </p:txBody>
      </p:sp>
      <p:sp>
        <p:nvSpPr>
          <p:cNvPr id="6" name="Rectangle 5"/>
          <p:cNvSpPr/>
          <p:nvPr/>
        </p:nvSpPr>
        <p:spPr>
          <a:xfrm>
            <a:off x="1815183" y="357166"/>
            <a:ext cx="5389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Choosing Solvents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69083518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</TotalTime>
  <Words>424</Words>
  <Application>Microsoft Office PowerPoint</Application>
  <PresentationFormat>On-screen Show (4:3)</PresentationFormat>
  <Paragraphs>115</Paragraphs>
  <Slides>11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Suggested Initial Conditions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</dc:creator>
  <cp:lastModifiedBy>Paul</cp:lastModifiedBy>
  <cp:revision>33</cp:revision>
  <dcterms:created xsi:type="dcterms:W3CDTF">2012-03-29T08:30:07Z</dcterms:created>
  <dcterms:modified xsi:type="dcterms:W3CDTF">2012-03-30T07:55:11Z</dcterms:modified>
</cp:coreProperties>
</file>