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tiff" ContentType="image/tiff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notesSlides/notesSlide15.xml" ContentType="application/vnd.openxmlformats-officedocument.presentationml.notesSl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theme/themeOverride10.xml" ContentType="application/vnd.openxmlformats-officedocument.themeOverr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1.xml" ContentType="application/vnd.openxmlformats-officedocument.drawingml.chart+xml"/>
  <Override PartName="/ppt/theme/themeOverride11.xml" ContentType="application/vnd.openxmlformats-officedocument.themeOverride+xml"/>
  <Override PartName="/ppt/charts/chart12.xml" ContentType="application/vnd.openxmlformats-officedocument.drawingml.chart+xml"/>
  <Override PartName="/ppt/theme/themeOverride12.xml" ContentType="application/vnd.openxmlformats-officedocument.themeOverride+xml"/>
  <Override PartName="/ppt/drawings/drawing1.xml" ContentType="application/vnd.openxmlformats-officedocument.drawingml.chartshapes+xml"/>
  <Override PartName="/ppt/charts/chart13.xml" ContentType="application/vnd.openxmlformats-officedocument.drawingml.chart+xml"/>
  <Override PartName="/ppt/theme/themeOverride13.xml" ContentType="application/vnd.openxmlformats-officedocument.themeOverride+xml"/>
  <Override PartName="/ppt/notesSlides/notesSlide18.xml" ContentType="application/vnd.openxmlformats-officedocument.presentationml.notesSlide+xml"/>
  <Override PartName="/ppt/charts/chart14.xml" ContentType="application/vnd.openxmlformats-officedocument.drawingml.chart+xml"/>
  <Override PartName="/ppt/theme/themeOverride14.xml" ContentType="application/vnd.openxmlformats-officedocument.themeOverride+xml"/>
  <Override PartName="/ppt/charts/chart15.xml" ContentType="application/vnd.openxmlformats-officedocument.drawingml.chart+xml"/>
  <Override PartName="/ppt/theme/themeOverride15.xml" ContentType="application/vnd.openxmlformats-officedocument.themeOverride+xml"/>
  <Override PartName="/ppt/drawings/drawing2.xml" ContentType="application/vnd.openxmlformats-officedocument.drawingml.chartshapes+xml"/>
  <Override PartName="/ppt/charts/chart16.xml" ContentType="application/vnd.openxmlformats-officedocument.drawingml.chart+xml"/>
  <Override PartName="/ppt/theme/themeOverride16.xml" ContentType="application/vnd.openxmlformats-officedocument.themeOverride+xml"/>
  <Override PartName="/ppt/drawings/drawing3.xml" ContentType="application/vnd.openxmlformats-officedocument.drawingml.chartshapes+xml"/>
  <Override PartName="/ppt/charts/chart17.xml" ContentType="application/vnd.openxmlformats-officedocument.drawingml.chart+xml"/>
  <Override PartName="/ppt/theme/themeOverride17.xml" ContentType="application/vnd.openxmlformats-officedocument.themeOverride+xml"/>
  <Override PartName="/ppt/drawings/drawing4.xml" ContentType="application/vnd.openxmlformats-officedocument.drawingml.chartshape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68" r:id="rId2"/>
    <p:sldId id="712" r:id="rId3"/>
    <p:sldId id="763" r:id="rId4"/>
    <p:sldId id="764" r:id="rId5"/>
    <p:sldId id="756" r:id="rId6"/>
    <p:sldId id="757" r:id="rId7"/>
    <p:sldId id="758" r:id="rId8"/>
    <p:sldId id="759" r:id="rId9"/>
    <p:sldId id="760" r:id="rId10"/>
    <p:sldId id="754" r:id="rId11"/>
    <p:sldId id="762" r:id="rId12"/>
    <p:sldId id="752" r:id="rId13"/>
    <p:sldId id="717" r:id="rId14"/>
    <p:sldId id="750" r:id="rId15"/>
    <p:sldId id="746" r:id="rId16"/>
    <p:sldId id="751" r:id="rId17"/>
    <p:sldId id="747" r:id="rId18"/>
    <p:sldId id="761" r:id="rId19"/>
    <p:sldId id="722" r:id="rId20"/>
    <p:sldId id="765" r:id="rId21"/>
  </p:sldIdLst>
  <p:sldSz cx="9144000" cy="6858000" type="screen4x3"/>
  <p:notesSz cx="6669088" cy="9928225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Franklin Gothic Book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Franklin Gothic Book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Franklin Gothic Book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Franklin Gothic Book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Franklin Gothic Book" pitchFamily="34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Franklin Gothic Book" pitchFamily="34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Franklin Gothic Book" pitchFamily="34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Franklin Gothic Book" pitchFamily="34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Franklin Gothic Book" pitchFamily="34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hemist" initials="c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7F7"/>
    <a:srgbClr val="FFC9C9"/>
    <a:srgbClr val="FF3399"/>
    <a:srgbClr val="003399"/>
    <a:srgbClr val="FF6600"/>
    <a:srgbClr val="A50021"/>
    <a:srgbClr val="43CEFF"/>
    <a:srgbClr val="DAC2EC"/>
    <a:srgbClr val="0066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306" autoAdjust="0"/>
    <p:restoredTop sz="88170" autoAdjust="0"/>
  </p:normalViewPr>
  <p:slideViewPr>
    <p:cSldViewPr>
      <p:cViewPr>
        <p:scale>
          <a:sx n="100" d="100"/>
          <a:sy n="100" d="100"/>
        </p:scale>
        <p:origin x="-336" y="-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10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1.xlsx"/><Relationship Id="rId1" Type="http://schemas.openxmlformats.org/officeDocument/2006/relationships/themeOverride" Target="../theme/themeOverrid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../embeddings/oleObject6.bin"/><Relationship Id="rId1" Type="http://schemas.openxmlformats.org/officeDocument/2006/relationships/themeOverride" Target="../theme/themeOverride12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2.xlsx"/><Relationship Id="rId1" Type="http://schemas.openxmlformats.org/officeDocument/2006/relationships/themeOverride" Target="../theme/themeOverride13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3.xlsx"/><Relationship Id="rId1" Type="http://schemas.openxmlformats.org/officeDocument/2006/relationships/themeOverride" Target="../theme/themeOverrid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Microsoft_Excel_Worksheet14.xlsx"/><Relationship Id="rId1" Type="http://schemas.openxmlformats.org/officeDocument/2006/relationships/themeOverride" Target="../theme/themeOverrid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package" Target="../embeddings/Microsoft_Excel_Worksheet15.xlsx"/><Relationship Id="rId1" Type="http://schemas.openxmlformats.org/officeDocument/2006/relationships/themeOverride" Target="../theme/themeOverrid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package" Target="../embeddings/Microsoft_Excel_Worksheet16.xlsx"/><Relationship Id="rId1" Type="http://schemas.openxmlformats.org/officeDocument/2006/relationships/themeOverride" Target="../theme/themeOverride17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9.xlsx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1928781217505519"/>
          <c:y val="5.1875722248813774E-2"/>
          <c:w val="0.69710468467811082"/>
          <c:h val="0.73199321725354694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trendline>
            <c:spPr>
              <a:ln>
                <a:prstDash val="sysDash"/>
              </a:ln>
            </c:spPr>
            <c:trendlineType val="linear"/>
            <c:backward val="15000000000000"/>
            <c:dispRSqr val="0"/>
            <c:dispEq val="0"/>
          </c:trendline>
          <c:xVal>
            <c:numRef>
              <c:f>Sheet1!$B$68:$B$74</c:f>
              <c:numCache>
                <c:formatCode>0.00E+00</c:formatCode>
                <c:ptCount val="7"/>
                <c:pt idx="0">
                  <c:v>15290000000000</c:v>
                </c:pt>
                <c:pt idx="1">
                  <c:v>19060000000000</c:v>
                </c:pt>
                <c:pt idx="2">
                  <c:v>23240000000000</c:v>
                </c:pt>
                <c:pt idx="3">
                  <c:v>27810000000000</c:v>
                </c:pt>
                <c:pt idx="4">
                  <c:v>32780000000000</c:v>
                </c:pt>
                <c:pt idx="5">
                  <c:v>38130000000000</c:v>
                </c:pt>
                <c:pt idx="6">
                  <c:v>43860000000000</c:v>
                </c:pt>
              </c:numCache>
            </c:numRef>
          </c:xVal>
          <c:yVal>
            <c:numRef>
              <c:f>Sheet1!$P$68:$P$74</c:f>
              <c:numCache>
                <c:formatCode>0.00E+00</c:formatCode>
                <c:ptCount val="7"/>
                <c:pt idx="0">
                  <c:v>5.592293740940942E-9</c:v>
                </c:pt>
                <c:pt idx="1">
                  <c:v>5.3530080293061225E-9</c:v>
                </c:pt>
                <c:pt idx="2">
                  <c:v>6.2224990810432361E-9</c:v>
                </c:pt>
                <c:pt idx="3">
                  <c:v>6.6457632413278742E-9</c:v>
                </c:pt>
                <c:pt idx="4">
                  <c:v>6.769703698111082E-9</c:v>
                </c:pt>
                <c:pt idx="5">
                  <c:v>7.8341986997112243E-9</c:v>
                </c:pt>
                <c:pt idx="6">
                  <c:v>7.8249500425667072E-9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4915136"/>
        <c:axId val="134537216"/>
      </c:scatterChart>
      <c:valAx>
        <c:axId val="7491513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GB"/>
                  <a:t>q</a:t>
                </a:r>
                <a:r>
                  <a:rPr lang="en-GB" baseline="30000"/>
                  <a:t>2</a:t>
                </a:r>
                <a:r>
                  <a:rPr lang="en-GB" baseline="0"/>
                  <a:t>/ m</a:t>
                </a:r>
                <a:r>
                  <a:rPr lang="en-GB" baseline="30000"/>
                  <a:t>-2</a:t>
                </a:r>
                <a:endParaRPr lang="en-GB"/>
              </a:p>
            </c:rich>
          </c:tx>
          <c:layout/>
          <c:overlay val="0"/>
        </c:title>
        <c:numFmt formatCode="0.00E+00" sourceLinked="1"/>
        <c:majorTickMark val="out"/>
        <c:minorTickMark val="none"/>
        <c:tickLblPos val="nextTo"/>
        <c:crossAx val="134537216"/>
        <c:crosses val="autoZero"/>
        <c:crossBetween val="midCat"/>
      </c:valAx>
      <c:valAx>
        <c:axId val="13453721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GB"/>
                  <a:t>Kc/R (mol</a:t>
                </a:r>
                <a:r>
                  <a:rPr lang="en-GB" baseline="0"/>
                  <a:t> g</a:t>
                </a:r>
                <a:r>
                  <a:rPr lang="en-GB" baseline="30000"/>
                  <a:t>-1</a:t>
                </a:r>
                <a:r>
                  <a:rPr lang="en-GB" baseline="0"/>
                  <a:t>)</a:t>
                </a:r>
                <a:endParaRPr lang="en-GB"/>
              </a:p>
            </c:rich>
          </c:tx>
          <c:layout/>
          <c:overlay val="0"/>
        </c:title>
        <c:numFmt formatCode="0.00E+00" sourceLinked="1"/>
        <c:majorTickMark val="out"/>
        <c:minorTickMark val="none"/>
        <c:tickLblPos val="nextTo"/>
        <c:crossAx val="74915136"/>
        <c:crosses val="autoZero"/>
        <c:crossBetween val="midCat"/>
      </c:valAx>
    </c:plotArea>
    <c:plotVisOnly val="1"/>
    <c:dispBlanksAs val="gap"/>
    <c:showDLblsOverMax val="0"/>
  </c:chart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xVal>
            <c:numRef>
              <c:f>Sheet2!$H$3:$H$7</c:f>
              <c:numCache>
                <c:formatCode>General</c:formatCode>
                <c:ptCount val="5"/>
                <c:pt idx="0">
                  <c:v>50</c:v>
                </c:pt>
                <c:pt idx="1">
                  <c:v>80</c:v>
                </c:pt>
                <c:pt idx="2">
                  <c:v>70</c:v>
                </c:pt>
                <c:pt idx="3">
                  <c:v>90</c:v>
                </c:pt>
                <c:pt idx="4">
                  <c:v>100</c:v>
                </c:pt>
              </c:numCache>
            </c:numRef>
          </c:xVal>
          <c:yVal>
            <c:numRef>
              <c:f>Sheet2!$I$3:$I$7</c:f>
              <c:numCache>
                <c:formatCode>General</c:formatCode>
                <c:ptCount val="5"/>
                <c:pt idx="0">
                  <c:v>31.6</c:v>
                </c:pt>
                <c:pt idx="1">
                  <c:v>34.1</c:v>
                </c:pt>
                <c:pt idx="2">
                  <c:v>32.799999999999997</c:v>
                </c:pt>
                <c:pt idx="3">
                  <c:v>36</c:v>
                </c:pt>
                <c:pt idx="4">
                  <c:v>34.4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6338432"/>
        <c:axId val="36339008"/>
      </c:scatterChart>
      <c:valAx>
        <c:axId val="36338432"/>
        <c:scaling>
          <c:orientation val="minMax"/>
          <c:max val="100"/>
          <c:min val="4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GB"/>
                  <a:t>percentage nBA in core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36339008"/>
        <c:crosses val="autoZero"/>
        <c:crossBetween val="midCat"/>
      </c:valAx>
      <c:valAx>
        <c:axId val="36339008"/>
        <c:scaling>
          <c:orientation val="minMax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GB"/>
                  <a:t>Cloud</a:t>
                </a:r>
                <a:r>
                  <a:rPr lang="en-GB" baseline="0"/>
                  <a:t> Point</a:t>
                </a:r>
                <a:r>
                  <a:rPr lang="en-GB"/>
                  <a:t>/ </a:t>
                </a:r>
                <a:r>
                  <a:rPr lang="en-GB" baseline="30000"/>
                  <a:t>o</a:t>
                </a:r>
                <a:r>
                  <a:rPr lang="en-GB" baseline="0"/>
                  <a:t>C</a:t>
                </a:r>
                <a:endParaRPr lang="en-GB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36338432"/>
        <c:crosses val="autoZero"/>
        <c:crossBetween val="midCat"/>
      </c:valAx>
    </c:plotArea>
    <c:plotVisOnly val="1"/>
    <c:dispBlanksAs val="gap"/>
    <c:showDLblsOverMax val="0"/>
  </c:chart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34203436833325"/>
          <c:y val="6.4105902911544166E-2"/>
          <c:w val="0.82002810841406781"/>
          <c:h val="0.71936206147312365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xVal>
            <c:numRef>
              <c:f>Sheet1!$A$13:$A$19</c:f>
              <c:numCache>
                <c:formatCode>General</c:formatCode>
                <c:ptCount val="7"/>
                <c:pt idx="0">
                  <c:v>10</c:v>
                </c:pt>
                <c:pt idx="1">
                  <c:v>12.5</c:v>
                </c:pt>
                <c:pt idx="2">
                  <c:v>15</c:v>
                </c:pt>
                <c:pt idx="3">
                  <c:v>17.5</c:v>
                </c:pt>
                <c:pt idx="4">
                  <c:v>20</c:v>
                </c:pt>
                <c:pt idx="5">
                  <c:v>22.5</c:v>
                </c:pt>
                <c:pt idx="6">
                  <c:v>25</c:v>
                </c:pt>
              </c:numCache>
            </c:numRef>
          </c:xVal>
          <c:yVal>
            <c:numRef>
              <c:f>Sheet1!$I$13:$I$19</c:f>
              <c:numCache>
                <c:formatCode>0.00E+00</c:formatCode>
                <c:ptCount val="7"/>
                <c:pt idx="0">
                  <c:v>21.778117918052647</c:v>
                </c:pt>
                <c:pt idx="1">
                  <c:v>18.194238391010337</c:v>
                </c:pt>
                <c:pt idx="2">
                  <c:v>17.06765463287671</c:v>
                </c:pt>
                <c:pt idx="3">
                  <c:v>16.963868293787669</c:v>
                </c:pt>
                <c:pt idx="4">
                  <c:v>14.867351001919404</c:v>
                </c:pt>
                <c:pt idx="5">
                  <c:v>14.502913381532219</c:v>
                </c:pt>
                <c:pt idx="6">
                  <c:v>13.074936936085857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8484224"/>
        <c:axId val="98487104"/>
      </c:scatterChart>
      <c:valAx>
        <c:axId val="98484224"/>
        <c:scaling>
          <c:orientation val="minMax"/>
          <c:max val="25"/>
          <c:min val="1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GB"/>
                  <a:t>Temperature/</a:t>
                </a:r>
                <a:r>
                  <a:rPr lang="en-GB" baseline="0"/>
                  <a:t> </a:t>
                </a:r>
                <a:r>
                  <a:rPr lang="en-GB" baseline="30000"/>
                  <a:t>o</a:t>
                </a:r>
                <a:r>
                  <a:rPr lang="en-GB" baseline="0"/>
                  <a:t>C</a:t>
                </a:r>
                <a:endParaRPr lang="en-GB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98487104"/>
        <c:crosses val="autoZero"/>
        <c:crossBetween val="midCat"/>
      </c:valAx>
      <c:valAx>
        <c:axId val="98487104"/>
        <c:scaling>
          <c:orientation val="minMax"/>
          <c:min val="1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GB" i="0"/>
                  <a:t>R</a:t>
                </a:r>
                <a:r>
                  <a:rPr lang="en-GB" i="0" baseline="-25000"/>
                  <a:t>H</a:t>
                </a:r>
                <a:r>
                  <a:rPr lang="en-GB" i="0" baseline="0"/>
                  <a:t>/ nm</a:t>
                </a:r>
                <a:endParaRPr lang="en-GB" i="0" baseline="-25000"/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crossAx val="98484224"/>
        <c:crosses val="autoZero"/>
        <c:crossBetween val="midCat"/>
      </c:valAx>
    </c:plotArea>
    <c:plotVisOnly val="1"/>
    <c:dispBlanksAs val="gap"/>
    <c:showDLblsOverMax val="0"/>
  </c:chart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trendline>
            <c:trendlineType val="linear"/>
            <c:intercept val="0"/>
            <c:dispRSqr val="1"/>
            <c:dispEq val="1"/>
            <c:trendlineLbl>
              <c:layout>
                <c:manualLayout>
                  <c:x val="-3.6138670166229223E-2"/>
                  <c:y val="-4.7462817147856518E-4"/>
                </c:manualLayout>
              </c:layout>
              <c:numFmt formatCode="General" sourceLinked="0"/>
            </c:trendlineLbl>
          </c:trendline>
          <c:xVal>
            <c:numRef>
              <c:f>Sheet1!$E$134:$E$138</c:f>
              <c:numCache>
                <c:formatCode>0.00E+00</c:formatCode>
                <c:ptCount val="5"/>
                <c:pt idx="0">
                  <c:v>1750</c:v>
                </c:pt>
                <c:pt idx="1">
                  <c:v>2860</c:v>
                </c:pt>
                <c:pt idx="2">
                  <c:v>4190</c:v>
                </c:pt>
                <c:pt idx="3">
                  <c:v>5710</c:v>
                </c:pt>
                <c:pt idx="4">
                  <c:v>7100</c:v>
                </c:pt>
              </c:numCache>
            </c:numRef>
          </c:xVal>
          <c:yVal>
            <c:numRef>
              <c:f>Sheet1!$J$134:$J$138</c:f>
              <c:numCache>
                <c:formatCode>General</c:formatCode>
                <c:ptCount val="5"/>
                <c:pt idx="0">
                  <c:v>125075185822100.69</c:v>
                </c:pt>
                <c:pt idx="1">
                  <c:v>230386613321346.44</c:v>
                </c:pt>
                <c:pt idx="2">
                  <c:v>350142350080143.69</c:v>
                </c:pt>
                <c:pt idx="3">
                  <c:v>469898086838941</c:v>
                </c:pt>
                <c:pt idx="4">
                  <c:v>575209514338186.75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8486528"/>
        <c:axId val="98489408"/>
      </c:scatterChart>
      <c:valAx>
        <c:axId val="9848652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GB"/>
                  <a:t>q</a:t>
                </a:r>
                <a:r>
                  <a:rPr lang="en-GB" baseline="30000"/>
                  <a:t>2</a:t>
                </a:r>
                <a:r>
                  <a:rPr lang="en-GB" baseline="0"/>
                  <a:t>/ m</a:t>
                </a:r>
                <a:r>
                  <a:rPr lang="en-GB" baseline="30000"/>
                  <a:t>-2</a:t>
                </a:r>
                <a:endParaRPr lang="en-GB"/>
              </a:p>
            </c:rich>
          </c:tx>
          <c:overlay val="0"/>
        </c:title>
        <c:numFmt formatCode="0.00E+00" sourceLinked="1"/>
        <c:majorTickMark val="out"/>
        <c:minorTickMark val="none"/>
        <c:tickLblPos val="nextTo"/>
        <c:crossAx val="98489408"/>
        <c:crosses val="autoZero"/>
        <c:crossBetween val="midCat"/>
      </c:valAx>
      <c:valAx>
        <c:axId val="9848940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GB">
                    <a:latin typeface="Cambria"/>
                  </a:rPr>
                  <a:t>τ</a:t>
                </a:r>
                <a:r>
                  <a:rPr lang="en-GB" baseline="30000">
                    <a:latin typeface="Cambria"/>
                  </a:rPr>
                  <a:t>-1</a:t>
                </a:r>
                <a:r>
                  <a:rPr lang="en-GB" sz="1000" b="1" i="0" u="none" strike="noStrike" baseline="0">
                    <a:effectLst/>
                  </a:rPr>
                  <a:t>/ s</a:t>
                </a:r>
                <a:r>
                  <a:rPr lang="en-GB" sz="1000" b="1" i="0" u="none" strike="noStrike" baseline="30000">
                    <a:effectLst/>
                  </a:rPr>
                  <a:t>-1</a:t>
                </a:r>
                <a:endParaRPr lang="en-GB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98486528"/>
        <c:crosses val="autoZero"/>
        <c:crossBetween val="midCat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xVal>
            <c:numRef>
              <c:f>Sheet1!$A$13:$A$19</c:f>
              <c:numCache>
                <c:formatCode>General</c:formatCode>
                <c:ptCount val="7"/>
                <c:pt idx="0">
                  <c:v>10</c:v>
                </c:pt>
                <c:pt idx="1">
                  <c:v>12.5</c:v>
                </c:pt>
                <c:pt idx="2">
                  <c:v>15</c:v>
                </c:pt>
                <c:pt idx="3">
                  <c:v>17.5</c:v>
                </c:pt>
                <c:pt idx="4">
                  <c:v>20</c:v>
                </c:pt>
                <c:pt idx="5">
                  <c:v>22.5</c:v>
                </c:pt>
                <c:pt idx="6">
                  <c:v>25</c:v>
                </c:pt>
              </c:numCache>
            </c:numRef>
          </c:xVal>
          <c:yVal>
            <c:numRef>
              <c:f>Sheet1!$L$13:$L$19</c:f>
              <c:numCache>
                <c:formatCode>General</c:formatCode>
                <c:ptCount val="7"/>
                <c:pt idx="0">
                  <c:v>0.82457478501086046</c:v>
                </c:pt>
                <c:pt idx="1">
                  <c:v>0.62689980864174721</c:v>
                </c:pt>
                <c:pt idx="2">
                  <c:v>0.55691457934740951</c:v>
                </c:pt>
                <c:pt idx="3">
                  <c:v>0.55267945123221973</c:v>
                </c:pt>
                <c:pt idx="4">
                  <c:v>0.43037480314403315</c:v>
                </c:pt>
                <c:pt idx="5">
                  <c:v>0.39126334755663345</c:v>
                </c:pt>
                <c:pt idx="6">
                  <c:v>0.31074122814687716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0445184"/>
        <c:axId val="180445760"/>
      </c:scatterChart>
      <c:valAx>
        <c:axId val="180445184"/>
        <c:scaling>
          <c:orientation val="minMax"/>
          <c:max val="25"/>
          <c:min val="1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GB"/>
                  <a:t>Temperature/ </a:t>
                </a:r>
                <a:r>
                  <a:rPr lang="en-GB" baseline="30000"/>
                  <a:t>o</a:t>
                </a:r>
                <a:r>
                  <a:rPr lang="en-GB"/>
                  <a:t>C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80445760"/>
        <c:crosses val="autoZero"/>
        <c:crossBetween val="midCat"/>
      </c:valAx>
      <c:valAx>
        <c:axId val="18044576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GB"/>
                  <a:t>Corona</a:t>
                </a:r>
                <a:r>
                  <a:rPr lang="en-GB" baseline="0"/>
                  <a:t> Stretching</a:t>
                </a:r>
                <a:endParaRPr lang="en-GB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80445184"/>
        <c:crosses val="autoZero"/>
        <c:crossBetween val="midCat"/>
      </c:valAx>
    </c:plotArea>
    <c:plotVisOnly val="1"/>
    <c:dispBlanksAs val="gap"/>
    <c:showDLblsOverMax val="0"/>
  </c:chart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xVal>
            <c:numRef>
              <c:f>Sheet1!$A$16:$A$22</c:f>
              <c:numCache>
                <c:formatCode>General</c:formatCode>
                <c:ptCount val="7"/>
                <c:pt idx="0">
                  <c:v>10</c:v>
                </c:pt>
                <c:pt idx="1">
                  <c:v>12.5</c:v>
                </c:pt>
                <c:pt idx="2">
                  <c:v>15</c:v>
                </c:pt>
                <c:pt idx="3">
                  <c:v>17.5</c:v>
                </c:pt>
                <c:pt idx="4">
                  <c:v>20</c:v>
                </c:pt>
                <c:pt idx="5">
                  <c:v>22.5</c:v>
                </c:pt>
                <c:pt idx="6">
                  <c:v>25</c:v>
                </c:pt>
              </c:numCache>
            </c:numRef>
          </c:xVal>
          <c:yVal>
            <c:numRef>
              <c:f>Sheet1!$L$16:$L$22</c:f>
              <c:numCache>
                <c:formatCode>General</c:formatCode>
                <c:ptCount val="7"/>
                <c:pt idx="0">
                  <c:v>1.0108943567191664</c:v>
                </c:pt>
                <c:pt idx="1">
                  <c:v>0.95978374823331991</c:v>
                </c:pt>
                <c:pt idx="2">
                  <c:v>0.90662523033908859</c:v>
                </c:pt>
                <c:pt idx="3">
                  <c:v>0.63082428015273362</c:v>
                </c:pt>
                <c:pt idx="4">
                  <c:v>0.61846349276913926</c:v>
                </c:pt>
                <c:pt idx="5">
                  <c:v>0.48840290435537381</c:v>
                </c:pt>
                <c:pt idx="6">
                  <c:v>0.36719666322169953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0447488"/>
        <c:axId val="180448064"/>
      </c:scatterChart>
      <c:valAx>
        <c:axId val="180447488"/>
        <c:scaling>
          <c:orientation val="minMax"/>
          <c:max val="25"/>
          <c:min val="1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GB" dirty="0" smtClean="0">
                    <a:latin typeface="+mj-lt"/>
                  </a:rPr>
                  <a:t>Temperature/ </a:t>
                </a:r>
                <a:r>
                  <a:rPr lang="en-GB" baseline="30000" dirty="0" err="1">
                    <a:latin typeface="+mj-lt"/>
                  </a:rPr>
                  <a:t>o</a:t>
                </a:r>
                <a:r>
                  <a:rPr lang="en-GB" baseline="0" dirty="0" err="1">
                    <a:latin typeface="+mj-lt"/>
                  </a:rPr>
                  <a:t>C</a:t>
                </a:r>
                <a:endParaRPr lang="en-GB" dirty="0">
                  <a:latin typeface="+mj-lt"/>
                </a:endParaRP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80448064"/>
        <c:crosses val="autoZero"/>
        <c:crossBetween val="midCat"/>
      </c:valAx>
      <c:valAx>
        <c:axId val="18044806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GB" dirty="0">
                    <a:latin typeface="+mj-lt"/>
                  </a:rPr>
                  <a:t>Corona Stretching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80447488"/>
        <c:crosses val="autoZero"/>
        <c:crossBetween val="midCat"/>
      </c:valAx>
    </c:plotArea>
    <c:plotVisOnly val="1"/>
    <c:dispBlanksAs val="gap"/>
    <c:showDLblsOverMax val="0"/>
  </c:chart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xVal>
            <c:numRef>
              <c:f>Sheet8!$A$3:$A$9</c:f>
              <c:numCache>
                <c:formatCode>General</c:formatCode>
                <c:ptCount val="7"/>
                <c:pt idx="0">
                  <c:v>10</c:v>
                </c:pt>
                <c:pt idx="1">
                  <c:v>12.5</c:v>
                </c:pt>
                <c:pt idx="2">
                  <c:v>15</c:v>
                </c:pt>
                <c:pt idx="3">
                  <c:v>17.5</c:v>
                </c:pt>
                <c:pt idx="4">
                  <c:v>20</c:v>
                </c:pt>
                <c:pt idx="5">
                  <c:v>22.5</c:v>
                </c:pt>
                <c:pt idx="6">
                  <c:v>25</c:v>
                </c:pt>
              </c:numCache>
            </c:numRef>
          </c:xVal>
          <c:yVal>
            <c:numRef>
              <c:f>Sheet8!$L$3:$L$9</c:f>
              <c:numCache>
                <c:formatCode>General</c:formatCode>
                <c:ptCount val="7"/>
                <c:pt idx="0">
                  <c:v>0.86888991062271848</c:v>
                </c:pt>
                <c:pt idx="1">
                  <c:v>0.7560617409561815</c:v>
                </c:pt>
                <c:pt idx="2">
                  <c:v>0.79794311663000184</c:v>
                </c:pt>
                <c:pt idx="3">
                  <c:v>0.51562784254557614</c:v>
                </c:pt>
                <c:pt idx="4">
                  <c:v>0.45540619796468074</c:v>
                </c:pt>
                <c:pt idx="5">
                  <c:v>0.41481360596029004</c:v>
                </c:pt>
                <c:pt idx="6">
                  <c:v>0.31946406150698503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0449792"/>
        <c:axId val="180450368"/>
      </c:scatterChart>
      <c:valAx>
        <c:axId val="180449792"/>
        <c:scaling>
          <c:orientation val="minMax"/>
          <c:max val="25"/>
          <c:min val="1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GB" dirty="0" smtClean="0">
                    <a:latin typeface="+mj-lt"/>
                  </a:rPr>
                  <a:t>Temperature/ </a:t>
                </a:r>
                <a:r>
                  <a:rPr lang="en-GB" baseline="30000" dirty="0" err="1">
                    <a:latin typeface="+mj-lt"/>
                  </a:rPr>
                  <a:t>o</a:t>
                </a:r>
                <a:r>
                  <a:rPr lang="en-GB" baseline="0" dirty="0" err="1">
                    <a:latin typeface="+mj-lt"/>
                  </a:rPr>
                  <a:t>C</a:t>
                </a:r>
                <a:endParaRPr lang="en-GB" dirty="0">
                  <a:latin typeface="+mj-lt"/>
                </a:endParaRP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80450368"/>
        <c:crosses val="autoZero"/>
        <c:crossBetween val="midCat"/>
      </c:valAx>
      <c:valAx>
        <c:axId val="18045036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GB" dirty="0">
                    <a:latin typeface="+mj-lt"/>
                  </a:rPr>
                  <a:t>Corona Stretching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80449792"/>
        <c:crosses val="autoZero"/>
        <c:crossBetween val="midCat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xVal>
            <c:numRef>
              <c:f>Sheet1!$A$13:$A$19</c:f>
              <c:numCache>
                <c:formatCode>General</c:formatCode>
                <c:ptCount val="7"/>
                <c:pt idx="0">
                  <c:v>10</c:v>
                </c:pt>
                <c:pt idx="1">
                  <c:v>12.5</c:v>
                </c:pt>
                <c:pt idx="2">
                  <c:v>15</c:v>
                </c:pt>
                <c:pt idx="3">
                  <c:v>17.5</c:v>
                </c:pt>
                <c:pt idx="4">
                  <c:v>20</c:v>
                </c:pt>
                <c:pt idx="5">
                  <c:v>22.5</c:v>
                </c:pt>
                <c:pt idx="6">
                  <c:v>25</c:v>
                </c:pt>
              </c:numCache>
            </c:numRef>
          </c:xVal>
          <c:yVal>
            <c:numRef>
              <c:f>Sheet1!$L$13:$L$19</c:f>
              <c:numCache>
                <c:formatCode>General</c:formatCode>
                <c:ptCount val="7"/>
                <c:pt idx="0">
                  <c:v>0.82457478501086046</c:v>
                </c:pt>
                <c:pt idx="1">
                  <c:v>0.62689980864174721</c:v>
                </c:pt>
                <c:pt idx="2">
                  <c:v>0.55691457934740951</c:v>
                </c:pt>
                <c:pt idx="3">
                  <c:v>0.55267945123221973</c:v>
                </c:pt>
                <c:pt idx="4">
                  <c:v>0.43037480314403315</c:v>
                </c:pt>
                <c:pt idx="5">
                  <c:v>0.39126334755663345</c:v>
                </c:pt>
                <c:pt idx="6">
                  <c:v>0.31074122814687716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0452096"/>
        <c:axId val="180452672"/>
      </c:scatterChart>
      <c:valAx>
        <c:axId val="180452096"/>
        <c:scaling>
          <c:orientation val="minMax"/>
          <c:max val="25"/>
          <c:min val="1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GB" dirty="0" smtClean="0">
                    <a:latin typeface="+mj-lt"/>
                  </a:rPr>
                  <a:t>Temperature/</a:t>
                </a:r>
                <a:r>
                  <a:rPr lang="en-GB" baseline="0" dirty="0" smtClean="0">
                    <a:latin typeface="+mj-lt"/>
                  </a:rPr>
                  <a:t> </a:t>
                </a:r>
                <a:r>
                  <a:rPr lang="en-GB" baseline="30000" dirty="0" err="1" smtClean="0">
                    <a:latin typeface="+mj-lt"/>
                  </a:rPr>
                  <a:t>o</a:t>
                </a:r>
                <a:r>
                  <a:rPr lang="en-GB" baseline="0" dirty="0" err="1" smtClean="0">
                    <a:latin typeface="+mj-lt"/>
                  </a:rPr>
                  <a:t>C</a:t>
                </a:r>
                <a:endParaRPr lang="en-GB" dirty="0">
                  <a:latin typeface="+mj-lt"/>
                </a:endParaRP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80452672"/>
        <c:crosses val="autoZero"/>
        <c:crossBetween val="midCat"/>
      </c:valAx>
      <c:valAx>
        <c:axId val="18045267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GB" dirty="0" smtClean="0">
                    <a:latin typeface="+mj-lt"/>
                  </a:rPr>
                  <a:t>Corona Stretching</a:t>
                </a:r>
                <a:endParaRPr lang="en-GB" dirty="0">
                  <a:latin typeface="+mj-lt"/>
                </a:endParaRP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80452096"/>
        <c:crosses val="autoZero"/>
        <c:crossBetween val="midCat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xVal>
            <c:numRef>
              <c:f>Sheet1!$A$3:$A$9</c:f>
              <c:numCache>
                <c:formatCode>General</c:formatCode>
                <c:ptCount val="7"/>
                <c:pt idx="0">
                  <c:v>10</c:v>
                </c:pt>
                <c:pt idx="1">
                  <c:v>12.5</c:v>
                </c:pt>
                <c:pt idx="2">
                  <c:v>15</c:v>
                </c:pt>
                <c:pt idx="3">
                  <c:v>17.5</c:v>
                </c:pt>
                <c:pt idx="4">
                  <c:v>20</c:v>
                </c:pt>
                <c:pt idx="5">
                  <c:v>22.5</c:v>
                </c:pt>
                <c:pt idx="6">
                  <c:v>25</c:v>
                </c:pt>
              </c:numCache>
            </c:numRef>
          </c:xVal>
          <c:yVal>
            <c:numRef>
              <c:f>Sheet1!$L$3:$L$9</c:f>
              <c:numCache>
                <c:formatCode>General</c:formatCode>
                <c:ptCount val="7"/>
                <c:pt idx="0">
                  <c:v>0.53582328826182679</c:v>
                </c:pt>
                <c:pt idx="1">
                  <c:v>0.51819249348732799</c:v>
                </c:pt>
                <c:pt idx="2">
                  <c:v>0.47053768685371744</c:v>
                </c:pt>
                <c:pt idx="3">
                  <c:v>0.42210173297775483</c:v>
                </c:pt>
                <c:pt idx="4">
                  <c:v>0.32001976840390883</c:v>
                </c:pt>
                <c:pt idx="5">
                  <c:v>0.31673278846066522</c:v>
                </c:pt>
                <c:pt idx="6">
                  <c:v>0.30708055867045703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7054848"/>
        <c:axId val="177055424"/>
      </c:scatterChart>
      <c:valAx>
        <c:axId val="177054848"/>
        <c:scaling>
          <c:orientation val="minMax"/>
          <c:max val="25"/>
          <c:min val="1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GB" dirty="0" smtClean="0">
                    <a:latin typeface="+mj-lt"/>
                  </a:rPr>
                  <a:t>Temperature/</a:t>
                </a:r>
                <a:r>
                  <a:rPr lang="en-GB" baseline="0" dirty="0" smtClean="0">
                    <a:latin typeface="+mj-lt"/>
                  </a:rPr>
                  <a:t> </a:t>
                </a:r>
                <a:r>
                  <a:rPr lang="en-GB" baseline="30000" dirty="0" err="1" smtClean="0">
                    <a:latin typeface="+mj-lt"/>
                  </a:rPr>
                  <a:t>o</a:t>
                </a:r>
                <a:r>
                  <a:rPr lang="en-GB" baseline="0" dirty="0" err="1" smtClean="0">
                    <a:latin typeface="+mj-lt"/>
                  </a:rPr>
                  <a:t>C</a:t>
                </a:r>
                <a:endParaRPr lang="en-GB" dirty="0">
                  <a:latin typeface="+mj-lt"/>
                </a:endParaRP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77055424"/>
        <c:crosses val="autoZero"/>
        <c:crossBetween val="midCat"/>
      </c:valAx>
      <c:valAx>
        <c:axId val="17705542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GB" dirty="0" smtClean="0">
                    <a:latin typeface="+mj-lt"/>
                  </a:rPr>
                  <a:t>Corona Stretching</a:t>
                </a:r>
                <a:endParaRPr lang="en-GB" dirty="0">
                  <a:latin typeface="+mj-lt"/>
                </a:endParaRP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77054848"/>
        <c:crosses val="autoZero"/>
        <c:crossBetween val="midCat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smoothMarker"/>
        <c:varyColors val="0"/>
        <c:ser>
          <c:idx val="1"/>
          <c:order val="1"/>
          <c:tx>
            <c:v>PNIPAM-PnBA</c:v>
          </c:tx>
          <c:spPr>
            <a:ln>
              <a:solidFill>
                <a:srgbClr val="C00000"/>
              </a:solidFill>
            </a:ln>
          </c:spPr>
          <c:marker>
            <c:symbol val="none"/>
          </c:marker>
          <c:xVal>
            <c:numRef>
              <c:f>'LB0131'!$E$15:$E$156</c:f>
              <c:numCache>
                <c:formatCode>General</c:formatCode>
                <c:ptCount val="142"/>
                <c:pt idx="0">
                  <c:v>43863</c:v>
                </c:pt>
                <c:pt idx="1">
                  <c:v>43121</c:v>
                </c:pt>
                <c:pt idx="2">
                  <c:v>42393</c:v>
                </c:pt>
                <c:pt idx="3">
                  <c:v>41677</c:v>
                </c:pt>
                <c:pt idx="4">
                  <c:v>40974</c:v>
                </c:pt>
                <c:pt idx="5">
                  <c:v>40284</c:v>
                </c:pt>
                <c:pt idx="6">
                  <c:v>39606</c:v>
                </c:pt>
                <c:pt idx="7">
                  <c:v>38939</c:v>
                </c:pt>
                <c:pt idx="8">
                  <c:v>38285</c:v>
                </c:pt>
                <c:pt idx="9">
                  <c:v>37642</c:v>
                </c:pt>
                <c:pt idx="10">
                  <c:v>37011</c:v>
                </c:pt>
                <c:pt idx="11">
                  <c:v>36390</c:v>
                </c:pt>
                <c:pt idx="12">
                  <c:v>35780</c:v>
                </c:pt>
                <c:pt idx="13">
                  <c:v>35182</c:v>
                </c:pt>
                <c:pt idx="14">
                  <c:v>34593</c:v>
                </c:pt>
                <c:pt idx="15">
                  <c:v>34015</c:v>
                </c:pt>
                <c:pt idx="16">
                  <c:v>33447</c:v>
                </c:pt>
                <c:pt idx="17">
                  <c:v>32889</c:v>
                </c:pt>
                <c:pt idx="18">
                  <c:v>32341</c:v>
                </c:pt>
                <c:pt idx="19">
                  <c:v>31802</c:v>
                </c:pt>
                <c:pt idx="20">
                  <c:v>31273</c:v>
                </c:pt>
                <c:pt idx="21">
                  <c:v>30753</c:v>
                </c:pt>
                <c:pt idx="22">
                  <c:v>30242</c:v>
                </c:pt>
                <c:pt idx="23">
                  <c:v>29740</c:v>
                </c:pt>
                <c:pt idx="24">
                  <c:v>29247</c:v>
                </c:pt>
                <c:pt idx="25">
                  <c:v>28762</c:v>
                </c:pt>
                <c:pt idx="26">
                  <c:v>28286</c:v>
                </c:pt>
                <c:pt idx="27">
                  <c:v>27817</c:v>
                </c:pt>
                <c:pt idx="28">
                  <c:v>27357</c:v>
                </c:pt>
                <c:pt idx="29">
                  <c:v>26905</c:v>
                </c:pt>
                <c:pt idx="30">
                  <c:v>26461</c:v>
                </c:pt>
                <c:pt idx="31">
                  <c:v>26024</c:v>
                </c:pt>
                <c:pt idx="32">
                  <c:v>25595</c:v>
                </c:pt>
                <c:pt idx="33">
                  <c:v>25174</c:v>
                </c:pt>
                <c:pt idx="34">
                  <c:v>24759</c:v>
                </c:pt>
                <c:pt idx="35">
                  <c:v>24352</c:v>
                </c:pt>
                <c:pt idx="36">
                  <c:v>23952</c:v>
                </c:pt>
                <c:pt idx="37">
                  <c:v>23559</c:v>
                </c:pt>
                <c:pt idx="38">
                  <c:v>23172</c:v>
                </c:pt>
                <c:pt idx="39">
                  <c:v>22792</c:v>
                </c:pt>
                <c:pt idx="40">
                  <c:v>22418</c:v>
                </c:pt>
                <c:pt idx="41">
                  <c:v>22051</c:v>
                </c:pt>
                <c:pt idx="42">
                  <c:v>21690</c:v>
                </c:pt>
                <c:pt idx="43">
                  <c:v>21336</c:v>
                </c:pt>
                <c:pt idx="44">
                  <c:v>20987</c:v>
                </c:pt>
                <c:pt idx="45">
                  <c:v>20645</c:v>
                </c:pt>
                <c:pt idx="46">
                  <c:v>20308</c:v>
                </c:pt>
                <c:pt idx="47">
                  <c:v>19977</c:v>
                </c:pt>
                <c:pt idx="48">
                  <c:v>19651</c:v>
                </c:pt>
                <c:pt idx="49">
                  <c:v>19331</c:v>
                </c:pt>
                <c:pt idx="50">
                  <c:v>19017</c:v>
                </c:pt>
                <c:pt idx="51">
                  <c:v>18708</c:v>
                </c:pt>
                <c:pt idx="52">
                  <c:v>18404</c:v>
                </c:pt>
                <c:pt idx="53">
                  <c:v>18105</c:v>
                </c:pt>
                <c:pt idx="54">
                  <c:v>17811</c:v>
                </c:pt>
                <c:pt idx="55">
                  <c:v>17523</c:v>
                </c:pt>
                <c:pt idx="56">
                  <c:v>17239</c:v>
                </c:pt>
                <c:pt idx="57">
                  <c:v>16960</c:v>
                </c:pt>
                <c:pt idx="58">
                  <c:v>16685</c:v>
                </c:pt>
                <c:pt idx="59">
                  <c:v>16415</c:v>
                </c:pt>
                <c:pt idx="60">
                  <c:v>16150</c:v>
                </c:pt>
                <c:pt idx="61">
                  <c:v>15890</c:v>
                </c:pt>
                <c:pt idx="62">
                  <c:v>15633</c:v>
                </c:pt>
                <c:pt idx="63">
                  <c:v>15381</c:v>
                </c:pt>
                <c:pt idx="64">
                  <c:v>15133</c:v>
                </c:pt>
                <c:pt idx="65">
                  <c:v>14890</c:v>
                </c:pt>
                <c:pt idx="66">
                  <c:v>14650</c:v>
                </c:pt>
                <c:pt idx="67">
                  <c:v>14414</c:v>
                </c:pt>
                <c:pt idx="68">
                  <c:v>14183</c:v>
                </c:pt>
                <c:pt idx="69">
                  <c:v>13955</c:v>
                </c:pt>
                <c:pt idx="70">
                  <c:v>13731</c:v>
                </c:pt>
                <c:pt idx="71">
                  <c:v>13511</c:v>
                </c:pt>
                <c:pt idx="72">
                  <c:v>13294</c:v>
                </c:pt>
                <c:pt idx="73">
                  <c:v>13081</c:v>
                </c:pt>
                <c:pt idx="74">
                  <c:v>12872</c:v>
                </c:pt>
                <c:pt idx="75">
                  <c:v>12666</c:v>
                </c:pt>
                <c:pt idx="76">
                  <c:v>12463</c:v>
                </c:pt>
                <c:pt idx="77">
                  <c:v>12264</c:v>
                </c:pt>
                <c:pt idx="78">
                  <c:v>12069</c:v>
                </c:pt>
                <c:pt idx="79">
                  <c:v>11876</c:v>
                </c:pt>
                <c:pt idx="80">
                  <c:v>11687</c:v>
                </c:pt>
                <c:pt idx="81">
                  <c:v>11500</c:v>
                </c:pt>
                <c:pt idx="82">
                  <c:v>11317</c:v>
                </c:pt>
                <c:pt idx="83">
                  <c:v>11137</c:v>
                </c:pt>
                <c:pt idx="84">
                  <c:v>10960</c:v>
                </c:pt>
                <c:pt idx="85">
                  <c:v>10785</c:v>
                </c:pt>
                <c:pt idx="86">
                  <c:v>10614</c:v>
                </c:pt>
                <c:pt idx="87">
                  <c:v>10445</c:v>
                </c:pt>
                <c:pt idx="88">
                  <c:v>10280</c:v>
                </c:pt>
                <c:pt idx="89">
                  <c:v>10117</c:v>
                </c:pt>
                <c:pt idx="90">
                  <c:v>9956</c:v>
                </c:pt>
                <c:pt idx="91">
                  <c:v>9798</c:v>
                </c:pt>
                <c:pt idx="92">
                  <c:v>9643</c:v>
                </c:pt>
                <c:pt idx="93">
                  <c:v>9491</c:v>
                </c:pt>
                <c:pt idx="94">
                  <c:v>9341</c:v>
                </c:pt>
                <c:pt idx="95">
                  <c:v>9193</c:v>
                </c:pt>
                <c:pt idx="96">
                  <c:v>9048</c:v>
                </c:pt>
                <c:pt idx="97">
                  <c:v>8905</c:v>
                </c:pt>
                <c:pt idx="98">
                  <c:v>8764</c:v>
                </c:pt>
                <c:pt idx="99">
                  <c:v>8626</c:v>
                </c:pt>
                <c:pt idx="100">
                  <c:v>8490</c:v>
                </c:pt>
                <c:pt idx="101">
                  <c:v>8356</c:v>
                </c:pt>
                <c:pt idx="102">
                  <c:v>8225</c:v>
                </c:pt>
                <c:pt idx="103">
                  <c:v>8095</c:v>
                </c:pt>
                <c:pt idx="104">
                  <c:v>7968</c:v>
                </c:pt>
                <c:pt idx="105">
                  <c:v>7842</c:v>
                </c:pt>
                <c:pt idx="106">
                  <c:v>7719</c:v>
                </c:pt>
                <c:pt idx="107">
                  <c:v>7598</c:v>
                </c:pt>
                <c:pt idx="108">
                  <c:v>7479</c:v>
                </c:pt>
                <c:pt idx="109">
                  <c:v>7361</c:v>
                </c:pt>
                <c:pt idx="110">
                  <c:v>7246</c:v>
                </c:pt>
                <c:pt idx="111">
                  <c:v>7132</c:v>
                </c:pt>
                <c:pt idx="112">
                  <c:v>7021</c:v>
                </c:pt>
                <c:pt idx="113">
                  <c:v>6911</c:v>
                </c:pt>
                <c:pt idx="114">
                  <c:v>6802</c:v>
                </c:pt>
                <c:pt idx="115">
                  <c:v>6696</c:v>
                </c:pt>
                <c:pt idx="116">
                  <c:v>6591</c:v>
                </c:pt>
                <c:pt idx="117">
                  <c:v>6488</c:v>
                </c:pt>
                <c:pt idx="118">
                  <c:v>6387</c:v>
                </c:pt>
                <c:pt idx="119">
                  <c:v>6287</c:v>
                </c:pt>
                <c:pt idx="120">
                  <c:v>6189</c:v>
                </c:pt>
                <c:pt idx="121">
                  <c:v>6093</c:v>
                </c:pt>
                <c:pt idx="122">
                  <c:v>5998</c:v>
                </c:pt>
                <c:pt idx="123">
                  <c:v>5904</c:v>
                </c:pt>
                <c:pt idx="124">
                  <c:v>5812</c:v>
                </c:pt>
                <c:pt idx="125">
                  <c:v>5722</c:v>
                </c:pt>
                <c:pt idx="126">
                  <c:v>5633</c:v>
                </c:pt>
                <c:pt idx="127">
                  <c:v>5545</c:v>
                </c:pt>
                <c:pt idx="128">
                  <c:v>5459</c:v>
                </c:pt>
                <c:pt idx="129">
                  <c:v>5374</c:v>
                </c:pt>
                <c:pt idx="130">
                  <c:v>5290</c:v>
                </c:pt>
                <c:pt idx="131">
                  <c:v>5208</c:v>
                </c:pt>
                <c:pt idx="132">
                  <c:v>5127</c:v>
                </c:pt>
                <c:pt idx="133">
                  <c:v>5048</c:v>
                </c:pt>
                <c:pt idx="134">
                  <c:v>4970</c:v>
                </c:pt>
                <c:pt idx="135">
                  <c:v>4892</c:v>
                </c:pt>
                <c:pt idx="136">
                  <c:v>4817</c:v>
                </c:pt>
                <c:pt idx="137">
                  <c:v>4742</c:v>
                </c:pt>
                <c:pt idx="138">
                  <c:v>4669</c:v>
                </c:pt>
                <c:pt idx="139">
                  <c:v>4596</c:v>
                </c:pt>
                <c:pt idx="140">
                  <c:v>4525</c:v>
                </c:pt>
                <c:pt idx="141">
                  <c:v>4455</c:v>
                </c:pt>
              </c:numCache>
            </c:numRef>
          </c:xVal>
          <c:yVal>
            <c:numRef>
              <c:f>'LB0131'!$K$15:$K$156</c:f>
              <c:numCache>
                <c:formatCode>General</c:formatCode>
                <c:ptCount val="142"/>
                <c:pt idx="0">
                  <c:v>2.3984216872071011E-3</c:v>
                </c:pt>
                <c:pt idx="1">
                  <c:v>2.738097186533331E-3</c:v>
                </c:pt>
                <c:pt idx="2">
                  <c:v>3.1623812719247997E-3</c:v>
                </c:pt>
                <c:pt idx="3">
                  <c:v>3.6340474748632E-3</c:v>
                </c:pt>
                <c:pt idx="4">
                  <c:v>4.1574875748102806E-3</c:v>
                </c:pt>
                <c:pt idx="5">
                  <c:v>4.7522054370775302E-3</c:v>
                </c:pt>
                <c:pt idx="6">
                  <c:v>5.4385232709755213E-3</c:v>
                </c:pt>
                <c:pt idx="7">
                  <c:v>6.2222240407644423E-3</c:v>
                </c:pt>
                <c:pt idx="8">
                  <c:v>7.0890685608602432E-3</c:v>
                </c:pt>
                <c:pt idx="9">
                  <c:v>8.0481677277860521E-3</c:v>
                </c:pt>
                <c:pt idx="10">
                  <c:v>9.1575694092101891E-3</c:v>
                </c:pt>
                <c:pt idx="11">
                  <c:v>1.0410017621674114E-2</c:v>
                </c:pt>
                <c:pt idx="12">
                  <c:v>1.1815823499566279E-2</c:v>
                </c:pt>
                <c:pt idx="13">
                  <c:v>1.3399182747126249E-2</c:v>
                </c:pt>
                <c:pt idx="14">
                  <c:v>1.5160231755020541E-2</c:v>
                </c:pt>
                <c:pt idx="15">
                  <c:v>1.7087377316595469E-2</c:v>
                </c:pt>
                <c:pt idx="16">
                  <c:v>1.9189048375041599E-2</c:v>
                </c:pt>
                <c:pt idx="17">
                  <c:v>2.1501524847651627E-2</c:v>
                </c:pt>
                <c:pt idx="18">
                  <c:v>2.3969377567554295E-2</c:v>
                </c:pt>
                <c:pt idx="19">
                  <c:v>2.6610991996595688E-2</c:v>
                </c:pt>
                <c:pt idx="20">
                  <c:v>2.9398462604407052E-2</c:v>
                </c:pt>
                <c:pt idx="21">
                  <c:v>3.2324042401130411E-2</c:v>
                </c:pt>
                <c:pt idx="22">
                  <c:v>3.5399106368353001E-2</c:v>
                </c:pt>
                <c:pt idx="23">
                  <c:v>3.8551640234155499E-2</c:v>
                </c:pt>
                <c:pt idx="24">
                  <c:v>4.1781098435871834E-2</c:v>
                </c:pt>
                <c:pt idx="25">
                  <c:v>4.5023922922906544E-2</c:v>
                </c:pt>
                <c:pt idx="26">
                  <c:v>4.819582426335401E-2</c:v>
                </c:pt>
                <c:pt idx="27">
                  <c:v>5.1354359318483124E-2</c:v>
                </c:pt>
                <c:pt idx="28">
                  <c:v>5.4420694283048826E-2</c:v>
                </c:pt>
                <c:pt idx="29">
                  <c:v>5.7331543887788668E-2</c:v>
                </c:pt>
                <c:pt idx="30">
                  <c:v>6.0085817007370548E-2</c:v>
                </c:pt>
                <c:pt idx="31">
                  <c:v>6.2636322471180644E-2</c:v>
                </c:pt>
                <c:pt idx="32">
                  <c:v>6.4956054927249221E-2</c:v>
                </c:pt>
                <c:pt idx="33">
                  <c:v>6.705538006623131E-2</c:v>
                </c:pt>
                <c:pt idx="34">
                  <c:v>6.8940571858786562E-2</c:v>
                </c:pt>
                <c:pt idx="35">
                  <c:v>7.0566621384965389E-2</c:v>
                </c:pt>
                <c:pt idx="36">
                  <c:v>7.196107955940359E-2</c:v>
                </c:pt>
                <c:pt idx="37">
                  <c:v>7.3213145878001276E-2</c:v>
                </c:pt>
                <c:pt idx="38">
                  <c:v>7.4283267047469403E-2</c:v>
                </c:pt>
                <c:pt idx="39">
                  <c:v>7.5286011227679667E-2</c:v>
                </c:pt>
                <c:pt idx="40">
                  <c:v>7.6212922197308186E-2</c:v>
                </c:pt>
                <c:pt idx="41">
                  <c:v>7.723094213216801E-2</c:v>
                </c:pt>
                <c:pt idx="42">
                  <c:v>7.8336252093596723E-2</c:v>
                </c:pt>
                <c:pt idx="43">
                  <c:v>7.9656240964118344E-2</c:v>
                </c:pt>
                <c:pt idx="44">
                  <c:v>8.1484694239403799E-2</c:v>
                </c:pt>
                <c:pt idx="45">
                  <c:v>8.3750415991532878E-2</c:v>
                </c:pt>
                <c:pt idx="46">
                  <c:v>8.6642716465626823E-2</c:v>
                </c:pt>
                <c:pt idx="47">
                  <c:v>9.0312170957517035E-2</c:v>
                </c:pt>
                <c:pt idx="48">
                  <c:v>9.4962547122975291E-2</c:v>
                </c:pt>
                <c:pt idx="49">
                  <c:v>0.10076951614047147</c:v>
                </c:pt>
                <c:pt idx="50">
                  <c:v>0.10794584744976732</c:v>
                </c:pt>
                <c:pt idx="51">
                  <c:v>0.11665193647468317</c:v>
                </c:pt>
                <c:pt idx="52">
                  <c:v>0.12706318161235591</c:v>
                </c:pt>
                <c:pt idx="53">
                  <c:v>0.13943654287849774</c:v>
                </c:pt>
                <c:pt idx="54">
                  <c:v>0.15387567717965925</c:v>
                </c:pt>
                <c:pt idx="55">
                  <c:v>0.17035221525720551</c:v>
                </c:pt>
                <c:pt idx="56">
                  <c:v>0.18937216648390318</c:v>
                </c:pt>
                <c:pt idx="57">
                  <c:v>0.21098026699836878</c:v>
                </c:pt>
                <c:pt idx="58">
                  <c:v>0.23519779374457847</c:v>
                </c:pt>
                <c:pt idx="59">
                  <c:v>0.26203811300785068</c:v>
                </c:pt>
                <c:pt idx="60">
                  <c:v>0.29155414436679272</c:v>
                </c:pt>
                <c:pt idx="61">
                  <c:v>0.3236850575841394</c:v>
                </c:pt>
                <c:pt idx="62">
                  <c:v>0.35821099090547037</c:v>
                </c:pt>
                <c:pt idx="63">
                  <c:v>0.39504192649088637</c:v>
                </c:pt>
                <c:pt idx="64">
                  <c:v>0.43395963927396519</c:v>
                </c:pt>
                <c:pt idx="65">
                  <c:v>0.47462860821508263</c:v>
                </c:pt>
                <c:pt idx="66">
                  <c:v>0.51677059635455025</c:v>
                </c:pt>
                <c:pt idx="67">
                  <c:v>0.55999552638613825</c:v>
                </c:pt>
                <c:pt idx="68">
                  <c:v>0.6037987528437454</c:v>
                </c:pt>
                <c:pt idx="69">
                  <c:v>0.64774928122118747</c:v>
                </c:pt>
                <c:pt idx="70">
                  <c:v>0.69130973229239978</c:v>
                </c:pt>
                <c:pt idx="71">
                  <c:v>0.73400546653791388</c:v>
                </c:pt>
                <c:pt idx="72">
                  <c:v>0.7752663709717017</c:v>
                </c:pt>
                <c:pt idx="73">
                  <c:v>0.81450323791442303</c:v>
                </c:pt>
                <c:pt idx="74">
                  <c:v>0.8511923272066646</c:v>
                </c:pt>
                <c:pt idx="75">
                  <c:v>0.88482080994233403</c:v>
                </c:pt>
                <c:pt idx="76">
                  <c:v>0.91490313534864187</c:v>
                </c:pt>
                <c:pt idx="77">
                  <c:v>0.9409346579594865</c:v>
                </c:pt>
                <c:pt idx="78">
                  <c:v>0.96252802828196871</c:v>
                </c:pt>
                <c:pt idx="79">
                  <c:v>0.97943228748970246</c:v>
                </c:pt>
                <c:pt idx="80">
                  <c:v>0.99136647080966955</c:v>
                </c:pt>
                <c:pt idx="81">
                  <c:v>0.99827056634860367</c:v>
                </c:pt>
                <c:pt idx="82">
                  <c:v>1</c:v>
                </c:pt>
                <c:pt idx="83">
                  <c:v>0.99660114459047344</c:v>
                </c:pt>
                <c:pt idx="84">
                  <c:v>0.98815856233326238</c:v>
                </c:pt>
                <c:pt idx="85">
                  <c:v>0.97493412330807383</c:v>
                </c:pt>
                <c:pt idx="86">
                  <c:v>0.95708604068806369</c:v>
                </c:pt>
                <c:pt idx="87">
                  <c:v>0.93502894209943432</c:v>
                </c:pt>
                <c:pt idx="88">
                  <c:v>0.90914472140842462</c:v>
                </c:pt>
                <c:pt idx="89">
                  <c:v>0.87984800624123694</c:v>
                </c:pt>
                <c:pt idx="90">
                  <c:v>0.84760525267734887</c:v>
                </c:pt>
                <c:pt idx="91">
                  <c:v>0.81298657370278837</c:v>
                </c:pt>
                <c:pt idx="92">
                  <c:v>0.77646660883702412</c:v>
                </c:pt>
                <c:pt idx="93">
                  <c:v>0.73854454791949686</c:v>
                </c:pt>
                <c:pt idx="94">
                  <c:v>0.69961046825643625</c:v>
                </c:pt>
                <c:pt idx="95">
                  <c:v>0.66026721659383403</c:v>
                </c:pt>
                <c:pt idx="96">
                  <c:v>0.62092669274456203</c:v>
                </c:pt>
                <c:pt idx="97">
                  <c:v>0.58191077868159324</c:v>
                </c:pt>
                <c:pt idx="98">
                  <c:v>0.54356317888454253</c:v>
                </c:pt>
                <c:pt idx="99">
                  <c:v>0.50619759188639202</c:v>
                </c:pt>
                <c:pt idx="100">
                  <c:v>0.47004588182021528</c:v>
                </c:pt>
                <c:pt idx="101">
                  <c:v>0.43528808436581068</c:v>
                </c:pt>
                <c:pt idx="102">
                  <c:v>0.40211241864296743</c:v>
                </c:pt>
                <c:pt idx="103">
                  <c:v>0.37065527531819942</c:v>
                </c:pt>
                <c:pt idx="104">
                  <c:v>0.34085937031157088</c:v>
                </c:pt>
                <c:pt idx="105">
                  <c:v>0.31284745522294416</c:v>
                </c:pt>
                <c:pt idx="106">
                  <c:v>0.28660861879899835</c:v>
                </c:pt>
                <c:pt idx="107">
                  <c:v>0.26211749237576171</c:v>
                </c:pt>
                <c:pt idx="108">
                  <c:v>0.23939044283321603</c:v>
                </c:pt>
                <c:pt idx="109">
                  <c:v>0.21832026710748129</c:v>
                </c:pt>
                <c:pt idx="110">
                  <c:v>0.19890314625989514</c:v>
                </c:pt>
                <c:pt idx="111">
                  <c:v>0.1809519522960005</c:v>
                </c:pt>
                <c:pt idx="112">
                  <c:v>0.16447159527979183</c:v>
                </c:pt>
                <c:pt idx="113">
                  <c:v>0.14937287571536903</c:v>
                </c:pt>
                <c:pt idx="114">
                  <c:v>0.13550139936823843</c:v>
                </c:pt>
                <c:pt idx="115">
                  <c:v>0.12289235503036057</c:v>
                </c:pt>
                <c:pt idx="116">
                  <c:v>0.11146418108316013</c:v>
                </c:pt>
                <c:pt idx="117">
                  <c:v>0.10103029509484607</c:v>
                </c:pt>
                <c:pt idx="118">
                  <c:v>9.1569692902775279E-2</c:v>
                </c:pt>
                <c:pt idx="119">
                  <c:v>8.2979808725729284E-2</c:v>
                </c:pt>
                <c:pt idx="120">
                  <c:v>7.5223271521083268E-2</c:v>
                </c:pt>
                <c:pt idx="121">
                  <c:v>6.8227794235584865E-2</c:v>
                </c:pt>
                <c:pt idx="122">
                  <c:v>6.1917543658652346E-2</c:v>
                </c:pt>
                <c:pt idx="123">
                  <c:v>5.6225688363693897E-2</c:v>
                </c:pt>
                <c:pt idx="124">
                  <c:v>5.1116493996082861E-2</c:v>
                </c:pt>
                <c:pt idx="125">
                  <c:v>4.6534313163881569E-2</c:v>
                </c:pt>
                <c:pt idx="126">
                  <c:v>4.2364304925885311E-2</c:v>
                </c:pt>
                <c:pt idx="127">
                  <c:v>3.8632656290064758E-2</c:v>
                </c:pt>
                <c:pt idx="128">
                  <c:v>3.5286174896479484E-2</c:v>
                </c:pt>
                <c:pt idx="129">
                  <c:v>3.2294309235830369E-2</c:v>
                </c:pt>
                <c:pt idx="130">
                  <c:v>2.9596774633518279E-2</c:v>
                </c:pt>
                <c:pt idx="131">
                  <c:v>2.7147962050660949E-2</c:v>
                </c:pt>
                <c:pt idx="132">
                  <c:v>2.4986770105348152E-2</c:v>
                </c:pt>
                <c:pt idx="133">
                  <c:v>2.3004904608367838E-2</c:v>
                </c:pt>
                <c:pt idx="134">
                  <c:v>2.1196173423460286E-2</c:v>
                </c:pt>
                <c:pt idx="135">
                  <c:v>1.9607358549239756E-2</c:v>
                </c:pt>
                <c:pt idx="136">
                  <c:v>1.8204744212944022E-2</c:v>
                </c:pt>
                <c:pt idx="137">
                  <c:v>1.6922317331980338E-2</c:v>
                </c:pt>
                <c:pt idx="138">
                  <c:v>1.5794966638842972E-2</c:v>
                </c:pt>
                <c:pt idx="139">
                  <c:v>1.4774546228252508E-2</c:v>
                </c:pt>
                <c:pt idx="140">
                  <c:v>1.3837869686901585E-2</c:v>
                </c:pt>
                <c:pt idx="141">
                  <c:v>1.2935890931111801E-2</c:v>
                </c:pt>
              </c:numCache>
            </c:numRef>
          </c:yVal>
          <c:smooth val="1"/>
        </c:ser>
        <c:ser>
          <c:idx val="0"/>
          <c:order val="0"/>
          <c:tx>
            <c:v>PNIPAM</c:v>
          </c:tx>
          <c:spPr>
            <a:ln>
              <a:solidFill>
                <a:srgbClr val="0070C0"/>
              </a:solidFill>
            </a:ln>
          </c:spPr>
          <c:marker>
            <c:symbol val="none"/>
          </c:marker>
          <c:xVal>
            <c:numRef>
              <c:f>'LB0131'!$M$15:$M$156</c:f>
              <c:numCache>
                <c:formatCode>General</c:formatCode>
                <c:ptCount val="142"/>
                <c:pt idx="0">
                  <c:v>45606</c:v>
                </c:pt>
                <c:pt idx="1">
                  <c:v>44840</c:v>
                </c:pt>
                <c:pt idx="2">
                  <c:v>44087</c:v>
                </c:pt>
                <c:pt idx="3">
                  <c:v>43347</c:v>
                </c:pt>
                <c:pt idx="4">
                  <c:v>42620</c:v>
                </c:pt>
                <c:pt idx="5">
                  <c:v>41907</c:v>
                </c:pt>
                <c:pt idx="6">
                  <c:v>41206</c:v>
                </c:pt>
                <c:pt idx="7">
                  <c:v>40517</c:v>
                </c:pt>
                <c:pt idx="8">
                  <c:v>39840</c:v>
                </c:pt>
                <c:pt idx="9">
                  <c:v>39175</c:v>
                </c:pt>
                <c:pt idx="10">
                  <c:v>38522</c:v>
                </c:pt>
                <c:pt idx="11">
                  <c:v>37881</c:v>
                </c:pt>
                <c:pt idx="12">
                  <c:v>37251</c:v>
                </c:pt>
                <c:pt idx="13">
                  <c:v>36631</c:v>
                </c:pt>
                <c:pt idx="14">
                  <c:v>36023</c:v>
                </c:pt>
                <c:pt idx="15">
                  <c:v>35425</c:v>
                </c:pt>
                <c:pt idx="16">
                  <c:v>34838</c:v>
                </c:pt>
                <c:pt idx="17">
                  <c:v>34260</c:v>
                </c:pt>
                <c:pt idx="18">
                  <c:v>33693</c:v>
                </c:pt>
                <c:pt idx="19">
                  <c:v>33136</c:v>
                </c:pt>
                <c:pt idx="20">
                  <c:v>32589</c:v>
                </c:pt>
                <c:pt idx="21">
                  <c:v>32051</c:v>
                </c:pt>
                <c:pt idx="22">
                  <c:v>31522</c:v>
                </c:pt>
                <c:pt idx="23">
                  <c:v>31002</c:v>
                </c:pt>
                <c:pt idx="24">
                  <c:v>30492</c:v>
                </c:pt>
                <c:pt idx="25">
                  <c:v>29990</c:v>
                </c:pt>
                <c:pt idx="26">
                  <c:v>29497</c:v>
                </c:pt>
                <c:pt idx="27">
                  <c:v>29013</c:v>
                </c:pt>
                <c:pt idx="28">
                  <c:v>28537</c:v>
                </c:pt>
                <c:pt idx="29">
                  <c:v>28069</c:v>
                </c:pt>
                <c:pt idx="30">
                  <c:v>27609</c:v>
                </c:pt>
                <c:pt idx="31">
                  <c:v>27157</c:v>
                </c:pt>
                <c:pt idx="32">
                  <c:v>26713</c:v>
                </c:pt>
                <c:pt idx="33">
                  <c:v>26276</c:v>
                </c:pt>
                <c:pt idx="34">
                  <c:v>25847</c:v>
                </c:pt>
                <c:pt idx="35">
                  <c:v>25425</c:v>
                </c:pt>
                <c:pt idx="36">
                  <c:v>25011</c:v>
                </c:pt>
                <c:pt idx="37">
                  <c:v>24603</c:v>
                </c:pt>
                <c:pt idx="38">
                  <c:v>24203</c:v>
                </c:pt>
                <c:pt idx="39">
                  <c:v>23809</c:v>
                </c:pt>
                <c:pt idx="40">
                  <c:v>23422</c:v>
                </c:pt>
                <c:pt idx="41">
                  <c:v>23042</c:v>
                </c:pt>
                <c:pt idx="42">
                  <c:v>22668</c:v>
                </c:pt>
                <c:pt idx="43">
                  <c:v>22300</c:v>
                </c:pt>
                <c:pt idx="44">
                  <c:v>21939</c:v>
                </c:pt>
                <c:pt idx="45">
                  <c:v>21584</c:v>
                </c:pt>
                <c:pt idx="46">
                  <c:v>21235</c:v>
                </c:pt>
                <c:pt idx="47">
                  <c:v>20891</c:v>
                </c:pt>
                <c:pt idx="48">
                  <c:v>20554</c:v>
                </c:pt>
                <c:pt idx="49">
                  <c:v>20222</c:v>
                </c:pt>
                <c:pt idx="50">
                  <c:v>19896</c:v>
                </c:pt>
                <c:pt idx="51">
                  <c:v>19575</c:v>
                </c:pt>
                <c:pt idx="52">
                  <c:v>19260</c:v>
                </c:pt>
                <c:pt idx="53">
                  <c:v>18950</c:v>
                </c:pt>
                <c:pt idx="54">
                  <c:v>18646</c:v>
                </c:pt>
                <c:pt idx="55">
                  <c:v>18346</c:v>
                </c:pt>
                <c:pt idx="56">
                  <c:v>18051</c:v>
                </c:pt>
                <c:pt idx="57">
                  <c:v>17762</c:v>
                </c:pt>
                <c:pt idx="58">
                  <c:v>17477</c:v>
                </c:pt>
                <c:pt idx="59">
                  <c:v>17197</c:v>
                </c:pt>
                <c:pt idx="60">
                  <c:v>16922</c:v>
                </c:pt>
                <c:pt idx="61">
                  <c:v>16651</c:v>
                </c:pt>
                <c:pt idx="62">
                  <c:v>16385</c:v>
                </c:pt>
                <c:pt idx="63">
                  <c:v>16123</c:v>
                </c:pt>
                <c:pt idx="64">
                  <c:v>15865</c:v>
                </c:pt>
                <c:pt idx="65">
                  <c:v>15612</c:v>
                </c:pt>
                <c:pt idx="66">
                  <c:v>15363</c:v>
                </c:pt>
                <c:pt idx="67">
                  <c:v>15118</c:v>
                </c:pt>
                <c:pt idx="68">
                  <c:v>14878</c:v>
                </c:pt>
                <c:pt idx="69">
                  <c:v>14641</c:v>
                </c:pt>
                <c:pt idx="70">
                  <c:v>14408</c:v>
                </c:pt>
                <c:pt idx="71">
                  <c:v>14179</c:v>
                </c:pt>
                <c:pt idx="72">
                  <c:v>13954</c:v>
                </c:pt>
                <c:pt idx="73">
                  <c:v>13733</c:v>
                </c:pt>
                <c:pt idx="74">
                  <c:v>13515</c:v>
                </c:pt>
                <c:pt idx="75">
                  <c:v>13301</c:v>
                </c:pt>
                <c:pt idx="76">
                  <c:v>13090</c:v>
                </c:pt>
                <c:pt idx="77">
                  <c:v>12883</c:v>
                </c:pt>
                <c:pt idx="78">
                  <c:v>12679</c:v>
                </c:pt>
                <c:pt idx="79">
                  <c:v>12478</c:v>
                </c:pt>
                <c:pt idx="80">
                  <c:v>12281</c:v>
                </c:pt>
                <c:pt idx="81">
                  <c:v>12087</c:v>
                </c:pt>
                <c:pt idx="82">
                  <c:v>11897</c:v>
                </c:pt>
                <c:pt idx="83">
                  <c:v>11709</c:v>
                </c:pt>
                <c:pt idx="84">
                  <c:v>11525</c:v>
                </c:pt>
                <c:pt idx="85">
                  <c:v>11343</c:v>
                </c:pt>
                <c:pt idx="86">
                  <c:v>11164</c:v>
                </c:pt>
                <c:pt idx="87">
                  <c:v>10989</c:v>
                </c:pt>
                <c:pt idx="88">
                  <c:v>10816</c:v>
                </c:pt>
                <c:pt idx="89">
                  <c:v>10646</c:v>
                </c:pt>
                <c:pt idx="90">
                  <c:v>10479</c:v>
                </c:pt>
                <c:pt idx="91">
                  <c:v>10314</c:v>
                </c:pt>
                <c:pt idx="92">
                  <c:v>10153</c:v>
                </c:pt>
                <c:pt idx="93">
                  <c:v>9993</c:v>
                </c:pt>
                <c:pt idx="94">
                  <c:v>9837</c:v>
                </c:pt>
                <c:pt idx="95">
                  <c:v>9683</c:v>
                </c:pt>
                <c:pt idx="96">
                  <c:v>9531</c:v>
                </c:pt>
                <c:pt idx="97">
                  <c:v>9382</c:v>
                </c:pt>
                <c:pt idx="98">
                  <c:v>9235</c:v>
                </c:pt>
                <c:pt idx="99">
                  <c:v>9091</c:v>
                </c:pt>
                <c:pt idx="100">
                  <c:v>8949</c:v>
                </c:pt>
                <c:pt idx="101">
                  <c:v>8809</c:v>
                </c:pt>
                <c:pt idx="102">
                  <c:v>8672</c:v>
                </c:pt>
                <c:pt idx="103">
                  <c:v>8537</c:v>
                </c:pt>
                <c:pt idx="104">
                  <c:v>8404</c:v>
                </c:pt>
                <c:pt idx="105">
                  <c:v>8273</c:v>
                </c:pt>
                <c:pt idx="106">
                  <c:v>8144</c:v>
                </c:pt>
                <c:pt idx="107">
                  <c:v>8017</c:v>
                </c:pt>
                <c:pt idx="108">
                  <c:v>7893</c:v>
                </c:pt>
                <c:pt idx="109">
                  <c:v>7770</c:v>
                </c:pt>
                <c:pt idx="110">
                  <c:v>7649</c:v>
                </c:pt>
                <c:pt idx="111">
                  <c:v>7530</c:v>
                </c:pt>
                <c:pt idx="112">
                  <c:v>7414</c:v>
                </c:pt>
                <c:pt idx="113">
                  <c:v>7298</c:v>
                </c:pt>
                <c:pt idx="114">
                  <c:v>7185</c:v>
                </c:pt>
                <c:pt idx="115">
                  <c:v>7074</c:v>
                </c:pt>
                <c:pt idx="116">
                  <c:v>6964</c:v>
                </c:pt>
                <c:pt idx="117">
                  <c:v>6856</c:v>
                </c:pt>
                <c:pt idx="118">
                  <c:v>6750</c:v>
                </c:pt>
                <c:pt idx="119">
                  <c:v>6646</c:v>
                </c:pt>
                <c:pt idx="120">
                  <c:v>6543</c:v>
                </c:pt>
                <c:pt idx="121">
                  <c:v>6442</c:v>
                </c:pt>
                <c:pt idx="122">
                  <c:v>6342</c:v>
                </c:pt>
                <c:pt idx="123">
                  <c:v>6244</c:v>
                </c:pt>
                <c:pt idx="124">
                  <c:v>6148</c:v>
                </c:pt>
                <c:pt idx="125">
                  <c:v>6053</c:v>
                </c:pt>
                <c:pt idx="126">
                  <c:v>5960</c:v>
                </c:pt>
                <c:pt idx="127">
                  <c:v>5868</c:v>
                </c:pt>
                <c:pt idx="128">
                  <c:v>5777</c:v>
                </c:pt>
                <c:pt idx="129">
                  <c:v>5688</c:v>
                </c:pt>
                <c:pt idx="130">
                  <c:v>5601</c:v>
                </c:pt>
                <c:pt idx="131">
                  <c:v>5515</c:v>
                </c:pt>
                <c:pt idx="132">
                  <c:v>5430</c:v>
                </c:pt>
                <c:pt idx="133">
                  <c:v>5346</c:v>
                </c:pt>
                <c:pt idx="134">
                  <c:v>5264</c:v>
                </c:pt>
                <c:pt idx="135">
                  <c:v>5183</c:v>
                </c:pt>
                <c:pt idx="136">
                  <c:v>5103</c:v>
                </c:pt>
                <c:pt idx="137">
                  <c:v>5025</c:v>
                </c:pt>
                <c:pt idx="138">
                  <c:v>4948</c:v>
                </c:pt>
                <c:pt idx="139">
                  <c:v>4872</c:v>
                </c:pt>
                <c:pt idx="140">
                  <c:v>4797</c:v>
                </c:pt>
                <c:pt idx="141">
                  <c:v>4724</c:v>
                </c:pt>
              </c:numCache>
            </c:numRef>
          </c:xVal>
          <c:yVal>
            <c:numRef>
              <c:f>'LB0131'!$O$15:$O$156</c:f>
              <c:numCache>
                <c:formatCode>General</c:formatCode>
                <c:ptCount val="142"/>
                <c:pt idx="0">
                  <c:v>0</c:v>
                </c:pt>
                <c:pt idx="1">
                  <c:v>0</c:v>
                </c:pt>
                <c:pt idx="2">
                  <c:v>2.307420897169484E-5</c:v>
                </c:pt>
                <c:pt idx="3">
                  <c:v>2.7192997997909323E-5</c:v>
                </c:pt>
                <c:pt idx="4">
                  <c:v>5.7134251443352981E-5</c:v>
                </c:pt>
                <c:pt idx="5">
                  <c:v>8.4833973276771953E-5</c:v>
                </c:pt>
                <c:pt idx="6">
                  <c:v>1.1258456998078904E-4</c:v>
                </c:pt>
                <c:pt idx="7">
                  <c:v>1.6109515119454702E-4</c:v>
                </c:pt>
                <c:pt idx="8">
                  <c:v>1.8608711498986299E-4</c:v>
                </c:pt>
                <c:pt idx="9">
                  <c:v>1.5003581489646584E-4</c:v>
                </c:pt>
                <c:pt idx="10">
                  <c:v>1.4564336462601906E-4</c:v>
                </c:pt>
                <c:pt idx="11">
                  <c:v>2.0590604094794312E-4</c:v>
                </c:pt>
                <c:pt idx="12">
                  <c:v>2.4142809052183443E-4</c:v>
                </c:pt>
                <c:pt idx="13">
                  <c:v>3.6377304239319438E-4</c:v>
                </c:pt>
                <c:pt idx="14">
                  <c:v>3.9602416682907814E-4</c:v>
                </c:pt>
                <c:pt idx="15">
                  <c:v>4.7236684578333377E-4</c:v>
                </c:pt>
                <c:pt idx="16">
                  <c:v>5.6218503772586799E-4</c:v>
                </c:pt>
                <c:pt idx="17">
                  <c:v>6.672505043193018E-4</c:v>
                </c:pt>
                <c:pt idx="18">
                  <c:v>8.0154497616980564E-4</c:v>
                </c:pt>
                <c:pt idx="19">
                  <c:v>1.0081754145289518E-3</c:v>
                </c:pt>
                <c:pt idx="20">
                  <c:v>1.234368632731525E-3</c:v>
                </c:pt>
                <c:pt idx="21">
                  <c:v>1.5570595843447139E-3</c:v>
                </c:pt>
                <c:pt idx="22">
                  <c:v>1.8190879477178444E-3</c:v>
                </c:pt>
                <c:pt idx="23">
                  <c:v>2.0459696218807499E-3</c:v>
                </c:pt>
                <c:pt idx="24">
                  <c:v>2.4081328922490488E-3</c:v>
                </c:pt>
                <c:pt idx="25">
                  <c:v>2.8112289192000748E-3</c:v>
                </c:pt>
                <c:pt idx="26">
                  <c:v>3.2582950084411788E-3</c:v>
                </c:pt>
                <c:pt idx="27">
                  <c:v>3.7096133256725732E-3</c:v>
                </c:pt>
                <c:pt idx="28">
                  <c:v>4.2654149592368257E-3</c:v>
                </c:pt>
                <c:pt idx="29">
                  <c:v>4.9669566449921159E-3</c:v>
                </c:pt>
                <c:pt idx="30">
                  <c:v>5.6849250924479915E-3</c:v>
                </c:pt>
                <c:pt idx="31">
                  <c:v>6.4728021929347209E-3</c:v>
                </c:pt>
                <c:pt idx="32">
                  <c:v>7.3842470139488265E-3</c:v>
                </c:pt>
                <c:pt idx="33">
                  <c:v>8.3853935968533511E-3</c:v>
                </c:pt>
                <c:pt idx="34">
                  <c:v>9.5006416308306783E-3</c:v>
                </c:pt>
                <c:pt idx="35">
                  <c:v>1.0660107773730849E-2</c:v>
                </c:pt>
                <c:pt idx="36">
                  <c:v>1.1945875212295013E-2</c:v>
                </c:pt>
                <c:pt idx="37">
                  <c:v>1.321240638137929E-2</c:v>
                </c:pt>
                <c:pt idx="38">
                  <c:v>1.4564817369338906E-2</c:v>
                </c:pt>
                <c:pt idx="39">
                  <c:v>1.6015105533717891E-2</c:v>
                </c:pt>
                <c:pt idx="40">
                  <c:v>1.743745048558925E-2</c:v>
                </c:pt>
                <c:pt idx="41">
                  <c:v>1.8968581603545549E-2</c:v>
                </c:pt>
                <c:pt idx="42">
                  <c:v>2.0534034275994907E-2</c:v>
                </c:pt>
                <c:pt idx="43">
                  <c:v>2.2186100782865543E-2</c:v>
                </c:pt>
                <c:pt idx="44">
                  <c:v>2.3861402678397418E-2</c:v>
                </c:pt>
                <c:pt idx="45">
                  <c:v>2.5555130895220546E-2</c:v>
                </c:pt>
                <c:pt idx="46">
                  <c:v>2.7271208619873595E-2</c:v>
                </c:pt>
                <c:pt idx="47">
                  <c:v>2.9065243857681979E-2</c:v>
                </c:pt>
                <c:pt idx="48">
                  <c:v>3.10840397178343E-2</c:v>
                </c:pt>
                <c:pt idx="49">
                  <c:v>3.3234452158638475E-2</c:v>
                </c:pt>
                <c:pt idx="50">
                  <c:v>3.5598994651810864E-2</c:v>
                </c:pt>
                <c:pt idx="51">
                  <c:v>3.8345225228873639E-2</c:v>
                </c:pt>
                <c:pt idx="52">
                  <c:v>4.1454413837964804E-2</c:v>
                </c:pt>
                <c:pt idx="53">
                  <c:v>4.5121707370781625E-2</c:v>
                </c:pt>
                <c:pt idx="54">
                  <c:v>4.9436959454499892E-2</c:v>
                </c:pt>
                <c:pt idx="55">
                  <c:v>5.4570006099922297E-2</c:v>
                </c:pt>
                <c:pt idx="56">
                  <c:v>6.0638796012017611E-2</c:v>
                </c:pt>
                <c:pt idx="57">
                  <c:v>6.7809874787072205E-2</c:v>
                </c:pt>
                <c:pt idx="58">
                  <c:v>7.6273833358222368E-2</c:v>
                </c:pt>
                <c:pt idx="59">
                  <c:v>8.6201520171506535E-2</c:v>
                </c:pt>
                <c:pt idx="60">
                  <c:v>9.7872367352000944E-2</c:v>
                </c:pt>
                <c:pt idx="61">
                  <c:v>0.11148379977068341</c:v>
                </c:pt>
                <c:pt idx="62">
                  <c:v>0.1272122342673892</c:v>
                </c:pt>
                <c:pt idx="63">
                  <c:v>0.14525104597215296</c:v>
                </c:pt>
                <c:pt idx="64">
                  <c:v>0.16568932918572365</c:v>
                </c:pt>
                <c:pt idx="65">
                  <c:v>0.18876525929731933</c:v>
                </c:pt>
                <c:pt idx="66">
                  <c:v>0.21449351661785884</c:v>
                </c:pt>
                <c:pt idx="67">
                  <c:v>0.24285461176905337</c:v>
                </c:pt>
                <c:pt idx="68">
                  <c:v>0.27388904216033433</c:v>
                </c:pt>
                <c:pt idx="69">
                  <c:v>0.30754998266204658</c:v>
                </c:pt>
                <c:pt idx="70">
                  <c:v>0.34377238431029117</c:v>
                </c:pt>
                <c:pt idx="71">
                  <c:v>0.38236894658644804</c:v>
                </c:pt>
                <c:pt idx="72">
                  <c:v>0.42305871871258738</c:v>
                </c:pt>
                <c:pt idx="73">
                  <c:v>0.46558099861549479</c:v>
                </c:pt>
                <c:pt idx="74">
                  <c:v>0.5094852526152468</c:v>
                </c:pt>
                <c:pt idx="75">
                  <c:v>0.55439434858651382</c:v>
                </c:pt>
                <c:pt idx="76">
                  <c:v>0.59989825025880372</c:v>
                </c:pt>
                <c:pt idx="77">
                  <c:v>0.64537684105019899</c:v>
                </c:pt>
                <c:pt idx="78">
                  <c:v>0.69027075049292941</c:v>
                </c:pt>
                <c:pt idx="79">
                  <c:v>0.73403326355967158</c:v>
                </c:pt>
                <c:pt idx="80">
                  <c:v>0.77608222998985021</c:v>
                </c:pt>
                <c:pt idx="81">
                  <c:v>0.81597724045589959</c:v>
                </c:pt>
                <c:pt idx="82">
                  <c:v>0.8530905851116336</c:v>
                </c:pt>
                <c:pt idx="83">
                  <c:v>0.88694135722005529</c:v>
                </c:pt>
                <c:pt idx="84">
                  <c:v>0.91695499978485751</c:v>
                </c:pt>
                <c:pt idx="85">
                  <c:v>0.94265313715713239</c:v>
                </c:pt>
                <c:pt idx="86">
                  <c:v>0.96395730560610693</c:v>
                </c:pt>
                <c:pt idx="87">
                  <c:v>0.98057389891340385</c:v>
                </c:pt>
                <c:pt idx="88">
                  <c:v>0.99218146889166181</c:v>
                </c:pt>
                <c:pt idx="89">
                  <c:v>0.99864333678405004</c:v>
                </c:pt>
                <c:pt idx="90">
                  <c:v>1</c:v>
                </c:pt>
                <c:pt idx="91">
                  <c:v>0.99635270206308979</c:v>
                </c:pt>
                <c:pt idx="92">
                  <c:v>0.98773940929466164</c:v>
                </c:pt>
                <c:pt idx="93">
                  <c:v>0.97443601029646632</c:v>
                </c:pt>
                <c:pt idx="94">
                  <c:v>0.95666270973228684</c:v>
                </c:pt>
                <c:pt idx="95">
                  <c:v>0.93486244801777829</c:v>
                </c:pt>
                <c:pt idx="96">
                  <c:v>0.90928327178570789</c:v>
                </c:pt>
                <c:pt idx="97">
                  <c:v>0.88039596342071491</c:v>
                </c:pt>
                <c:pt idx="98">
                  <c:v>0.84861815245756</c:v>
                </c:pt>
                <c:pt idx="99">
                  <c:v>0.81444086998559817</c:v>
                </c:pt>
                <c:pt idx="100">
                  <c:v>0.77823112377780079</c:v>
                </c:pt>
                <c:pt idx="101">
                  <c:v>0.74049513145205992</c:v>
                </c:pt>
                <c:pt idx="102">
                  <c:v>0.70176695259525124</c:v>
                </c:pt>
                <c:pt idx="103">
                  <c:v>0.66233513124957288</c:v>
                </c:pt>
                <c:pt idx="104">
                  <c:v>0.62266538762348544</c:v>
                </c:pt>
                <c:pt idx="105">
                  <c:v>0.58317282016366012</c:v>
                </c:pt>
                <c:pt idx="106">
                  <c:v>0.54413837964802692</c:v>
                </c:pt>
                <c:pt idx="107">
                  <c:v>0.50583542359024725</c:v>
                </c:pt>
                <c:pt idx="108">
                  <c:v>0.46861577323475589</c:v>
                </c:pt>
                <c:pt idx="109">
                  <c:v>0.43267432236444126</c:v>
                </c:pt>
                <c:pt idx="110">
                  <c:v>0.39814521864804464</c:v>
                </c:pt>
                <c:pt idx="111">
                  <c:v>0.3652360113089016</c:v>
                </c:pt>
                <c:pt idx="112">
                  <c:v>0.33402516407778537</c:v>
                </c:pt>
                <c:pt idx="113">
                  <c:v>0.30464682462343734</c:v>
                </c:pt>
                <c:pt idx="114">
                  <c:v>0.27704277791979992</c:v>
                </c:pt>
                <c:pt idx="115">
                  <c:v>0.25125706489962968</c:v>
                </c:pt>
                <c:pt idx="116">
                  <c:v>0.22712491172830288</c:v>
                </c:pt>
                <c:pt idx="117">
                  <c:v>0.20490777980546054</c:v>
                </c:pt>
                <c:pt idx="118">
                  <c:v>0.1845213838977238</c:v>
                </c:pt>
                <c:pt idx="119">
                  <c:v>0.16583866338300171</c:v>
                </c:pt>
                <c:pt idx="120">
                  <c:v>0.1487092716287805</c:v>
                </c:pt>
                <c:pt idx="121">
                  <c:v>0.13312865267649912</c:v>
                </c:pt>
                <c:pt idx="122">
                  <c:v>0.11903732595605525</c:v>
                </c:pt>
                <c:pt idx="123">
                  <c:v>0.10625786219237787</c:v>
                </c:pt>
                <c:pt idx="124">
                  <c:v>9.4738627188442046E-2</c:v>
                </c:pt>
                <c:pt idx="125">
                  <c:v>8.4391792187543502E-2</c:v>
                </c:pt>
                <c:pt idx="126">
                  <c:v>7.5123706930372305E-2</c:v>
                </c:pt>
                <c:pt idx="127">
                  <c:v>6.684907374831367E-2</c:v>
                </c:pt>
                <c:pt idx="128">
                  <c:v>5.946664911778924E-2</c:v>
                </c:pt>
                <c:pt idx="129">
                  <c:v>5.29364418469856E-2</c:v>
                </c:pt>
                <c:pt idx="130">
                  <c:v>4.7149868256864944E-2</c:v>
                </c:pt>
                <c:pt idx="131">
                  <c:v>4.1994294927446357E-2</c:v>
                </c:pt>
                <c:pt idx="132">
                  <c:v>3.7411000615054403E-2</c:v>
                </c:pt>
                <c:pt idx="133">
                  <c:v>3.3385558117579164E-2</c:v>
                </c:pt>
                <c:pt idx="134">
                  <c:v>2.968156380746519E-2</c:v>
                </c:pt>
                <c:pt idx="135">
                  <c:v>2.6514666389934369E-2</c:v>
                </c:pt>
                <c:pt idx="136">
                  <c:v>2.37829136367433E-2</c:v>
                </c:pt>
                <c:pt idx="137">
                  <c:v>2.1446769951934636E-2</c:v>
                </c:pt>
                <c:pt idx="138">
                  <c:v>1.9389501552822545E-2</c:v>
                </c:pt>
                <c:pt idx="139">
                  <c:v>1.7576356599938746E-2</c:v>
                </c:pt>
                <c:pt idx="140">
                  <c:v>1.5891613745833196E-2</c:v>
                </c:pt>
                <c:pt idx="141">
                  <c:v>1.4473445089309443E-2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8907840"/>
        <c:axId val="38908416"/>
      </c:scatterChart>
      <c:valAx>
        <c:axId val="38907840"/>
        <c:scaling>
          <c:logBase val="10"/>
          <c:orientation val="minMax"/>
          <c:min val="100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GB"/>
                  <a:t>MW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38908416"/>
        <c:crosses val="autoZero"/>
        <c:crossBetween val="midCat"/>
      </c:valAx>
      <c:valAx>
        <c:axId val="38908416"/>
        <c:scaling>
          <c:orientation val="minMax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GB" dirty="0"/>
                  <a:t>Normalised </a:t>
                </a:r>
                <a:r>
                  <a:rPr lang="en-GB" dirty="0" err="1"/>
                  <a:t>dw</a:t>
                </a:r>
                <a:r>
                  <a:rPr lang="en-GB" dirty="0"/>
                  <a:t>/</a:t>
                </a:r>
                <a:r>
                  <a:rPr lang="en-GB" dirty="0" err="1"/>
                  <a:t>dlogM</a:t>
                </a:r>
                <a:endParaRPr lang="en-GB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38907840"/>
        <c:crosses val="autoZero"/>
        <c:crossBetween val="midCat"/>
      </c:valAx>
    </c:plotArea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smoothMarker"/>
        <c:varyColors val="0"/>
        <c:ser>
          <c:idx val="0"/>
          <c:order val="0"/>
          <c:spPr>
            <a:ln>
              <a:solidFill>
                <a:srgbClr val="C00000"/>
              </a:solidFill>
            </a:ln>
          </c:spPr>
          <c:marker>
            <c:symbol val="none"/>
          </c:marker>
          <c:xVal>
            <c:numRef>
              <c:f>Sheet1!$E$15:$E$242</c:f>
              <c:numCache>
                <c:formatCode>General</c:formatCode>
                <c:ptCount val="228"/>
                <c:pt idx="0">
                  <c:v>79149</c:v>
                </c:pt>
                <c:pt idx="1">
                  <c:v>77776</c:v>
                </c:pt>
                <c:pt idx="2">
                  <c:v>76428</c:v>
                </c:pt>
                <c:pt idx="3">
                  <c:v>75105</c:v>
                </c:pt>
                <c:pt idx="4">
                  <c:v>73806</c:v>
                </c:pt>
                <c:pt idx="5">
                  <c:v>72531</c:v>
                </c:pt>
                <c:pt idx="6">
                  <c:v>71279</c:v>
                </c:pt>
                <c:pt idx="7">
                  <c:v>70050</c:v>
                </c:pt>
                <c:pt idx="8">
                  <c:v>68844</c:v>
                </c:pt>
                <c:pt idx="9">
                  <c:v>67659</c:v>
                </c:pt>
                <c:pt idx="10">
                  <c:v>66496</c:v>
                </c:pt>
                <c:pt idx="11">
                  <c:v>65354</c:v>
                </c:pt>
                <c:pt idx="12">
                  <c:v>64233</c:v>
                </c:pt>
                <c:pt idx="13">
                  <c:v>63133</c:v>
                </c:pt>
                <c:pt idx="14">
                  <c:v>62052</c:v>
                </c:pt>
                <c:pt idx="15">
                  <c:v>60990</c:v>
                </c:pt>
                <c:pt idx="16">
                  <c:v>59948</c:v>
                </c:pt>
                <c:pt idx="17">
                  <c:v>58925</c:v>
                </c:pt>
                <c:pt idx="18">
                  <c:v>57920</c:v>
                </c:pt>
                <c:pt idx="19">
                  <c:v>56934</c:v>
                </c:pt>
                <c:pt idx="20">
                  <c:v>55965</c:v>
                </c:pt>
                <c:pt idx="21">
                  <c:v>55013</c:v>
                </c:pt>
                <c:pt idx="22">
                  <c:v>54079</c:v>
                </c:pt>
                <c:pt idx="23">
                  <c:v>53161</c:v>
                </c:pt>
                <c:pt idx="24">
                  <c:v>52260</c:v>
                </c:pt>
                <c:pt idx="25">
                  <c:v>51375</c:v>
                </c:pt>
                <c:pt idx="26">
                  <c:v>50506</c:v>
                </c:pt>
                <c:pt idx="27">
                  <c:v>49652</c:v>
                </c:pt>
                <c:pt idx="28">
                  <c:v>48814</c:v>
                </c:pt>
                <c:pt idx="29">
                  <c:v>47990</c:v>
                </c:pt>
                <c:pt idx="30">
                  <c:v>47181</c:v>
                </c:pt>
                <c:pt idx="31">
                  <c:v>46387</c:v>
                </c:pt>
                <c:pt idx="32">
                  <c:v>45606</c:v>
                </c:pt>
                <c:pt idx="33">
                  <c:v>44840</c:v>
                </c:pt>
                <c:pt idx="34">
                  <c:v>44087</c:v>
                </c:pt>
                <c:pt idx="35">
                  <c:v>43347</c:v>
                </c:pt>
                <c:pt idx="36">
                  <c:v>42620</c:v>
                </c:pt>
                <c:pt idx="37">
                  <c:v>41907</c:v>
                </c:pt>
                <c:pt idx="38">
                  <c:v>41206</c:v>
                </c:pt>
                <c:pt idx="39">
                  <c:v>40517</c:v>
                </c:pt>
                <c:pt idx="40">
                  <c:v>39840</c:v>
                </c:pt>
                <c:pt idx="41">
                  <c:v>39175</c:v>
                </c:pt>
                <c:pt idx="42">
                  <c:v>38522</c:v>
                </c:pt>
                <c:pt idx="43">
                  <c:v>37881</c:v>
                </c:pt>
                <c:pt idx="44">
                  <c:v>37251</c:v>
                </c:pt>
                <c:pt idx="45">
                  <c:v>36631</c:v>
                </c:pt>
                <c:pt idx="46">
                  <c:v>36023</c:v>
                </c:pt>
                <c:pt idx="47">
                  <c:v>35425</c:v>
                </c:pt>
                <c:pt idx="48">
                  <c:v>34838</c:v>
                </c:pt>
                <c:pt idx="49">
                  <c:v>34260</c:v>
                </c:pt>
                <c:pt idx="50">
                  <c:v>33693</c:v>
                </c:pt>
                <c:pt idx="51">
                  <c:v>33136</c:v>
                </c:pt>
                <c:pt idx="52">
                  <c:v>32589</c:v>
                </c:pt>
                <c:pt idx="53">
                  <c:v>32051</c:v>
                </c:pt>
                <c:pt idx="54">
                  <c:v>31522</c:v>
                </c:pt>
                <c:pt idx="55">
                  <c:v>31002</c:v>
                </c:pt>
                <c:pt idx="56">
                  <c:v>30492</c:v>
                </c:pt>
                <c:pt idx="57">
                  <c:v>29990</c:v>
                </c:pt>
                <c:pt idx="58">
                  <c:v>29497</c:v>
                </c:pt>
                <c:pt idx="59">
                  <c:v>29013</c:v>
                </c:pt>
                <c:pt idx="60">
                  <c:v>28537</c:v>
                </c:pt>
                <c:pt idx="61">
                  <c:v>28069</c:v>
                </c:pt>
                <c:pt idx="62">
                  <c:v>27609</c:v>
                </c:pt>
                <c:pt idx="63">
                  <c:v>27157</c:v>
                </c:pt>
                <c:pt idx="64">
                  <c:v>26713</c:v>
                </c:pt>
                <c:pt idx="65">
                  <c:v>26276</c:v>
                </c:pt>
                <c:pt idx="66">
                  <c:v>25847</c:v>
                </c:pt>
                <c:pt idx="67">
                  <c:v>25425</c:v>
                </c:pt>
                <c:pt idx="68">
                  <c:v>25011</c:v>
                </c:pt>
                <c:pt idx="69">
                  <c:v>24603</c:v>
                </c:pt>
                <c:pt idx="70">
                  <c:v>24203</c:v>
                </c:pt>
                <c:pt idx="71">
                  <c:v>23809</c:v>
                </c:pt>
                <c:pt idx="72">
                  <c:v>23422</c:v>
                </c:pt>
                <c:pt idx="73">
                  <c:v>23042</c:v>
                </c:pt>
                <c:pt idx="74">
                  <c:v>22668</c:v>
                </c:pt>
                <c:pt idx="75">
                  <c:v>22300</c:v>
                </c:pt>
                <c:pt idx="76">
                  <c:v>21939</c:v>
                </c:pt>
                <c:pt idx="77">
                  <c:v>21584</c:v>
                </c:pt>
                <c:pt idx="78">
                  <c:v>21235</c:v>
                </c:pt>
                <c:pt idx="79">
                  <c:v>20891</c:v>
                </c:pt>
                <c:pt idx="80">
                  <c:v>20554</c:v>
                </c:pt>
                <c:pt idx="81">
                  <c:v>20222</c:v>
                </c:pt>
                <c:pt idx="82">
                  <c:v>19896</c:v>
                </c:pt>
                <c:pt idx="83">
                  <c:v>19575</c:v>
                </c:pt>
                <c:pt idx="84">
                  <c:v>19260</c:v>
                </c:pt>
                <c:pt idx="85">
                  <c:v>18950</c:v>
                </c:pt>
                <c:pt idx="86">
                  <c:v>18646</c:v>
                </c:pt>
                <c:pt idx="87">
                  <c:v>18346</c:v>
                </c:pt>
                <c:pt idx="88">
                  <c:v>18051</c:v>
                </c:pt>
                <c:pt idx="89">
                  <c:v>17762</c:v>
                </c:pt>
                <c:pt idx="90">
                  <c:v>17477</c:v>
                </c:pt>
                <c:pt idx="91">
                  <c:v>17197</c:v>
                </c:pt>
                <c:pt idx="92">
                  <c:v>16922</c:v>
                </c:pt>
                <c:pt idx="93">
                  <c:v>16651</c:v>
                </c:pt>
                <c:pt idx="94">
                  <c:v>16385</c:v>
                </c:pt>
                <c:pt idx="95">
                  <c:v>16123</c:v>
                </c:pt>
                <c:pt idx="96">
                  <c:v>15865</c:v>
                </c:pt>
                <c:pt idx="97">
                  <c:v>15612</c:v>
                </c:pt>
                <c:pt idx="98">
                  <c:v>15363</c:v>
                </c:pt>
                <c:pt idx="99">
                  <c:v>15118</c:v>
                </c:pt>
                <c:pt idx="100">
                  <c:v>14878</c:v>
                </c:pt>
                <c:pt idx="101">
                  <c:v>14641</c:v>
                </c:pt>
                <c:pt idx="102">
                  <c:v>14408</c:v>
                </c:pt>
                <c:pt idx="103">
                  <c:v>14179</c:v>
                </c:pt>
                <c:pt idx="104">
                  <c:v>13954</c:v>
                </c:pt>
                <c:pt idx="105">
                  <c:v>13733</c:v>
                </c:pt>
                <c:pt idx="106">
                  <c:v>13515</c:v>
                </c:pt>
                <c:pt idx="107">
                  <c:v>13301</c:v>
                </c:pt>
                <c:pt idx="108">
                  <c:v>13090</c:v>
                </c:pt>
                <c:pt idx="109">
                  <c:v>12883</c:v>
                </c:pt>
                <c:pt idx="110">
                  <c:v>12679</c:v>
                </c:pt>
                <c:pt idx="111">
                  <c:v>12478</c:v>
                </c:pt>
                <c:pt idx="112">
                  <c:v>12281</c:v>
                </c:pt>
                <c:pt idx="113">
                  <c:v>12087</c:v>
                </c:pt>
                <c:pt idx="114">
                  <c:v>11897</c:v>
                </c:pt>
                <c:pt idx="115">
                  <c:v>11709</c:v>
                </c:pt>
                <c:pt idx="116">
                  <c:v>11525</c:v>
                </c:pt>
                <c:pt idx="117">
                  <c:v>11343</c:v>
                </c:pt>
                <c:pt idx="118">
                  <c:v>11164</c:v>
                </c:pt>
                <c:pt idx="119">
                  <c:v>10989</c:v>
                </c:pt>
                <c:pt idx="120">
                  <c:v>10816</c:v>
                </c:pt>
                <c:pt idx="121">
                  <c:v>10646</c:v>
                </c:pt>
                <c:pt idx="122">
                  <c:v>10479</c:v>
                </c:pt>
                <c:pt idx="123">
                  <c:v>10314</c:v>
                </c:pt>
                <c:pt idx="124">
                  <c:v>10153</c:v>
                </c:pt>
                <c:pt idx="125">
                  <c:v>9993</c:v>
                </c:pt>
                <c:pt idx="126">
                  <c:v>9837</c:v>
                </c:pt>
                <c:pt idx="127">
                  <c:v>9683</c:v>
                </c:pt>
                <c:pt idx="128">
                  <c:v>9531</c:v>
                </c:pt>
                <c:pt idx="129">
                  <c:v>9382</c:v>
                </c:pt>
                <c:pt idx="130">
                  <c:v>9235</c:v>
                </c:pt>
                <c:pt idx="131">
                  <c:v>9091</c:v>
                </c:pt>
                <c:pt idx="132">
                  <c:v>8949</c:v>
                </c:pt>
                <c:pt idx="133">
                  <c:v>8809</c:v>
                </c:pt>
                <c:pt idx="134">
                  <c:v>8672</c:v>
                </c:pt>
                <c:pt idx="135">
                  <c:v>8537</c:v>
                </c:pt>
                <c:pt idx="136">
                  <c:v>8404</c:v>
                </c:pt>
                <c:pt idx="137">
                  <c:v>8273</c:v>
                </c:pt>
                <c:pt idx="138">
                  <c:v>8144</c:v>
                </c:pt>
                <c:pt idx="139">
                  <c:v>8017</c:v>
                </c:pt>
                <c:pt idx="140">
                  <c:v>7893</c:v>
                </c:pt>
                <c:pt idx="141">
                  <c:v>7770</c:v>
                </c:pt>
                <c:pt idx="142">
                  <c:v>7649</c:v>
                </c:pt>
                <c:pt idx="143">
                  <c:v>7530</c:v>
                </c:pt>
                <c:pt idx="144">
                  <c:v>7414</c:v>
                </c:pt>
                <c:pt idx="145">
                  <c:v>7298</c:v>
                </c:pt>
                <c:pt idx="146">
                  <c:v>7185</c:v>
                </c:pt>
                <c:pt idx="147">
                  <c:v>7074</c:v>
                </c:pt>
                <c:pt idx="148">
                  <c:v>6964</c:v>
                </c:pt>
                <c:pt idx="149">
                  <c:v>6856</c:v>
                </c:pt>
                <c:pt idx="150">
                  <c:v>6750</c:v>
                </c:pt>
                <c:pt idx="151">
                  <c:v>6646</c:v>
                </c:pt>
                <c:pt idx="152">
                  <c:v>6543</c:v>
                </c:pt>
                <c:pt idx="153">
                  <c:v>6442</c:v>
                </c:pt>
                <c:pt idx="154">
                  <c:v>6342</c:v>
                </c:pt>
                <c:pt idx="155">
                  <c:v>6244</c:v>
                </c:pt>
                <c:pt idx="156">
                  <c:v>6148</c:v>
                </c:pt>
                <c:pt idx="157">
                  <c:v>6053</c:v>
                </c:pt>
                <c:pt idx="158">
                  <c:v>5960</c:v>
                </c:pt>
                <c:pt idx="159">
                  <c:v>5868</c:v>
                </c:pt>
                <c:pt idx="160">
                  <c:v>5777</c:v>
                </c:pt>
                <c:pt idx="161">
                  <c:v>5688</c:v>
                </c:pt>
                <c:pt idx="162">
                  <c:v>5601</c:v>
                </c:pt>
                <c:pt idx="163">
                  <c:v>5515</c:v>
                </c:pt>
                <c:pt idx="164">
                  <c:v>5430</c:v>
                </c:pt>
                <c:pt idx="165">
                  <c:v>5346</c:v>
                </c:pt>
                <c:pt idx="166">
                  <c:v>5264</c:v>
                </c:pt>
                <c:pt idx="167">
                  <c:v>5183</c:v>
                </c:pt>
                <c:pt idx="168">
                  <c:v>5103</c:v>
                </c:pt>
                <c:pt idx="169">
                  <c:v>5025</c:v>
                </c:pt>
                <c:pt idx="170">
                  <c:v>4948</c:v>
                </c:pt>
                <c:pt idx="171">
                  <c:v>4872</c:v>
                </c:pt>
                <c:pt idx="172">
                  <c:v>4797</c:v>
                </c:pt>
                <c:pt idx="173">
                  <c:v>4724</c:v>
                </c:pt>
                <c:pt idx="174">
                  <c:v>4651</c:v>
                </c:pt>
                <c:pt idx="175">
                  <c:v>4580</c:v>
                </c:pt>
                <c:pt idx="176">
                  <c:v>4510</c:v>
                </c:pt>
                <c:pt idx="177">
                  <c:v>4441</c:v>
                </c:pt>
                <c:pt idx="178">
                  <c:v>4373</c:v>
                </c:pt>
                <c:pt idx="179">
                  <c:v>4306</c:v>
                </c:pt>
                <c:pt idx="180">
                  <c:v>4240</c:v>
                </c:pt>
                <c:pt idx="181">
                  <c:v>4175</c:v>
                </c:pt>
                <c:pt idx="182">
                  <c:v>4111</c:v>
                </c:pt>
                <c:pt idx="183">
                  <c:v>4048</c:v>
                </c:pt>
                <c:pt idx="184">
                  <c:v>3986</c:v>
                </c:pt>
                <c:pt idx="185">
                  <c:v>3926</c:v>
                </c:pt>
                <c:pt idx="186">
                  <c:v>3866</c:v>
                </c:pt>
                <c:pt idx="187">
                  <c:v>3807</c:v>
                </c:pt>
                <c:pt idx="188">
                  <c:v>3748</c:v>
                </c:pt>
                <c:pt idx="189">
                  <c:v>3691</c:v>
                </c:pt>
                <c:pt idx="190">
                  <c:v>3635</c:v>
                </c:pt>
                <c:pt idx="191">
                  <c:v>3579</c:v>
                </c:pt>
                <c:pt idx="192">
                  <c:v>3525</c:v>
                </c:pt>
                <c:pt idx="193">
                  <c:v>3471</c:v>
                </c:pt>
                <c:pt idx="194">
                  <c:v>3418</c:v>
                </c:pt>
                <c:pt idx="195">
                  <c:v>3366</c:v>
                </c:pt>
                <c:pt idx="196">
                  <c:v>3315</c:v>
                </c:pt>
                <c:pt idx="197">
                  <c:v>3264</c:v>
                </c:pt>
                <c:pt idx="198">
                  <c:v>3215</c:v>
                </c:pt>
                <c:pt idx="199">
                  <c:v>3166</c:v>
                </c:pt>
                <c:pt idx="200">
                  <c:v>3118</c:v>
                </c:pt>
                <c:pt idx="201">
                  <c:v>3070</c:v>
                </c:pt>
                <c:pt idx="202">
                  <c:v>3023</c:v>
                </c:pt>
                <c:pt idx="203">
                  <c:v>2977</c:v>
                </c:pt>
                <c:pt idx="204">
                  <c:v>2932</c:v>
                </c:pt>
                <c:pt idx="205">
                  <c:v>2887</c:v>
                </c:pt>
                <c:pt idx="206">
                  <c:v>2844</c:v>
                </c:pt>
                <c:pt idx="207">
                  <c:v>2800</c:v>
                </c:pt>
                <c:pt idx="208">
                  <c:v>2758</c:v>
                </c:pt>
                <c:pt idx="209">
                  <c:v>2716</c:v>
                </c:pt>
                <c:pt idx="210">
                  <c:v>2675</c:v>
                </c:pt>
                <c:pt idx="211">
                  <c:v>2634</c:v>
                </c:pt>
                <c:pt idx="212">
                  <c:v>2594</c:v>
                </c:pt>
                <c:pt idx="213">
                  <c:v>2555</c:v>
                </c:pt>
                <c:pt idx="214">
                  <c:v>2516</c:v>
                </c:pt>
                <c:pt idx="215">
                  <c:v>2478</c:v>
                </c:pt>
                <c:pt idx="216">
                  <c:v>2440</c:v>
                </c:pt>
                <c:pt idx="217">
                  <c:v>2403</c:v>
                </c:pt>
                <c:pt idx="218">
                  <c:v>2367</c:v>
                </c:pt>
                <c:pt idx="219">
                  <c:v>2331</c:v>
                </c:pt>
                <c:pt idx="220">
                  <c:v>2295</c:v>
                </c:pt>
                <c:pt idx="221">
                  <c:v>2260</c:v>
                </c:pt>
                <c:pt idx="222">
                  <c:v>2226</c:v>
                </c:pt>
                <c:pt idx="223">
                  <c:v>2192</c:v>
                </c:pt>
                <c:pt idx="224">
                  <c:v>2159</c:v>
                </c:pt>
                <c:pt idx="225">
                  <c:v>2126</c:v>
                </c:pt>
                <c:pt idx="226">
                  <c:v>2094</c:v>
                </c:pt>
                <c:pt idx="227">
                  <c:v>2062</c:v>
                </c:pt>
              </c:numCache>
            </c:numRef>
          </c:xVal>
          <c:yVal>
            <c:numRef>
              <c:f>Sheet1!$K$15:$K$242</c:f>
              <c:numCache>
                <c:formatCode>General</c:formatCode>
                <c:ptCount val="22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7.7522948816324209E-6</c:v>
                </c:pt>
                <c:pt idx="7">
                  <c:v>1.9578935402279253E-5</c:v>
                </c:pt>
                <c:pt idx="8">
                  <c:v>4.6086622900503027E-5</c:v>
                </c:pt>
                <c:pt idx="9">
                  <c:v>6.4793815897916843E-5</c:v>
                </c:pt>
                <c:pt idx="10">
                  <c:v>7.9088583851990787E-5</c:v>
                </c:pt>
                <c:pt idx="11">
                  <c:v>1.0677750305510557E-4</c:v>
                </c:pt>
                <c:pt idx="12">
                  <c:v>1.5280643419444682E-4</c:v>
                </c:pt>
                <c:pt idx="13">
                  <c:v>1.841964361838179E-4</c:v>
                </c:pt>
                <c:pt idx="14">
                  <c:v>2.1475544945576491E-4</c:v>
                </c:pt>
                <c:pt idx="15">
                  <c:v>2.5551396822690199E-4</c:v>
                </c:pt>
                <c:pt idx="16">
                  <c:v>3.1083070452155628E-4</c:v>
                </c:pt>
                <c:pt idx="17">
                  <c:v>3.6311990223662148E-4</c:v>
                </c:pt>
                <c:pt idx="18">
                  <c:v>4.3450137834995879E-4</c:v>
                </c:pt>
                <c:pt idx="19">
                  <c:v>5.2294313240685479E-4</c:v>
                </c:pt>
                <c:pt idx="20">
                  <c:v>6.203967374314378E-4</c:v>
                </c:pt>
                <c:pt idx="21">
                  <c:v>7.4323755932588747E-4</c:v>
                </c:pt>
                <c:pt idx="22">
                  <c:v>9.0129877511580978E-4</c:v>
                </c:pt>
                <c:pt idx="23">
                  <c:v>1.0535055560292154E-3</c:v>
                </c:pt>
                <c:pt idx="24">
                  <c:v>1.2227015659192315E-3</c:v>
                </c:pt>
                <c:pt idx="25">
                  <c:v>1.4247477761673347E-3</c:v>
                </c:pt>
                <c:pt idx="26">
                  <c:v>1.6390854576974452E-3</c:v>
                </c:pt>
                <c:pt idx="27">
                  <c:v>1.8802313354363827E-3</c:v>
                </c:pt>
                <c:pt idx="28">
                  <c:v>2.1530934720209167E-3</c:v>
                </c:pt>
                <c:pt idx="29">
                  <c:v>2.4492966152272148E-3</c:v>
                </c:pt>
                <c:pt idx="30">
                  <c:v>2.7749509762128059E-3</c:v>
                </c:pt>
                <c:pt idx="31">
                  <c:v>3.1501406769545571E-3</c:v>
                </c:pt>
                <c:pt idx="32">
                  <c:v>3.5438940517804876E-3</c:v>
                </c:pt>
                <c:pt idx="33">
                  <c:v>4.0025577628101288E-3</c:v>
                </c:pt>
                <c:pt idx="34">
                  <c:v>4.501889902520817E-3</c:v>
                </c:pt>
                <c:pt idx="35">
                  <c:v>5.0598800693437912E-3</c:v>
                </c:pt>
                <c:pt idx="36">
                  <c:v>5.6771534941881946E-3</c:v>
                </c:pt>
                <c:pt idx="37">
                  <c:v>6.3651916901128255E-3</c:v>
                </c:pt>
                <c:pt idx="38">
                  <c:v>7.1321794981100981E-3</c:v>
                </c:pt>
                <c:pt idx="39">
                  <c:v>7.9822093386762161E-3</c:v>
                </c:pt>
                <c:pt idx="40">
                  <c:v>8.9440134140449604E-3</c:v>
                </c:pt>
                <c:pt idx="41">
                  <c:v>1.0036092875209594E-2</c:v>
                </c:pt>
                <c:pt idx="42">
                  <c:v>1.1259101372666041E-2</c:v>
                </c:pt>
                <c:pt idx="43">
                  <c:v>1.2622104754596868E-2</c:v>
                </c:pt>
                <c:pt idx="44">
                  <c:v>1.4134993037201239E-2</c:v>
                </c:pt>
                <c:pt idx="45">
                  <c:v>1.5839969306846276E-2</c:v>
                </c:pt>
                <c:pt idx="46">
                  <c:v>1.773683462642453E-2</c:v>
                </c:pt>
                <c:pt idx="47">
                  <c:v>1.9811578139653847E-2</c:v>
                </c:pt>
                <c:pt idx="48">
                  <c:v>2.2080995822320742E-2</c:v>
                </c:pt>
                <c:pt idx="49">
                  <c:v>2.4544149828061499E-2</c:v>
                </c:pt>
                <c:pt idx="50">
                  <c:v>2.7192144826214227E-2</c:v>
                </c:pt>
                <c:pt idx="51">
                  <c:v>3.0038934833887514E-2</c:v>
                </c:pt>
                <c:pt idx="52">
                  <c:v>3.3068746980418909E-2</c:v>
                </c:pt>
                <c:pt idx="53">
                  <c:v>3.6227868246795691E-2</c:v>
                </c:pt>
                <c:pt idx="54">
                  <c:v>3.9536476539631112E-2</c:v>
                </c:pt>
                <c:pt idx="55">
                  <c:v>4.294370079859039E-2</c:v>
                </c:pt>
                <c:pt idx="56">
                  <c:v>4.6426521158382361E-2</c:v>
                </c:pt>
                <c:pt idx="57">
                  <c:v>4.9900247250404976E-2</c:v>
                </c:pt>
                <c:pt idx="58">
                  <c:v>5.3371983971353058E-2</c:v>
                </c:pt>
                <c:pt idx="59">
                  <c:v>5.6784039560064802E-2</c:v>
                </c:pt>
                <c:pt idx="60">
                  <c:v>6.0109983800835536E-2</c:v>
                </c:pt>
                <c:pt idx="61">
                  <c:v>6.3314292210191261E-2</c:v>
                </c:pt>
                <c:pt idx="62">
                  <c:v>6.6353767016227583E-2</c:v>
                </c:pt>
                <c:pt idx="63">
                  <c:v>6.9195725694148405E-2</c:v>
                </c:pt>
                <c:pt idx="64">
                  <c:v>7.1814874811720233E-2</c:v>
                </c:pt>
                <c:pt idx="65">
                  <c:v>7.4204962059851651E-2</c:v>
                </c:pt>
                <c:pt idx="66">
                  <c:v>7.6343251769119283E-2</c:v>
                </c:pt>
                <c:pt idx="67">
                  <c:v>7.8245658908119478E-2</c:v>
                </c:pt>
                <c:pt idx="68">
                  <c:v>7.9946571176855094E-2</c:v>
                </c:pt>
                <c:pt idx="69">
                  <c:v>8.1431778781936512E-2</c:v>
                </c:pt>
                <c:pt idx="70">
                  <c:v>8.2759826072128909E-2</c:v>
                </c:pt>
                <c:pt idx="71">
                  <c:v>8.3965100747435129E-2</c:v>
                </c:pt>
                <c:pt idx="72">
                  <c:v>8.5134850939267342E-2</c:v>
                </c:pt>
                <c:pt idx="73">
                  <c:v>8.6327905192258497E-2</c:v>
                </c:pt>
                <c:pt idx="74">
                  <c:v>8.763634296757325E-2</c:v>
                </c:pt>
                <c:pt idx="75">
                  <c:v>8.9147980788359338E-2</c:v>
                </c:pt>
                <c:pt idx="76">
                  <c:v>9.0980191548014899E-2</c:v>
                </c:pt>
                <c:pt idx="77">
                  <c:v>9.3255747861426097E-2</c:v>
                </c:pt>
                <c:pt idx="78">
                  <c:v>9.6103106260834972E-2</c:v>
                </c:pt>
                <c:pt idx="79">
                  <c:v>9.9662375309063009E-2</c:v>
                </c:pt>
                <c:pt idx="80">
                  <c:v>0.10408503140364339</c:v>
                </c:pt>
                <c:pt idx="81">
                  <c:v>0.1095049307983062</c:v>
                </c:pt>
                <c:pt idx="82">
                  <c:v>0.11614431466166482</c:v>
                </c:pt>
                <c:pt idx="83">
                  <c:v>0.12406059055901326</c:v>
                </c:pt>
                <c:pt idx="84">
                  <c:v>0.13344530650524342</c:v>
                </c:pt>
                <c:pt idx="85">
                  <c:v>0.14442151931110922</c:v>
                </c:pt>
                <c:pt idx="86">
                  <c:v>0.15713786341546593</c:v>
                </c:pt>
                <c:pt idx="87">
                  <c:v>0.17170347003154574</c:v>
                </c:pt>
                <c:pt idx="88">
                  <c:v>0.18818853553869325</c:v>
                </c:pt>
                <c:pt idx="89">
                  <c:v>0.20667206638815472</c:v>
                </c:pt>
                <c:pt idx="90">
                  <c:v>0.22723733196919316</c:v>
                </c:pt>
                <c:pt idx="91">
                  <c:v>0.2498959843123881</c:v>
                </c:pt>
                <c:pt idx="92">
                  <c:v>0.27463523460368888</c:v>
                </c:pt>
                <c:pt idx="93">
                  <c:v>0.30140392758689294</c:v>
                </c:pt>
                <c:pt idx="94">
                  <c:v>0.33012760394463869</c:v>
                </c:pt>
                <c:pt idx="95">
                  <c:v>0.36069855344303298</c:v>
                </c:pt>
                <c:pt idx="96">
                  <c:v>0.39297183618950177</c:v>
                </c:pt>
                <c:pt idx="97">
                  <c:v>0.42679114445675959</c:v>
                </c:pt>
                <c:pt idx="98">
                  <c:v>0.46196890897206355</c:v>
                </c:pt>
                <c:pt idx="99">
                  <c:v>0.49830335066928128</c:v>
                </c:pt>
                <c:pt idx="100">
                  <c:v>0.53555290306078951</c:v>
                </c:pt>
                <c:pt idx="101">
                  <c:v>0.57343905419615204</c:v>
                </c:pt>
                <c:pt idx="102">
                  <c:v>0.61168045016625461</c:v>
                </c:pt>
                <c:pt idx="103">
                  <c:v>0.64995310768181425</c:v>
                </c:pt>
                <c:pt idx="104">
                  <c:v>0.68793304345354822</c:v>
                </c:pt>
                <c:pt idx="105">
                  <c:v>0.72528490635746157</c:v>
                </c:pt>
                <c:pt idx="106">
                  <c:v>0.76167902918691566</c:v>
                </c:pt>
                <c:pt idx="107">
                  <c:v>0.79917867394208086</c:v>
                </c:pt>
                <c:pt idx="108">
                  <c:v>0.83342711796970481</c:v>
                </c:pt>
                <c:pt idx="109">
                  <c:v>0.86464603404666496</c:v>
                </c:pt>
                <c:pt idx="110">
                  <c:v>0.89344360133003664</c:v>
                </c:pt>
                <c:pt idx="111">
                  <c:v>0.9194702589024355</c:v>
                </c:pt>
                <c:pt idx="112">
                  <c:v>0.94237928780515534</c:v>
                </c:pt>
                <c:pt idx="113">
                  <c:v>0.96185807258362466</c:v>
                </c:pt>
                <c:pt idx="114">
                  <c:v>0.97759399778327227</c:v>
                </c:pt>
                <c:pt idx="115">
                  <c:v>0.98936539062722029</c:v>
                </c:pt>
                <c:pt idx="116">
                  <c:v>0.99685963566089753</c:v>
                </c:pt>
                <c:pt idx="117">
                  <c:v>1</c:v>
                </c:pt>
                <c:pt idx="118">
                  <c:v>0.99864438571063185</c:v>
                </c:pt>
                <c:pt idx="119">
                  <c:v>0.99278142495808119</c:v>
                </c:pt>
                <c:pt idx="120">
                  <c:v>0.98236848836217916</c:v>
                </c:pt>
                <c:pt idx="121">
                  <c:v>0.96753346406343244</c:v>
                </c:pt>
                <c:pt idx="122">
                  <c:v>0.94842129195441494</c:v>
                </c:pt>
                <c:pt idx="123">
                  <c:v>0.92532753573763038</c:v>
                </c:pt>
                <c:pt idx="124">
                  <c:v>0.89852786540483698</c:v>
                </c:pt>
                <c:pt idx="125">
                  <c:v>0.86839457754284244</c:v>
                </c:pt>
                <c:pt idx="126">
                  <c:v>0.83533691420126743</c:v>
                </c:pt>
                <c:pt idx="127">
                  <c:v>0.79978969505783393</c:v>
                </c:pt>
                <c:pt idx="128">
                  <c:v>0.76225310483985564</c:v>
                </c:pt>
                <c:pt idx="129">
                  <c:v>0.72319890868786763</c:v>
                </c:pt>
                <c:pt idx="130">
                  <c:v>0.68312160741182826</c:v>
                </c:pt>
                <c:pt idx="131">
                  <c:v>0.64249865006962792</c:v>
                </c:pt>
                <c:pt idx="132">
                  <c:v>0.60179611788444598</c:v>
                </c:pt>
                <c:pt idx="133">
                  <c:v>0.56145167249268191</c:v>
                </c:pt>
                <c:pt idx="134">
                  <c:v>0.52183761048114363</c:v>
                </c:pt>
                <c:pt idx="135">
                  <c:v>0.48332054451928269</c:v>
                </c:pt>
                <c:pt idx="136">
                  <c:v>0.44615625088811212</c:v>
                </c:pt>
                <c:pt idx="137">
                  <c:v>0.4105862960752551</c:v>
                </c:pt>
                <c:pt idx="138">
                  <c:v>0.37677267172535311</c:v>
                </c:pt>
                <c:pt idx="139">
                  <c:v>0.34485747577230225</c:v>
                </c:pt>
                <c:pt idx="140">
                  <c:v>0.31490038934833886</c:v>
                </c:pt>
                <c:pt idx="141">
                  <c:v>0.28693835791627587</c:v>
                </c:pt>
                <c:pt idx="142">
                  <c:v>0.26094893000255776</c:v>
                </c:pt>
                <c:pt idx="143">
                  <c:v>0.23686844573279905</c:v>
                </c:pt>
                <c:pt idx="144">
                  <c:v>0.21469065279790833</c:v>
                </c:pt>
                <c:pt idx="145">
                  <c:v>0.1943041464177111</c:v>
                </c:pt>
                <c:pt idx="146">
                  <c:v>0.17564867706823545</c:v>
                </c:pt>
                <c:pt idx="147">
                  <c:v>0.15860601926847984</c:v>
                </c:pt>
                <c:pt idx="148">
                  <c:v>0.14307357831017137</c:v>
                </c:pt>
                <c:pt idx="149">
                  <c:v>0.12898172620570098</c:v>
                </c:pt>
                <c:pt idx="150">
                  <c:v>0.1161954699178674</c:v>
                </c:pt>
                <c:pt idx="151">
                  <c:v>0.1046267087276551</c:v>
                </c:pt>
                <c:pt idx="152">
                  <c:v>9.4197288771421278E-2</c:v>
                </c:pt>
                <c:pt idx="153">
                  <c:v>8.479978401114048E-2</c:v>
                </c:pt>
                <c:pt idx="154">
                  <c:v>7.63281893881263E-2</c:v>
                </c:pt>
                <c:pt idx="155">
                  <c:v>6.8721118594935626E-2</c:v>
                </c:pt>
                <c:pt idx="156">
                  <c:v>6.1888197345610595E-2</c:v>
                </c:pt>
                <c:pt idx="157">
                  <c:v>5.5760366044277712E-2</c:v>
                </c:pt>
                <c:pt idx="158">
                  <c:v>5.0285901042998835E-2</c:v>
                </c:pt>
                <c:pt idx="159">
                  <c:v>4.5389490436809045E-2</c:v>
                </c:pt>
                <c:pt idx="160">
                  <c:v>4.1010316310000849E-2</c:v>
                </c:pt>
                <c:pt idx="161">
                  <c:v>3.7119106488191667E-2</c:v>
                </c:pt>
                <c:pt idx="162">
                  <c:v>3.3644812004433457E-2</c:v>
                </c:pt>
                <c:pt idx="163">
                  <c:v>3.0537414385994829E-2</c:v>
                </c:pt>
                <c:pt idx="164">
                  <c:v>2.7755790490806263E-2</c:v>
                </c:pt>
                <c:pt idx="165">
                  <c:v>2.527831301332879E-2</c:v>
                </c:pt>
                <c:pt idx="166">
                  <c:v>2.3066956546451814E-2</c:v>
                </c:pt>
                <c:pt idx="167">
                  <c:v>2.1099496973314008E-2</c:v>
                </c:pt>
                <c:pt idx="168">
                  <c:v>1.9327450478870037E-2</c:v>
                </c:pt>
                <c:pt idx="169">
                  <c:v>1.7732713786341548E-2</c:v>
                </c:pt>
                <c:pt idx="170">
                  <c:v>1.633850569812715E-2</c:v>
                </c:pt>
                <c:pt idx="171">
                  <c:v>1.508932276124705E-2</c:v>
                </c:pt>
                <c:pt idx="172">
                  <c:v>1.3975047602807857E-2</c:v>
                </c:pt>
                <c:pt idx="173">
                  <c:v>1.2967914286526275E-2</c:v>
                </c:pt>
                <c:pt idx="174">
                  <c:v>1.2063006223889505E-2</c:v>
                </c:pt>
                <c:pt idx="175">
                  <c:v>1.1226873561258418E-2</c:v>
                </c:pt>
                <c:pt idx="176">
                  <c:v>1.0471878818881975E-2</c:v>
                </c:pt>
                <c:pt idx="177">
                  <c:v>9.7876204279989769E-3</c:v>
                </c:pt>
                <c:pt idx="178">
                  <c:v>9.169181800096628E-3</c:v>
                </c:pt>
                <c:pt idx="179">
                  <c:v>8.6080086395543803E-3</c:v>
                </c:pt>
                <c:pt idx="180">
                  <c:v>8.100463239264501E-3</c:v>
                </c:pt>
                <c:pt idx="181">
                  <c:v>7.6514053485662314E-3</c:v>
                </c:pt>
                <c:pt idx="182">
                  <c:v>7.2489555801858643E-3</c:v>
                </c:pt>
                <c:pt idx="183">
                  <c:v>6.8654048370136696E-3</c:v>
                </c:pt>
                <c:pt idx="184">
                  <c:v>6.503452979793674E-3</c:v>
                </c:pt>
                <c:pt idx="185">
                  <c:v>6.1616506096001363E-3</c:v>
                </c:pt>
                <c:pt idx="186">
                  <c:v>5.8381504532924091E-3</c:v>
                </c:pt>
                <c:pt idx="187">
                  <c:v>5.5286327336800528E-3</c:v>
                </c:pt>
                <c:pt idx="188">
                  <c:v>5.2229516582828883E-3</c:v>
                </c:pt>
                <c:pt idx="189">
                  <c:v>4.9612072640463807E-3</c:v>
                </c:pt>
                <c:pt idx="190">
                  <c:v>4.7136726631994775E-3</c:v>
                </c:pt>
                <c:pt idx="191">
                  <c:v>4.4812004433455541E-3</c:v>
                </c:pt>
                <c:pt idx="192">
                  <c:v>4.2562878335749002E-3</c:v>
                </c:pt>
                <c:pt idx="193">
                  <c:v>4.0615284053769855E-3</c:v>
                </c:pt>
                <c:pt idx="194">
                  <c:v>3.8738454542870948E-3</c:v>
                </c:pt>
                <c:pt idx="195">
                  <c:v>3.677522948816324E-3</c:v>
                </c:pt>
                <c:pt idx="196">
                  <c:v>3.4975132861568194E-3</c:v>
                </c:pt>
                <c:pt idx="197">
                  <c:v>3.3327933611845286E-3</c:v>
                </c:pt>
                <c:pt idx="198">
                  <c:v>3.1599454343933836E-3</c:v>
                </c:pt>
                <c:pt idx="199">
                  <c:v>2.9903373404950692E-3</c:v>
                </c:pt>
                <c:pt idx="200">
                  <c:v>2.8235086821837615E-3</c:v>
                </c:pt>
                <c:pt idx="201">
                  <c:v>2.6631284281126554E-3</c:v>
                </c:pt>
                <c:pt idx="202">
                  <c:v>2.5065251371245061E-3</c:v>
                </c:pt>
                <c:pt idx="203">
                  <c:v>2.3696393554437718E-3</c:v>
                </c:pt>
                <c:pt idx="204">
                  <c:v>2.2378861511353626E-3</c:v>
                </c:pt>
                <c:pt idx="205">
                  <c:v>2.079219598147043E-3</c:v>
                </c:pt>
                <c:pt idx="206">
                  <c:v>1.9288743001676756E-3</c:v>
                </c:pt>
                <c:pt idx="207">
                  <c:v>1.8058260152897378E-3</c:v>
                </c:pt>
                <c:pt idx="208">
                  <c:v>1.6896097990735214E-3</c:v>
                </c:pt>
                <c:pt idx="209">
                  <c:v>1.557893540227925E-3</c:v>
                </c:pt>
                <c:pt idx="210">
                  <c:v>1.4409043112513144E-3</c:v>
                </c:pt>
                <c:pt idx="211">
                  <c:v>1.3381476113337311E-3</c:v>
                </c:pt>
                <c:pt idx="212">
                  <c:v>1.2276209963907124E-3</c:v>
                </c:pt>
                <c:pt idx="213">
                  <c:v>1.1167192429022083E-3</c:v>
                </c:pt>
                <c:pt idx="214">
                  <c:v>9.780430272543837E-4</c:v>
                </c:pt>
                <c:pt idx="215">
                  <c:v>8.8386904254412146E-4</c:v>
                </c:pt>
                <c:pt idx="216">
                  <c:v>7.9117571830505593E-4</c:v>
                </c:pt>
                <c:pt idx="217">
                  <c:v>6.9441839315656344E-4</c:v>
                </c:pt>
                <c:pt idx="218">
                  <c:v>5.8451416716400948E-4</c:v>
                </c:pt>
                <c:pt idx="219">
                  <c:v>4.9358285730525479E-4</c:v>
                </c:pt>
                <c:pt idx="220">
                  <c:v>4.1137351862903916E-4</c:v>
                </c:pt>
                <c:pt idx="221">
                  <c:v>3.3789183505271837E-4</c:v>
                </c:pt>
                <c:pt idx="222">
                  <c:v>2.7482223548469607E-4</c:v>
                </c:pt>
                <c:pt idx="223">
                  <c:v>2.2166481939352601E-4</c:v>
                </c:pt>
                <c:pt idx="224">
                  <c:v>1.5032085713473728E-4</c:v>
                </c:pt>
                <c:pt idx="225">
                  <c:v>1.0269190325972661E-4</c:v>
                </c:pt>
                <c:pt idx="226">
                  <c:v>5.0004262938016877E-5</c:v>
                </c:pt>
                <c:pt idx="227">
                  <c:v>0</c:v>
                </c:pt>
              </c:numCache>
            </c:numRef>
          </c:yVal>
          <c:smooth val="1"/>
        </c:ser>
        <c:ser>
          <c:idx val="1"/>
          <c:order val="1"/>
          <c:spPr>
            <a:ln>
              <a:solidFill>
                <a:srgbClr val="0070C0"/>
              </a:solidFill>
            </a:ln>
          </c:spPr>
          <c:marker>
            <c:symbol val="none"/>
          </c:marker>
          <c:xVal>
            <c:numRef>
              <c:f>Sheet1!$L$15:$L$203</c:f>
              <c:numCache>
                <c:formatCode>General</c:formatCode>
                <c:ptCount val="189"/>
                <c:pt idx="0">
                  <c:v>45606</c:v>
                </c:pt>
                <c:pt idx="1">
                  <c:v>44840</c:v>
                </c:pt>
                <c:pt idx="2">
                  <c:v>44087</c:v>
                </c:pt>
                <c:pt idx="3">
                  <c:v>43347</c:v>
                </c:pt>
                <c:pt idx="4">
                  <c:v>42620</c:v>
                </c:pt>
                <c:pt idx="5">
                  <c:v>41907</c:v>
                </c:pt>
                <c:pt idx="6">
                  <c:v>41206</c:v>
                </c:pt>
                <c:pt idx="7">
                  <c:v>40517</c:v>
                </c:pt>
                <c:pt idx="8">
                  <c:v>39840</c:v>
                </c:pt>
                <c:pt idx="9">
                  <c:v>39175</c:v>
                </c:pt>
                <c:pt idx="10">
                  <c:v>38522</c:v>
                </c:pt>
                <c:pt idx="11">
                  <c:v>37881</c:v>
                </c:pt>
                <c:pt idx="12">
                  <c:v>37251</c:v>
                </c:pt>
                <c:pt idx="13">
                  <c:v>36631</c:v>
                </c:pt>
                <c:pt idx="14">
                  <c:v>36023</c:v>
                </c:pt>
                <c:pt idx="15">
                  <c:v>35425</c:v>
                </c:pt>
                <c:pt idx="16">
                  <c:v>34838</c:v>
                </c:pt>
                <c:pt idx="17">
                  <c:v>34260</c:v>
                </c:pt>
                <c:pt idx="18">
                  <c:v>33693</c:v>
                </c:pt>
                <c:pt idx="19">
                  <c:v>33136</c:v>
                </c:pt>
                <c:pt idx="20">
                  <c:v>32589</c:v>
                </c:pt>
                <c:pt idx="21">
                  <c:v>32051</c:v>
                </c:pt>
                <c:pt idx="22">
                  <c:v>31522</c:v>
                </c:pt>
                <c:pt idx="23">
                  <c:v>31002</c:v>
                </c:pt>
                <c:pt idx="24">
                  <c:v>30492</c:v>
                </c:pt>
                <c:pt idx="25">
                  <c:v>29990</c:v>
                </c:pt>
                <c:pt idx="26">
                  <c:v>29497</c:v>
                </c:pt>
                <c:pt idx="27">
                  <c:v>29013</c:v>
                </c:pt>
                <c:pt idx="28">
                  <c:v>28537</c:v>
                </c:pt>
                <c:pt idx="29">
                  <c:v>28069</c:v>
                </c:pt>
                <c:pt idx="30">
                  <c:v>27609</c:v>
                </c:pt>
                <c:pt idx="31">
                  <c:v>27157</c:v>
                </c:pt>
                <c:pt idx="32">
                  <c:v>26713</c:v>
                </c:pt>
                <c:pt idx="33">
                  <c:v>26276</c:v>
                </c:pt>
                <c:pt idx="34">
                  <c:v>25847</c:v>
                </c:pt>
                <c:pt idx="35">
                  <c:v>25425</c:v>
                </c:pt>
                <c:pt idx="36">
                  <c:v>25011</c:v>
                </c:pt>
                <c:pt idx="37">
                  <c:v>24603</c:v>
                </c:pt>
                <c:pt idx="38">
                  <c:v>24203</c:v>
                </c:pt>
                <c:pt idx="39">
                  <c:v>23809</c:v>
                </c:pt>
                <c:pt idx="40">
                  <c:v>23422</c:v>
                </c:pt>
                <c:pt idx="41">
                  <c:v>23042</c:v>
                </c:pt>
                <c:pt idx="42">
                  <c:v>22668</c:v>
                </c:pt>
                <c:pt idx="43">
                  <c:v>22300</c:v>
                </c:pt>
                <c:pt idx="44">
                  <c:v>21939</c:v>
                </c:pt>
                <c:pt idx="45">
                  <c:v>21584</c:v>
                </c:pt>
                <c:pt idx="46">
                  <c:v>21235</c:v>
                </c:pt>
                <c:pt idx="47">
                  <c:v>20891</c:v>
                </c:pt>
                <c:pt idx="48">
                  <c:v>20554</c:v>
                </c:pt>
                <c:pt idx="49">
                  <c:v>20222</c:v>
                </c:pt>
                <c:pt idx="50">
                  <c:v>19896</c:v>
                </c:pt>
                <c:pt idx="51">
                  <c:v>19575</c:v>
                </c:pt>
                <c:pt idx="52">
                  <c:v>19260</c:v>
                </c:pt>
                <c:pt idx="53">
                  <c:v>18950</c:v>
                </c:pt>
                <c:pt idx="54">
                  <c:v>18646</c:v>
                </c:pt>
                <c:pt idx="55">
                  <c:v>18346</c:v>
                </c:pt>
                <c:pt idx="56">
                  <c:v>18051</c:v>
                </c:pt>
                <c:pt idx="57">
                  <c:v>17762</c:v>
                </c:pt>
                <c:pt idx="58">
                  <c:v>17477</c:v>
                </c:pt>
                <c:pt idx="59">
                  <c:v>17197</c:v>
                </c:pt>
                <c:pt idx="60">
                  <c:v>16922</c:v>
                </c:pt>
                <c:pt idx="61">
                  <c:v>16651</c:v>
                </c:pt>
                <c:pt idx="62">
                  <c:v>16385</c:v>
                </c:pt>
                <c:pt idx="63">
                  <c:v>16123</c:v>
                </c:pt>
                <c:pt idx="64">
                  <c:v>15865</c:v>
                </c:pt>
                <c:pt idx="65">
                  <c:v>15612</c:v>
                </c:pt>
                <c:pt idx="66">
                  <c:v>15363</c:v>
                </c:pt>
                <c:pt idx="67">
                  <c:v>15118</c:v>
                </c:pt>
                <c:pt idx="68">
                  <c:v>14878</c:v>
                </c:pt>
                <c:pt idx="69">
                  <c:v>14641</c:v>
                </c:pt>
                <c:pt idx="70">
                  <c:v>14408</c:v>
                </c:pt>
                <c:pt idx="71">
                  <c:v>14179</c:v>
                </c:pt>
                <c:pt idx="72">
                  <c:v>13954</c:v>
                </c:pt>
                <c:pt idx="73">
                  <c:v>13733</c:v>
                </c:pt>
                <c:pt idx="74">
                  <c:v>13515</c:v>
                </c:pt>
                <c:pt idx="75">
                  <c:v>13301</c:v>
                </c:pt>
                <c:pt idx="76">
                  <c:v>13090</c:v>
                </c:pt>
                <c:pt idx="77">
                  <c:v>12883</c:v>
                </c:pt>
                <c:pt idx="78">
                  <c:v>12679</c:v>
                </c:pt>
                <c:pt idx="79">
                  <c:v>12478</c:v>
                </c:pt>
                <c:pt idx="80">
                  <c:v>12281</c:v>
                </c:pt>
                <c:pt idx="81">
                  <c:v>12087</c:v>
                </c:pt>
                <c:pt idx="82">
                  <c:v>11897</c:v>
                </c:pt>
                <c:pt idx="83">
                  <c:v>11709</c:v>
                </c:pt>
                <c:pt idx="84">
                  <c:v>11525</c:v>
                </c:pt>
                <c:pt idx="85">
                  <c:v>11343</c:v>
                </c:pt>
                <c:pt idx="86">
                  <c:v>11164</c:v>
                </c:pt>
                <c:pt idx="87">
                  <c:v>10989</c:v>
                </c:pt>
                <c:pt idx="88">
                  <c:v>10816</c:v>
                </c:pt>
                <c:pt idx="89">
                  <c:v>10646</c:v>
                </c:pt>
                <c:pt idx="90">
                  <c:v>10479</c:v>
                </c:pt>
                <c:pt idx="91">
                  <c:v>10314</c:v>
                </c:pt>
                <c:pt idx="92">
                  <c:v>10153</c:v>
                </c:pt>
                <c:pt idx="93">
                  <c:v>9993</c:v>
                </c:pt>
                <c:pt idx="94">
                  <c:v>9837</c:v>
                </c:pt>
                <c:pt idx="95">
                  <c:v>9683</c:v>
                </c:pt>
                <c:pt idx="96">
                  <c:v>9531</c:v>
                </c:pt>
                <c:pt idx="97">
                  <c:v>9382</c:v>
                </c:pt>
                <c:pt idx="98">
                  <c:v>9235</c:v>
                </c:pt>
                <c:pt idx="99">
                  <c:v>9091</c:v>
                </c:pt>
                <c:pt idx="100">
                  <c:v>8949</c:v>
                </c:pt>
                <c:pt idx="101">
                  <c:v>8809</c:v>
                </c:pt>
                <c:pt idx="102">
                  <c:v>8672</c:v>
                </c:pt>
                <c:pt idx="103">
                  <c:v>8537</c:v>
                </c:pt>
                <c:pt idx="104">
                  <c:v>8404</c:v>
                </c:pt>
                <c:pt idx="105">
                  <c:v>8273</c:v>
                </c:pt>
                <c:pt idx="106">
                  <c:v>8144</c:v>
                </c:pt>
                <c:pt idx="107">
                  <c:v>8017</c:v>
                </c:pt>
                <c:pt idx="108">
                  <c:v>7893</c:v>
                </c:pt>
                <c:pt idx="109">
                  <c:v>7770</c:v>
                </c:pt>
                <c:pt idx="110">
                  <c:v>7649</c:v>
                </c:pt>
                <c:pt idx="111">
                  <c:v>7530</c:v>
                </c:pt>
                <c:pt idx="112">
                  <c:v>7414</c:v>
                </c:pt>
                <c:pt idx="113">
                  <c:v>7298</c:v>
                </c:pt>
                <c:pt idx="114">
                  <c:v>7185</c:v>
                </c:pt>
                <c:pt idx="115">
                  <c:v>7074</c:v>
                </c:pt>
                <c:pt idx="116">
                  <c:v>6964</c:v>
                </c:pt>
                <c:pt idx="117">
                  <c:v>6856</c:v>
                </c:pt>
                <c:pt idx="118">
                  <c:v>6750</c:v>
                </c:pt>
                <c:pt idx="119">
                  <c:v>6646</c:v>
                </c:pt>
                <c:pt idx="120">
                  <c:v>6543</c:v>
                </c:pt>
                <c:pt idx="121">
                  <c:v>6442</c:v>
                </c:pt>
                <c:pt idx="122">
                  <c:v>6342</c:v>
                </c:pt>
                <c:pt idx="123">
                  <c:v>6244</c:v>
                </c:pt>
                <c:pt idx="124">
                  <c:v>6148</c:v>
                </c:pt>
                <c:pt idx="125">
                  <c:v>6053</c:v>
                </c:pt>
                <c:pt idx="126">
                  <c:v>5960</c:v>
                </c:pt>
                <c:pt idx="127">
                  <c:v>5868</c:v>
                </c:pt>
                <c:pt idx="128">
                  <c:v>5777</c:v>
                </c:pt>
                <c:pt idx="129">
                  <c:v>5688</c:v>
                </c:pt>
                <c:pt idx="130">
                  <c:v>5601</c:v>
                </c:pt>
                <c:pt idx="131">
                  <c:v>5515</c:v>
                </c:pt>
                <c:pt idx="132">
                  <c:v>5430</c:v>
                </c:pt>
                <c:pt idx="133">
                  <c:v>5346</c:v>
                </c:pt>
                <c:pt idx="134">
                  <c:v>5264</c:v>
                </c:pt>
                <c:pt idx="135">
                  <c:v>5183</c:v>
                </c:pt>
                <c:pt idx="136">
                  <c:v>5103</c:v>
                </c:pt>
                <c:pt idx="137">
                  <c:v>5025</c:v>
                </c:pt>
                <c:pt idx="138">
                  <c:v>4948</c:v>
                </c:pt>
                <c:pt idx="139">
                  <c:v>4872</c:v>
                </c:pt>
                <c:pt idx="140">
                  <c:v>4797</c:v>
                </c:pt>
                <c:pt idx="141">
                  <c:v>4724</c:v>
                </c:pt>
                <c:pt idx="142">
                  <c:v>4651</c:v>
                </c:pt>
                <c:pt idx="143">
                  <c:v>4580</c:v>
                </c:pt>
                <c:pt idx="144">
                  <c:v>4510</c:v>
                </c:pt>
                <c:pt idx="145">
                  <c:v>4441</c:v>
                </c:pt>
                <c:pt idx="146">
                  <c:v>4373</c:v>
                </c:pt>
                <c:pt idx="147">
                  <c:v>4306</c:v>
                </c:pt>
                <c:pt idx="148">
                  <c:v>4240</c:v>
                </c:pt>
                <c:pt idx="149">
                  <c:v>4175</c:v>
                </c:pt>
                <c:pt idx="150">
                  <c:v>4111</c:v>
                </c:pt>
                <c:pt idx="151">
                  <c:v>4048</c:v>
                </c:pt>
                <c:pt idx="152">
                  <c:v>3986</c:v>
                </c:pt>
                <c:pt idx="153">
                  <c:v>3926</c:v>
                </c:pt>
                <c:pt idx="154">
                  <c:v>3866</c:v>
                </c:pt>
                <c:pt idx="155">
                  <c:v>3807</c:v>
                </c:pt>
                <c:pt idx="156">
                  <c:v>3748</c:v>
                </c:pt>
                <c:pt idx="157">
                  <c:v>3691</c:v>
                </c:pt>
                <c:pt idx="158">
                  <c:v>3635</c:v>
                </c:pt>
                <c:pt idx="159">
                  <c:v>3579</c:v>
                </c:pt>
                <c:pt idx="160">
                  <c:v>3525</c:v>
                </c:pt>
                <c:pt idx="161">
                  <c:v>3471</c:v>
                </c:pt>
                <c:pt idx="162">
                  <c:v>3418</c:v>
                </c:pt>
                <c:pt idx="163">
                  <c:v>3366</c:v>
                </c:pt>
                <c:pt idx="164">
                  <c:v>3315</c:v>
                </c:pt>
                <c:pt idx="165">
                  <c:v>3264</c:v>
                </c:pt>
                <c:pt idx="166">
                  <c:v>3215</c:v>
                </c:pt>
                <c:pt idx="167">
                  <c:v>3166</c:v>
                </c:pt>
                <c:pt idx="168">
                  <c:v>3118</c:v>
                </c:pt>
                <c:pt idx="169">
                  <c:v>3070</c:v>
                </c:pt>
                <c:pt idx="170">
                  <c:v>3023</c:v>
                </c:pt>
                <c:pt idx="171">
                  <c:v>2977</c:v>
                </c:pt>
                <c:pt idx="172">
                  <c:v>2932</c:v>
                </c:pt>
                <c:pt idx="173">
                  <c:v>2887</c:v>
                </c:pt>
                <c:pt idx="174">
                  <c:v>2844</c:v>
                </c:pt>
                <c:pt idx="175">
                  <c:v>2800</c:v>
                </c:pt>
                <c:pt idx="176">
                  <c:v>2758</c:v>
                </c:pt>
                <c:pt idx="177">
                  <c:v>2716</c:v>
                </c:pt>
                <c:pt idx="178">
                  <c:v>2675</c:v>
                </c:pt>
                <c:pt idx="179">
                  <c:v>2634</c:v>
                </c:pt>
                <c:pt idx="180">
                  <c:v>2594</c:v>
                </c:pt>
                <c:pt idx="181">
                  <c:v>2555</c:v>
                </c:pt>
                <c:pt idx="182">
                  <c:v>2516</c:v>
                </c:pt>
                <c:pt idx="183">
                  <c:v>2478</c:v>
                </c:pt>
                <c:pt idx="184">
                  <c:v>2440</c:v>
                </c:pt>
                <c:pt idx="185">
                  <c:v>2403</c:v>
                </c:pt>
                <c:pt idx="186">
                  <c:v>2367</c:v>
                </c:pt>
                <c:pt idx="187">
                  <c:v>2331</c:v>
                </c:pt>
                <c:pt idx="188">
                  <c:v>2295</c:v>
                </c:pt>
              </c:numCache>
            </c:numRef>
          </c:xVal>
          <c:yVal>
            <c:numRef>
              <c:f>Sheet1!$N$15:$N$203</c:f>
              <c:numCache>
                <c:formatCode>General</c:formatCode>
                <c:ptCount val="189"/>
                <c:pt idx="0">
                  <c:v>0</c:v>
                </c:pt>
                <c:pt idx="1">
                  <c:v>0</c:v>
                </c:pt>
                <c:pt idx="2">
                  <c:v>2.307420897169484E-5</c:v>
                </c:pt>
                <c:pt idx="3">
                  <c:v>2.7192997997909323E-5</c:v>
                </c:pt>
                <c:pt idx="4">
                  <c:v>5.7134251443352981E-5</c:v>
                </c:pt>
                <c:pt idx="5">
                  <c:v>8.4833973276771953E-5</c:v>
                </c:pt>
                <c:pt idx="6">
                  <c:v>1.1258456998078904E-4</c:v>
                </c:pt>
                <c:pt idx="7">
                  <c:v>1.6109515119454702E-4</c:v>
                </c:pt>
                <c:pt idx="8">
                  <c:v>1.8608711498986299E-4</c:v>
                </c:pt>
                <c:pt idx="9">
                  <c:v>1.5003581489646584E-4</c:v>
                </c:pt>
                <c:pt idx="10">
                  <c:v>1.4564336462601906E-4</c:v>
                </c:pt>
                <c:pt idx="11">
                  <c:v>2.0590604094794312E-4</c:v>
                </c:pt>
                <c:pt idx="12">
                  <c:v>2.4142809052183443E-4</c:v>
                </c:pt>
                <c:pt idx="13">
                  <c:v>3.6377304239319438E-4</c:v>
                </c:pt>
                <c:pt idx="14">
                  <c:v>3.9602416682907814E-4</c:v>
                </c:pt>
                <c:pt idx="15">
                  <c:v>4.7236684578333377E-4</c:v>
                </c:pt>
                <c:pt idx="16">
                  <c:v>5.6218503772586799E-4</c:v>
                </c:pt>
                <c:pt idx="17">
                  <c:v>6.672505043193018E-4</c:v>
                </c:pt>
                <c:pt idx="18">
                  <c:v>8.0154497616980564E-4</c:v>
                </c:pt>
                <c:pt idx="19">
                  <c:v>1.0081754145289518E-3</c:v>
                </c:pt>
                <c:pt idx="20">
                  <c:v>1.234368632731525E-3</c:v>
                </c:pt>
                <c:pt idx="21">
                  <c:v>1.5570595843447139E-3</c:v>
                </c:pt>
                <c:pt idx="22">
                  <c:v>1.8190879477178444E-3</c:v>
                </c:pt>
                <c:pt idx="23">
                  <c:v>2.0459696218807499E-3</c:v>
                </c:pt>
                <c:pt idx="24">
                  <c:v>2.4081328922490488E-3</c:v>
                </c:pt>
                <c:pt idx="25">
                  <c:v>2.8112289192000748E-3</c:v>
                </c:pt>
                <c:pt idx="26">
                  <c:v>3.2582950084411788E-3</c:v>
                </c:pt>
                <c:pt idx="27">
                  <c:v>3.7096133256725732E-3</c:v>
                </c:pt>
                <c:pt idx="28">
                  <c:v>4.2654149592368257E-3</c:v>
                </c:pt>
                <c:pt idx="29">
                  <c:v>4.9669566449921159E-3</c:v>
                </c:pt>
                <c:pt idx="30">
                  <c:v>5.6849250924479915E-3</c:v>
                </c:pt>
                <c:pt idx="31">
                  <c:v>6.4728021929347209E-3</c:v>
                </c:pt>
                <c:pt idx="32">
                  <c:v>7.3842470139488265E-3</c:v>
                </c:pt>
                <c:pt idx="33">
                  <c:v>8.3853935968533511E-3</c:v>
                </c:pt>
                <c:pt idx="34">
                  <c:v>9.5006416308306783E-3</c:v>
                </c:pt>
                <c:pt idx="35">
                  <c:v>1.0660107773730849E-2</c:v>
                </c:pt>
                <c:pt idx="36">
                  <c:v>1.1945875212295013E-2</c:v>
                </c:pt>
                <c:pt idx="37">
                  <c:v>1.321240638137929E-2</c:v>
                </c:pt>
                <c:pt idx="38">
                  <c:v>1.4564817369338906E-2</c:v>
                </c:pt>
                <c:pt idx="39">
                  <c:v>1.6015105533717891E-2</c:v>
                </c:pt>
                <c:pt idx="40">
                  <c:v>1.743745048558925E-2</c:v>
                </c:pt>
                <c:pt idx="41">
                  <c:v>1.8968581603545549E-2</c:v>
                </c:pt>
                <c:pt idx="42">
                  <c:v>2.0534034275994907E-2</c:v>
                </c:pt>
                <c:pt idx="43">
                  <c:v>2.2186100782865543E-2</c:v>
                </c:pt>
                <c:pt idx="44">
                  <c:v>2.3861402678397418E-2</c:v>
                </c:pt>
                <c:pt idx="45">
                  <c:v>2.5555130895220546E-2</c:v>
                </c:pt>
                <c:pt idx="46">
                  <c:v>2.7271208619873595E-2</c:v>
                </c:pt>
                <c:pt idx="47">
                  <c:v>2.9065243857681979E-2</c:v>
                </c:pt>
                <c:pt idx="48">
                  <c:v>3.10840397178343E-2</c:v>
                </c:pt>
                <c:pt idx="49">
                  <c:v>3.3234452158638475E-2</c:v>
                </c:pt>
                <c:pt idx="50">
                  <c:v>3.5598994651810864E-2</c:v>
                </c:pt>
                <c:pt idx="51">
                  <c:v>3.8345225228873639E-2</c:v>
                </c:pt>
                <c:pt idx="52">
                  <c:v>4.1454413837964804E-2</c:v>
                </c:pt>
                <c:pt idx="53">
                  <c:v>4.5121707370781625E-2</c:v>
                </c:pt>
                <c:pt idx="54">
                  <c:v>4.9436959454499892E-2</c:v>
                </c:pt>
                <c:pt idx="55">
                  <c:v>5.4570006099922297E-2</c:v>
                </c:pt>
                <c:pt idx="56">
                  <c:v>6.0638796012017611E-2</c:v>
                </c:pt>
                <c:pt idx="57">
                  <c:v>6.7809874787072205E-2</c:v>
                </c:pt>
                <c:pt idx="58">
                  <c:v>7.6273833358222368E-2</c:v>
                </c:pt>
                <c:pt idx="59">
                  <c:v>8.6201520171506535E-2</c:v>
                </c:pt>
                <c:pt idx="60">
                  <c:v>9.7872367352000944E-2</c:v>
                </c:pt>
                <c:pt idx="61">
                  <c:v>0.11148379977068341</c:v>
                </c:pt>
                <c:pt idx="62">
                  <c:v>0.1272122342673892</c:v>
                </c:pt>
                <c:pt idx="63">
                  <c:v>0.14525104597215296</c:v>
                </c:pt>
                <c:pt idx="64">
                  <c:v>0.16568932918572365</c:v>
                </c:pt>
                <c:pt idx="65">
                  <c:v>0.18876525929731933</c:v>
                </c:pt>
                <c:pt idx="66">
                  <c:v>0.21449351661785884</c:v>
                </c:pt>
                <c:pt idx="67">
                  <c:v>0.24285461176905337</c:v>
                </c:pt>
                <c:pt idx="68">
                  <c:v>0.27388904216033433</c:v>
                </c:pt>
                <c:pt idx="69">
                  <c:v>0.30754998266204658</c:v>
                </c:pt>
                <c:pt idx="70">
                  <c:v>0.34377238431029117</c:v>
                </c:pt>
                <c:pt idx="71">
                  <c:v>0.38236894658644804</c:v>
                </c:pt>
                <c:pt idx="72">
                  <c:v>0.42305871871258738</c:v>
                </c:pt>
                <c:pt idx="73">
                  <c:v>0.46558099861549479</c:v>
                </c:pt>
                <c:pt idx="74">
                  <c:v>0.5094852526152468</c:v>
                </c:pt>
                <c:pt idx="75">
                  <c:v>0.55439434858651382</c:v>
                </c:pt>
                <c:pt idx="76">
                  <c:v>0.59989825025880372</c:v>
                </c:pt>
                <c:pt idx="77">
                  <c:v>0.64537684105019899</c:v>
                </c:pt>
                <c:pt idx="78">
                  <c:v>0.69027075049292941</c:v>
                </c:pt>
                <c:pt idx="79">
                  <c:v>0.73403326355967158</c:v>
                </c:pt>
                <c:pt idx="80">
                  <c:v>0.77608222998985021</c:v>
                </c:pt>
                <c:pt idx="81">
                  <c:v>0.81597724045589959</c:v>
                </c:pt>
                <c:pt idx="82">
                  <c:v>0.8530905851116336</c:v>
                </c:pt>
                <c:pt idx="83">
                  <c:v>0.88694135722005529</c:v>
                </c:pt>
                <c:pt idx="84">
                  <c:v>0.91695499978485751</c:v>
                </c:pt>
                <c:pt idx="85">
                  <c:v>0.94265313715713239</c:v>
                </c:pt>
                <c:pt idx="86">
                  <c:v>0.96395730560610693</c:v>
                </c:pt>
                <c:pt idx="87">
                  <c:v>0.98057389891340385</c:v>
                </c:pt>
                <c:pt idx="88">
                  <c:v>0.99218146889166181</c:v>
                </c:pt>
                <c:pt idx="89">
                  <c:v>0.99864333678405004</c:v>
                </c:pt>
                <c:pt idx="90">
                  <c:v>1</c:v>
                </c:pt>
                <c:pt idx="91">
                  <c:v>0.99635270206308979</c:v>
                </c:pt>
                <c:pt idx="92">
                  <c:v>0.98773940929466164</c:v>
                </c:pt>
                <c:pt idx="93">
                  <c:v>0.97443601029646632</c:v>
                </c:pt>
                <c:pt idx="94">
                  <c:v>0.95666270973228684</c:v>
                </c:pt>
                <c:pt idx="95">
                  <c:v>0.93486244801777829</c:v>
                </c:pt>
                <c:pt idx="96">
                  <c:v>0.90928327178570789</c:v>
                </c:pt>
                <c:pt idx="97">
                  <c:v>0.88039596342071491</c:v>
                </c:pt>
                <c:pt idx="98">
                  <c:v>0.84861815245756</c:v>
                </c:pt>
                <c:pt idx="99">
                  <c:v>0.81444086998559817</c:v>
                </c:pt>
                <c:pt idx="100">
                  <c:v>0.77823112377780079</c:v>
                </c:pt>
                <c:pt idx="101">
                  <c:v>0.74049513145205992</c:v>
                </c:pt>
                <c:pt idx="102">
                  <c:v>0.70176695259525124</c:v>
                </c:pt>
                <c:pt idx="103">
                  <c:v>0.66233513124957288</c:v>
                </c:pt>
                <c:pt idx="104">
                  <c:v>0.62266538762348544</c:v>
                </c:pt>
                <c:pt idx="105">
                  <c:v>0.58317282016366012</c:v>
                </c:pt>
                <c:pt idx="106">
                  <c:v>0.54413837964802692</c:v>
                </c:pt>
                <c:pt idx="107">
                  <c:v>0.50583542359024725</c:v>
                </c:pt>
                <c:pt idx="108">
                  <c:v>0.46861577323475589</c:v>
                </c:pt>
                <c:pt idx="109">
                  <c:v>0.43267432236444126</c:v>
                </c:pt>
                <c:pt idx="110">
                  <c:v>0.39814521864804464</c:v>
                </c:pt>
                <c:pt idx="111">
                  <c:v>0.3652360113089016</c:v>
                </c:pt>
                <c:pt idx="112">
                  <c:v>0.33402516407778537</c:v>
                </c:pt>
                <c:pt idx="113">
                  <c:v>0.30464682462343734</c:v>
                </c:pt>
                <c:pt idx="114">
                  <c:v>0.27704277791979992</c:v>
                </c:pt>
                <c:pt idx="115">
                  <c:v>0.25125706489962968</c:v>
                </c:pt>
                <c:pt idx="116">
                  <c:v>0.22712491172830288</c:v>
                </c:pt>
                <c:pt idx="117">
                  <c:v>0.20490777980546054</c:v>
                </c:pt>
                <c:pt idx="118">
                  <c:v>0.1845213838977238</c:v>
                </c:pt>
                <c:pt idx="119">
                  <c:v>0.16583866338300171</c:v>
                </c:pt>
                <c:pt idx="120">
                  <c:v>0.1487092716287805</c:v>
                </c:pt>
                <c:pt idx="121">
                  <c:v>0.13312865267649912</c:v>
                </c:pt>
                <c:pt idx="122">
                  <c:v>0.11903732595605525</c:v>
                </c:pt>
                <c:pt idx="123">
                  <c:v>0.10625786219237787</c:v>
                </c:pt>
                <c:pt idx="124">
                  <c:v>9.4738627188442046E-2</c:v>
                </c:pt>
                <c:pt idx="125">
                  <c:v>8.4391792187543502E-2</c:v>
                </c:pt>
                <c:pt idx="126">
                  <c:v>7.5123706930372305E-2</c:v>
                </c:pt>
                <c:pt idx="127">
                  <c:v>6.684907374831367E-2</c:v>
                </c:pt>
                <c:pt idx="128">
                  <c:v>5.946664911778924E-2</c:v>
                </c:pt>
                <c:pt idx="129">
                  <c:v>5.29364418469856E-2</c:v>
                </c:pt>
                <c:pt idx="130">
                  <c:v>4.7149868256864944E-2</c:v>
                </c:pt>
                <c:pt idx="131">
                  <c:v>4.1994294927446357E-2</c:v>
                </c:pt>
                <c:pt idx="132">
                  <c:v>3.7411000615054403E-2</c:v>
                </c:pt>
                <c:pt idx="133">
                  <c:v>3.3385558117579164E-2</c:v>
                </c:pt>
                <c:pt idx="134">
                  <c:v>2.968156380746519E-2</c:v>
                </c:pt>
                <c:pt idx="135">
                  <c:v>2.6514666389934369E-2</c:v>
                </c:pt>
                <c:pt idx="136">
                  <c:v>2.37829136367433E-2</c:v>
                </c:pt>
                <c:pt idx="137">
                  <c:v>2.1446769951934636E-2</c:v>
                </c:pt>
                <c:pt idx="138">
                  <c:v>1.9389501552822545E-2</c:v>
                </c:pt>
                <c:pt idx="139">
                  <c:v>1.7576356599938746E-2</c:v>
                </c:pt>
                <c:pt idx="140">
                  <c:v>1.5891613745833196E-2</c:v>
                </c:pt>
                <c:pt idx="141">
                  <c:v>1.4473445089309443E-2</c:v>
                </c:pt>
                <c:pt idx="142">
                  <c:v>1.3243715941045895E-2</c:v>
                </c:pt>
                <c:pt idx="143">
                  <c:v>1.218440495384561E-2</c:v>
                </c:pt>
                <c:pt idx="144">
                  <c:v>1.1256204329679284E-2</c:v>
                </c:pt>
                <c:pt idx="145">
                  <c:v>1.0369386995775614E-2</c:v>
                </c:pt>
                <c:pt idx="146">
                  <c:v>9.6585055949702219E-3</c:v>
                </c:pt>
                <c:pt idx="147">
                  <c:v>9.0256829508437372E-3</c:v>
                </c:pt>
                <c:pt idx="148">
                  <c:v>8.4753737784336106E-3</c:v>
                </c:pt>
                <c:pt idx="149">
                  <c:v>7.9341259013837456E-3</c:v>
                </c:pt>
                <c:pt idx="150">
                  <c:v>7.419555692796777E-3</c:v>
                </c:pt>
                <c:pt idx="151">
                  <c:v>6.9983826347108351E-3</c:v>
                </c:pt>
                <c:pt idx="152">
                  <c:v>6.5807277890692429E-3</c:v>
                </c:pt>
                <c:pt idx="153">
                  <c:v>6.2597351975640812E-3</c:v>
                </c:pt>
                <c:pt idx="154">
                  <c:v>5.9555237200920302E-3</c:v>
                </c:pt>
                <c:pt idx="155">
                  <c:v>5.6757119318023627E-3</c:v>
                </c:pt>
                <c:pt idx="156">
                  <c:v>5.3919010243313496E-3</c:v>
                </c:pt>
                <c:pt idx="157">
                  <c:v>5.1759992103005163E-3</c:v>
                </c:pt>
                <c:pt idx="158">
                  <c:v>4.9486062563435396E-3</c:v>
                </c:pt>
                <c:pt idx="159">
                  <c:v>4.7507257895096529E-3</c:v>
                </c:pt>
                <c:pt idx="160">
                  <c:v>4.554591773457491E-3</c:v>
                </c:pt>
                <c:pt idx="161">
                  <c:v>4.3949307367744314E-3</c:v>
                </c:pt>
                <c:pt idx="162">
                  <c:v>4.2175014617033711E-3</c:v>
                </c:pt>
                <c:pt idx="163">
                  <c:v>3.9844135595451125E-3</c:v>
                </c:pt>
                <c:pt idx="164">
                  <c:v>3.8067564865460011E-3</c:v>
                </c:pt>
                <c:pt idx="165">
                  <c:v>3.6814170043560027E-3</c:v>
                </c:pt>
                <c:pt idx="166">
                  <c:v>3.5313487915319916E-3</c:v>
                </c:pt>
                <c:pt idx="167">
                  <c:v>3.4083885321460842E-3</c:v>
                </c:pt>
                <c:pt idx="168">
                  <c:v>3.2727222105510935E-3</c:v>
                </c:pt>
                <c:pt idx="169">
                  <c:v>3.1647713035356769E-3</c:v>
                </c:pt>
                <c:pt idx="170">
                  <c:v>3.0270548005882246E-3</c:v>
                </c:pt>
                <c:pt idx="171">
                  <c:v>2.8437280902687259E-3</c:v>
                </c:pt>
                <c:pt idx="172">
                  <c:v>2.7109218982148235E-3</c:v>
                </c:pt>
                <c:pt idx="173">
                  <c:v>2.5198500583415804E-3</c:v>
                </c:pt>
                <c:pt idx="174">
                  <c:v>2.405252514003245E-3</c:v>
                </c:pt>
                <c:pt idx="175">
                  <c:v>2.2640177986114453E-3</c:v>
                </c:pt>
                <c:pt idx="176">
                  <c:v>2.1227198060174085E-3</c:v>
                </c:pt>
                <c:pt idx="177">
                  <c:v>1.9800955232644958E-3</c:v>
                </c:pt>
                <c:pt idx="178">
                  <c:v>1.8804718960633987E-3</c:v>
                </c:pt>
                <c:pt idx="179">
                  <c:v>1.780174999430505E-3</c:v>
                </c:pt>
                <c:pt idx="180">
                  <c:v>1.7153082738738557E-3</c:v>
                </c:pt>
                <c:pt idx="181">
                  <c:v>1.5344696231462944E-3</c:v>
                </c:pt>
                <c:pt idx="182">
                  <c:v>1.3123818298248233E-3</c:v>
                </c:pt>
                <c:pt idx="183">
                  <c:v>1.1073307904334994E-3</c:v>
                </c:pt>
                <c:pt idx="184">
                  <c:v>8.4010104103653116E-4</c:v>
                </c:pt>
                <c:pt idx="185">
                  <c:v>6.5329914677020502E-4</c:v>
                </c:pt>
                <c:pt idx="186">
                  <c:v>4.3284390526643498E-4</c:v>
                </c:pt>
                <c:pt idx="187">
                  <c:v>1.7237950122378108E-4</c:v>
                </c:pt>
                <c:pt idx="188">
                  <c:v>0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8910144"/>
        <c:axId val="38910720"/>
      </c:scatterChart>
      <c:valAx>
        <c:axId val="38910144"/>
        <c:scaling>
          <c:logBase val="10"/>
          <c:orientation val="minMax"/>
          <c:max val="100000"/>
          <c:min val="100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GB" dirty="0" smtClean="0"/>
                  <a:t>MW</a:t>
                </a:r>
                <a:endParaRPr lang="en-GB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38910720"/>
        <c:crosses val="autoZero"/>
        <c:crossBetween val="midCat"/>
      </c:valAx>
      <c:valAx>
        <c:axId val="38910720"/>
        <c:scaling>
          <c:orientation val="minMax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GB" sz="1000" b="1" i="0" kern="1200" baseline="0" dirty="0" smtClean="0">
                    <a:solidFill>
                      <a:srgbClr val="000000"/>
                    </a:solidFill>
                    <a:effectLst/>
                  </a:rPr>
                  <a:t>Normalised </a:t>
                </a:r>
                <a:r>
                  <a:rPr lang="en-GB" sz="1000" b="1" i="0" kern="1200" baseline="0" dirty="0" err="1" smtClean="0">
                    <a:solidFill>
                      <a:srgbClr val="000000"/>
                    </a:solidFill>
                    <a:effectLst/>
                  </a:rPr>
                  <a:t>dw</a:t>
                </a:r>
                <a:r>
                  <a:rPr lang="en-GB" sz="1000" b="1" i="0" kern="1200" baseline="0" dirty="0" smtClean="0">
                    <a:solidFill>
                      <a:srgbClr val="000000"/>
                    </a:solidFill>
                    <a:effectLst/>
                  </a:rPr>
                  <a:t>/</a:t>
                </a:r>
                <a:r>
                  <a:rPr lang="en-GB" sz="1000" b="1" i="0" kern="1200" baseline="0" dirty="0" err="1" smtClean="0">
                    <a:solidFill>
                      <a:srgbClr val="000000"/>
                    </a:solidFill>
                    <a:effectLst/>
                  </a:rPr>
                  <a:t>dlogM</a:t>
                </a:r>
                <a:endParaRPr lang="en-GB" dirty="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38910144"/>
        <c:crosses val="autoZero"/>
        <c:crossBetween val="midCat"/>
      </c:valAx>
    </c:plotArea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smoothMarker"/>
        <c:varyColors val="0"/>
        <c:ser>
          <c:idx val="0"/>
          <c:order val="0"/>
          <c:spPr>
            <a:ln>
              <a:solidFill>
                <a:srgbClr val="C00000"/>
              </a:solidFill>
            </a:ln>
          </c:spPr>
          <c:marker>
            <c:symbol val="none"/>
          </c:marker>
          <c:xVal>
            <c:numRef>
              <c:f>Sheet1!$E$15:$E$162</c:f>
              <c:numCache>
                <c:formatCode>General</c:formatCode>
                <c:ptCount val="148"/>
                <c:pt idx="0">
                  <c:v>45606</c:v>
                </c:pt>
                <c:pt idx="1">
                  <c:v>44840</c:v>
                </c:pt>
                <c:pt idx="2">
                  <c:v>44087</c:v>
                </c:pt>
                <c:pt idx="3">
                  <c:v>43347</c:v>
                </c:pt>
                <c:pt idx="4">
                  <c:v>42620</c:v>
                </c:pt>
                <c:pt idx="5">
                  <c:v>41907</c:v>
                </c:pt>
                <c:pt idx="6">
                  <c:v>41206</c:v>
                </c:pt>
                <c:pt idx="7">
                  <c:v>40517</c:v>
                </c:pt>
                <c:pt idx="8">
                  <c:v>39840</c:v>
                </c:pt>
                <c:pt idx="9">
                  <c:v>39175</c:v>
                </c:pt>
                <c:pt idx="10">
                  <c:v>38522</c:v>
                </c:pt>
                <c:pt idx="11">
                  <c:v>37881</c:v>
                </c:pt>
                <c:pt idx="12">
                  <c:v>37251</c:v>
                </c:pt>
                <c:pt idx="13">
                  <c:v>36631</c:v>
                </c:pt>
                <c:pt idx="14">
                  <c:v>36023</c:v>
                </c:pt>
                <c:pt idx="15">
                  <c:v>35425</c:v>
                </c:pt>
                <c:pt idx="16">
                  <c:v>34838</c:v>
                </c:pt>
                <c:pt idx="17">
                  <c:v>34260</c:v>
                </c:pt>
                <c:pt idx="18">
                  <c:v>33693</c:v>
                </c:pt>
                <c:pt idx="19">
                  <c:v>33136</c:v>
                </c:pt>
                <c:pt idx="20">
                  <c:v>32589</c:v>
                </c:pt>
                <c:pt idx="21">
                  <c:v>32051</c:v>
                </c:pt>
                <c:pt idx="22">
                  <c:v>31522</c:v>
                </c:pt>
                <c:pt idx="23">
                  <c:v>31002</c:v>
                </c:pt>
                <c:pt idx="24">
                  <c:v>30492</c:v>
                </c:pt>
                <c:pt idx="25">
                  <c:v>29990</c:v>
                </c:pt>
                <c:pt idx="26">
                  <c:v>29497</c:v>
                </c:pt>
                <c:pt idx="27">
                  <c:v>29013</c:v>
                </c:pt>
                <c:pt idx="28">
                  <c:v>28537</c:v>
                </c:pt>
                <c:pt idx="29">
                  <c:v>28069</c:v>
                </c:pt>
                <c:pt idx="30">
                  <c:v>27609</c:v>
                </c:pt>
                <c:pt idx="31">
                  <c:v>27157</c:v>
                </c:pt>
                <c:pt idx="32">
                  <c:v>26713</c:v>
                </c:pt>
                <c:pt idx="33">
                  <c:v>26276</c:v>
                </c:pt>
                <c:pt idx="34">
                  <c:v>25847</c:v>
                </c:pt>
                <c:pt idx="35">
                  <c:v>25425</c:v>
                </c:pt>
                <c:pt idx="36">
                  <c:v>25011</c:v>
                </c:pt>
                <c:pt idx="37">
                  <c:v>24603</c:v>
                </c:pt>
                <c:pt idx="38">
                  <c:v>24203</c:v>
                </c:pt>
                <c:pt idx="39">
                  <c:v>23809</c:v>
                </c:pt>
                <c:pt idx="40">
                  <c:v>23422</c:v>
                </c:pt>
                <c:pt idx="41">
                  <c:v>23042</c:v>
                </c:pt>
                <c:pt idx="42">
                  <c:v>22668</c:v>
                </c:pt>
                <c:pt idx="43">
                  <c:v>22300</c:v>
                </c:pt>
                <c:pt idx="44">
                  <c:v>21939</c:v>
                </c:pt>
                <c:pt idx="45">
                  <c:v>21584</c:v>
                </c:pt>
                <c:pt idx="46">
                  <c:v>21235</c:v>
                </c:pt>
                <c:pt idx="47">
                  <c:v>20891</c:v>
                </c:pt>
                <c:pt idx="48">
                  <c:v>20554</c:v>
                </c:pt>
                <c:pt idx="49">
                  <c:v>20222</c:v>
                </c:pt>
                <c:pt idx="50">
                  <c:v>19896</c:v>
                </c:pt>
                <c:pt idx="51">
                  <c:v>19575</c:v>
                </c:pt>
                <c:pt idx="52">
                  <c:v>19260</c:v>
                </c:pt>
                <c:pt idx="53">
                  <c:v>18950</c:v>
                </c:pt>
                <c:pt idx="54">
                  <c:v>18646</c:v>
                </c:pt>
                <c:pt idx="55">
                  <c:v>18346</c:v>
                </c:pt>
                <c:pt idx="56">
                  <c:v>18051</c:v>
                </c:pt>
                <c:pt idx="57">
                  <c:v>17762</c:v>
                </c:pt>
                <c:pt idx="58">
                  <c:v>17477</c:v>
                </c:pt>
                <c:pt idx="59">
                  <c:v>17197</c:v>
                </c:pt>
                <c:pt idx="60">
                  <c:v>16922</c:v>
                </c:pt>
                <c:pt idx="61">
                  <c:v>16651</c:v>
                </c:pt>
                <c:pt idx="62">
                  <c:v>16385</c:v>
                </c:pt>
                <c:pt idx="63">
                  <c:v>16123</c:v>
                </c:pt>
                <c:pt idx="64">
                  <c:v>15865</c:v>
                </c:pt>
                <c:pt idx="65">
                  <c:v>15612</c:v>
                </c:pt>
                <c:pt idx="66">
                  <c:v>15363</c:v>
                </c:pt>
                <c:pt idx="67">
                  <c:v>15118</c:v>
                </c:pt>
                <c:pt idx="68">
                  <c:v>14878</c:v>
                </c:pt>
                <c:pt idx="69">
                  <c:v>14641</c:v>
                </c:pt>
                <c:pt idx="70">
                  <c:v>14408</c:v>
                </c:pt>
                <c:pt idx="71">
                  <c:v>14179</c:v>
                </c:pt>
                <c:pt idx="72">
                  <c:v>13954</c:v>
                </c:pt>
                <c:pt idx="73">
                  <c:v>13733</c:v>
                </c:pt>
                <c:pt idx="74">
                  <c:v>13515</c:v>
                </c:pt>
                <c:pt idx="75">
                  <c:v>13301</c:v>
                </c:pt>
                <c:pt idx="76">
                  <c:v>13090</c:v>
                </c:pt>
                <c:pt idx="77">
                  <c:v>12883</c:v>
                </c:pt>
                <c:pt idx="78">
                  <c:v>12679</c:v>
                </c:pt>
                <c:pt idx="79">
                  <c:v>12478</c:v>
                </c:pt>
                <c:pt idx="80">
                  <c:v>12281</c:v>
                </c:pt>
                <c:pt idx="81">
                  <c:v>12087</c:v>
                </c:pt>
                <c:pt idx="82">
                  <c:v>11897</c:v>
                </c:pt>
                <c:pt idx="83">
                  <c:v>11709</c:v>
                </c:pt>
                <c:pt idx="84">
                  <c:v>11525</c:v>
                </c:pt>
                <c:pt idx="85">
                  <c:v>11343</c:v>
                </c:pt>
                <c:pt idx="86">
                  <c:v>11164</c:v>
                </c:pt>
                <c:pt idx="87">
                  <c:v>10989</c:v>
                </c:pt>
                <c:pt idx="88">
                  <c:v>10816</c:v>
                </c:pt>
                <c:pt idx="89">
                  <c:v>10646</c:v>
                </c:pt>
                <c:pt idx="90">
                  <c:v>10479</c:v>
                </c:pt>
                <c:pt idx="91">
                  <c:v>10314</c:v>
                </c:pt>
                <c:pt idx="92">
                  <c:v>10153</c:v>
                </c:pt>
                <c:pt idx="93">
                  <c:v>9993</c:v>
                </c:pt>
                <c:pt idx="94">
                  <c:v>9837</c:v>
                </c:pt>
                <c:pt idx="95">
                  <c:v>9683</c:v>
                </c:pt>
                <c:pt idx="96">
                  <c:v>9531</c:v>
                </c:pt>
                <c:pt idx="97">
                  <c:v>9382</c:v>
                </c:pt>
                <c:pt idx="98">
                  <c:v>9235</c:v>
                </c:pt>
                <c:pt idx="99">
                  <c:v>9091</c:v>
                </c:pt>
                <c:pt idx="100">
                  <c:v>8949</c:v>
                </c:pt>
                <c:pt idx="101">
                  <c:v>8809</c:v>
                </c:pt>
                <c:pt idx="102">
                  <c:v>8672</c:v>
                </c:pt>
                <c:pt idx="103">
                  <c:v>8537</c:v>
                </c:pt>
                <c:pt idx="104">
                  <c:v>8404</c:v>
                </c:pt>
                <c:pt idx="105">
                  <c:v>8273</c:v>
                </c:pt>
                <c:pt idx="106">
                  <c:v>8144</c:v>
                </c:pt>
                <c:pt idx="107">
                  <c:v>8017</c:v>
                </c:pt>
                <c:pt idx="108">
                  <c:v>7893</c:v>
                </c:pt>
                <c:pt idx="109">
                  <c:v>7770</c:v>
                </c:pt>
                <c:pt idx="110">
                  <c:v>7649</c:v>
                </c:pt>
                <c:pt idx="111">
                  <c:v>7530</c:v>
                </c:pt>
                <c:pt idx="112">
                  <c:v>7414</c:v>
                </c:pt>
                <c:pt idx="113">
                  <c:v>7298</c:v>
                </c:pt>
                <c:pt idx="114">
                  <c:v>7185</c:v>
                </c:pt>
                <c:pt idx="115">
                  <c:v>7074</c:v>
                </c:pt>
                <c:pt idx="116">
                  <c:v>6964</c:v>
                </c:pt>
                <c:pt idx="117">
                  <c:v>6856</c:v>
                </c:pt>
                <c:pt idx="118">
                  <c:v>6750</c:v>
                </c:pt>
                <c:pt idx="119">
                  <c:v>6646</c:v>
                </c:pt>
                <c:pt idx="120">
                  <c:v>6543</c:v>
                </c:pt>
                <c:pt idx="121">
                  <c:v>6442</c:v>
                </c:pt>
                <c:pt idx="122">
                  <c:v>6342</c:v>
                </c:pt>
                <c:pt idx="123">
                  <c:v>6244</c:v>
                </c:pt>
                <c:pt idx="124">
                  <c:v>6148</c:v>
                </c:pt>
                <c:pt idx="125">
                  <c:v>6053</c:v>
                </c:pt>
                <c:pt idx="126">
                  <c:v>5960</c:v>
                </c:pt>
                <c:pt idx="127">
                  <c:v>5868</c:v>
                </c:pt>
                <c:pt idx="128">
                  <c:v>5777</c:v>
                </c:pt>
                <c:pt idx="129">
                  <c:v>5688</c:v>
                </c:pt>
                <c:pt idx="130">
                  <c:v>5601</c:v>
                </c:pt>
                <c:pt idx="131">
                  <c:v>5515</c:v>
                </c:pt>
                <c:pt idx="132">
                  <c:v>5430</c:v>
                </c:pt>
                <c:pt idx="133">
                  <c:v>5346</c:v>
                </c:pt>
                <c:pt idx="134">
                  <c:v>5264</c:v>
                </c:pt>
                <c:pt idx="135">
                  <c:v>5183</c:v>
                </c:pt>
                <c:pt idx="136">
                  <c:v>5103</c:v>
                </c:pt>
                <c:pt idx="137">
                  <c:v>5025</c:v>
                </c:pt>
                <c:pt idx="138">
                  <c:v>4948</c:v>
                </c:pt>
                <c:pt idx="139">
                  <c:v>4872</c:v>
                </c:pt>
                <c:pt idx="140">
                  <c:v>4797</c:v>
                </c:pt>
                <c:pt idx="141">
                  <c:v>4724</c:v>
                </c:pt>
                <c:pt idx="142">
                  <c:v>4651</c:v>
                </c:pt>
                <c:pt idx="143">
                  <c:v>4580</c:v>
                </c:pt>
                <c:pt idx="144">
                  <c:v>4510</c:v>
                </c:pt>
                <c:pt idx="145">
                  <c:v>4441</c:v>
                </c:pt>
                <c:pt idx="146">
                  <c:v>4373</c:v>
                </c:pt>
                <c:pt idx="147">
                  <c:v>4306</c:v>
                </c:pt>
              </c:numCache>
            </c:numRef>
          </c:xVal>
          <c:yVal>
            <c:numRef>
              <c:f>Sheet1!$K$15:$K$162</c:f>
              <c:numCache>
                <c:formatCode>General</c:formatCode>
                <c:ptCount val="148"/>
                <c:pt idx="0">
                  <c:v>0</c:v>
                </c:pt>
                <c:pt idx="1">
                  <c:v>2.5220898972991296E-4</c:v>
                </c:pt>
                <c:pt idx="2">
                  <c:v>1.1664250646719152E-3</c:v>
                </c:pt>
                <c:pt idx="3">
                  <c:v>2.3312430088925549E-3</c:v>
                </c:pt>
                <c:pt idx="4">
                  <c:v>3.590045463889178E-3</c:v>
                </c:pt>
                <c:pt idx="5">
                  <c:v>4.8948831100183408E-3</c:v>
                </c:pt>
                <c:pt idx="6">
                  <c:v>6.360592979393084E-3</c:v>
                </c:pt>
                <c:pt idx="7">
                  <c:v>7.8153039513272089E-3</c:v>
                </c:pt>
                <c:pt idx="8">
                  <c:v>9.4651919601263269E-3</c:v>
                </c:pt>
                <c:pt idx="9">
                  <c:v>1.1376570746670296E-2</c:v>
                </c:pt>
                <c:pt idx="10">
                  <c:v>1.3476986408886681E-2</c:v>
                </c:pt>
                <c:pt idx="11">
                  <c:v>1.5878536933069572E-2</c:v>
                </c:pt>
                <c:pt idx="12">
                  <c:v>1.8525240066954454E-2</c:v>
                </c:pt>
                <c:pt idx="13">
                  <c:v>2.1491044708382385E-2</c:v>
                </c:pt>
                <c:pt idx="14">
                  <c:v>2.4666709380831483E-2</c:v>
                </c:pt>
                <c:pt idx="15">
                  <c:v>2.8088567820750008E-2</c:v>
                </c:pt>
                <c:pt idx="16">
                  <c:v>3.1748904782117712E-2</c:v>
                </c:pt>
                <c:pt idx="17">
                  <c:v>3.5605993865178071E-2</c:v>
                </c:pt>
                <c:pt idx="18">
                  <c:v>3.9552515730826014E-2</c:v>
                </c:pt>
                <c:pt idx="19">
                  <c:v>4.3605556044988697E-2</c:v>
                </c:pt>
                <c:pt idx="20">
                  <c:v>4.7865493094988297E-2</c:v>
                </c:pt>
                <c:pt idx="21">
                  <c:v>5.2184429085142675E-2</c:v>
                </c:pt>
                <c:pt idx="22">
                  <c:v>5.6458782165768336E-2</c:v>
                </c:pt>
                <c:pt idx="23">
                  <c:v>6.0764369979417109E-2</c:v>
                </c:pt>
                <c:pt idx="24">
                  <c:v>6.5011225816441212E-2</c:v>
                </c:pt>
                <c:pt idx="25">
                  <c:v>6.8962286062101058E-2</c:v>
                </c:pt>
                <c:pt idx="26">
                  <c:v>7.268322374480421E-2</c:v>
                </c:pt>
                <c:pt idx="27">
                  <c:v>7.6064049890144494E-2</c:v>
                </c:pt>
                <c:pt idx="28">
                  <c:v>7.9163496474746575E-2</c:v>
                </c:pt>
                <c:pt idx="29">
                  <c:v>8.207233109884858E-2</c:v>
                </c:pt>
                <c:pt idx="30">
                  <c:v>8.469925223515215E-2</c:v>
                </c:pt>
                <c:pt idx="31">
                  <c:v>8.6894226379734249E-2</c:v>
                </c:pt>
                <c:pt idx="32">
                  <c:v>8.8586508197115194E-2</c:v>
                </c:pt>
                <c:pt idx="33">
                  <c:v>9.0041726399756522E-2</c:v>
                </c:pt>
                <c:pt idx="34">
                  <c:v>9.1292450538331946E-2</c:v>
                </c:pt>
                <c:pt idx="35">
                  <c:v>9.2289826286830953E-2</c:v>
                </c:pt>
                <c:pt idx="36">
                  <c:v>9.3210850465717879E-2</c:v>
                </c:pt>
                <c:pt idx="37">
                  <c:v>9.4186335204747673E-2</c:v>
                </c:pt>
                <c:pt idx="38">
                  <c:v>9.5218950139221478E-2</c:v>
                </c:pt>
                <c:pt idx="39">
                  <c:v>9.6429095821219862E-2</c:v>
                </c:pt>
                <c:pt idx="40">
                  <c:v>9.8120042820950229E-2</c:v>
                </c:pt>
                <c:pt idx="41">
                  <c:v>0.10039030068102396</c:v>
                </c:pt>
                <c:pt idx="42">
                  <c:v>0.1033570663911603</c:v>
                </c:pt>
                <c:pt idx="43">
                  <c:v>0.10721442243775077</c:v>
                </c:pt>
                <c:pt idx="44">
                  <c:v>0.11228352594752031</c:v>
                </c:pt>
                <c:pt idx="45">
                  <c:v>0.11860175181468459</c:v>
                </c:pt>
                <c:pt idx="46">
                  <c:v>0.12651882226369054</c:v>
                </c:pt>
                <c:pt idx="47">
                  <c:v>0.13624510455626657</c:v>
                </c:pt>
                <c:pt idx="48">
                  <c:v>0.14795198927874462</c:v>
                </c:pt>
                <c:pt idx="49">
                  <c:v>0.16191071137771867</c:v>
                </c:pt>
                <c:pt idx="50">
                  <c:v>0.1783690130091328</c:v>
                </c:pt>
                <c:pt idx="51">
                  <c:v>0.19740030914376785</c:v>
                </c:pt>
                <c:pt idx="52">
                  <c:v>0.21920989473628008</c:v>
                </c:pt>
                <c:pt idx="53">
                  <c:v>0.24392778102583404</c:v>
                </c:pt>
                <c:pt idx="54">
                  <c:v>0.27149123158285349</c:v>
                </c:pt>
                <c:pt idx="55">
                  <c:v>0.30192240438033757</c:v>
                </c:pt>
                <c:pt idx="56">
                  <c:v>0.33529551527965762</c:v>
                </c:pt>
                <c:pt idx="57">
                  <c:v>0.37155183230418887</c:v>
                </c:pt>
                <c:pt idx="58">
                  <c:v>0.4104884631710462</c:v>
                </c:pt>
                <c:pt idx="59">
                  <c:v>0.45151007920807934</c:v>
                </c:pt>
                <c:pt idx="60">
                  <c:v>0.49442446667360773</c:v>
                </c:pt>
                <c:pt idx="61">
                  <c:v>0.53880715355475284</c:v>
                </c:pt>
                <c:pt idx="62">
                  <c:v>0.58416959659140966</c:v>
                </c:pt>
                <c:pt idx="63">
                  <c:v>0.62959611087529321</c:v>
                </c:pt>
                <c:pt idx="64">
                  <c:v>0.67489181302942203</c:v>
                </c:pt>
                <c:pt idx="65">
                  <c:v>0.71987516785331951</c:v>
                </c:pt>
                <c:pt idx="66">
                  <c:v>0.76351836575605403</c:v>
                </c:pt>
                <c:pt idx="67">
                  <c:v>0.80516734608885077</c:v>
                </c:pt>
                <c:pt idx="68">
                  <c:v>0.84390375430812392</c:v>
                </c:pt>
                <c:pt idx="69">
                  <c:v>0.87957542120170962</c:v>
                </c:pt>
                <c:pt idx="70">
                  <c:v>0.91162973226227562</c:v>
                </c:pt>
                <c:pt idx="71">
                  <c:v>0.93942063574695056</c:v>
                </c:pt>
                <c:pt idx="72">
                  <c:v>0.96395725379955832</c:v>
                </c:pt>
                <c:pt idx="73">
                  <c:v>0.98113368732697415</c:v>
                </c:pt>
                <c:pt idx="74">
                  <c:v>0.99292813608732899</c:v>
                </c:pt>
                <c:pt idx="75">
                  <c:v>0.99916974342135112</c:v>
                </c:pt>
                <c:pt idx="76">
                  <c:v>1</c:v>
                </c:pt>
                <c:pt idx="77">
                  <c:v>0.99539220947026419</c:v>
                </c:pt>
                <c:pt idx="78">
                  <c:v>0.9854478179735866</c:v>
                </c:pt>
                <c:pt idx="79">
                  <c:v>0.9704871817461016</c:v>
                </c:pt>
                <c:pt idx="80">
                  <c:v>0.95105223675393691</c:v>
                </c:pt>
                <c:pt idx="81">
                  <c:v>0.92730583075046102</c:v>
                </c:pt>
                <c:pt idx="82">
                  <c:v>0.89992605110215884</c:v>
                </c:pt>
                <c:pt idx="83">
                  <c:v>0.86933203055130637</c:v>
                </c:pt>
                <c:pt idx="84">
                  <c:v>0.83602032126391213</c:v>
                </c:pt>
                <c:pt idx="85">
                  <c:v>0.80041272561755328</c:v>
                </c:pt>
                <c:pt idx="86">
                  <c:v>0.76327542894365197</c:v>
                </c:pt>
                <c:pt idx="87">
                  <c:v>0.72513968866713119</c:v>
                </c:pt>
                <c:pt idx="88">
                  <c:v>0.68607224567051894</c:v>
                </c:pt>
                <c:pt idx="89">
                  <c:v>0.64679657112041922</c:v>
                </c:pt>
                <c:pt idx="90">
                  <c:v>0.60766772651188117</c:v>
                </c:pt>
                <c:pt idx="91">
                  <c:v>0.56901140735164157</c:v>
                </c:pt>
                <c:pt idx="92">
                  <c:v>0.53114530024053408</c:v>
                </c:pt>
                <c:pt idx="93">
                  <c:v>0.49445383266192</c:v>
                </c:pt>
                <c:pt idx="94">
                  <c:v>0.45907849528675887</c:v>
                </c:pt>
                <c:pt idx="95">
                  <c:v>0.42529159091576496</c:v>
                </c:pt>
                <c:pt idx="96">
                  <c:v>0.39295162887797896</c:v>
                </c:pt>
                <c:pt idx="97">
                  <c:v>0.36210666260882096</c:v>
                </c:pt>
                <c:pt idx="98">
                  <c:v>0.33310641433273797</c:v>
                </c:pt>
                <c:pt idx="99">
                  <c:v>0.30599626784984901</c:v>
                </c:pt>
                <c:pt idx="100">
                  <c:v>0.28058133978317218</c:v>
                </c:pt>
                <c:pt idx="101">
                  <c:v>0.25687818187157452</c:v>
                </c:pt>
                <c:pt idx="102">
                  <c:v>0.23481231129015465</c:v>
                </c:pt>
                <c:pt idx="103">
                  <c:v>0.21443712074493501</c:v>
                </c:pt>
                <c:pt idx="104">
                  <c:v>0.19560764903906475</c:v>
                </c:pt>
                <c:pt idx="105">
                  <c:v>0.17820456347458372</c:v>
                </c:pt>
                <c:pt idx="106">
                  <c:v>0.16212107863944705</c:v>
                </c:pt>
                <c:pt idx="107">
                  <c:v>0.14738923015726821</c:v>
                </c:pt>
                <c:pt idx="108">
                  <c:v>0.13388674873125581</c:v>
                </c:pt>
                <c:pt idx="109">
                  <c:v>0.12150764983995536</c:v>
                </c:pt>
                <c:pt idx="110">
                  <c:v>0.11028930837758254</c:v>
                </c:pt>
                <c:pt idx="111">
                  <c:v>0.1001473638686219</c:v>
                </c:pt>
                <c:pt idx="112">
                  <c:v>9.0829535777117471E-2</c:v>
                </c:pt>
                <c:pt idx="113">
                  <c:v>8.246263177987255E-2</c:v>
                </c:pt>
                <c:pt idx="114">
                  <c:v>7.4804782918605484E-2</c:v>
                </c:pt>
                <c:pt idx="115">
                  <c:v>6.7738525240066946E-2</c:v>
                </c:pt>
                <c:pt idx="116">
                  <c:v>6.1414159211710083E-2</c:v>
                </c:pt>
                <c:pt idx="117">
                  <c:v>5.5660561210733005E-2</c:v>
                </c:pt>
                <c:pt idx="118">
                  <c:v>5.0469722331232328E-2</c:v>
                </c:pt>
                <c:pt idx="119">
                  <c:v>4.5879017467423774E-2</c:v>
                </c:pt>
                <c:pt idx="120">
                  <c:v>4.1717589960035557E-2</c:v>
                </c:pt>
                <c:pt idx="121">
                  <c:v>3.791736410888908E-2</c:v>
                </c:pt>
                <c:pt idx="122">
                  <c:v>3.4419340973829558E-2</c:v>
                </c:pt>
                <c:pt idx="123">
                  <c:v>3.1368214788177785E-2</c:v>
                </c:pt>
                <c:pt idx="124">
                  <c:v>2.8607544923288028E-2</c:v>
                </c:pt>
                <c:pt idx="125">
                  <c:v>2.6140001014461414E-2</c:v>
                </c:pt>
                <c:pt idx="126">
                  <c:v>2.3938005729037357E-2</c:v>
                </c:pt>
                <c:pt idx="127">
                  <c:v>2.1828993841151358E-2</c:v>
                </c:pt>
                <c:pt idx="128">
                  <c:v>1.9932805279470771E-2</c:v>
                </c:pt>
                <c:pt idx="129">
                  <c:v>1.8178454441338768E-2</c:v>
                </c:pt>
                <c:pt idx="130">
                  <c:v>1.6617652162538073E-2</c:v>
                </c:pt>
                <c:pt idx="131">
                  <c:v>1.5148605249036927E-2</c:v>
                </c:pt>
                <c:pt idx="132">
                  <c:v>1.385767640282661E-2</c:v>
                </c:pt>
                <c:pt idx="133">
                  <c:v>1.2712376162292469E-2</c:v>
                </c:pt>
                <c:pt idx="134">
                  <c:v>1.1652397465982173E-2</c:v>
                </c:pt>
                <c:pt idx="135">
                  <c:v>1.0768107468838682E-2</c:v>
                </c:pt>
                <c:pt idx="136">
                  <c:v>9.916867556723075E-3</c:v>
                </c:pt>
                <c:pt idx="137">
                  <c:v>9.2346956482274953E-3</c:v>
                </c:pt>
                <c:pt idx="138">
                  <c:v>8.5946505847836127E-3</c:v>
                </c:pt>
                <c:pt idx="139">
                  <c:v>8.0027924385249732E-3</c:v>
                </c:pt>
                <c:pt idx="140">
                  <c:v>7.4691323418307814E-3</c:v>
                </c:pt>
                <c:pt idx="141">
                  <c:v>6.9539194250673409E-3</c:v>
                </c:pt>
                <c:pt idx="142">
                  <c:v>6.5904752751726582E-3</c:v>
                </c:pt>
                <c:pt idx="143">
                  <c:v>6.2834405191906735E-3</c:v>
                </c:pt>
                <c:pt idx="144">
                  <c:v>5.920476903650192E-3</c:v>
                </c:pt>
                <c:pt idx="145">
                  <c:v>5.6876046163333617E-3</c:v>
                </c:pt>
                <c:pt idx="146">
                  <c:v>5.4416244196880256E-3</c:v>
                </c:pt>
                <c:pt idx="147">
                  <c:v>5.0350923560332425E-3</c:v>
                </c:pt>
              </c:numCache>
            </c:numRef>
          </c:yVal>
          <c:smooth val="1"/>
        </c:ser>
        <c:ser>
          <c:idx val="1"/>
          <c:order val="1"/>
          <c:spPr>
            <a:ln>
              <a:solidFill>
                <a:srgbClr val="0070C0"/>
              </a:solidFill>
            </a:ln>
          </c:spPr>
          <c:marker>
            <c:symbol val="none"/>
          </c:marker>
          <c:xVal>
            <c:numRef>
              <c:f>Sheet1!$M$15:$M$203</c:f>
              <c:numCache>
                <c:formatCode>General</c:formatCode>
                <c:ptCount val="189"/>
                <c:pt idx="0">
                  <c:v>45606</c:v>
                </c:pt>
                <c:pt idx="1">
                  <c:v>44840</c:v>
                </c:pt>
                <c:pt idx="2">
                  <c:v>44087</c:v>
                </c:pt>
                <c:pt idx="3">
                  <c:v>43347</c:v>
                </c:pt>
                <c:pt idx="4">
                  <c:v>42620</c:v>
                </c:pt>
                <c:pt idx="5">
                  <c:v>41907</c:v>
                </c:pt>
                <c:pt idx="6">
                  <c:v>41206</c:v>
                </c:pt>
                <c:pt idx="7">
                  <c:v>40517</c:v>
                </c:pt>
                <c:pt idx="8">
                  <c:v>39840</c:v>
                </c:pt>
                <c:pt idx="9">
                  <c:v>39175</c:v>
                </c:pt>
                <c:pt idx="10">
                  <c:v>38522</c:v>
                </c:pt>
                <c:pt idx="11">
                  <c:v>37881</c:v>
                </c:pt>
                <c:pt idx="12">
                  <c:v>37251</c:v>
                </c:pt>
                <c:pt idx="13">
                  <c:v>36631</c:v>
                </c:pt>
                <c:pt idx="14">
                  <c:v>36023</c:v>
                </c:pt>
                <c:pt idx="15">
                  <c:v>35425</c:v>
                </c:pt>
                <c:pt idx="16">
                  <c:v>34838</c:v>
                </c:pt>
                <c:pt idx="17">
                  <c:v>34260</c:v>
                </c:pt>
                <c:pt idx="18">
                  <c:v>33693</c:v>
                </c:pt>
                <c:pt idx="19">
                  <c:v>33136</c:v>
                </c:pt>
                <c:pt idx="20">
                  <c:v>32589</c:v>
                </c:pt>
                <c:pt idx="21">
                  <c:v>32051</c:v>
                </c:pt>
                <c:pt idx="22">
                  <c:v>31522</c:v>
                </c:pt>
                <c:pt idx="23">
                  <c:v>31002</c:v>
                </c:pt>
                <c:pt idx="24">
                  <c:v>30492</c:v>
                </c:pt>
                <c:pt idx="25">
                  <c:v>29990</c:v>
                </c:pt>
                <c:pt idx="26">
                  <c:v>29497</c:v>
                </c:pt>
                <c:pt idx="27">
                  <c:v>29013</c:v>
                </c:pt>
                <c:pt idx="28">
                  <c:v>28537</c:v>
                </c:pt>
                <c:pt idx="29">
                  <c:v>28069</c:v>
                </c:pt>
                <c:pt idx="30">
                  <c:v>27609</c:v>
                </c:pt>
                <c:pt idx="31">
                  <c:v>27157</c:v>
                </c:pt>
                <c:pt idx="32">
                  <c:v>26713</c:v>
                </c:pt>
                <c:pt idx="33">
                  <c:v>26276</c:v>
                </c:pt>
                <c:pt idx="34">
                  <c:v>25847</c:v>
                </c:pt>
                <c:pt idx="35">
                  <c:v>25425</c:v>
                </c:pt>
                <c:pt idx="36">
                  <c:v>25011</c:v>
                </c:pt>
                <c:pt idx="37">
                  <c:v>24603</c:v>
                </c:pt>
                <c:pt idx="38">
                  <c:v>24203</c:v>
                </c:pt>
                <c:pt idx="39">
                  <c:v>23809</c:v>
                </c:pt>
                <c:pt idx="40">
                  <c:v>23422</c:v>
                </c:pt>
                <c:pt idx="41">
                  <c:v>23042</c:v>
                </c:pt>
                <c:pt idx="42">
                  <c:v>22668</c:v>
                </c:pt>
                <c:pt idx="43">
                  <c:v>22300</c:v>
                </c:pt>
                <c:pt idx="44">
                  <c:v>21939</c:v>
                </c:pt>
                <c:pt idx="45">
                  <c:v>21584</c:v>
                </c:pt>
                <c:pt idx="46">
                  <c:v>21235</c:v>
                </c:pt>
                <c:pt idx="47">
                  <c:v>20891</c:v>
                </c:pt>
                <c:pt idx="48">
                  <c:v>20554</c:v>
                </c:pt>
                <c:pt idx="49">
                  <c:v>20222</c:v>
                </c:pt>
                <c:pt idx="50">
                  <c:v>19896</c:v>
                </c:pt>
                <c:pt idx="51">
                  <c:v>19575</c:v>
                </c:pt>
                <c:pt idx="52">
                  <c:v>19260</c:v>
                </c:pt>
                <c:pt idx="53">
                  <c:v>18950</c:v>
                </c:pt>
                <c:pt idx="54">
                  <c:v>18646</c:v>
                </c:pt>
                <c:pt idx="55">
                  <c:v>18346</c:v>
                </c:pt>
                <c:pt idx="56">
                  <c:v>18051</c:v>
                </c:pt>
                <c:pt idx="57">
                  <c:v>17762</c:v>
                </c:pt>
                <c:pt idx="58">
                  <c:v>17477</c:v>
                </c:pt>
                <c:pt idx="59">
                  <c:v>17197</c:v>
                </c:pt>
                <c:pt idx="60">
                  <c:v>16922</c:v>
                </c:pt>
                <c:pt idx="61">
                  <c:v>16651</c:v>
                </c:pt>
                <c:pt idx="62">
                  <c:v>16385</c:v>
                </c:pt>
                <c:pt idx="63">
                  <c:v>16123</c:v>
                </c:pt>
                <c:pt idx="64">
                  <c:v>15865</c:v>
                </c:pt>
                <c:pt idx="65">
                  <c:v>15612</c:v>
                </c:pt>
                <c:pt idx="66">
                  <c:v>15363</c:v>
                </c:pt>
                <c:pt idx="67">
                  <c:v>15118</c:v>
                </c:pt>
                <c:pt idx="68">
                  <c:v>14878</c:v>
                </c:pt>
                <c:pt idx="69">
                  <c:v>14641</c:v>
                </c:pt>
                <c:pt idx="70">
                  <c:v>14408</c:v>
                </c:pt>
                <c:pt idx="71">
                  <c:v>14179</c:v>
                </c:pt>
                <c:pt idx="72">
                  <c:v>13954</c:v>
                </c:pt>
                <c:pt idx="73">
                  <c:v>13733</c:v>
                </c:pt>
                <c:pt idx="74">
                  <c:v>13515</c:v>
                </c:pt>
                <c:pt idx="75">
                  <c:v>13301</c:v>
                </c:pt>
                <c:pt idx="76">
                  <c:v>13090</c:v>
                </c:pt>
                <c:pt idx="77">
                  <c:v>12883</c:v>
                </c:pt>
                <c:pt idx="78">
                  <c:v>12679</c:v>
                </c:pt>
                <c:pt idx="79">
                  <c:v>12478</c:v>
                </c:pt>
                <c:pt idx="80">
                  <c:v>12281</c:v>
                </c:pt>
                <c:pt idx="81">
                  <c:v>12087</c:v>
                </c:pt>
                <c:pt idx="82">
                  <c:v>11897</c:v>
                </c:pt>
                <c:pt idx="83">
                  <c:v>11709</c:v>
                </c:pt>
                <c:pt idx="84">
                  <c:v>11525</c:v>
                </c:pt>
                <c:pt idx="85">
                  <c:v>11343</c:v>
                </c:pt>
                <c:pt idx="86">
                  <c:v>11164</c:v>
                </c:pt>
                <c:pt idx="87">
                  <c:v>10989</c:v>
                </c:pt>
                <c:pt idx="88">
                  <c:v>10816</c:v>
                </c:pt>
                <c:pt idx="89">
                  <c:v>10646</c:v>
                </c:pt>
                <c:pt idx="90">
                  <c:v>10479</c:v>
                </c:pt>
                <c:pt idx="91">
                  <c:v>10314</c:v>
                </c:pt>
                <c:pt idx="92">
                  <c:v>10153</c:v>
                </c:pt>
                <c:pt idx="93">
                  <c:v>9993</c:v>
                </c:pt>
                <c:pt idx="94">
                  <c:v>9837</c:v>
                </c:pt>
                <c:pt idx="95">
                  <c:v>9683</c:v>
                </c:pt>
                <c:pt idx="96">
                  <c:v>9531</c:v>
                </c:pt>
                <c:pt idx="97">
                  <c:v>9382</c:v>
                </c:pt>
                <c:pt idx="98">
                  <c:v>9235</c:v>
                </c:pt>
                <c:pt idx="99">
                  <c:v>9091</c:v>
                </c:pt>
                <c:pt idx="100">
                  <c:v>8949</c:v>
                </c:pt>
                <c:pt idx="101">
                  <c:v>8809</c:v>
                </c:pt>
                <c:pt idx="102">
                  <c:v>8672</c:v>
                </c:pt>
                <c:pt idx="103">
                  <c:v>8537</c:v>
                </c:pt>
                <c:pt idx="104">
                  <c:v>8404</c:v>
                </c:pt>
                <c:pt idx="105">
                  <c:v>8273</c:v>
                </c:pt>
                <c:pt idx="106">
                  <c:v>8144</c:v>
                </c:pt>
                <c:pt idx="107">
                  <c:v>8017</c:v>
                </c:pt>
                <c:pt idx="108">
                  <c:v>7893</c:v>
                </c:pt>
                <c:pt idx="109">
                  <c:v>7770</c:v>
                </c:pt>
                <c:pt idx="110">
                  <c:v>7649</c:v>
                </c:pt>
                <c:pt idx="111">
                  <c:v>7530</c:v>
                </c:pt>
                <c:pt idx="112">
                  <c:v>7414</c:v>
                </c:pt>
                <c:pt idx="113">
                  <c:v>7298</c:v>
                </c:pt>
                <c:pt idx="114">
                  <c:v>7185</c:v>
                </c:pt>
                <c:pt idx="115">
                  <c:v>7074</c:v>
                </c:pt>
                <c:pt idx="116">
                  <c:v>6964</c:v>
                </c:pt>
                <c:pt idx="117">
                  <c:v>6856</c:v>
                </c:pt>
                <c:pt idx="118">
                  <c:v>6750</c:v>
                </c:pt>
                <c:pt idx="119">
                  <c:v>6646</c:v>
                </c:pt>
                <c:pt idx="120">
                  <c:v>6543</c:v>
                </c:pt>
                <c:pt idx="121">
                  <c:v>6442</c:v>
                </c:pt>
                <c:pt idx="122">
                  <c:v>6342</c:v>
                </c:pt>
                <c:pt idx="123">
                  <c:v>6244</c:v>
                </c:pt>
                <c:pt idx="124">
                  <c:v>6148</c:v>
                </c:pt>
                <c:pt idx="125">
                  <c:v>6053</c:v>
                </c:pt>
                <c:pt idx="126">
                  <c:v>5960</c:v>
                </c:pt>
                <c:pt idx="127">
                  <c:v>5868</c:v>
                </c:pt>
                <c:pt idx="128">
                  <c:v>5777</c:v>
                </c:pt>
                <c:pt idx="129">
                  <c:v>5688</c:v>
                </c:pt>
                <c:pt idx="130">
                  <c:v>5601</c:v>
                </c:pt>
                <c:pt idx="131">
                  <c:v>5515</c:v>
                </c:pt>
                <c:pt idx="132">
                  <c:v>5430</c:v>
                </c:pt>
                <c:pt idx="133">
                  <c:v>5346</c:v>
                </c:pt>
                <c:pt idx="134">
                  <c:v>5264</c:v>
                </c:pt>
                <c:pt idx="135">
                  <c:v>5183</c:v>
                </c:pt>
                <c:pt idx="136">
                  <c:v>5103</c:v>
                </c:pt>
                <c:pt idx="137">
                  <c:v>5025</c:v>
                </c:pt>
                <c:pt idx="138">
                  <c:v>4948</c:v>
                </c:pt>
                <c:pt idx="139">
                  <c:v>4872</c:v>
                </c:pt>
                <c:pt idx="140">
                  <c:v>4797</c:v>
                </c:pt>
                <c:pt idx="141">
                  <c:v>4724</c:v>
                </c:pt>
                <c:pt idx="142">
                  <c:v>4651</c:v>
                </c:pt>
                <c:pt idx="143">
                  <c:v>4580</c:v>
                </c:pt>
                <c:pt idx="144">
                  <c:v>4510</c:v>
                </c:pt>
                <c:pt idx="145">
                  <c:v>4441</c:v>
                </c:pt>
                <c:pt idx="146">
                  <c:v>4373</c:v>
                </c:pt>
                <c:pt idx="147">
                  <c:v>4306</c:v>
                </c:pt>
                <c:pt idx="148">
                  <c:v>4240</c:v>
                </c:pt>
                <c:pt idx="149">
                  <c:v>4175</c:v>
                </c:pt>
                <c:pt idx="150">
                  <c:v>4111</c:v>
                </c:pt>
                <c:pt idx="151">
                  <c:v>4048</c:v>
                </c:pt>
                <c:pt idx="152">
                  <c:v>3986</c:v>
                </c:pt>
                <c:pt idx="153">
                  <c:v>3926</c:v>
                </c:pt>
                <c:pt idx="154">
                  <c:v>3866</c:v>
                </c:pt>
                <c:pt idx="155">
                  <c:v>3807</c:v>
                </c:pt>
                <c:pt idx="156">
                  <c:v>3748</c:v>
                </c:pt>
                <c:pt idx="157">
                  <c:v>3691</c:v>
                </c:pt>
                <c:pt idx="158">
                  <c:v>3635</c:v>
                </c:pt>
                <c:pt idx="159">
                  <c:v>3579</c:v>
                </c:pt>
                <c:pt idx="160">
                  <c:v>3525</c:v>
                </c:pt>
                <c:pt idx="161">
                  <c:v>3471</c:v>
                </c:pt>
                <c:pt idx="162">
                  <c:v>3418</c:v>
                </c:pt>
                <c:pt idx="163">
                  <c:v>3366</c:v>
                </c:pt>
                <c:pt idx="164">
                  <c:v>3315</c:v>
                </c:pt>
                <c:pt idx="165">
                  <c:v>3264</c:v>
                </c:pt>
                <c:pt idx="166">
                  <c:v>3215</c:v>
                </c:pt>
                <c:pt idx="167">
                  <c:v>3166</c:v>
                </c:pt>
                <c:pt idx="168">
                  <c:v>3118</c:v>
                </c:pt>
                <c:pt idx="169">
                  <c:v>3070</c:v>
                </c:pt>
                <c:pt idx="170">
                  <c:v>3023</c:v>
                </c:pt>
                <c:pt idx="171">
                  <c:v>2977</c:v>
                </c:pt>
                <c:pt idx="172">
                  <c:v>2932</c:v>
                </c:pt>
                <c:pt idx="173">
                  <c:v>2887</c:v>
                </c:pt>
                <c:pt idx="174">
                  <c:v>2844</c:v>
                </c:pt>
                <c:pt idx="175">
                  <c:v>2800</c:v>
                </c:pt>
                <c:pt idx="176">
                  <c:v>2758</c:v>
                </c:pt>
                <c:pt idx="177">
                  <c:v>2716</c:v>
                </c:pt>
                <c:pt idx="178">
                  <c:v>2675</c:v>
                </c:pt>
                <c:pt idx="179">
                  <c:v>2634</c:v>
                </c:pt>
                <c:pt idx="180">
                  <c:v>2594</c:v>
                </c:pt>
                <c:pt idx="181">
                  <c:v>2555</c:v>
                </c:pt>
                <c:pt idx="182">
                  <c:v>2516</c:v>
                </c:pt>
                <c:pt idx="183">
                  <c:v>2478</c:v>
                </c:pt>
                <c:pt idx="184">
                  <c:v>2440</c:v>
                </c:pt>
                <c:pt idx="185">
                  <c:v>2403</c:v>
                </c:pt>
                <c:pt idx="186">
                  <c:v>2367</c:v>
                </c:pt>
                <c:pt idx="187">
                  <c:v>2331</c:v>
                </c:pt>
                <c:pt idx="188">
                  <c:v>2295</c:v>
                </c:pt>
              </c:numCache>
            </c:numRef>
          </c:xVal>
          <c:yVal>
            <c:numRef>
              <c:f>Sheet1!$O$15:$O$203</c:f>
              <c:numCache>
                <c:formatCode>General</c:formatCode>
                <c:ptCount val="189"/>
                <c:pt idx="0">
                  <c:v>0</c:v>
                </c:pt>
                <c:pt idx="1">
                  <c:v>0</c:v>
                </c:pt>
                <c:pt idx="2">
                  <c:v>2.307420897169484E-5</c:v>
                </c:pt>
                <c:pt idx="3">
                  <c:v>2.7192997997909323E-5</c:v>
                </c:pt>
                <c:pt idx="4">
                  <c:v>5.7134251443352981E-5</c:v>
                </c:pt>
                <c:pt idx="5">
                  <c:v>8.4833973276771953E-5</c:v>
                </c:pt>
                <c:pt idx="6">
                  <c:v>1.1258456998078904E-4</c:v>
                </c:pt>
                <c:pt idx="7">
                  <c:v>1.6109515119454702E-4</c:v>
                </c:pt>
                <c:pt idx="8">
                  <c:v>1.8608711498986299E-4</c:v>
                </c:pt>
                <c:pt idx="9">
                  <c:v>1.5003581489646584E-4</c:v>
                </c:pt>
                <c:pt idx="10">
                  <c:v>1.4564336462601906E-4</c:v>
                </c:pt>
                <c:pt idx="11">
                  <c:v>2.0590604094794312E-4</c:v>
                </c:pt>
                <c:pt idx="12">
                  <c:v>2.4142809052183443E-4</c:v>
                </c:pt>
                <c:pt idx="13">
                  <c:v>3.6377304239319438E-4</c:v>
                </c:pt>
                <c:pt idx="14">
                  <c:v>3.9602416682907814E-4</c:v>
                </c:pt>
                <c:pt idx="15">
                  <c:v>4.7236684578333377E-4</c:v>
                </c:pt>
                <c:pt idx="16">
                  <c:v>5.6218503772586799E-4</c:v>
                </c:pt>
                <c:pt idx="17">
                  <c:v>6.672505043193018E-4</c:v>
                </c:pt>
                <c:pt idx="18">
                  <c:v>8.0154497616980564E-4</c:v>
                </c:pt>
                <c:pt idx="19">
                  <c:v>1.0081754145289518E-3</c:v>
                </c:pt>
                <c:pt idx="20">
                  <c:v>1.234368632731525E-3</c:v>
                </c:pt>
                <c:pt idx="21">
                  <c:v>1.5570595843447139E-3</c:v>
                </c:pt>
                <c:pt idx="22">
                  <c:v>1.8190879477178444E-3</c:v>
                </c:pt>
                <c:pt idx="23">
                  <c:v>2.0459696218807499E-3</c:v>
                </c:pt>
                <c:pt idx="24">
                  <c:v>2.4081328922490488E-3</c:v>
                </c:pt>
                <c:pt idx="25">
                  <c:v>2.8112289192000748E-3</c:v>
                </c:pt>
                <c:pt idx="26">
                  <c:v>3.2582950084411788E-3</c:v>
                </c:pt>
                <c:pt idx="27">
                  <c:v>3.7096133256725732E-3</c:v>
                </c:pt>
                <c:pt idx="28">
                  <c:v>4.2654149592368257E-3</c:v>
                </c:pt>
                <c:pt idx="29">
                  <c:v>4.9669566449921159E-3</c:v>
                </c:pt>
                <c:pt idx="30">
                  <c:v>5.6849250924479915E-3</c:v>
                </c:pt>
                <c:pt idx="31">
                  <c:v>6.4728021929347209E-3</c:v>
                </c:pt>
                <c:pt idx="32">
                  <c:v>7.3842470139488265E-3</c:v>
                </c:pt>
                <c:pt idx="33">
                  <c:v>8.3853935968533511E-3</c:v>
                </c:pt>
                <c:pt idx="34">
                  <c:v>9.5006416308306783E-3</c:v>
                </c:pt>
                <c:pt idx="35">
                  <c:v>1.0660107773730849E-2</c:v>
                </c:pt>
                <c:pt idx="36">
                  <c:v>1.1945875212295013E-2</c:v>
                </c:pt>
                <c:pt idx="37">
                  <c:v>1.321240638137929E-2</c:v>
                </c:pt>
                <c:pt idx="38">
                  <c:v>1.4564817369338906E-2</c:v>
                </c:pt>
                <c:pt idx="39">
                  <c:v>1.6015105533717891E-2</c:v>
                </c:pt>
                <c:pt idx="40">
                  <c:v>1.743745048558925E-2</c:v>
                </c:pt>
                <c:pt idx="41">
                  <c:v>1.8968581603545549E-2</c:v>
                </c:pt>
                <c:pt idx="42">
                  <c:v>2.0534034275994907E-2</c:v>
                </c:pt>
                <c:pt idx="43">
                  <c:v>2.2186100782865543E-2</c:v>
                </c:pt>
                <c:pt idx="44">
                  <c:v>2.3861402678397418E-2</c:v>
                </c:pt>
                <c:pt idx="45">
                  <c:v>2.5555130895220546E-2</c:v>
                </c:pt>
                <c:pt idx="46">
                  <c:v>2.7271208619873595E-2</c:v>
                </c:pt>
                <c:pt idx="47">
                  <c:v>2.9065243857681979E-2</c:v>
                </c:pt>
                <c:pt idx="48">
                  <c:v>3.10840397178343E-2</c:v>
                </c:pt>
                <c:pt idx="49">
                  <c:v>3.3234452158638475E-2</c:v>
                </c:pt>
                <c:pt idx="50">
                  <c:v>3.5598994651810864E-2</c:v>
                </c:pt>
                <c:pt idx="51">
                  <c:v>3.8345225228873639E-2</c:v>
                </c:pt>
                <c:pt idx="52">
                  <c:v>4.1454413837964804E-2</c:v>
                </c:pt>
                <c:pt idx="53">
                  <c:v>4.5121707370781625E-2</c:v>
                </c:pt>
                <c:pt idx="54">
                  <c:v>4.9436959454499892E-2</c:v>
                </c:pt>
                <c:pt idx="55">
                  <c:v>5.4570006099922297E-2</c:v>
                </c:pt>
                <c:pt idx="56">
                  <c:v>6.0638796012017611E-2</c:v>
                </c:pt>
                <c:pt idx="57">
                  <c:v>6.7809874787072205E-2</c:v>
                </c:pt>
                <c:pt idx="58">
                  <c:v>7.6273833358222368E-2</c:v>
                </c:pt>
                <c:pt idx="59">
                  <c:v>8.6201520171506535E-2</c:v>
                </c:pt>
                <c:pt idx="60">
                  <c:v>9.7872367352000944E-2</c:v>
                </c:pt>
                <c:pt idx="61">
                  <c:v>0.11148379977068341</c:v>
                </c:pt>
                <c:pt idx="62">
                  <c:v>0.1272122342673892</c:v>
                </c:pt>
                <c:pt idx="63">
                  <c:v>0.14525104597215296</c:v>
                </c:pt>
                <c:pt idx="64">
                  <c:v>0.16568932918572365</c:v>
                </c:pt>
                <c:pt idx="65">
                  <c:v>0.18876525929731933</c:v>
                </c:pt>
                <c:pt idx="66">
                  <c:v>0.21449351661785884</c:v>
                </c:pt>
                <c:pt idx="67">
                  <c:v>0.24285461176905337</c:v>
                </c:pt>
                <c:pt idx="68">
                  <c:v>0.27388904216033433</c:v>
                </c:pt>
                <c:pt idx="69">
                  <c:v>0.30754998266204658</c:v>
                </c:pt>
                <c:pt idx="70">
                  <c:v>0.34377238431029117</c:v>
                </c:pt>
                <c:pt idx="71">
                  <c:v>0.38236894658644804</c:v>
                </c:pt>
                <c:pt idx="72">
                  <c:v>0.42305871871258738</c:v>
                </c:pt>
                <c:pt idx="73">
                  <c:v>0.46558099861549479</c:v>
                </c:pt>
                <c:pt idx="74">
                  <c:v>0.5094852526152468</c:v>
                </c:pt>
                <c:pt idx="75">
                  <c:v>0.55439434858651382</c:v>
                </c:pt>
                <c:pt idx="76">
                  <c:v>0.59989825025880372</c:v>
                </c:pt>
                <c:pt idx="77">
                  <c:v>0.64537684105019899</c:v>
                </c:pt>
                <c:pt idx="78">
                  <c:v>0.69027075049292941</c:v>
                </c:pt>
                <c:pt idx="79">
                  <c:v>0.73403326355967158</c:v>
                </c:pt>
                <c:pt idx="80">
                  <c:v>0.77608222998985021</c:v>
                </c:pt>
                <c:pt idx="81">
                  <c:v>0.81597724045589959</c:v>
                </c:pt>
                <c:pt idx="82">
                  <c:v>0.8530905851116336</c:v>
                </c:pt>
                <c:pt idx="83">
                  <c:v>0.88694135722005529</c:v>
                </c:pt>
                <c:pt idx="84">
                  <c:v>0.91695499978485751</c:v>
                </c:pt>
                <c:pt idx="85">
                  <c:v>0.94265313715713239</c:v>
                </c:pt>
                <c:pt idx="86">
                  <c:v>0.96395730560610693</c:v>
                </c:pt>
                <c:pt idx="87">
                  <c:v>0.98057389891340385</c:v>
                </c:pt>
                <c:pt idx="88">
                  <c:v>0.99218146889166181</c:v>
                </c:pt>
                <c:pt idx="89">
                  <c:v>0.99864333678405004</c:v>
                </c:pt>
                <c:pt idx="90">
                  <c:v>1</c:v>
                </c:pt>
                <c:pt idx="91">
                  <c:v>0.99635270206308979</c:v>
                </c:pt>
                <c:pt idx="92">
                  <c:v>0.98773940929466164</c:v>
                </c:pt>
                <c:pt idx="93">
                  <c:v>0.97443601029646632</c:v>
                </c:pt>
                <c:pt idx="94">
                  <c:v>0.95666270973228684</c:v>
                </c:pt>
                <c:pt idx="95">
                  <c:v>0.93486244801777829</c:v>
                </c:pt>
                <c:pt idx="96">
                  <c:v>0.90928327178570789</c:v>
                </c:pt>
                <c:pt idx="97">
                  <c:v>0.88039596342071491</c:v>
                </c:pt>
                <c:pt idx="98">
                  <c:v>0.84861815245756</c:v>
                </c:pt>
                <c:pt idx="99">
                  <c:v>0.81444086998559817</c:v>
                </c:pt>
                <c:pt idx="100">
                  <c:v>0.77823112377780079</c:v>
                </c:pt>
                <c:pt idx="101">
                  <c:v>0.74049513145205992</c:v>
                </c:pt>
                <c:pt idx="102">
                  <c:v>0.70176695259525124</c:v>
                </c:pt>
                <c:pt idx="103">
                  <c:v>0.66233513124957288</c:v>
                </c:pt>
                <c:pt idx="104">
                  <c:v>0.62266538762348544</c:v>
                </c:pt>
                <c:pt idx="105">
                  <c:v>0.58317282016366012</c:v>
                </c:pt>
                <c:pt idx="106">
                  <c:v>0.54413837964802692</c:v>
                </c:pt>
                <c:pt idx="107">
                  <c:v>0.50583542359024725</c:v>
                </c:pt>
                <c:pt idx="108">
                  <c:v>0.46861577323475589</c:v>
                </c:pt>
                <c:pt idx="109">
                  <c:v>0.43267432236444126</c:v>
                </c:pt>
                <c:pt idx="110">
                  <c:v>0.39814521864804464</c:v>
                </c:pt>
                <c:pt idx="111">
                  <c:v>0.3652360113089016</c:v>
                </c:pt>
                <c:pt idx="112">
                  <c:v>0.33402516407778537</c:v>
                </c:pt>
                <c:pt idx="113">
                  <c:v>0.30464682462343734</c:v>
                </c:pt>
                <c:pt idx="114">
                  <c:v>0.27704277791979992</c:v>
                </c:pt>
                <c:pt idx="115">
                  <c:v>0.25125706489962968</c:v>
                </c:pt>
                <c:pt idx="116">
                  <c:v>0.22712491172830288</c:v>
                </c:pt>
                <c:pt idx="117">
                  <c:v>0.20490777980546054</c:v>
                </c:pt>
                <c:pt idx="118">
                  <c:v>0.1845213838977238</c:v>
                </c:pt>
                <c:pt idx="119">
                  <c:v>0.16583866338300171</c:v>
                </c:pt>
                <c:pt idx="120">
                  <c:v>0.1487092716287805</c:v>
                </c:pt>
                <c:pt idx="121">
                  <c:v>0.13312865267649912</c:v>
                </c:pt>
                <c:pt idx="122">
                  <c:v>0.11903732595605525</c:v>
                </c:pt>
                <c:pt idx="123">
                  <c:v>0.10625786219237787</c:v>
                </c:pt>
                <c:pt idx="124">
                  <c:v>9.4738627188442046E-2</c:v>
                </c:pt>
                <c:pt idx="125">
                  <c:v>8.4391792187543502E-2</c:v>
                </c:pt>
                <c:pt idx="126">
                  <c:v>7.5123706930372305E-2</c:v>
                </c:pt>
                <c:pt idx="127">
                  <c:v>6.684907374831367E-2</c:v>
                </c:pt>
                <c:pt idx="128">
                  <c:v>5.946664911778924E-2</c:v>
                </c:pt>
                <c:pt idx="129">
                  <c:v>5.29364418469856E-2</c:v>
                </c:pt>
                <c:pt idx="130">
                  <c:v>4.7149868256864944E-2</c:v>
                </c:pt>
                <c:pt idx="131">
                  <c:v>4.1994294927446357E-2</c:v>
                </c:pt>
                <c:pt idx="132">
                  <c:v>3.7411000615054403E-2</c:v>
                </c:pt>
                <c:pt idx="133">
                  <c:v>3.3385558117579164E-2</c:v>
                </c:pt>
                <c:pt idx="134">
                  <c:v>2.968156380746519E-2</c:v>
                </c:pt>
                <c:pt idx="135">
                  <c:v>2.6514666389934369E-2</c:v>
                </c:pt>
                <c:pt idx="136">
                  <c:v>2.37829136367433E-2</c:v>
                </c:pt>
                <c:pt idx="137">
                  <c:v>2.1446769951934636E-2</c:v>
                </c:pt>
                <c:pt idx="138">
                  <c:v>1.9389501552822545E-2</c:v>
                </c:pt>
                <c:pt idx="139">
                  <c:v>1.7576356599938746E-2</c:v>
                </c:pt>
                <c:pt idx="140">
                  <c:v>1.5891613745833196E-2</c:v>
                </c:pt>
                <c:pt idx="141">
                  <c:v>1.4473445089309443E-2</c:v>
                </c:pt>
                <c:pt idx="142">
                  <c:v>1.3243715941045895E-2</c:v>
                </c:pt>
                <c:pt idx="143">
                  <c:v>1.218440495384561E-2</c:v>
                </c:pt>
                <c:pt idx="144">
                  <c:v>1.1256204329679284E-2</c:v>
                </c:pt>
                <c:pt idx="145">
                  <c:v>1.0369386995775614E-2</c:v>
                </c:pt>
                <c:pt idx="146">
                  <c:v>9.6585055949702219E-3</c:v>
                </c:pt>
                <c:pt idx="147">
                  <c:v>9.0256829508437372E-3</c:v>
                </c:pt>
                <c:pt idx="148">
                  <c:v>8.4753737784336106E-3</c:v>
                </c:pt>
                <c:pt idx="149">
                  <c:v>7.9341259013837456E-3</c:v>
                </c:pt>
                <c:pt idx="150">
                  <c:v>7.419555692796777E-3</c:v>
                </c:pt>
                <c:pt idx="151">
                  <c:v>6.9983826347108351E-3</c:v>
                </c:pt>
                <c:pt idx="152">
                  <c:v>6.5807277890692429E-3</c:v>
                </c:pt>
                <c:pt idx="153">
                  <c:v>6.2597351975640812E-3</c:v>
                </c:pt>
                <c:pt idx="154">
                  <c:v>5.9555237200920302E-3</c:v>
                </c:pt>
                <c:pt idx="155">
                  <c:v>5.6757119318023627E-3</c:v>
                </c:pt>
                <c:pt idx="156">
                  <c:v>5.3919010243313496E-3</c:v>
                </c:pt>
                <c:pt idx="157">
                  <c:v>5.1759992103005163E-3</c:v>
                </c:pt>
                <c:pt idx="158">
                  <c:v>4.9486062563435396E-3</c:v>
                </c:pt>
                <c:pt idx="159">
                  <c:v>4.7507257895096529E-3</c:v>
                </c:pt>
                <c:pt idx="160">
                  <c:v>4.554591773457491E-3</c:v>
                </c:pt>
                <c:pt idx="161">
                  <c:v>4.3949307367744314E-3</c:v>
                </c:pt>
                <c:pt idx="162">
                  <c:v>4.2175014617033711E-3</c:v>
                </c:pt>
                <c:pt idx="163">
                  <c:v>3.9844135595451125E-3</c:v>
                </c:pt>
                <c:pt idx="164">
                  <c:v>3.8067564865460011E-3</c:v>
                </c:pt>
                <c:pt idx="165">
                  <c:v>3.6814170043560027E-3</c:v>
                </c:pt>
                <c:pt idx="166">
                  <c:v>3.5313487915319916E-3</c:v>
                </c:pt>
                <c:pt idx="167">
                  <c:v>3.4083885321460842E-3</c:v>
                </c:pt>
                <c:pt idx="168">
                  <c:v>3.2727222105510935E-3</c:v>
                </c:pt>
                <c:pt idx="169">
                  <c:v>3.1647713035356769E-3</c:v>
                </c:pt>
                <c:pt idx="170">
                  <c:v>3.0270548005882246E-3</c:v>
                </c:pt>
                <c:pt idx="171">
                  <c:v>2.8437280902687259E-3</c:v>
                </c:pt>
                <c:pt idx="172">
                  <c:v>2.7109218982148235E-3</c:v>
                </c:pt>
                <c:pt idx="173">
                  <c:v>2.5198500583415804E-3</c:v>
                </c:pt>
                <c:pt idx="174">
                  <c:v>2.405252514003245E-3</c:v>
                </c:pt>
                <c:pt idx="175">
                  <c:v>2.2640177986114453E-3</c:v>
                </c:pt>
                <c:pt idx="176">
                  <c:v>2.1227198060174085E-3</c:v>
                </c:pt>
                <c:pt idx="177">
                  <c:v>1.9800955232644958E-3</c:v>
                </c:pt>
                <c:pt idx="178">
                  <c:v>1.8804718960633987E-3</c:v>
                </c:pt>
                <c:pt idx="179">
                  <c:v>1.780174999430505E-3</c:v>
                </c:pt>
                <c:pt idx="180">
                  <c:v>1.7153082738738557E-3</c:v>
                </c:pt>
                <c:pt idx="181">
                  <c:v>1.5344696231462944E-3</c:v>
                </c:pt>
                <c:pt idx="182">
                  <c:v>1.3123818298248233E-3</c:v>
                </c:pt>
                <c:pt idx="183">
                  <c:v>1.1073307904334994E-3</c:v>
                </c:pt>
                <c:pt idx="184">
                  <c:v>8.4010104103653116E-4</c:v>
                </c:pt>
                <c:pt idx="185">
                  <c:v>6.5329914677020502E-4</c:v>
                </c:pt>
                <c:pt idx="186">
                  <c:v>4.3284390526643498E-4</c:v>
                </c:pt>
                <c:pt idx="187">
                  <c:v>1.7237950122378108E-4</c:v>
                </c:pt>
                <c:pt idx="188">
                  <c:v>0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5451328"/>
        <c:axId val="85451904"/>
      </c:scatterChart>
      <c:valAx>
        <c:axId val="85451328"/>
        <c:scaling>
          <c:logBase val="10"/>
          <c:orientation val="minMax"/>
          <c:min val="100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GB"/>
                  <a:t>MW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85451904"/>
        <c:crosses val="autoZero"/>
        <c:crossBetween val="midCat"/>
      </c:valAx>
      <c:valAx>
        <c:axId val="85451904"/>
        <c:scaling>
          <c:orientation val="minMax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GB" sz="1000" b="1" i="0" kern="1200" baseline="0">
                    <a:solidFill>
                      <a:srgbClr val="000000"/>
                    </a:solidFill>
                    <a:effectLst/>
                  </a:rPr>
                  <a:t>Normalised dw/dlogM</a:t>
                </a:r>
                <a:endParaRPr lang="en-GB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85451328"/>
        <c:crosses val="autoZero"/>
        <c:crossBetween val="midCat"/>
      </c:valAx>
    </c:plotArea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smoothMarker"/>
        <c:varyColors val="0"/>
        <c:ser>
          <c:idx val="0"/>
          <c:order val="0"/>
          <c:spPr>
            <a:ln>
              <a:solidFill>
                <a:srgbClr val="C00000"/>
              </a:solidFill>
            </a:ln>
          </c:spPr>
          <c:marker>
            <c:symbol val="none"/>
          </c:marker>
          <c:xVal>
            <c:numRef>
              <c:f>Sheet1!$E$15:$E$242</c:f>
              <c:numCache>
                <c:formatCode>General</c:formatCode>
                <c:ptCount val="228"/>
                <c:pt idx="0">
                  <c:v>45606</c:v>
                </c:pt>
                <c:pt idx="1">
                  <c:v>44840</c:v>
                </c:pt>
                <c:pt idx="2">
                  <c:v>44087</c:v>
                </c:pt>
                <c:pt idx="3">
                  <c:v>43347</c:v>
                </c:pt>
                <c:pt idx="4">
                  <c:v>42620</c:v>
                </c:pt>
                <c:pt idx="5">
                  <c:v>41907</c:v>
                </c:pt>
                <c:pt idx="6">
                  <c:v>41206</c:v>
                </c:pt>
                <c:pt idx="7">
                  <c:v>40517</c:v>
                </c:pt>
                <c:pt idx="8">
                  <c:v>39840</c:v>
                </c:pt>
                <c:pt idx="9">
                  <c:v>39175</c:v>
                </c:pt>
                <c:pt idx="10">
                  <c:v>38522</c:v>
                </c:pt>
                <c:pt idx="11">
                  <c:v>37881</c:v>
                </c:pt>
                <c:pt idx="12">
                  <c:v>37251</c:v>
                </c:pt>
                <c:pt idx="13">
                  <c:v>36631</c:v>
                </c:pt>
                <c:pt idx="14">
                  <c:v>36023</c:v>
                </c:pt>
                <c:pt idx="15">
                  <c:v>35425</c:v>
                </c:pt>
                <c:pt idx="16">
                  <c:v>34838</c:v>
                </c:pt>
                <c:pt idx="17">
                  <c:v>34260</c:v>
                </c:pt>
                <c:pt idx="18">
                  <c:v>33693</c:v>
                </c:pt>
                <c:pt idx="19">
                  <c:v>33136</c:v>
                </c:pt>
                <c:pt idx="20">
                  <c:v>32589</c:v>
                </c:pt>
                <c:pt idx="21">
                  <c:v>32051</c:v>
                </c:pt>
                <c:pt idx="22">
                  <c:v>31522</c:v>
                </c:pt>
                <c:pt idx="23">
                  <c:v>31002</c:v>
                </c:pt>
                <c:pt idx="24">
                  <c:v>30492</c:v>
                </c:pt>
                <c:pt idx="25">
                  <c:v>29990</c:v>
                </c:pt>
                <c:pt idx="26">
                  <c:v>29497</c:v>
                </c:pt>
                <c:pt idx="27">
                  <c:v>29013</c:v>
                </c:pt>
                <c:pt idx="28">
                  <c:v>28537</c:v>
                </c:pt>
                <c:pt idx="29">
                  <c:v>28069</c:v>
                </c:pt>
                <c:pt idx="30">
                  <c:v>27609</c:v>
                </c:pt>
                <c:pt idx="31">
                  <c:v>27157</c:v>
                </c:pt>
                <c:pt idx="32">
                  <c:v>26713</c:v>
                </c:pt>
                <c:pt idx="33">
                  <c:v>26276</c:v>
                </c:pt>
                <c:pt idx="34">
                  <c:v>25847</c:v>
                </c:pt>
                <c:pt idx="35">
                  <c:v>25425</c:v>
                </c:pt>
                <c:pt idx="36">
                  <c:v>25011</c:v>
                </c:pt>
                <c:pt idx="37">
                  <c:v>24603</c:v>
                </c:pt>
                <c:pt idx="38">
                  <c:v>24203</c:v>
                </c:pt>
                <c:pt idx="39">
                  <c:v>23809</c:v>
                </c:pt>
                <c:pt idx="40">
                  <c:v>23422</c:v>
                </c:pt>
                <c:pt idx="41">
                  <c:v>23042</c:v>
                </c:pt>
                <c:pt idx="42">
                  <c:v>22668</c:v>
                </c:pt>
                <c:pt idx="43">
                  <c:v>22300</c:v>
                </c:pt>
                <c:pt idx="44">
                  <c:v>21939</c:v>
                </c:pt>
                <c:pt idx="45">
                  <c:v>21584</c:v>
                </c:pt>
                <c:pt idx="46">
                  <c:v>21235</c:v>
                </c:pt>
                <c:pt idx="47">
                  <c:v>20891</c:v>
                </c:pt>
                <c:pt idx="48">
                  <c:v>20554</c:v>
                </c:pt>
                <c:pt idx="49">
                  <c:v>20222</c:v>
                </c:pt>
                <c:pt idx="50">
                  <c:v>19896</c:v>
                </c:pt>
                <c:pt idx="51">
                  <c:v>19575</c:v>
                </c:pt>
                <c:pt idx="52">
                  <c:v>19260</c:v>
                </c:pt>
                <c:pt idx="53">
                  <c:v>18950</c:v>
                </c:pt>
                <c:pt idx="54">
                  <c:v>18646</c:v>
                </c:pt>
                <c:pt idx="55">
                  <c:v>18346</c:v>
                </c:pt>
                <c:pt idx="56">
                  <c:v>18051</c:v>
                </c:pt>
                <c:pt idx="57">
                  <c:v>17762</c:v>
                </c:pt>
                <c:pt idx="58">
                  <c:v>17477</c:v>
                </c:pt>
                <c:pt idx="59">
                  <c:v>17197</c:v>
                </c:pt>
                <c:pt idx="60">
                  <c:v>16922</c:v>
                </c:pt>
                <c:pt idx="61">
                  <c:v>16651</c:v>
                </c:pt>
                <c:pt idx="62">
                  <c:v>16385</c:v>
                </c:pt>
                <c:pt idx="63">
                  <c:v>16123</c:v>
                </c:pt>
                <c:pt idx="64">
                  <c:v>15865</c:v>
                </c:pt>
                <c:pt idx="65">
                  <c:v>15612</c:v>
                </c:pt>
                <c:pt idx="66">
                  <c:v>15363</c:v>
                </c:pt>
                <c:pt idx="67">
                  <c:v>15118</c:v>
                </c:pt>
                <c:pt idx="68">
                  <c:v>14878</c:v>
                </c:pt>
                <c:pt idx="69">
                  <c:v>14641</c:v>
                </c:pt>
                <c:pt idx="70">
                  <c:v>14408</c:v>
                </c:pt>
                <c:pt idx="71">
                  <c:v>14179</c:v>
                </c:pt>
                <c:pt idx="72">
                  <c:v>13954</c:v>
                </c:pt>
                <c:pt idx="73">
                  <c:v>13733</c:v>
                </c:pt>
                <c:pt idx="74">
                  <c:v>13515</c:v>
                </c:pt>
                <c:pt idx="75">
                  <c:v>13301</c:v>
                </c:pt>
                <c:pt idx="76">
                  <c:v>13090</c:v>
                </c:pt>
                <c:pt idx="77">
                  <c:v>12883</c:v>
                </c:pt>
                <c:pt idx="78">
                  <c:v>12679</c:v>
                </c:pt>
                <c:pt idx="79">
                  <c:v>12478</c:v>
                </c:pt>
                <c:pt idx="80">
                  <c:v>12281</c:v>
                </c:pt>
                <c:pt idx="81">
                  <c:v>12087</c:v>
                </c:pt>
                <c:pt idx="82">
                  <c:v>11897</c:v>
                </c:pt>
                <c:pt idx="83">
                  <c:v>11709</c:v>
                </c:pt>
                <c:pt idx="84">
                  <c:v>11525</c:v>
                </c:pt>
                <c:pt idx="85">
                  <c:v>11343</c:v>
                </c:pt>
                <c:pt idx="86">
                  <c:v>11164</c:v>
                </c:pt>
                <c:pt idx="87">
                  <c:v>10989</c:v>
                </c:pt>
                <c:pt idx="88">
                  <c:v>10816</c:v>
                </c:pt>
                <c:pt idx="89">
                  <c:v>10646</c:v>
                </c:pt>
                <c:pt idx="90">
                  <c:v>10479</c:v>
                </c:pt>
                <c:pt idx="91">
                  <c:v>10314</c:v>
                </c:pt>
                <c:pt idx="92">
                  <c:v>10153</c:v>
                </c:pt>
                <c:pt idx="93">
                  <c:v>9993</c:v>
                </c:pt>
                <c:pt idx="94">
                  <c:v>9837</c:v>
                </c:pt>
                <c:pt idx="95">
                  <c:v>9683</c:v>
                </c:pt>
                <c:pt idx="96">
                  <c:v>9531</c:v>
                </c:pt>
                <c:pt idx="97">
                  <c:v>9382</c:v>
                </c:pt>
                <c:pt idx="98">
                  <c:v>9235</c:v>
                </c:pt>
                <c:pt idx="99">
                  <c:v>9091</c:v>
                </c:pt>
                <c:pt idx="100">
                  <c:v>8949</c:v>
                </c:pt>
                <c:pt idx="101">
                  <c:v>8809</c:v>
                </c:pt>
                <c:pt idx="102">
                  <c:v>8672</c:v>
                </c:pt>
                <c:pt idx="103">
                  <c:v>8537</c:v>
                </c:pt>
                <c:pt idx="104">
                  <c:v>8404</c:v>
                </c:pt>
                <c:pt idx="105">
                  <c:v>8273</c:v>
                </c:pt>
                <c:pt idx="106">
                  <c:v>8144</c:v>
                </c:pt>
                <c:pt idx="107">
                  <c:v>8017</c:v>
                </c:pt>
                <c:pt idx="108">
                  <c:v>7893</c:v>
                </c:pt>
                <c:pt idx="109">
                  <c:v>7770</c:v>
                </c:pt>
                <c:pt idx="110">
                  <c:v>7649</c:v>
                </c:pt>
                <c:pt idx="111">
                  <c:v>7530</c:v>
                </c:pt>
                <c:pt idx="112">
                  <c:v>7414</c:v>
                </c:pt>
                <c:pt idx="113">
                  <c:v>7298</c:v>
                </c:pt>
                <c:pt idx="114">
                  <c:v>7185</c:v>
                </c:pt>
                <c:pt idx="115">
                  <c:v>7074</c:v>
                </c:pt>
                <c:pt idx="116">
                  <c:v>6964</c:v>
                </c:pt>
                <c:pt idx="117">
                  <c:v>6856</c:v>
                </c:pt>
                <c:pt idx="118">
                  <c:v>6750</c:v>
                </c:pt>
                <c:pt idx="119">
                  <c:v>6646</c:v>
                </c:pt>
                <c:pt idx="120">
                  <c:v>6543</c:v>
                </c:pt>
                <c:pt idx="121">
                  <c:v>6442</c:v>
                </c:pt>
                <c:pt idx="122">
                  <c:v>6342</c:v>
                </c:pt>
                <c:pt idx="123">
                  <c:v>6244</c:v>
                </c:pt>
                <c:pt idx="124">
                  <c:v>6148</c:v>
                </c:pt>
                <c:pt idx="125">
                  <c:v>6053</c:v>
                </c:pt>
                <c:pt idx="126">
                  <c:v>5960</c:v>
                </c:pt>
                <c:pt idx="127">
                  <c:v>5868</c:v>
                </c:pt>
                <c:pt idx="128">
                  <c:v>5777</c:v>
                </c:pt>
                <c:pt idx="129">
                  <c:v>5688</c:v>
                </c:pt>
                <c:pt idx="130">
                  <c:v>5601</c:v>
                </c:pt>
                <c:pt idx="131">
                  <c:v>5515</c:v>
                </c:pt>
                <c:pt idx="132">
                  <c:v>5430</c:v>
                </c:pt>
                <c:pt idx="133">
                  <c:v>5346</c:v>
                </c:pt>
                <c:pt idx="134">
                  <c:v>5264</c:v>
                </c:pt>
                <c:pt idx="135">
                  <c:v>5183</c:v>
                </c:pt>
                <c:pt idx="136">
                  <c:v>5103</c:v>
                </c:pt>
                <c:pt idx="137">
                  <c:v>5025</c:v>
                </c:pt>
                <c:pt idx="138">
                  <c:v>4948</c:v>
                </c:pt>
                <c:pt idx="139">
                  <c:v>4872</c:v>
                </c:pt>
                <c:pt idx="140">
                  <c:v>4797</c:v>
                </c:pt>
                <c:pt idx="141">
                  <c:v>4724</c:v>
                </c:pt>
                <c:pt idx="142">
                  <c:v>4651</c:v>
                </c:pt>
                <c:pt idx="143">
                  <c:v>4580</c:v>
                </c:pt>
                <c:pt idx="144">
                  <c:v>4510</c:v>
                </c:pt>
                <c:pt idx="145">
                  <c:v>4441</c:v>
                </c:pt>
                <c:pt idx="146">
                  <c:v>4373</c:v>
                </c:pt>
                <c:pt idx="147">
                  <c:v>4306</c:v>
                </c:pt>
                <c:pt idx="148">
                  <c:v>6964</c:v>
                </c:pt>
                <c:pt idx="149">
                  <c:v>6856</c:v>
                </c:pt>
                <c:pt idx="150">
                  <c:v>6750</c:v>
                </c:pt>
                <c:pt idx="151">
                  <c:v>6646</c:v>
                </c:pt>
                <c:pt idx="152">
                  <c:v>6543</c:v>
                </c:pt>
                <c:pt idx="153">
                  <c:v>6442</c:v>
                </c:pt>
                <c:pt idx="154">
                  <c:v>6342</c:v>
                </c:pt>
                <c:pt idx="155">
                  <c:v>6244</c:v>
                </c:pt>
                <c:pt idx="156">
                  <c:v>6148</c:v>
                </c:pt>
                <c:pt idx="157">
                  <c:v>6053</c:v>
                </c:pt>
                <c:pt idx="158">
                  <c:v>5960</c:v>
                </c:pt>
                <c:pt idx="159">
                  <c:v>5868</c:v>
                </c:pt>
                <c:pt idx="160">
                  <c:v>5777</c:v>
                </c:pt>
                <c:pt idx="161">
                  <c:v>5688</c:v>
                </c:pt>
                <c:pt idx="162">
                  <c:v>5601</c:v>
                </c:pt>
                <c:pt idx="163">
                  <c:v>5515</c:v>
                </c:pt>
                <c:pt idx="164">
                  <c:v>5430</c:v>
                </c:pt>
                <c:pt idx="165">
                  <c:v>5346</c:v>
                </c:pt>
                <c:pt idx="166">
                  <c:v>5264</c:v>
                </c:pt>
                <c:pt idx="167">
                  <c:v>5183</c:v>
                </c:pt>
                <c:pt idx="168">
                  <c:v>5103</c:v>
                </c:pt>
                <c:pt idx="169">
                  <c:v>5025</c:v>
                </c:pt>
                <c:pt idx="170">
                  <c:v>4948</c:v>
                </c:pt>
                <c:pt idx="171">
                  <c:v>4872</c:v>
                </c:pt>
                <c:pt idx="172">
                  <c:v>4797</c:v>
                </c:pt>
                <c:pt idx="173">
                  <c:v>4724</c:v>
                </c:pt>
                <c:pt idx="174">
                  <c:v>4651</c:v>
                </c:pt>
                <c:pt idx="175">
                  <c:v>4580</c:v>
                </c:pt>
                <c:pt idx="176">
                  <c:v>4510</c:v>
                </c:pt>
                <c:pt idx="177">
                  <c:v>4441</c:v>
                </c:pt>
                <c:pt idx="178">
                  <c:v>4373</c:v>
                </c:pt>
                <c:pt idx="179">
                  <c:v>4306</c:v>
                </c:pt>
                <c:pt idx="180">
                  <c:v>4240</c:v>
                </c:pt>
                <c:pt idx="181">
                  <c:v>4175</c:v>
                </c:pt>
                <c:pt idx="182">
                  <c:v>4111</c:v>
                </c:pt>
                <c:pt idx="183">
                  <c:v>4048</c:v>
                </c:pt>
                <c:pt idx="184">
                  <c:v>3986</c:v>
                </c:pt>
                <c:pt idx="185">
                  <c:v>3926</c:v>
                </c:pt>
                <c:pt idx="186">
                  <c:v>3866</c:v>
                </c:pt>
                <c:pt idx="187">
                  <c:v>3807</c:v>
                </c:pt>
                <c:pt idx="188">
                  <c:v>3748</c:v>
                </c:pt>
                <c:pt idx="189">
                  <c:v>3691</c:v>
                </c:pt>
                <c:pt idx="190">
                  <c:v>3635</c:v>
                </c:pt>
                <c:pt idx="191">
                  <c:v>3579</c:v>
                </c:pt>
                <c:pt idx="192">
                  <c:v>3525</c:v>
                </c:pt>
                <c:pt idx="193">
                  <c:v>3471</c:v>
                </c:pt>
                <c:pt idx="194">
                  <c:v>3418</c:v>
                </c:pt>
                <c:pt idx="195">
                  <c:v>3366</c:v>
                </c:pt>
                <c:pt idx="196">
                  <c:v>3315</c:v>
                </c:pt>
                <c:pt idx="197">
                  <c:v>3264</c:v>
                </c:pt>
                <c:pt idx="198">
                  <c:v>3215</c:v>
                </c:pt>
                <c:pt idx="199">
                  <c:v>3166</c:v>
                </c:pt>
                <c:pt idx="200">
                  <c:v>3118</c:v>
                </c:pt>
                <c:pt idx="201">
                  <c:v>3070</c:v>
                </c:pt>
                <c:pt idx="202">
                  <c:v>3023</c:v>
                </c:pt>
                <c:pt idx="203">
                  <c:v>2977</c:v>
                </c:pt>
                <c:pt idx="204">
                  <c:v>2932</c:v>
                </c:pt>
                <c:pt idx="205">
                  <c:v>2887</c:v>
                </c:pt>
                <c:pt idx="206">
                  <c:v>2844</c:v>
                </c:pt>
                <c:pt idx="207">
                  <c:v>2800</c:v>
                </c:pt>
                <c:pt idx="208">
                  <c:v>2758</c:v>
                </c:pt>
                <c:pt idx="209">
                  <c:v>2716</c:v>
                </c:pt>
                <c:pt idx="210">
                  <c:v>2675</c:v>
                </c:pt>
                <c:pt idx="211">
                  <c:v>2634</c:v>
                </c:pt>
                <c:pt idx="212">
                  <c:v>2594</c:v>
                </c:pt>
                <c:pt idx="213">
                  <c:v>2555</c:v>
                </c:pt>
                <c:pt idx="214">
                  <c:v>2516</c:v>
                </c:pt>
                <c:pt idx="215">
                  <c:v>2478</c:v>
                </c:pt>
                <c:pt idx="216">
                  <c:v>2440</c:v>
                </c:pt>
                <c:pt idx="217">
                  <c:v>2403</c:v>
                </c:pt>
                <c:pt idx="218">
                  <c:v>2367</c:v>
                </c:pt>
                <c:pt idx="219">
                  <c:v>2331</c:v>
                </c:pt>
                <c:pt idx="220">
                  <c:v>2295</c:v>
                </c:pt>
                <c:pt idx="221">
                  <c:v>2260</c:v>
                </c:pt>
                <c:pt idx="222">
                  <c:v>2226</c:v>
                </c:pt>
                <c:pt idx="223">
                  <c:v>2192</c:v>
                </c:pt>
                <c:pt idx="224">
                  <c:v>2159</c:v>
                </c:pt>
                <c:pt idx="225">
                  <c:v>2126</c:v>
                </c:pt>
                <c:pt idx="226">
                  <c:v>2094</c:v>
                </c:pt>
                <c:pt idx="227">
                  <c:v>2062</c:v>
                </c:pt>
              </c:numCache>
            </c:numRef>
          </c:xVal>
          <c:yVal>
            <c:numRef>
              <c:f>Sheet1!$K$15:$K$162</c:f>
              <c:numCache>
                <c:formatCode>General</c:formatCode>
                <c:ptCount val="148"/>
                <c:pt idx="0">
                  <c:v>0</c:v>
                </c:pt>
                <c:pt idx="1">
                  <c:v>2.5220898972991296E-4</c:v>
                </c:pt>
                <c:pt idx="2">
                  <c:v>1.1664250646719152E-3</c:v>
                </c:pt>
                <c:pt idx="3">
                  <c:v>2.3312430088925549E-3</c:v>
                </c:pt>
                <c:pt idx="4">
                  <c:v>3.590045463889178E-3</c:v>
                </c:pt>
                <c:pt idx="5">
                  <c:v>4.8948831100183408E-3</c:v>
                </c:pt>
                <c:pt idx="6">
                  <c:v>6.360592979393084E-3</c:v>
                </c:pt>
                <c:pt idx="7">
                  <c:v>7.8153039513272089E-3</c:v>
                </c:pt>
                <c:pt idx="8">
                  <c:v>9.4651919601263269E-3</c:v>
                </c:pt>
                <c:pt idx="9">
                  <c:v>1.1376570746670296E-2</c:v>
                </c:pt>
                <c:pt idx="10">
                  <c:v>1.3476986408886681E-2</c:v>
                </c:pt>
                <c:pt idx="11">
                  <c:v>1.5878536933069572E-2</c:v>
                </c:pt>
                <c:pt idx="12">
                  <c:v>1.8525240066954454E-2</c:v>
                </c:pt>
                <c:pt idx="13">
                  <c:v>2.1491044708382385E-2</c:v>
                </c:pt>
                <c:pt idx="14">
                  <c:v>2.4666709380831483E-2</c:v>
                </c:pt>
                <c:pt idx="15">
                  <c:v>2.8088567820750008E-2</c:v>
                </c:pt>
                <c:pt idx="16">
                  <c:v>3.1748904782117712E-2</c:v>
                </c:pt>
                <c:pt idx="17">
                  <c:v>3.5605993865178071E-2</c:v>
                </c:pt>
                <c:pt idx="18">
                  <c:v>3.9552515730826014E-2</c:v>
                </c:pt>
                <c:pt idx="19">
                  <c:v>4.3605556044988697E-2</c:v>
                </c:pt>
                <c:pt idx="20">
                  <c:v>4.7865493094988297E-2</c:v>
                </c:pt>
                <c:pt idx="21">
                  <c:v>5.2184429085142675E-2</c:v>
                </c:pt>
                <c:pt idx="22">
                  <c:v>5.6458782165768336E-2</c:v>
                </c:pt>
                <c:pt idx="23">
                  <c:v>6.0764369979417109E-2</c:v>
                </c:pt>
                <c:pt idx="24">
                  <c:v>6.5011225816441212E-2</c:v>
                </c:pt>
                <c:pt idx="25">
                  <c:v>6.8962286062101058E-2</c:v>
                </c:pt>
                <c:pt idx="26">
                  <c:v>7.268322374480421E-2</c:v>
                </c:pt>
                <c:pt idx="27">
                  <c:v>7.6064049890144494E-2</c:v>
                </c:pt>
                <c:pt idx="28">
                  <c:v>7.9163496474746575E-2</c:v>
                </c:pt>
                <c:pt idx="29">
                  <c:v>8.207233109884858E-2</c:v>
                </c:pt>
                <c:pt idx="30">
                  <c:v>8.469925223515215E-2</c:v>
                </c:pt>
                <c:pt idx="31">
                  <c:v>8.6894226379734249E-2</c:v>
                </c:pt>
                <c:pt idx="32">
                  <c:v>8.8586508197115194E-2</c:v>
                </c:pt>
                <c:pt idx="33">
                  <c:v>9.0041726399756522E-2</c:v>
                </c:pt>
                <c:pt idx="34">
                  <c:v>9.1292450538331946E-2</c:v>
                </c:pt>
                <c:pt idx="35">
                  <c:v>9.2289826286830953E-2</c:v>
                </c:pt>
                <c:pt idx="36">
                  <c:v>9.3210850465717879E-2</c:v>
                </c:pt>
                <c:pt idx="37">
                  <c:v>9.4186335204747673E-2</c:v>
                </c:pt>
                <c:pt idx="38">
                  <c:v>9.5218950139221478E-2</c:v>
                </c:pt>
                <c:pt idx="39">
                  <c:v>9.6429095821219862E-2</c:v>
                </c:pt>
                <c:pt idx="40">
                  <c:v>9.8120042820950229E-2</c:v>
                </c:pt>
                <c:pt idx="41">
                  <c:v>0.10039030068102396</c:v>
                </c:pt>
                <c:pt idx="42">
                  <c:v>0.1033570663911603</c:v>
                </c:pt>
                <c:pt idx="43">
                  <c:v>0.10721442243775077</c:v>
                </c:pt>
                <c:pt idx="44">
                  <c:v>0.11228352594752031</c:v>
                </c:pt>
                <c:pt idx="45">
                  <c:v>0.11860175181468459</c:v>
                </c:pt>
                <c:pt idx="46">
                  <c:v>0.12651882226369054</c:v>
                </c:pt>
                <c:pt idx="47">
                  <c:v>0.13624510455626657</c:v>
                </c:pt>
                <c:pt idx="48">
                  <c:v>0.14795198927874462</c:v>
                </c:pt>
                <c:pt idx="49">
                  <c:v>0.16191071137771867</c:v>
                </c:pt>
                <c:pt idx="50">
                  <c:v>0.1783690130091328</c:v>
                </c:pt>
                <c:pt idx="51">
                  <c:v>0.19740030914376785</c:v>
                </c:pt>
                <c:pt idx="52">
                  <c:v>0.21920989473628008</c:v>
                </c:pt>
                <c:pt idx="53">
                  <c:v>0.24392778102583404</c:v>
                </c:pt>
                <c:pt idx="54">
                  <c:v>0.27149123158285349</c:v>
                </c:pt>
                <c:pt idx="55">
                  <c:v>0.30192240438033757</c:v>
                </c:pt>
                <c:pt idx="56">
                  <c:v>0.33529551527965762</c:v>
                </c:pt>
                <c:pt idx="57">
                  <c:v>0.37155183230418887</c:v>
                </c:pt>
                <c:pt idx="58">
                  <c:v>0.4104884631710462</c:v>
                </c:pt>
                <c:pt idx="59">
                  <c:v>0.45151007920807934</c:v>
                </c:pt>
                <c:pt idx="60">
                  <c:v>0.49442446667360773</c:v>
                </c:pt>
                <c:pt idx="61">
                  <c:v>0.53880715355475284</c:v>
                </c:pt>
                <c:pt idx="62">
                  <c:v>0.58416959659140966</c:v>
                </c:pt>
                <c:pt idx="63">
                  <c:v>0.62959611087529321</c:v>
                </c:pt>
                <c:pt idx="64">
                  <c:v>0.67489181302942203</c:v>
                </c:pt>
                <c:pt idx="65">
                  <c:v>0.71987516785331951</c:v>
                </c:pt>
                <c:pt idx="66">
                  <c:v>0.76351836575605403</c:v>
                </c:pt>
                <c:pt idx="67">
                  <c:v>0.80516734608885077</c:v>
                </c:pt>
                <c:pt idx="68">
                  <c:v>0.84390375430812392</c:v>
                </c:pt>
                <c:pt idx="69">
                  <c:v>0.87957542120170962</c:v>
                </c:pt>
                <c:pt idx="70">
                  <c:v>0.91162973226227562</c:v>
                </c:pt>
                <c:pt idx="71">
                  <c:v>0.93942063574695056</c:v>
                </c:pt>
                <c:pt idx="72">
                  <c:v>0.96395725379955832</c:v>
                </c:pt>
                <c:pt idx="73">
                  <c:v>0.98113368732697415</c:v>
                </c:pt>
                <c:pt idx="74">
                  <c:v>0.99292813608732899</c:v>
                </c:pt>
                <c:pt idx="75">
                  <c:v>0.99916974342135112</c:v>
                </c:pt>
                <c:pt idx="76">
                  <c:v>1</c:v>
                </c:pt>
                <c:pt idx="77">
                  <c:v>0.99539220947026419</c:v>
                </c:pt>
                <c:pt idx="78">
                  <c:v>0.9854478179735866</c:v>
                </c:pt>
                <c:pt idx="79">
                  <c:v>0.9704871817461016</c:v>
                </c:pt>
                <c:pt idx="80">
                  <c:v>0.95105223675393691</c:v>
                </c:pt>
                <c:pt idx="81">
                  <c:v>0.92730583075046102</c:v>
                </c:pt>
                <c:pt idx="82">
                  <c:v>0.89992605110215884</c:v>
                </c:pt>
                <c:pt idx="83">
                  <c:v>0.86933203055130637</c:v>
                </c:pt>
                <c:pt idx="84">
                  <c:v>0.83602032126391213</c:v>
                </c:pt>
                <c:pt idx="85">
                  <c:v>0.80041272561755328</c:v>
                </c:pt>
                <c:pt idx="86">
                  <c:v>0.76327542894365197</c:v>
                </c:pt>
                <c:pt idx="87">
                  <c:v>0.72513968866713119</c:v>
                </c:pt>
                <c:pt idx="88">
                  <c:v>0.68607224567051894</c:v>
                </c:pt>
                <c:pt idx="89">
                  <c:v>0.64679657112041922</c:v>
                </c:pt>
                <c:pt idx="90">
                  <c:v>0.60766772651188117</c:v>
                </c:pt>
                <c:pt idx="91">
                  <c:v>0.56901140735164157</c:v>
                </c:pt>
                <c:pt idx="92">
                  <c:v>0.53114530024053408</c:v>
                </c:pt>
                <c:pt idx="93">
                  <c:v>0.49445383266192</c:v>
                </c:pt>
                <c:pt idx="94">
                  <c:v>0.45907849528675887</c:v>
                </c:pt>
                <c:pt idx="95">
                  <c:v>0.42529159091576496</c:v>
                </c:pt>
                <c:pt idx="96">
                  <c:v>0.39295162887797896</c:v>
                </c:pt>
                <c:pt idx="97">
                  <c:v>0.36210666260882096</c:v>
                </c:pt>
                <c:pt idx="98">
                  <c:v>0.33310641433273797</c:v>
                </c:pt>
                <c:pt idx="99">
                  <c:v>0.30599626784984901</c:v>
                </c:pt>
                <c:pt idx="100">
                  <c:v>0.28058133978317218</c:v>
                </c:pt>
                <c:pt idx="101">
                  <c:v>0.25687818187157452</c:v>
                </c:pt>
                <c:pt idx="102">
                  <c:v>0.23481231129015465</c:v>
                </c:pt>
                <c:pt idx="103">
                  <c:v>0.21443712074493501</c:v>
                </c:pt>
                <c:pt idx="104">
                  <c:v>0.19560764903906475</c:v>
                </c:pt>
                <c:pt idx="105">
                  <c:v>0.17820456347458372</c:v>
                </c:pt>
                <c:pt idx="106">
                  <c:v>0.16212107863944705</c:v>
                </c:pt>
                <c:pt idx="107">
                  <c:v>0.14738923015726821</c:v>
                </c:pt>
                <c:pt idx="108">
                  <c:v>0.13388674873125581</c:v>
                </c:pt>
                <c:pt idx="109">
                  <c:v>0.12150764983995536</c:v>
                </c:pt>
                <c:pt idx="110">
                  <c:v>0.11028930837758254</c:v>
                </c:pt>
                <c:pt idx="111">
                  <c:v>0.1001473638686219</c:v>
                </c:pt>
                <c:pt idx="112">
                  <c:v>9.0829535777117471E-2</c:v>
                </c:pt>
                <c:pt idx="113">
                  <c:v>8.246263177987255E-2</c:v>
                </c:pt>
                <c:pt idx="114">
                  <c:v>7.4804782918605484E-2</c:v>
                </c:pt>
                <c:pt idx="115">
                  <c:v>6.7738525240066946E-2</c:v>
                </c:pt>
                <c:pt idx="116">
                  <c:v>6.1414159211710083E-2</c:v>
                </c:pt>
                <c:pt idx="117">
                  <c:v>5.5660561210733005E-2</c:v>
                </c:pt>
                <c:pt idx="118">
                  <c:v>5.0469722331232328E-2</c:v>
                </c:pt>
                <c:pt idx="119">
                  <c:v>4.5879017467423774E-2</c:v>
                </c:pt>
                <c:pt idx="120">
                  <c:v>4.1717589960035557E-2</c:v>
                </c:pt>
                <c:pt idx="121">
                  <c:v>3.791736410888908E-2</c:v>
                </c:pt>
                <c:pt idx="122">
                  <c:v>3.4419340973829558E-2</c:v>
                </c:pt>
                <c:pt idx="123">
                  <c:v>3.1368214788177785E-2</c:v>
                </c:pt>
                <c:pt idx="124">
                  <c:v>2.8607544923288028E-2</c:v>
                </c:pt>
                <c:pt idx="125">
                  <c:v>2.6140001014461414E-2</c:v>
                </c:pt>
                <c:pt idx="126">
                  <c:v>2.3938005729037357E-2</c:v>
                </c:pt>
                <c:pt idx="127">
                  <c:v>2.1828993841151358E-2</c:v>
                </c:pt>
                <c:pt idx="128">
                  <c:v>1.9932805279470771E-2</c:v>
                </c:pt>
                <c:pt idx="129">
                  <c:v>1.8178454441338768E-2</c:v>
                </c:pt>
                <c:pt idx="130">
                  <c:v>1.6617652162538073E-2</c:v>
                </c:pt>
                <c:pt idx="131">
                  <c:v>1.5148605249036927E-2</c:v>
                </c:pt>
                <c:pt idx="132">
                  <c:v>1.385767640282661E-2</c:v>
                </c:pt>
                <c:pt idx="133">
                  <c:v>1.2712376162292469E-2</c:v>
                </c:pt>
                <c:pt idx="134">
                  <c:v>1.1652397465982173E-2</c:v>
                </c:pt>
                <c:pt idx="135">
                  <c:v>1.0768107468838682E-2</c:v>
                </c:pt>
                <c:pt idx="136">
                  <c:v>9.916867556723075E-3</c:v>
                </c:pt>
                <c:pt idx="137">
                  <c:v>9.2346956482274953E-3</c:v>
                </c:pt>
                <c:pt idx="138">
                  <c:v>8.5946505847836127E-3</c:v>
                </c:pt>
                <c:pt idx="139">
                  <c:v>8.0027924385249732E-3</c:v>
                </c:pt>
                <c:pt idx="140">
                  <c:v>7.4691323418307814E-3</c:v>
                </c:pt>
                <c:pt idx="141">
                  <c:v>6.9539194250673409E-3</c:v>
                </c:pt>
                <c:pt idx="142">
                  <c:v>6.5904752751726582E-3</c:v>
                </c:pt>
                <c:pt idx="143">
                  <c:v>6.2834405191906735E-3</c:v>
                </c:pt>
                <c:pt idx="144">
                  <c:v>5.920476903650192E-3</c:v>
                </c:pt>
                <c:pt idx="145">
                  <c:v>5.6876046163333617E-3</c:v>
                </c:pt>
                <c:pt idx="146">
                  <c:v>5.4416244196880256E-3</c:v>
                </c:pt>
                <c:pt idx="147">
                  <c:v>5.0350923560332425E-3</c:v>
                </c:pt>
              </c:numCache>
            </c:numRef>
          </c:yVal>
          <c:smooth val="1"/>
        </c:ser>
        <c:ser>
          <c:idx val="1"/>
          <c:order val="1"/>
          <c:spPr>
            <a:ln>
              <a:solidFill>
                <a:srgbClr val="0070C0"/>
              </a:solidFill>
            </a:ln>
          </c:spPr>
          <c:marker>
            <c:symbol val="none"/>
          </c:marker>
          <c:xVal>
            <c:numRef>
              <c:f>Sheet1!$L$15:$L$203</c:f>
              <c:numCache>
                <c:formatCode>General</c:formatCode>
                <c:ptCount val="189"/>
                <c:pt idx="0">
                  <c:v>45606</c:v>
                </c:pt>
                <c:pt idx="1">
                  <c:v>44840</c:v>
                </c:pt>
                <c:pt idx="2">
                  <c:v>44087</c:v>
                </c:pt>
                <c:pt idx="3">
                  <c:v>43347</c:v>
                </c:pt>
                <c:pt idx="4">
                  <c:v>42620</c:v>
                </c:pt>
                <c:pt idx="5">
                  <c:v>41907</c:v>
                </c:pt>
                <c:pt idx="6">
                  <c:v>41206</c:v>
                </c:pt>
                <c:pt idx="7">
                  <c:v>40517</c:v>
                </c:pt>
                <c:pt idx="8">
                  <c:v>39840</c:v>
                </c:pt>
                <c:pt idx="9">
                  <c:v>39175</c:v>
                </c:pt>
                <c:pt idx="10">
                  <c:v>38522</c:v>
                </c:pt>
                <c:pt idx="11">
                  <c:v>37881</c:v>
                </c:pt>
                <c:pt idx="12">
                  <c:v>37251</c:v>
                </c:pt>
                <c:pt idx="13">
                  <c:v>36631</c:v>
                </c:pt>
                <c:pt idx="14">
                  <c:v>36023</c:v>
                </c:pt>
                <c:pt idx="15">
                  <c:v>35425</c:v>
                </c:pt>
                <c:pt idx="16">
                  <c:v>34838</c:v>
                </c:pt>
                <c:pt idx="17">
                  <c:v>34260</c:v>
                </c:pt>
                <c:pt idx="18">
                  <c:v>33693</c:v>
                </c:pt>
                <c:pt idx="19">
                  <c:v>33136</c:v>
                </c:pt>
                <c:pt idx="20">
                  <c:v>32589</c:v>
                </c:pt>
                <c:pt idx="21">
                  <c:v>32051</c:v>
                </c:pt>
                <c:pt idx="22">
                  <c:v>31522</c:v>
                </c:pt>
                <c:pt idx="23">
                  <c:v>31002</c:v>
                </c:pt>
                <c:pt idx="24">
                  <c:v>30492</c:v>
                </c:pt>
                <c:pt idx="25">
                  <c:v>29990</c:v>
                </c:pt>
                <c:pt idx="26">
                  <c:v>29497</c:v>
                </c:pt>
                <c:pt idx="27">
                  <c:v>29013</c:v>
                </c:pt>
                <c:pt idx="28">
                  <c:v>28537</c:v>
                </c:pt>
                <c:pt idx="29">
                  <c:v>28069</c:v>
                </c:pt>
                <c:pt idx="30">
                  <c:v>27609</c:v>
                </c:pt>
                <c:pt idx="31">
                  <c:v>27157</c:v>
                </c:pt>
                <c:pt idx="32">
                  <c:v>26713</c:v>
                </c:pt>
                <c:pt idx="33">
                  <c:v>26276</c:v>
                </c:pt>
                <c:pt idx="34">
                  <c:v>25847</c:v>
                </c:pt>
                <c:pt idx="35">
                  <c:v>25425</c:v>
                </c:pt>
                <c:pt idx="36">
                  <c:v>25011</c:v>
                </c:pt>
                <c:pt idx="37">
                  <c:v>24603</c:v>
                </c:pt>
                <c:pt idx="38">
                  <c:v>24203</c:v>
                </c:pt>
                <c:pt idx="39">
                  <c:v>23809</c:v>
                </c:pt>
                <c:pt idx="40">
                  <c:v>23422</c:v>
                </c:pt>
                <c:pt idx="41">
                  <c:v>23042</c:v>
                </c:pt>
                <c:pt idx="42">
                  <c:v>22668</c:v>
                </c:pt>
                <c:pt idx="43">
                  <c:v>22300</c:v>
                </c:pt>
                <c:pt idx="44">
                  <c:v>21939</c:v>
                </c:pt>
                <c:pt idx="45">
                  <c:v>21584</c:v>
                </c:pt>
                <c:pt idx="46">
                  <c:v>21235</c:v>
                </c:pt>
                <c:pt idx="47">
                  <c:v>20891</c:v>
                </c:pt>
                <c:pt idx="48">
                  <c:v>20554</c:v>
                </c:pt>
                <c:pt idx="49">
                  <c:v>20222</c:v>
                </c:pt>
                <c:pt idx="50">
                  <c:v>19896</c:v>
                </c:pt>
                <c:pt idx="51">
                  <c:v>19575</c:v>
                </c:pt>
                <c:pt idx="52">
                  <c:v>19260</c:v>
                </c:pt>
                <c:pt idx="53">
                  <c:v>18950</c:v>
                </c:pt>
                <c:pt idx="54">
                  <c:v>18646</c:v>
                </c:pt>
                <c:pt idx="55">
                  <c:v>18346</c:v>
                </c:pt>
                <c:pt idx="56">
                  <c:v>18051</c:v>
                </c:pt>
                <c:pt idx="57">
                  <c:v>17762</c:v>
                </c:pt>
                <c:pt idx="58">
                  <c:v>17477</c:v>
                </c:pt>
                <c:pt idx="59">
                  <c:v>17197</c:v>
                </c:pt>
                <c:pt idx="60">
                  <c:v>16922</c:v>
                </c:pt>
                <c:pt idx="61">
                  <c:v>16651</c:v>
                </c:pt>
                <c:pt idx="62">
                  <c:v>16385</c:v>
                </c:pt>
                <c:pt idx="63">
                  <c:v>16123</c:v>
                </c:pt>
                <c:pt idx="64">
                  <c:v>15865</c:v>
                </c:pt>
                <c:pt idx="65">
                  <c:v>15612</c:v>
                </c:pt>
                <c:pt idx="66">
                  <c:v>15363</c:v>
                </c:pt>
                <c:pt idx="67">
                  <c:v>15118</c:v>
                </c:pt>
                <c:pt idx="68">
                  <c:v>14878</c:v>
                </c:pt>
                <c:pt idx="69">
                  <c:v>14641</c:v>
                </c:pt>
                <c:pt idx="70">
                  <c:v>14408</c:v>
                </c:pt>
                <c:pt idx="71">
                  <c:v>14179</c:v>
                </c:pt>
                <c:pt idx="72">
                  <c:v>13954</c:v>
                </c:pt>
                <c:pt idx="73">
                  <c:v>13733</c:v>
                </c:pt>
                <c:pt idx="74">
                  <c:v>13515</c:v>
                </c:pt>
                <c:pt idx="75">
                  <c:v>13301</c:v>
                </c:pt>
                <c:pt idx="76">
                  <c:v>13090</c:v>
                </c:pt>
                <c:pt idx="77">
                  <c:v>12883</c:v>
                </c:pt>
                <c:pt idx="78">
                  <c:v>12679</c:v>
                </c:pt>
                <c:pt idx="79">
                  <c:v>12478</c:v>
                </c:pt>
                <c:pt idx="80">
                  <c:v>12281</c:v>
                </c:pt>
                <c:pt idx="81">
                  <c:v>12087</c:v>
                </c:pt>
                <c:pt idx="82">
                  <c:v>11897</c:v>
                </c:pt>
                <c:pt idx="83">
                  <c:v>11709</c:v>
                </c:pt>
                <c:pt idx="84">
                  <c:v>11525</c:v>
                </c:pt>
                <c:pt idx="85">
                  <c:v>11343</c:v>
                </c:pt>
                <c:pt idx="86">
                  <c:v>11164</c:v>
                </c:pt>
                <c:pt idx="87">
                  <c:v>10989</c:v>
                </c:pt>
                <c:pt idx="88">
                  <c:v>10816</c:v>
                </c:pt>
                <c:pt idx="89">
                  <c:v>10646</c:v>
                </c:pt>
                <c:pt idx="90">
                  <c:v>10479</c:v>
                </c:pt>
                <c:pt idx="91">
                  <c:v>10314</c:v>
                </c:pt>
                <c:pt idx="92">
                  <c:v>10153</c:v>
                </c:pt>
                <c:pt idx="93">
                  <c:v>9993</c:v>
                </c:pt>
                <c:pt idx="94">
                  <c:v>9837</c:v>
                </c:pt>
                <c:pt idx="95">
                  <c:v>9683</c:v>
                </c:pt>
                <c:pt idx="96">
                  <c:v>9531</c:v>
                </c:pt>
                <c:pt idx="97">
                  <c:v>9382</c:v>
                </c:pt>
                <c:pt idx="98">
                  <c:v>9235</c:v>
                </c:pt>
                <c:pt idx="99">
                  <c:v>9091</c:v>
                </c:pt>
                <c:pt idx="100">
                  <c:v>8949</c:v>
                </c:pt>
                <c:pt idx="101">
                  <c:v>8809</c:v>
                </c:pt>
                <c:pt idx="102">
                  <c:v>8672</c:v>
                </c:pt>
                <c:pt idx="103">
                  <c:v>8537</c:v>
                </c:pt>
                <c:pt idx="104">
                  <c:v>8404</c:v>
                </c:pt>
                <c:pt idx="105">
                  <c:v>8273</c:v>
                </c:pt>
                <c:pt idx="106">
                  <c:v>8144</c:v>
                </c:pt>
                <c:pt idx="107">
                  <c:v>8017</c:v>
                </c:pt>
                <c:pt idx="108">
                  <c:v>7893</c:v>
                </c:pt>
                <c:pt idx="109">
                  <c:v>7770</c:v>
                </c:pt>
                <c:pt idx="110">
                  <c:v>7649</c:v>
                </c:pt>
                <c:pt idx="111">
                  <c:v>7530</c:v>
                </c:pt>
                <c:pt idx="112">
                  <c:v>7414</c:v>
                </c:pt>
                <c:pt idx="113">
                  <c:v>7298</c:v>
                </c:pt>
                <c:pt idx="114">
                  <c:v>7185</c:v>
                </c:pt>
                <c:pt idx="115">
                  <c:v>7074</c:v>
                </c:pt>
                <c:pt idx="116">
                  <c:v>6964</c:v>
                </c:pt>
                <c:pt idx="117">
                  <c:v>6856</c:v>
                </c:pt>
                <c:pt idx="118">
                  <c:v>6750</c:v>
                </c:pt>
                <c:pt idx="119">
                  <c:v>6646</c:v>
                </c:pt>
                <c:pt idx="120">
                  <c:v>6543</c:v>
                </c:pt>
                <c:pt idx="121">
                  <c:v>6442</c:v>
                </c:pt>
                <c:pt idx="122">
                  <c:v>6342</c:v>
                </c:pt>
                <c:pt idx="123">
                  <c:v>6244</c:v>
                </c:pt>
                <c:pt idx="124">
                  <c:v>6148</c:v>
                </c:pt>
                <c:pt idx="125">
                  <c:v>6053</c:v>
                </c:pt>
                <c:pt idx="126">
                  <c:v>5960</c:v>
                </c:pt>
                <c:pt idx="127">
                  <c:v>5868</c:v>
                </c:pt>
                <c:pt idx="128">
                  <c:v>5777</c:v>
                </c:pt>
                <c:pt idx="129">
                  <c:v>5688</c:v>
                </c:pt>
                <c:pt idx="130">
                  <c:v>5601</c:v>
                </c:pt>
                <c:pt idx="131">
                  <c:v>5515</c:v>
                </c:pt>
                <c:pt idx="132">
                  <c:v>5430</c:v>
                </c:pt>
                <c:pt idx="133">
                  <c:v>5346</c:v>
                </c:pt>
                <c:pt idx="134">
                  <c:v>5264</c:v>
                </c:pt>
                <c:pt idx="135">
                  <c:v>5183</c:v>
                </c:pt>
                <c:pt idx="136">
                  <c:v>5103</c:v>
                </c:pt>
                <c:pt idx="137">
                  <c:v>5025</c:v>
                </c:pt>
                <c:pt idx="138">
                  <c:v>4948</c:v>
                </c:pt>
                <c:pt idx="139">
                  <c:v>4872</c:v>
                </c:pt>
                <c:pt idx="140">
                  <c:v>4797</c:v>
                </c:pt>
                <c:pt idx="141">
                  <c:v>4724</c:v>
                </c:pt>
                <c:pt idx="142">
                  <c:v>4651</c:v>
                </c:pt>
                <c:pt idx="143">
                  <c:v>4580</c:v>
                </c:pt>
                <c:pt idx="144">
                  <c:v>4510</c:v>
                </c:pt>
                <c:pt idx="145">
                  <c:v>4441</c:v>
                </c:pt>
                <c:pt idx="146">
                  <c:v>4373</c:v>
                </c:pt>
                <c:pt idx="147">
                  <c:v>4306</c:v>
                </c:pt>
                <c:pt idx="148">
                  <c:v>4240</c:v>
                </c:pt>
                <c:pt idx="149">
                  <c:v>4175</c:v>
                </c:pt>
                <c:pt idx="150">
                  <c:v>4111</c:v>
                </c:pt>
                <c:pt idx="151">
                  <c:v>4048</c:v>
                </c:pt>
                <c:pt idx="152">
                  <c:v>3986</c:v>
                </c:pt>
                <c:pt idx="153">
                  <c:v>3926</c:v>
                </c:pt>
                <c:pt idx="154">
                  <c:v>3866</c:v>
                </c:pt>
                <c:pt idx="155">
                  <c:v>3807</c:v>
                </c:pt>
                <c:pt idx="156">
                  <c:v>3748</c:v>
                </c:pt>
                <c:pt idx="157">
                  <c:v>3691</c:v>
                </c:pt>
                <c:pt idx="158">
                  <c:v>3635</c:v>
                </c:pt>
                <c:pt idx="159">
                  <c:v>3579</c:v>
                </c:pt>
                <c:pt idx="160">
                  <c:v>3525</c:v>
                </c:pt>
                <c:pt idx="161">
                  <c:v>3471</c:v>
                </c:pt>
                <c:pt idx="162">
                  <c:v>3418</c:v>
                </c:pt>
                <c:pt idx="163">
                  <c:v>3366</c:v>
                </c:pt>
                <c:pt idx="164">
                  <c:v>3315</c:v>
                </c:pt>
                <c:pt idx="165">
                  <c:v>3264</c:v>
                </c:pt>
                <c:pt idx="166">
                  <c:v>3215</c:v>
                </c:pt>
                <c:pt idx="167">
                  <c:v>3166</c:v>
                </c:pt>
                <c:pt idx="168">
                  <c:v>3118</c:v>
                </c:pt>
                <c:pt idx="169">
                  <c:v>3070</c:v>
                </c:pt>
                <c:pt idx="170">
                  <c:v>3023</c:v>
                </c:pt>
                <c:pt idx="171">
                  <c:v>2977</c:v>
                </c:pt>
                <c:pt idx="172">
                  <c:v>2932</c:v>
                </c:pt>
                <c:pt idx="173">
                  <c:v>2887</c:v>
                </c:pt>
                <c:pt idx="174">
                  <c:v>2844</c:v>
                </c:pt>
                <c:pt idx="175">
                  <c:v>2800</c:v>
                </c:pt>
                <c:pt idx="176">
                  <c:v>2758</c:v>
                </c:pt>
                <c:pt idx="177">
                  <c:v>2716</c:v>
                </c:pt>
                <c:pt idx="178">
                  <c:v>2675</c:v>
                </c:pt>
                <c:pt idx="179">
                  <c:v>2634</c:v>
                </c:pt>
                <c:pt idx="180">
                  <c:v>2594</c:v>
                </c:pt>
                <c:pt idx="181">
                  <c:v>2555</c:v>
                </c:pt>
                <c:pt idx="182">
                  <c:v>2516</c:v>
                </c:pt>
                <c:pt idx="183">
                  <c:v>2478</c:v>
                </c:pt>
                <c:pt idx="184">
                  <c:v>2440</c:v>
                </c:pt>
                <c:pt idx="185">
                  <c:v>2403</c:v>
                </c:pt>
                <c:pt idx="186">
                  <c:v>2367</c:v>
                </c:pt>
                <c:pt idx="187">
                  <c:v>2331</c:v>
                </c:pt>
                <c:pt idx="188">
                  <c:v>2295</c:v>
                </c:pt>
              </c:numCache>
            </c:numRef>
          </c:xVal>
          <c:yVal>
            <c:numRef>
              <c:f>Sheet1!$N$15:$N$203</c:f>
              <c:numCache>
                <c:formatCode>General</c:formatCode>
                <c:ptCount val="189"/>
                <c:pt idx="0">
                  <c:v>0</c:v>
                </c:pt>
                <c:pt idx="1">
                  <c:v>0</c:v>
                </c:pt>
                <c:pt idx="2">
                  <c:v>2.307420897169484E-5</c:v>
                </c:pt>
                <c:pt idx="3">
                  <c:v>2.7192997997909323E-5</c:v>
                </c:pt>
                <c:pt idx="4">
                  <c:v>5.7134251443352981E-5</c:v>
                </c:pt>
                <c:pt idx="5">
                  <c:v>8.4833973276771953E-5</c:v>
                </c:pt>
                <c:pt idx="6">
                  <c:v>1.1258456998078904E-4</c:v>
                </c:pt>
                <c:pt idx="7">
                  <c:v>1.6109515119454702E-4</c:v>
                </c:pt>
                <c:pt idx="8">
                  <c:v>1.8608711498986299E-4</c:v>
                </c:pt>
                <c:pt idx="9">
                  <c:v>1.5003581489646584E-4</c:v>
                </c:pt>
                <c:pt idx="10">
                  <c:v>1.4564336462601906E-4</c:v>
                </c:pt>
                <c:pt idx="11">
                  <c:v>2.0590604094794312E-4</c:v>
                </c:pt>
                <c:pt idx="12">
                  <c:v>2.4142809052183443E-4</c:v>
                </c:pt>
                <c:pt idx="13">
                  <c:v>3.6377304239319438E-4</c:v>
                </c:pt>
                <c:pt idx="14">
                  <c:v>3.9602416682907814E-4</c:v>
                </c:pt>
                <c:pt idx="15">
                  <c:v>4.7236684578333377E-4</c:v>
                </c:pt>
                <c:pt idx="16">
                  <c:v>5.6218503772586799E-4</c:v>
                </c:pt>
                <c:pt idx="17">
                  <c:v>6.672505043193018E-4</c:v>
                </c:pt>
                <c:pt idx="18">
                  <c:v>8.0154497616980564E-4</c:v>
                </c:pt>
                <c:pt idx="19">
                  <c:v>1.0081754145289518E-3</c:v>
                </c:pt>
                <c:pt idx="20">
                  <c:v>1.234368632731525E-3</c:v>
                </c:pt>
                <c:pt idx="21">
                  <c:v>1.5570595843447139E-3</c:v>
                </c:pt>
                <c:pt idx="22">
                  <c:v>1.8190879477178444E-3</c:v>
                </c:pt>
                <c:pt idx="23">
                  <c:v>2.0459696218807499E-3</c:v>
                </c:pt>
                <c:pt idx="24">
                  <c:v>2.4081328922490488E-3</c:v>
                </c:pt>
                <c:pt idx="25">
                  <c:v>2.8112289192000748E-3</c:v>
                </c:pt>
                <c:pt idx="26">
                  <c:v>3.2582950084411788E-3</c:v>
                </c:pt>
                <c:pt idx="27">
                  <c:v>3.7096133256725732E-3</c:v>
                </c:pt>
                <c:pt idx="28">
                  <c:v>4.2654149592368257E-3</c:v>
                </c:pt>
                <c:pt idx="29">
                  <c:v>4.9669566449921159E-3</c:v>
                </c:pt>
                <c:pt idx="30">
                  <c:v>5.6849250924479915E-3</c:v>
                </c:pt>
                <c:pt idx="31">
                  <c:v>6.4728021929347209E-3</c:v>
                </c:pt>
                <c:pt idx="32">
                  <c:v>7.3842470139488265E-3</c:v>
                </c:pt>
                <c:pt idx="33">
                  <c:v>8.3853935968533511E-3</c:v>
                </c:pt>
                <c:pt idx="34">
                  <c:v>9.5006416308306783E-3</c:v>
                </c:pt>
                <c:pt idx="35">
                  <c:v>1.0660107773730849E-2</c:v>
                </c:pt>
                <c:pt idx="36">
                  <c:v>1.1945875212295013E-2</c:v>
                </c:pt>
                <c:pt idx="37">
                  <c:v>1.321240638137929E-2</c:v>
                </c:pt>
                <c:pt idx="38">
                  <c:v>1.4564817369338906E-2</c:v>
                </c:pt>
                <c:pt idx="39">
                  <c:v>1.6015105533717891E-2</c:v>
                </c:pt>
                <c:pt idx="40">
                  <c:v>1.743745048558925E-2</c:v>
                </c:pt>
                <c:pt idx="41">
                  <c:v>1.8968581603545549E-2</c:v>
                </c:pt>
                <c:pt idx="42">
                  <c:v>2.0534034275994907E-2</c:v>
                </c:pt>
                <c:pt idx="43">
                  <c:v>2.2186100782865543E-2</c:v>
                </c:pt>
                <c:pt idx="44">
                  <c:v>2.3861402678397418E-2</c:v>
                </c:pt>
                <c:pt idx="45">
                  <c:v>2.5555130895220546E-2</c:v>
                </c:pt>
                <c:pt idx="46">
                  <c:v>2.7271208619873595E-2</c:v>
                </c:pt>
                <c:pt idx="47">
                  <c:v>2.9065243857681979E-2</c:v>
                </c:pt>
                <c:pt idx="48">
                  <c:v>3.10840397178343E-2</c:v>
                </c:pt>
                <c:pt idx="49">
                  <c:v>3.3234452158638475E-2</c:v>
                </c:pt>
                <c:pt idx="50">
                  <c:v>3.5598994651810864E-2</c:v>
                </c:pt>
                <c:pt idx="51">
                  <c:v>3.8345225228873639E-2</c:v>
                </c:pt>
                <c:pt idx="52">
                  <c:v>4.1454413837964804E-2</c:v>
                </c:pt>
                <c:pt idx="53">
                  <c:v>4.5121707370781625E-2</c:v>
                </c:pt>
                <c:pt idx="54">
                  <c:v>4.9436959454499892E-2</c:v>
                </c:pt>
                <c:pt idx="55">
                  <c:v>5.4570006099922297E-2</c:v>
                </c:pt>
                <c:pt idx="56">
                  <c:v>6.0638796012017611E-2</c:v>
                </c:pt>
                <c:pt idx="57">
                  <c:v>6.7809874787072205E-2</c:v>
                </c:pt>
                <c:pt idx="58">
                  <c:v>7.6273833358222368E-2</c:v>
                </c:pt>
                <c:pt idx="59">
                  <c:v>8.6201520171506535E-2</c:v>
                </c:pt>
                <c:pt idx="60">
                  <c:v>9.7872367352000944E-2</c:v>
                </c:pt>
                <c:pt idx="61">
                  <c:v>0.11148379977068341</c:v>
                </c:pt>
                <c:pt idx="62">
                  <c:v>0.1272122342673892</c:v>
                </c:pt>
                <c:pt idx="63">
                  <c:v>0.14525104597215296</c:v>
                </c:pt>
                <c:pt idx="64">
                  <c:v>0.16568932918572365</c:v>
                </c:pt>
                <c:pt idx="65">
                  <c:v>0.18876525929731933</c:v>
                </c:pt>
                <c:pt idx="66">
                  <c:v>0.21449351661785884</c:v>
                </c:pt>
                <c:pt idx="67">
                  <c:v>0.24285461176905337</c:v>
                </c:pt>
                <c:pt idx="68">
                  <c:v>0.27388904216033433</c:v>
                </c:pt>
                <c:pt idx="69">
                  <c:v>0.30754998266204658</c:v>
                </c:pt>
                <c:pt idx="70">
                  <c:v>0.34377238431029117</c:v>
                </c:pt>
                <c:pt idx="71">
                  <c:v>0.38236894658644804</c:v>
                </c:pt>
                <c:pt idx="72">
                  <c:v>0.42305871871258738</c:v>
                </c:pt>
                <c:pt idx="73">
                  <c:v>0.46558099861549479</c:v>
                </c:pt>
                <c:pt idx="74">
                  <c:v>0.5094852526152468</c:v>
                </c:pt>
                <c:pt idx="75">
                  <c:v>0.55439434858651382</c:v>
                </c:pt>
                <c:pt idx="76">
                  <c:v>0.59989825025880372</c:v>
                </c:pt>
                <c:pt idx="77">
                  <c:v>0.64537684105019899</c:v>
                </c:pt>
                <c:pt idx="78">
                  <c:v>0.69027075049292941</c:v>
                </c:pt>
                <c:pt idx="79">
                  <c:v>0.73403326355967158</c:v>
                </c:pt>
                <c:pt idx="80">
                  <c:v>0.77608222998985021</c:v>
                </c:pt>
                <c:pt idx="81">
                  <c:v>0.81597724045589959</c:v>
                </c:pt>
                <c:pt idx="82">
                  <c:v>0.8530905851116336</c:v>
                </c:pt>
                <c:pt idx="83">
                  <c:v>0.88694135722005529</c:v>
                </c:pt>
                <c:pt idx="84">
                  <c:v>0.91695499978485751</c:v>
                </c:pt>
                <c:pt idx="85">
                  <c:v>0.94265313715713239</c:v>
                </c:pt>
                <c:pt idx="86">
                  <c:v>0.96395730560610693</c:v>
                </c:pt>
                <c:pt idx="87">
                  <c:v>0.98057389891340385</c:v>
                </c:pt>
                <c:pt idx="88">
                  <c:v>0.99218146889166181</c:v>
                </c:pt>
                <c:pt idx="89">
                  <c:v>0.99864333678405004</c:v>
                </c:pt>
                <c:pt idx="90">
                  <c:v>1</c:v>
                </c:pt>
                <c:pt idx="91">
                  <c:v>0.99635270206308979</c:v>
                </c:pt>
                <c:pt idx="92">
                  <c:v>0.98773940929466164</c:v>
                </c:pt>
                <c:pt idx="93">
                  <c:v>0.97443601029646632</c:v>
                </c:pt>
                <c:pt idx="94">
                  <c:v>0.95666270973228684</c:v>
                </c:pt>
                <c:pt idx="95">
                  <c:v>0.93486244801777829</c:v>
                </c:pt>
                <c:pt idx="96">
                  <c:v>0.90928327178570789</c:v>
                </c:pt>
                <c:pt idx="97">
                  <c:v>0.88039596342071491</c:v>
                </c:pt>
                <c:pt idx="98">
                  <c:v>0.84861815245756</c:v>
                </c:pt>
                <c:pt idx="99">
                  <c:v>0.81444086998559817</c:v>
                </c:pt>
                <c:pt idx="100">
                  <c:v>0.77823112377780079</c:v>
                </c:pt>
                <c:pt idx="101">
                  <c:v>0.74049513145205992</c:v>
                </c:pt>
                <c:pt idx="102">
                  <c:v>0.70176695259525124</c:v>
                </c:pt>
                <c:pt idx="103">
                  <c:v>0.66233513124957288</c:v>
                </c:pt>
                <c:pt idx="104">
                  <c:v>0.62266538762348544</c:v>
                </c:pt>
                <c:pt idx="105">
                  <c:v>0.58317282016366012</c:v>
                </c:pt>
                <c:pt idx="106">
                  <c:v>0.54413837964802692</c:v>
                </c:pt>
                <c:pt idx="107">
                  <c:v>0.50583542359024725</c:v>
                </c:pt>
                <c:pt idx="108">
                  <c:v>0.46861577323475589</c:v>
                </c:pt>
                <c:pt idx="109">
                  <c:v>0.43267432236444126</c:v>
                </c:pt>
                <c:pt idx="110">
                  <c:v>0.39814521864804464</c:v>
                </c:pt>
                <c:pt idx="111">
                  <c:v>0.3652360113089016</c:v>
                </c:pt>
                <c:pt idx="112">
                  <c:v>0.33402516407778537</c:v>
                </c:pt>
                <c:pt idx="113">
                  <c:v>0.30464682462343734</c:v>
                </c:pt>
                <c:pt idx="114">
                  <c:v>0.27704277791979992</c:v>
                </c:pt>
                <c:pt idx="115">
                  <c:v>0.25125706489962968</c:v>
                </c:pt>
                <c:pt idx="116">
                  <c:v>0.22712491172830288</c:v>
                </c:pt>
                <c:pt idx="117">
                  <c:v>0.20490777980546054</c:v>
                </c:pt>
                <c:pt idx="118">
                  <c:v>0.1845213838977238</c:v>
                </c:pt>
                <c:pt idx="119">
                  <c:v>0.16583866338300171</c:v>
                </c:pt>
                <c:pt idx="120">
                  <c:v>0.1487092716287805</c:v>
                </c:pt>
                <c:pt idx="121">
                  <c:v>0.13312865267649912</c:v>
                </c:pt>
                <c:pt idx="122">
                  <c:v>0.11903732595605525</c:v>
                </c:pt>
                <c:pt idx="123">
                  <c:v>0.10625786219237787</c:v>
                </c:pt>
                <c:pt idx="124">
                  <c:v>9.4738627188442046E-2</c:v>
                </c:pt>
                <c:pt idx="125">
                  <c:v>8.4391792187543502E-2</c:v>
                </c:pt>
                <c:pt idx="126">
                  <c:v>7.5123706930372305E-2</c:v>
                </c:pt>
                <c:pt idx="127">
                  <c:v>6.684907374831367E-2</c:v>
                </c:pt>
                <c:pt idx="128">
                  <c:v>5.946664911778924E-2</c:v>
                </c:pt>
                <c:pt idx="129">
                  <c:v>5.29364418469856E-2</c:v>
                </c:pt>
                <c:pt idx="130">
                  <c:v>4.7149868256864944E-2</c:v>
                </c:pt>
                <c:pt idx="131">
                  <c:v>4.1994294927446357E-2</c:v>
                </c:pt>
                <c:pt idx="132">
                  <c:v>3.7411000615054403E-2</c:v>
                </c:pt>
                <c:pt idx="133">
                  <c:v>3.3385558117579164E-2</c:v>
                </c:pt>
                <c:pt idx="134">
                  <c:v>2.968156380746519E-2</c:v>
                </c:pt>
                <c:pt idx="135">
                  <c:v>2.6514666389934369E-2</c:v>
                </c:pt>
                <c:pt idx="136">
                  <c:v>2.37829136367433E-2</c:v>
                </c:pt>
                <c:pt idx="137">
                  <c:v>2.1446769951934636E-2</c:v>
                </c:pt>
                <c:pt idx="138">
                  <c:v>1.9389501552822545E-2</c:v>
                </c:pt>
                <c:pt idx="139">
                  <c:v>1.7576356599938746E-2</c:v>
                </c:pt>
                <c:pt idx="140">
                  <c:v>1.5891613745833196E-2</c:v>
                </c:pt>
                <c:pt idx="141">
                  <c:v>1.4473445089309443E-2</c:v>
                </c:pt>
                <c:pt idx="142">
                  <c:v>1.3243715941045895E-2</c:v>
                </c:pt>
                <c:pt idx="143">
                  <c:v>1.218440495384561E-2</c:v>
                </c:pt>
                <c:pt idx="144">
                  <c:v>1.1256204329679284E-2</c:v>
                </c:pt>
                <c:pt idx="145">
                  <c:v>1.0369386995775614E-2</c:v>
                </c:pt>
                <c:pt idx="146">
                  <c:v>9.6585055949702219E-3</c:v>
                </c:pt>
                <c:pt idx="147">
                  <c:v>9.0256829508437372E-3</c:v>
                </c:pt>
                <c:pt idx="148">
                  <c:v>8.4753737784336106E-3</c:v>
                </c:pt>
                <c:pt idx="149">
                  <c:v>7.9341259013837456E-3</c:v>
                </c:pt>
                <c:pt idx="150">
                  <c:v>7.419555692796777E-3</c:v>
                </c:pt>
                <c:pt idx="151">
                  <c:v>6.9983826347108351E-3</c:v>
                </c:pt>
                <c:pt idx="152">
                  <c:v>6.5807277890692429E-3</c:v>
                </c:pt>
                <c:pt idx="153">
                  <c:v>6.2597351975640812E-3</c:v>
                </c:pt>
                <c:pt idx="154">
                  <c:v>5.9555237200920302E-3</c:v>
                </c:pt>
                <c:pt idx="155">
                  <c:v>5.6757119318023627E-3</c:v>
                </c:pt>
                <c:pt idx="156">
                  <c:v>5.3919010243313496E-3</c:v>
                </c:pt>
                <c:pt idx="157">
                  <c:v>5.1759992103005163E-3</c:v>
                </c:pt>
                <c:pt idx="158">
                  <c:v>4.9486062563435396E-3</c:v>
                </c:pt>
                <c:pt idx="159">
                  <c:v>4.7507257895096529E-3</c:v>
                </c:pt>
                <c:pt idx="160">
                  <c:v>4.554591773457491E-3</c:v>
                </c:pt>
                <c:pt idx="161">
                  <c:v>4.3949307367744314E-3</c:v>
                </c:pt>
                <c:pt idx="162">
                  <c:v>4.2175014617033711E-3</c:v>
                </c:pt>
                <c:pt idx="163">
                  <c:v>3.9844135595451125E-3</c:v>
                </c:pt>
                <c:pt idx="164">
                  <c:v>3.8067564865460011E-3</c:v>
                </c:pt>
                <c:pt idx="165">
                  <c:v>3.6814170043560027E-3</c:v>
                </c:pt>
                <c:pt idx="166">
                  <c:v>3.5313487915319916E-3</c:v>
                </c:pt>
                <c:pt idx="167">
                  <c:v>3.4083885321460842E-3</c:v>
                </c:pt>
                <c:pt idx="168">
                  <c:v>3.2727222105510935E-3</c:v>
                </c:pt>
                <c:pt idx="169">
                  <c:v>3.1647713035356769E-3</c:v>
                </c:pt>
                <c:pt idx="170">
                  <c:v>3.0270548005882246E-3</c:v>
                </c:pt>
                <c:pt idx="171">
                  <c:v>2.8437280902687259E-3</c:v>
                </c:pt>
                <c:pt idx="172">
                  <c:v>2.7109218982148235E-3</c:v>
                </c:pt>
                <c:pt idx="173">
                  <c:v>2.5198500583415804E-3</c:v>
                </c:pt>
                <c:pt idx="174">
                  <c:v>2.405252514003245E-3</c:v>
                </c:pt>
                <c:pt idx="175">
                  <c:v>2.2640177986114453E-3</c:v>
                </c:pt>
                <c:pt idx="176">
                  <c:v>2.1227198060174085E-3</c:v>
                </c:pt>
                <c:pt idx="177">
                  <c:v>1.9800955232644958E-3</c:v>
                </c:pt>
                <c:pt idx="178">
                  <c:v>1.8804718960633987E-3</c:v>
                </c:pt>
                <c:pt idx="179">
                  <c:v>1.780174999430505E-3</c:v>
                </c:pt>
                <c:pt idx="180">
                  <c:v>1.7153082738738557E-3</c:v>
                </c:pt>
                <c:pt idx="181">
                  <c:v>1.5344696231462944E-3</c:v>
                </c:pt>
                <c:pt idx="182">
                  <c:v>1.3123818298248233E-3</c:v>
                </c:pt>
                <c:pt idx="183">
                  <c:v>1.1073307904334994E-3</c:v>
                </c:pt>
                <c:pt idx="184">
                  <c:v>8.4010104103653116E-4</c:v>
                </c:pt>
                <c:pt idx="185">
                  <c:v>6.5329914677020502E-4</c:v>
                </c:pt>
                <c:pt idx="186">
                  <c:v>4.3284390526643498E-4</c:v>
                </c:pt>
                <c:pt idx="187">
                  <c:v>1.7237950122378108E-4</c:v>
                </c:pt>
                <c:pt idx="188">
                  <c:v>0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5453632"/>
        <c:axId val="85454208"/>
      </c:scatterChart>
      <c:valAx>
        <c:axId val="85453632"/>
        <c:scaling>
          <c:logBase val="10"/>
          <c:orientation val="minMax"/>
          <c:max val="100000"/>
          <c:min val="100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GB" dirty="0" smtClean="0"/>
                  <a:t>MW</a:t>
                </a:r>
                <a:endParaRPr lang="en-GB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85454208"/>
        <c:crosses val="autoZero"/>
        <c:crossBetween val="midCat"/>
      </c:valAx>
      <c:valAx>
        <c:axId val="85454208"/>
        <c:scaling>
          <c:orientation val="minMax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GB" sz="1000" b="1" i="0" kern="1200" baseline="0" dirty="0" smtClean="0">
                    <a:solidFill>
                      <a:srgbClr val="000000"/>
                    </a:solidFill>
                    <a:effectLst/>
                  </a:rPr>
                  <a:t>Normalised </a:t>
                </a:r>
                <a:r>
                  <a:rPr lang="en-GB" sz="1000" b="1" i="0" kern="1200" baseline="0" dirty="0" err="1" smtClean="0">
                    <a:solidFill>
                      <a:srgbClr val="000000"/>
                    </a:solidFill>
                    <a:effectLst/>
                  </a:rPr>
                  <a:t>dw</a:t>
                </a:r>
                <a:r>
                  <a:rPr lang="en-GB" sz="1000" b="1" i="0" kern="1200" baseline="0" dirty="0" smtClean="0">
                    <a:solidFill>
                      <a:srgbClr val="000000"/>
                    </a:solidFill>
                    <a:effectLst/>
                  </a:rPr>
                  <a:t>/</a:t>
                </a:r>
                <a:r>
                  <a:rPr lang="en-GB" sz="1000" b="1" i="0" kern="1200" baseline="0" dirty="0" err="1" smtClean="0">
                    <a:solidFill>
                      <a:srgbClr val="000000"/>
                    </a:solidFill>
                    <a:effectLst/>
                  </a:rPr>
                  <a:t>dlogM</a:t>
                </a:r>
                <a:endParaRPr lang="en-GB" dirty="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85453632"/>
        <c:crosses val="autoZero"/>
        <c:crossBetween val="midCat"/>
      </c:valAx>
    </c:plotArea>
    <c:plotVisOnly val="1"/>
    <c:dispBlanksAs val="gap"/>
    <c:showDLblsOverMax val="0"/>
  </c:chart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smoothMarker"/>
        <c:varyColors val="0"/>
        <c:ser>
          <c:idx val="0"/>
          <c:order val="0"/>
          <c:spPr>
            <a:ln>
              <a:solidFill>
                <a:srgbClr val="C00000"/>
              </a:solidFill>
            </a:ln>
          </c:spPr>
          <c:marker>
            <c:symbol val="none"/>
          </c:marker>
          <c:xVal>
            <c:numRef>
              <c:f>Sheet1!$E$15:$E$211</c:f>
              <c:numCache>
                <c:formatCode>General</c:formatCode>
                <c:ptCount val="197"/>
                <c:pt idx="0">
                  <c:v>55013</c:v>
                </c:pt>
                <c:pt idx="1">
                  <c:v>54079</c:v>
                </c:pt>
                <c:pt idx="2">
                  <c:v>53161</c:v>
                </c:pt>
                <c:pt idx="3">
                  <c:v>52260</c:v>
                </c:pt>
                <c:pt idx="4">
                  <c:v>51375</c:v>
                </c:pt>
                <c:pt idx="5">
                  <c:v>50506</c:v>
                </c:pt>
                <c:pt idx="6">
                  <c:v>49652</c:v>
                </c:pt>
                <c:pt idx="7">
                  <c:v>48814</c:v>
                </c:pt>
                <c:pt idx="8">
                  <c:v>47990</c:v>
                </c:pt>
                <c:pt idx="9">
                  <c:v>47181</c:v>
                </c:pt>
                <c:pt idx="10">
                  <c:v>46387</c:v>
                </c:pt>
                <c:pt idx="11">
                  <c:v>45606</c:v>
                </c:pt>
                <c:pt idx="12">
                  <c:v>44840</c:v>
                </c:pt>
                <c:pt idx="13">
                  <c:v>44087</c:v>
                </c:pt>
                <c:pt idx="14">
                  <c:v>43347</c:v>
                </c:pt>
                <c:pt idx="15">
                  <c:v>42620</c:v>
                </c:pt>
                <c:pt idx="16">
                  <c:v>41907</c:v>
                </c:pt>
                <c:pt idx="17">
                  <c:v>41206</c:v>
                </c:pt>
                <c:pt idx="18">
                  <c:v>40517</c:v>
                </c:pt>
                <c:pt idx="19">
                  <c:v>39840</c:v>
                </c:pt>
                <c:pt idx="20">
                  <c:v>39175</c:v>
                </c:pt>
                <c:pt idx="21">
                  <c:v>38522</c:v>
                </c:pt>
                <c:pt idx="22">
                  <c:v>37881</c:v>
                </c:pt>
                <c:pt idx="23">
                  <c:v>37251</c:v>
                </c:pt>
                <c:pt idx="24">
                  <c:v>36631</c:v>
                </c:pt>
                <c:pt idx="25">
                  <c:v>36023</c:v>
                </c:pt>
                <c:pt idx="26">
                  <c:v>35425</c:v>
                </c:pt>
                <c:pt idx="27">
                  <c:v>34838</c:v>
                </c:pt>
                <c:pt idx="28">
                  <c:v>34260</c:v>
                </c:pt>
                <c:pt idx="29">
                  <c:v>33693</c:v>
                </c:pt>
                <c:pt idx="30">
                  <c:v>33136</c:v>
                </c:pt>
                <c:pt idx="31">
                  <c:v>32589</c:v>
                </c:pt>
                <c:pt idx="32">
                  <c:v>32051</c:v>
                </c:pt>
                <c:pt idx="33">
                  <c:v>31522</c:v>
                </c:pt>
                <c:pt idx="34">
                  <c:v>31002</c:v>
                </c:pt>
                <c:pt idx="35">
                  <c:v>30492</c:v>
                </c:pt>
                <c:pt idx="36">
                  <c:v>29990</c:v>
                </c:pt>
                <c:pt idx="37">
                  <c:v>29497</c:v>
                </c:pt>
                <c:pt idx="38">
                  <c:v>29013</c:v>
                </c:pt>
                <c:pt idx="39">
                  <c:v>28537</c:v>
                </c:pt>
                <c:pt idx="40">
                  <c:v>28069</c:v>
                </c:pt>
                <c:pt idx="41">
                  <c:v>27609</c:v>
                </c:pt>
                <c:pt idx="42">
                  <c:v>27157</c:v>
                </c:pt>
                <c:pt idx="43">
                  <c:v>26713</c:v>
                </c:pt>
                <c:pt idx="44">
                  <c:v>26276</c:v>
                </c:pt>
                <c:pt idx="45">
                  <c:v>25847</c:v>
                </c:pt>
                <c:pt idx="46">
                  <c:v>25425</c:v>
                </c:pt>
                <c:pt idx="47">
                  <c:v>25011</c:v>
                </c:pt>
                <c:pt idx="48">
                  <c:v>24603</c:v>
                </c:pt>
                <c:pt idx="49">
                  <c:v>24203</c:v>
                </c:pt>
                <c:pt idx="50">
                  <c:v>23809</c:v>
                </c:pt>
                <c:pt idx="51">
                  <c:v>23422</c:v>
                </c:pt>
                <c:pt idx="52">
                  <c:v>23042</c:v>
                </c:pt>
                <c:pt idx="53">
                  <c:v>22668</c:v>
                </c:pt>
                <c:pt idx="54">
                  <c:v>22300</c:v>
                </c:pt>
                <c:pt idx="55">
                  <c:v>21939</c:v>
                </c:pt>
                <c:pt idx="56">
                  <c:v>21584</c:v>
                </c:pt>
                <c:pt idx="57">
                  <c:v>21235</c:v>
                </c:pt>
                <c:pt idx="58">
                  <c:v>20891</c:v>
                </c:pt>
                <c:pt idx="59">
                  <c:v>20554</c:v>
                </c:pt>
                <c:pt idx="60">
                  <c:v>20222</c:v>
                </c:pt>
                <c:pt idx="61">
                  <c:v>19896</c:v>
                </c:pt>
                <c:pt idx="62">
                  <c:v>19575</c:v>
                </c:pt>
                <c:pt idx="63">
                  <c:v>19260</c:v>
                </c:pt>
                <c:pt idx="64">
                  <c:v>18950</c:v>
                </c:pt>
                <c:pt idx="65">
                  <c:v>18646</c:v>
                </c:pt>
                <c:pt idx="66">
                  <c:v>18346</c:v>
                </c:pt>
                <c:pt idx="67">
                  <c:v>18051</c:v>
                </c:pt>
                <c:pt idx="68">
                  <c:v>17762</c:v>
                </c:pt>
                <c:pt idx="69">
                  <c:v>17477</c:v>
                </c:pt>
                <c:pt idx="70">
                  <c:v>17197</c:v>
                </c:pt>
                <c:pt idx="71">
                  <c:v>16922</c:v>
                </c:pt>
                <c:pt idx="72">
                  <c:v>16651</c:v>
                </c:pt>
                <c:pt idx="73">
                  <c:v>16385</c:v>
                </c:pt>
                <c:pt idx="74">
                  <c:v>16123</c:v>
                </c:pt>
                <c:pt idx="75">
                  <c:v>15865</c:v>
                </c:pt>
                <c:pt idx="76">
                  <c:v>15612</c:v>
                </c:pt>
                <c:pt idx="77">
                  <c:v>15363</c:v>
                </c:pt>
                <c:pt idx="78">
                  <c:v>15118</c:v>
                </c:pt>
                <c:pt idx="79">
                  <c:v>14878</c:v>
                </c:pt>
                <c:pt idx="80">
                  <c:v>14641</c:v>
                </c:pt>
                <c:pt idx="81">
                  <c:v>14408</c:v>
                </c:pt>
                <c:pt idx="82">
                  <c:v>14179</c:v>
                </c:pt>
                <c:pt idx="83">
                  <c:v>13954</c:v>
                </c:pt>
                <c:pt idx="84">
                  <c:v>13733</c:v>
                </c:pt>
                <c:pt idx="85">
                  <c:v>13515</c:v>
                </c:pt>
                <c:pt idx="86">
                  <c:v>13301</c:v>
                </c:pt>
                <c:pt idx="87">
                  <c:v>13090</c:v>
                </c:pt>
                <c:pt idx="88">
                  <c:v>12883</c:v>
                </c:pt>
                <c:pt idx="89">
                  <c:v>12679</c:v>
                </c:pt>
                <c:pt idx="90">
                  <c:v>12478</c:v>
                </c:pt>
                <c:pt idx="91">
                  <c:v>12281</c:v>
                </c:pt>
                <c:pt idx="92">
                  <c:v>12087</c:v>
                </c:pt>
                <c:pt idx="93">
                  <c:v>11897</c:v>
                </c:pt>
                <c:pt idx="94">
                  <c:v>11709</c:v>
                </c:pt>
                <c:pt idx="95">
                  <c:v>11525</c:v>
                </c:pt>
                <c:pt idx="96">
                  <c:v>11343</c:v>
                </c:pt>
                <c:pt idx="97">
                  <c:v>11164</c:v>
                </c:pt>
                <c:pt idx="98">
                  <c:v>10989</c:v>
                </c:pt>
                <c:pt idx="99">
                  <c:v>10816</c:v>
                </c:pt>
                <c:pt idx="100">
                  <c:v>10646</c:v>
                </c:pt>
                <c:pt idx="101">
                  <c:v>10479</c:v>
                </c:pt>
                <c:pt idx="102">
                  <c:v>10314</c:v>
                </c:pt>
                <c:pt idx="103">
                  <c:v>10153</c:v>
                </c:pt>
                <c:pt idx="104">
                  <c:v>9993</c:v>
                </c:pt>
                <c:pt idx="105">
                  <c:v>9837</c:v>
                </c:pt>
                <c:pt idx="106">
                  <c:v>9683</c:v>
                </c:pt>
                <c:pt idx="107">
                  <c:v>9531</c:v>
                </c:pt>
                <c:pt idx="108">
                  <c:v>9382</c:v>
                </c:pt>
                <c:pt idx="109">
                  <c:v>9235</c:v>
                </c:pt>
                <c:pt idx="110">
                  <c:v>9091</c:v>
                </c:pt>
                <c:pt idx="111">
                  <c:v>8949</c:v>
                </c:pt>
                <c:pt idx="112">
                  <c:v>8809</c:v>
                </c:pt>
                <c:pt idx="113">
                  <c:v>8672</c:v>
                </c:pt>
                <c:pt idx="114">
                  <c:v>8537</c:v>
                </c:pt>
                <c:pt idx="115">
                  <c:v>8404</c:v>
                </c:pt>
                <c:pt idx="116">
                  <c:v>8273</c:v>
                </c:pt>
                <c:pt idx="117">
                  <c:v>8144</c:v>
                </c:pt>
                <c:pt idx="118">
                  <c:v>8017</c:v>
                </c:pt>
                <c:pt idx="119">
                  <c:v>7893</c:v>
                </c:pt>
                <c:pt idx="120">
                  <c:v>7770</c:v>
                </c:pt>
                <c:pt idx="121">
                  <c:v>7649</c:v>
                </c:pt>
                <c:pt idx="122">
                  <c:v>7530</c:v>
                </c:pt>
                <c:pt idx="123">
                  <c:v>7414</c:v>
                </c:pt>
                <c:pt idx="124">
                  <c:v>7298</c:v>
                </c:pt>
                <c:pt idx="125">
                  <c:v>7185</c:v>
                </c:pt>
                <c:pt idx="126">
                  <c:v>7074</c:v>
                </c:pt>
                <c:pt idx="127">
                  <c:v>6964</c:v>
                </c:pt>
                <c:pt idx="128">
                  <c:v>6856</c:v>
                </c:pt>
                <c:pt idx="129">
                  <c:v>6750</c:v>
                </c:pt>
                <c:pt idx="130">
                  <c:v>6646</c:v>
                </c:pt>
                <c:pt idx="131">
                  <c:v>6543</c:v>
                </c:pt>
                <c:pt idx="132">
                  <c:v>6442</c:v>
                </c:pt>
                <c:pt idx="133">
                  <c:v>6342</c:v>
                </c:pt>
                <c:pt idx="134">
                  <c:v>6244</c:v>
                </c:pt>
                <c:pt idx="135">
                  <c:v>6148</c:v>
                </c:pt>
                <c:pt idx="136">
                  <c:v>6053</c:v>
                </c:pt>
                <c:pt idx="137">
                  <c:v>5960</c:v>
                </c:pt>
                <c:pt idx="138">
                  <c:v>5868</c:v>
                </c:pt>
                <c:pt idx="139">
                  <c:v>5777</c:v>
                </c:pt>
                <c:pt idx="140">
                  <c:v>5688</c:v>
                </c:pt>
                <c:pt idx="141">
                  <c:v>5601</c:v>
                </c:pt>
                <c:pt idx="142">
                  <c:v>5515</c:v>
                </c:pt>
                <c:pt idx="143">
                  <c:v>5430</c:v>
                </c:pt>
                <c:pt idx="144">
                  <c:v>5346</c:v>
                </c:pt>
                <c:pt idx="145">
                  <c:v>5264</c:v>
                </c:pt>
                <c:pt idx="146">
                  <c:v>5183</c:v>
                </c:pt>
                <c:pt idx="147">
                  <c:v>5103</c:v>
                </c:pt>
                <c:pt idx="148">
                  <c:v>5025</c:v>
                </c:pt>
                <c:pt idx="149">
                  <c:v>4948</c:v>
                </c:pt>
                <c:pt idx="150">
                  <c:v>4872</c:v>
                </c:pt>
                <c:pt idx="151">
                  <c:v>4797</c:v>
                </c:pt>
                <c:pt idx="152">
                  <c:v>4724</c:v>
                </c:pt>
                <c:pt idx="153">
                  <c:v>4651</c:v>
                </c:pt>
                <c:pt idx="154">
                  <c:v>4580</c:v>
                </c:pt>
                <c:pt idx="155">
                  <c:v>4510</c:v>
                </c:pt>
                <c:pt idx="156">
                  <c:v>4441</c:v>
                </c:pt>
                <c:pt idx="157">
                  <c:v>4373</c:v>
                </c:pt>
                <c:pt idx="158">
                  <c:v>4306</c:v>
                </c:pt>
                <c:pt idx="159">
                  <c:v>4240</c:v>
                </c:pt>
                <c:pt idx="160">
                  <c:v>4175</c:v>
                </c:pt>
                <c:pt idx="161">
                  <c:v>4111</c:v>
                </c:pt>
                <c:pt idx="162">
                  <c:v>4048</c:v>
                </c:pt>
                <c:pt idx="163">
                  <c:v>3986</c:v>
                </c:pt>
                <c:pt idx="164">
                  <c:v>3926</c:v>
                </c:pt>
                <c:pt idx="165">
                  <c:v>3866</c:v>
                </c:pt>
                <c:pt idx="166">
                  <c:v>3807</c:v>
                </c:pt>
                <c:pt idx="167">
                  <c:v>3748</c:v>
                </c:pt>
                <c:pt idx="168">
                  <c:v>3691</c:v>
                </c:pt>
                <c:pt idx="169">
                  <c:v>3635</c:v>
                </c:pt>
                <c:pt idx="170">
                  <c:v>3579</c:v>
                </c:pt>
                <c:pt idx="171">
                  <c:v>3525</c:v>
                </c:pt>
                <c:pt idx="172">
                  <c:v>3471</c:v>
                </c:pt>
                <c:pt idx="173">
                  <c:v>4441</c:v>
                </c:pt>
                <c:pt idx="174">
                  <c:v>4373</c:v>
                </c:pt>
                <c:pt idx="175">
                  <c:v>4306</c:v>
                </c:pt>
                <c:pt idx="176">
                  <c:v>4240</c:v>
                </c:pt>
                <c:pt idx="177">
                  <c:v>4175</c:v>
                </c:pt>
                <c:pt idx="178">
                  <c:v>4111</c:v>
                </c:pt>
                <c:pt idx="179">
                  <c:v>4048</c:v>
                </c:pt>
                <c:pt idx="180">
                  <c:v>3986</c:v>
                </c:pt>
                <c:pt idx="181">
                  <c:v>3926</c:v>
                </c:pt>
                <c:pt idx="182">
                  <c:v>3866</c:v>
                </c:pt>
                <c:pt idx="183">
                  <c:v>3807</c:v>
                </c:pt>
                <c:pt idx="184">
                  <c:v>3748</c:v>
                </c:pt>
                <c:pt idx="185">
                  <c:v>3691</c:v>
                </c:pt>
                <c:pt idx="186">
                  <c:v>3635</c:v>
                </c:pt>
                <c:pt idx="187">
                  <c:v>3579</c:v>
                </c:pt>
                <c:pt idx="188">
                  <c:v>3525</c:v>
                </c:pt>
                <c:pt idx="189">
                  <c:v>3471</c:v>
                </c:pt>
                <c:pt idx="190">
                  <c:v>3418</c:v>
                </c:pt>
                <c:pt idx="191">
                  <c:v>3366</c:v>
                </c:pt>
                <c:pt idx="192">
                  <c:v>3315</c:v>
                </c:pt>
                <c:pt idx="193">
                  <c:v>3264</c:v>
                </c:pt>
                <c:pt idx="194">
                  <c:v>3215</c:v>
                </c:pt>
                <c:pt idx="195">
                  <c:v>3166</c:v>
                </c:pt>
                <c:pt idx="196">
                  <c:v>3118</c:v>
                </c:pt>
              </c:numCache>
            </c:numRef>
          </c:xVal>
          <c:yVal>
            <c:numRef>
              <c:f>Sheet1!$K$15:$K$211</c:f>
              <c:numCache>
                <c:formatCode>General</c:formatCode>
                <c:ptCount val="197"/>
                <c:pt idx="0">
                  <c:v>7.8553291666331505E-4</c:v>
                </c:pt>
                <c:pt idx="1">
                  <c:v>9.5294631820826527E-4</c:v>
                </c:pt>
                <c:pt idx="2">
                  <c:v>1.1348466445193414E-3</c:v>
                </c:pt>
                <c:pt idx="3">
                  <c:v>1.3021340261745993E-3</c:v>
                </c:pt>
                <c:pt idx="4">
                  <c:v>1.5115281386326039E-3</c:v>
                </c:pt>
                <c:pt idx="5">
                  <c:v>1.7653187901018081E-3</c:v>
                </c:pt>
                <c:pt idx="6">
                  <c:v>2.0458605147510305E-3</c:v>
                </c:pt>
                <c:pt idx="7">
                  <c:v>2.3757564544974355E-3</c:v>
                </c:pt>
                <c:pt idx="8">
                  <c:v>2.7694077333311885E-3</c:v>
                </c:pt>
                <c:pt idx="9">
                  <c:v>3.1738779537587446E-3</c:v>
                </c:pt>
                <c:pt idx="10">
                  <c:v>3.6068769321932555E-3</c:v>
                </c:pt>
                <c:pt idx="11">
                  <c:v>4.1087310333362834E-3</c:v>
                </c:pt>
                <c:pt idx="12">
                  <c:v>4.6929538794016467E-3</c:v>
                </c:pt>
                <c:pt idx="13">
                  <c:v>5.3371300176695982E-3</c:v>
                </c:pt>
                <c:pt idx="14">
                  <c:v>6.0831677646484717E-3</c:v>
                </c:pt>
                <c:pt idx="15">
                  <c:v>6.9166150521373778E-3</c:v>
                </c:pt>
                <c:pt idx="16">
                  <c:v>7.8594315162337745E-3</c:v>
                </c:pt>
                <c:pt idx="17">
                  <c:v>8.9133331724568794E-3</c:v>
                </c:pt>
                <c:pt idx="18">
                  <c:v>1.0102156548878289E-2</c:v>
                </c:pt>
                <c:pt idx="19">
                  <c:v>1.1450274428419362E-2</c:v>
                </c:pt>
                <c:pt idx="20">
                  <c:v>1.2935485860300251E-2</c:v>
                </c:pt>
                <c:pt idx="21">
                  <c:v>1.4604605892904545E-2</c:v>
                </c:pt>
                <c:pt idx="22">
                  <c:v>1.6461120182755654E-2</c:v>
                </c:pt>
                <c:pt idx="23">
                  <c:v>1.8515378448453846E-2</c:v>
                </c:pt>
                <c:pt idx="24">
                  <c:v>2.0781511005290153E-2</c:v>
                </c:pt>
                <c:pt idx="25">
                  <c:v>2.3276972948624106E-2</c:v>
                </c:pt>
                <c:pt idx="26">
                  <c:v>2.5987419461224754E-2</c:v>
                </c:pt>
                <c:pt idx="27">
                  <c:v>2.8901455127534809E-2</c:v>
                </c:pt>
                <c:pt idx="28">
                  <c:v>3.2023798990232118E-2</c:v>
                </c:pt>
                <c:pt idx="29">
                  <c:v>3.5345093402188457E-2</c:v>
                </c:pt>
                <c:pt idx="30">
                  <c:v>3.8839061875765843E-2</c:v>
                </c:pt>
                <c:pt idx="31">
                  <c:v>4.2432505623972744E-2</c:v>
                </c:pt>
                <c:pt idx="32">
                  <c:v>4.6164839378266126E-2</c:v>
                </c:pt>
                <c:pt idx="33">
                  <c:v>4.9955624911182793E-2</c:v>
                </c:pt>
                <c:pt idx="34">
                  <c:v>5.3782875773882778E-2</c:v>
                </c:pt>
                <c:pt idx="35">
                  <c:v>5.7613880420531061E-2</c:v>
                </c:pt>
                <c:pt idx="36">
                  <c:v>6.1373563172161937E-2</c:v>
                </c:pt>
                <c:pt idx="37">
                  <c:v>6.5051467059205212E-2</c:v>
                </c:pt>
                <c:pt idx="38">
                  <c:v>6.860790922277904E-2</c:v>
                </c:pt>
                <c:pt idx="39">
                  <c:v>7.2023048233442466E-2</c:v>
                </c:pt>
                <c:pt idx="40">
                  <c:v>7.5255592467764379E-2</c:v>
                </c:pt>
                <c:pt idx="41">
                  <c:v>7.8325383355185726E-2</c:v>
                </c:pt>
                <c:pt idx="42">
                  <c:v>8.1202390624120213E-2</c:v>
                </c:pt>
                <c:pt idx="43">
                  <c:v>8.3901361282936113E-2</c:v>
                </c:pt>
                <c:pt idx="44">
                  <c:v>8.6436774212576784E-2</c:v>
                </c:pt>
                <c:pt idx="45">
                  <c:v>8.8876733778961117E-2</c:v>
                </c:pt>
                <c:pt idx="46">
                  <c:v>9.1263872242644595E-2</c:v>
                </c:pt>
                <c:pt idx="47">
                  <c:v>9.368586727156214E-2</c:v>
                </c:pt>
                <c:pt idx="48">
                  <c:v>9.6216722034979912E-2</c:v>
                </c:pt>
                <c:pt idx="49">
                  <c:v>9.8964223757698602E-2</c:v>
                </c:pt>
                <c:pt idx="50">
                  <c:v>0.10206726244580475</c:v>
                </c:pt>
                <c:pt idx="51">
                  <c:v>0.10567867073147844</c:v>
                </c:pt>
                <c:pt idx="52">
                  <c:v>0.10994940435492563</c:v>
                </c:pt>
                <c:pt idx="53">
                  <c:v>0.11503551347742502</c:v>
                </c:pt>
                <c:pt idx="54">
                  <c:v>0.12101690007159002</c:v>
                </c:pt>
                <c:pt idx="55">
                  <c:v>0.1283689540617283</c:v>
                </c:pt>
                <c:pt idx="56">
                  <c:v>0.13718149813517375</c:v>
                </c:pt>
                <c:pt idx="57">
                  <c:v>0.14758430596556707</c:v>
                </c:pt>
                <c:pt idx="58">
                  <c:v>0.15985113565370809</c:v>
                </c:pt>
                <c:pt idx="59">
                  <c:v>0.17411792780400959</c:v>
                </c:pt>
                <c:pt idx="60">
                  <c:v>0.19059194491590184</c:v>
                </c:pt>
                <c:pt idx="61">
                  <c:v>0.20939920687907723</c:v>
                </c:pt>
                <c:pt idx="62">
                  <c:v>0.23066761047520226</c:v>
                </c:pt>
                <c:pt idx="63">
                  <c:v>0.25445828875714893</c:v>
                </c:pt>
                <c:pt idx="64">
                  <c:v>0.28085811501057761</c:v>
                </c:pt>
                <c:pt idx="65">
                  <c:v>0.30981319562308796</c:v>
                </c:pt>
                <c:pt idx="66">
                  <c:v>0.34126454256120681</c:v>
                </c:pt>
                <c:pt idx="67">
                  <c:v>0.37513708014596858</c:v>
                </c:pt>
                <c:pt idx="68">
                  <c:v>0.41126993192244682</c:v>
                </c:pt>
                <c:pt idx="69">
                  <c:v>0.44942714575674947</c:v>
                </c:pt>
                <c:pt idx="70">
                  <c:v>0.48931110020726254</c:v>
                </c:pt>
                <c:pt idx="71">
                  <c:v>0.53058931726713798</c:v>
                </c:pt>
                <c:pt idx="72">
                  <c:v>0.57291055000978663</c:v>
                </c:pt>
                <c:pt idx="73">
                  <c:v>0.61582166308716557</c:v>
                </c:pt>
                <c:pt idx="74">
                  <c:v>0.6588775649739782</c:v>
                </c:pt>
                <c:pt idx="75">
                  <c:v>0.70157149483720649</c:v>
                </c:pt>
                <c:pt idx="76">
                  <c:v>0.74337792292409044</c:v>
                </c:pt>
                <c:pt idx="77">
                  <c:v>0.78374450673938278</c:v>
                </c:pt>
                <c:pt idx="78">
                  <c:v>0.8221537603530702</c:v>
                </c:pt>
                <c:pt idx="79">
                  <c:v>0.85803457235016367</c:v>
                </c:pt>
                <c:pt idx="80">
                  <c:v>0.89086677552640126</c:v>
                </c:pt>
                <c:pt idx="81">
                  <c:v>0.92016774051700334</c:v>
                </c:pt>
                <c:pt idx="82">
                  <c:v>0.94548701324817619</c:v>
                </c:pt>
                <c:pt idx="83">
                  <c:v>0.96639827111436438</c:v>
                </c:pt>
                <c:pt idx="84">
                  <c:v>0.98258512375421303</c:v>
                </c:pt>
                <c:pt idx="85">
                  <c:v>0.99370973061237622</c:v>
                </c:pt>
                <c:pt idx="86">
                  <c:v>0.99972919130087379</c:v>
                </c:pt>
                <c:pt idx="87">
                  <c:v>1</c:v>
                </c:pt>
                <c:pt idx="88">
                  <c:v>0.99484390961960767</c:v>
                </c:pt>
                <c:pt idx="89">
                  <c:v>0.98446737827685238</c:v>
                </c:pt>
                <c:pt idx="90">
                  <c:v>0.96898838203868021</c:v>
                </c:pt>
                <c:pt idx="91">
                  <c:v>0.94874208018618778</c:v>
                </c:pt>
                <c:pt idx="92">
                  <c:v>0.92406631327472066</c:v>
                </c:pt>
                <c:pt idx="93">
                  <c:v>0.89542226047506823</c:v>
                </c:pt>
                <c:pt idx="94">
                  <c:v>0.86329255115200954</c:v>
                </c:pt>
                <c:pt idx="95">
                  <c:v>0.82816249594457281</c:v>
                </c:pt>
                <c:pt idx="96">
                  <c:v>0.79058711862225406</c:v>
                </c:pt>
                <c:pt idx="97">
                  <c:v>0.75114021187429114</c:v>
                </c:pt>
                <c:pt idx="98">
                  <c:v>0.71040361221266801</c:v>
                </c:pt>
                <c:pt idx="99">
                  <c:v>0.66894038722962701</c:v>
                </c:pt>
                <c:pt idx="100">
                  <c:v>0.62724657266119155</c:v>
                </c:pt>
                <c:pt idx="101">
                  <c:v>0.58584769826012106</c:v>
                </c:pt>
                <c:pt idx="102">
                  <c:v>0.54518617427746374</c:v>
                </c:pt>
                <c:pt idx="103">
                  <c:v>0.50561324763980842</c:v>
                </c:pt>
                <c:pt idx="104">
                  <c:v>0.46745067125700818</c:v>
                </c:pt>
                <c:pt idx="105">
                  <c:v>0.43093439726295524</c:v>
                </c:pt>
                <c:pt idx="106">
                  <c:v>0.39626820250055639</c:v>
                </c:pt>
                <c:pt idx="107">
                  <c:v>0.36358078813375272</c:v>
                </c:pt>
                <c:pt idx="108">
                  <c:v>0.33294186729301234</c:v>
                </c:pt>
                <c:pt idx="109">
                  <c:v>0.30438361526932056</c:v>
                </c:pt>
                <c:pt idx="110">
                  <c:v>0.27790066951417997</c:v>
                </c:pt>
                <c:pt idx="111">
                  <c:v>0.25339838104660861</c:v>
                </c:pt>
                <c:pt idx="112">
                  <c:v>0.23079684789399316</c:v>
                </c:pt>
                <c:pt idx="113">
                  <c:v>0.21003386449376205</c:v>
                </c:pt>
                <c:pt idx="114">
                  <c:v>0.19099520856291746</c:v>
                </c:pt>
                <c:pt idx="115">
                  <c:v>0.17360419565794447</c:v>
                </c:pt>
                <c:pt idx="116">
                  <c:v>0.15770745689181326</c:v>
                </c:pt>
                <c:pt idx="117">
                  <c:v>0.14324895363272441</c:v>
                </c:pt>
                <c:pt idx="118">
                  <c:v>0.13008121579699536</c:v>
                </c:pt>
                <c:pt idx="119">
                  <c:v>0.11808787608222933</c:v>
                </c:pt>
                <c:pt idx="120">
                  <c:v>0.10721986716967373</c:v>
                </c:pt>
                <c:pt idx="121">
                  <c:v>9.7356531718133729E-2</c:v>
                </c:pt>
                <c:pt idx="122">
                  <c:v>8.8391155012508146E-2</c:v>
                </c:pt>
                <c:pt idx="123">
                  <c:v>8.0258313961126898E-2</c:v>
                </c:pt>
                <c:pt idx="124">
                  <c:v>7.2908941245237391E-2</c:v>
                </c:pt>
                <c:pt idx="125">
                  <c:v>6.6253750432355485E-2</c:v>
                </c:pt>
                <c:pt idx="126">
                  <c:v>6.0234021616433001E-2</c:v>
                </c:pt>
                <c:pt idx="127">
                  <c:v>5.479237552854619E-2</c:v>
                </c:pt>
                <c:pt idx="128">
                  <c:v>4.9867142860973254E-2</c:v>
                </c:pt>
                <c:pt idx="129">
                  <c:v>4.5415423225733803E-2</c:v>
                </c:pt>
                <c:pt idx="130">
                  <c:v>4.1381177991028459E-2</c:v>
                </c:pt>
                <c:pt idx="131">
                  <c:v>3.7706759760508586E-2</c:v>
                </c:pt>
                <c:pt idx="132">
                  <c:v>3.4404502395718545E-2</c:v>
                </c:pt>
                <c:pt idx="133">
                  <c:v>3.1418367264858957E-2</c:v>
                </c:pt>
                <c:pt idx="134">
                  <c:v>2.8702504578275782E-2</c:v>
                </c:pt>
                <c:pt idx="135">
                  <c:v>2.6234767010674155E-2</c:v>
                </c:pt>
                <c:pt idx="136">
                  <c:v>2.4029901570422327E-2</c:v>
                </c:pt>
                <c:pt idx="137">
                  <c:v>2.2017980625112277E-2</c:v>
                </c:pt>
                <c:pt idx="138">
                  <c:v>2.0189137085508516E-2</c:v>
                </c:pt>
                <c:pt idx="139">
                  <c:v>1.856594728078572E-2</c:v>
                </c:pt>
                <c:pt idx="140">
                  <c:v>1.7088377480513842E-2</c:v>
                </c:pt>
                <c:pt idx="141">
                  <c:v>1.573192083805908E-2</c:v>
                </c:pt>
                <c:pt idx="142">
                  <c:v>1.4523416908651669E-2</c:v>
                </c:pt>
                <c:pt idx="143">
                  <c:v>1.3399668058248002E-2</c:v>
                </c:pt>
                <c:pt idx="144">
                  <c:v>1.2342307558243981E-2</c:v>
                </c:pt>
                <c:pt idx="145">
                  <c:v>1.1410135752915216E-2</c:v>
                </c:pt>
                <c:pt idx="146">
                  <c:v>1.0571325916928763E-2</c:v>
                </c:pt>
                <c:pt idx="147">
                  <c:v>9.8238134691130616E-3</c:v>
                </c:pt>
                <c:pt idx="148">
                  <c:v>9.1479446692246027E-3</c:v>
                </c:pt>
                <c:pt idx="149">
                  <c:v>8.5326994801009238E-3</c:v>
                </c:pt>
                <c:pt idx="150">
                  <c:v>7.972474038562086E-3</c:v>
                </c:pt>
                <c:pt idx="151">
                  <c:v>7.4758484222041685E-3</c:v>
                </c:pt>
                <c:pt idx="152">
                  <c:v>7.0001903704716636E-3</c:v>
                </c:pt>
                <c:pt idx="153">
                  <c:v>6.5727684424746018E-3</c:v>
                </c:pt>
                <c:pt idx="154">
                  <c:v>6.1537389028762032E-3</c:v>
                </c:pt>
                <c:pt idx="155">
                  <c:v>5.7732392742326872E-3</c:v>
                </c:pt>
                <c:pt idx="156">
                  <c:v>5.4439251709982655E-3</c:v>
                </c:pt>
                <c:pt idx="157">
                  <c:v>5.1536772335684811E-3</c:v>
                </c:pt>
                <c:pt idx="158">
                  <c:v>4.8810988934381173E-3</c:v>
                </c:pt>
                <c:pt idx="159">
                  <c:v>4.636271741782565E-3</c:v>
                </c:pt>
                <c:pt idx="160">
                  <c:v>4.3991398472209928E-3</c:v>
                </c:pt>
                <c:pt idx="161">
                  <c:v>4.1821711350102028E-3</c:v>
                </c:pt>
                <c:pt idx="162">
                  <c:v>3.9893070782958898E-3</c:v>
                </c:pt>
                <c:pt idx="163">
                  <c:v>3.8238456444040464E-3</c:v>
                </c:pt>
                <c:pt idx="164">
                  <c:v>3.6600466005464439E-3</c:v>
                </c:pt>
                <c:pt idx="165">
                  <c:v>3.4869167223031071E-3</c:v>
                </c:pt>
                <c:pt idx="166">
                  <c:v>3.3241901881450142E-3</c:v>
                </c:pt>
                <c:pt idx="167">
                  <c:v>3.1633137332185753E-3</c:v>
                </c:pt>
                <c:pt idx="168">
                  <c:v>3.038714918878048E-3</c:v>
                </c:pt>
                <c:pt idx="169">
                  <c:v>2.9370141866220502E-3</c:v>
                </c:pt>
                <c:pt idx="170">
                  <c:v>2.8290928981088972E-3</c:v>
                </c:pt>
                <c:pt idx="171">
                  <c:v>2.714093045578981E-3</c:v>
                </c:pt>
                <c:pt idx="172">
                  <c:v>2.5994766152666392E-3</c:v>
                </c:pt>
                <c:pt idx="173">
                  <c:v>2.5021007783739145E-3</c:v>
                </c:pt>
                <c:pt idx="174">
                  <c:v>6.3724236306062099E-3</c:v>
                </c:pt>
                <c:pt idx="175">
                  <c:v>5.9817619725598395E-3</c:v>
                </c:pt>
                <c:pt idx="176">
                  <c:v>5.6327136908544424E-3</c:v>
                </c:pt>
                <c:pt idx="177">
                  <c:v>5.316618269666477E-3</c:v>
                </c:pt>
                <c:pt idx="178">
                  <c:v>5.0245202530050381E-3</c:v>
                </c:pt>
                <c:pt idx="179">
                  <c:v>4.7605219904707516E-3</c:v>
                </c:pt>
                <c:pt idx="180">
                  <c:v>4.5167137230297328E-3</c:v>
                </c:pt>
                <c:pt idx="181">
                  <c:v>4.28529294261805E-3</c:v>
                </c:pt>
                <c:pt idx="182">
                  <c:v>4.0736867789048069E-3</c:v>
                </c:pt>
                <c:pt idx="183">
                  <c:v>3.8853272629284343E-3</c:v>
                </c:pt>
                <c:pt idx="184">
                  <c:v>3.7050920079258467E-3</c:v>
                </c:pt>
                <c:pt idx="185">
                  <c:v>3.5370029252702055E-3</c:v>
                </c:pt>
                <c:pt idx="186">
                  <c:v>3.3769308526183984E-3</c:v>
                </c:pt>
                <c:pt idx="187">
                  <c:v>3.2388184160640505E-3</c:v>
                </c:pt>
                <c:pt idx="188">
                  <c:v>3.1016980509817487E-3</c:v>
                </c:pt>
                <c:pt idx="189">
                  <c:v>2.969511230517191E-3</c:v>
                </c:pt>
                <c:pt idx="190">
                  <c:v>2.8408100665760399E-3</c:v>
                </c:pt>
                <c:pt idx="191">
                  <c:v>2.7220296173553521E-3</c:v>
                </c:pt>
                <c:pt idx="192">
                  <c:v>2.6106092659475494E-3</c:v>
                </c:pt>
                <c:pt idx="193">
                  <c:v>2.5064337175599331E-3</c:v>
                </c:pt>
                <c:pt idx="194">
                  <c:v>2.4221103237102404E-3</c:v>
                </c:pt>
                <c:pt idx="195">
                  <c:v>2.3297672385824641E-3</c:v>
                </c:pt>
                <c:pt idx="196">
                  <c:v>2.2417865866574431E-3</c:v>
                </c:pt>
              </c:numCache>
            </c:numRef>
          </c:yVal>
          <c:smooth val="1"/>
        </c:ser>
        <c:ser>
          <c:idx val="1"/>
          <c:order val="1"/>
          <c:spPr>
            <a:ln>
              <a:solidFill>
                <a:srgbClr val="0070C0"/>
              </a:solidFill>
            </a:ln>
          </c:spPr>
          <c:marker>
            <c:symbol val="none"/>
          </c:marker>
          <c:xVal>
            <c:numRef>
              <c:f>Sheet1!$M$15:$M$203</c:f>
              <c:numCache>
                <c:formatCode>General</c:formatCode>
                <c:ptCount val="189"/>
                <c:pt idx="0">
                  <c:v>45606</c:v>
                </c:pt>
                <c:pt idx="1">
                  <c:v>44840</c:v>
                </c:pt>
                <c:pt idx="2">
                  <c:v>44087</c:v>
                </c:pt>
                <c:pt idx="3">
                  <c:v>43347</c:v>
                </c:pt>
                <c:pt idx="4">
                  <c:v>42620</c:v>
                </c:pt>
                <c:pt idx="5">
                  <c:v>41907</c:v>
                </c:pt>
                <c:pt idx="6">
                  <c:v>41206</c:v>
                </c:pt>
                <c:pt idx="7">
                  <c:v>40517</c:v>
                </c:pt>
                <c:pt idx="8">
                  <c:v>39840</c:v>
                </c:pt>
                <c:pt idx="9">
                  <c:v>39175</c:v>
                </c:pt>
                <c:pt idx="10">
                  <c:v>38522</c:v>
                </c:pt>
                <c:pt idx="11">
                  <c:v>37881</c:v>
                </c:pt>
                <c:pt idx="12">
                  <c:v>37251</c:v>
                </c:pt>
                <c:pt idx="13">
                  <c:v>36631</c:v>
                </c:pt>
                <c:pt idx="14">
                  <c:v>36023</c:v>
                </c:pt>
                <c:pt idx="15">
                  <c:v>35425</c:v>
                </c:pt>
                <c:pt idx="16">
                  <c:v>34838</c:v>
                </c:pt>
                <c:pt idx="17">
                  <c:v>34260</c:v>
                </c:pt>
                <c:pt idx="18">
                  <c:v>33693</c:v>
                </c:pt>
                <c:pt idx="19">
                  <c:v>33136</c:v>
                </c:pt>
                <c:pt idx="20">
                  <c:v>32589</c:v>
                </c:pt>
                <c:pt idx="21">
                  <c:v>32051</c:v>
                </c:pt>
                <c:pt idx="22">
                  <c:v>31522</c:v>
                </c:pt>
                <c:pt idx="23">
                  <c:v>31002</c:v>
                </c:pt>
                <c:pt idx="24">
                  <c:v>30492</c:v>
                </c:pt>
                <c:pt idx="25">
                  <c:v>29990</c:v>
                </c:pt>
                <c:pt idx="26">
                  <c:v>29497</c:v>
                </c:pt>
                <c:pt idx="27">
                  <c:v>29013</c:v>
                </c:pt>
                <c:pt idx="28">
                  <c:v>28537</c:v>
                </c:pt>
                <c:pt idx="29">
                  <c:v>28069</c:v>
                </c:pt>
                <c:pt idx="30">
                  <c:v>27609</c:v>
                </c:pt>
                <c:pt idx="31">
                  <c:v>27157</c:v>
                </c:pt>
                <c:pt idx="32">
                  <c:v>26713</c:v>
                </c:pt>
                <c:pt idx="33">
                  <c:v>26276</c:v>
                </c:pt>
                <c:pt idx="34">
                  <c:v>25847</c:v>
                </c:pt>
                <c:pt idx="35">
                  <c:v>25425</c:v>
                </c:pt>
                <c:pt idx="36">
                  <c:v>25011</c:v>
                </c:pt>
                <c:pt idx="37">
                  <c:v>24603</c:v>
                </c:pt>
                <c:pt idx="38">
                  <c:v>24203</c:v>
                </c:pt>
                <c:pt idx="39">
                  <c:v>23809</c:v>
                </c:pt>
                <c:pt idx="40">
                  <c:v>23422</c:v>
                </c:pt>
                <c:pt idx="41">
                  <c:v>23042</c:v>
                </c:pt>
                <c:pt idx="42">
                  <c:v>22668</c:v>
                </c:pt>
                <c:pt idx="43">
                  <c:v>22300</c:v>
                </c:pt>
                <c:pt idx="44">
                  <c:v>21939</c:v>
                </c:pt>
                <c:pt idx="45">
                  <c:v>21584</c:v>
                </c:pt>
                <c:pt idx="46">
                  <c:v>21235</c:v>
                </c:pt>
                <c:pt idx="47">
                  <c:v>20891</c:v>
                </c:pt>
                <c:pt idx="48">
                  <c:v>20554</c:v>
                </c:pt>
                <c:pt idx="49">
                  <c:v>20222</c:v>
                </c:pt>
                <c:pt idx="50">
                  <c:v>19896</c:v>
                </c:pt>
                <c:pt idx="51">
                  <c:v>19575</c:v>
                </c:pt>
                <c:pt idx="52">
                  <c:v>19260</c:v>
                </c:pt>
                <c:pt idx="53">
                  <c:v>18950</c:v>
                </c:pt>
                <c:pt idx="54">
                  <c:v>18646</c:v>
                </c:pt>
                <c:pt idx="55">
                  <c:v>18346</c:v>
                </c:pt>
                <c:pt idx="56">
                  <c:v>18051</c:v>
                </c:pt>
                <c:pt idx="57">
                  <c:v>17762</c:v>
                </c:pt>
                <c:pt idx="58">
                  <c:v>17477</c:v>
                </c:pt>
                <c:pt idx="59">
                  <c:v>17197</c:v>
                </c:pt>
                <c:pt idx="60">
                  <c:v>16922</c:v>
                </c:pt>
                <c:pt idx="61">
                  <c:v>16651</c:v>
                </c:pt>
                <c:pt idx="62">
                  <c:v>16385</c:v>
                </c:pt>
                <c:pt idx="63">
                  <c:v>16123</c:v>
                </c:pt>
                <c:pt idx="64">
                  <c:v>15865</c:v>
                </c:pt>
                <c:pt idx="65">
                  <c:v>15612</c:v>
                </c:pt>
                <c:pt idx="66">
                  <c:v>15363</c:v>
                </c:pt>
                <c:pt idx="67">
                  <c:v>15118</c:v>
                </c:pt>
                <c:pt idx="68">
                  <c:v>14878</c:v>
                </c:pt>
                <c:pt idx="69">
                  <c:v>14641</c:v>
                </c:pt>
                <c:pt idx="70">
                  <c:v>14408</c:v>
                </c:pt>
                <c:pt idx="71">
                  <c:v>14179</c:v>
                </c:pt>
                <c:pt idx="72">
                  <c:v>13954</c:v>
                </c:pt>
                <c:pt idx="73">
                  <c:v>13733</c:v>
                </c:pt>
                <c:pt idx="74">
                  <c:v>13515</c:v>
                </c:pt>
                <c:pt idx="75">
                  <c:v>13301</c:v>
                </c:pt>
                <c:pt idx="76">
                  <c:v>13090</c:v>
                </c:pt>
                <c:pt idx="77">
                  <c:v>12883</c:v>
                </c:pt>
                <c:pt idx="78">
                  <c:v>12679</c:v>
                </c:pt>
                <c:pt idx="79">
                  <c:v>12478</c:v>
                </c:pt>
                <c:pt idx="80">
                  <c:v>12281</c:v>
                </c:pt>
                <c:pt idx="81">
                  <c:v>12087</c:v>
                </c:pt>
                <c:pt idx="82">
                  <c:v>11897</c:v>
                </c:pt>
                <c:pt idx="83">
                  <c:v>11709</c:v>
                </c:pt>
                <c:pt idx="84">
                  <c:v>11525</c:v>
                </c:pt>
                <c:pt idx="85">
                  <c:v>11343</c:v>
                </c:pt>
                <c:pt idx="86">
                  <c:v>11164</c:v>
                </c:pt>
                <c:pt idx="87">
                  <c:v>10989</c:v>
                </c:pt>
                <c:pt idx="88">
                  <c:v>10816</c:v>
                </c:pt>
                <c:pt idx="89">
                  <c:v>10646</c:v>
                </c:pt>
                <c:pt idx="90">
                  <c:v>10479</c:v>
                </c:pt>
                <c:pt idx="91">
                  <c:v>10314</c:v>
                </c:pt>
                <c:pt idx="92">
                  <c:v>10153</c:v>
                </c:pt>
                <c:pt idx="93">
                  <c:v>9993</c:v>
                </c:pt>
                <c:pt idx="94">
                  <c:v>9837</c:v>
                </c:pt>
                <c:pt idx="95">
                  <c:v>9683</c:v>
                </c:pt>
                <c:pt idx="96">
                  <c:v>9531</c:v>
                </c:pt>
                <c:pt idx="97">
                  <c:v>9382</c:v>
                </c:pt>
                <c:pt idx="98">
                  <c:v>9235</c:v>
                </c:pt>
                <c:pt idx="99">
                  <c:v>9091</c:v>
                </c:pt>
                <c:pt idx="100">
                  <c:v>8949</c:v>
                </c:pt>
                <c:pt idx="101">
                  <c:v>8809</c:v>
                </c:pt>
                <c:pt idx="102">
                  <c:v>8672</c:v>
                </c:pt>
                <c:pt idx="103">
                  <c:v>8537</c:v>
                </c:pt>
                <c:pt idx="104">
                  <c:v>8404</c:v>
                </c:pt>
                <c:pt idx="105">
                  <c:v>8273</c:v>
                </c:pt>
                <c:pt idx="106">
                  <c:v>8144</c:v>
                </c:pt>
                <c:pt idx="107">
                  <c:v>8017</c:v>
                </c:pt>
                <c:pt idx="108">
                  <c:v>7893</c:v>
                </c:pt>
                <c:pt idx="109">
                  <c:v>7770</c:v>
                </c:pt>
                <c:pt idx="110">
                  <c:v>7649</c:v>
                </c:pt>
                <c:pt idx="111">
                  <c:v>7530</c:v>
                </c:pt>
                <c:pt idx="112">
                  <c:v>7414</c:v>
                </c:pt>
                <c:pt idx="113">
                  <c:v>7298</c:v>
                </c:pt>
                <c:pt idx="114">
                  <c:v>7185</c:v>
                </c:pt>
                <c:pt idx="115">
                  <c:v>7074</c:v>
                </c:pt>
                <c:pt idx="116">
                  <c:v>6964</c:v>
                </c:pt>
                <c:pt idx="117">
                  <c:v>6856</c:v>
                </c:pt>
                <c:pt idx="118">
                  <c:v>6750</c:v>
                </c:pt>
                <c:pt idx="119">
                  <c:v>6646</c:v>
                </c:pt>
                <c:pt idx="120">
                  <c:v>6543</c:v>
                </c:pt>
                <c:pt idx="121">
                  <c:v>6442</c:v>
                </c:pt>
                <c:pt idx="122">
                  <c:v>6342</c:v>
                </c:pt>
                <c:pt idx="123">
                  <c:v>6244</c:v>
                </c:pt>
                <c:pt idx="124">
                  <c:v>6148</c:v>
                </c:pt>
                <c:pt idx="125">
                  <c:v>6053</c:v>
                </c:pt>
                <c:pt idx="126">
                  <c:v>5960</c:v>
                </c:pt>
                <c:pt idx="127">
                  <c:v>5868</c:v>
                </c:pt>
                <c:pt idx="128">
                  <c:v>5777</c:v>
                </c:pt>
                <c:pt idx="129">
                  <c:v>5688</c:v>
                </c:pt>
                <c:pt idx="130">
                  <c:v>5601</c:v>
                </c:pt>
                <c:pt idx="131">
                  <c:v>5515</c:v>
                </c:pt>
                <c:pt idx="132">
                  <c:v>5430</c:v>
                </c:pt>
                <c:pt idx="133">
                  <c:v>5346</c:v>
                </c:pt>
                <c:pt idx="134">
                  <c:v>5264</c:v>
                </c:pt>
                <c:pt idx="135">
                  <c:v>5183</c:v>
                </c:pt>
                <c:pt idx="136">
                  <c:v>5103</c:v>
                </c:pt>
                <c:pt idx="137">
                  <c:v>5025</c:v>
                </c:pt>
                <c:pt idx="138">
                  <c:v>4948</c:v>
                </c:pt>
                <c:pt idx="139">
                  <c:v>4872</c:v>
                </c:pt>
                <c:pt idx="140">
                  <c:v>4797</c:v>
                </c:pt>
                <c:pt idx="141">
                  <c:v>4724</c:v>
                </c:pt>
                <c:pt idx="142">
                  <c:v>4651</c:v>
                </c:pt>
                <c:pt idx="143">
                  <c:v>4580</c:v>
                </c:pt>
                <c:pt idx="144">
                  <c:v>4510</c:v>
                </c:pt>
                <c:pt idx="145">
                  <c:v>4441</c:v>
                </c:pt>
                <c:pt idx="146">
                  <c:v>4373</c:v>
                </c:pt>
                <c:pt idx="147">
                  <c:v>4306</c:v>
                </c:pt>
                <c:pt idx="148">
                  <c:v>4240</c:v>
                </c:pt>
                <c:pt idx="149">
                  <c:v>4175</c:v>
                </c:pt>
                <c:pt idx="150">
                  <c:v>4111</c:v>
                </c:pt>
                <c:pt idx="151">
                  <c:v>4048</c:v>
                </c:pt>
                <c:pt idx="152">
                  <c:v>3986</c:v>
                </c:pt>
                <c:pt idx="153">
                  <c:v>3926</c:v>
                </c:pt>
                <c:pt idx="154">
                  <c:v>3866</c:v>
                </c:pt>
                <c:pt idx="155">
                  <c:v>3807</c:v>
                </c:pt>
                <c:pt idx="156">
                  <c:v>3748</c:v>
                </c:pt>
                <c:pt idx="157">
                  <c:v>3691</c:v>
                </c:pt>
                <c:pt idx="158">
                  <c:v>3635</c:v>
                </c:pt>
                <c:pt idx="159">
                  <c:v>3579</c:v>
                </c:pt>
                <c:pt idx="160">
                  <c:v>3525</c:v>
                </c:pt>
                <c:pt idx="161">
                  <c:v>3471</c:v>
                </c:pt>
                <c:pt idx="162">
                  <c:v>3418</c:v>
                </c:pt>
                <c:pt idx="163">
                  <c:v>3366</c:v>
                </c:pt>
                <c:pt idx="164">
                  <c:v>3315</c:v>
                </c:pt>
                <c:pt idx="165">
                  <c:v>3264</c:v>
                </c:pt>
                <c:pt idx="166">
                  <c:v>3215</c:v>
                </c:pt>
                <c:pt idx="167">
                  <c:v>3166</c:v>
                </c:pt>
                <c:pt idx="168">
                  <c:v>3118</c:v>
                </c:pt>
                <c:pt idx="169">
                  <c:v>3070</c:v>
                </c:pt>
                <c:pt idx="170">
                  <c:v>3023</c:v>
                </c:pt>
                <c:pt idx="171">
                  <c:v>2977</c:v>
                </c:pt>
                <c:pt idx="172">
                  <c:v>2932</c:v>
                </c:pt>
                <c:pt idx="173">
                  <c:v>2887</c:v>
                </c:pt>
                <c:pt idx="174">
                  <c:v>2844</c:v>
                </c:pt>
                <c:pt idx="175">
                  <c:v>2800</c:v>
                </c:pt>
                <c:pt idx="176">
                  <c:v>2758</c:v>
                </c:pt>
                <c:pt idx="177">
                  <c:v>2716</c:v>
                </c:pt>
                <c:pt idx="178">
                  <c:v>2675</c:v>
                </c:pt>
                <c:pt idx="179">
                  <c:v>2634</c:v>
                </c:pt>
                <c:pt idx="180">
                  <c:v>2594</c:v>
                </c:pt>
                <c:pt idx="181">
                  <c:v>2555</c:v>
                </c:pt>
                <c:pt idx="182">
                  <c:v>2516</c:v>
                </c:pt>
                <c:pt idx="183">
                  <c:v>2478</c:v>
                </c:pt>
                <c:pt idx="184">
                  <c:v>2440</c:v>
                </c:pt>
                <c:pt idx="185">
                  <c:v>2403</c:v>
                </c:pt>
                <c:pt idx="186">
                  <c:v>2367</c:v>
                </c:pt>
                <c:pt idx="187">
                  <c:v>2331</c:v>
                </c:pt>
                <c:pt idx="188">
                  <c:v>2295</c:v>
                </c:pt>
              </c:numCache>
            </c:numRef>
          </c:xVal>
          <c:yVal>
            <c:numRef>
              <c:f>Sheet1!$O$15:$O$203</c:f>
              <c:numCache>
                <c:formatCode>General</c:formatCode>
                <c:ptCount val="189"/>
                <c:pt idx="0">
                  <c:v>0</c:v>
                </c:pt>
                <c:pt idx="1">
                  <c:v>0</c:v>
                </c:pt>
                <c:pt idx="2">
                  <c:v>2.307420897169484E-5</c:v>
                </c:pt>
                <c:pt idx="3">
                  <c:v>2.7192997997909323E-5</c:v>
                </c:pt>
                <c:pt idx="4">
                  <c:v>5.7134251443352981E-5</c:v>
                </c:pt>
                <c:pt idx="5">
                  <c:v>8.4833973276771953E-5</c:v>
                </c:pt>
                <c:pt idx="6">
                  <c:v>1.1258456998078904E-4</c:v>
                </c:pt>
                <c:pt idx="7">
                  <c:v>1.6109515119454702E-4</c:v>
                </c:pt>
                <c:pt idx="8">
                  <c:v>1.8608711498986299E-4</c:v>
                </c:pt>
                <c:pt idx="9">
                  <c:v>1.5003581489646584E-4</c:v>
                </c:pt>
                <c:pt idx="10">
                  <c:v>1.4564336462601906E-4</c:v>
                </c:pt>
                <c:pt idx="11">
                  <c:v>2.0590604094794312E-4</c:v>
                </c:pt>
                <c:pt idx="12">
                  <c:v>2.4142809052183443E-4</c:v>
                </c:pt>
                <c:pt idx="13">
                  <c:v>3.6377304239319438E-4</c:v>
                </c:pt>
                <c:pt idx="14">
                  <c:v>3.9602416682907814E-4</c:v>
                </c:pt>
                <c:pt idx="15">
                  <c:v>4.7236684578333377E-4</c:v>
                </c:pt>
                <c:pt idx="16">
                  <c:v>5.6218503772586799E-4</c:v>
                </c:pt>
                <c:pt idx="17">
                  <c:v>6.672505043193018E-4</c:v>
                </c:pt>
                <c:pt idx="18">
                  <c:v>8.0154497616980564E-4</c:v>
                </c:pt>
                <c:pt idx="19">
                  <c:v>1.0081754145289518E-3</c:v>
                </c:pt>
                <c:pt idx="20">
                  <c:v>1.234368632731525E-3</c:v>
                </c:pt>
                <c:pt idx="21">
                  <c:v>1.5570595843447139E-3</c:v>
                </c:pt>
                <c:pt idx="22">
                  <c:v>1.8190879477178444E-3</c:v>
                </c:pt>
                <c:pt idx="23">
                  <c:v>2.0459696218807499E-3</c:v>
                </c:pt>
                <c:pt idx="24">
                  <c:v>2.4081328922490488E-3</c:v>
                </c:pt>
                <c:pt idx="25">
                  <c:v>2.8112289192000748E-3</c:v>
                </c:pt>
                <c:pt idx="26">
                  <c:v>3.2582950084411788E-3</c:v>
                </c:pt>
                <c:pt idx="27">
                  <c:v>3.7096133256725732E-3</c:v>
                </c:pt>
                <c:pt idx="28">
                  <c:v>4.2654149592368257E-3</c:v>
                </c:pt>
                <c:pt idx="29">
                  <c:v>4.9669566449921159E-3</c:v>
                </c:pt>
                <c:pt idx="30">
                  <c:v>5.6849250924479915E-3</c:v>
                </c:pt>
                <c:pt idx="31">
                  <c:v>6.4728021929347209E-3</c:v>
                </c:pt>
                <c:pt idx="32">
                  <c:v>7.3842470139488265E-3</c:v>
                </c:pt>
                <c:pt idx="33">
                  <c:v>8.3853935968533511E-3</c:v>
                </c:pt>
                <c:pt idx="34">
                  <c:v>9.5006416308306783E-3</c:v>
                </c:pt>
                <c:pt idx="35">
                  <c:v>1.0660107773730849E-2</c:v>
                </c:pt>
                <c:pt idx="36">
                  <c:v>1.1945875212295013E-2</c:v>
                </c:pt>
                <c:pt idx="37">
                  <c:v>1.321240638137929E-2</c:v>
                </c:pt>
                <c:pt idx="38">
                  <c:v>1.4564817369338906E-2</c:v>
                </c:pt>
                <c:pt idx="39">
                  <c:v>1.6015105533717891E-2</c:v>
                </c:pt>
                <c:pt idx="40">
                  <c:v>1.743745048558925E-2</c:v>
                </c:pt>
                <c:pt idx="41">
                  <c:v>1.8968581603545549E-2</c:v>
                </c:pt>
                <c:pt idx="42">
                  <c:v>2.0534034275994907E-2</c:v>
                </c:pt>
                <c:pt idx="43">
                  <c:v>2.2186100782865543E-2</c:v>
                </c:pt>
                <c:pt idx="44">
                  <c:v>2.3861402678397418E-2</c:v>
                </c:pt>
                <c:pt idx="45">
                  <c:v>2.5555130895220546E-2</c:v>
                </c:pt>
                <c:pt idx="46">
                  <c:v>2.7271208619873595E-2</c:v>
                </c:pt>
                <c:pt idx="47">
                  <c:v>2.9065243857681979E-2</c:v>
                </c:pt>
                <c:pt idx="48">
                  <c:v>3.10840397178343E-2</c:v>
                </c:pt>
                <c:pt idx="49">
                  <c:v>3.3234452158638475E-2</c:v>
                </c:pt>
                <c:pt idx="50">
                  <c:v>3.5598994651810864E-2</c:v>
                </c:pt>
                <c:pt idx="51">
                  <c:v>3.8345225228873639E-2</c:v>
                </c:pt>
                <c:pt idx="52">
                  <c:v>4.1454413837964804E-2</c:v>
                </c:pt>
                <c:pt idx="53">
                  <c:v>4.5121707370781625E-2</c:v>
                </c:pt>
                <c:pt idx="54">
                  <c:v>4.9436959454499892E-2</c:v>
                </c:pt>
                <c:pt idx="55">
                  <c:v>5.4570006099922297E-2</c:v>
                </c:pt>
                <c:pt idx="56">
                  <c:v>6.0638796012017611E-2</c:v>
                </c:pt>
                <c:pt idx="57">
                  <c:v>6.7809874787072205E-2</c:v>
                </c:pt>
                <c:pt idx="58">
                  <c:v>7.6273833358222368E-2</c:v>
                </c:pt>
                <c:pt idx="59">
                  <c:v>8.6201520171506535E-2</c:v>
                </c:pt>
                <c:pt idx="60">
                  <c:v>9.7872367352000944E-2</c:v>
                </c:pt>
                <c:pt idx="61">
                  <c:v>0.11148379977068341</c:v>
                </c:pt>
                <c:pt idx="62">
                  <c:v>0.1272122342673892</c:v>
                </c:pt>
                <c:pt idx="63">
                  <c:v>0.14525104597215296</c:v>
                </c:pt>
                <c:pt idx="64">
                  <c:v>0.16568932918572365</c:v>
                </c:pt>
                <c:pt idx="65">
                  <c:v>0.18876525929731933</c:v>
                </c:pt>
                <c:pt idx="66">
                  <c:v>0.21449351661785884</c:v>
                </c:pt>
                <c:pt idx="67">
                  <c:v>0.24285461176905337</c:v>
                </c:pt>
                <c:pt idx="68">
                  <c:v>0.27388904216033433</c:v>
                </c:pt>
                <c:pt idx="69">
                  <c:v>0.30754998266204658</c:v>
                </c:pt>
                <c:pt idx="70">
                  <c:v>0.34377238431029117</c:v>
                </c:pt>
                <c:pt idx="71">
                  <c:v>0.38236894658644804</c:v>
                </c:pt>
                <c:pt idx="72">
                  <c:v>0.42305871871258738</c:v>
                </c:pt>
                <c:pt idx="73">
                  <c:v>0.46558099861549479</c:v>
                </c:pt>
                <c:pt idx="74">
                  <c:v>0.5094852526152468</c:v>
                </c:pt>
                <c:pt idx="75">
                  <c:v>0.55439434858651382</c:v>
                </c:pt>
                <c:pt idx="76">
                  <c:v>0.59989825025880372</c:v>
                </c:pt>
                <c:pt idx="77">
                  <c:v>0.64537684105019899</c:v>
                </c:pt>
                <c:pt idx="78">
                  <c:v>0.69027075049292941</c:v>
                </c:pt>
                <c:pt idx="79">
                  <c:v>0.73403326355967158</c:v>
                </c:pt>
                <c:pt idx="80">
                  <c:v>0.77608222998985021</c:v>
                </c:pt>
                <c:pt idx="81">
                  <c:v>0.81597724045589959</c:v>
                </c:pt>
                <c:pt idx="82">
                  <c:v>0.8530905851116336</c:v>
                </c:pt>
                <c:pt idx="83">
                  <c:v>0.88694135722005529</c:v>
                </c:pt>
                <c:pt idx="84">
                  <c:v>0.91695499978485751</c:v>
                </c:pt>
                <c:pt idx="85">
                  <c:v>0.94265313715713239</c:v>
                </c:pt>
                <c:pt idx="86">
                  <c:v>0.96395730560610693</c:v>
                </c:pt>
                <c:pt idx="87">
                  <c:v>0.98057389891340385</c:v>
                </c:pt>
                <c:pt idx="88">
                  <c:v>0.99218146889166181</c:v>
                </c:pt>
                <c:pt idx="89">
                  <c:v>0.99864333678405004</c:v>
                </c:pt>
                <c:pt idx="90">
                  <c:v>1</c:v>
                </c:pt>
                <c:pt idx="91">
                  <c:v>0.99635270206308979</c:v>
                </c:pt>
                <c:pt idx="92">
                  <c:v>0.98773940929466164</c:v>
                </c:pt>
                <c:pt idx="93">
                  <c:v>0.97443601029646632</c:v>
                </c:pt>
                <c:pt idx="94">
                  <c:v>0.95666270973228684</c:v>
                </c:pt>
                <c:pt idx="95">
                  <c:v>0.93486244801777829</c:v>
                </c:pt>
                <c:pt idx="96">
                  <c:v>0.90928327178570789</c:v>
                </c:pt>
                <c:pt idx="97">
                  <c:v>0.88039596342071491</c:v>
                </c:pt>
                <c:pt idx="98">
                  <c:v>0.84861815245756</c:v>
                </c:pt>
                <c:pt idx="99">
                  <c:v>0.81444086998559817</c:v>
                </c:pt>
                <c:pt idx="100">
                  <c:v>0.77823112377780079</c:v>
                </c:pt>
                <c:pt idx="101">
                  <c:v>0.74049513145205992</c:v>
                </c:pt>
                <c:pt idx="102">
                  <c:v>0.70176695259525124</c:v>
                </c:pt>
                <c:pt idx="103">
                  <c:v>0.66233513124957288</c:v>
                </c:pt>
                <c:pt idx="104">
                  <c:v>0.62266538762348544</c:v>
                </c:pt>
                <c:pt idx="105">
                  <c:v>0.58317282016366012</c:v>
                </c:pt>
                <c:pt idx="106">
                  <c:v>0.54413837964802692</c:v>
                </c:pt>
                <c:pt idx="107">
                  <c:v>0.50583542359024725</c:v>
                </c:pt>
                <c:pt idx="108">
                  <c:v>0.46861577323475589</c:v>
                </c:pt>
                <c:pt idx="109">
                  <c:v>0.43267432236444126</c:v>
                </c:pt>
                <c:pt idx="110">
                  <c:v>0.39814521864804464</c:v>
                </c:pt>
                <c:pt idx="111">
                  <c:v>0.3652360113089016</c:v>
                </c:pt>
                <c:pt idx="112">
                  <c:v>0.33402516407778537</c:v>
                </c:pt>
                <c:pt idx="113">
                  <c:v>0.30464682462343734</c:v>
                </c:pt>
                <c:pt idx="114">
                  <c:v>0.27704277791979992</c:v>
                </c:pt>
                <c:pt idx="115">
                  <c:v>0.25125706489962968</c:v>
                </c:pt>
                <c:pt idx="116">
                  <c:v>0.22712491172830288</c:v>
                </c:pt>
                <c:pt idx="117">
                  <c:v>0.20490777980546054</c:v>
                </c:pt>
                <c:pt idx="118">
                  <c:v>0.1845213838977238</c:v>
                </c:pt>
                <c:pt idx="119">
                  <c:v>0.16583866338300171</c:v>
                </c:pt>
                <c:pt idx="120">
                  <c:v>0.1487092716287805</c:v>
                </c:pt>
                <c:pt idx="121">
                  <c:v>0.13312865267649912</c:v>
                </c:pt>
                <c:pt idx="122">
                  <c:v>0.11903732595605525</c:v>
                </c:pt>
                <c:pt idx="123">
                  <c:v>0.10625786219237787</c:v>
                </c:pt>
                <c:pt idx="124">
                  <c:v>9.4738627188442046E-2</c:v>
                </c:pt>
                <c:pt idx="125">
                  <c:v>8.4391792187543502E-2</c:v>
                </c:pt>
                <c:pt idx="126">
                  <c:v>7.5123706930372305E-2</c:v>
                </c:pt>
                <c:pt idx="127">
                  <c:v>6.684907374831367E-2</c:v>
                </c:pt>
                <c:pt idx="128">
                  <c:v>5.946664911778924E-2</c:v>
                </c:pt>
                <c:pt idx="129">
                  <c:v>5.29364418469856E-2</c:v>
                </c:pt>
                <c:pt idx="130">
                  <c:v>4.7149868256864944E-2</c:v>
                </c:pt>
                <c:pt idx="131">
                  <c:v>4.1994294927446357E-2</c:v>
                </c:pt>
                <c:pt idx="132">
                  <c:v>3.7411000615054403E-2</c:v>
                </c:pt>
                <c:pt idx="133">
                  <c:v>3.3385558117579164E-2</c:v>
                </c:pt>
                <c:pt idx="134">
                  <c:v>2.968156380746519E-2</c:v>
                </c:pt>
                <c:pt idx="135">
                  <c:v>2.6514666389934369E-2</c:v>
                </c:pt>
                <c:pt idx="136">
                  <c:v>2.37829136367433E-2</c:v>
                </c:pt>
                <c:pt idx="137">
                  <c:v>2.1446769951934636E-2</c:v>
                </c:pt>
                <c:pt idx="138">
                  <c:v>1.9389501552822545E-2</c:v>
                </c:pt>
                <c:pt idx="139">
                  <c:v>1.7576356599938746E-2</c:v>
                </c:pt>
                <c:pt idx="140">
                  <c:v>1.5891613745833196E-2</c:v>
                </c:pt>
                <c:pt idx="141">
                  <c:v>1.4473445089309443E-2</c:v>
                </c:pt>
                <c:pt idx="142">
                  <c:v>1.3243715941045895E-2</c:v>
                </c:pt>
                <c:pt idx="143">
                  <c:v>1.218440495384561E-2</c:v>
                </c:pt>
                <c:pt idx="144">
                  <c:v>1.1256204329679284E-2</c:v>
                </c:pt>
                <c:pt idx="145">
                  <c:v>1.0369386995775614E-2</c:v>
                </c:pt>
                <c:pt idx="146">
                  <c:v>9.6585055949702219E-3</c:v>
                </c:pt>
                <c:pt idx="147">
                  <c:v>9.0256829508437372E-3</c:v>
                </c:pt>
                <c:pt idx="148">
                  <c:v>8.4753737784336106E-3</c:v>
                </c:pt>
                <c:pt idx="149">
                  <c:v>7.9341259013837456E-3</c:v>
                </c:pt>
                <c:pt idx="150">
                  <c:v>7.419555692796777E-3</c:v>
                </c:pt>
                <c:pt idx="151">
                  <c:v>6.9983826347108351E-3</c:v>
                </c:pt>
                <c:pt idx="152">
                  <c:v>6.5807277890692429E-3</c:v>
                </c:pt>
                <c:pt idx="153">
                  <c:v>6.2597351975640812E-3</c:v>
                </c:pt>
                <c:pt idx="154">
                  <c:v>5.9555237200920302E-3</c:v>
                </c:pt>
                <c:pt idx="155">
                  <c:v>5.6757119318023627E-3</c:v>
                </c:pt>
                <c:pt idx="156">
                  <c:v>5.3919010243313496E-3</c:v>
                </c:pt>
                <c:pt idx="157">
                  <c:v>5.1759992103005163E-3</c:v>
                </c:pt>
                <c:pt idx="158">
                  <c:v>4.9486062563435396E-3</c:v>
                </c:pt>
                <c:pt idx="159">
                  <c:v>4.7507257895096529E-3</c:v>
                </c:pt>
                <c:pt idx="160">
                  <c:v>4.554591773457491E-3</c:v>
                </c:pt>
                <c:pt idx="161">
                  <c:v>4.3949307367744314E-3</c:v>
                </c:pt>
                <c:pt idx="162">
                  <c:v>4.2175014617033711E-3</c:v>
                </c:pt>
                <c:pt idx="163">
                  <c:v>3.9844135595451125E-3</c:v>
                </c:pt>
                <c:pt idx="164">
                  <c:v>3.8067564865460011E-3</c:v>
                </c:pt>
                <c:pt idx="165">
                  <c:v>3.6814170043560027E-3</c:v>
                </c:pt>
                <c:pt idx="166">
                  <c:v>3.5313487915319916E-3</c:v>
                </c:pt>
                <c:pt idx="167">
                  <c:v>3.4083885321460842E-3</c:v>
                </c:pt>
                <c:pt idx="168">
                  <c:v>3.2727222105510935E-3</c:v>
                </c:pt>
                <c:pt idx="169">
                  <c:v>3.1647713035356769E-3</c:v>
                </c:pt>
                <c:pt idx="170">
                  <c:v>3.0270548005882246E-3</c:v>
                </c:pt>
                <c:pt idx="171">
                  <c:v>2.8437280902687259E-3</c:v>
                </c:pt>
                <c:pt idx="172">
                  <c:v>2.7109218982148235E-3</c:v>
                </c:pt>
                <c:pt idx="173">
                  <c:v>2.5198500583415804E-3</c:v>
                </c:pt>
                <c:pt idx="174">
                  <c:v>2.405252514003245E-3</c:v>
                </c:pt>
                <c:pt idx="175">
                  <c:v>2.2640177986114453E-3</c:v>
                </c:pt>
                <c:pt idx="176">
                  <c:v>2.1227198060174085E-3</c:v>
                </c:pt>
                <c:pt idx="177">
                  <c:v>1.9800955232644958E-3</c:v>
                </c:pt>
                <c:pt idx="178">
                  <c:v>1.8804718960633987E-3</c:v>
                </c:pt>
                <c:pt idx="179">
                  <c:v>1.780174999430505E-3</c:v>
                </c:pt>
                <c:pt idx="180">
                  <c:v>1.7153082738738557E-3</c:v>
                </c:pt>
                <c:pt idx="181">
                  <c:v>1.5344696231462944E-3</c:v>
                </c:pt>
                <c:pt idx="182">
                  <c:v>1.3123818298248233E-3</c:v>
                </c:pt>
                <c:pt idx="183">
                  <c:v>1.1073307904334994E-3</c:v>
                </c:pt>
                <c:pt idx="184">
                  <c:v>8.4010104103653116E-4</c:v>
                </c:pt>
                <c:pt idx="185">
                  <c:v>6.5329914677020502E-4</c:v>
                </c:pt>
                <c:pt idx="186">
                  <c:v>4.3284390526643498E-4</c:v>
                </c:pt>
                <c:pt idx="187">
                  <c:v>1.7237950122378108E-4</c:v>
                </c:pt>
                <c:pt idx="188">
                  <c:v>0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5455936"/>
        <c:axId val="85456512"/>
      </c:scatterChart>
      <c:valAx>
        <c:axId val="85455936"/>
        <c:scaling>
          <c:logBase val="10"/>
          <c:orientation val="minMax"/>
          <c:min val="100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GB" dirty="0" smtClean="0"/>
                  <a:t>MW</a:t>
                </a:r>
                <a:endParaRPr lang="en-GB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85456512"/>
        <c:crosses val="autoZero"/>
        <c:crossBetween val="midCat"/>
      </c:valAx>
      <c:valAx>
        <c:axId val="85456512"/>
        <c:scaling>
          <c:orientation val="minMax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GB" sz="1000" b="1" i="0" kern="1200" baseline="0" dirty="0" smtClean="0">
                    <a:solidFill>
                      <a:srgbClr val="000000"/>
                    </a:solidFill>
                    <a:effectLst/>
                  </a:rPr>
                  <a:t>Normalised </a:t>
                </a:r>
                <a:r>
                  <a:rPr lang="en-GB" sz="1000" b="1" i="0" kern="1200" baseline="0" dirty="0" err="1" smtClean="0">
                    <a:solidFill>
                      <a:srgbClr val="000000"/>
                    </a:solidFill>
                    <a:effectLst/>
                  </a:rPr>
                  <a:t>dw</a:t>
                </a:r>
                <a:r>
                  <a:rPr lang="en-GB" sz="1000" b="1" i="0" kern="1200" baseline="0" dirty="0" smtClean="0">
                    <a:solidFill>
                      <a:srgbClr val="000000"/>
                    </a:solidFill>
                    <a:effectLst/>
                  </a:rPr>
                  <a:t>/</a:t>
                </a:r>
                <a:r>
                  <a:rPr lang="en-GB" sz="1000" b="1" i="0" kern="1200" baseline="0" dirty="0" err="1" smtClean="0">
                    <a:solidFill>
                      <a:srgbClr val="000000"/>
                    </a:solidFill>
                    <a:effectLst/>
                  </a:rPr>
                  <a:t>dlogM</a:t>
                </a:r>
                <a:endParaRPr lang="en-GB" dirty="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85455936"/>
        <c:crosses val="autoZero"/>
        <c:crossBetween val="midCat"/>
      </c:valAx>
    </c:plotArea>
    <c:plotVisOnly val="1"/>
    <c:dispBlanksAs val="gap"/>
    <c:showDLblsOverMax val="0"/>
  </c:chart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trendline>
            <c:trendlineType val="exp"/>
            <c:dispRSqr val="1"/>
            <c:dispEq val="0"/>
            <c:trendlineLbl>
              <c:layout>
                <c:manualLayout>
                  <c:x val="-5.3416666666666668E-2"/>
                  <c:y val="0.10941054243219597"/>
                </c:manualLayout>
              </c:layout>
              <c:numFmt formatCode="General" sourceLinked="0"/>
            </c:trendlineLbl>
          </c:trendline>
          <c:errBars>
            <c:errDir val="y"/>
            <c:errBarType val="both"/>
            <c:errValType val="cust"/>
            <c:noEndCap val="0"/>
            <c:plus>
              <c:numRef>
                <c:f>Sheet2!$L$3:$L$7</c:f>
                <c:numCache>
                  <c:formatCode>General</c:formatCode>
                  <c:ptCount val="5"/>
                  <c:pt idx="0">
                    <c:v>4.7140452079102141E-2</c:v>
                  </c:pt>
                  <c:pt idx="1">
                    <c:v>4.7100000000000003E-2</c:v>
                  </c:pt>
                  <c:pt idx="2">
                    <c:v>9.4280904158207668E-2</c:v>
                  </c:pt>
                  <c:pt idx="3">
                    <c:v>0.24494897427831838</c:v>
                  </c:pt>
                  <c:pt idx="4">
                    <c:v>0.44969125210773381</c:v>
                  </c:pt>
                </c:numCache>
              </c:numRef>
            </c:plus>
            <c:minus>
              <c:numRef>
                <c:f>Sheet2!$L$3:$L$7</c:f>
                <c:numCache>
                  <c:formatCode>General</c:formatCode>
                  <c:ptCount val="5"/>
                  <c:pt idx="0">
                    <c:v>4.7140452079102141E-2</c:v>
                  </c:pt>
                  <c:pt idx="1">
                    <c:v>4.7100000000000003E-2</c:v>
                  </c:pt>
                  <c:pt idx="2">
                    <c:v>9.4280904158207668E-2</c:v>
                  </c:pt>
                  <c:pt idx="3">
                    <c:v>0.24494897427831838</c:v>
                  </c:pt>
                  <c:pt idx="4">
                    <c:v>0.44969125210773381</c:v>
                  </c:pt>
                </c:numCache>
              </c:numRef>
            </c:minus>
          </c:errBars>
          <c:xVal>
            <c:numRef>
              <c:f>Sheet2!$H$3:$H$7</c:f>
              <c:numCache>
                <c:formatCode>General</c:formatCode>
                <c:ptCount val="5"/>
                <c:pt idx="0">
                  <c:v>50</c:v>
                </c:pt>
                <c:pt idx="1">
                  <c:v>80</c:v>
                </c:pt>
                <c:pt idx="2">
                  <c:v>70</c:v>
                </c:pt>
                <c:pt idx="3">
                  <c:v>90</c:v>
                </c:pt>
                <c:pt idx="4">
                  <c:v>100</c:v>
                </c:pt>
              </c:numCache>
            </c:numRef>
          </c:xVal>
          <c:yVal>
            <c:numRef>
              <c:f>Sheet2!$K$3:$K$7</c:f>
              <c:numCache>
                <c:formatCode>General</c:formatCode>
                <c:ptCount val="5"/>
                <c:pt idx="0">
                  <c:v>0.40000000000000213</c:v>
                </c:pt>
                <c:pt idx="1">
                  <c:v>3.8</c:v>
                </c:pt>
                <c:pt idx="2">
                  <c:v>1.1999999999999957</c:v>
                </c:pt>
                <c:pt idx="3">
                  <c:v>5.3999999999999986</c:v>
                </c:pt>
                <c:pt idx="4">
                  <c:v>12.2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6331520"/>
        <c:axId val="36332096"/>
      </c:scatterChart>
      <c:valAx>
        <c:axId val="36331520"/>
        <c:scaling>
          <c:orientation val="minMax"/>
          <c:max val="100"/>
          <c:min val="4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GB"/>
                  <a:t>percentage nBA in core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36332096"/>
        <c:crosses val="autoZero"/>
        <c:crossBetween val="midCat"/>
      </c:valAx>
      <c:valAx>
        <c:axId val="3633209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GB"/>
                  <a:t>Hysteresis/ </a:t>
                </a:r>
                <a:r>
                  <a:rPr lang="en-GB" baseline="30000"/>
                  <a:t>o</a:t>
                </a:r>
                <a:r>
                  <a:rPr lang="en-GB" baseline="0"/>
                  <a:t>C</a:t>
                </a:r>
                <a:endParaRPr lang="en-GB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36331520"/>
        <c:crosses val="autoZero"/>
        <c:crossBetween val="midCat"/>
      </c:valAx>
    </c:plotArea>
    <c:plotVisOnly val="1"/>
    <c:dispBlanksAs val="gap"/>
    <c:showDLblsOverMax val="0"/>
  </c:chart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2598483958161946"/>
          <c:y val="6.0659813356663747E-2"/>
          <c:w val="0.51437497551612021"/>
          <c:h val="0.73444808982210552"/>
        </c:manualLayout>
      </c:layout>
      <c:scatterChart>
        <c:scatterStyle val="smoothMarker"/>
        <c:varyColors val="0"/>
        <c:ser>
          <c:idx val="0"/>
          <c:order val="0"/>
          <c:tx>
            <c:v>50% nBA Heating Cycle</c:v>
          </c:tx>
          <c:spPr>
            <a:ln>
              <a:solidFill>
                <a:srgbClr val="C00000"/>
              </a:solidFill>
            </a:ln>
          </c:spPr>
          <c:marker>
            <c:symbol val="none"/>
          </c:marker>
          <c:xVal>
            <c:numRef>
              <c:f>Sheet1!$A$3:$A$433</c:f>
              <c:numCache>
                <c:formatCode>General</c:formatCode>
                <c:ptCount val="431"/>
                <c:pt idx="0">
                  <c:v>17</c:v>
                </c:pt>
                <c:pt idx="1">
                  <c:v>17.100000000000001</c:v>
                </c:pt>
                <c:pt idx="2">
                  <c:v>17.2</c:v>
                </c:pt>
                <c:pt idx="3">
                  <c:v>17.3</c:v>
                </c:pt>
                <c:pt idx="4">
                  <c:v>17.399999999999999</c:v>
                </c:pt>
                <c:pt idx="5">
                  <c:v>17.5</c:v>
                </c:pt>
                <c:pt idx="6">
                  <c:v>17.600000000000001</c:v>
                </c:pt>
                <c:pt idx="7">
                  <c:v>17.7</c:v>
                </c:pt>
                <c:pt idx="8">
                  <c:v>17.8</c:v>
                </c:pt>
                <c:pt idx="9">
                  <c:v>17.899999999999999</c:v>
                </c:pt>
                <c:pt idx="10">
                  <c:v>18</c:v>
                </c:pt>
                <c:pt idx="11">
                  <c:v>18.100000000000001</c:v>
                </c:pt>
                <c:pt idx="12">
                  <c:v>18.2</c:v>
                </c:pt>
                <c:pt idx="13">
                  <c:v>18.3</c:v>
                </c:pt>
                <c:pt idx="14">
                  <c:v>18.399999999999999</c:v>
                </c:pt>
                <c:pt idx="15">
                  <c:v>18.5</c:v>
                </c:pt>
                <c:pt idx="16">
                  <c:v>18.600000000000001</c:v>
                </c:pt>
                <c:pt idx="17">
                  <c:v>18.7</c:v>
                </c:pt>
                <c:pt idx="18">
                  <c:v>18.8</c:v>
                </c:pt>
                <c:pt idx="19">
                  <c:v>18.899999999999999</c:v>
                </c:pt>
                <c:pt idx="20">
                  <c:v>19</c:v>
                </c:pt>
                <c:pt idx="21">
                  <c:v>19.100000000000001</c:v>
                </c:pt>
                <c:pt idx="22">
                  <c:v>19.2</c:v>
                </c:pt>
                <c:pt idx="23">
                  <c:v>19.3</c:v>
                </c:pt>
                <c:pt idx="24">
                  <c:v>19.399999999999999</c:v>
                </c:pt>
                <c:pt idx="25">
                  <c:v>19.5</c:v>
                </c:pt>
                <c:pt idx="26">
                  <c:v>19.600000000000001</c:v>
                </c:pt>
                <c:pt idx="27">
                  <c:v>19.7</c:v>
                </c:pt>
                <c:pt idx="28">
                  <c:v>19.8</c:v>
                </c:pt>
                <c:pt idx="29">
                  <c:v>19.899999999999999</c:v>
                </c:pt>
                <c:pt idx="30">
                  <c:v>20</c:v>
                </c:pt>
                <c:pt idx="31">
                  <c:v>20.100000000000001</c:v>
                </c:pt>
                <c:pt idx="32">
                  <c:v>20.2</c:v>
                </c:pt>
                <c:pt idx="33">
                  <c:v>20.3</c:v>
                </c:pt>
                <c:pt idx="34">
                  <c:v>20.399999999999999</c:v>
                </c:pt>
                <c:pt idx="35">
                  <c:v>20.5</c:v>
                </c:pt>
                <c:pt idx="36">
                  <c:v>20.6</c:v>
                </c:pt>
                <c:pt idx="37">
                  <c:v>20.7</c:v>
                </c:pt>
                <c:pt idx="38">
                  <c:v>20.8</c:v>
                </c:pt>
                <c:pt idx="39">
                  <c:v>20.9</c:v>
                </c:pt>
                <c:pt idx="40">
                  <c:v>21</c:v>
                </c:pt>
                <c:pt idx="41">
                  <c:v>21.1</c:v>
                </c:pt>
                <c:pt idx="42">
                  <c:v>21.2</c:v>
                </c:pt>
                <c:pt idx="43">
                  <c:v>21.3</c:v>
                </c:pt>
                <c:pt idx="44">
                  <c:v>21.4</c:v>
                </c:pt>
                <c:pt idx="45">
                  <c:v>21.5</c:v>
                </c:pt>
                <c:pt idx="46">
                  <c:v>21.6</c:v>
                </c:pt>
                <c:pt idx="47">
                  <c:v>21.7</c:v>
                </c:pt>
                <c:pt idx="48">
                  <c:v>21.8</c:v>
                </c:pt>
                <c:pt idx="49">
                  <c:v>21.9</c:v>
                </c:pt>
                <c:pt idx="50">
                  <c:v>22</c:v>
                </c:pt>
                <c:pt idx="51">
                  <c:v>22.1</c:v>
                </c:pt>
                <c:pt idx="52">
                  <c:v>22.2</c:v>
                </c:pt>
                <c:pt idx="53">
                  <c:v>22.3</c:v>
                </c:pt>
                <c:pt idx="54">
                  <c:v>22.4</c:v>
                </c:pt>
                <c:pt idx="55">
                  <c:v>22.5</c:v>
                </c:pt>
                <c:pt idx="56">
                  <c:v>22.6</c:v>
                </c:pt>
                <c:pt idx="57">
                  <c:v>22.7</c:v>
                </c:pt>
                <c:pt idx="58">
                  <c:v>22.8</c:v>
                </c:pt>
                <c:pt idx="59">
                  <c:v>22.9</c:v>
                </c:pt>
                <c:pt idx="60">
                  <c:v>23</c:v>
                </c:pt>
                <c:pt idx="61">
                  <c:v>23.1</c:v>
                </c:pt>
                <c:pt idx="62">
                  <c:v>23.2</c:v>
                </c:pt>
                <c:pt idx="63">
                  <c:v>23.3</c:v>
                </c:pt>
                <c:pt idx="64">
                  <c:v>23.4</c:v>
                </c:pt>
                <c:pt idx="65">
                  <c:v>23.5</c:v>
                </c:pt>
                <c:pt idx="66">
                  <c:v>23.6</c:v>
                </c:pt>
                <c:pt idx="67">
                  <c:v>23.7</c:v>
                </c:pt>
                <c:pt idx="68">
                  <c:v>23.8</c:v>
                </c:pt>
                <c:pt idx="69">
                  <c:v>23.9</c:v>
                </c:pt>
                <c:pt idx="70">
                  <c:v>24</c:v>
                </c:pt>
                <c:pt idx="71">
                  <c:v>24.1</c:v>
                </c:pt>
                <c:pt idx="72">
                  <c:v>24.2</c:v>
                </c:pt>
                <c:pt idx="73">
                  <c:v>24.3</c:v>
                </c:pt>
                <c:pt idx="74">
                  <c:v>24.4</c:v>
                </c:pt>
                <c:pt idx="75">
                  <c:v>24.5</c:v>
                </c:pt>
                <c:pt idx="76">
                  <c:v>24.6</c:v>
                </c:pt>
                <c:pt idx="77">
                  <c:v>24.7</c:v>
                </c:pt>
                <c:pt idx="78">
                  <c:v>24.8</c:v>
                </c:pt>
                <c:pt idx="79">
                  <c:v>24.9</c:v>
                </c:pt>
                <c:pt idx="80">
                  <c:v>25</c:v>
                </c:pt>
                <c:pt idx="81">
                  <c:v>25.1</c:v>
                </c:pt>
                <c:pt idx="82">
                  <c:v>25.2</c:v>
                </c:pt>
                <c:pt idx="83">
                  <c:v>25.3</c:v>
                </c:pt>
                <c:pt idx="84">
                  <c:v>25.4</c:v>
                </c:pt>
                <c:pt idx="85">
                  <c:v>25.5</c:v>
                </c:pt>
                <c:pt idx="86">
                  <c:v>25.6</c:v>
                </c:pt>
                <c:pt idx="87">
                  <c:v>25.7</c:v>
                </c:pt>
                <c:pt idx="88">
                  <c:v>25.8</c:v>
                </c:pt>
                <c:pt idx="89">
                  <c:v>25.9</c:v>
                </c:pt>
                <c:pt idx="90">
                  <c:v>26</c:v>
                </c:pt>
                <c:pt idx="91">
                  <c:v>26.1</c:v>
                </c:pt>
                <c:pt idx="92">
                  <c:v>26.2</c:v>
                </c:pt>
                <c:pt idx="93">
                  <c:v>26.3</c:v>
                </c:pt>
                <c:pt idx="94">
                  <c:v>26.4</c:v>
                </c:pt>
                <c:pt idx="95">
                  <c:v>26.5</c:v>
                </c:pt>
                <c:pt idx="96">
                  <c:v>26.6</c:v>
                </c:pt>
                <c:pt idx="97">
                  <c:v>26.7</c:v>
                </c:pt>
                <c:pt idx="98">
                  <c:v>26.8</c:v>
                </c:pt>
                <c:pt idx="99">
                  <c:v>26.9</c:v>
                </c:pt>
                <c:pt idx="100">
                  <c:v>27</c:v>
                </c:pt>
                <c:pt idx="101">
                  <c:v>27.1</c:v>
                </c:pt>
                <c:pt idx="102">
                  <c:v>27.2</c:v>
                </c:pt>
                <c:pt idx="103">
                  <c:v>27.3</c:v>
                </c:pt>
                <c:pt idx="104">
                  <c:v>27.4</c:v>
                </c:pt>
                <c:pt idx="105">
                  <c:v>27.5</c:v>
                </c:pt>
                <c:pt idx="106">
                  <c:v>27.6</c:v>
                </c:pt>
                <c:pt idx="107">
                  <c:v>27.7</c:v>
                </c:pt>
                <c:pt idx="108">
                  <c:v>27.8</c:v>
                </c:pt>
                <c:pt idx="109">
                  <c:v>27.9</c:v>
                </c:pt>
                <c:pt idx="110">
                  <c:v>28</c:v>
                </c:pt>
                <c:pt idx="111">
                  <c:v>28.1</c:v>
                </c:pt>
                <c:pt idx="112">
                  <c:v>28.2</c:v>
                </c:pt>
                <c:pt idx="113">
                  <c:v>28.3</c:v>
                </c:pt>
                <c:pt idx="114">
                  <c:v>28.4</c:v>
                </c:pt>
                <c:pt idx="115">
                  <c:v>28.5</c:v>
                </c:pt>
                <c:pt idx="116">
                  <c:v>28.6</c:v>
                </c:pt>
                <c:pt idx="117">
                  <c:v>28.7</c:v>
                </c:pt>
                <c:pt idx="118">
                  <c:v>28.8</c:v>
                </c:pt>
                <c:pt idx="119">
                  <c:v>28.9</c:v>
                </c:pt>
                <c:pt idx="120">
                  <c:v>29</c:v>
                </c:pt>
                <c:pt idx="121">
                  <c:v>29.1</c:v>
                </c:pt>
                <c:pt idx="122">
                  <c:v>29.2</c:v>
                </c:pt>
                <c:pt idx="123">
                  <c:v>29.3</c:v>
                </c:pt>
                <c:pt idx="124">
                  <c:v>29.4</c:v>
                </c:pt>
                <c:pt idx="125">
                  <c:v>29.5</c:v>
                </c:pt>
                <c:pt idx="126">
                  <c:v>29.6</c:v>
                </c:pt>
                <c:pt idx="127">
                  <c:v>29.7</c:v>
                </c:pt>
                <c:pt idx="128">
                  <c:v>29.8</c:v>
                </c:pt>
                <c:pt idx="129">
                  <c:v>29.9</c:v>
                </c:pt>
                <c:pt idx="130">
                  <c:v>30</c:v>
                </c:pt>
                <c:pt idx="131">
                  <c:v>30.1</c:v>
                </c:pt>
                <c:pt idx="132">
                  <c:v>30.2</c:v>
                </c:pt>
                <c:pt idx="133">
                  <c:v>30.3</c:v>
                </c:pt>
                <c:pt idx="134">
                  <c:v>30.4</c:v>
                </c:pt>
                <c:pt idx="135">
                  <c:v>30.5</c:v>
                </c:pt>
                <c:pt idx="136">
                  <c:v>30.6</c:v>
                </c:pt>
                <c:pt idx="137">
                  <c:v>30.7</c:v>
                </c:pt>
                <c:pt idx="138">
                  <c:v>30.8</c:v>
                </c:pt>
                <c:pt idx="139">
                  <c:v>30.9</c:v>
                </c:pt>
                <c:pt idx="140">
                  <c:v>31</c:v>
                </c:pt>
                <c:pt idx="141">
                  <c:v>31.1</c:v>
                </c:pt>
                <c:pt idx="142">
                  <c:v>31.2</c:v>
                </c:pt>
                <c:pt idx="143">
                  <c:v>31.3</c:v>
                </c:pt>
                <c:pt idx="144">
                  <c:v>31.4</c:v>
                </c:pt>
                <c:pt idx="145">
                  <c:v>31.5</c:v>
                </c:pt>
                <c:pt idx="146">
                  <c:v>31.6</c:v>
                </c:pt>
                <c:pt idx="147">
                  <c:v>31.7</c:v>
                </c:pt>
                <c:pt idx="148">
                  <c:v>31.8</c:v>
                </c:pt>
                <c:pt idx="149">
                  <c:v>31.9</c:v>
                </c:pt>
                <c:pt idx="150">
                  <c:v>32</c:v>
                </c:pt>
                <c:pt idx="151">
                  <c:v>32.1</c:v>
                </c:pt>
                <c:pt idx="152">
                  <c:v>32.200000000000003</c:v>
                </c:pt>
                <c:pt idx="153">
                  <c:v>32.299999999999997</c:v>
                </c:pt>
                <c:pt idx="154">
                  <c:v>32.4</c:v>
                </c:pt>
                <c:pt idx="155">
                  <c:v>32.5</c:v>
                </c:pt>
                <c:pt idx="156">
                  <c:v>32.6</c:v>
                </c:pt>
                <c:pt idx="157">
                  <c:v>32.700000000000003</c:v>
                </c:pt>
                <c:pt idx="158">
                  <c:v>32.799999999999997</c:v>
                </c:pt>
                <c:pt idx="159">
                  <c:v>32.9</c:v>
                </c:pt>
                <c:pt idx="160">
                  <c:v>33</c:v>
                </c:pt>
                <c:pt idx="161">
                  <c:v>33.1</c:v>
                </c:pt>
                <c:pt idx="162">
                  <c:v>33.200000000000003</c:v>
                </c:pt>
                <c:pt idx="163">
                  <c:v>33.299999999999997</c:v>
                </c:pt>
                <c:pt idx="164">
                  <c:v>33.4</c:v>
                </c:pt>
                <c:pt idx="165">
                  <c:v>33.5</c:v>
                </c:pt>
                <c:pt idx="166">
                  <c:v>33.6</c:v>
                </c:pt>
                <c:pt idx="167">
                  <c:v>33.700000000000003</c:v>
                </c:pt>
                <c:pt idx="168">
                  <c:v>33.799999999999997</c:v>
                </c:pt>
                <c:pt idx="169">
                  <c:v>33.9</c:v>
                </c:pt>
                <c:pt idx="170">
                  <c:v>34</c:v>
                </c:pt>
                <c:pt idx="171">
                  <c:v>34.1</c:v>
                </c:pt>
                <c:pt idx="172">
                  <c:v>34.200000000000003</c:v>
                </c:pt>
                <c:pt idx="173">
                  <c:v>34.299999999999997</c:v>
                </c:pt>
                <c:pt idx="174">
                  <c:v>34.4</c:v>
                </c:pt>
                <c:pt idx="175">
                  <c:v>34.5</c:v>
                </c:pt>
                <c:pt idx="176">
                  <c:v>34.6</c:v>
                </c:pt>
                <c:pt idx="177">
                  <c:v>34.700000000000003</c:v>
                </c:pt>
                <c:pt idx="178">
                  <c:v>34.799999999999997</c:v>
                </c:pt>
                <c:pt idx="179">
                  <c:v>34.9</c:v>
                </c:pt>
                <c:pt idx="180">
                  <c:v>35</c:v>
                </c:pt>
                <c:pt idx="181">
                  <c:v>35.1</c:v>
                </c:pt>
                <c:pt idx="182">
                  <c:v>35.200000000000003</c:v>
                </c:pt>
                <c:pt idx="183">
                  <c:v>35.299999999999997</c:v>
                </c:pt>
                <c:pt idx="184">
                  <c:v>35.4</c:v>
                </c:pt>
                <c:pt idx="185">
                  <c:v>35.5</c:v>
                </c:pt>
                <c:pt idx="186">
                  <c:v>35.6</c:v>
                </c:pt>
                <c:pt idx="187">
                  <c:v>35.700000000000003</c:v>
                </c:pt>
                <c:pt idx="188">
                  <c:v>35.799999999999997</c:v>
                </c:pt>
                <c:pt idx="189">
                  <c:v>35.9</c:v>
                </c:pt>
                <c:pt idx="190">
                  <c:v>36</c:v>
                </c:pt>
                <c:pt idx="191">
                  <c:v>36.1</c:v>
                </c:pt>
                <c:pt idx="192">
                  <c:v>36.200000000000003</c:v>
                </c:pt>
                <c:pt idx="193">
                  <c:v>36.299999999999997</c:v>
                </c:pt>
                <c:pt idx="194">
                  <c:v>36.4</c:v>
                </c:pt>
                <c:pt idx="195">
                  <c:v>36.5</c:v>
                </c:pt>
                <c:pt idx="196">
                  <c:v>36.6</c:v>
                </c:pt>
                <c:pt idx="197">
                  <c:v>36.700000000000003</c:v>
                </c:pt>
                <c:pt idx="198">
                  <c:v>36.799999999999997</c:v>
                </c:pt>
                <c:pt idx="199">
                  <c:v>36.9</c:v>
                </c:pt>
                <c:pt idx="200">
                  <c:v>37</c:v>
                </c:pt>
                <c:pt idx="201">
                  <c:v>37.1</c:v>
                </c:pt>
                <c:pt idx="202">
                  <c:v>37.200000000000003</c:v>
                </c:pt>
                <c:pt idx="203">
                  <c:v>37.299999999999997</c:v>
                </c:pt>
                <c:pt idx="204">
                  <c:v>37.4</c:v>
                </c:pt>
                <c:pt idx="205">
                  <c:v>37.5</c:v>
                </c:pt>
                <c:pt idx="206">
                  <c:v>37.6</c:v>
                </c:pt>
                <c:pt idx="207">
                  <c:v>37.700000000000003</c:v>
                </c:pt>
                <c:pt idx="208">
                  <c:v>37.799999999999997</c:v>
                </c:pt>
                <c:pt idx="209">
                  <c:v>37.9</c:v>
                </c:pt>
                <c:pt idx="210">
                  <c:v>38</c:v>
                </c:pt>
                <c:pt idx="211">
                  <c:v>38.1</c:v>
                </c:pt>
                <c:pt idx="212">
                  <c:v>38.200000000000003</c:v>
                </c:pt>
                <c:pt idx="213">
                  <c:v>38.299999999999997</c:v>
                </c:pt>
                <c:pt idx="214">
                  <c:v>38.4</c:v>
                </c:pt>
                <c:pt idx="215">
                  <c:v>38.5</c:v>
                </c:pt>
                <c:pt idx="216">
                  <c:v>38.6</c:v>
                </c:pt>
                <c:pt idx="217">
                  <c:v>38.700000000000003</c:v>
                </c:pt>
                <c:pt idx="218">
                  <c:v>38.799999999999997</c:v>
                </c:pt>
                <c:pt idx="219">
                  <c:v>38.9</c:v>
                </c:pt>
                <c:pt idx="220">
                  <c:v>39</c:v>
                </c:pt>
                <c:pt idx="221">
                  <c:v>39.1</c:v>
                </c:pt>
                <c:pt idx="222">
                  <c:v>39.200000000000003</c:v>
                </c:pt>
                <c:pt idx="223">
                  <c:v>39.299999999999997</c:v>
                </c:pt>
                <c:pt idx="224">
                  <c:v>39.4</c:v>
                </c:pt>
                <c:pt idx="225">
                  <c:v>39.5</c:v>
                </c:pt>
                <c:pt idx="226">
                  <c:v>39.6</c:v>
                </c:pt>
                <c:pt idx="227">
                  <c:v>39.700000000000003</c:v>
                </c:pt>
                <c:pt idx="228">
                  <c:v>39.799999999999997</c:v>
                </c:pt>
                <c:pt idx="229">
                  <c:v>39.9</c:v>
                </c:pt>
                <c:pt idx="230">
                  <c:v>40</c:v>
                </c:pt>
                <c:pt idx="231">
                  <c:v>40.1</c:v>
                </c:pt>
                <c:pt idx="232">
                  <c:v>40.200000000000003</c:v>
                </c:pt>
                <c:pt idx="233">
                  <c:v>40.299999999999997</c:v>
                </c:pt>
                <c:pt idx="234">
                  <c:v>40.4</c:v>
                </c:pt>
                <c:pt idx="235">
                  <c:v>40.5</c:v>
                </c:pt>
                <c:pt idx="236">
                  <c:v>40.6</c:v>
                </c:pt>
                <c:pt idx="237">
                  <c:v>40.700000000000003</c:v>
                </c:pt>
                <c:pt idx="238">
                  <c:v>40.799999999999997</c:v>
                </c:pt>
                <c:pt idx="239">
                  <c:v>40.9</c:v>
                </c:pt>
                <c:pt idx="240">
                  <c:v>41</c:v>
                </c:pt>
                <c:pt idx="241">
                  <c:v>41.1</c:v>
                </c:pt>
                <c:pt idx="242">
                  <c:v>41.2</c:v>
                </c:pt>
                <c:pt idx="243">
                  <c:v>41.3</c:v>
                </c:pt>
                <c:pt idx="244">
                  <c:v>41.4</c:v>
                </c:pt>
                <c:pt idx="245">
                  <c:v>41.5</c:v>
                </c:pt>
                <c:pt idx="246">
                  <c:v>41.6</c:v>
                </c:pt>
                <c:pt idx="247">
                  <c:v>41.7</c:v>
                </c:pt>
                <c:pt idx="248">
                  <c:v>41.8</c:v>
                </c:pt>
                <c:pt idx="249">
                  <c:v>41.9</c:v>
                </c:pt>
                <c:pt idx="250">
                  <c:v>42</c:v>
                </c:pt>
                <c:pt idx="251">
                  <c:v>42.1</c:v>
                </c:pt>
                <c:pt idx="252">
                  <c:v>42.2</c:v>
                </c:pt>
                <c:pt idx="253">
                  <c:v>42.3</c:v>
                </c:pt>
                <c:pt idx="254">
                  <c:v>42.4</c:v>
                </c:pt>
                <c:pt idx="255">
                  <c:v>42.5</c:v>
                </c:pt>
                <c:pt idx="256">
                  <c:v>42.6</c:v>
                </c:pt>
                <c:pt idx="257">
                  <c:v>42.7</c:v>
                </c:pt>
                <c:pt idx="258">
                  <c:v>42.8</c:v>
                </c:pt>
                <c:pt idx="259">
                  <c:v>42.9</c:v>
                </c:pt>
                <c:pt idx="260">
                  <c:v>43</c:v>
                </c:pt>
                <c:pt idx="261">
                  <c:v>43.1</c:v>
                </c:pt>
                <c:pt idx="262">
                  <c:v>43.2</c:v>
                </c:pt>
                <c:pt idx="263">
                  <c:v>43.3</c:v>
                </c:pt>
                <c:pt idx="264">
                  <c:v>43.4</c:v>
                </c:pt>
                <c:pt idx="265">
                  <c:v>43.5</c:v>
                </c:pt>
                <c:pt idx="266">
                  <c:v>43.6</c:v>
                </c:pt>
                <c:pt idx="267">
                  <c:v>43.7</c:v>
                </c:pt>
                <c:pt idx="268">
                  <c:v>43.8</c:v>
                </c:pt>
                <c:pt idx="269">
                  <c:v>43.9</c:v>
                </c:pt>
                <c:pt idx="270">
                  <c:v>44</c:v>
                </c:pt>
                <c:pt idx="271">
                  <c:v>44.1</c:v>
                </c:pt>
                <c:pt idx="272">
                  <c:v>44.2</c:v>
                </c:pt>
                <c:pt idx="273">
                  <c:v>44.3</c:v>
                </c:pt>
                <c:pt idx="274">
                  <c:v>44.4</c:v>
                </c:pt>
                <c:pt idx="275">
                  <c:v>44.5</c:v>
                </c:pt>
                <c:pt idx="276">
                  <c:v>44.6</c:v>
                </c:pt>
                <c:pt idx="277">
                  <c:v>44.7</c:v>
                </c:pt>
                <c:pt idx="278">
                  <c:v>44.8</c:v>
                </c:pt>
                <c:pt idx="279">
                  <c:v>44.9</c:v>
                </c:pt>
                <c:pt idx="280">
                  <c:v>45</c:v>
                </c:pt>
                <c:pt idx="281">
                  <c:v>45.1</c:v>
                </c:pt>
                <c:pt idx="282">
                  <c:v>45.2</c:v>
                </c:pt>
                <c:pt idx="283">
                  <c:v>45.3</c:v>
                </c:pt>
                <c:pt idx="284">
                  <c:v>45.4</c:v>
                </c:pt>
                <c:pt idx="285">
                  <c:v>45.5</c:v>
                </c:pt>
                <c:pt idx="286">
                  <c:v>45.6</c:v>
                </c:pt>
                <c:pt idx="287">
                  <c:v>45.7</c:v>
                </c:pt>
                <c:pt idx="288">
                  <c:v>45.8</c:v>
                </c:pt>
                <c:pt idx="289">
                  <c:v>45.9</c:v>
                </c:pt>
                <c:pt idx="290">
                  <c:v>46</c:v>
                </c:pt>
                <c:pt idx="291">
                  <c:v>46.1</c:v>
                </c:pt>
                <c:pt idx="292">
                  <c:v>46.2</c:v>
                </c:pt>
                <c:pt idx="293">
                  <c:v>46.3</c:v>
                </c:pt>
                <c:pt idx="294">
                  <c:v>46.4</c:v>
                </c:pt>
                <c:pt idx="295">
                  <c:v>46.5</c:v>
                </c:pt>
                <c:pt idx="296">
                  <c:v>46.6</c:v>
                </c:pt>
                <c:pt idx="297">
                  <c:v>46.7</c:v>
                </c:pt>
                <c:pt idx="298">
                  <c:v>46.8</c:v>
                </c:pt>
                <c:pt idx="299">
                  <c:v>46.9</c:v>
                </c:pt>
                <c:pt idx="300">
                  <c:v>47</c:v>
                </c:pt>
                <c:pt idx="301">
                  <c:v>47.1</c:v>
                </c:pt>
                <c:pt idx="302">
                  <c:v>47.2</c:v>
                </c:pt>
                <c:pt idx="303">
                  <c:v>47.3</c:v>
                </c:pt>
                <c:pt idx="304">
                  <c:v>47.4</c:v>
                </c:pt>
                <c:pt idx="305">
                  <c:v>47.5</c:v>
                </c:pt>
                <c:pt idx="306">
                  <c:v>47.6</c:v>
                </c:pt>
                <c:pt idx="307">
                  <c:v>47.7</c:v>
                </c:pt>
                <c:pt idx="308">
                  <c:v>47.8</c:v>
                </c:pt>
                <c:pt idx="309">
                  <c:v>47.9</c:v>
                </c:pt>
                <c:pt idx="310">
                  <c:v>48</c:v>
                </c:pt>
                <c:pt idx="311">
                  <c:v>48.1</c:v>
                </c:pt>
                <c:pt idx="312">
                  <c:v>48.2</c:v>
                </c:pt>
                <c:pt idx="313">
                  <c:v>48.3</c:v>
                </c:pt>
                <c:pt idx="314">
                  <c:v>48.4</c:v>
                </c:pt>
                <c:pt idx="315">
                  <c:v>48.5</c:v>
                </c:pt>
                <c:pt idx="316">
                  <c:v>48.6</c:v>
                </c:pt>
                <c:pt idx="317">
                  <c:v>48.7</c:v>
                </c:pt>
                <c:pt idx="318">
                  <c:v>48.8</c:v>
                </c:pt>
                <c:pt idx="319">
                  <c:v>48.9</c:v>
                </c:pt>
                <c:pt idx="320">
                  <c:v>49</c:v>
                </c:pt>
                <c:pt idx="321">
                  <c:v>49.1</c:v>
                </c:pt>
                <c:pt idx="322">
                  <c:v>49.2</c:v>
                </c:pt>
                <c:pt idx="323">
                  <c:v>49.3</c:v>
                </c:pt>
                <c:pt idx="324">
                  <c:v>49.4</c:v>
                </c:pt>
                <c:pt idx="325">
                  <c:v>49.5</c:v>
                </c:pt>
                <c:pt idx="326">
                  <c:v>49.6</c:v>
                </c:pt>
                <c:pt idx="327">
                  <c:v>49.7</c:v>
                </c:pt>
                <c:pt idx="328">
                  <c:v>49.8</c:v>
                </c:pt>
                <c:pt idx="329">
                  <c:v>49.9</c:v>
                </c:pt>
                <c:pt idx="330">
                  <c:v>50</c:v>
                </c:pt>
                <c:pt idx="331">
                  <c:v>50.1</c:v>
                </c:pt>
                <c:pt idx="332">
                  <c:v>50.2</c:v>
                </c:pt>
                <c:pt idx="333">
                  <c:v>50.3</c:v>
                </c:pt>
                <c:pt idx="334">
                  <c:v>50.4</c:v>
                </c:pt>
                <c:pt idx="335">
                  <c:v>50.5</c:v>
                </c:pt>
                <c:pt idx="336">
                  <c:v>50.6</c:v>
                </c:pt>
                <c:pt idx="337">
                  <c:v>50.7</c:v>
                </c:pt>
                <c:pt idx="338">
                  <c:v>50.8</c:v>
                </c:pt>
                <c:pt idx="339">
                  <c:v>50.9</c:v>
                </c:pt>
                <c:pt idx="340">
                  <c:v>51</c:v>
                </c:pt>
                <c:pt idx="341">
                  <c:v>51.1</c:v>
                </c:pt>
                <c:pt idx="342">
                  <c:v>51.2</c:v>
                </c:pt>
                <c:pt idx="343">
                  <c:v>51.3</c:v>
                </c:pt>
                <c:pt idx="344">
                  <c:v>51.4</c:v>
                </c:pt>
                <c:pt idx="345">
                  <c:v>51.5</c:v>
                </c:pt>
                <c:pt idx="346">
                  <c:v>51.6</c:v>
                </c:pt>
                <c:pt idx="347">
                  <c:v>51.7</c:v>
                </c:pt>
                <c:pt idx="348">
                  <c:v>51.8</c:v>
                </c:pt>
                <c:pt idx="349">
                  <c:v>51.9</c:v>
                </c:pt>
                <c:pt idx="350">
                  <c:v>52</c:v>
                </c:pt>
                <c:pt idx="351">
                  <c:v>52.1</c:v>
                </c:pt>
                <c:pt idx="352">
                  <c:v>52.2</c:v>
                </c:pt>
                <c:pt idx="353">
                  <c:v>52.3</c:v>
                </c:pt>
                <c:pt idx="354">
                  <c:v>52.4</c:v>
                </c:pt>
                <c:pt idx="355">
                  <c:v>52.5</c:v>
                </c:pt>
                <c:pt idx="356">
                  <c:v>52.6</c:v>
                </c:pt>
                <c:pt idx="357">
                  <c:v>52.7</c:v>
                </c:pt>
                <c:pt idx="358">
                  <c:v>52.8</c:v>
                </c:pt>
                <c:pt idx="359">
                  <c:v>52.9</c:v>
                </c:pt>
                <c:pt idx="360">
                  <c:v>53</c:v>
                </c:pt>
                <c:pt idx="361">
                  <c:v>53.1</c:v>
                </c:pt>
                <c:pt idx="362">
                  <c:v>53.2</c:v>
                </c:pt>
                <c:pt idx="363">
                  <c:v>53.3</c:v>
                </c:pt>
                <c:pt idx="364">
                  <c:v>53.4</c:v>
                </c:pt>
                <c:pt idx="365">
                  <c:v>53.5</c:v>
                </c:pt>
                <c:pt idx="366">
                  <c:v>53.6</c:v>
                </c:pt>
                <c:pt idx="367">
                  <c:v>53.7</c:v>
                </c:pt>
                <c:pt idx="368">
                  <c:v>53.8</c:v>
                </c:pt>
                <c:pt idx="369">
                  <c:v>53.9</c:v>
                </c:pt>
                <c:pt idx="370">
                  <c:v>54</c:v>
                </c:pt>
                <c:pt idx="371">
                  <c:v>54.1</c:v>
                </c:pt>
                <c:pt idx="372">
                  <c:v>54.2</c:v>
                </c:pt>
                <c:pt idx="373">
                  <c:v>54.3</c:v>
                </c:pt>
                <c:pt idx="374">
                  <c:v>54.4</c:v>
                </c:pt>
                <c:pt idx="375">
                  <c:v>54.5</c:v>
                </c:pt>
                <c:pt idx="376">
                  <c:v>54.6</c:v>
                </c:pt>
                <c:pt idx="377">
                  <c:v>54.7</c:v>
                </c:pt>
                <c:pt idx="378">
                  <c:v>54.8</c:v>
                </c:pt>
                <c:pt idx="379">
                  <c:v>54.9</c:v>
                </c:pt>
                <c:pt idx="380">
                  <c:v>55</c:v>
                </c:pt>
                <c:pt idx="381">
                  <c:v>55.1</c:v>
                </c:pt>
                <c:pt idx="382">
                  <c:v>55.2</c:v>
                </c:pt>
                <c:pt idx="383">
                  <c:v>55.3</c:v>
                </c:pt>
                <c:pt idx="384">
                  <c:v>55.4</c:v>
                </c:pt>
                <c:pt idx="385">
                  <c:v>55.5</c:v>
                </c:pt>
                <c:pt idx="386">
                  <c:v>55.6</c:v>
                </c:pt>
                <c:pt idx="387">
                  <c:v>55.7</c:v>
                </c:pt>
                <c:pt idx="388">
                  <c:v>55.8</c:v>
                </c:pt>
                <c:pt idx="389">
                  <c:v>55.9</c:v>
                </c:pt>
                <c:pt idx="390">
                  <c:v>56</c:v>
                </c:pt>
                <c:pt idx="391">
                  <c:v>56.1</c:v>
                </c:pt>
                <c:pt idx="392">
                  <c:v>56.2</c:v>
                </c:pt>
                <c:pt idx="393">
                  <c:v>56.3</c:v>
                </c:pt>
                <c:pt idx="394">
                  <c:v>56.4</c:v>
                </c:pt>
                <c:pt idx="395">
                  <c:v>56.5</c:v>
                </c:pt>
                <c:pt idx="396">
                  <c:v>56.6</c:v>
                </c:pt>
                <c:pt idx="397">
                  <c:v>56.7</c:v>
                </c:pt>
                <c:pt idx="398">
                  <c:v>56.8</c:v>
                </c:pt>
                <c:pt idx="399">
                  <c:v>56.9</c:v>
                </c:pt>
                <c:pt idx="400">
                  <c:v>57</c:v>
                </c:pt>
                <c:pt idx="401">
                  <c:v>57.1</c:v>
                </c:pt>
                <c:pt idx="402">
                  <c:v>57.2</c:v>
                </c:pt>
                <c:pt idx="403">
                  <c:v>57.3</c:v>
                </c:pt>
                <c:pt idx="404">
                  <c:v>57.4</c:v>
                </c:pt>
                <c:pt idx="405">
                  <c:v>57.5</c:v>
                </c:pt>
                <c:pt idx="406">
                  <c:v>57.6</c:v>
                </c:pt>
                <c:pt idx="407">
                  <c:v>57.7</c:v>
                </c:pt>
                <c:pt idx="408">
                  <c:v>57.8</c:v>
                </c:pt>
                <c:pt idx="409">
                  <c:v>57.9</c:v>
                </c:pt>
                <c:pt idx="410">
                  <c:v>58</c:v>
                </c:pt>
                <c:pt idx="411">
                  <c:v>58.1</c:v>
                </c:pt>
                <c:pt idx="412">
                  <c:v>58.2</c:v>
                </c:pt>
                <c:pt idx="413">
                  <c:v>58.3</c:v>
                </c:pt>
                <c:pt idx="414">
                  <c:v>58.4</c:v>
                </c:pt>
                <c:pt idx="415">
                  <c:v>58.5</c:v>
                </c:pt>
                <c:pt idx="416">
                  <c:v>58.6</c:v>
                </c:pt>
                <c:pt idx="417">
                  <c:v>58.7</c:v>
                </c:pt>
                <c:pt idx="418">
                  <c:v>58.8</c:v>
                </c:pt>
                <c:pt idx="419">
                  <c:v>58.9</c:v>
                </c:pt>
                <c:pt idx="420">
                  <c:v>59</c:v>
                </c:pt>
                <c:pt idx="421">
                  <c:v>59.1</c:v>
                </c:pt>
                <c:pt idx="422">
                  <c:v>59.2</c:v>
                </c:pt>
                <c:pt idx="423">
                  <c:v>59.3</c:v>
                </c:pt>
                <c:pt idx="424">
                  <c:v>59.4</c:v>
                </c:pt>
                <c:pt idx="425">
                  <c:v>59.5</c:v>
                </c:pt>
                <c:pt idx="426">
                  <c:v>59.6</c:v>
                </c:pt>
                <c:pt idx="427">
                  <c:v>59.7</c:v>
                </c:pt>
                <c:pt idx="428">
                  <c:v>59.8</c:v>
                </c:pt>
                <c:pt idx="429">
                  <c:v>59.9</c:v>
                </c:pt>
                <c:pt idx="430">
                  <c:v>60</c:v>
                </c:pt>
              </c:numCache>
            </c:numRef>
          </c:xVal>
          <c:yVal>
            <c:numRef>
              <c:f>Sheet1!$Z$3:$Z$433</c:f>
              <c:numCache>
                <c:formatCode>General</c:formatCode>
                <c:ptCount val="431"/>
                <c:pt idx="0">
                  <c:v>0.99544534412955443</c:v>
                </c:pt>
                <c:pt idx="1">
                  <c:v>0.99550157444894261</c:v>
                </c:pt>
                <c:pt idx="2">
                  <c:v>0.99544534412955443</c:v>
                </c:pt>
                <c:pt idx="3">
                  <c:v>0.99510796221322528</c:v>
                </c:pt>
                <c:pt idx="4">
                  <c:v>0.99488304093567259</c:v>
                </c:pt>
                <c:pt idx="5">
                  <c:v>0.99465811965811968</c:v>
                </c:pt>
                <c:pt idx="6">
                  <c:v>0.99589518668466026</c:v>
                </c:pt>
                <c:pt idx="7">
                  <c:v>0.99617633828160135</c:v>
                </c:pt>
                <c:pt idx="8">
                  <c:v>0.99645748987854232</c:v>
                </c:pt>
                <c:pt idx="9">
                  <c:v>0.9964574898785421</c:v>
                </c:pt>
                <c:pt idx="10">
                  <c:v>0.99623256860098952</c:v>
                </c:pt>
                <c:pt idx="11">
                  <c:v>0.99803193882141239</c:v>
                </c:pt>
                <c:pt idx="12">
                  <c:v>0.99898785425101211</c:v>
                </c:pt>
                <c:pt idx="13">
                  <c:v>1</c:v>
                </c:pt>
                <c:pt idx="14">
                  <c:v>0.99876293297345897</c:v>
                </c:pt>
                <c:pt idx="15">
                  <c:v>0.99752586594691839</c:v>
                </c:pt>
                <c:pt idx="16">
                  <c:v>0.99448942869995471</c:v>
                </c:pt>
                <c:pt idx="17">
                  <c:v>0.99437696806117848</c:v>
                </c:pt>
                <c:pt idx="18">
                  <c:v>0.99415204678362556</c:v>
                </c:pt>
                <c:pt idx="19">
                  <c:v>0.9938146648672963</c:v>
                </c:pt>
                <c:pt idx="20">
                  <c:v>0.99347728295096682</c:v>
                </c:pt>
                <c:pt idx="21">
                  <c:v>0.99347728295096738</c:v>
                </c:pt>
                <c:pt idx="22">
                  <c:v>0.99342105263157865</c:v>
                </c:pt>
                <c:pt idx="23">
                  <c:v>0.99342105263157865</c:v>
                </c:pt>
                <c:pt idx="24">
                  <c:v>0.99336482231219059</c:v>
                </c:pt>
                <c:pt idx="25">
                  <c:v>0.99325236167341402</c:v>
                </c:pt>
                <c:pt idx="26">
                  <c:v>0.99460188933873106</c:v>
                </c:pt>
                <c:pt idx="27">
                  <c:v>0.99358974358974361</c:v>
                </c:pt>
                <c:pt idx="28">
                  <c:v>0.99257759784075528</c:v>
                </c:pt>
                <c:pt idx="29">
                  <c:v>0.99201529464687344</c:v>
                </c:pt>
                <c:pt idx="30">
                  <c:v>0.9913405308142148</c:v>
                </c:pt>
                <c:pt idx="31">
                  <c:v>0.99218398560503818</c:v>
                </c:pt>
                <c:pt idx="32">
                  <c:v>0.99302744039586133</c:v>
                </c:pt>
                <c:pt idx="33">
                  <c:v>0.9938146648672963</c:v>
                </c:pt>
                <c:pt idx="34">
                  <c:v>0.99246513720197893</c:v>
                </c:pt>
                <c:pt idx="35">
                  <c:v>0.99094691857849737</c:v>
                </c:pt>
                <c:pt idx="36">
                  <c:v>0.99038461538461497</c:v>
                </c:pt>
                <c:pt idx="37">
                  <c:v>0.98987854251012131</c:v>
                </c:pt>
                <c:pt idx="38">
                  <c:v>0.98948493027440398</c:v>
                </c:pt>
                <c:pt idx="39">
                  <c:v>0.98948493027440398</c:v>
                </c:pt>
                <c:pt idx="40">
                  <c:v>0.98954116059379205</c:v>
                </c:pt>
                <c:pt idx="41">
                  <c:v>0.98993477282950948</c:v>
                </c:pt>
                <c:pt idx="42">
                  <c:v>0.98948493027440398</c:v>
                </c:pt>
                <c:pt idx="43">
                  <c:v>0.98897885739990998</c:v>
                </c:pt>
                <c:pt idx="44">
                  <c:v>0.9891475483580745</c:v>
                </c:pt>
                <c:pt idx="45">
                  <c:v>0.98926000899685085</c:v>
                </c:pt>
                <c:pt idx="46">
                  <c:v>0.98920377867746268</c:v>
                </c:pt>
                <c:pt idx="47">
                  <c:v>0.98892262708052159</c:v>
                </c:pt>
                <c:pt idx="48">
                  <c:v>0.98858524516419233</c:v>
                </c:pt>
                <c:pt idx="49">
                  <c:v>0.98762932973459261</c:v>
                </c:pt>
                <c:pt idx="50">
                  <c:v>0.98667341430499311</c:v>
                </c:pt>
                <c:pt idx="51">
                  <c:v>0.98577372919478179</c:v>
                </c:pt>
                <c:pt idx="52">
                  <c:v>0.98611111111111083</c:v>
                </c:pt>
                <c:pt idx="53">
                  <c:v>0.98521142600089973</c:v>
                </c:pt>
                <c:pt idx="54">
                  <c:v>0.98560503823661705</c:v>
                </c:pt>
                <c:pt idx="55">
                  <c:v>0.98594242015294609</c:v>
                </c:pt>
                <c:pt idx="56">
                  <c:v>0.98358074673864127</c:v>
                </c:pt>
                <c:pt idx="57">
                  <c:v>0.98453666216824098</c:v>
                </c:pt>
                <c:pt idx="58">
                  <c:v>0.98554880791722888</c:v>
                </c:pt>
                <c:pt idx="59">
                  <c:v>0.98380566801619418</c:v>
                </c:pt>
                <c:pt idx="60">
                  <c:v>0.98206252811515971</c:v>
                </c:pt>
                <c:pt idx="61">
                  <c:v>0.98239991003148897</c:v>
                </c:pt>
                <c:pt idx="62">
                  <c:v>0.98161268556005365</c:v>
                </c:pt>
                <c:pt idx="63">
                  <c:v>0.98088169140800685</c:v>
                </c:pt>
                <c:pt idx="64">
                  <c:v>0.98150022492127731</c:v>
                </c:pt>
                <c:pt idx="65">
                  <c:v>0.98211875843454788</c:v>
                </c:pt>
                <c:pt idx="66">
                  <c:v>0.97936347278452529</c:v>
                </c:pt>
                <c:pt idx="67">
                  <c:v>0.97868870895186655</c:v>
                </c:pt>
                <c:pt idx="68">
                  <c:v>0.97801394511920814</c:v>
                </c:pt>
                <c:pt idx="69">
                  <c:v>0.97621457489878527</c:v>
                </c:pt>
                <c:pt idx="70">
                  <c:v>0.97447143499775046</c:v>
                </c:pt>
                <c:pt idx="71">
                  <c:v>0.97677687809266756</c:v>
                </c:pt>
                <c:pt idx="72">
                  <c:v>0.97694556905083207</c:v>
                </c:pt>
                <c:pt idx="73">
                  <c:v>0.97705802968960842</c:v>
                </c:pt>
                <c:pt idx="74">
                  <c:v>0.97621457489878527</c:v>
                </c:pt>
                <c:pt idx="75">
                  <c:v>0.97537112010796212</c:v>
                </c:pt>
                <c:pt idx="76">
                  <c:v>0.97475258659469177</c:v>
                </c:pt>
                <c:pt idx="77">
                  <c:v>0.97419028340080949</c:v>
                </c:pt>
                <c:pt idx="78">
                  <c:v>0.97379667116509205</c:v>
                </c:pt>
                <c:pt idx="79">
                  <c:v>0.97334682860998634</c:v>
                </c:pt>
                <c:pt idx="80">
                  <c:v>0.97272829509671599</c:v>
                </c:pt>
                <c:pt idx="81">
                  <c:v>0.97188484030589284</c:v>
                </c:pt>
                <c:pt idx="82">
                  <c:v>0.97098515519568129</c:v>
                </c:pt>
                <c:pt idx="83">
                  <c:v>0.97002923976608157</c:v>
                </c:pt>
                <c:pt idx="84">
                  <c:v>0.96963562753036414</c:v>
                </c:pt>
                <c:pt idx="85">
                  <c:v>0.96918578497525842</c:v>
                </c:pt>
                <c:pt idx="86">
                  <c:v>0.96862348178137625</c:v>
                </c:pt>
                <c:pt idx="87">
                  <c:v>0.96856725146198808</c:v>
                </c:pt>
                <c:pt idx="88">
                  <c:v>0.96845479082321184</c:v>
                </c:pt>
                <c:pt idx="89">
                  <c:v>0.96811740890688236</c:v>
                </c:pt>
                <c:pt idx="90">
                  <c:v>0.96783625730994127</c:v>
                </c:pt>
                <c:pt idx="91">
                  <c:v>0.9660368870895184</c:v>
                </c:pt>
                <c:pt idx="92">
                  <c:v>0.96496851102114234</c:v>
                </c:pt>
                <c:pt idx="93">
                  <c:v>0.96401259559154306</c:v>
                </c:pt>
                <c:pt idx="94">
                  <c:v>0.9630566801619429</c:v>
                </c:pt>
                <c:pt idx="95">
                  <c:v>0.9621569950517318</c:v>
                </c:pt>
                <c:pt idx="96">
                  <c:v>0.96221322537111997</c:v>
                </c:pt>
                <c:pt idx="97">
                  <c:v>0.96052631578947334</c:v>
                </c:pt>
                <c:pt idx="98">
                  <c:v>0.95889563652721499</c:v>
                </c:pt>
                <c:pt idx="99">
                  <c:v>0.95799595141700389</c:v>
                </c:pt>
                <c:pt idx="100">
                  <c:v>0.95704003598740439</c:v>
                </c:pt>
                <c:pt idx="101">
                  <c:v>0.95709626630679256</c:v>
                </c:pt>
                <c:pt idx="102">
                  <c:v>0.95557804768331045</c:v>
                </c:pt>
                <c:pt idx="103">
                  <c:v>0.95405982905982889</c:v>
                </c:pt>
                <c:pt idx="104">
                  <c:v>0.953047683310841</c:v>
                </c:pt>
                <c:pt idx="105">
                  <c:v>0.9520917678812415</c:v>
                </c:pt>
                <c:pt idx="106">
                  <c:v>0.95107962213225339</c:v>
                </c:pt>
                <c:pt idx="107">
                  <c:v>0.95023616734143024</c:v>
                </c:pt>
                <c:pt idx="108">
                  <c:v>0.94939271255060731</c:v>
                </c:pt>
                <c:pt idx="109">
                  <c:v>0.94736842105263153</c:v>
                </c:pt>
                <c:pt idx="110">
                  <c:v>0.94528789923526757</c:v>
                </c:pt>
                <c:pt idx="111">
                  <c:v>0.94540035987404392</c:v>
                </c:pt>
                <c:pt idx="112">
                  <c:v>0.94483805668016152</c:v>
                </c:pt>
                <c:pt idx="113">
                  <c:v>0.94421952316689151</c:v>
                </c:pt>
                <c:pt idx="114">
                  <c:v>0.94242015294646864</c:v>
                </c:pt>
                <c:pt idx="115">
                  <c:v>0.94062078272604577</c:v>
                </c:pt>
                <c:pt idx="116">
                  <c:v>0.93977732793522228</c:v>
                </c:pt>
                <c:pt idx="117">
                  <c:v>0.93719073324336466</c:v>
                </c:pt>
                <c:pt idx="118">
                  <c:v>0.93460413855150704</c:v>
                </c:pt>
                <c:pt idx="119">
                  <c:v>0.9351102114260007</c:v>
                </c:pt>
                <c:pt idx="120">
                  <c:v>0.93561628430049437</c:v>
                </c:pt>
                <c:pt idx="121">
                  <c:v>0.92988079172289673</c:v>
                </c:pt>
                <c:pt idx="122">
                  <c:v>0.92869995501574443</c:v>
                </c:pt>
                <c:pt idx="123">
                  <c:v>0.92740665766981567</c:v>
                </c:pt>
                <c:pt idx="124">
                  <c:v>0.92465137201979286</c:v>
                </c:pt>
                <c:pt idx="125">
                  <c:v>0.92172739541160575</c:v>
                </c:pt>
                <c:pt idx="126">
                  <c:v>0.91936572199730071</c:v>
                </c:pt>
                <c:pt idx="127">
                  <c:v>0.91756635177687784</c:v>
                </c:pt>
                <c:pt idx="128">
                  <c:v>0.91571075123706702</c:v>
                </c:pt>
                <c:pt idx="129">
                  <c:v>0.912055780476833</c:v>
                </c:pt>
                <c:pt idx="130">
                  <c:v>0.90851327035537566</c:v>
                </c:pt>
                <c:pt idx="131">
                  <c:v>0.90665766981556439</c:v>
                </c:pt>
                <c:pt idx="132">
                  <c:v>0.90266531713900122</c:v>
                </c:pt>
                <c:pt idx="133">
                  <c:v>0.89861673414304966</c:v>
                </c:pt>
                <c:pt idx="134">
                  <c:v>0.89310616284300481</c:v>
                </c:pt>
                <c:pt idx="135">
                  <c:v>0.88753936122357169</c:v>
                </c:pt>
                <c:pt idx="136">
                  <c:v>0.88157894736842091</c:v>
                </c:pt>
                <c:pt idx="137">
                  <c:v>0.87207602339181267</c:v>
                </c:pt>
                <c:pt idx="138">
                  <c:v>0.86251686909581637</c:v>
                </c:pt>
                <c:pt idx="139">
                  <c:v>0.84649122807017507</c:v>
                </c:pt>
                <c:pt idx="140">
                  <c:v>0.83080296896086347</c:v>
                </c:pt>
                <c:pt idx="141">
                  <c:v>0.78323211875843446</c:v>
                </c:pt>
                <c:pt idx="142">
                  <c:v>0.73689833558254592</c:v>
                </c:pt>
                <c:pt idx="143">
                  <c:v>0.69213900134952766</c:v>
                </c:pt>
                <c:pt idx="144">
                  <c:v>0.63309716599190291</c:v>
                </c:pt>
                <c:pt idx="145">
                  <c:v>0.57664192532613567</c:v>
                </c:pt>
                <c:pt idx="146">
                  <c:v>0.51135852451641906</c:v>
                </c:pt>
                <c:pt idx="147">
                  <c:v>0.46052631578947367</c:v>
                </c:pt>
                <c:pt idx="148">
                  <c:v>0.41188708951866837</c:v>
                </c:pt>
                <c:pt idx="149">
                  <c:v>0.36617183985605029</c:v>
                </c:pt>
                <c:pt idx="150">
                  <c:v>0.32248088169140798</c:v>
                </c:pt>
                <c:pt idx="151">
                  <c:v>0.29037336932073765</c:v>
                </c:pt>
                <c:pt idx="152">
                  <c:v>0.25489203778677461</c:v>
                </c:pt>
                <c:pt idx="153">
                  <c:v>0.22756410256410256</c:v>
                </c:pt>
                <c:pt idx="154">
                  <c:v>0.20113585245164187</c:v>
                </c:pt>
                <c:pt idx="155">
                  <c:v>0.18291722896986054</c:v>
                </c:pt>
                <c:pt idx="156">
                  <c:v>0.16363022941970312</c:v>
                </c:pt>
                <c:pt idx="157">
                  <c:v>0.1540710751237068</c:v>
                </c:pt>
                <c:pt idx="158">
                  <c:v>0.14406207827260442</c:v>
                </c:pt>
                <c:pt idx="159">
                  <c:v>0.13405308142150255</c:v>
                </c:pt>
                <c:pt idx="160">
                  <c:v>0.12814889788573994</c:v>
                </c:pt>
                <c:pt idx="161">
                  <c:v>0.12455015744489438</c:v>
                </c:pt>
                <c:pt idx="162">
                  <c:v>0.12173864147548348</c:v>
                </c:pt>
                <c:pt idx="163">
                  <c:v>0.11875843454790808</c:v>
                </c:pt>
                <c:pt idx="164">
                  <c:v>0.11572199730094464</c:v>
                </c:pt>
                <c:pt idx="165">
                  <c:v>0.11515969410706253</c:v>
                </c:pt>
                <c:pt idx="166">
                  <c:v>0.11234817813765174</c:v>
                </c:pt>
                <c:pt idx="167">
                  <c:v>0.11071749887539359</c:v>
                </c:pt>
                <c:pt idx="168">
                  <c:v>0.10993027440395858</c:v>
                </c:pt>
                <c:pt idx="169">
                  <c:v>0.10903058929374726</c:v>
                </c:pt>
                <c:pt idx="170">
                  <c:v>0.10650022492127741</c:v>
                </c:pt>
                <c:pt idx="171">
                  <c:v>0.10560053981106619</c:v>
                </c:pt>
                <c:pt idx="172">
                  <c:v>0.10363247863247857</c:v>
                </c:pt>
                <c:pt idx="173">
                  <c:v>0.10267656320287896</c:v>
                </c:pt>
                <c:pt idx="174">
                  <c:v>0.10160818713450291</c:v>
                </c:pt>
                <c:pt idx="175">
                  <c:v>0.1026203328834908</c:v>
                </c:pt>
                <c:pt idx="176">
                  <c:v>0.10076473234367962</c:v>
                </c:pt>
                <c:pt idx="177">
                  <c:v>9.7559604138551456E-2</c:v>
                </c:pt>
                <c:pt idx="178">
                  <c:v>9.7165991902834078E-2</c:v>
                </c:pt>
                <c:pt idx="179">
                  <c:v>9.6772379667116465E-2</c:v>
                </c:pt>
                <c:pt idx="180">
                  <c:v>9.4579397210975941E-2</c:v>
                </c:pt>
                <c:pt idx="181">
                  <c:v>9.4073324336482245E-2</c:v>
                </c:pt>
                <c:pt idx="182">
                  <c:v>9.272379667116501E-2</c:v>
                </c:pt>
                <c:pt idx="183">
                  <c:v>9.1824111560953561E-2</c:v>
                </c:pt>
                <c:pt idx="184">
                  <c:v>9.0924426450742238E-2</c:v>
                </c:pt>
                <c:pt idx="185">
                  <c:v>8.91812865497075E-2</c:v>
                </c:pt>
                <c:pt idx="186">
                  <c:v>8.9743589743589855E-2</c:v>
                </c:pt>
                <c:pt idx="187">
                  <c:v>8.9462438146648685E-2</c:v>
                </c:pt>
                <c:pt idx="188">
                  <c:v>8.7663067926225913E-2</c:v>
                </c:pt>
                <c:pt idx="189">
                  <c:v>8.5919928025191175E-2</c:v>
                </c:pt>
                <c:pt idx="190">
                  <c:v>8.5807467386414607E-2</c:v>
                </c:pt>
                <c:pt idx="191">
                  <c:v>8.5751237067026448E-2</c:v>
                </c:pt>
                <c:pt idx="192">
                  <c:v>8.4514170040485906E-2</c:v>
                </c:pt>
                <c:pt idx="193">
                  <c:v>8.3670715249662617E-2</c:v>
                </c:pt>
                <c:pt idx="194">
                  <c:v>8.2714799820063009E-2</c:v>
                </c:pt>
                <c:pt idx="195">
                  <c:v>8.181511470985145E-2</c:v>
                </c:pt>
                <c:pt idx="196">
                  <c:v>8.1590193432298674E-2</c:v>
                </c:pt>
                <c:pt idx="197">
                  <c:v>8.0915429599640112E-2</c:v>
                </c:pt>
                <c:pt idx="198">
                  <c:v>8.0128205128204996E-2</c:v>
                </c:pt>
                <c:pt idx="199">
                  <c:v>7.9340980656770116E-2</c:v>
                </c:pt>
                <c:pt idx="200">
                  <c:v>7.8891138101664454E-2</c:v>
                </c:pt>
                <c:pt idx="201">
                  <c:v>7.8160143949617733E-2</c:v>
                </c:pt>
                <c:pt idx="202">
                  <c:v>7.7429149797570776E-2</c:v>
                </c:pt>
                <c:pt idx="203">
                  <c:v>7.6585695006747737E-2</c:v>
                </c:pt>
                <c:pt idx="204">
                  <c:v>7.5798470535312606E-2</c:v>
                </c:pt>
                <c:pt idx="205">
                  <c:v>7.4392712550607226E-2</c:v>
                </c:pt>
                <c:pt idx="206">
                  <c:v>7.4842555105712888E-2</c:v>
                </c:pt>
                <c:pt idx="207">
                  <c:v>7.3380566801619321E-2</c:v>
                </c:pt>
                <c:pt idx="208">
                  <c:v>7.2480881691407997E-2</c:v>
                </c:pt>
                <c:pt idx="209">
                  <c:v>7.1581196581196549E-2</c:v>
                </c:pt>
                <c:pt idx="210">
                  <c:v>7.1187584345479046E-2</c:v>
                </c:pt>
                <c:pt idx="211">
                  <c:v>7.062528115159683E-2</c:v>
                </c:pt>
                <c:pt idx="212">
                  <c:v>6.9669365721997209E-2</c:v>
                </c:pt>
                <c:pt idx="213">
                  <c:v>6.9219523166891436E-2</c:v>
                </c:pt>
                <c:pt idx="214">
                  <c:v>6.8769680611785886E-2</c:v>
                </c:pt>
                <c:pt idx="215">
                  <c:v>6.8376068376068383E-2</c:v>
                </c:pt>
                <c:pt idx="216">
                  <c:v>6.6970310391362989E-2</c:v>
                </c:pt>
                <c:pt idx="217">
                  <c:v>6.7701304543409835E-2</c:v>
                </c:pt>
                <c:pt idx="218">
                  <c:v>6.713900134952773E-2</c:v>
                </c:pt>
                <c:pt idx="219">
                  <c:v>6.6464237516869043E-2</c:v>
                </c:pt>
                <c:pt idx="220">
                  <c:v>6.5901934322986938E-2</c:v>
                </c:pt>
                <c:pt idx="221">
                  <c:v>6.4158794421952325E-2</c:v>
                </c:pt>
                <c:pt idx="222">
                  <c:v>6.2865497076023263E-2</c:v>
                </c:pt>
                <c:pt idx="223">
                  <c:v>6.2022042285200217E-2</c:v>
                </c:pt>
                <c:pt idx="224">
                  <c:v>6.1178587494376935E-2</c:v>
                </c:pt>
                <c:pt idx="225">
                  <c:v>6.1347278452541662E-2</c:v>
                </c:pt>
                <c:pt idx="226">
                  <c:v>6.050382366171838E-2</c:v>
                </c:pt>
                <c:pt idx="227">
                  <c:v>6.033513270355377E-2</c:v>
                </c:pt>
                <c:pt idx="228">
                  <c:v>5.9716599190283257E-2</c:v>
                </c:pt>
                <c:pt idx="229">
                  <c:v>5.9098065677012868E-2</c:v>
                </c:pt>
                <c:pt idx="230">
                  <c:v>5.8760683760683885E-2</c:v>
                </c:pt>
                <c:pt idx="231">
                  <c:v>5.7298695456590214E-2</c:v>
                </c:pt>
                <c:pt idx="232">
                  <c:v>5.6174089068825872E-2</c:v>
                </c:pt>
                <c:pt idx="233">
                  <c:v>5.6848852901484427E-2</c:v>
                </c:pt>
                <c:pt idx="234">
                  <c:v>5.7579847053531148E-2</c:v>
                </c:pt>
                <c:pt idx="235">
                  <c:v>5.4880791722896928E-2</c:v>
                </c:pt>
                <c:pt idx="236">
                  <c:v>5.5218173639226265E-2</c:v>
                </c:pt>
                <c:pt idx="237">
                  <c:v>5.3475033738191652E-2</c:v>
                </c:pt>
                <c:pt idx="238">
                  <c:v>5.3699955015744427E-2</c:v>
                </c:pt>
                <c:pt idx="239">
                  <c:v>5.3924876293297196E-2</c:v>
                </c:pt>
                <c:pt idx="240">
                  <c:v>5.1844354475933489E-2</c:v>
                </c:pt>
                <c:pt idx="241">
                  <c:v>5.1506972559604153E-2</c:v>
                </c:pt>
                <c:pt idx="242">
                  <c:v>5.0269905533063486E-2</c:v>
                </c:pt>
                <c:pt idx="243">
                  <c:v>4.9370220422852044E-2</c:v>
                </c:pt>
                <c:pt idx="244">
                  <c:v>4.8582995951416921E-2</c:v>
                </c:pt>
                <c:pt idx="245">
                  <c:v>4.8751686909581649E-2</c:v>
                </c:pt>
                <c:pt idx="246">
                  <c:v>4.7739541160593757E-2</c:v>
                </c:pt>
                <c:pt idx="247">
                  <c:v>4.8020692757534809E-2</c:v>
                </c:pt>
                <c:pt idx="248">
                  <c:v>4.7345928924876254E-2</c:v>
                </c:pt>
                <c:pt idx="249">
                  <c:v>4.6671165092217699E-2</c:v>
                </c:pt>
                <c:pt idx="250">
                  <c:v>4.594017094017086E-2</c:v>
                </c:pt>
                <c:pt idx="251">
                  <c:v>4.4253261358524414E-2</c:v>
                </c:pt>
                <c:pt idx="252">
                  <c:v>4.5209176788124146E-2</c:v>
                </c:pt>
                <c:pt idx="253">
                  <c:v>4.3578497525865983E-2</c:v>
                </c:pt>
                <c:pt idx="254">
                  <c:v>4.189158794421953E-2</c:v>
                </c:pt>
                <c:pt idx="255">
                  <c:v>4.1273054430949259E-2</c:v>
                </c:pt>
                <c:pt idx="256">
                  <c:v>4.0823211875843479E-2</c:v>
                </c:pt>
                <c:pt idx="257">
                  <c:v>4.1048133153396248E-2</c:v>
                </c:pt>
                <c:pt idx="258">
                  <c:v>3.9923526765632031E-2</c:v>
                </c:pt>
                <c:pt idx="259">
                  <c:v>3.8798920377867696E-2</c:v>
                </c:pt>
                <c:pt idx="260">
                  <c:v>3.8405308142150194E-2</c:v>
                </c:pt>
                <c:pt idx="261">
                  <c:v>3.7336932073774136E-2</c:v>
                </c:pt>
                <c:pt idx="262">
                  <c:v>3.7280701754385977E-2</c:v>
                </c:pt>
                <c:pt idx="263">
                  <c:v>3.6774628879892031E-2</c:v>
                </c:pt>
                <c:pt idx="264">
                  <c:v>3.6381016644174528E-2</c:v>
                </c:pt>
                <c:pt idx="265">
                  <c:v>3.5256410256410187E-2</c:v>
                </c:pt>
                <c:pt idx="266">
                  <c:v>3.424426450742242E-2</c:v>
                </c:pt>
                <c:pt idx="267">
                  <c:v>3.3288349077822688E-2</c:v>
                </c:pt>
                <c:pt idx="268">
                  <c:v>3.2726045883940576E-2</c:v>
                </c:pt>
                <c:pt idx="269">
                  <c:v>3.2163742690058471E-2</c:v>
                </c:pt>
                <c:pt idx="270">
                  <c:v>3.1207827260458738E-2</c:v>
                </c:pt>
                <c:pt idx="271">
                  <c:v>3.1657669815564525E-2</c:v>
                </c:pt>
                <c:pt idx="272">
                  <c:v>2.9745838956365303E-2</c:v>
                </c:pt>
                <c:pt idx="273">
                  <c:v>2.9183535762483195E-2</c:v>
                </c:pt>
                <c:pt idx="274">
                  <c:v>2.8677462887989249E-2</c:v>
                </c:pt>
                <c:pt idx="275">
                  <c:v>2.9014844804318464E-2</c:v>
                </c:pt>
                <c:pt idx="276">
                  <c:v>2.738416554206018E-2</c:v>
                </c:pt>
                <c:pt idx="277">
                  <c:v>2.6428250112460572E-2</c:v>
                </c:pt>
                <c:pt idx="278">
                  <c:v>2.5978407557355029E-2</c:v>
                </c:pt>
                <c:pt idx="279">
                  <c:v>2.5641025641025571E-2</c:v>
                </c:pt>
                <c:pt idx="280">
                  <c:v>2.4966261808367134E-2</c:v>
                </c:pt>
                <c:pt idx="281">
                  <c:v>2.5191183085919906E-2</c:v>
                </c:pt>
                <c:pt idx="282">
                  <c:v>2.311066126855596E-2</c:v>
                </c:pt>
                <c:pt idx="283">
                  <c:v>2.2885739991003188E-2</c:v>
                </c:pt>
                <c:pt idx="284">
                  <c:v>2.2604588394062014E-2</c:v>
                </c:pt>
                <c:pt idx="285">
                  <c:v>2.1536212325685956E-2</c:v>
                </c:pt>
                <c:pt idx="286">
                  <c:v>2.1648672964462403E-2</c:v>
                </c:pt>
                <c:pt idx="287">
                  <c:v>2.0130454340980566E-2</c:v>
                </c:pt>
                <c:pt idx="288">
                  <c:v>1.9736842105263185E-2</c:v>
                </c:pt>
                <c:pt idx="289">
                  <c:v>1.9343229869545682E-2</c:v>
                </c:pt>
                <c:pt idx="290">
                  <c:v>1.9399460188933848E-2</c:v>
                </c:pt>
                <c:pt idx="291">
                  <c:v>1.9174538911380955E-2</c:v>
                </c:pt>
                <c:pt idx="292">
                  <c:v>1.8724696356275293E-2</c:v>
                </c:pt>
                <c:pt idx="293">
                  <c:v>1.754385964912291E-2</c:v>
                </c:pt>
                <c:pt idx="294">
                  <c:v>1.641925326135845E-2</c:v>
                </c:pt>
                <c:pt idx="295">
                  <c:v>1.6194331983805679E-2</c:v>
                </c:pt>
                <c:pt idx="296">
                  <c:v>1.6194331983805679E-2</c:v>
                </c:pt>
                <c:pt idx="297">
                  <c:v>1.5519568151147125E-2</c:v>
                </c:pt>
                <c:pt idx="298">
                  <c:v>1.4901034637876613E-2</c:v>
                </c:pt>
                <c:pt idx="299">
                  <c:v>1.4226270805218178E-2</c:v>
                </c:pt>
                <c:pt idx="300">
                  <c:v>1.4170040485829895E-2</c:v>
                </c:pt>
                <c:pt idx="301">
                  <c:v>1.3157894736842122E-2</c:v>
                </c:pt>
                <c:pt idx="302">
                  <c:v>1.484480431848857E-2</c:v>
                </c:pt>
                <c:pt idx="303">
                  <c:v>1.3326585695006611E-2</c:v>
                </c:pt>
                <c:pt idx="304">
                  <c:v>1.1808367071525012E-2</c:v>
                </c:pt>
                <c:pt idx="305">
                  <c:v>1.1695906432748447E-2</c:v>
                </c:pt>
                <c:pt idx="306">
                  <c:v>1.1752136752136849E-2</c:v>
                </c:pt>
                <c:pt idx="307">
                  <c:v>1.0627530364372391E-2</c:v>
                </c:pt>
                <c:pt idx="308">
                  <c:v>1.0458839406207782E-2</c:v>
                </c:pt>
                <c:pt idx="309">
                  <c:v>1.0402609086819619E-2</c:v>
                </c:pt>
                <c:pt idx="310">
                  <c:v>1.0008996851102119E-2</c:v>
                </c:pt>
                <c:pt idx="311">
                  <c:v>9.5029239766081727E-3</c:v>
                </c:pt>
                <c:pt idx="312">
                  <c:v>9.2780026990552811E-3</c:v>
                </c:pt>
                <c:pt idx="313">
                  <c:v>8.4345479082321168E-3</c:v>
                </c:pt>
                <c:pt idx="314">
                  <c:v>7.6473234367971168E-3</c:v>
                </c:pt>
                <c:pt idx="315">
                  <c:v>8.7719298245614551E-3</c:v>
                </c:pt>
                <c:pt idx="316">
                  <c:v>7.7035537561852795E-3</c:v>
                </c:pt>
                <c:pt idx="317">
                  <c:v>7.253711201079616E-3</c:v>
                </c:pt>
                <c:pt idx="318">
                  <c:v>7.1412505623031702E-3</c:v>
                </c:pt>
                <c:pt idx="319">
                  <c:v>6.9725596041384421E-3</c:v>
                </c:pt>
                <c:pt idx="320">
                  <c:v>7.1974808816913337E-3</c:v>
                </c:pt>
                <c:pt idx="321">
                  <c:v>6.2977957714800067E-3</c:v>
                </c:pt>
                <c:pt idx="322">
                  <c:v>6.5227170490328983E-3</c:v>
                </c:pt>
                <c:pt idx="323">
                  <c:v>6.0728744939271152E-3</c:v>
                </c:pt>
                <c:pt idx="324">
                  <c:v>5.6792622582096143E-3</c:v>
                </c:pt>
                <c:pt idx="325">
                  <c:v>5.116959064327505E-3</c:v>
                </c:pt>
                <c:pt idx="326">
                  <c:v>5.6792622582096143E-3</c:v>
                </c:pt>
                <c:pt idx="327">
                  <c:v>4.8358074673863312E-3</c:v>
                </c:pt>
                <c:pt idx="328">
                  <c:v>4.5546558704452761E-3</c:v>
                </c:pt>
                <c:pt idx="329">
                  <c:v>4.3859649122807874E-3</c:v>
                </c:pt>
                <c:pt idx="330">
                  <c:v>3.9923526765631668E-3</c:v>
                </c:pt>
                <c:pt idx="331">
                  <c:v>3.8236617183985584E-3</c:v>
                </c:pt>
                <c:pt idx="332">
                  <c:v>3.8798920377868412E-3</c:v>
                </c:pt>
                <c:pt idx="333">
                  <c:v>3.6549707602339496E-3</c:v>
                </c:pt>
                <c:pt idx="334">
                  <c:v>3.373819163292895E-3</c:v>
                </c:pt>
                <c:pt idx="335">
                  <c:v>3.6549707602339496E-3</c:v>
                </c:pt>
                <c:pt idx="336">
                  <c:v>2.8677462887989487E-3</c:v>
                </c:pt>
                <c:pt idx="337">
                  <c:v>2.4179037336931656E-3</c:v>
                </c:pt>
                <c:pt idx="338">
                  <c:v>2.5865946918577744E-3</c:v>
                </c:pt>
                <c:pt idx="339">
                  <c:v>2.6428250112460572E-3</c:v>
                </c:pt>
                <c:pt idx="340">
                  <c:v>2.4741340530814483E-3</c:v>
                </c:pt>
                <c:pt idx="341">
                  <c:v>2.3616734143050025E-3</c:v>
                </c:pt>
                <c:pt idx="342">
                  <c:v>4.4984255510571135E-3</c:v>
                </c:pt>
                <c:pt idx="343">
                  <c:v>4.2172739541160584E-3</c:v>
                </c:pt>
                <c:pt idx="344">
                  <c:v>3.9923526765632874E-3</c:v>
                </c:pt>
                <c:pt idx="345">
                  <c:v>1.8556005398110563E-3</c:v>
                </c:pt>
                <c:pt idx="346">
                  <c:v>1.7993702204227734E-3</c:v>
                </c:pt>
                <c:pt idx="347">
                  <c:v>1.461988304093436E-3</c:v>
                </c:pt>
                <c:pt idx="348">
                  <c:v>1.4619883040935559E-3</c:v>
                </c:pt>
                <c:pt idx="349">
                  <c:v>1.5182186234818386E-3</c:v>
                </c:pt>
                <c:pt idx="350">
                  <c:v>1.1808367071523814E-3</c:v>
                </c:pt>
                <c:pt idx="351">
                  <c:v>2.192982456140274E-3</c:v>
                </c:pt>
                <c:pt idx="352">
                  <c:v>9.5591542959960968E-4</c:v>
                </c:pt>
                <c:pt idx="353">
                  <c:v>1.4619883040935559E-3</c:v>
                </c:pt>
                <c:pt idx="354">
                  <c:v>1.8556005398110563E-3</c:v>
                </c:pt>
                <c:pt idx="355">
                  <c:v>1.7431399010344906E-3</c:v>
                </c:pt>
                <c:pt idx="356">
                  <c:v>8.4345479082328369E-4</c:v>
                </c:pt>
                <c:pt idx="357">
                  <c:v>7.309941520468379E-4</c:v>
                </c:pt>
                <c:pt idx="358">
                  <c:v>6.7476383265843514E-4</c:v>
                </c:pt>
                <c:pt idx="359">
                  <c:v>6.18533513270392E-4</c:v>
                </c:pt>
                <c:pt idx="360">
                  <c:v>5.0607287449382641E-4</c:v>
                </c:pt>
                <c:pt idx="361">
                  <c:v>6.185335132702722E-4</c:v>
                </c:pt>
                <c:pt idx="362">
                  <c:v>2.8115159694105463E-4</c:v>
                </c:pt>
                <c:pt idx="363">
                  <c:v>6.185335132702722E-4</c:v>
                </c:pt>
                <c:pt idx="364">
                  <c:v>8.9968511021144663E-4</c:v>
                </c:pt>
                <c:pt idx="365">
                  <c:v>1.0683760683760555E-3</c:v>
                </c:pt>
                <c:pt idx="366">
                  <c:v>8.4345479082316378E-4</c:v>
                </c:pt>
                <c:pt idx="367">
                  <c:v>1.9680611785875021E-3</c:v>
                </c:pt>
                <c:pt idx="368">
                  <c:v>1.4057579847052729E-3</c:v>
                </c:pt>
                <c:pt idx="369">
                  <c:v>8.9968511021144663E-4</c:v>
                </c:pt>
                <c:pt idx="370">
                  <c:v>8.9968511021144663E-4</c:v>
                </c:pt>
                <c:pt idx="371">
                  <c:v>1.3495276653171101E-3</c:v>
                </c:pt>
                <c:pt idx="372">
                  <c:v>7.8722447143500084E-4</c:v>
                </c:pt>
                <c:pt idx="373">
                  <c:v>8.9968511021144663E-4</c:v>
                </c:pt>
                <c:pt idx="374">
                  <c:v>8.9968511021144663E-4</c:v>
                </c:pt>
                <c:pt idx="375">
                  <c:v>7.8722447143500084E-4</c:v>
                </c:pt>
                <c:pt idx="376">
                  <c:v>1.0121457489878924E-3</c:v>
                </c:pt>
                <c:pt idx="377">
                  <c:v>3.3738191632921757E-4</c:v>
                </c:pt>
                <c:pt idx="378">
                  <c:v>5.6230319388210926E-4</c:v>
                </c:pt>
                <c:pt idx="379">
                  <c:v>7.3099415204671799E-4</c:v>
                </c:pt>
                <c:pt idx="380">
                  <c:v>6.185335132702722E-4</c:v>
                </c:pt>
                <c:pt idx="381">
                  <c:v>0</c:v>
                </c:pt>
                <c:pt idx="382">
                  <c:v>1.6869095816472864E-4</c:v>
                </c:pt>
                <c:pt idx="383">
                  <c:v>1.1246063877644582E-4</c:v>
                </c:pt>
                <c:pt idx="384">
                  <c:v>0</c:v>
                </c:pt>
                <c:pt idx="385">
                  <c:v>1.8556005398110563E-3</c:v>
                </c:pt>
                <c:pt idx="386">
                  <c:v>4.4984255510578327E-4</c:v>
                </c:pt>
                <c:pt idx="387">
                  <c:v>2.8115159694117449E-4</c:v>
                </c:pt>
                <c:pt idx="388">
                  <c:v>1.6869095816472864E-4</c:v>
                </c:pt>
                <c:pt idx="389">
                  <c:v>5.6230319388162973E-5</c:v>
                </c:pt>
                <c:pt idx="390">
                  <c:v>1.6306792622581647E-3</c:v>
                </c:pt>
                <c:pt idx="391">
                  <c:v>6.7476383265867486E-4</c:v>
                </c:pt>
                <c:pt idx="392">
                  <c:v>0</c:v>
                </c:pt>
                <c:pt idx="393">
                  <c:v>0</c:v>
                </c:pt>
                <c:pt idx="394">
                  <c:v>1.1246063877644582E-4</c:v>
                </c:pt>
                <c:pt idx="395">
                  <c:v>1.1246063877644582E-4</c:v>
                </c:pt>
                <c:pt idx="396">
                  <c:v>3.3738191632933743E-4</c:v>
                </c:pt>
                <c:pt idx="397">
                  <c:v>2.2492127755289164E-4</c:v>
                </c:pt>
                <c:pt idx="398">
                  <c:v>5.6230319388282838E-5</c:v>
                </c:pt>
                <c:pt idx="399">
                  <c:v>0</c:v>
                </c:pt>
                <c:pt idx="400">
                  <c:v>3.3738191632933743E-4</c:v>
                </c:pt>
                <c:pt idx="401">
                  <c:v>0</c:v>
                </c:pt>
                <c:pt idx="402">
                  <c:v>0</c:v>
                </c:pt>
                <c:pt idx="403">
                  <c:v>1.1246063877632595E-4</c:v>
                </c:pt>
                <c:pt idx="404">
                  <c:v>4.4984255510566341E-4</c:v>
                </c:pt>
                <c:pt idx="405">
                  <c:v>1.2932973459288271E-3</c:v>
                </c:pt>
                <c:pt idx="406">
                  <c:v>0</c:v>
                </c:pt>
                <c:pt idx="407">
                  <c:v>1.1808367071525013E-3</c:v>
                </c:pt>
                <c:pt idx="408">
                  <c:v>6.7476383265855505E-4</c:v>
                </c:pt>
                <c:pt idx="409">
                  <c:v>2.2492127755277178E-4</c:v>
                </c:pt>
                <c:pt idx="410">
                  <c:v>1.4619883040935559E-3</c:v>
                </c:pt>
                <c:pt idx="411">
                  <c:v>8.4345479082316378E-4</c:v>
                </c:pt>
                <c:pt idx="412">
                  <c:v>5.6230319388210926E-4</c:v>
                </c:pt>
                <c:pt idx="413">
                  <c:v>2.8115159694093472E-4</c:v>
                </c:pt>
                <c:pt idx="414">
                  <c:v>0</c:v>
                </c:pt>
                <c:pt idx="415">
                  <c:v>3.3738191632933743E-4</c:v>
                </c:pt>
                <c:pt idx="416">
                  <c:v>5.0607287449394621E-4</c:v>
                </c:pt>
                <c:pt idx="417">
                  <c:v>6.1853351327051192E-4</c:v>
                </c:pt>
                <c:pt idx="418">
                  <c:v>4.4984255510578327E-4</c:v>
                </c:pt>
                <c:pt idx="419">
                  <c:v>3.3738191632933743E-4</c:v>
                </c:pt>
                <c:pt idx="420">
                  <c:v>1.34952766531723E-3</c:v>
                </c:pt>
                <c:pt idx="421">
                  <c:v>0</c:v>
                </c:pt>
                <c:pt idx="422">
                  <c:v>8.9968511021132683E-4</c:v>
                </c:pt>
                <c:pt idx="423">
                  <c:v>1.3495276653171101E-3</c:v>
                </c:pt>
                <c:pt idx="424">
                  <c:v>1.6869095816464475E-3</c:v>
                </c:pt>
                <c:pt idx="425">
                  <c:v>2.3616734143050025E-3</c:v>
                </c:pt>
                <c:pt idx="426">
                  <c:v>1.8556005398110563E-3</c:v>
                </c:pt>
                <c:pt idx="427">
                  <c:v>1.6869095816464475E-3</c:v>
                </c:pt>
                <c:pt idx="428">
                  <c:v>8.9968511021156655E-4</c:v>
                </c:pt>
              </c:numCache>
            </c:numRef>
          </c:yVal>
          <c:smooth val="1"/>
        </c:ser>
        <c:ser>
          <c:idx val="1"/>
          <c:order val="1"/>
          <c:tx>
            <c:v>50% nBA Cooling Cycle</c:v>
          </c:tx>
          <c:spPr>
            <a:ln>
              <a:solidFill>
                <a:srgbClr val="0070C0"/>
              </a:solidFill>
            </a:ln>
          </c:spPr>
          <c:marker>
            <c:symbol val="none"/>
          </c:marker>
          <c:xVal>
            <c:numRef>
              <c:f>Sheet1!$C$3:$C$433</c:f>
              <c:numCache>
                <c:formatCode>General</c:formatCode>
                <c:ptCount val="431"/>
                <c:pt idx="0">
                  <c:v>60</c:v>
                </c:pt>
                <c:pt idx="1">
                  <c:v>59.9</c:v>
                </c:pt>
                <c:pt idx="2">
                  <c:v>59.8</c:v>
                </c:pt>
                <c:pt idx="3">
                  <c:v>59.7</c:v>
                </c:pt>
                <c:pt idx="4">
                  <c:v>59.6</c:v>
                </c:pt>
                <c:pt idx="5">
                  <c:v>59.5</c:v>
                </c:pt>
                <c:pt idx="6">
                  <c:v>59.4</c:v>
                </c:pt>
                <c:pt idx="7">
                  <c:v>59.3</c:v>
                </c:pt>
                <c:pt idx="8">
                  <c:v>59.2</c:v>
                </c:pt>
                <c:pt idx="9">
                  <c:v>59.1</c:v>
                </c:pt>
                <c:pt idx="10">
                  <c:v>59</c:v>
                </c:pt>
                <c:pt idx="11">
                  <c:v>58.9</c:v>
                </c:pt>
                <c:pt idx="12">
                  <c:v>58.8</c:v>
                </c:pt>
                <c:pt idx="13">
                  <c:v>58.7</c:v>
                </c:pt>
                <c:pt idx="14">
                  <c:v>58.6</c:v>
                </c:pt>
                <c:pt idx="15">
                  <c:v>58.5</c:v>
                </c:pt>
                <c:pt idx="16">
                  <c:v>58.4</c:v>
                </c:pt>
                <c:pt idx="17">
                  <c:v>58.3</c:v>
                </c:pt>
                <c:pt idx="18">
                  <c:v>58.2</c:v>
                </c:pt>
                <c:pt idx="19">
                  <c:v>58.1</c:v>
                </c:pt>
                <c:pt idx="20">
                  <c:v>58</c:v>
                </c:pt>
                <c:pt idx="21">
                  <c:v>57.9</c:v>
                </c:pt>
                <c:pt idx="22">
                  <c:v>57.8</c:v>
                </c:pt>
                <c:pt idx="23">
                  <c:v>57.7</c:v>
                </c:pt>
                <c:pt idx="24">
                  <c:v>57.6</c:v>
                </c:pt>
                <c:pt idx="25">
                  <c:v>57.5</c:v>
                </c:pt>
                <c:pt idx="26">
                  <c:v>57.4</c:v>
                </c:pt>
                <c:pt idx="27">
                  <c:v>57.3</c:v>
                </c:pt>
                <c:pt idx="28">
                  <c:v>57.2</c:v>
                </c:pt>
                <c:pt idx="29">
                  <c:v>57.1</c:v>
                </c:pt>
                <c:pt idx="30">
                  <c:v>57</c:v>
                </c:pt>
                <c:pt idx="31">
                  <c:v>56.9</c:v>
                </c:pt>
                <c:pt idx="32">
                  <c:v>56.8</c:v>
                </c:pt>
                <c:pt idx="33">
                  <c:v>56.7</c:v>
                </c:pt>
                <c:pt idx="34">
                  <c:v>56.6</c:v>
                </c:pt>
                <c:pt idx="35">
                  <c:v>56.5</c:v>
                </c:pt>
                <c:pt idx="36">
                  <c:v>56.4</c:v>
                </c:pt>
                <c:pt idx="37">
                  <c:v>56.3</c:v>
                </c:pt>
                <c:pt idx="38">
                  <c:v>56.2</c:v>
                </c:pt>
                <c:pt idx="39">
                  <c:v>56.1</c:v>
                </c:pt>
                <c:pt idx="40">
                  <c:v>56</c:v>
                </c:pt>
                <c:pt idx="41">
                  <c:v>55.9</c:v>
                </c:pt>
                <c:pt idx="42">
                  <c:v>55.8</c:v>
                </c:pt>
                <c:pt idx="43">
                  <c:v>55.7</c:v>
                </c:pt>
                <c:pt idx="44">
                  <c:v>55.6</c:v>
                </c:pt>
                <c:pt idx="45">
                  <c:v>55.5</c:v>
                </c:pt>
                <c:pt idx="46">
                  <c:v>55.4</c:v>
                </c:pt>
                <c:pt idx="47">
                  <c:v>55.3</c:v>
                </c:pt>
                <c:pt idx="48">
                  <c:v>55.2</c:v>
                </c:pt>
                <c:pt idx="49">
                  <c:v>55.1</c:v>
                </c:pt>
                <c:pt idx="50">
                  <c:v>55</c:v>
                </c:pt>
                <c:pt idx="51">
                  <c:v>54.9</c:v>
                </c:pt>
                <c:pt idx="52">
                  <c:v>54.8</c:v>
                </c:pt>
                <c:pt idx="53">
                  <c:v>54.7</c:v>
                </c:pt>
                <c:pt idx="54">
                  <c:v>54.6</c:v>
                </c:pt>
                <c:pt idx="55">
                  <c:v>54.5</c:v>
                </c:pt>
                <c:pt idx="56">
                  <c:v>54.4</c:v>
                </c:pt>
                <c:pt idx="57">
                  <c:v>54.3</c:v>
                </c:pt>
                <c:pt idx="58">
                  <c:v>54.2</c:v>
                </c:pt>
                <c:pt idx="59">
                  <c:v>54.1</c:v>
                </c:pt>
                <c:pt idx="60">
                  <c:v>54</c:v>
                </c:pt>
                <c:pt idx="61">
                  <c:v>53.9</c:v>
                </c:pt>
                <c:pt idx="62">
                  <c:v>53.8</c:v>
                </c:pt>
                <c:pt idx="63">
                  <c:v>53.7</c:v>
                </c:pt>
                <c:pt idx="64">
                  <c:v>53.6</c:v>
                </c:pt>
                <c:pt idx="65">
                  <c:v>53.5</c:v>
                </c:pt>
                <c:pt idx="66">
                  <c:v>53.4</c:v>
                </c:pt>
                <c:pt idx="67">
                  <c:v>53.3</c:v>
                </c:pt>
                <c:pt idx="68">
                  <c:v>53.2</c:v>
                </c:pt>
                <c:pt idx="69">
                  <c:v>53.1</c:v>
                </c:pt>
                <c:pt idx="70">
                  <c:v>53</c:v>
                </c:pt>
                <c:pt idx="71">
                  <c:v>52.9</c:v>
                </c:pt>
                <c:pt idx="72">
                  <c:v>52.8</c:v>
                </c:pt>
                <c:pt idx="73">
                  <c:v>52.7</c:v>
                </c:pt>
                <c:pt idx="74">
                  <c:v>52.6</c:v>
                </c:pt>
                <c:pt idx="75">
                  <c:v>52.5</c:v>
                </c:pt>
                <c:pt idx="76">
                  <c:v>52.4</c:v>
                </c:pt>
                <c:pt idx="77">
                  <c:v>52.3</c:v>
                </c:pt>
                <c:pt idx="78">
                  <c:v>52.2</c:v>
                </c:pt>
                <c:pt idx="79">
                  <c:v>52.1</c:v>
                </c:pt>
                <c:pt idx="80">
                  <c:v>52</c:v>
                </c:pt>
                <c:pt idx="81">
                  <c:v>51.9</c:v>
                </c:pt>
                <c:pt idx="82">
                  <c:v>51.8</c:v>
                </c:pt>
                <c:pt idx="83">
                  <c:v>51.7</c:v>
                </c:pt>
                <c:pt idx="84">
                  <c:v>51.6</c:v>
                </c:pt>
                <c:pt idx="85">
                  <c:v>51.5</c:v>
                </c:pt>
                <c:pt idx="86">
                  <c:v>51.4</c:v>
                </c:pt>
                <c:pt idx="87">
                  <c:v>51.3</c:v>
                </c:pt>
                <c:pt idx="88">
                  <c:v>51.2</c:v>
                </c:pt>
                <c:pt idx="89">
                  <c:v>51.1</c:v>
                </c:pt>
                <c:pt idx="90">
                  <c:v>51</c:v>
                </c:pt>
                <c:pt idx="91">
                  <c:v>50.9</c:v>
                </c:pt>
                <c:pt idx="92">
                  <c:v>50.8</c:v>
                </c:pt>
                <c:pt idx="93">
                  <c:v>50.7</c:v>
                </c:pt>
                <c:pt idx="94">
                  <c:v>50.6</c:v>
                </c:pt>
                <c:pt idx="95">
                  <c:v>50.5</c:v>
                </c:pt>
                <c:pt idx="96">
                  <c:v>50.4</c:v>
                </c:pt>
                <c:pt idx="97">
                  <c:v>50.3</c:v>
                </c:pt>
                <c:pt idx="98">
                  <c:v>50.2</c:v>
                </c:pt>
                <c:pt idx="99">
                  <c:v>50.1</c:v>
                </c:pt>
                <c:pt idx="100">
                  <c:v>50</c:v>
                </c:pt>
                <c:pt idx="101">
                  <c:v>49.9</c:v>
                </c:pt>
                <c:pt idx="102">
                  <c:v>49.8</c:v>
                </c:pt>
                <c:pt idx="103">
                  <c:v>49.7</c:v>
                </c:pt>
                <c:pt idx="104">
                  <c:v>49.6</c:v>
                </c:pt>
                <c:pt idx="105">
                  <c:v>49.5</c:v>
                </c:pt>
                <c:pt idx="106">
                  <c:v>49.4</c:v>
                </c:pt>
                <c:pt idx="107">
                  <c:v>49.3</c:v>
                </c:pt>
                <c:pt idx="108">
                  <c:v>49.2</c:v>
                </c:pt>
                <c:pt idx="109">
                  <c:v>49.1</c:v>
                </c:pt>
                <c:pt idx="110">
                  <c:v>49</c:v>
                </c:pt>
                <c:pt idx="111">
                  <c:v>48.9</c:v>
                </c:pt>
                <c:pt idx="112">
                  <c:v>48.8</c:v>
                </c:pt>
                <c:pt idx="113">
                  <c:v>48.7</c:v>
                </c:pt>
                <c:pt idx="114">
                  <c:v>48.6</c:v>
                </c:pt>
                <c:pt idx="115">
                  <c:v>48.5</c:v>
                </c:pt>
                <c:pt idx="116">
                  <c:v>48.4</c:v>
                </c:pt>
                <c:pt idx="117">
                  <c:v>48.3</c:v>
                </c:pt>
                <c:pt idx="118">
                  <c:v>48.2</c:v>
                </c:pt>
                <c:pt idx="119">
                  <c:v>48.1</c:v>
                </c:pt>
                <c:pt idx="120">
                  <c:v>48</c:v>
                </c:pt>
                <c:pt idx="121">
                  <c:v>47.9</c:v>
                </c:pt>
                <c:pt idx="122">
                  <c:v>47.8</c:v>
                </c:pt>
                <c:pt idx="123">
                  <c:v>47.7</c:v>
                </c:pt>
                <c:pt idx="124">
                  <c:v>47.6</c:v>
                </c:pt>
                <c:pt idx="125">
                  <c:v>47.5</c:v>
                </c:pt>
                <c:pt idx="126">
                  <c:v>47.4</c:v>
                </c:pt>
                <c:pt idx="127">
                  <c:v>47.3</c:v>
                </c:pt>
                <c:pt idx="128">
                  <c:v>47.2</c:v>
                </c:pt>
                <c:pt idx="129">
                  <c:v>47.1</c:v>
                </c:pt>
                <c:pt idx="130">
                  <c:v>47</c:v>
                </c:pt>
                <c:pt idx="131">
                  <c:v>46.9</c:v>
                </c:pt>
                <c:pt idx="132">
                  <c:v>46.8</c:v>
                </c:pt>
                <c:pt idx="133">
                  <c:v>46.7</c:v>
                </c:pt>
                <c:pt idx="134">
                  <c:v>46.6</c:v>
                </c:pt>
                <c:pt idx="135">
                  <c:v>46.5</c:v>
                </c:pt>
                <c:pt idx="136">
                  <c:v>46.4</c:v>
                </c:pt>
                <c:pt idx="137">
                  <c:v>46.3</c:v>
                </c:pt>
                <c:pt idx="138">
                  <c:v>46.2</c:v>
                </c:pt>
                <c:pt idx="139">
                  <c:v>46.1</c:v>
                </c:pt>
                <c:pt idx="140">
                  <c:v>46</c:v>
                </c:pt>
                <c:pt idx="141">
                  <c:v>45.9</c:v>
                </c:pt>
                <c:pt idx="142">
                  <c:v>45.8</c:v>
                </c:pt>
                <c:pt idx="143">
                  <c:v>45.7</c:v>
                </c:pt>
                <c:pt idx="144">
                  <c:v>45.6</c:v>
                </c:pt>
                <c:pt idx="145">
                  <c:v>45.5</c:v>
                </c:pt>
                <c:pt idx="146">
                  <c:v>45.4</c:v>
                </c:pt>
                <c:pt idx="147">
                  <c:v>45.3</c:v>
                </c:pt>
                <c:pt idx="148">
                  <c:v>45.2</c:v>
                </c:pt>
                <c:pt idx="149">
                  <c:v>45.1</c:v>
                </c:pt>
                <c:pt idx="150">
                  <c:v>45</c:v>
                </c:pt>
                <c:pt idx="151">
                  <c:v>44.9</c:v>
                </c:pt>
                <c:pt idx="152">
                  <c:v>44.8</c:v>
                </c:pt>
                <c:pt idx="153">
                  <c:v>44.7</c:v>
                </c:pt>
                <c:pt idx="154">
                  <c:v>44.6</c:v>
                </c:pt>
                <c:pt idx="155">
                  <c:v>44.5</c:v>
                </c:pt>
                <c:pt idx="156">
                  <c:v>44.4</c:v>
                </c:pt>
                <c:pt idx="157">
                  <c:v>44.3</c:v>
                </c:pt>
                <c:pt idx="158">
                  <c:v>44.2</c:v>
                </c:pt>
                <c:pt idx="159">
                  <c:v>44.1</c:v>
                </c:pt>
                <c:pt idx="160">
                  <c:v>44</c:v>
                </c:pt>
                <c:pt idx="161">
                  <c:v>43.9</c:v>
                </c:pt>
                <c:pt idx="162">
                  <c:v>43.8</c:v>
                </c:pt>
                <c:pt idx="163">
                  <c:v>43.7</c:v>
                </c:pt>
                <c:pt idx="164">
                  <c:v>43.6</c:v>
                </c:pt>
                <c:pt idx="165">
                  <c:v>43.5</c:v>
                </c:pt>
                <c:pt idx="166">
                  <c:v>43.4</c:v>
                </c:pt>
                <c:pt idx="167">
                  <c:v>43.3</c:v>
                </c:pt>
                <c:pt idx="168">
                  <c:v>43.2</c:v>
                </c:pt>
                <c:pt idx="169">
                  <c:v>43.1</c:v>
                </c:pt>
                <c:pt idx="170">
                  <c:v>43</c:v>
                </c:pt>
                <c:pt idx="171">
                  <c:v>42.9</c:v>
                </c:pt>
                <c:pt idx="172">
                  <c:v>42.8</c:v>
                </c:pt>
                <c:pt idx="173">
                  <c:v>42.7</c:v>
                </c:pt>
                <c:pt idx="174">
                  <c:v>42.6</c:v>
                </c:pt>
                <c:pt idx="175">
                  <c:v>42.5</c:v>
                </c:pt>
                <c:pt idx="176">
                  <c:v>42.4</c:v>
                </c:pt>
                <c:pt idx="177">
                  <c:v>42.3</c:v>
                </c:pt>
                <c:pt idx="178">
                  <c:v>42.2</c:v>
                </c:pt>
                <c:pt idx="179">
                  <c:v>42.1</c:v>
                </c:pt>
                <c:pt idx="180">
                  <c:v>42</c:v>
                </c:pt>
                <c:pt idx="181">
                  <c:v>41.9</c:v>
                </c:pt>
                <c:pt idx="182">
                  <c:v>41.8</c:v>
                </c:pt>
                <c:pt idx="183">
                  <c:v>41.7</c:v>
                </c:pt>
                <c:pt idx="184">
                  <c:v>41.6</c:v>
                </c:pt>
                <c:pt idx="185">
                  <c:v>41.5</c:v>
                </c:pt>
                <c:pt idx="186">
                  <c:v>41.4</c:v>
                </c:pt>
                <c:pt idx="187">
                  <c:v>41.3</c:v>
                </c:pt>
                <c:pt idx="188">
                  <c:v>41.2</c:v>
                </c:pt>
                <c:pt idx="189">
                  <c:v>41.1</c:v>
                </c:pt>
                <c:pt idx="190">
                  <c:v>41</c:v>
                </c:pt>
                <c:pt idx="191">
                  <c:v>40.9</c:v>
                </c:pt>
                <c:pt idx="192">
                  <c:v>40.799999999999997</c:v>
                </c:pt>
                <c:pt idx="193">
                  <c:v>40.700000000000003</c:v>
                </c:pt>
                <c:pt idx="194">
                  <c:v>40.6</c:v>
                </c:pt>
                <c:pt idx="195">
                  <c:v>40.5</c:v>
                </c:pt>
                <c:pt idx="196">
                  <c:v>40.4</c:v>
                </c:pt>
                <c:pt idx="197">
                  <c:v>40.299999999999997</c:v>
                </c:pt>
                <c:pt idx="198">
                  <c:v>40.200000000000003</c:v>
                </c:pt>
                <c:pt idx="199">
                  <c:v>40.1</c:v>
                </c:pt>
                <c:pt idx="200">
                  <c:v>40</c:v>
                </c:pt>
                <c:pt idx="201">
                  <c:v>39.9</c:v>
                </c:pt>
                <c:pt idx="202">
                  <c:v>39.799999999999997</c:v>
                </c:pt>
                <c:pt idx="203">
                  <c:v>39.700000000000003</c:v>
                </c:pt>
                <c:pt idx="204">
                  <c:v>39.6</c:v>
                </c:pt>
                <c:pt idx="205">
                  <c:v>39.5</c:v>
                </c:pt>
                <c:pt idx="206">
                  <c:v>39.4</c:v>
                </c:pt>
                <c:pt idx="207">
                  <c:v>39.299999999999997</c:v>
                </c:pt>
                <c:pt idx="208">
                  <c:v>39.200000000000003</c:v>
                </c:pt>
                <c:pt idx="209">
                  <c:v>39.1</c:v>
                </c:pt>
                <c:pt idx="210">
                  <c:v>39</c:v>
                </c:pt>
                <c:pt idx="211">
                  <c:v>38.9</c:v>
                </c:pt>
                <c:pt idx="212">
                  <c:v>38.799999999999997</c:v>
                </c:pt>
                <c:pt idx="213">
                  <c:v>38.700000000000003</c:v>
                </c:pt>
                <c:pt idx="214">
                  <c:v>38.6</c:v>
                </c:pt>
                <c:pt idx="215">
                  <c:v>38.5</c:v>
                </c:pt>
                <c:pt idx="216">
                  <c:v>38.4</c:v>
                </c:pt>
                <c:pt idx="217">
                  <c:v>38.299999999999997</c:v>
                </c:pt>
                <c:pt idx="218">
                  <c:v>38.200000000000003</c:v>
                </c:pt>
                <c:pt idx="219">
                  <c:v>38.1</c:v>
                </c:pt>
                <c:pt idx="220">
                  <c:v>38</c:v>
                </c:pt>
                <c:pt idx="221">
                  <c:v>37.9</c:v>
                </c:pt>
                <c:pt idx="222">
                  <c:v>37.799999999999997</c:v>
                </c:pt>
                <c:pt idx="223">
                  <c:v>37.700000000000003</c:v>
                </c:pt>
                <c:pt idx="224">
                  <c:v>37.6</c:v>
                </c:pt>
                <c:pt idx="225">
                  <c:v>37.5</c:v>
                </c:pt>
                <c:pt idx="226">
                  <c:v>37.4</c:v>
                </c:pt>
                <c:pt idx="227">
                  <c:v>37.299999999999997</c:v>
                </c:pt>
                <c:pt idx="228">
                  <c:v>37.200000000000003</c:v>
                </c:pt>
                <c:pt idx="229">
                  <c:v>37.1</c:v>
                </c:pt>
                <c:pt idx="230">
                  <c:v>37</c:v>
                </c:pt>
                <c:pt idx="231">
                  <c:v>36.9</c:v>
                </c:pt>
                <c:pt idx="232">
                  <c:v>36.799999999999997</c:v>
                </c:pt>
                <c:pt idx="233">
                  <c:v>36.700000000000003</c:v>
                </c:pt>
                <c:pt idx="234">
                  <c:v>36.6</c:v>
                </c:pt>
                <c:pt idx="235">
                  <c:v>36.5</c:v>
                </c:pt>
                <c:pt idx="236">
                  <c:v>36.4</c:v>
                </c:pt>
                <c:pt idx="237">
                  <c:v>36.299999999999997</c:v>
                </c:pt>
                <c:pt idx="238">
                  <c:v>36.200000000000003</c:v>
                </c:pt>
                <c:pt idx="239">
                  <c:v>36.1</c:v>
                </c:pt>
                <c:pt idx="240">
                  <c:v>36</c:v>
                </c:pt>
                <c:pt idx="241">
                  <c:v>35.9</c:v>
                </c:pt>
                <c:pt idx="242">
                  <c:v>35.799999999999997</c:v>
                </c:pt>
                <c:pt idx="243">
                  <c:v>35.700000000000003</c:v>
                </c:pt>
                <c:pt idx="244">
                  <c:v>35.6</c:v>
                </c:pt>
                <c:pt idx="245">
                  <c:v>35.5</c:v>
                </c:pt>
                <c:pt idx="246">
                  <c:v>35.4</c:v>
                </c:pt>
                <c:pt idx="247">
                  <c:v>35.299999999999997</c:v>
                </c:pt>
                <c:pt idx="248">
                  <c:v>35.200000000000003</c:v>
                </c:pt>
                <c:pt idx="249">
                  <c:v>35.1</c:v>
                </c:pt>
                <c:pt idx="250">
                  <c:v>35</c:v>
                </c:pt>
                <c:pt idx="251">
                  <c:v>34.9</c:v>
                </c:pt>
                <c:pt idx="252">
                  <c:v>34.799999999999997</c:v>
                </c:pt>
                <c:pt idx="253">
                  <c:v>34.700000000000003</c:v>
                </c:pt>
                <c:pt idx="254">
                  <c:v>34.6</c:v>
                </c:pt>
                <c:pt idx="255">
                  <c:v>34.5</c:v>
                </c:pt>
                <c:pt idx="256">
                  <c:v>34.4</c:v>
                </c:pt>
                <c:pt idx="257">
                  <c:v>34.299999999999997</c:v>
                </c:pt>
                <c:pt idx="258">
                  <c:v>34.200000000000003</c:v>
                </c:pt>
                <c:pt idx="259">
                  <c:v>34.1</c:v>
                </c:pt>
                <c:pt idx="260">
                  <c:v>34</c:v>
                </c:pt>
                <c:pt idx="261">
                  <c:v>33.9</c:v>
                </c:pt>
                <c:pt idx="262">
                  <c:v>33.799999999999997</c:v>
                </c:pt>
                <c:pt idx="263">
                  <c:v>33.700000000000003</c:v>
                </c:pt>
                <c:pt idx="264">
                  <c:v>33.6</c:v>
                </c:pt>
                <c:pt idx="265">
                  <c:v>33.5</c:v>
                </c:pt>
                <c:pt idx="266">
                  <c:v>33.4</c:v>
                </c:pt>
                <c:pt idx="267">
                  <c:v>33.299999999999997</c:v>
                </c:pt>
                <c:pt idx="268">
                  <c:v>33.200000000000003</c:v>
                </c:pt>
                <c:pt idx="269">
                  <c:v>33.1</c:v>
                </c:pt>
                <c:pt idx="270">
                  <c:v>33</c:v>
                </c:pt>
                <c:pt idx="271">
                  <c:v>32.9</c:v>
                </c:pt>
                <c:pt idx="272">
                  <c:v>32.799999999999997</c:v>
                </c:pt>
                <c:pt idx="273">
                  <c:v>32.700000000000003</c:v>
                </c:pt>
                <c:pt idx="274">
                  <c:v>32.6</c:v>
                </c:pt>
                <c:pt idx="275">
                  <c:v>32.5</c:v>
                </c:pt>
                <c:pt idx="276">
                  <c:v>32.4</c:v>
                </c:pt>
                <c:pt idx="277">
                  <c:v>32.299999999999997</c:v>
                </c:pt>
                <c:pt idx="278">
                  <c:v>32.200000000000003</c:v>
                </c:pt>
                <c:pt idx="279">
                  <c:v>32.1</c:v>
                </c:pt>
                <c:pt idx="280">
                  <c:v>32</c:v>
                </c:pt>
                <c:pt idx="281">
                  <c:v>31.9</c:v>
                </c:pt>
                <c:pt idx="282">
                  <c:v>31.8</c:v>
                </c:pt>
                <c:pt idx="283">
                  <c:v>31.7</c:v>
                </c:pt>
                <c:pt idx="284">
                  <c:v>31.6</c:v>
                </c:pt>
                <c:pt idx="285">
                  <c:v>31.5</c:v>
                </c:pt>
                <c:pt idx="286">
                  <c:v>31.4</c:v>
                </c:pt>
                <c:pt idx="287">
                  <c:v>31.3</c:v>
                </c:pt>
                <c:pt idx="288">
                  <c:v>31.2</c:v>
                </c:pt>
                <c:pt idx="289">
                  <c:v>31.1</c:v>
                </c:pt>
                <c:pt idx="290">
                  <c:v>31</c:v>
                </c:pt>
                <c:pt idx="291">
                  <c:v>30.9</c:v>
                </c:pt>
                <c:pt idx="292">
                  <c:v>30.8</c:v>
                </c:pt>
                <c:pt idx="293">
                  <c:v>30.7</c:v>
                </c:pt>
                <c:pt idx="294">
                  <c:v>30.6</c:v>
                </c:pt>
                <c:pt idx="295">
                  <c:v>30.5</c:v>
                </c:pt>
                <c:pt idx="296">
                  <c:v>30.4</c:v>
                </c:pt>
                <c:pt idx="297">
                  <c:v>30.3</c:v>
                </c:pt>
                <c:pt idx="298">
                  <c:v>30.2</c:v>
                </c:pt>
                <c:pt idx="299">
                  <c:v>30.1</c:v>
                </c:pt>
                <c:pt idx="300">
                  <c:v>30</c:v>
                </c:pt>
                <c:pt idx="301">
                  <c:v>29.9</c:v>
                </c:pt>
                <c:pt idx="302">
                  <c:v>29.8</c:v>
                </c:pt>
                <c:pt idx="303">
                  <c:v>29.7</c:v>
                </c:pt>
                <c:pt idx="304">
                  <c:v>29.6</c:v>
                </c:pt>
                <c:pt idx="305">
                  <c:v>29.5</c:v>
                </c:pt>
                <c:pt idx="306">
                  <c:v>29.4</c:v>
                </c:pt>
                <c:pt idx="307">
                  <c:v>29.3</c:v>
                </c:pt>
                <c:pt idx="308">
                  <c:v>29.2</c:v>
                </c:pt>
                <c:pt idx="309">
                  <c:v>29.1</c:v>
                </c:pt>
                <c:pt idx="310">
                  <c:v>29</c:v>
                </c:pt>
                <c:pt idx="311">
                  <c:v>28.9</c:v>
                </c:pt>
                <c:pt idx="312">
                  <c:v>28.8</c:v>
                </c:pt>
                <c:pt idx="313">
                  <c:v>28.7</c:v>
                </c:pt>
                <c:pt idx="314">
                  <c:v>28.6</c:v>
                </c:pt>
                <c:pt idx="315">
                  <c:v>28.5</c:v>
                </c:pt>
                <c:pt idx="316">
                  <c:v>28.4</c:v>
                </c:pt>
                <c:pt idx="317">
                  <c:v>28.3</c:v>
                </c:pt>
                <c:pt idx="318">
                  <c:v>28.2</c:v>
                </c:pt>
                <c:pt idx="319">
                  <c:v>28.1</c:v>
                </c:pt>
                <c:pt idx="320">
                  <c:v>28</c:v>
                </c:pt>
                <c:pt idx="321">
                  <c:v>27.9</c:v>
                </c:pt>
                <c:pt idx="322">
                  <c:v>27.8</c:v>
                </c:pt>
                <c:pt idx="323">
                  <c:v>27.7</c:v>
                </c:pt>
                <c:pt idx="324">
                  <c:v>27.6</c:v>
                </c:pt>
                <c:pt idx="325">
                  <c:v>27.5</c:v>
                </c:pt>
                <c:pt idx="326">
                  <c:v>27.4</c:v>
                </c:pt>
                <c:pt idx="327">
                  <c:v>27.3</c:v>
                </c:pt>
                <c:pt idx="328">
                  <c:v>27.2</c:v>
                </c:pt>
                <c:pt idx="329">
                  <c:v>27.1</c:v>
                </c:pt>
                <c:pt idx="330">
                  <c:v>27</c:v>
                </c:pt>
                <c:pt idx="331">
                  <c:v>26.9</c:v>
                </c:pt>
                <c:pt idx="332">
                  <c:v>26.8</c:v>
                </c:pt>
                <c:pt idx="333">
                  <c:v>26.7</c:v>
                </c:pt>
                <c:pt idx="334">
                  <c:v>26.6</c:v>
                </c:pt>
                <c:pt idx="335">
                  <c:v>26.5</c:v>
                </c:pt>
                <c:pt idx="336">
                  <c:v>26.4</c:v>
                </c:pt>
                <c:pt idx="337">
                  <c:v>26.3</c:v>
                </c:pt>
                <c:pt idx="338">
                  <c:v>26.2</c:v>
                </c:pt>
                <c:pt idx="339">
                  <c:v>26.1</c:v>
                </c:pt>
                <c:pt idx="340">
                  <c:v>26</c:v>
                </c:pt>
                <c:pt idx="341">
                  <c:v>25.9</c:v>
                </c:pt>
                <c:pt idx="342">
                  <c:v>25.8</c:v>
                </c:pt>
                <c:pt idx="343">
                  <c:v>25.7</c:v>
                </c:pt>
                <c:pt idx="344">
                  <c:v>25.6</c:v>
                </c:pt>
                <c:pt idx="345">
                  <c:v>25.5</c:v>
                </c:pt>
                <c:pt idx="346">
                  <c:v>25.4</c:v>
                </c:pt>
                <c:pt idx="347">
                  <c:v>25.3</c:v>
                </c:pt>
                <c:pt idx="348">
                  <c:v>25.2</c:v>
                </c:pt>
                <c:pt idx="349">
                  <c:v>25.1</c:v>
                </c:pt>
                <c:pt idx="350">
                  <c:v>25</c:v>
                </c:pt>
                <c:pt idx="351">
                  <c:v>24.9</c:v>
                </c:pt>
                <c:pt idx="352">
                  <c:v>24.8</c:v>
                </c:pt>
                <c:pt idx="353">
                  <c:v>24.7</c:v>
                </c:pt>
                <c:pt idx="354">
                  <c:v>24.6</c:v>
                </c:pt>
                <c:pt idx="355">
                  <c:v>24.5</c:v>
                </c:pt>
                <c:pt idx="356">
                  <c:v>24.4</c:v>
                </c:pt>
                <c:pt idx="357">
                  <c:v>24.3</c:v>
                </c:pt>
                <c:pt idx="358">
                  <c:v>24.2</c:v>
                </c:pt>
                <c:pt idx="359">
                  <c:v>24.1</c:v>
                </c:pt>
                <c:pt idx="360">
                  <c:v>24</c:v>
                </c:pt>
                <c:pt idx="361">
                  <c:v>23.9</c:v>
                </c:pt>
                <c:pt idx="362">
                  <c:v>23.8</c:v>
                </c:pt>
                <c:pt idx="363">
                  <c:v>23.7</c:v>
                </c:pt>
                <c:pt idx="364">
                  <c:v>23.6</c:v>
                </c:pt>
                <c:pt idx="365">
                  <c:v>23.5</c:v>
                </c:pt>
                <c:pt idx="366">
                  <c:v>23.4</c:v>
                </c:pt>
                <c:pt idx="367">
                  <c:v>23.3</c:v>
                </c:pt>
                <c:pt idx="368">
                  <c:v>23.2</c:v>
                </c:pt>
                <c:pt idx="369">
                  <c:v>23.1</c:v>
                </c:pt>
                <c:pt idx="370">
                  <c:v>23</c:v>
                </c:pt>
                <c:pt idx="371">
                  <c:v>22.9</c:v>
                </c:pt>
                <c:pt idx="372">
                  <c:v>22.8</c:v>
                </c:pt>
                <c:pt idx="373">
                  <c:v>22.7</c:v>
                </c:pt>
                <c:pt idx="374">
                  <c:v>22.6</c:v>
                </c:pt>
                <c:pt idx="375">
                  <c:v>22.5</c:v>
                </c:pt>
                <c:pt idx="376">
                  <c:v>22.4</c:v>
                </c:pt>
                <c:pt idx="377">
                  <c:v>22.3</c:v>
                </c:pt>
                <c:pt idx="378">
                  <c:v>22.2</c:v>
                </c:pt>
                <c:pt idx="379">
                  <c:v>22.1</c:v>
                </c:pt>
                <c:pt idx="380">
                  <c:v>22</c:v>
                </c:pt>
                <c:pt idx="381">
                  <c:v>21.9</c:v>
                </c:pt>
                <c:pt idx="382">
                  <c:v>21.8</c:v>
                </c:pt>
                <c:pt idx="383">
                  <c:v>21.7</c:v>
                </c:pt>
                <c:pt idx="384">
                  <c:v>21.6</c:v>
                </c:pt>
                <c:pt idx="385">
                  <c:v>21.5</c:v>
                </c:pt>
                <c:pt idx="386">
                  <c:v>21.4</c:v>
                </c:pt>
                <c:pt idx="387">
                  <c:v>21.3</c:v>
                </c:pt>
                <c:pt idx="388">
                  <c:v>21.2</c:v>
                </c:pt>
                <c:pt idx="389">
                  <c:v>21.1</c:v>
                </c:pt>
                <c:pt idx="390">
                  <c:v>21</c:v>
                </c:pt>
                <c:pt idx="391">
                  <c:v>20.9</c:v>
                </c:pt>
                <c:pt idx="392">
                  <c:v>20.8</c:v>
                </c:pt>
                <c:pt idx="393">
                  <c:v>20.7</c:v>
                </c:pt>
                <c:pt idx="394">
                  <c:v>20.6</c:v>
                </c:pt>
                <c:pt idx="395">
                  <c:v>20.5</c:v>
                </c:pt>
                <c:pt idx="396">
                  <c:v>20.399999999999999</c:v>
                </c:pt>
                <c:pt idx="397">
                  <c:v>20.3</c:v>
                </c:pt>
                <c:pt idx="398">
                  <c:v>20.2</c:v>
                </c:pt>
                <c:pt idx="399">
                  <c:v>20.100000000000001</c:v>
                </c:pt>
                <c:pt idx="400">
                  <c:v>20</c:v>
                </c:pt>
                <c:pt idx="401">
                  <c:v>19.899999999999999</c:v>
                </c:pt>
                <c:pt idx="402">
                  <c:v>19.8</c:v>
                </c:pt>
                <c:pt idx="403">
                  <c:v>19.7</c:v>
                </c:pt>
                <c:pt idx="404">
                  <c:v>19.600000000000001</c:v>
                </c:pt>
                <c:pt idx="405">
                  <c:v>19.5</c:v>
                </c:pt>
                <c:pt idx="406">
                  <c:v>19.399999999999999</c:v>
                </c:pt>
                <c:pt idx="407">
                  <c:v>19.3</c:v>
                </c:pt>
                <c:pt idx="408">
                  <c:v>19.2</c:v>
                </c:pt>
                <c:pt idx="409">
                  <c:v>19.100000000000001</c:v>
                </c:pt>
                <c:pt idx="410">
                  <c:v>19</c:v>
                </c:pt>
                <c:pt idx="411">
                  <c:v>18.899999999999999</c:v>
                </c:pt>
                <c:pt idx="412">
                  <c:v>18.8</c:v>
                </c:pt>
                <c:pt idx="413">
                  <c:v>18.7</c:v>
                </c:pt>
                <c:pt idx="414">
                  <c:v>18.600000000000001</c:v>
                </c:pt>
                <c:pt idx="415">
                  <c:v>18.5</c:v>
                </c:pt>
                <c:pt idx="416">
                  <c:v>18.399999999999999</c:v>
                </c:pt>
                <c:pt idx="417">
                  <c:v>18.3</c:v>
                </c:pt>
                <c:pt idx="418">
                  <c:v>18.2</c:v>
                </c:pt>
                <c:pt idx="419">
                  <c:v>18.100000000000001</c:v>
                </c:pt>
                <c:pt idx="420">
                  <c:v>18</c:v>
                </c:pt>
                <c:pt idx="421">
                  <c:v>17.899999999999999</c:v>
                </c:pt>
                <c:pt idx="422">
                  <c:v>17.8</c:v>
                </c:pt>
                <c:pt idx="423">
                  <c:v>17.7</c:v>
                </c:pt>
                <c:pt idx="424">
                  <c:v>17.600000000000001</c:v>
                </c:pt>
                <c:pt idx="425">
                  <c:v>17.5</c:v>
                </c:pt>
                <c:pt idx="426">
                  <c:v>17.399999999999999</c:v>
                </c:pt>
                <c:pt idx="427">
                  <c:v>17.3</c:v>
                </c:pt>
                <c:pt idx="428">
                  <c:v>17.2</c:v>
                </c:pt>
                <c:pt idx="429">
                  <c:v>17.100000000000001</c:v>
                </c:pt>
                <c:pt idx="430">
                  <c:v>17</c:v>
                </c:pt>
              </c:numCache>
            </c:numRef>
          </c:xVal>
          <c:yVal>
            <c:numRef>
              <c:f>Sheet1!$AB$3:$AB$433</c:f>
              <c:numCache>
                <c:formatCode>General</c:formatCode>
                <c:ptCount val="431"/>
                <c:pt idx="0">
                  <c:v>1.7034807790584463E-3</c:v>
                </c:pt>
                <c:pt idx="1">
                  <c:v>6.8139231162328171E-4</c:v>
                </c:pt>
                <c:pt idx="2">
                  <c:v>1.8170461643290336E-3</c:v>
                </c:pt>
                <c:pt idx="3">
                  <c:v>1.6466980864232132E-3</c:v>
                </c:pt>
                <c:pt idx="4">
                  <c:v>1.4195673158819177E-3</c:v>
                </c:pt>
                <c:pt idx="5">
                  <c:v>6.8139231162340271E-4</c:v>
                </c:pt>
                <c:pt idx="6">
                  <c:v>1.1356538527056309E-3</c:v>
                </c:pt>
                <c:pt idx="7">
                  <c:v>2.7823519391288439E-3</c:v>
                </c:pt>
                <c:pt idx="8">
                  <c:v>2.0441769348700871E-3</c:v>
                </c:pt>
                <c:pt idx="9">
                  <c:v>1.2492192379762181E-3</c:v>
                </c:pt>
                <c:pt idx="10">
                  <c:v>7.3817500425863586E-4</c:v>
                </c:pt>
                <c:pt idx="11">
                  <c:v>6.2460961898804857E-4</c:v>
                </c:pt>
                <c:pt idx="12">
                  <c:v>2.1009596275055626E-3</c:v>
                </c:pt>
                <c:pt idx="13">
                  <c:v>1.2492192379762181E-3</c:v>
                </c:pt>
                <c:pt idx="14">
                  <c:v>3.97478848446874E-4</c:v>
                </c:pt>
                <c:pt idx="15">
                  <c:v>7.94957696893869E-4</c:v>
                </c:pt>
                <c:pt idx="16">
                  <c:v>1.6466980864232132E-3</c:v>
                </c:pt>
                <c:pt idx="17">
                  <c:v>1.4195673158820387E-3</c:v>
                </c:pt>
                <c:pt idx="18">
                  <c:v>1.1924365453408641E-3</c:v>
                </c:pt>
                <c:pt idx="19">
                  <c:v>9.0852308216445628E-4</c:v>
                </c:pt>
                <c:pt idx="20">
                  <c:v>1.0220884674350436E-3</c:v>
                </c:pt>
                <c:pt idx="21">
                  <c:v>4.5426154108210709E-4</c:v>
                </c:pt>
                <c:pt idx="22">
                  <c:v>1.1356538527056309E-3</c:v>
                </c:pt>
                <c:pt idx="23">
                  <c:v>1.1924365453408641E-3</c:v>
                </c:pt>
                <c:pt idx="24">
                  <c:v>1.1924365453409851E-3</c:v>
                </c:pt>
                <c:pt idx="25">
                  <c:v>4.5426154108210709E-4</c:v>
                </c:pt>
                <c:pt idx="26">
                  <c:v>1.589915393787859E-3</c:v>
                </c:pt>
                <c:pt idx="27">
                  <c:v>1.3060019306114514E-3</c:v>
                </c:pt>
                <c:pt idx="28">
                  <c:v>1.4763500085172717E-3</c:v>
                </c:pt>
                <c:pt idx="29">
                  <c:v>1.6466980864232132E-3</c:v>
                </c:pt>
                <c:pt idx="30">
                  <c:v>1.1924365453408641E-3</c:v>
                </c:pt>
                <c:pt idx="31">
                  <c:v>1.2492192379760971E-3</c:v>
                </c:pt>
                <c:pt idx="32">
                  <c:v>0</c:v>
                </c:pt>
                <c:pt idx="33">
                  <c:v>1.7034807790569938E-4</c:v>
                </c:pt>
                <c:pt idx="34">
                  <c:v>3.4069615581151981E-4</c:v>
                </c:pt>
                <c:pt idx="35">
                  <c:v>1.533132701152505E-3</c:v>
                </c:pt>
                <c:pt idx="36">
                  <c:v>8.5174038952922314E-4</c:v>
                </c:pt>
                <c:pt idx="37">
                  <c:v>1.1924365453408641E-3</c:v>
                </c:pt>
                <c:pt idx="38">
                  <c:v>7.3817500425863586E-4</c:v>
                </c:pt>
                <c:pt idx="39">
                  <c:v>1.7034807790569938E-4</c:v>
                </c:pt>
                <c:pt idx="40">
                  <c:v>4.5426154108210709E-4</c:v>
                </c:pt>
                <c:pt idx="41">
                  <c:v>6.8139231162340271E-4</c:v>
                </c:pt>
                <c:pt idx="42">
                  <c:v>1.0220884674351646E-3</c:v>
                </c:pt>
                <c:pt idx="43">
                  <c:v>7.3817500425863586E-4</c:v>
                </c:pt>
                <c:pt idx="44">
                  <c:v>6.2460961898804857E-4</c:v>
                </c:pt>
                <c:pt idx="45">
                  <c:v>5.6782692635281543E-4</c:v>
                </c:pt>
                <c:pt idx="46">
                  <c:v>4.5426154108210709E-4</c:v>
                </c:pt>
                <c:pt idx="47">
                  <c:v>2.8391346317628666E-4</c:v>
                </c:pt>
                <c:pt idx="48">
                  <c:v>6.2460961898804857E-4</c:v>
                </c:pt>
                <c:pt idx="49">
                  <c:v>1.0220884674349226E-3</c:v>
                </c:pt>
                <c:pt idx="50">
                  <c:v>2.1009596275054412E-3</c:v>
                </c:pt>
                <c:pt idx="51">
                  <c:v>1.6466980864232132E-3</c:v>
                </c:pt>
                <c:pt idx="52">
                  <c:v>6.2460961898804857E-4</c:v>
                </c:pt>
                <c:pt idx="53">
                  <c:v>1.0788711600701556E-3</c:v>
                </c:pt>
                <c:pt idx="54">
                  <c:v>1.4763500085172717E-3</c:v>
                </c:pt>
                <c:pt idx="55">
                  <c:v>1.3060019306113302E-3</c:v>
                </c:pt>
                <c:pt idx="56">
                  <c:v>1.4763500085172717E-3</c:v>
                </c:pt>
                <c:pt idx="57">
                  <c:v>1.7602634716936795E-3</c:v>
                </c:pt>
                <c:pt idx="58">
                  <c:v>1.8170461643290336E-3</c:v>
                </c:pt>
                <c:pt idx="59">
                  <c:v>1.8170461643290336E-3</c:v>
                </c:pt>
                <c:pt idx="60">
                  <c:v>6.8139231162328171E-4</c:v>
                </c:pt>
                <c:pt idx="61">
                  <c:v>2.1577423201406746E-3</c:v>
                </c:pt>
                <c:pt idx="62">
                  <c:v>1.4195673158820387E-3</c:v>
                </c:pt>
                <c:pt idx="63">
                  <c:v>1.7602634716936795E-3</c:v>
                </c:pt>
                <c:pt idx="64">
                  <c:v>2.0441769348700871E-3</c:v>
                </c:pt>
                <c:pt idx="65">
                  <c:v>1.533132701152505E-3</c:v>
                </c:pt>
                <c:pt idx="66">
                  <c:v>2.6687865538582568E-3</c:v>
                </c:pt>
                <c:pt idx="67">
                  <c:v>2.2713077054112617E-3</c:v>
                </c:pt>
                <c:pt idx="68">
                  <c:v>2.6120038612229028E-3</c:v>
                </c:pt>
                <c:pt idx="69">
                  <c:v>1.7034807790584463E-3</c:v>
                </c:pt>
                <c:pt idx="70">
                  <c:v>2.6120038612229028E-3</c:v>
                </c:pt>
                <c:pt idx="71">
                  <c:v>1.7602634716938005E-3</c:v>
                </c:pt>
                <c:pt idx="72">
                  <c:v>2.6687865538582568E-3</c:v>
                </c:pt>
                <c:pt idx="73">
                  <c:v>2.2713077054112617E-3</c:v>
                </c:pt>
                <c:pt idx="74">
                  <c:v>1.8738288569642668E-3</c:v>
                </c:pt>
                <c:pt idx="75">
                  <c:v>3.7476577139287756E-3</c:v>
                </c:pt>
                <c:pt idx="76">
                  <c:v>3.5773096360228341E-3</c:v>
                </c:pt>
                <c:pt idx="77">
                  <c:v>2.1009596275053202E-3</c:v>
                </c:pt>
                <c:pt idx="78">
                  <c:v>2.9527000170347854E-3</c:v>
                </c:pt>
                <c:pt idx="79">
                  <c:v>3.9180057918344752E-3</c:v>
                </c:pt>
                <c:pt idx="80">
                  <c:v>3.3501788654816595E-3</c:v>
                </c:pt>
                <c:pt idx="81">
                  <c:v>3.3501788654817805E-3</c:v>
                </c:pt>
                <c:pt idx="82">
                  <c:v>4.0315711771050627E-3</c:v>
                </c:pt>
                <c:pt idx="83">
                  <c:v>3.8612230991992417E-3</c:v>
                </c:pt>
                <c:pt idx="84">
                  <c:v>3.5773096360228341E-3</c:v>
                </c:pt>
                <c:pt idx="85">
                  <c:v>3.6908750212935426E-3</c:v>
                </c:pt>
                <c:pt idx="86">
                  <c:v>4.0883538697404163E-3</c:v>
                </c:pt>
                <c:pt idx="87">
                  <c:v>5.5079211856225762E-3</c:v>
                </c:pt>
                <c:pt idx="88">
                  <c:v>4.7129634887284654E-3</c:v>
                </c:pt>
                <c:pt idx="89">
                  <c:v>3.9180057918345957E-3</c:v>
                </c:pt>
                <c:pt idx="90">
                  <c:v>3.7476577139287756E-3</c:v>
                </c:pt>
                <c:pt idx="91">
                  <c:v>4.5426154108227654E-3</c:v>
                </c:pt>
                <c:pt idx="92">
                  <c:v>4.996876951904994E-3</c:v>
                </c:pt>
                <c:pt idx="93">
                  <c:v>4.9400942592696395E-3</c:v>
                </c:pt>
                <c:pt idx="94">
                  <c:v>4.8833115666344065E-3</c:v>
                </c:pt>
                <c:pt idx="95">
                  <c:v>4.769746181363819E-3</c:v>
                </c:pt>
                <c:pt idx="96">
                  <c:v>6.5867923456929735E-3</c:v>
                </c:pt>
                <c:pt idx="97">
                  <c:v>5.8486173414342172E-3</c:v>
                </c:pt>
                <c:pt idx="98">
                  <c:v>6.0189654193400378E-3</c:v>
                </c:pt>
                <c:pt idx="99">
                  <c:v>6.1325308046107458E-3</c:v>
                </c:pt>
                <c:pt idx="100">
                  <c:v>5.6214865708930422E-3</c:v>
                </c:pt>
                <c:pt idx="101">
                  <c:v>5.7918346487988628E-3</c:v>
                </c:pt>
                <c:pt idx="102">
                  <c:v>6.3028788825164449E-3</c:v>
                </c:pt>
                <c:pt idx="103">
                  <c:v>6.4164442677870324E-3</c:v>
                </c:pt>
                <c:pt idx="104">
                  <c:v>6.4732269604223869E-3</c:v>
                </c:pt>
                <c:pt idx="105">
                  <c:v>7.2114019646810227E-3</c:v>
                </c:pt>
                <c:pt idx="106">
                  <c:v>9.0852308216455308E-3</c:v>
                </c:pt>
                <c:pt idx="107">
                  <c:v>7.3249673499516102E-3</c:v>
                </c:pt>
                <c:pt idx="108">
                  <c:v>8.2334904321161879E-3</c:v>
                </c:pt>
                <c:pt idx="109">
                  <c:v>9.1987962069159969E-3</c:v>
                </c:pt>
                <c:pt idx="110">
                  <c:v>8.4606212026572414E-3</c:v>
                </c:pt>
                <c:pt idx="111">
                  <c:v>7.949576968939779E-3</c:v>
                </c:pt>
                <c:pt idx="112">
                  <c:v>8.9148827437395897E-3</c:v>
                </c:pt>
                <c:pt idx="113">
                  <c:v>9.596275055363113E-3</c:v>
                </c:pt>
                <c:pt idx="114">
                  <c:v>1.0277667366986395E-2</c:v>
                </c:pt>
                <c:pt idx="115">
                  <c:v>1.0448015444892336E-2</c:v>
                </c:pt>
                <c:pt idx="116">
                  <c:v>1.0220884674351163E-2</c:v>
                </c:pt>
                <c:pt idx="117">
                  <c:v>1.0788711600704099E-2</c:v>
                </c:pt>
                <c:pt idx="118">
                  <c:v>1.0959059678609799E-2</c:v>
                </c:pt>
                <c:pt idx="119">
                  <c:v>1.1129407756515861E-2</c:v>
                </c:pt>
                <c:pt idx="120">
                  <c:v>1.0845494293339333E-2</c:v>
                </c:pt>
                <c:pt idx="121">
                  <c:v>1.2719323150303599E-2</c:v>
                </c:pt>
                <c:pt idx="122">
                  <c:v>1.1356538527056915E-2</c:v>
                </c:pt>
                <c:pt idx="123">
                  <c:v>1.1981148146045085E-2</c:v>
                </c:pt>
                <c:pt idx="124">
                  <c:v>1.2492192379762545E-2</c:v>
                </c:pt>
                <c:pt idx="125">
                  <c:v>1.3457498154562356E-2</c:v>
                </c:pt>
                <c:pt idx="126">
                  <c:v>1.334393276929189E-2</c:v>
                </c:pt>
                <c:pt idx="127">
                  <c:v>1.4366021236726933E-2</c:v>
                </c:pt>
                <c:pt idx="128">
                  <c:v>1.4366021236726933E-2</c:v>
                </c:pt>
                <c:pt idx="129">
                  <c:v>1.4422803929362286E-2</c:v>
                </c:pt>
                <c:pt idx="130">
                  <c:v>1.4990630855715103E-2</c:v>
                </c:pt>
                <c:pt idx="131">
                  <c:v>1.510419624098569E-2</c:v>
                </c:pt>
                <c:pt idx="132">
                  <c:v>1.5388109704162097E-2</c:v>
                </c:pt>
                <c:pt idx="133">
                  <c:v>1.6239850093691322E-2</c:v>
                </c:pt>
                <c:pt idx="134">
                  <c:v>1.7148373175855897E-2</c:v>
                </c:pt>
                <c:pt idx="135">
                  <c:v>1.8908636647549697E-2</c:v>
                </c:pt>
                <c:pt idx="136">
                  <c:v>1.7659417409573479E-2</c:v>
                </c:pt>
                <c:pt idx="137">
                  <c:v>2.0157855885525915E-2</c:v>
                </c:pt>
                <c:pt idx="138">
                  <c:v>1.9873942422349508E-2</c:v>
                </c:pt>
                <c:pt idx="139">
                  <c:v>1.9703594344443808E-2</c:v>
                </c:pt>
                <c:pt idx="140">
                  <c:v>1.987394242234963E-2</c:v>
                </c:pt>
                <c:pt idx="141">
                  <c:v>2.1066378967690615E-2</c:v>
                </c:pt>
                <c:pt idx="142">
                  <c:v>2.0782465504514208E-2</c:v>
                </c:pt>
                <c:pt idx="143">
                  <c:v>2.1974902049855072E-2</c:v>
                </c:pt>
                <c:pt idx="144">
                  <c:v>2.3224121287831412E-2</c:v>
                </c:pt>
                <c:pt idx="145">
                  <c:v>2.3110555902560823E-2</c:v>
                </c:pt>
                <c:pt idx="146">
                  <c:v>2.4075861677360633E-2</c:v>
                </c:pt>
                <c:pt idx="147">
                  <c:v>2.3167338595196055E-2</c:v>
                </c:pt>
                <c:pt idx="148">
                  <c:v>2.3905513599454812E-2</c:v>
                </c:pt>
                <c:pt idx="149">
                  <c:v>2.4586905911078216E-2</c:v>
                </c:pt>
                <c:pt idx="150">
                  <c:v>2.5211515530066266E-2</c:v>
                </c:pt>
                <c:pt idx="151">
                  <c:v>2.6063255919595487E-2</c:v>
                </c:pt>
                <c:pt idx="152">
                  <c:v>2.7596388620748234E-2</c:v>
                </c:pt>
                <c:pt idx="153">
                  <c:v>2.8220998239736526E-2</c:v>
                </c:pt>
                <c:pt idx="154">
                  <c:v>2.8845607858724573E-2</c:v>
                </c:pt>
                <c:pt idx="155">
                  <c:v>2.844812901027758E-2</c:v>
                </c:pt>
                <c:pt idx="156">
                  <c:v>2.9299869399806923E-2</c:v>
                </c:pt>
                <c:pt idx="157">
                  <c:v>2.9527000170347976E-2</c:v>
                </c:pt>
                <c:pt idx="158">
                  <c:v>3.0265175174606612E-2</c:v>
                </c:pt>
                <c:pt idx="159">
                  <c:v>3.0946567486230137E-2</c:v>
                </c:pt>
                <c:pt idx="160">
                  <c:v>3.1230480949406423E-2</c:v>
                </c:pt>
                <c:pt idx="161">
                  <c:v>3.2593265572653352E-2</c:v>
                </c:pt>
                <c:pt idx="162">
                  <c:v>3.2763613650559291E-2</c:v>
                </c:pt>
                <c:pt idx="163">
                  <c:v>3.344500596218257E-2</c:v>
                </c:pt>
                <c:pt idx="164">
                  <c:v>3.418318096644133E-2</c:v>
                </c:pt>
                <c:pt idx="165">
                  <c:v>3.5659530974958845E-2</c:v>
                </c:pt>
                <c:pt idx="166">
                  <c:v>3.605700982340572E-2</c:v>
                </c:pt>
                <c:pt idx="167">
                  <c:v>3.594344443813513E-2</c:v>
                </c:pt>
                <c:pt idx="168">
                  <c:v>3.6738402135029241E-2</c:v>
                </c:pt>
                <c:pt idx="169">
                  <c:v>3.7590142524558466E-2</c:v>
                </c:pt>
                <c:pt idx="170">
                  <c:v>3.815796945091128E-2</c:v>
                </c:pt>
                <c:pt idx="171">
                  <c:v>3.9747884844699141E-2</c:v>
                </c:pt>
                <c:pt idx="172">
                  <c:v>3.9861450229969723E-2</c:v>
                </c:pt>
                <c:pt idx="173">
                  <c:v>4.0258929078416841E-2</c:v>
                </c:pt>
                <c:pt idx="174">
                  <c:v>4.0656407926863834E-2</c:v>
                </c:pt>
                <c:pt idx="175">
                  <c:v>4.2303106013287052E-2</c:v>
                </c:pt>
                <c:pt idx="176">
                  <c:v>4.2189540628016581E-2</c:v>
                </c:pt>
                <c:pt idx="177">
                  <c:v>4.2984498324910331E-2</c:v>
                </c:pt>
                <c:pt idx="178">
                  <c:v>4.3949804099710263E-2</c:v>
                </c:pt>
                <c:pt idx="179">
                  <c:v>4.4915109874510195E-2</c:v>
                </c:pt>
                <c:pt idx="180">
                  <c:v>4.5596502186133599E-2</c:v>
                </c:pt>
                <c:pt idx="181">
                  <c:v>4.5993981034580592E-2</c:v>
                </c:pt>
                <c:pt idx="182">
                  <c:v>4.6902504116745174E-2</c:v>
                </c:pt>
                <c:pt idx="183">
                  <c:v>4.7640679121003809E-2</c:v>
                </c:pt>
                <c:pt idx="184">
                  <c:v>4.8322071432627206E-2</c:v>
                </c:pt>
                <c:pt idx="185">
                  <c:v>4.928737720742702E-2</c:v>
                </c:pt>
                <c:pt idx="186">
                  <c:v>4.940094259269761E-2</c:v>
                </c:pt>
                <c:pt idx="187">
                  <c:v>5.0650161830673945E-2</c:v>
                </c:pt>
                <c:pt idx="188">
                  <c:v>5.0990857986485588E-2</c:v>
                </c:pt>
                <c:pt idx="189">
                  <c:v>5.1388336834932581E-2</c:v>
                </c:pt>
                <c:pt idx="190">
                  <c:v>5.2410425302367745E-2</c:v>
                </c:pt>
                <c:pt idx="191">
                  <c:v>5.3546079155073374E-2</c:v>
                </c:pt>
                <c:pt idx="192">
                  <c:v>5.3091817613991149E-2</c:v>
                </c:pt>
                <c:pt idx="193">
                  <c:v>5.3659644540343963E-2</c:v>
                </c:pt>
                <c:pt idx="194">
                  <c:v>5.428425415933201E-2</c:v>
                </c:pt>
                <c:pt idx="195">
                  <c:v>5.8088694565896264E-2</c:v>
                </c:pt>
                <c:pt idx="196">
                  <c:v>5.6725909942649339E-2</c:v>
                </c:pt>
                <c:pt idx="197">
                  <c:v>5.6498779172108285E-2</c:v>
                </c:pt>
                <c:pt idx="198">
                  <c:v>5.7009823405825867E-2</c:v>
                </c:pt>
                <c:pt idx="199">
                  <c:v>5.7520867639543449E-2</c:v>
                </c:pt>
                <c:pt idx="200">
                  <c:v>5.0763727215944535E-2</c:v>
                </c:pt>
                <c:pt idx="201">
                  <c:v>5.8656521492249078E-2</c:v>
                </c:pt>
                <c:pt idx="202">
                  <c:v>5.9451479189143071E-2</c:v>
                </c:pt>
                <c:pt idx="203">
                  <c:v>6.0416784963942878E-2</c:v>
                </c:pt>
                <c:pt idx="204">
                  <c:v>6.138209073874281E-2</c:v>
                </c:pt>
                <c:pt idx="205">
                  <c:v>6.1211742660836989E-2</c:v>
                </c:pt>
                <c:pt idx="206">
                  <c:v>6.1609221509283864E-2</c:v>
                </c:pt>
                <c:pt idx="207">
                  <c:v>6.2006700357730857E-2</c:v>
                </c:pt>
                <c:pt idx="208">
                  <c:v>6.2972006132530789E-2</c:v>
                </c:pt>
                <c:pt idx="209">
                  <c:v>6.3823746522059896E-2</c:v>
                </c:pt>
                <c:pt idx="210">
                  <c:v>6.4391573448412953E-2</c:v>
                </c:pt>
                <c:pt idx="211">
                  <c:v>6.4618704218954007E-2</c:v>
                </c:pt>
                <c:pt idx="212">
                  <c:v>6.5527227301118582E-2</c:v>
                </c:pt>
                <c:pt idx="213">
                  <c:v>6.6208619612741978E-2</c:v>
                </c:pt>
                <c:pt idx="214">
                  <c:v>6.67764465390948E-2</c:v>
                </c:pt>
                <c:pt idx="215">
                  <c:v>6.7741752313894732E-2</c:v>
                </c:pt>
                <c:pt idx="216">
                  <c:v>6.7344273465447621E-2</c:v>
                </c:pt>
                <c:pt idx="217">
                  <c:v>6.9445233092953182E-2</c:v>
                </c:pt>
                <c:pt idx="218">
                  <c:v>6.9785929248764936E-2</c:v>
                </c:pt>
                <c:pt idx="219">
                  <c:v>7.0013060019305989E-2</c:v>
                </c:pt>
                <c:pt idx="220">
                  <c:v>6.9842711941400168E-2</c:v>
                </c:pt>
                <c:pt idx="221">
                  <c:v>7.1148713872011743E-2</c:v>
                </c:pt>
                <c:pt idx="222">
                  <c:v>7.1319061949917689E-2</c:v>
                </c:pt>
                <c:pt idx="223">
                  <c:v>7.2000454261540975E-2</c:v>
                </c:pt>
                <c:pt idx="224">
                  <c:v>7.2568281187893907E-2</c:v>
                </c:pt>
                <c:pt idx="225">
                  <c:v>7.3874283118505357E-2</c:v>
                </c:pt>
                <c:pt idx="226">
                  <c:v>7.3703935040599536E-2</c:v>
                </c:pt>
                <c:pt idx="227">
                  <c:v>7.4669240815399468E-2</c:v>
                </c:pt>
                <c:pt idx="228">
                  <c:v>7.5237067741752164E-2</c:v>
                </c:pt>
                <c:pt idx="229">
                  <c:v>7.5861677360740329E-2</c:v>
                </c:pt>
                <c:pt idx="230">
                  <c:v>7.8700811992504532E-2</c:v>
                </c:pt>
                <c:pt idx="231">
                  <c:v>7.7394810061892957E-2</c:v>
                </c:pt>
                <c:pt idx="232">
                  <c:v>7.8246550451422175E-2</c:v>
                </c:pt>
                <c:pt idx="233">
                  <c:v>7.8757594685139765E-2</c:v>
                </c:pt>
                <c:pt idx="234">
                  <c:v>7.926863891885734E-2</c:v>
                </c:pt>
                <c:pt idx="235">
                  <c:v>8.0404292771563218E-2</c:v>
                </c:pt>
                <c:pt idx="236">
                  <c:v>8.0801771620010093E-2</c:v>
                </c:pt>
                <c:pt idx="237">
                  <c:v>8.1256033161092436E-2</c:v>
                </c:pt>
                <c:pt idx="238">
                  <c:v>8.2448469706433547E-2</c:v>
                </c:pt>
                <c:pt idx="239">
                  <c:v>8.3640906251774408E-2</c:v>
                </c:pt>
                <c:pt idx="240">
                  <c:v>8.449264664130364E-2</c:v>
                </c:pt>
                <c:pt idx="241">
                  <c:v>8.3924819714950818E-2</c:v>
                </c:pt>
                <c:pt idx="242">
                  <c:v>8.3981602407586051E-2</c:v>
                </c:pt>
                <c:pt idx="243">
                  <c:v>8.5060473567656447E-2</c:v>
                </c:pt>
                <c:pt idx="244">
                  <c:v>8.6082562035091612E-2</c:v>
                </c:pt>
                <c:pt idx="245">
                  <c:v>8.6536823576173844E-2</c:v>
                </c:pt>
                <c:pt idx="246">
                  <c:v>8.7331781273067718E-2</c:v>
                </c:pt>
                <c:pt idx="247">
                  <c:v>8.801317358469124E-2</c:v>
                </c:pt>
                <c:pt idx="248">
                  <c:v>8.8467435125773708E-2</c:v>
                </c:pt>
                <c:pt idx="249">
                  <c:v>8.9262392822667458E-2</c:v>
                </c:pt>
                <c:pt idx="250">
                  <c:v>9.2101527454431897E-2</c:v>
                </c:pt>
                <c:pt idx="251">
                  <c:v>9.0738742831184965E-2</c:v>
                </c:pt>
                <c:pt idx="252">
                  <c:v>9.1420135142808376E-2</c:v>
                </c:pt>
                <c:pt idx="253">
                  <c:v>9.2385440917608183E-2</c:v>
                </c:pt>
                <c:pt idx="254">
                  <c:v>9.3464312077678705E-2</c:v>
                </c:pt>
                <c:pt idx="255">
                  <c:v>9.4429617852478387E-2</c:v>
                </c:pt>
                <c:pt idx="256">
                  <c:v>9.5905967860995908E-2</c:v>
                </c:pt>
                <c:pt idx="257">
                  <c:v>9.607631593890173E-2</c:v>
                </c:pt>
                <c:pt idx="258">
                  <c:v>9.7041621713701648E-2</c:v>
                </c:pt>
                <c:pt idx="259">
                  <c:v>9.8006927488501469E-2</c:v>
                </c:pt>
                <c:pt idx="260">
                  <c:v>9.8972233263301151E-2</c:v>
                </c:pt>
                <c:pt idx="261">
                  <c:v>0.10095962750553625</c:v>
                </c:pt>
                <c:pt idx="262">
                  <c:v>0.10067571404235984</c:v>
                </c:pt>
                <c:pt idx="263">
                  <c:v>0.10175458520243025</c:v>
                </c:pt>
                <c:pt idx="264">
                  <c:v>0.10289023905513599</c:v>
                </c:pt>
                <c:pt idx="265">
                  <c:v>0.10453693714155921</c:v>
                </c:pt>
                <c:pt idx="266">
                  <c:v>0.10527511214581785</c:v>
                </c:pt>
                <c:pt idx="267">
                  <c:v>0.10652433138379418</c:v>
                </c:pt>
                <c:pt idx="268">
                  <c:v>0.10811424677758216</c:v>
                </c:pt>
                <c:pt idx="269">
                  <c:v>0.1096473794787349</c:v>
                </c:pt>
                <c:pt idx="270">
                  <c:v>0.11078303333144054</c:v>
                </c:pt>
                <c:pt idx="271">
                  <c:v>0.11367895065584009</c:v>
                </c:pt>
                <c:pt idx="272">
                  <c:v>0.11873261030038045</c:v>
                </c:pt>
                <c:pt idx="273">
                  <c:v>0.12202600647322687</c:v>
                </c:pt>
                <c:pt idx="274">
                  <c:v>0.12520583726080284</c:v>
                </c:pt>
                <c:pt idx="275">
                  <c:v>0.13111123729487251</c:v>
                </c:pt>
                <c:pt idx="276">
                  <c:v>0.14002612003861223</c:v>
                </c:pt>
                <c:pt idx="277">
                  <c:v>0.16001362784623233</c:v>
                </c:pt>
                <c:pt idx="278">
                  <c:v>0.17290329907444199</c:v>
                </c:pt>
                <c:pt idx="279">
                  <c:v>0.18590653568792223</c:v>
                </c:pt>
                <c:pt idx="280">
                  <c:v>0.2058372608029071</c:v>
                </c:pt>
                <c:pt idx="281">
                  <c:v>0.23190051672250284</c:v>
                </c:pt>
                <c:pt idx="282">
                  <c:v>0.26063255919595707</c:v>
                </c:pt>
                <c:pt idx="283">
                  <c:v>0.30003974788484467</c:v>
                </c:pt>
                <c:pt idx="284">
                  <c:v>0.33990119811481451</c:v>
                </c:pt>
                <c:pt idx="285">
                  <c:v>0.38135256373857246</c:v>
                </c:pt>
                <c:pt idx="286">
                  <c:v>0.42683550053943559</c:v>
                </c:pt>
                <c:pt idx="287">
                  <c:v>0.46277894497757061</c:v>
                </c:pt>
                <c:pt idx="288">
                  <c:v>0.49985804326841171</c:v>
                </c:pt>
                <c:pt idx="289">
                  <c:v>0.54551132814718084</c:v>
                </c:pt>
                <c:pt idx="290">
                  <c:v>0.59281131111237306</c:v>
                </c:pt>
                <c:pt idx="291">
                  <c:v>0.6261427516892849</c:v>
                </c:pt>
                <c:pt idx="292">
                  <c:v>0.65601044801544495</c:v>
                </c:pt>
                <c:pt idx="293">
                  <c:v>0.68650275396059268</c:v>
                </c:pt>
                <c:pt idx="294">
                  <c:v>0.71182783487592971</c:v>
                </c:pt>
                <c:pt idx="295">
                  <c:v>0.73755039463971406</c:v>
                </c:pt>
                <c:pt idx="296">
                  <c:v>0.75986599284538048</c:v>
                </c:pt>
                <c:pt idx="297">
                  <c:v>0.77553801601271932</c:v>
                </c:pt>
                <c:pt idx="298">
                  <c:v>0.79138038725796367</c:v>
                </c:pt>
                <c:pt idx="299">
                  <c:v>0.8002384873090681</c:v>
                </c:pt>
                <c:pt idx="300">
                  <c:v>0.80932371813071358</c:v>
                </c:pt>
                <c:pt idx="301">
                  <c:v>0.82249730282209976</c:v>
                </c:pt>
                <c:pt idx="302">
                  <c:v>0.82743739708136965</c:v>
                </c:pt>
                <c:pt idx="303">
                  <c:v>0.83232070864800434</c:v>
                </c:pt>
                <c:pt idx="304">
                  <c:v>0.83794219521889723</c:v>
                </c:pt>
                <c:pt idx="305">
                  <c:v>0.8436772471750611</c:v>
                </c:pt>
                <c:pt idx="306">
                  <c:v>0.8505479529839306</c:v>
                </c:pt>
                <c:pt idx="307">
                  <c:v>0.85418204531258868</c:v>
                </c:pt>
                <c:pt idx="308">
                  <c:v>0.85781613764124676</c:v>
                </c:pt>
                <c:pt idx="309">
                  <c:v>0.86167736074044643</c:v>
                </c:pt>
                <c:pt idx="310">
                  <c:v>0.86553858383964599</c:v>
                </c:pt>
                <c:pt idx="311">
                  <c:v>0.87098972233263294</c:v>
                </c:pt>
                <c:pt idx="312">
                  <c:v>0.87314746465277371</c:v>
                </c:pt>
                <c:pt idx="313">
                  <c:v>0.87530520697291447</c:v>
                </c:pt>
                <c:pt idx="314">
                  <c:v>0.8795071262279256</c:v>
                </c:pt>
                <c:pt idx="315">
                  <c:v>0.88365226279030151</c:v>
                </c:pt>
                <c:pt idx="316">
                  <c:v>0.88478791664300738</c:v>
                </c:pt>
                <c:pt idx="317">
                  <c:v>0.88700244165578346</c:v>
                </c:pt>
                <c:pt idx="318">
                  <c:v>0.88921696666855943</c:v>
                </c:pt>
                <c:pt idx="319">
                  <c:v>0.89171540514451186</c:v>
                </c:pt>
                <c:pt idx="320">
                  <c:v>0.89415706092782932</c:v>
                </c:pt>
                <c:pt idx="321">
                  <c:v>0.89654193401851112</c:v>
                </c:pt>
                <c:pt idx="322">
                  <c:v>0.90011924365453388</c:v>
                </c:pt>
                <c:pt idx="323">
                  <c:v>0.9036965532905572</c:v>
                </c:pt>
                <c:pt idx="324">
                  <c:v>0.90432116290954501</c:v>
                </c:pt>
                <c:pt idx="325">
                  <c:v>0.90494577252853337</c:v>
                </c:pt>
                <c:pt idx="326">
                  <c:v>0.90914769178354449</c:v>
                </c:pt>
                <c:pt idx="327">
                  <c:v>0.91130543410368525</c:v>
                </c:pt>
                <c:pt idx="328">
                  <c:v>0.91351995911646122</c:v>
                </c:pt>
                <c:pt idx="329">
                  <c:v>0.91374708988700248</c:v>
                </c:pt>
                <c:pt idx="330">
                  <c:v>0.91403100335017884</c:v>
                </c:pt>
                <c:pt idx="331">
                  <c:v>0.91459883027653166</c:v>
                </c:pt>
                <c:pt idx="332">
                  <c:v>0.91647265913349585</c:v>
                </c:pt>
                <c:pt idx="333">
                  <c:v>0.91834648799046048</c:v>
                </c:pt>
                <c:pt idx="334">
                  <c:v>0.92016353415478958</c:v>
                </c:pt>
                <c:pt idx="335">
                  <c:v>0.92192379762648347</c:v>
                </c:pt>
                <c:pt idx="336">
                  <c:v>0.92175344954857785</c:v>
                </c:pt>
                <c:pt idx="337">
                  <c:v>0.92328658224973037</c:v>
                </c:pt>
                <c:pt idx="338">
                  <c:v>0.92493328033615374</c:v>
                </c:pt>
                <c:pt idx="339">
                  <c:v>0.9266367611152122</c:v>
                </c:pt>
                <c:pt idx="340">
                  <c:v>0.92816989381636494</c:v>
                </c:pt>
                <c:pt idx="341">
                  <c:v>0.92975980921015267</c:v>
                </c:pt>
                <c:pt idx="342">
                  <c:v>0.93072511498495269</c:v>
                </c:pt>
                <c:pt idx="343">
                  <c:v>0.9316336380671173</c:v>
                </c:pt>
                <c:pt idx="344">
                  <c:v>0.93265572653455231</c:v>
                </c:pt>
                <c:pt idx="345">
                  <c:v>0.93356424961671691</c:v>
                </c:pt>
                <c:pt idx="346">
                  <c:v>0.93748225540855146</c:v>
                </c:pt>
                <c:pt idx="347">
                  <c:v>0.93719834194537499</c:v>
                </c:pt>
                <c:pt idx="348">
                  <c:v>0.93685764578956343</c:v>
                </c:pt>
                <c:pt idx="349">
                  <c:v>0.93793651694963376</c:v>
                </c:pt>
                <c:pt idx="350">
                  <c:v>0.93975356311396319</c:v>
                </c:pt>
                <c:pt idx="351">
                  <c:v>0.93963999772869222</c:v>
                </c:pt>
                <c:pt idx="352">
                  <c:v>0.94060530350349214</c:v>
                </c:pt>
                <c:pt idx="353">
                  <c:v>0.94157060927829184</c:v>
                </c:pt>
                <c:pt idx="354">
                  <c:v>0.94276304582363291</c:v>
                </c:pt>
                <c:pt idx="355">
                  <c:v>0.94395548236897386</c:v>
                </c:pt>
                <c:pt idx="356">
                  <c:v>0.94435296121742118</c:v>
                </c:pt>
                <c:pt idx="357">
                  <c:v>0.9458860939185737</c:v>
                </c:pt>
                <c:pt idx="358">
                  <c:v>0.94793027085344372</c:v>
                </c:pt>
                <c:pt idx="359">
                  <c:v>0.9483277497018906</c:v>
                </c:pt>
                <c:pt idx="360">
                  <c:v>0.94866844585770249</c:v>
                </c:pt>
                <c:pt idx="361">
                  <c:v>0.94917949009142011</c:v>
                </c:pt>
                <c:pt idx="362">
                  <c:v>0.95003123048094928</c:v>
                </c:pt>
                <c:pt idx="363">
                  <c:v>0.95082618817784337</c:v>
                </c:pt>
                <c:pt idx="364">
                  <c:v>0.9533246266537958</c:v>
                </c:pt>
                <c:pt idx="365">
                  <c:v>0.95582306512974868</c:v>
                </c:pt>
                <c:pt idx="366">
                  <c:v>0.95888933053205372</c:v>
                </c:pt>
                <c:pt idx="367">
                  <c:v>0.96008176707739501</c:v>
                </c:pt>
                <c:pt idx="368">
                  <c:v>0.96127420362273586</c:v>
                </c:pt>
                <c:pt idx="369">
                  <c:v>0.95945715745840676</c:v>
                </c:pt>
                <c:pt idx="370">
                  <c:v>0.95764011129407733</c:v>
                </c:pt>
                <c:pt idx="371">
                  <c:v>0.95991141899948884</c:v>
                </c:pt>
                <c:pt idx="372">
                  <c:v>0.96064959400374783</c:v>
                </c:pt>
                <c:pt idx="373">
                  <c:v>0.96133098631537117</c:v>
                </c:pt>
                <c:pt idx="374">
                  <c:v>0.961160638237465</c:v>
                </c:pt>
                <c:pt idx="375">
                  <c:v>0.96087672477428876</c:v>
                </c:pt>
                <c:pt idx="376">
                  <c:v>0.96246664016807704</c:v>
                </c:pt>
                <c:pt idx="377">
                  <c:v>0.96541934018511133</c:v>
                </c:pt>
                <c:pt idx="378">
                  <c:v>0.96848560558741681</c:v>
                </c:pt>
                <c:pt idx="379">
                  <c:v>0.96683890750099388</c:v>
                </c:pt>
                <c:pt idx="380">
                  <c:v>0.9651354267219352</c:v>
                </c:pt>
                <c:pt idx="381">
                  <c:v>0.96666855942308794</c:v>
                </c:pt>
                <c:pt idx="382">
                  <c:v>0.9675770825052521</c:v>
                </c:pt>
                <c:pt idx="383">
                  <c:v>0.96848560558741725</c:v>
                </c:pt>
                <c:pt idx="384">
                  <c:v>0.9684288228947816</c:v>
                </c:pt>
                <c:pt idx="385">
                  <c:v>0.9684288228947816</c:v>
                </c:pt>
                <c:pt idx="386">
                  <c:v>0.97155187098972229</c:v>
                </c:pt>
                <c:pt idx="387">
                  <c:v>0.97149508829708708</c:v>
                </c:pt>
                <c:pt idx="388">
                  <c:v>0.97143830560445188</c:v>
                </c:pt>
                <c:pt idx="389">
                  <c:v>0.97189256714553418</c:v>
                </c:pt>
                <c:pt idx="390">
                  <c:v>0.97223326330134585</c:v>
                </c:pt>
                <c:pt idx="391">
                  <c:v>0.97353926523195744</c:v>
                </c:pt>
                <c:pt idx="392">
                  <c:v>0.97410709215831026</c:v>
                </c:pt>
                <c:pt idx="393">
                  <c:v>0.97473170177729829</c:v>
                </c:pt>
                <c:pt idx="394">
                  <c:v>0.97535631139628631</c:v>
                </c:pt>
                <c:pt idx="395">
                  <c:v>0.97586735563000393</c:v>
                </c:pt>
                <c:pt idx="396">
                  <c:v>0.9766055306342627</c:v>
                </c:pt>
                <c:pt idx="397">
                  <c:v>0.9780818806427799</c:v>
                </c:pt>
                <c:pt idx="398">
                  <c:v>0.97955823065129766</c:v>
                </c:pt>
                <c:pt idx="399">
                  <c:v>0.98080744988927382</c:v>
                </c:pt>
                <c:pt idx="400">
                  <c:v>0.98217023451252061</c:v>
                </c:pt>
                <c:pt idx="401">
                  <c:v>0.98319232297995574</c:v>
                </c:pt>
                <c:pt idx="402">
                  <c:v>0.98347623644313242</c:v>
                </c:pt>
                <c:pt idx="403">
                  <c:v>0.98376014990630856</c:v>
                </c:pt>
                <c:pt idx="404">
                  <c:v>0.98438475952529658</c:v>
                </c:pt>
                <c:pt idx="405">
                  <c:v>0.98512293452955535</c:v>
                </c:pt>
                <c:pt idx="406">
                  <c:v>0.98779172108341395</c:v>
                </c:pt>
                <c:pt idx="407">
                  <c:v>0.98676963261597839</c:v>
                </c:pt>
                <c:pt idx="408">
                  <c:v>0.98580432684117891</c:v>
                </c:pt>
                <c:pt idx="409">
                  <c:v>0.98603145761172006</c:v>
                </c:pt>
                <c:pt idx="410">
                  <c:v>0.98642893646016694</c:v>
                </c:pt>
                <c:pt idx="411">
                  <c:v>0.98745102492760206</c:v>
                </c:pt>
                <c:pt idx="412">
                  <c:v>0.98949520186247242</c:v>
                </c:pt>
                <c:pt idx="413">
                  <c:v>0.99091476917835475</c:v>
                </c:pt>
                <c:pt idx="414">
                  <c:v>0.99063085571517784</c:v>
                </c:pt>
                <c:pt idx="415">
                  <c:v>0.99034694225200171</c:v>
                </c:pt>
                <c:pt idx="416">
                  <c:v>0.99063085571517806</c:v>
                </c:pt>
                <c:pt idx="417">
                  <c:v>0.9921072057236956</c:v>
                </c:pt>
                <c:pt idx="418">
                  <c:v>0.99346999034694239</c:v>
                </c:pt>
                <c:pt idx="419">
                  <c:v>0.99329964226903644</c:v>
                </c:pt>
                <c:pt idx="420">
                  <c:v>0.99312929419113027</c:v>
                </c:pt>
                <c:pt idx="421">
                  <c:v>0.99312929419113027</c:v>
                </c:pt>
                <c:pt idx="422">
                  <c:v>0.99426494804383636</c:v>
                </c:pt>
                <c:pt idx="423">
                  <c:v>0.99551416728181275</c:v>
                </c:pt>
                <c:pt idx="424">
                  <c:v>0.99585486343762408</c:v>
                </c:pt>
                <c:pt idx="425">
                  <c:v>0.99619555959343575</c:v>
                </c:pt>
                <c:pt idx="426">
                  <c:v>0.99670660382715359</c:v>
                </c:pt>
                <c:pt idx="427">
                  <c:v>0.99835330191357707</c:v>
                </c:pt>
                <c:pt idx="428">
                  <c:v>1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6333824"/>
        <c:axId val="36334400"/>
      </c:scatterChart>
      <c:valAx>
        <c:axId val="36333824"/>
        <c:scaling>
          <c:orientation val="minMax"/>
          <c:max val="50"/>
          <c:min val="15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GB"/>
                  <a:t>Temperature/ </a:t>
                </a:r>
                <a:r>
                  <a:rPr lang="en-GB" baseline="30000"/>
                  <a:t>o</a:t>
                </a:r>
                <a:r>
                  <a:rPr lang="en-GB" baseline="0"/>
                  <a:t>C</a:t>
                </a:r>
                <a:endParaRPr lang="en-GB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36334400"/>
        <c:crosses val="autoZero"/>
        <c:crossBetween val="midCat"/>
      </c:valAx>
      <c:valAx>
        <c:axId val="36334400"/>
        <c:scaling>
          <c:orientation val="minMax"/>
          <c:max val="1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GB"/>
                  <a:t>Normalised Transmittance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36333824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43333333333333335"/>
          <c:y val="0.40239391951006126"/>
          <c:w val="0.30722724957887726"/>
          <c:h val="0.16743438320209975"/>
        </c:manualLayout>
      </c:layout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smoothMarker"/>
        <c:varyColors val="0"/>
        <c:ser>
          <c:idx val="1"/>
          <c:order val="1"/>
          <c:tx>
            <c:v>100% nBA Cooling</c:v>
          </c:tx>
          <c:spPr>
            <a:ln>
              <a:solidFill>
                <a:srgbClr val="0070C0"/>
              </a:solidFill>
            </a:ln>
          </c:spPr>
          <c:marker>
            <c:symbol val="none"/>
          </c:marker>
          <c:xVal>
            <c:numRef>
              <c:f>'LB0132 REassembled13D1'!$A$3:$A$453</c:f>
              <c:numCache>
                <c:formatCode>General</c:formatCode>
                <c:ptCount val="451"/>
                <c:pt idx="0">
                  <c:v>60</c:v>
                </c:pt>
                <c:pt idx="1">
                  <c:v>59.9</c:v>
                </c:pt>
                <c:pt idx="2">
                  <c:v>59.8</c:v>
                </c:pt>
                <c:pt idx="3">
                  <c:v>59.7</c:v>
                </c:pt>
                <c:pt idx="4">
                  <c:v>59.6</c:v>
                </c:pt>
                <c:pt idx="5">
                  <c:v>59.5</c:v>
                </c:pt>
                <c:pt idx="6">
                  <c:v>59.4</c:v>
                </c:pt>
                <c:pt idx="7">
                  <c:v>59.3</c:v>
                </c:pt>
                <c:pt idx="8">
                  <c:v>59.2</c:v>
                </c:pt>
                <c:pt idx="9">
                  <c:v>59.1</c:v>
                </c:pt>
                <c:pt idx="10">
                  <c:v>59</c:v>
                </c:pt>
                <c:pt idx="11">
                  <c:v>58.9</c:v>
                </c:pt>
                <c:pt idx="12">
                  <c:v>58.8</c:v>
                </c:pt>
                <c:pt idx="13">
                  <c:v>58.7</c:v>
                </c:pt>
                <c:pt idx="14">
                  <c:v>58.6</c:v>
                </c:pt>
                <c:pt idx="15">
                  <c:v>58.5</c:v>
                </c:pt>
                <c:pt idx="16">
                  <c:v>58.4</c:v>
                </c:pt>
                <c:pt idx="17">
                  <c:v>58.3</c:v>
                </c:pt>
                <c:pt idx="18">
                  <c:v>58.2</c:v>
                </c:pt>
                <c:pt idx="19">
                  <c:v>58.1</c:v>
                </c:pt>
                <c:pt idx="20">
                  <c:v>58</c:v>
                </c:pt>
                <c:pt idx="21">
                  <c:v>57.9</c:v>
                </c:pt>
                <c:pt idx="22">
                  <c:v>57.8</c:v>
                </c:pt>
                <c:pt idx="23">
                  <c:v>57.7</c:v>
                </c:pt>
                <c:pt idx="24">
                  <c:v>57.6</c:v>
                </c:pt>
                <c:pt idx="25">
                  <c:v>57.5</c:v>
                </c:pt>
                <c:pt idx="26">
                  <c:v>57.4</c:v>
                </c:pt>
                <c:pt idx="27">
                  <c:v>57.3</c:v>
                </c:pt>
                <c:pt idx="28">
                  <c:v>57.2</c:v>
                </c:pt>
                <c:pt idx="29">
                  <c:v>57.1</c:v>
                </c:pt>
                <c:pt idx="30">
                  <c:v>57</c:v>
                </c:pt>
                <c:pt idx="31">
                  <c:v>56.9</c:v>
                </c:pt>
                <c:pt idx="32">
                  <c:v>56.8</c:v>
                </c:pt>
                <c:pt idx="33">
                  <c:v>56.7</c:v>
                </c:pt>
                <c:pt idx="34">
                  <c:v>56.6</c:v>
                </c:pt>
                <c:pt idx="35">
                  <c:v>56.5</c:v>
                </c:pt>
                <c:pt idx="36">
                  <c:v>56.4</c:v>
                </c:pt>
                <c:pt idx="37">
                  <c:v>56.3</c:v>
                </c:pt>
                <c:pt idx="38">
                  <c:v>56.2</c:v>
                </c:pt>
                <c:pt idx="39">
                  <c:v>56.1</c:v>
                </c:pt>
                <c:pt idx="40">
                  <c:v>56</c:v>
                </c:pt>
                <c:pt idx="41">
                  <c:v>55.9</c:v>
                </c:pt>
                <c:pt idx="42">
                  <c:v>55.8</c:v>
                </c:pt>
                <c:pt idx="43">
                  <c:v>55.7</c:v>
                </c:pt>
                <c:pt idx="44">
                  <c:v>55.6</c:v>
                </c:pt>
                <c:pt idx="45">
                  <c:v>55.5</c:v>
                </c:pt>
                <c:pt idx="46">
                  <c:v>55.4</c:v>
                </c:pt>
                <c:pt idx="47">
                  <c:v>55.3</c:v>
                </c:pt>
                <c:pt idx="48">
                  <c:v>55.2</c:v>
                </c:pt>
                <c:pt idx="49">
                  <c:v>55.1</c:v>
                </c:pt>
                <c:pt idx="50">
                  <c:v>55</c:v>
                </c:pt>
                <c:pt idx="51">
                  <c:v>54.9</c:v>
                </c:pt>
                <c:pt idx="52">
                  <c:v>54.8</c:v>
                </c:pt>
                <c:pt idx="53">
                  <c:v>54.7</c:v>
                </c:pt>
                <c:pt idx="54">
                  <c:v>54.6</c:v>
                </c:pt>
                <c:pt idx="55">
                  <c:v>54.5</c:v>
                </c:pt>
                <c:pt idx="56">
                  <c:v>54.4</c:v>
                </c:pt>
                <c:pt idx="57">
                  <c:v>54.3</c:v>
                </c:pt>
                <c:pt idx="58">
                  <c:v>54.2</c:v>
                </c:pt>
                <c:pt idx="59">
                  <c:v>54.1</c:v>
                </c:pt>
                <c:pt idx="60">
                  <c:v>54</c:v>
                </c:pt>
                <c:pt idx="61">
                  <c:v>53.9</c:v>
                </c:pt>
                <c:pt idx="62">
                  <c:v>53.8</c:v>
                </c:pt>
                <c:pt idx="63">
                  <c:v>53.7</c:v>
                </c:pt>
                <c:pt idx="64">
                  <c:v>53.6</c:v>
                </c:pt>
                <c:pt idx="65">
                  <c:v>53.5</c:v>
                </c:pt>
                <c:pt idx="66">
                  <c:v>53.4</c:v>
                </c:pt>
                <c:pt idx="67">
                  <c:v>53.3</c:v>
                </c:pt>
                <c:pt idx="68">
                  <c:v>53.2</c:v>
                </c:pt>
                <c:pt idx="69">
                  <c:v>53.1</c:v>
                </c:pt>
                <c:pt idx="70">
                  <c:v>53</c:v>
                </c:pt>
                <c:pt idx="71">
                  <c:v>52.9</c:v>
                </c:pt>
                <c:pt idx="72">
                  <c:v>52.8</c:v>
                </c:pt>
                <c:pt idx="73">
                  <c:v>52.7</c:v>
                </c:pt>
                <c:pt idx="74">
                  <c:v>52.6</c:v>
                </c:pt>
                <c:pt idx="75">
                  <c:v>52.5</c:v>
                </c:pt>
                <c:pt idx="76">
                  <c:v>52.4</c:v>
                </c:pt>
                <c:pt idx="77">
                  <c:v>52.3</c:v>
                </c:pt>
                <c:pt idx="78">
                  <c:v>52.2</c:v>
                </c:pt>
                <c:pt idx="79">
                  <c:v>52.1</c:v>
                </c:pt>
                <c:pt idx="80">
                  <c:v>52</c:v>
                </c:pt>
                <c:pt idx="81">
                  <c:v>51.9</c:v>
                </c:pt>
                <c:pt idx="82">
                  <c:v>51.8</c:v>
                </c:pt>
                <c:pt idx="83">
                  <c:v>51.7</c:v>
                </c:pt>
                <c:pt idx="84">
                  <c:v>51.6</c:v>
                </c:pt>
                <c:pt idx="85">
                  <c:v>51.5</c:v>
                </c:pt>
                <c:pt idx="86">
                  <c:v>51.4</c:v>
                </c:pt>
                <c:pt idx="87">
                  <c:v>51.3</c:v>
                </c:pt>
                <c:pt idx="88">
                  <c:v>51.2</c:v>
                </c:pt>
                <c:pt idx="89">
                  <c:v>51.1</c:v>
                </c:pt>
                <c:pt idx="90">
                  <c:v>51</c:v>
                </c:pt>
                <c:pt idx="91">
                  <c:v>50.9</c:v>
                </c:pt>
                <c:pt idx="92">
                  <c:v>50.8</c:v>
                </c:pt>
                <c:pt idx="93">
                  <c:v>50.7</c:v>
                </c:pt>
                <c:pt idx="94">
                  <c:v>50.6</c:v>
                </c:pt>
                <c:pt idx="95">
                  <c:v>50.5</c:v>
                </c:pt>
                <c:pt idx="96">
                  <c:v>50.4</c:v>
                </c:pt>
                <c:pt idx="97">
                  <c:v>50.3</c:v>
                </c:pt>
                <c:pt idx="98">
                  <c:v>50.2</c:v>
                </c:pt>
                <c:pt idx="99">
                  <c:v>50.1</c:v>
                </c:pt>
                <c:pt idx="100">
                  <c:v>50</c:v>
                </c:pt>
                <c:pt idx="101">
                  <c:v>49.9</c:v>
                </c:pt>
                <c:pt idx="102">
                  <c:v>49.8</c:v>
                </c:pt>
                <c:pt idx="103">
                  <c:v>49.7</c:v>
                </c:pt>
                <c:pt idx="104">
                  <c:v>49.6</c:v>
                </c:pt>
                <c:pt idx="105">
                  <c:v>49.5</c:v>
                </c:pt>
                <c:pt idx="106">
                  <c:v>49.4</c:v>
                </c:pt>
                <c:pt idx="107">
                  <c:v>49.3</c:v>
                </c:pt>
                <c:pt idx="108">
                  <c:v>49.2</c:v>
                </c:pt>
                <c:pt idx="109">
                  <c:v>49.1</c:v>
                </c:pt>
                <c:pt idx="110">
                  <c:v>49</c:v>
                </c:pt>
                <c:pt idx="111">
                  <c:v>48.9</c:v>
                </c:pt>
                <c:pt idx="112">
                  <c:v>48.8</c:v>
                </c:pt>
                <c:pt idx="113">
                  <c:v>48.7</c:v>
                </c:pt>
                <c:pt idx="114">
                  <c:v>48.6</c:v>
                </c:pt>
                <c:pt idx="115">
                  <c:v>48.5</c:v>
                </c:pt>
                <c:pt idx="116">
                  <c:v>48.4</c:v>
                </c:pt>
                <c:pt idx="117">
                  <c:v>48.3</c:v>
                </c:pt>
                <c:pt idx="118">
                  <c:v>48.2</c:v>
                </c:pt>
                <c:pt idx="119">
                  <c:v>48.1</c:v>
                </c:pt>
                <c:pt idx="120">
                  <c:v>48</c:v>
                </c:pt>
                <c:pt idx="121">
                  <c:v>47.9</c:v>
                </c:pt>
                <c:pt idx="122">
                  <c:v>47.8</c:v>
                </c:pt>
                <c:pt idx="123">
                  <c:v>47.7</c:v>
                </c:pt>
                <c:pt idx="124">
                  <c:v>47.6</c:v>
                </c:pt>
                <c:pt idx="125">
                  <c:v>47.5</c:v>
                </c:pt>
                <c:pt idx="126">
                  <c:v>47.4</c:v>
                </c:pt>
                <c:pt idx="127">
                  <c:v>47.3</c:v>
                </c:pt>
                <c:pt idx="128">
                  <c:v>47.2</c:v>
                </c:pt>
                <c:pt idx="129">
                  <c:v>47.1</c:v>
                </c:pt>
                <c:pt idx="130">
                  <c:v>47</c:v>
                </c:pt>
                <c:pt idx="131">
                  <c:v>46.9</c:v>
                </c:pt>
                <c:pt idx="132">
                  <c:v>46.8</c:v>
                </c:pt>
                <c:pt idx="133">
                  <c:v>46.7</c:v>
                </c:pt>
                <c:pt idx="134">
                  <c:v>46.6</c:v>
                </c:pt>
                <c:pt idx="135">
                  <c:v>46.5</c:v>
                </c:pt>
                <c:pt idx="136">
                  <c:v>46.4</c:v>
                </c:pt>
                <c:pt idx="137">
                  <c:v>46.3</c:v>
                </c:pt>
                <c:pt idx="138">
                  <c:v>46.2</c:v>
                </c:pt>
                <c:pt idx="139">
                  <c:v>46.1</c:v>
                </c:pt>
                <c:pt idx="140">
                  <c:v>46</c:v>
                </c:pt>
                <c:pt idx="141">
                  <c:v>45.9</c:v>
                </c:pt>
                <c:pt idx="142">
                  <c:v>45.8</c:v>
                </c:pt>
                <c:pt idx="143">
                  <c:v>45.7</c:v>
                </c:pt>
                <c:pt idx="144">
                  <c:v>45.6</c:v>
                </c:pt>
                <c:pt idx="145">
                  <c:v>45.5</c:v>
                </c:pt>
                <c:pt idx="146">
                  <c:v>45.4</c:v>
                </c:pt>
                <c:pt idx="147">
                  <c:v>45.3</c:v>
                </c:pt>
                <c:pt idx="148">
                  <c:v>45.2</c:v>
                </c:pt>
                <c:pt idx="149">
                  <c:v>45.1</c:v>
                </c:pt>
                <c:pt idx="150">
                  <c:v>45</c:v>
                </c:pt>
                <c:pt idx="151">
                  <c:v>44.9</c:v>
                </c:pt>
                <c:pt idx="152">
                  <c:v>44.8</c:v>
                </c:pt>
                <c:pt idx="153">
                  <c:v>44.7</c:v>
                </c:pt>
                <c:pt idx="154">
                  <c:v>44.6</c:v>
                </c:pt>
                <c:pt idx="155">
                  <c:v>44.5</c:v>
                </c:pt>
                <c:pt idx="156">
                  <c:v>44.4</c:v>
                </c:pt>
                <c:pt idx="157">
                  <c:v>44.3</c:v>
                </c:pt>
                <c:pt idx="158">
                  <c:v>44.2</c:v>
                </c:pt>
                <c:pt idx="159">
                  <c:v>44.1</c:v>
                </c:pt>
                <c:pt idx="160">
                  <c:v>44</c:v>
                </c:pt>
                <c:pt idx="161">
                  <c:v>43.9</c:v>
                </c:pt>
                <c:pt idx="162">
                  <c:v>43.8</c:v>
                </c:pt>
                <c:pt idx="163">
                  <c:v>43.7</c:v>
                </c:pt>
                <c:pt idx="164">
                  <c:v>43.6</c:v>
                </c:pt>
                <c:pt idx="165">
                  <c:v>43.5</c:v>
                </c:pt>
                <c:pt idx="166">
                  <c:v>43.4</c:v>
                </c:pt>
                <c:pt idx="167">
                  <c:v>43.3</c:v>
                </c:pt>
                <c:pt idx="168">
                  <c:v>43.2</c:v>
                </c:pt>
                <c:pt idx="169">
                  <c:v>43.1</c:v>
                </c:pt>
                <c:pt idx="170">
                  <c:v>43</c:v>
                </c:pt>
                <c:pt idx="171">
                  <c:v>42.9</c:v>
                </c:pt>
                <c:pt idx="172">
                  <c:v>42.8</c:v>
                </c:pt>
                <c:pt idx="173">
                  <c:v>42.7</c:v>
                </c:pt>
                <c:pt idx="174">
                  <c:v>42.6</c:v>
                </c:pt>
                <c:pt idx="175">
                  <c:v>42.5</c:v>
                </c:pt>
                <c:pt idx="176">
                  <c:v>42.4</c:v>
                </c:pt>
                <c:pt idx="177">
                  <c:v>42.3</c:v>
                </c:pt>
                <c:pt idx="178">
                  <c:v>42.2</c:v>
                </c:pt>
                <c:pt idx="179">
                  <c:v>42.1</c:v>
                </c:pt>
                <c:pt idx="180">
                  <c:v>42</c:v>
                </c:pt>
                <c:pt idx="181">
                  <c:v>41.9</c:v>
                </c:pt>
                <c:pt idx="182">
                  <c:v>41.8</c:v>
                </c:pt>
                <c:pt idx="183">
                  <c:v>41.7</c:v>
                </c:pt>
                <c:pt idx="184">
                  <c:v>41.6</c:v>
                </c:pt>
                <c:pt idx="185">
                  <c:v>41.5</c:v>
                </c:pt>
                <c:pt idx="186">
                  <c:v>41.4</c:v>
                </c:pt>
                <c:pt idx="187">
                  <c:v>41.3</c:v>
                </c:pt>
                <c:pt idx="188">
                  <c:v>41.2</c:v>
                </c:pt>
                <c:pt idx="189">
                  <c:v>41.1</c:v>
                </c:pt>
                <c:pt idx="190">
                  <c:v>41</c:v>
                </c:pt>
                <c:pt idx="191">
                  <c:v>40.9</c:v>
                </c:pt>
                <c:pt idx="192">
                  <c:v>40.799999999999997</c:v>
                </c:pt>
                <c:pt idx="193">
                  <c:v>40.700000000000003</c:v>
                </c:pt>
                <c:pt idx="194">
                  <c:v>40.6</c:v>
                </c:pt>
                <c:pt idx="195">
                  <c:v>40.5</c:v>
                </c:pt>
                <c:pt idx="196">
                  <c:v>40.4</c:v>
                </c:pt>
                <c:pt idx="197">
                  <c:v>40.299999999999997</c:v>
                </c:pt>
                <c:pt idx="198">
                  <c:v>40.200000000000003</c:v>
                </c:pt>
                <c:pt idx="199">
                  <c:v>40.1</c:v>
                </c:pt>
                <c:pt idx="200">
                  <c:v>40</c:v>
                </c:pt>
                <c:pt idx="201">
                  <c:v>39.9</c:v>
                </c:pt>
                <c:pt idx="202">
                  <c:v>39.799999999999997</c:v>
                </c:pt>
                <c:pt idx="203">
                  <c:v>39.700000000000003</c:v>
                </c:pt>
                <c:pt idx="204">
                  <c:v>39.6</c:v>
                </c:pt>
                <c:pt idx="205">
                  <c:v>39.5</c:v>
                </c:pt>
                <c:pt idx="206">
                  <c:v>39.4</c:v>
                </c:pt>
                <c:pt idx="207">
                  <c:v>39.299999999999997</c:v>
                </c:pt>
                <c:pt idx="208">
                  <c:v>39.200000000000003</c:v>
                </c:pt>
                <c:pt idx="209">
                  <c:v>39.1</c:v>
                </c:pt>
                <c:pt idx="210">
                  <c:v>39</c:v>
                </c:pt>
                <c:pt idx="211">
                  <c:v>38.9</c:v>
                </c:pt>
                <c:pt idx="212">
                  <c:v>38.799999999999997</c:v>
                </c:pt>
                <c:pt idx="213">
                  <c:v>38.700000000000003</c:v>
                </c:pt>
                <c:pt idx="214">
                  <c:v>38.6</c:v>
                </c:pt>
                <c:pt idx="215">
                  <c:v>38.5</c:v>
                </c:pt>
                <c:pt idx="216">
                  <c:v>38.4</c:v>
                </c:pt>
                <c:pt idx="217">
                  <c:v>38.299999999999997</c:v>
                </c:pt>
                <c:pt idx="218">
                  <c:v>38.200000000000003</c:v>
                </c:pt>
                <c:pt idx="219">
                  <c:v>38.1</c:v>
                </c:pt>
                <c:pt idx="220">
                  <c:v>38</c:v>
                </c:pt>
                <c:pt idx="221">
                  <c:v>37.9</c:v>
                </c:pt>
                <c:pt idx="222">
                  <c:v>37.799999999999997</c:v>
                </c:pt>
                <c:pt idx="223">
                  <c:v>37.700000000000003</c:v>
                </c:pt>
                <c:pt idx="224">
                  <c:v>37.6</c:v>
                </c:pt>
                <c:pt idx="225">
                  <c:v>37.5</c:v>
                </c:pt>
                <c:pt idx="226">
                  <c:v>37.4</c:v>
                </c:pt>
                <c:pt idx="227">
                  <c:v>37.299999999999997</c:v>
                </c:pt>
                <c:pt idx="228">
                  <c:v>37.200000000000003</c:v>
                </c:pt>
                <c:pt idx="229">
                  <c:v>37.1</c:v>
                </c:pt>
                <c:pt idx="230">
                  <c:v>37</c:v>
                </c:pt>
                <c:pt idx="231">
                  <c:v>36.9</c:v>
                </c:pt>
                <c:pt idx="232">
                  <c:v>36.799999999999997</c:v>
                </c:pt>
                <c:pt idx="233">
                  <c:v>36.700000000000003</c:v>
                </c:pt>
                <c:pt idx="234">
                  <c:v>36.6</c:v>
                </c:pt>
                <c:pt idx="235">
                  <c:v>36.5</c:v>
                </c:pt>
                <c:pt idx="236">
                  <c:v>36.4</c:v>
                </c:pt>
                <c:pt idx="237">
                  <c:v>36.299999999999997</c:v>
                </c:pt>
                <c:pt idx="238">
                  <c:v>36.200000000000003</c:v>
                </c:pt>
                <c:pt idx="239">
                  <c:v>36.1</c:v>
                </c:pt>
                <c:pt idx="240">
                  <c:v>36</c:v>
                </c:pt>
                <c:pt idx="241">
                  <c:v>35.9</c:v>
                </c:pt>
                <c:pt idx="242">
                  <c:v>35.799999999999997</c:v>
                </c:pt>
                <c:pt idx="243">
                  <c:v>35.700000000000003</c:v>
                </c:pt>
                <c:pt idx="244">
                  <c:v>35.6</c:v>
                </c:pt>
                <c:pt idx="245">
                  <c:v>35.5</c:v>
                </c:pt>
                <c:pt idx="246">
                  <c:v>35.4</c:v>
                </c:pt>
                <c:pt idx="247">
                  <c:v>35.299999999999997</c:v>
                </c:pt>
                <c:pt idx="248">
                  <c:v>35.200000000000003</c:v>
                </c:pt>
                <c:pt idx="249">
                  <c:v>35.1</c:v>
                </c:pt>
                <c:pt idx="250">
                  <c:v>35</c:v>
                </c:pt>
                <c:pt idx="251">
                  <c:v>34.9</c:v>
                </c:pt>
                <c:pt idx="252">
                  <c:v>34.799999999999997</c:v>
                </c:pt>
                <c:pt idx="253">
                  <c:v>34.700000000000003</c:v>
                </c:pt>
                <c:pt idx="254">
                  <c:v>34.6</c:v>
                </c:pt>
                <c:pt idx="255">
                  <c:v>34.5</c:v>
                </c:pt>
                <c:pt idx="256">
                  <c:v>34.4</c:v>
                </c:pt>
                <c:pt idx="257">
                  <c:v>34.299999999999997</c:v>
                </c:pt>
                <c:pt idx="258">
                  <c:v>34.200000000000003</c:v>
                </c:pt>
                <c:pt idx="259">
                  <c:v>34.1</c:v>
                </c:pt>
                <c:pt idx="260">
                  <c:v>34</c:v>
                </c:pt>
                <c:pt idx="261">
                  <c:v>33.9</c:v>
                </c:pt>
                <c:pt idx="262">
                  <c:v>33.799999999999997</c:v>
                </c:pt>
                <c:pt idx="263">
                  <c:v>33.700000000000003</c:v>
                </c:pt>
                <c:pt idx="264">
                  <c:v>33.6</c:v>
                </c:pt>
                <c:pt idx="265">
                  <c:v>33.5</c:v>
                </c:pt>
                <c:pt idx="266">
                  <c:v>33.4</c:v>
                </c:pt>
                <c:pt idx="267">
                  <c:v>33.299999999999997</c:v>
                </c:pt>
                <c:pt idx="268">
                  <c:v>33.200000000000003</c:v>
                </c:pt>
                <c:pt idx="269">
                  <c:v>33.1</c:v>
                </c:pt>
                <c:pt idx="270">
                  <c:v>33</c:v>
                </c:pt>
                <c:pt idx="271">
                  <c:v>32.9</c:v>
                </c:pt>
                <c:pt idx="272">
                  <c:v>32.799999999999997</c:v>
                </c:pt>
                <c:pt idx="273">
                  <c:v>32.700000000000003</c:v>
                </c:pt>
                <c:pt idx="274">
                  <c:v>32.6</c:v>
                </c:pt>
                <c:pt idx="275">
                  <c:v>32.5</c:v>
                </c:pt>
                <c:pt idx="276">
                  <c:v>32.4</c:v>
                </c:pt>
                <c:pt idx="277">
                  <c:v>32.299999999999997</c:v>
                </c:pt>
                <c:pt idx="278">
                  <c:v>32.200000000000003</c:v>
                </c:pt>
                <c:pt idx="279">
                  <c:v>32.1</c:v>
                </c:pt>
                <c:pt idx="280">
                  <c:v>32</c:v>
                </c:pt>
                <c:pt idx="281">
                  <c:v>31.9</c:v>
                </c:pt>
                <c:pt idx="282">
                  <c:v>31.8</c:v>
                </c:pt>
                <c:pt idx="283">
                  <c:v>31.7</c:v>
                </c:pt>
                <c:pt idx="284">
                  <c:v>31.6</c:v>
                </c:pt>
                <c:pt idx="285">
                  <c:v>31.5</c:v>
                </c:pt>
                <c:pt idx="286">
                  <c:v>31.4</c:v>
                </c:pt>
                <c:pt idx="287">
                  <c:v>31.3</c:v>
                </c:pt>
                <c:pt idx="288">
                  <c:v>31.2</c:v>
                </c:pt>
                <c:pt idx="289">
                  <c:v>31.1</c:v>
                </c:pt>
                <c:pt idx="290">
                  <c:v>31</c:v>
                </c:pt>
                <c:pt idx="291">
                  <c:v>30.9</c:v>
                </c:pt>
                <c:pt idx="292">
                  <c:v>30.8</c:v>
                </c:pt>
                <c:pt idx="293">
                  <c:v>30.7</c:v>
                </c:pt>
                <c:pt idx="294">
                  <c:v>30.6</c:v>
                </c:pt>
                <c:pt idx="295">
                  <c:v>30.5</c:v>
                </c:pt>
                <c:pt idx="296">
                  <c:v>30.4</c:v>
                </c:pt>
                <c:pt idx="297">
                  <c:v>30.3</c:v>
                </c:pt>
                <c:pt idx="298">
                  <c:v>30.2</c:v>
                </c:pt>
                <c:pt idx="299">
                  <c:v>30.1</c:v>
                </c:pt>
                <c:pt idx="300">
                  <c:v>30</c:v>
                </c:pt>
                <c:pt idx="301">
                  <c:v>29.9</c:v>
                </c:pt>
                <c:pt idx="302">
                  <c:v>29.8</c:v>
                </c:pt>
                <c:pt idx="303">
                  <c:v>29.7</c:v>
                </c:pt>
                <c:pt idx="304">
                  <c:v>29.6</c:v>
                </c:pt>
                <c:pt idx="305">
                  <c:v>29.5</c:v>
                </c:pt>
                <c:pt idx="306">
                  <c:v>29.4</c:v>
                </c:pt>
                <c:pt idx="307">
                  <c:v>29.3</c:v>
                </c:pt>
                <c:pt idx="308">
                  <c:v>29.2</c:v>
                </c:pt>
                <c:pt idx="309">
                  <c:v>29.1</c:v>
                </c:pt>
                <c:pt idx="310">
                  <c:v>29</c:v>
                </c:pt>
                <c:pt idx="311">
                  <c:v>28.9</c:v>
                </c:pt>
                <c:pt idx="312">
                  <c:v>28.8</c:v>
                </c:pt>
                <c:pt idx="313">
                  <c:v>28.7</c:v>
                </c:pt>
                <c:pt idx="314">
                  <c:v>28.6</c:v>
                </c:pt>
                <c:pt idx="315">
                  <c:v>28.5</c:v>
                </c:pt>
                <c:pt idx="316">
                  <c:v>28.4</c:v>
                </c:pt>
                <c:pt idx="317">
                  <c:v>28.3</c:v>
                </c:pt>
                <c:pt idx="318">
                  <c:v>28.2</c:v>
                </c:pt>
                <c:pt idx="319">
                  <c:v>28.1</c:v>
                </c:pt>
                <c:pt idx="320">
                  <c:v>28</c:v>
                </c:pt>
                <c:pt idx="321">
                  <c:v>27.9</c:v>
                </c:pt>
                <c:pt idx="322">
                  <c:v>27.8</c:v>
                </c:pt>
                <c:pt idx="323">
                  <c:v>27.7</c:v>
                </c:pt>
                <c:pt idx="324">
                  <c:v>27.6</c:v>
                </c:pt>
                <c:pt idx="325">
                  <c:v>27.5</c:v>
                </c:pt>
                <c:pt idx="326">
                  <c:v>27.4</c:v>
                </c:pt>
                <c:pt idx="327">
                  <c:v>27.3</c:v>
                </c:pt>
                <c:pt idx="328">
                  <c:v>27.2</c:v>
                </c:pt>
                <c:pt idx="329">
                  <c:v>27.1</c:v>
                </c:pt>
                <c:pt idx="330">
                  <c:v>27</c:v>
                </c:pt>
                <c:pt idx="331">
                  <c:v>26.9</c:v>
                </c:pt>
                <c:pt idx="332">
                  <c:v>26.8</c:v>
                </c:pt>
                <c:pt idx="333">
                  <c:v>26.7</c:v>
                </c:pt>
                <c:pt idx="334">
                  <c:v>26.6</c:v>
                </c:pt>
                <c:pt idx="335">
                  <c:v>26.5</c:v>
                </c:pt>
                <c:pt idx="336">
                  <c:v>26.4</c:v>
                </c:pt>
                <c:pt idx="337">
                  <c:v>26.3</c:v>
                </c:pt>
                <c:pt idx="338">
                  <c:v>26.2</c:v>
                </c:pt>
                <c:pt idx="339">
                  <c:v>26.1</c:v>
                </c:pt>
                <c:pt idx="340">
                  <c:v>26</c:v>
                </c:pt>
                <c:pt idx="341">
                  <c:v>25.9</c:v>
                </c:pt>
                <c:pt idx="342">
                  <c:v>25.8</c:v>
                </c:pt>
                <c:pt idx="343">
                  <c:v>25.7</c:v>
                </c:pt>
                <c:pt idx="344">
                  <c:v>25.6</c:v>
                </c:pt>
                <c:pt idx="345">
                  <c:v>25.5</c:v>
                </c:pt>
                <c:pt idx="346">
                  <c:v>25.4</c:v>
                </c:pt>
                <c:pt idx="347">
                  <c:v>25.3</c:v>
                </c:pt>
                <c:pt idx="348">
                  <c:v>25.2</c:v>
                </c:pt>
                <c:pt idx="349">
                  <c:v>25.1</c:v>
                </c:pt>
                <c:pt idx="350">
                  <c:v>25</c:v>
                </c:pt>
                <c:pt idx="351">
                  <c:v>24.9</c:v>
                </c:pt>
                <c:pt idx="352">
                  <c:v>24.8</c:v>
                </c:pt>
                <c:pt idx="353">
                  <c:v>24.7</c:v>
                </c:pt>
                <c:pt idx="354">
                  <c:v>24.6</c:v>
                </c:pt>
                <c:pt idx="355">
                  <c:v>24.5</c:v>
                </c:pt>
                <c:pt idx="356">
                  <c:v>24.4</c:v>
                </c:pt>
                <c:pt idx="357">
                  <c:v>24.3</c:v>
                </c:pt>
                <c:pt idx="358">
                  <c:v>24.2</c:v>
                </c:pt>
                <c:pt idx="359">
                  <c:v>24.1</c:v>
                </c:pt>
                <c:pt idx="360">
                  <c:v>24</c:v>
                </c:pt>
                <c:pt idx="361">
                  <c:v>23.9</c:v>
                </c:pt>
                <c:pt idx="362">
                  <c:v>23.8</c:v>
                </c:pt>
                <c:pt idx="363">
                  <c:v>23.7</c:v>
                </c:pt>
                <c:pt idx="364">
                  <c:v>23.6</c:v>
                </c:pt>
                <c:pt idx="365">
                  <c:v>23.5</c:v>
                </c:pt>
                <c:pt idx="366">
                  <c:v>23.4</c:v>
                </c:pt>
                <c:pt idx="367">
                  <c:v>23.3</c:v>
                </c:pt>
                <c:pt idx="368">
                  <c:v>23.2</c:v>
                </c:pt>
                <c:pt idx="369">
                  <c:v>23.1</c:v>
                </c:pt>
                <c:pt idx="370">
                  <c:v>23</c:v>
                </c:pt>
                <c:pt idx="371">
                  <c:v>22.9</c:v>
                </c:pt>
                <c:pt idx="372">
                  <c:v>22.8</c:v>
                </c:pt>
                <c:pt idx="373">
                  <c:v>22.7</c:v>
                </c:pt>
                <c:pt idx="374">
                  <c:v>22.6</c:v>
                </c:pt>
                <c:pt idx="375">
                  <c:v>22.5</c:v>
                </c:pt>
                <c:pt idx="376">
                  <c:v>22.4</c:v>
                </c:pt>
                <c:pt idx="377">
                  <c:v>22.3</c:v>
                </c:pt>
                <c:pt idx="378">
                  <c:v>22.2</c:v>
                </c:pt>
                <c:pt idx="379">
                  <c:v>22.1</c:v>
                </c:pt>
                <c:pt idx="380">
                  <c:v>22</c:v>
                </c:pt>
                <c:pt idx="381">
                  <c:v>21.9</c:v>
                </c:pt>
                <c:pt idx="382">
                  <c:v>21.8</c:v>
                </c:pt>
                <c:pt idx="383">
                  <c:v>21.7</c:v>
                </c:pt>
                <c:pt idx="384">
                  <c:v>21.6</c:v>
                </c:pt>
                <c:pt idx="385">
                  <c:v>21.5</c:v>
                </c:pt>
                <c:pt idx="386">
                  <c:v>21.4</c:v>
                </c:pt>
                <c:pt idx="387">
                  <c:v>21.3</c:v>
                </c:pt>
                <c:pt idx="388">
                  <c:v>21.2</c:v>
                </c:pt>
                <c:pt idx="389">
                  <c:v>21.1</c:v>
                </c:pt>
                <c:pt idx="390">
                  <c:v>21</c:v>
                </c:pt>
                <c:pt idx="391">
                  <c:v>20.9</c:v>
                </c:pt>
                <c:pt idx="392">
                  <c:v>20.8</c:v>
                </c:pt>
                <c:pt idx="393">
                  <c:v>20.7</c:v>
                </c:pt>
                <c:pt idx="394">
                  <c:v>20.6</c:v>
                </c:pt>
                <c:pt idx="395">
                  <c:v>20.5</c:v>
                </c:pt>
                <c:pt idx="396">
                  <c:v>20.399999999999999</c:v>
                </c:pt>
                <c:pt idx="397">
                  <c:v>20.3</c:v>
                </c:pt>
                <c:pt idx="398">
                  <c:v>20.2</c:v>
                </c:pt>
                <c:pt idx="399">
                  <c:v>20.100000000000001</c:v>
                </c:pt>
                <c:pt idx="400">
                  <c:v>20</c:v>
                </c:pt>
                <c:pt idx="401">
                  <c:v>19.899999999999999</c:v>
                </c:pt>
                <c:pt idx="402">
                  <c:v>19.8</c:v>
                </c:pt>
                <c:pt idx="403">
                  <c:v>19.7</c:v>
                </c:pt>
                <c:pt idx="404">
                  <c:v>19.600000000000001</c:v>
                </c:pt>
                <c:pt idx="405">
                  <c:v>19.5</c:v>
                </c:pt>
                <c:pt idx="406">
                  <c:v>19.399999999999999</c:v>
                </c:pt>
                <c:pt idx="407">
                  <c:v>19.3</c:v>
                </c:pt>
                <c:pt idx="408">
                  <c:v>19.2</c:v>
                </c:pt>
                <c:pt idx="409">
                  <c:v>19.100000000000001</c:v>
                </c:pt>
                <c:pt idx="410">
                  <c:v>19</c:v>
                </c:pt>
                <c:pt idx="411">
                  <c:v>18.899999999999999</c:v>
                </c:pt>
                <c:pt idx="412">
                  <c:v>18.8</c:v>
                </c:pt>
                <c:pt idx="413">
                  <c:v>18.7</c:v>
                </c:pt>
                <c:pt idx="414">
                  <c:v>18.600000000000001</c:v>
                </c:pt>
                <c:pt idx="415">
                  <c:v>18.5</c:v>
                </c:pt>
                <c:pt idx="416">
                  <c:v>18.399999999999999</c:v>
                </c:pt>
                <c:pt idx="417">
                  <c:v>18.3</c:v>
                </c:pt>
                <c:pt idx="418">
                  <c:v>18.2</c:v>
                </c:pt>
                <c:pt idx="419">
                  <c:v>18.100000000000001</c:v>
                </c:pt>
                <c:pt idx="420">
                  <c:v>18</c:v>
                </c:pt>
                <c:pt idx="421">
                  <c:v>17.899999999999999</c:v>
                </c:pt>
                <c:pt idx="422">
                  <c:v>17.8</c:v>
                </c:pt>
                <c:pt idx="423">
                  <c:v>17.7</c:v>
                </c:pt>
                <c:pt idx="424">
                  <c:v>17.600000000000001</c:v>
                </c:pt>
                <c:pt idx="425">
                  <c:v>17.5</c:v>
                </c:pt>
                <c:pt idx="426">
                  <c:v>17.399999999999999</c:v>
                </c:pt>
                <c:pt idx="427">
                  <c:v>17.3</c:v>
                </c:pt>
                <c:pt idx="428">
                  <c:v>17.2</c:v>
                </c:pt>
                <c:pt idx="429">
                  <c:v>17.100000000000001</c:v>
                </c:pt>
                <c:pt idx="430">
                  <c:v>17</c:v>
                </c:pt>
                <c:pt idx="431">
                  <c:v>16.899999999999999</c:v>
                </c:pt>
                <c:pt idx="432">
                  <c:v>16.8</c:v>
                </c:pt>
                <c:pt idx="433">
                  <c:v>16.7</c:v>
                </c:pt>
                <c:pt idx="434">
                  <c:v>16.600000000000001</c:v>
                </c:pt>
                <c:pt idx="435">
                  <c:v>16.5</c:v>
                </c:pt>
                <c:pt idx="436">
                  <c:v>16.399999999999999</c:v>
                </c:pt>
                <c:pt idx="437">
                  <c:v>16.3</c:v>
                </c:pt>
                <c:pt idx="438">
                  <c:v>16.2</c:v>
                </c:pt>
                <c:pt idx="439">
                  <c:v>16.100000000000001</c:v>
                </c:pt>
                <c:pt idx="440">
                  <c:v>16</c:v>
                </c:pt>
                <c:pt idx="441">
                  <c:v>15.9</c:v>
                </c:pt>
                <c:pt idx="442">
                  <c:v>15.8</c:v>
                </c:pt>
                <c:pt idx="443">
                  <c:v>15.7</c:v>
                </c:pt>
                <c:pt idx="444">
                  <c:v>15.6</c:v>
                </c:pt>
                <c:pt idx="445">
                  <c:v>15.5</c:v>
                </c:pt>
                <c:pt idx="446">
                  <c:v>15.4</c:v>
                </c:pt>
                <c:pt idx="447">
                  <c:v>15.3</c:v>
                </c:pt>
                <c:pt idx="448">
                  <c:v>15.2</c:v>
                </c:pt>
                <c:pt idx="449">
                  <c:v>15.1</c:v>
                </c:pt>
                <c:pt idx="450">
                  <c:v>15</c:v>
                </c:pt>
              </c:numCache>
            </c:numRef>
          </c:xVal>
          <c:yVal>
            <c:numRef>
              <c:f>'LB0132 REassembled13D1'!$G$3:$G$453</c:f>
              <c:numCache>
                <c:formatCode>General</c:formatCode>
                <c:ptCount val="451"/>
                <c:pt idx="0">
                  <c:v>2.2525566517999046E-4</c:v>
                </c:pt>
                <c:pt idx="1">
                  <c:v>1.3515339910799668E-4</c:v>
                </c:pt>
                <c:pt idx="2">
                  <c:v>9.0102266071993782E-5</c:v>
                </c:pt>
                <c:pt idx="3">
                  <c:v>9.0102266071993782E-5</c:v>
                </c:pt>
                <c:pt idx="4">
                  <c:v>9.0102266071993782E-5</c:v>
                </c:pt>
                <c:pt idx="5">
                  <c:v>2.7030679821598132E-4</c:v>
                </c:pt>
                <c:pt idx="6">
                  <c:v>4.5051133036002895E-5</c:v>
                </c:pt>
                <c:pt idx="7">
                  <c:v>2.7030679821596934E-4</c:v>
                </c:pt>
                <c:pt idx="8">
                  <c:v>1.8020453214398756E-4</c:v>
                </c:pt>
                <c:pt idx="9">
                  <c:v>1.3515339910799668E-4</c:v>
                </c:pt>
                <c:pt idx="10">
                  <c:v>9.0102266071993782E-5</c:v>
                </c:pt>
                <c:pt idx="11">
                  <c:v>1.8020453214398756E-4</c:v>
                </c:pt>
                <c:pt idx="12">
                  <c:v>9.0102266071993782E-5</c:v>
                </c:pt>
                <c:pt idx="13">
                  <c:v>4.5051133036002895E-5</c:v>
                </c:pt>
                <c:pt idx="14">
                  <c:v>9.0102266071993782E-5</c:v>
                </c:pt>
                <c:pt idx="15">
                  <c:v>9.0102266071993782E-5</c:v>
                </c:pt>
                <c:pt idx="16">
                  <c:v>4.5051133036002895E-5</c:v>
                </c:pt>
                <c:pt idx="17">
                  <c:v>9.0102266071993782E-5</c:v>
                </c:pt>
                <c:pt idx="18">
                  <c:v>1.3515339910799668E-4</c:v>
                </c:pt>
                <c:pt idx="19">
                  <c:v>1.8020453214398756E-4</c:v>
                </c:pt>
                <c:pt idx="20">
                  <c:v>2.2525566517999046E-4</c:v>
                </c:pt>
                <c:pt idx="21">
                  <c:v>9.0102266071993782E-5</c:v>
                </c:pt>
                <c:pt idx="22">
                  <c:v>0</c:v>
                </c:pt>
                <c:pt idx="23">
                  <c:v>4.5051133036002895E-5</c:v>
                </c:pt>
                <c:pt idx="24">
                  <c:v>9.0102266071993782E-5</c:v>
                </c:pt>
                <c:pt idx="25">
                  <c:v>4.5051133036002895E-5</c:v>
                </c:pt>
                <c:pt idx="26">
                  <c:v>9.0102266071993782E-5</c:v>
                </c:pt>
                <c:pt idx="27">
                  <c:v>0</c:v>
                </c:pt>
                <c:pt idx="28">
                  <c:v>4.5051133036002895E-5</c:v>
                </c:pt>
                <c:pt idx="29">
                  <c:v>9.0102266071993782E-5</c:v>
                </c:pt>
                <c:pt idx="30">
                  <c:v>9.0102266071993782E-5</c:v>
                </c:pt>
                <c:pt idx="31">
                  <c:v>9.0102266071993782E-5</c:v>
                </c:pt>
                <c:pt idx="32">
                  <c:v>1.8020453214398756E-4</c:v>
                </c:pt>
                <c:pt idx="33">
                  <c:v>1.3515339910799668E-4</c:v>
                </c:pt>
                <c:pt idx="34">
                  <c:v>1.3515339910799668E-4</c:v>
                </c:pt>
                <c:pt idx="35">
                  <c:v>9.0102266071993782E-5</c:v>
                </c:pt>
                <c:pt idx="36">
                  <c:v>4.5051133036002895E-5</c:v>
                </c:pt>
                <c:pt idx="37">
                  <c:v>1.8020453214398756E-4</c:v>
                </c:pt>
                <c:pt idx="38">
                  <c:v>1.8020453214398756E-4</c:v>
                </c:pt>
                <c:pt idx="39">
                  <c:v>1.8020453214398756E-4</c:v>
                </c:pt>
                <c:pt idx="40">
                  <c:v>9.0102266071993782E-5</c:v>
                </c:pt>
                <c:pt idx="41">
                  <c:v>1.3515339910799668E-4</c:v>
                </c:pt>
                <c:pt idx="42">
                  <c:v>1.8020453214398756E-4</c:v>
                </c:pt>
                <c:pt idx="43">
                  <c:v>1.8020453214398756E-4</c:v>
                </c:pt>
                <c:pt idx="44">
                  <c:v>1.8020453214398756E-4</c:v>
                </c:pt>
                <c:pt idx="45">
                  <c:v>2.7030679821598132E-4</c:v>
                </c:pt>
                <c:pt idx="46">
                  <c:v>2.2525566517999046E-4</c:v>
                </c:pt>
                <c:pt idx="47">
                  <c:v>1.8020453214398756E-4</c:v>
                </c:pt>
                <c:pt idx="48">
                  <c:v>1.8020453214398756E-4</c:v>
                </c:pt>
                <c:pt idx="49">
                  <c:v>2.7030679821596934E-4</c:v>
                </c:pt>
                <c:pt idx="50">
                  <c:v>3.1535793125197223E-4</c:v>
                </c:pt>
                <c:pt idx="51">
                  <c:v>2.7030679821598132E-4</c:v>
                </c:pt>
                <c:pt idx="52">
                  <c:v>3.1535793125197223E-4</c:v>
                </c:pt>
                <c:pt idx="53">
                  <c:v>2.7030679821596934E-4</c:v>
                </c:pt>
                <c:pt idx="54">
                  <c:v>2.2525566517999046E-4</c:v>
                </c:pt>
                <c:pt idx="55">
                  <c:v>3.1535793125197223E-4</c:v>
                </c:pt>
                <c:pt idx="56">
                  <c:v>3.6040906428797513E-4</c:v>
                </c:pt>
                <c:pt idx="57">
                  <c:v>2.2525566517999046E-4</c:v>
                </c:pt>
                <c:pt idx="58">
                  <c:v>3.1535793125197223E-4</c:v>
                </c:pt>
                <c:pt idx="59">
                  <c:v>3.6040906428797513E-4</c:v>
                </c:pt>
                <c:pt idx="60">
                  <c:v>4.0546019732396599E-4</c:v>
                </c:pt>
                <c:pt idx="61">
                  <c:v>3.6040906428797513E-4</c:v>
                </c:pt>
                <c:pt idx="62">
                  <c:v>6.7576699553994731E-4</c:v>
                </c:pt>
                <c:pt idx="63">
                  <c:v>6.3071586250394447E-4</c:v>
                </c:pt>
                <c:pt idx="64">
                  <c:v>4.955624633959598E-4</c:v>
                </c:pt>
                <c:pt idx="65">
                  <c:v>4.955624633959598E-4</c:v>
                </c:pt>
                <c:pt idx="66">
                  <c:v>6.7576699553994731E-4</c:v>
                </c:pt>
                <c:pt idx="67">
                  <c:v>6.3071586250394447E-4</c:v>
                </c:pt>
                <c:pt idx="68">
                  <c:v>6.3071586250394447E-4</c:v>
                </c:pt>
                <c:pt idx="69">
                  <c:v>6.7576699553994731E-4</c:v>
                </c:pt>
                <c:pt idx="70">
                  <c:v>6.7576699553994731E-4</c:v>
                </c:pt>
                <c:pt idx="71">
                  <c:v>6.3071586250394447E-4</c:v>
                </c:pt>
                <c:pt idx="72">
                  <c:v>7.6586926161192914E-4</c:v>
                </c:pt>
                <c:pt idx="73">
                  <c:v>8.1092039464793198E-4</c:v>
                </c:pt>
                <c:pt idx="74">
                  <c:v>8.5597152768393493E-4</c:v>
                </c:pt>
                <c:pt idx="75">
                  <c:v>8.1092039464793198E-4</c:v>
                </c:pt>
                <c:pt idx="76">
                  <c:v>9.4607379375591665E-4</c:v>
                </c:pt>
                <c:pt idx="77">
                  <c:v>9.0102266071992584E-4</c:v>
                </c:pt>
                <c:pt idx="78">
                  <c:v>9.0102266071992584E-4</c:v>
                </c:pt>
                <c:pt idx="79">
                  <c:v>9.0102266071992584E-4</c:v>
                </c:pt>
                <c:pt idx="80">
                  <c:v>1.0361760598279104E-3</c:v>
                </c:pt>
                <c:pt idx="81">
                  <c:v>1.0361760598279104E-3</c:v>
                </c:pt>
                <c:pt idx="82">
                  <c:v>1.0361760598279104E-3</c:v>
                </c:pt>
                <c:pt idx="83">
                  <c:v>1.1713294589358952E-3</c:v>
                </c:pt>
                <c:pt idx="84">
                  <c:v>1.2614317250078889E-3</c:v>
                </c:pt>
                <c:pt idx="85">
                  <c:v>1.3515339910798827E-3</c:v>
                </c:pt>
                <c:pt idx="86">
                  <c:v>1.3064828580438919E-3</c:v>
                </c:pt>
                <c:pt idx="87">
                  <c:v>1.3064828580438919E-3</c:v>
                </c:pt>
                <c:pt idx="88">
                  <c:v>1.4416362571518764E-3</c:v>
                </c:pt>
                <c:pt idx="89">
                  <c:v>1.5317385232238583E-3</c:v>
                </c:pt>
                <c:pt idx="90">
                  <c:v>1.7569941884038487E-3</c:v>
                </c:pt>
                <c:pt idx="91">
                  <c:v>1.666891922331855E-3</c:v>
                </c:pt>
                <c:pt idx="92">
                  <c:v>1.5767896562598612E-3</c:v>
                </c:pt>
                <c:pt idx="93">
                  <c:v>1.621840789295852E-3</c:v>
                </c:pt>
                <c:pt idx="94">
                  <c:v>1.7119430553678458E-3</c:v>
                </c:pt>
                <c:pt idx="95">
                  <c:v>1.7569941884038487E-3</c:v>
                </c:pt>
                <c:pt idx="96">
                  <c:v>1.8470964544758306E-3</c:v>
                </c:pt>
                <c:pt idx="97">
                  <c:v>1.9371987205478243E-3</c:v>
                </c:pt>
                <c:pt idx="98">
                  <c:v>2.0273009866198181E-3</c:v>
                </c:pt>
                <c:pt idx="99">
                  <c:v>2.1174032526918118E-3</c:v>
                </c:pt>
                <c:pt idx="100">
                  <c:v>2.0723521196558208E-3</c:v>
                </c:pt>
                <c:pt idx="101">
                  <c:v>2.2075055187638056E-3</c:v>
                </c:pt>
                <c:pt idx="102">
                  <c:v>2.2525566517997966E-3</c:v>
                </c:pt>
                <c:pt idx="103">
                  <c:v>2.2976077848357872E-3</c:v>
                </c:pt>
                <c:pt idx="104">
                  <c:v>2.3426589178717904E-3</c:v>
                </c:pt>
                <c:pt idx="105">
                  <c:v>2.5679145830517689E-3</c:v>
                </c:pt>
                <c:pt idx="106">
                  <c:v>2.432761183943772E-3</c:v>
                </c:pt>
                <c:pt idx="107">
                  <c:v>2.4778123169797751E-3</c:v>
                </c:pt>
                <c:pt idx="108">
                  <c:v>2.6580168491237626E-3</c:v>
                </c:pt>
                <c:pt idx="109">
                  <c:v>2.8832725143037407E-3</c:v>
                </c:pt>
                <c:pt idx="110">
                  <c:v>2.6580168491237626E-3</c:v>
                </c:pt>
                <c:pt idx="111">
                  <c:v>2.7481191151957443E-3</c:v>
                </c:pt>
                <c:pt idx="112">
                  <c:v>2.838221381267738E-3</c:v>
                </c:pt>
                <c:pt idx="113">
                  <c:v>2.9283236473397318E-3</c:v>
                </c:pt>
                <c:pt idx="114">
                  <c:v>3.0184259134117255E-3</c:v>
                </c:pt>
                <c:pt idx="115">
                  <c:v>3.0634770464477165E-3</c:v>
                </c:pt>
                <c:pt idx="116">
                  <c:v>3.198630445555713E-3</c:v>
                </c:pt>
                <c:pt idx="117">
                  <c:v>3.4689372437716826E-3</c:v>
                </c:pt>
                <c:pt idx="118">
                  <c:v>3.3788349776996888E-3</c:v>
                </c:pt>
                <c:pt idx="119">
                  <c:v>3.3788349776996888E-3</c:v>
                </c:pt>
                <c:pt idx="120">
                  <c:v>3.3788349776996888E-3</c:v>
                </c:pt>
                <c:pt idx="121">
                  <c:v>3.8293463080596576E-3</c:v>
                </c:pt>
                <c:pt idx="122">
                  <c:v>3.6491417759156701E-3</c:v>
                </c:pt>
                <c:pt idx="123">
                  <c:v>3.6491417759156701E-3</c:v>
                </c:pt>
                <c:pt idx="124">
                  <c:v>3.7392440419876639E-3</c:v>
                </c:pt>
                <c:pt idx="125">
                  <c:v>3.9194485741316518E-3</c:v>
                </c:pt>
                <c:pt idx="126">
                  <c:v>3.964499707167642E-3</c:v>
                </c:pt>
                <c:pt idx="127">
                  <c:v>4.0546019732396361E-3</c:v>
                </c:pt>
                <c:pt idx="128">
                  <c:v>4.1447042393116182E-3</c:v>
                </c:pt>
                <c:pt idx="129">
                  <c:v>4.2798576384196147E-3</c:v>
                </c:pt>
                <c:pt idx="130">
                  <c:v>4.415011037527599E-3</c:v>
                </c:pt>
                <c:pt idx="131">
                  <c:v>4.369959904491608E-3</c:v>
                </c:pt>
                <c:pt idx="132">
                  <c:v>4.5501644366355842E-3</c:v>
                </c:pt>
                <c:pt idx="133">
                  <c:v>4.5952155696715744E-3</c:v>
                </c:pt>
                <c:pt idx="134">
                  <c:v>4.5952155696715744E-3</c:v>
                </c:pt>
                <c:pt idx="135">
                  <c:v>4.6402667027075776E-3</c:v>
                </c:pt>
                <c:pt idx="136">
                  <c:v>4.7303689687795717E-3</c:v>
                </c:pt>
                <c:pt idx="137">
                  <c:v>4.8655223678875682E-3</c:v>
                </c:pt>
                <c:pt idx="138">
                  <c:v>5.0006757669955404E-3</c:v>
                </c:pt>
                <c:pt idx="139">
                  <c:v>5.1808802991395279E-3</c:v>
                </c:pt>
                <c:pt idx="140">
                  <c:v>5.1358291661035378E-3</c:v>
                </c:pt>
                <c:pt idx="141">
                  <c:v>5.1358291661035378E-3</c:v>
                </c:pt>
                <c:pt idx="142">
                  <c:v>5.1808802991395279E-3</c:v>
                </c:pt>
                <c:pt idx="143">
                  <c:v>5.2709825652115221E-3</c:v>
                </c:pt>
                <c:pt idx="144">
                  <c:v>5.4061359643195065E-3</c:v>
                </c:pt>
                <c:pt idx="145">
                  <c:v>5.4511870973555096E-3</c:v>
                </c:pt>
                <c:pt idx="146">
                  <c:v>5.5412893634274917E-3</c:v>
                </c:pt>
                <c:pt idx="147">
                  <c:v>5.586340496463494E-3</c:v>
                </c:pt>
                <c:pt idx="148">
                  <c:v>5.6764427625354882E-3</c:v>
                </c:pt>
                <c:pt idx="149">
                  <c:v>5.7214938955714792E-3</c:v>
                </c:pt>
                <c:pt idx="150">
                  <c:v>5.8566472946794635E-3</c:v>
                </c:pt>
                <c:pt idx="151">
                  <c:v>6.036851826823451E-3</c:v>
                </c:pt>
                <c:pt idx="152">
                  <c:v>5.9016984277154667E-3</c:v>
                </c:pt>
                <c:pt idx="153">
                  <c:v>5.99180069378746E-3</c:v>
                </c:pt>
                <c:pt idx="154">
                  <c:v>6.0819029598594542E-3</c:v>
                </c:pt>
                <c:pt idx="155">
                  <c:v>6.0819029598594542E-3</c:v>
                </c:pt>
                <c:pt idx="156">
                  <c:v>6.1720052259314363E-3</c:v>
                </c:pt>
                <c:pt idx="157">
                  <c:v>6.3522097580754238E-3</c:v>
                </c:pt>
                <c:pt idx="158">
                  <c:v>6.3972608911114139E-3</c:v>
                </c:pt>
                <c:pt idx="159">
                  <c:v>6.4423120241474049E-3</c:v>
                </c:pt>
                <c:pt idx="160">
                  <c:v>6.4873631571834081E-3</c:v>
                </c:pt>
                <c:pt idx="161">
                  <c:v>6.5324142902193991E-3</c:v>
                </c:pt>
                <c:pt idx="162">
                  <c:v>6.5324142902193991E-3</c:v>
                </c:pt>
                <c:pt idx="163">
                  <c:v>6.6675676893273956E-3</c:v>
                </c:pt>
                <c:pt idx="164">
                  <c:v>6.7576699553993777E-3</c:v>
                </c:pt>
                <c:pt idx="165">
                  <c:v>6.7576699553993777E-3</c:v>
                </c:pt>
                <c:pt idx="166">
                  <c:v>6.847772221471371E-3</c:v>
                </c:pt>
                <c:pt idx="167">
                  <c:v>6.9378744875433652E-3</c:v>
                </c:pt>
                <c:pt idx="168">
                  <c:v>7.0730278866513495E-3</c:v>
                </c:pt>
                <c:pt idx="169">
                  <c:v>7.3433346848673191E-3</c:v>
                </c:pt>
                <c:pt idx="170">
                  <c:v>7.0730278866513495E-3</c:v>
                </c:pt>
                <c:pt idx="171">
                  <c:v>7.2081812857593347E-3</c:v>
                </c:pt>
                <c:pt idx="172">
                  <c:v>7.1180790196873527E-3</c:v>
                </c:pt>
                <c:pt idx="173">
                  <c:v>7.1631301527233437E-3</c:v>
                </c:pt>
                <c:pt idx="174">
                  <c:v>7.208181285759346E-3</c:v>
                </c:pt>
                <c:pt idx="175">
                  <c:v>7.253232418795337E-3</c:v>
                </c:pt>
                <c:pt idx="176">
                  <c:v>7.4784880839753156E-3</c:v>
                </c:pt>
                <c:pt idx="177">
                  <c:v>7.3883858179033222E-3</c:v>
                </c:pt>
                <c:pt idx="178">
                  <c:v>7.4784880839753156E-3</c:v>
                </c:pt>
                <c:pt idx="179">
                  <c:v>7.4784880839753156E-3</c:v>
                </c:pt>
                <c:pt idx="180">
                  <c:v>7.4334369509393245E-3</c:v>
                </c:pt>
                <c:pt idx="181">
                  <c:v>7.5685903500473098E-3</c:v>
                </c:pt>
                <c:pt idx="182">
                  <c:v>7.7037437491552941E-3</c:v>
                </c:pt>
                <c:pt idx="183">
                  <c:v>7.7938460152272883E-3</c:v>
                </c:pt>
                <c:pt idx="184">
                  <c:v>7.7938460152272883E-3</c:v>
                </c:pt>
                <c:pt idx="185">
                  <c:v>7.7938460152272883E-3</c:v>
                </c:pt>
                <c:pt idx="186">
                  <c:v>7.7938460152272883E-3</c:v>
                </c:pt>
                <c:pt idx="187">
                  <c:v>7.8388971482632793E-3</c:v>
                </c:pt>
                <c:pt idx="188">
                  <c:v>7.8839482812992825E-3</c:v>
                </c:pt>
                <c:pt idx="189">
                  <c:v>7.9289994143352718E-3</c:v>
                </c:pt>
                <c:pt idx="190">
                  <c:v>7.9289994143352718E-3</c:v>
                </c:pt>
                <c:pt idx="191">
                  <c:v>7.9740505473712749E-3</c:v>
                </c:pt>
                <c:pt idx="192">
                  <c:v>8.0641528134432691E-3</c:v>
                </c:pt>
                <c:pt idx="193">
                  <c:v>8.1092039464792601E-3</c:v>
                </c:pt>
                <c:pt idx="194">
                  <c:v>8.1092039464792601E-3</c:v>
                </c:pt>
                <c:pt idx="195">
                  <c:v>8.1092039464792601E-3</c:v>
                </c:pt>
                <c:pt idx="196">
                  <c:v>8.2443573455872575E-3</c:v>
                </c:pt>
                <c:pt idx="197">
                  <c:v>8.1993062125512543E-3</c:v>
                </c:pt>
                <c:pt idx="198">
                  <c:v>8.2443573455872575E-3</c:v>
                </c:pt>
                <c:pt idx="199">
                  <c:v>8.3795107446952288E-3</c:v>
                </c:pt>
                <c:pt idx="200">
                  <c:v>8.3795107446952288E-3</c:v>
                </c:pt>
                <c:pt idx="201">
                  <c:v>8.424561877731232E-3</c:v>
                </c:pt>
                <c:pt idx="202">
                  <c:v>8.5597152768392051E-3</c:v>
                </c:pt>
                <c:pt idx="203">
                  <c:v>8.5146641438032262E-3</c:v>
                </c:pt>
                <c:pt idx="204">
                  <c:v>8.5146641438032262E-3</c:v>
                </c:pt>
                <c:pt idx="205">
                  <c:v>8.5597152768392172E-3</c:v>
                </c:pt>
                <c:pt idx="206">
                  <c:v>8.5597152768392051E-3</c:v>
                </c:pt>
                <c:pt idx="207">
                  <c:v>8.6498175429112114E-3</c:v>
                </c:pt>
                <c:pt idx="208">
                  <c:v>8.6498175429112114E-3</c:v>
                </c:pt>
                <c:pt idx="209">
                  <c:v>8.6948686759472146E-3</c:v>
                </c:pt>
                <c:pt idx="210">
                  <c:v>8.6948686759472146E-3</c:v>
                </c:pt>
                <c:pt idx="211">
                  <c:v>8.7849709420191949E-3</c:v>
                </c:pt>
                <c:pt idx="212">
                  <c:v>8.7849709420191949E-3</c:v>
                </c:pt>
                <c:pt idx="213">
                  <c:v>8.8750732080912012E-3</c:v>
                </c:pt>
                <c:pt idx="214">
                  <c:v>8.9201243411271801E-3</c:v>
                </c:pt>
                <c:pt idx="215">
                  <c:v>9.0102266071991743E-3</c:v>
                </c:pt>
                <c:pt idx="216">
                  <c:v>9.2354822723791519E-3</c:v>
                </c:pt>
                <c:pt idx="217">
                  <c:v>9.1453800063071699E-3</c:v>
                </c:pt>
                <c:pt idx="218">
                  <c:v>9.1453800063071699E-3</c:v>
                </c:pt>
                <c:pt idx="219">
                  <c:v>9.1904311393431488E-3</c:v>
                </c:pt>
                <c:pt idx="220">
                  <c:v>9.280533405415143E-3</c:v>
                </c:pt>
                <c:pt idx="221">
                  <c:v>9.2805334054151551E-3</c:v>
                </c:pt>
                <c:pt idx="222">
                  <c:v>9.3255845384511461E-3</c:v>
                </c:pt>
                <c:pt idx="223">
                  <c:v>9.3706356714871371E-3</c:v>
                </c:pt>
                <c:pt idx="224">
                  <c:v>9.3706356714871371E-3</c:v>
                </c:pt>
                <c:pt idx="225">
                  <c:v>9.5958913366671148E-3</c:v>
                </c:pt>
                <c:pt idx="226">
                  <c:v>9.640942469703118E-3</c:v>
                </c:pt>
                <c:pt idx="227">
                  <c:v>9.640942469703118E-3</c:v>
                </c:pt>
                <c:pt idx="228">
                  <c:v>9.685993602739109E-3</c:v>
                </c:pt>
                <c:pt idx="229">
                  <c:v>9.7310447357751122E-3</c:v>
                </c:pt>
                <c:pt idx="230">
                  <c:v>9.7760958688111153E-3</c:v>
                </c:pt>
                <c:pt idx="231">
                  <c:v>9.9112492679191005E-3</c:v>
                </c:pt>
                <c:pt idx="232">
                  <c:v>9.9563004009550898E-3</c:v>
                </c:pt>
                <c:pt idx="233">
                  <c:v>1.0001351533991081E-2</c:v>
                </c:pt>
                <c:pt idx="234">
                  <c:v>1.0136504933099066E-2</c:v>
                </c:pt>
                <c:pt idx="235">
                  <c:v>1.0181556066135069E-2</c:v>
                </c:pt>
                <c:pt idx="236">
                  <c:v>1.022660719917106E-2</c:v>
                </c:pt>
                <c:pt idx="237">
                  <c:v>1.0406811731315035E-2</c:v>
                </c:pt>
                <c:pt idx="238">
                  <c:v>1.0541965130423032E-2</c:v>
                </c:pt>
                <c:pt idx="239">
                  <c:v>1.0587016263459035E-2</c:v>
                </c:pt>
                <c:pt idx="240">
                  <c:v>1.072216966256702E-2</c:v>
                </c:pt>
                <c:pt idx="241">
                  <c:v>1.0812271928639013E-2</c:v>
                </c:pt>
                <c:pt idx="242">
                  <c:v>1.0812271928639013E-2</c:v>
                </c:pt>
                <c:pt idx="243">
                  <c:v>1.0992476460783001E-2</c:v>
                </c:pt>
                <c:pt idx="244">
                  <c:v>1.1082578726854983E-2</c:v>
                </c:pt>
                <c:pt idx="245">
                  <c:v>1.126278325899897E-2</c:v>
                </c:pt>
                <c:pt idx="246">
                  <c:v>1.1307834392034961E-2</c:v>
                </c:pt>
                <c:pt idx="247">
                  <c:v>1.1578141190250942E-2</c:v>
                </c:pt>
                <c:pt idx="248">
                  <c:v>1.1758345722394918E-2</c:v>
                </c:pt>
                <c:pt idx="249">
                  <c:v>1.1893499121502915E-2</c:v>
                </c:pt>
                <c:pt idx="250">
                  <c:v>1.207370365364689E-2</c:v>
                </c:pt>
                <c:pt idx="251">
                  <c:v>1.2253908185790866E-2</c:v>
                </c:pt>
                <c:pt idx="252">
                  <c:v>1.2389061584898874E-2</c:v>
                </c:pt>
                <c:pt idx="253">
                  <c:v>1.2659368383114832E-2</c:v>
                </c:pt>
                <c:pt idx="254">
                  <c:v>1.2974726314366804E-2</c:v>
                </c:pt>
                <c:pt idx="255">
                  <c:v>1.3245033112582785E-2</c:v>
                </c:pt>
                <c:pt idx="256">
                  <c:v>1.3650493309906751E-2</c:v>
                </c:pt>
                <c:pt idx="257">
                  <c:v>1.3830697842050727E-2</c:v>
                </c:pt>
                <c:pt idx="258">
                  <c:v>1.4641618236698659E-2</c:v>
                </c:pt>
                <c:pt idx="259">
                  <c:v>1.5407487498310588E-2</c:v>
                </c:pt>
                <c:pt idx="260">
                  <c:v>1.621840789295852E-2</c:v>
                </c:pt>
                <c:pt idx="261">
                  <c:v>1.6984277154570439E-2</c:v>
                </c:pt>
                <c:pt idx="262">
                  <c:v>1.9957651934946159E-2</c:v>
                </c:pt>
                <c:pt idx="263">
                  <c:v>2.4372662972473761E-2</c:v>
                </c:pt>
                <c:pt idx="264">
                  <c:v>2.9012929675181338E-2</c:v>
                </c:pt>
                <c:pt idx="265">
                  <c:v>3.667162229130063E-2</c:v>
                </c:pt>
                <c:pt idx="266">
                  <c:v>4.8069558949407586E-2</c:v>
                </c:pt>
                <c:pt idx="267">
                  <c:v>6.6405370095057883E-2</c:v>
                </c:pt>
                <c:pt idx="268">
                  <c:v>7.8028562418344799E-2</c:v>
                </c:pt>
                <c:pt idx="269">
                  <c:v>9.0687930801459649E-2</c:v>
                </c:pt>
                <c:pt idx="270">
                  <c:v>9.654457809613913E-2</c:v>
                </c:pt>
                <c:pt idx="271">
                  <c:v>0.10487903770779833</c:v>
                </c:pt>
                <c:pt idx="272">
                  <c:v>0.11195206559444972</c:v>
                </c:pt>
                <c:pt idx="273">
                  <c:v>0.11645717889804928</c:v>
                </c:pt>
                <c:pt idx="274">
                  <c:v>0.12100734333468485</c:v>
                </c:pt>
                <c:pt idx="275">
                  <c:v>0.1268189394963283</c:v>
                </c:pt>
                <c:pt idx="276">
                  <c:v>0.13024282560706404</c:v>
                </c:pt>
                <c:pt idx="277">
                  <c:v>0.13479299004369957</c:v>
                </c:pt>
                <c:pt idx="278">
                  <c:v>0.1378114159571113</c:v>
                </c:pt>
                <c:pt idx="279">
                  <c:v>0.14082984187052305</c:v>
                </c:pt>
                <c:pt idx="280">
                  <c:v>0.14398342118304272</c:v>
                </c:pt>
                <c:pt idx="281">
                  <c:v>0.14736225616074242</c:v>
                </c:pt>
                <c:pt idx="282">
                  <c:v>0.14965986394557823</c:v>
                </c:pt>
                <c:pt idx="283">
                  <c:v>0.15200252286345003</c:v>
                </c:pt>
                <c:pt idx="284">
                  <c:v>0.15506599990989769</c:v>
                </c:pt>
                <c:pt idx="285">
                  <c:v>0.15817452808938143</c:v>
                </c:pt>
                <c:pt idx="286">
                  <c:v>0.16150831193404511</c:v>
                </c:pt>
                <c:pt idx="287">
                  <c:v>0.16389602198495293</c:v>
                </c:pt>
                <c:pt idx="288">
                  <c:v>0.16628373203586075</c:v>
                </c:pt>
                <c:pt idx="289">
                  <c:v>0.16880659548587643</c:v>
                </c:pt>
                <c:pt idx="290">
                  <c:v>0.17132945893589221</c:v>
                </c:pt>
                <c:pt idx="291">
                  <c:v>0.17371716898680004</c:v>
                </c:pt>
                <c:pt idx="292">
                  <c:v>0.1761048790377078</c:v>
                </c:pt>
                <c:pt idx="293">
                  <c:v>0.17858269135468757</c:v>
                </c:pt>
                <c:pt idx="294">
                  <c:v>0.18083524800648731</c:v>
                </c:pt>
                <c:pt idx="295">
                  <c:v>0.18317790692435915</c:v>
                </c:pt>
                <c:pt idx="296">
                  <c:v>0.18610623057169884</c:v>
                </c:pt>
                <c:pt idx="297">
                  <c:v>0.18826868495742671</c:v>
                </c:pt>
                <c:pt idx="298">
                  <c:v>0.19052124160922645</c:v>
                </c:pt>
                <c:pt idx="299">
                  <c:v>0.19263864486191826</c:v>
                </c:pt>
                <c:pt idx="300">
                  <c:v>0.19471099698157407</c:v>
                </c:pt>
                <c:pt idx="301">
                  <c:v>0.19646799116997787</c:v>
                </c:pt>
                <c:pt idx="302">
                  <c:v>0.19944136595035369</c:v>
                </c:pt>
                <c:pt idx="303">
                  <c:v>0.20245979186376536</c:v>
                </c:pt>
                <c:pt idx="304">
                  <c:v>0.20489255304770912</c:v>
                </c:pt>
                <c:pt idx="305">
                  <c:v>0.20737036536468889</c:v>
                </c:pt>
                <c:pt idx="306">
                  <c:v>0.20885705275487676</c:v>
                </c:pt>
                <c:pt idx="307">
                  <c:v>0.21061404694328059</c:v>
                </c:pt>
                <c:pt idx="308">
                  <c:v>0.21228093886561245</c:v>
                </c:pt>
                <c:pt idx="309">
                  <c:v>0.21561472271027612</c:v>
                </c:pt>
                <c:pt idx="310">
                  <c:v>0.21894850655493986</c:v>
                </c:pt>
                <c:pt idx="311">
                  <c:v>0.2213362166058476</c:v>
                </c:pt>
                <c:pt idx="312">
                  <c:v>0.22421948912015136</c:v>
                </c:pt>
                <c:pt idx="313">
                  <c:v>0.2271478127674911</c:v>
                </c:pt>
                <c:pt idx="314">
                  <c:v>0.22935531828625486</c:v>
                </c:pt>
                <c:pt idx="315">
                  <c:v>0.23160787493805471</c:v>
                </c:pt>
                <c:pt idx="316">
                  <c:v>0.23304951119520656</c:v>
                </c:pt>
                <c:pt idx="317">
                  <c:v>0.23593278370951026</c:v>
                </c:pt>
                <c:pt idx="318">
                  <c:v>0.23872595395774196</c:v>
                </c:pt>
                <c:pt idx="319">
                  <c:v>0.23931161868720996</c:v>
                </c:pt>
                <c:pt idx="320">
                  <c:v>0.23985223228364189</c:v>
                </c:pt>
                <c:pt idx="321">
                  <c:v>0.24489795918367346</c:v>
                </c:pt>
                <c:pt idx="322">
                  <c:v>0.24733072036761722</c:v>
                </c:pt>
                <c:pt idx="323">
                  <c:v>0.24985358381763301</c:v>
                </c:pt>
                <c:pt idx="324">
                  <c:v>0.25224129386854072</c:v>
                </c:pt>
                <c:pt idx="325">
                  <c:v>0.2545839527864126</c:v>
                </c:pt>
                <c:pt idx="326">
                  <c:v>0.25674640717214037</c:v>
                </c:pt>
                <c:pt idx="327">
                  <c:v>0.25778258323196829</c:v>
                </c:pt>
                <c:pt idx="328">
                  <c:v>0.25886381042483214</c:v>
                </c:pt>
                <c:pt idx="329">
                  <c:v>0.26201738973735189</c:v>
                </c:pt>
                <c:pt idx="330">
                  <c:v>0.26521602018290757</c:v>
                </c:pt>
                <c:pt idx="331">
                  <c:v>0.26954092895436316</c:v>
                </c:pt>
                <c:pt idx="332">
                  <c:v>0.27057710501419108</c:v>
                </c:pt>
                <c:pt idx="333">
                  <c:v>0.27165833220705493</c:v>
                </c:pt>
                <c:pt idx="334">
                  <c:v>0.27598324097851062</c:v>
                </c:pt>
                <c:pt idx="335">
                  <c:v>0.28030814974996615</c:v>
                </c:pt>
                <c:pt idx="336">
                  <c:v>0.27945217822228235</c:v>
                </c:pt>
                <c:pt idx="337">
                  <c:v>0.2832364733973059</c:v>
                </c:pt>
                <c:pt idx="338">
                  <c:v>0.28711087083840159</c:v>
                </c:pt>
                <c:pt idx="339">
                  <c:v>0.29170608640807322</c:v>
                </c:pt>
                <c:pt idx="340">
                  <c:v>0.29639140424381671</c:v>
                </c:pt>
                <c:pt idx="341">
                  <c:v>0.29612109744560072</c:v>
                </c:pt>
                <c:pt idx="342">
                  <c:v>0.29796819390007656</c:v>
                </c:pt>
                <c:pt idx="343">
                  <c:v>0.2998152903545524</c:v>
                </c:pt>
                <c:pt idx="344">
                  <c:v>0.30152723340992027</c:v>
                </c:pt>
                <c:pt idx="345">
                  <c:v>0.30328422759832407</c:v>
                </c:pt>
                <c:pt idx="346">
                  <c:v>0.30869036356264357</c:v>
                </c:pt>
                <c:pt idx="347">
                  <c:v>0.31382619272874712</c:v>
                </c:pt>
                <c:pt idx="348">
                  <c:v>0.31900707302788661</c:v>
                </c:pt>
                <c:pt idx="349">
                  <c:v>0.32080911834932641</c:v>
                </c:pt>
                <c:pt idx="350">
                  <c:v>0.32261116367076631</c:v>
                </c:pt>
                <c:pt idx="351">
                  <c:v>0.32846781096544581</c:v>
                </c:pt>
                <c:pt idx="352">
                  <c:v>0.3329729242690454</c:v>
                </c:pt>
                <c:pt idx="353">
                  <c:v>0.33756813983871697</c:v>
                </c:pt>
                <c:pt idx="354">
                  <c:v>0.34031625895391271</c:v>
                </c:pt>
                <c:pt idx="355">
                  <c:v>0.34310942920214443</c:v>
                </c:pt>
                <c:pt idx="356">
                  <c:v>0.34734423570752804</c:v>
                </c:pt>
                <c:pt idx="357">
                  <c:v>0.35211965580934362</c:v>
                </c:pt>
                <c:pt idx="358">
                  <c:v>0.35698517817723108</c:v>
                </c:pt>
                <c:pt idx="359">
                  <c:v>0.36108483128350677</c:v>
                </c:pt>
                <c:pt idx="360">
                  <c:v>0.36536468892192636</c:v>
                </c:pt>
                <c:pt idx="361">
                  <c:v>0.37167184754696575</c:v>
                </c:pt>
                <c:pt idx="362">
                  <c:v>0.37653736991485331</c:v>
                </c:pt>
                <c:pt idx="363">
                  <c:v>0.38135784114970478</c:v>
                </c:pt>
                <c:pt idx="364">
                  <c:v>0.38752984637563626</c:v>
                </c:pt>
                <c:pt idx="365">
                  <c:v>0.39374690273460372</c:v>
                </c:pt>
                <c:pt idx="366">
                  <c:v>0.39239536874352393</c:v>
                </c:pt>
                <c:pt idx="367">
                  <c:v>0.40356804973645088</c:v>
                </c:pt>
                <c:pt idx="368">
                  <c:v>0.41496598639455778</c:v>
                </c:pt>
                <c:pt idx="369">
                  <c:v>0.42001171329458931</c:v>
                </c:pt>
                <c:pt idx="370">
                  <c:v>0.42505744019462088</c:v>
                </c:pt>
                <c:pt idx="371">
                  <c:v>0.43415776906789211</c:v>
                </c:pt>
                <c:pt idx="372">
                  <c:v>0.44276253547776717</c:v>
                </c:pt>
                <c:pt idx="373">
                  <c:v>0.45150245528675043</c:v>
                </c:pt>
                <c:pt idx="374">
                  <c:v>0.46015227282966159</c:v>
                </c:pt>
                <c:pt idx="375">
                  <c:v>0.46893724377168078</c:v>
                </c:pt>
                <c:pt idx="376">
                  <c:v>0.48141640762265164</c:v>
                </c:pt>
                <c:pt idx="377">
                  <c:v>0.49074199216110281</c:v>
                </c:pt>
                <c:pt idx="378">
                  <c:v>0.5002027300986619</c:v>
                </c:pt>
                <c:pt idx="379">
                  <c:v>0.50966346803622109</c:v>
                </c:pt>
                <c:pt idx="380">
                  <c:v>0.51934946163896023</c:v>
                </c:pt>
                <c:pt idx="381">
                  <c:v>0.52398972834166768</c:v>
                </c:pt>
                <c:pt idx="382">
                  <c:v>0.53543271613281063</c:v>
                </c:pt>
                <c:pt idx="383">
                  <c:v>0.54719106185520561</c:v>
                </c:pt>
                <c:pt idx="384">
                  <c:v>0.55881425417849262</c:v>
                </c:pt>
                <c:pt idx="385">
                  <c:v>0.57066270216695947</c:v>
                </c:pt>
                <c:pt idx="386">
                  <c:v>0.57940262197594261</c:v>
                </c:pt>
                <c:pt idx="387">
                  <c:v>0.59093571203315765</c:v>
                </c:pt>
                <c:pt idx="388">
                  <c:v>0.60260395548948043</c:v>
                </c:pt>
                <c:pt idx="389">
                  <c:v>0.61386673874847952</c:v>
                </c:pt>
                <c:pt idx="390">
                  <c:v>0.62530972653962236</c:v>
                </c:pt>
                <c:pt idx="391">
                  <c:v>0.63504077127539749</c:v>
                </c:pt>
                <c:pt idx="392">
                  <c:v>0.64553768527278454</c:v>
                </c:pt>
                <c:pt idx="393">
                  <c:v>0.65616975266927946</c:v>
                </c:pt>
                <c:pt idx="394">
                  <c:v>0.66481957021219085</c:v>
                </c:pt>
                <c:pt idx="395">
                  <c:v>0.67360454115421009</c:v>
                </c:pt>
                <c:pt idx="396">
                  <c:v>0.68256971662837318</c:v>
                </c:pt>
                <c:pt idx="397">
                  <c:v>0.695454340676668</c:v>
                </c:pt>
                <c:pt idx="398">
                  <c:v>0.70860927152317876</c:v>
                </c:pt>
                <c:pt idx="399">
                  <c:v>0.71707888453394597</c:v>
                </c:pt>
                <c:pt idx="400">
                  <c:v>0.72568365094382115</c:v>
                </c:pt>
                <c:pt idx="401">
                  <c:v>0.73609046267513611</c:v>
                </c:pt>
                <c:pt idx="402">
                  <c:v>0.74496553588322734</c:v>
                </c:pt>
                <c:pt idx="403">
                  <c:v>0.75384060909131856</c:v>
                </c:pt>
                <c:pt idx="404">
                  <c:v>0.76199486417083395</c:v>
                </c:pt>
                <c:pt idx="405">
                  <c:v>0.770194170383385</c:v>
                </c:pt>
                <c:pt idx="406">
                  <c:v>0.77893409019236837</c:v>
                </c:pt>
                <c:pt idx="407">
                  <c:v>0.78731360093706348</c:v>
                </c:pt>
                <c:pt idx="408">
                  <c:v>0.79573816281479481</c:v>
                </c:pt>
                <c:pt idx="409">
                  <c:v>0.80474838942199389</c:v>
                </c:pt>
                <c:pt idx="410">
                  <c:v>0.81384871829526506</c:v>
                </c:pt>
                <c:pt idx="411">
                  <c:v>0.82416542776050794</c:v>
                </c:pt>
                <c:pt idx="412">
                  <c:v>0.83119340451412338</c:v>
                </c:pt>
                <c:pt idx="413">
                  <c:v>0.83822138126773871</c:v>
                </c:pt>
                <c:pt idx="414">
                  <c:v>0.84466369329188618</c:v>
                </c:pt>
                <c:pt idx="415">
                  <c:v>0.85115105644906952</c:v>
                </c:pt>
                <c:pt idx="416">
                  <c:v>0.858944902464297</c:v>
                </c:pt>
                <c:pt idx="417">
                  <c:v>0.86534216335540837</c:v>
                </c:pt>
                <c:pt idx="418">
                  <c:v>0.87178447537955561</c:v>
                </c:pt>
                <c:pt idx="419">
                  <c:v>0.87822678740370297</c:v>
                </c:pt>
                <c:pt idx="420">
                  <c:v>0.88466909942785044</c:v>
                </c:pt>
                <c:pt idx="421">
                  <c:v>0.89084110465378186</c:v>
                </c:pt>
                <c:pt idx="422">
                  <c:v>0.89683290534756965</c:v>
                </c:pt>
                <c:pt idx="423">
                  <c:v>0.90282470604135701</c:v>
                </c:pt>
                <c:pt idx="424">
                  <c:v>0.90827589313871238</c:v>
                </c:pt>
                <c:pt idx="425">
                  <c:v>0.91372708023606786</c:v>
                </c:pt>
                <c:pt idx="426">
                  <c:v>0.9194035229986034</c:v>
                </c:pt>
                <c:pt idx="427">
                  <c:v>0.92417894310041904</c:v>
                </c:pt>
                <c:pt idx="428">
                  <c:v>0.92895436320223468</c:v>
                </c:pt>
                <c:pt idx="429">
                  <c:v>0.93350452763886993</c:v>
                </c:pt>
                <c:pt idx="430">
                  <c:v>0.9380997432085415</c:v>
                </c:pt>
                <c:pt idx="431">
                  <c:v>0.94337072577375303</c:v>
                </c:pt>
                <c:pt idx="432">
                  <c:v>0.94620894715502069</c:v>
                </c:pt>
                <c:pt idx="433">
                  <c:v>0.94909221966932455</c:v>
                </c:pt>
                <c:pt idx="434">
                  <c:v>0.95274136144524035</c:v>
                </c:pt>
                <c:pt idx="435">
                  <c:v>0.95634545208811994</c:v>
                </c:pt>
                <c:pt idx="436">
                  <c:v>0.9588232644050998</c:v>
                </c:pt>
                <c:pt idx="437">
                  <c:v>0.96287786637833939</c:v>
                </c:pt>
                <c:pt idx="438">
                  <c:v>0.96706762175068706</c:v>
                </c:pt>
                <c:pt idx="439">
                  <c:v>0.97026625219624252</c:v>
                </c:pt>
                <c:pt idx="440">
                  <c:v>0.9735099337748343</c:v>
                </c:pt>
                <c:pt idx="441">
                  <c:v>0.97756453574807389</c:v>
                </c:pt>
                <c:pt idx="442">
                  <c:v>0.98238500698292552</c:v>
                </c:pt>
                <c:pt idx="443">
                  <c:v>0.98391674550614949</c:v>
                </c:pt>
                <c:pt idx="444">
                  <c:v>0.98562868856151731</c:v>
                </c:pt>
                <c:pt idx="445">
                  <c:v>0.98918772807136079</c:v>
                </c:pt>
                <c:pt idx="446">
                  <c:v>0.99098977339280081</c:v>
                </c:pt>
                <c:pt idx="447">
                  <c:v>0.99396314817317644</c:v>
                </c:pt>
                <c:pt idx="448">
                  <c:v>0.99752218768302015</c:v>
                </c:pt>
                <c:pt idx="449">
                  <c:v>0.99842321034374004</c:v>
                </c:pt>
                <c:pt idx="450">
                  <c:v>1</c:v>
                </c:pt>
              </c:numCache>
            </c:numRef>
          </c:yVal>
          <c:smooth val="1"/>
        </c:ser>
        <c:ser>
          <c:idx val="0"/>
          <c:order val="0"/>
          <c:tx>
            <c:v>100% nBA Heating</c:v>
          </c:tx>
          <c:spPr>
            <a:ln>
              <a:solidFill>
                <a:srgbClr val="C00000"/>
              </a:solidFill>
            </a:ln>
          </c:spPr>
          <c:marker>
            <c:symbol val="none"/>
          </c:marker>
          <c:xVal>
            <c:numRef>
              <c:f>'LB0132 REassembled13D1'!$J$3:$J$453</c:f>
              <c:numCache>
                <c:formatCode>General</c:formatCode>
                <c:ptCount val="451"/>
                <c:pt idx="0">
                  <c:v>15</c:v>
                </c:pt>
                <c:pt idx="1">
                  <c:v>15.1</c:v>
                </c:pt>
                <c:pt idx="2">
                  <c:v>15.2</c:v>
                </c:pt>
                <c:pt idx="3">
                  <c:v>15.3</c:v>
                </c:pt>
                <c:pt idx="4">
                  <c:v>15.4</c:v>
                </c:pt>
                <c:pt idx="5">
                  <c:v>15.5</c:v>
                </c:pt>
                <c:pt idx="6">
                  <c:v>15.6</c:v>
                </c:pt>
                <c:pt idx="7">
                  <c:v>15.7</c:v>
                </c:pt>
                <c:pt idx="8">
                  <c:v>15.8</c:v>
                </c:pt>
                <c:pt idx="9">
                  <c:v>15.9</c:v>
                </c:pt>
                <c:pt idx="10">
                  <c:v>16</c:v>
                </c:pt>
                <c:pt idx="11">
                  <c:v>16.100000000000001</c:v>
                </c:pt>
                <c:pt idx="12">
                  <c:v>16.2</c:v>
                </c:pt>
                <c:pt idx="13">
                  <c:v>16.3</c:v>
                </c:pt>
                <c:pt idx="14">
                  <c:v>16.399999999999999</c:v>
                </c:pt>
                <c:pt idx="15">
                  <c:v>16.5</c:v>
                </c:pt>
                <c:pt idx="16">
                  <c:v>16.600000000000001</c:v>
                </c:pt>
                <c:pt idx="17">
                  <c:v>16.7</c:v>
                </c:pt>
                <c:pt idx="18">
                  <c:v>16.8</c:v>
                </c:pt>
                <c:pt idx="19">
                  <c:v>16.899999999999999</c:v>
                </c:pt>
                <c:pt idx="20">
                  <c:v>17</c:v>
                </c:pt>
                <c:pt idx="21">
                  <c:v>17.100000000000001</c:v>
                </c:pt>
                <c:pt idx="22">
                  <c:v>17.2</c:v>
                </c:pt>
                <c:pt idx="23">
                  <c:v>17.3</c:v>
                </c:pt>
                <c:pt idx="24">
                  <c:v>17.399999999999999</c:v>
                </c:pt>
                <c:pt idx="25">
                  <c:v>17.5</c:v>
                </c:pt>
                <c:pt idx="26">
                  <c:v>17.600000000000001</c:v>
                </c:pt>
                <c:pt idx="27">
                  <c:v>17.7</c:v>
                </c:pt>
                <c:pt idx="28">
                  <c:v>17.8</c:v>
                </c:pt>
                <c:pt idx="29">
                  <c:v>17.899999999999999</c:v>
                </c:pt>
                <c:pt idx="30">
                  <c:v>18</c:v>
                </c:pt>
                <c:pt idx="31">
                  <c:v>18.100000000000001</c:v>
                </c:pt>
                <c:pt idx="32">
                  <c:v>18.2</c:v>
                </c:pt>
                <c:pt idx="33">
                  <c:v>18.3</c:v>
                </c:pt>
                <c:pt idx="34">
                  <c:v>18.399999999999999</c:v>
                </c:pt>
                <c:pt idx="35">
                  <c:v>18.5</c:v>
                </c:pt>
                <c:pt idx="36">
                  <c:v>18.600000000000001</c:v>
                </c:pt>
                <c:pt idx="37">
                  <c:v>18.7</c:v>
                </c:pt>
                <c:pt idx="38">
                  <c:v>18.8</c:v>
                </c:pt>
                <c:pt idx="39">
                  <c:v>18.899999999999999</c:v>
                </c:pt>
                <c:pt idx="40">
                  <c:v>19</c:v>
                </c:pt>
                <c:pt idx="41">
                  <c:v>19.100000000000001</c:v>
                </c:pt>
                <c:pt idx="42">
                  <c:v>19.2</c:v>
                </c:pt>
                <c:pt idx="43">
                  <c:v>19.3</c:v>
                </c:pt>
                <c:pt idx="44">
                  <c:v>19.399999999999999</c:v>
                </c:pt>
                <c:pt idx="45">
                  <c:v>19.5</c:v>
                </c:pt>
                <c:pt idx="46">
                  <c:v>19.600000000000001</c:v>
                </c:pt>
                <c:pt idx="47">
                  <c:v>19.7</c:v>
                </c:pt>
                <c:pt idx="48">
                  <c:v>19.8</c:v>
                </c:pt>
                <c:pt idx="49">
                  <c:v>19.899999999999999</c:v>
                </c:pt>
                <c:pt idx="50">
                  <c:v>20</c:v>
                </c:pt>
                <c:pt idx="51">
                  <c:v>20.100000000000001</c:v>
                </c:pt>
                <c:pt idx="52">
                  <c:v>20.2</c:v>
                </c:pt>
                <c:pt idx="53">
                  <c:v>20.3</c:v>
                </c:pt>
                <c:pt idx="54">
                  <c:v>20.399999999999999</c:v>
                </c:pt>
                <c:pt idx="55">
                  <c:v>20.5</c:v>
                </c:pt>
                <c:pt idx="56">
                  <c:v>20.6</c:v>
                </c:pt>
                <c:pt idx="57">
                  <c:v>20.7</c:v>
                </c:pt>
                <c:pt idx="58">
                  <c:v>20.8</c:v>
                </c:pt>
                <c:pt idx="59">
                  <c:v>20.9</c:v>
                </c:pt>
                <c:pt idx="60">
                  <c:v>21</c:v>
                </c:pt>
                <c:pt idx="61">
                  <c:v>21.1</c:v>
                </c:pt>
                <c:pt idx="62">
                  <c:v>21.2</c:v>
                </c:pt>
                <c:pt idx="63">
                  <c:v>21.3</c:v>
                </c:pt>
                <c:pt idx="64">
                  <c:v>21.4</c:v>
                </c:pt>
                <c:pt idx="65">
                  <c:v>21.5</c:v>
                </c:pt>
                <c:pt idx="66">
                  <c:v>21.6</c:v>
                </c:pt>
                <c:pt idx="67">
                  <c:v>21.7</c:v>
                </c:pt>
                <c:pt idx="68">
                  <c:v>21.8</c:v>
                </c:pt>
                <c:pt idx="69">
                  <c:v>21.9</c:v>
                </c:pt>
                <c:pt idx="70">
                  <c:v>22</c:v>
                </c:pt>
                <c:pt idx="71">
                  <c:v>22.1</c:v>
                </c:pt>
                <c:pt idx="72">
                  <c:v>22.2</c:v>
                </c:pt>
                <c:pt idx="73">
                  <c:v>22.3</c:v>
                </c:pt>
                <c:pt idx="74">
                  <c:v>22.4</c:v>
                </c:pt>
                <c:pt idx="75">
                  <c:v>22.5</c:v>
                </c:pt>
                <c:pt idx="76">
                  <c:v>22.6</c:v>
                </c:pt>
                <c:pt idx="77">
                  <c:v>22.7</c:v>
                </c:pt>
                <c:pt idx="78">
                  <c:v>22.8</c:v>
                </c:pt>
                <c:pt idx="79">
                  <c:v>22.9</c:v>
                </c:pt>
                <c:pt idx="80">
                  <c:v>23</c:v>
                </c:pt>
                <c:pt idx="81">
                  <c:v>23.1</c:v>
                </c:pt>
                <c:pt idx="82">
                  <c:v>23.2</c:v>
                </c:pt>
                <c:pt idx="83">
                  <c:v>23.3</c:v>
                </c:pt>
                <c:pt idx="84">
                  <c:v>23.4</c:v>
                </c:pt>
                <c:pt idx="85">
                  <c:v>23.5</c:v>
                </c:pt>
                <c:pt idx="86">
                  <c:v>23.6</c:v>
                </c:pt>
                <c:pt idx="87">
                  <c:v>23.7</c:v>
                </c:pt>
                <c:pt idx="88">
                  <c:v>23.8</c:v>
                </c:pt>
                <c:pt idx="89">
                  <c:v>23.9</c:v>
                </c:pt>
                <c:pt idx="90">
                  <c:v>24</c:v>
                </c:pt>
                <c:pt idx="91">
                  <c:v>24.1</c:v>
                </c:pt>
                <c:pt idx="92">
                  <c:v>24.2</c:v>
                </c:pt>
                <c:pt idx="93">
                  <c:v>24.3</c:v>
                </c:pt>
                <c:pt idx="94">
                  <c:v>24.4</c:v>
                </c:pt>
                <c:pt idx="95">
                  <c:v>24.5</c:v>
                </c:pt>
                <c:pt idx="96">
                  <c:v>24.6</c:v>
                </c:pt>
                <c:pt idx="97">
                  <c:v>24.7</c:v>
                </c:pt>
                <c:pt idx="98">
                  <c:v>24.8</c:v>
                </c:pt>
                <c:pt idx="99">
                  <c:v>24.9</c:v>
                </c:pt>
                <c:pt idx="100">
                  <c:v>25</c:v>
                </c:pt>
                <c:pt idx="101">
                  <c:v>25.1</c:v>
                </c:pt>
                <c:pt idx="102">
                  <c:v>25.2</c:v>
                </c:pt>
                <c:pt idx="103">
                  <c:v>25.3</c:v>
                </c:pt>
                <c:pt idx="104">
                  <c:v>25.4</c:v>
                </c:pt>
                <c:pt idx="105">
                  <c:v>25.5</c:v>
                </c:pt>
                <c:pt idx="106">
                  <c:v>25.6</c:v>
                </c:pt>
                <c:pt idx="107">
                  <c:v>25.7</c:v>
                </c:pt>
                <c:pt idx="108">
                  <c:v>25.8</c:v>
                </c:pt>
                <c:pt idx="109">
                  <c:v>25.9</c:v>
                </c:pt>
                <c:pt idx="110">
                  <c:v>26</c:v>
                </c:pt>
                <c:pt idx="111">
                  <c:v>26.1</c:v>
                </c:pt>
                <c:pt idx="112">
                  <c:v>26.2</c:v>
                </c:pt>
                <c:pt idx="113">
                  <c:v>26.3</c:v>
                </c:pt>
                <c:pt idx="114">
                  <c:v>26.4</c:v>
                </c:pt>
                <c:pt idx="115">
                  <c:v>26.5</c:v>
                </c:pt>
                <c:pt idx="116">
                  <c:v>26.6</c:v>
                </c:pt>
                <c:pt idx="117">
                  <c:v>26.7</c:v>
                </c:pt>
                <c:pt idx="118">
                  <c:v>26.8</c:v>
                </c:pt>
                <c:pt idx="119">
                  <c:v>26.9</c:v>
                </c:pt>
                <c:pt idx="120">
                  <c:v>27</c:v>
                </c:pt>
                <c:pt idx="121">
                  <c:v>27.1</c:v>
                </c:pt>
                <c:pt idx="122">
                  <c:v>27.2</c:v>
                </c:pt>
                <c:pt idx="123">
                  <c:v>27.3</c:v>
                </c:pt>
                <c:pt idx="124">
                  <c:v>27.4</c:v>
                </c:pt>
                <c:pt idx="125">
                  <c:v>27.5</c:v>
                </c:pt>
                <c:pt idx="126">
                  <c:v>27.6</c:v>
                </c:pt>
                <c:pt idx="127">
                  <c:v>27.7</c:v>
                </c:pt>
                <c:pt idx="128">
                  <c:v>27.8</c:v>
                </c:pt>
                <c:pt idx="129">
                  <c:v>27.9</c:v>
                </c:pt>
                <c:pt idx="130">
                  <c:v>28</c:v>
                </c:pt>
                <c:pt idx="131">
                  <c:v>28.1</c:v>
                </c:pt>
                <c:pt idx="132">
                  <c:v>28.2</c:v>
                </c:pt>
                <c:pt idx="133">
                  <c:v>28.3</c:v>
                </c:pt>
                <c:pt idx="134">
                  <c:v>28.4</c:v>
                </c:pt>
                <c:pt idx="135">
                  <c:v>28.5</c:v>
                </c:pt>
                <c:pt idx="136">
                  <c:v>28.6</c:v>
                </c:pt>
                <c:pt idx="137">
                  <c:v>28.7</c:v>
                </c:pt>
                <c:pt idx="138">
                  <c:v>28.8</c:v>
                </c:pt>
                <c:pt idx="139">
                  <c:v>28.9</c:v>
                </c:pt>
                <c:pt idx="140">
                  <c:v>29</c:v>
                </c:pt>
                <c:pt idx="141">
                  <c:v>29.1</c:v>
                </c:pt>
                <c:pt idx="142">
                  <c:v>29.2</c:v>
                </c:pt>
                <c:pt idx="143">
                  <c:v>29.3</c:v>
                </c:pt>
                <c:pt idx="144">
                  <c:v>29.4</c:v>
                </c:pt>
                <c:pt idx="145">
                  <c:v>29.5</c:v>
                </c:pt>
                <c:pt idx="146">
                  <c:v>29.6</c:v>
                </c:pt>
                <c:pt idx="147">
                  <c:v>29.7</c:v>
                </c:pt>
                <c:pt idx="148">
                  <c:v>29.8</c:v>
                </c:pt>
                <c:pt idx="149">
                  <c:v>29.9</c:v>
                </c:pt>
                <c:pt idx="150">
                  <c:v>30</c:v>
                </c:pt>
                <c:pt idx="151">
                  <c:v>30.1</c:v>
                </c:pt>
                <c:pt idx="152">
                  <c:v>30.2</c:v>
                </c:pt>
                <c:pt idx="153">
                  <c:v>30.3</c:v>
                </c:pt>
                <c:pt idx="154">
                  <c:v>30.4</c:v>
                </c:pt>
                <c:pt idx="155">
                  <c:v>30.5</c:v>
                </c:pt>
                <c:pt idx="156">
                  <c:v>30.6</c:v>
                </c:pt>
                <c:pt idx="157">
                  <c:v>30.7</c:v>
                </c:pt>
                <c:pt idx="158">
                  <c:v>30.8</c:v>
                </c:pt>
                <c:pt idx="159">
                  <c:v>30.9</c:v>
                </c:pt>
                <c:pt idx="160">
                  <c:v>31</c:v>
                </c:pt>
                <c:pt idx="161">
                  <c:v>31.1</c:v>
                </c:pt>
                <c:pt idx="162">
                  <c:v>31.2</c:v>
                </c:pt>
                <c:pt idx="163">
                  <c:v>31.3</c:v>
                </c:pt>
                <c:pt idx="164">
                  <c:v>31.4</c:v>
                </c:pt>
                <c:pt idx="165">
                  <c:v>31.5</c:v>
                </c:pt>
                <c:pt idx="166">
                  <c:v>31.6</c:v>
                </c:pt>
                <c:pt idx="167">
                  <c:v>31.7</c:v>
                </c:pt>
                <c:pt idx="168">
                  <c:v>31.8</c:v>
                </c:pt>
                <c:pt idx="169">
                  <c:v>31.9</c:v>
                </c:pt>
                <c:pt idx="170">
                  <c:v>32</c:v>
                </c:pt>
                <c:pt idx="171">
                  <c:v>32.1</c:v>
                </c:pt>
                <c:pt idx="172">
                  <c:v>32.200000000000003</c:v>
                </c:pt>
                <c:pt idx="173">
                  <c:v>32.299999999999997</c:v>
                </c:pt>
                <c:pt idx="174">
                  <c:v>32.4</c:v>
                </c:pt>
                <c:pt idx="175">
                  <c:v>32.5</c:v>
                </c:pt>
                <c:pt idx="176">
                  <c:v>32.6</c:v>
                </c:pt>
                <c:pt idx="177">
                  <c:v>32.700000000000003</c:v>
                </c:pt>
                <c:pt idx="178">
                  <c:v>32.799999999999997</c:v>
                </c:pt>
                <c:pt idx="179">
                  <c:v>32.9</c:v>
                </c:pt>
                <c:pt idx="180">
                  <c:v>33</c:v>
                </c:pt>
                <c:pt idx="181">
                  <c:v>33.1</c:v>
                </c:pt>
                <c:pt idx="182">
                  <c:v>33.200000000000003</c:v>
                </c:pt>
                <c:pt idx="183">
                  <c:v>33.299999999999997</c:v>
                </c:pt>
                <c:pt idx="184">
                  <c:v>33.4</c:v>
                </c:pt>
                <c:pt idx="185">
                  <c:v>33.5</c:v>
                </c:pt>
                <c:pt idx="186">
                  <c:v>33.6</c:v>
                </c:pt>
                <c:pt idx="187">
                  <c:v>33.700000000000003</c:v>
                </c:pt>
                <c:pt idx="188">
                  <c:v>33.799999999999997</c:v>
                </c:pt>
                <c:pt idx="189">
                  <c:v>33.9</c:v>
                </c:pt>
                <c:pt idx="190">
                  <c:v>34</c:v>
                </c:pt>
                <c:pt idx="191">
                  <c:v>34.1</c:v>
                </c:pt>
                <c:pt idx="192">
                  <c:v>34.200000000000003</c:v>
                </c:pt>
                <c:pt idx="193">
                  <c:v>34.299999999999997</c:v>
                </c:pt>
                <c:pt idx="194">
                  <c:v>34.4</c:v>
                </c:pt>
                <c:pt idx="195">
                  <c:v>34.5</c:v>
                </c:pt>
                <c:pt idx="196">
                  <c:v>34.6</c:v>
                </c:pt>
                <c:pt idx="197">
                  <c:v>34.700000000000003</c:v>
                </c:pt>
                <c:pt idx="198">
                  <c:v>34.799999999999997</c:v>
                </c:pt>
                <c:pt idx="199">
                  <c:v>34.9</c:v>
                </c:pt>
                <c:pt idx="200">
                  <c:v>35</c:v>
                </c:pt>
                <c:pt idx="201">
                  <c:v>35.1</c:v>
                </c:pt>
                <c:pt idx="202">
                  <c:v>35.200000000000003</c:v>
                </c:pt>
                <c:pt idx="203">
                  <c:v>35.299999999999997</c:v>
                </c:pt>
                <c:pt idx="204">
                  <c:v>35.4</c:v>
                </c:pt>
                <c:pt idx="205">
                  <c:v>35.5</c:v>
                </c:pt>
                <c:pt idx="206">
                  <c:v>35.6</c:v>
                </c:pt>
                <c:pt idx="207">
                  <c:v>35.700000000000003</c:v>
                </c:pt>
                <c:pt idx="208">
                  <c:v>35.799999999999997</c:v>
                </c:pt>
                <c:pt idx="209">
                  <c:v>35.9</c:v>
                </c:pt>
                <c:pt idx="210">
                  <c:v>36</c:v>
                </c:pt>
                <c:pt idx="211">
                  <c:v>36.1</c:v>
                </c:pt>
                <c:pt idx="212">
                  <c:v>36.200000000000003</c:v>
                </c:pt>
                <c:pt idx="213">
                  <c:v>36.299999999999997</c:v>
                </c:pt>
                <c:pt idx="214">
                  <c:v>36.4</c:v>
                </c:pt>
                <c:pt idx="215">
                  <c:v>36.5</c:v>
                </c:pt>
                <c:pt idx="216">
                  <c:v>36.6</c:v>
                </c:pt>
                <c:pt idx="217">
                  <c:v>36.700000000000003</c:v>
                </c:pt>
                <c:pt idx="218">
                  <c:v>36.799999999999997</c:v>
                </c:pt>
                <c:pt idx="219">
                  <c:v>36.9</c:v>
                </c:pt>
                <c:pt idx="220">
                  <c:v>37</c:v>
                </c:pt>
                <c:pt idx="221">
                  <c:v>37.1</c:v>
                </c:pt>
                <c:pt idx="222">
                  <c:v>37.200000000000003</c:v>
                </c:pt>
                <c:pt idx="223">
                  <c:v>37.299999999999997</c:v>
                </c:pt>
                <c:pt idx="224">
                  <c:v>37.4</c:v>
                </c:pt>
                <c:pt idx="225">
                  <c:v>37.5</c:v>
                </c:pt>
                <c:pt idx="226">
                  <c:v>37.6</c:v>
                </c:pt>
                <c:pt idx="227">
                  <c:v>37.700000000000003</c:v>
                </c:pt>
                <c:pt idx="228">
                  <c:v>37.799999999999997</c:v>
                </c:pt>
                <c:pt idx="229">
                  <c:v>37.9</c:v>
                </c:pt>
                <c:pt idx="230">
                  <c:v>38</c:v>
                </c:pt>
                <c:pt idx="231">
                  <c:v>38.1</c:v>
                </c:pt>
                <c:pt idx="232">
                  <c:v>38.200000000000003</c:v>
                </c:pt>
                <c:pt idx="233">
                  <c:v>38.299999999999997</c:v>
                </c:pt>
                <c:pt idx="234">
                  <c:v>38.4</c:v>
                </c:pt>
                <c:pt idx="235">
                  <c:v>38.5</c:v>
                </c:pt>
                <c:pt idx="236">
                  <c:v>38.6</c:v>
                </c:pt>
                <c:pt idx="237">
                  <c:v>38.700000000000003</c:v>
                </c:pt>
                <c:pt idx="238">
                  <c:v>38.799999999999997</c:v>
                </c:pt>
                <c:pt idx="239">
                  <c:v>38.9</c:v>
                </c:pt>
                <c:pt idx="240">
                  <c:v>39</c:v>
                </c:pt>
                <c:pt idx="241">
                  <c:v>39.1</c:v>
                </c:pt>
                <c:pt idx="242">
                  <c:v>39.200000000000003</c:v>
                </c:pt>
                <c:pt idx="243">
                  <c:v>39.299999999999997</c:v>
                </c:pt>
                <c:pt idx="244">
                  <c:v>39.4</c:v>
                </c:pt>
                <c:pt idx="245">
                  <c:v>39.5</c:v>
                </c:pt>
                <c:pt idx="246">
                  <c:v>39.6</c:v>
                </c:pt>
                <c:pt idx="247">
                  <c:v>39.700000000000003</c:v>
                </c:pt>
                <c:pt idx="248">
                  <c:v>39.799999999999997</c:v>
                </c:pt>
                <c:pt idx="249">
                  <c:v>39.9</c:v>
                </c:pt>
                <c:pt idx="250">
                  <c:v>40</c:v>
                </c:pt>
                <c:pt idx="251">
                  <c:v>40.1</c:v>
                </c:pt>
                <c:pt idx="252">
                  <c:v>40.200000000000003</c:v>
                </c:pt>
                <c:pt idx="253">
                  <c:v>40.299999999999997</c:v>
                </c:pt>
                <c:pt idx="254">
                  <c:v>40.4</c:v>
                </c:pt>
                <c:pt idx="255">
                  <c:v>40.5</c:v>
                </c:pt>
                <c:pt idx="256">
                  <c:v>40.6</c:v>
                </c:pt>
                <c:pt idx="257">
                  <c:v>40.700000000000003</c:v>
                </c:pt>
                <c:pt idx="258">
                  <c:v>40.799999999999997</c:v>
                </c:pt>
                <c:pt idx="259">
                  <c:v>40.9</c:v>
                </c:pt>
                <c:pt idx="260">
                  <c:v>41</c:v>
                </c:pt>
                <c:pt idx="261">
                  <c:v>41.1</c:v>
                </c:pt>
                <c:pt idx="262">
                  <c:v>41.2</c:v>
                </c:pt>
                <c:pt idx="263">
                  <c:v>41.3</c:v>
                </c:pt>
                <c:pt idx="264">
                  <c:v>41.4</c:v>
                </c:pt>
                <c:pt idx="265">
                  <c:v>41.5</c:v>
                </c:pt>
                <c:pt idx="266">
                  <c:v>41.6</c:v>
                </c:pt>
                <c:pt idx="267">
                  <c:v>41.7</c:v>
                </c:pt>
                <c:pt idx="268">
                  <c:v>41.8</c:v>
                </c:pt>
                <c:pt idx="269">
                  <c:v>41.9</c:v>
                </c:pt>
                <c:pt idx="270">
                  <c:v>42</c:v>
                </c:pt>
                <c:pt idx="271">
                  <c:v>42.1</c:v>
                </c:pt>
                <c:pt idx="272">
                  <c:v>42.2</c:v>
                </c:pt>
                <c:pt idx="273">
                  <c:v>42.3</c:v>
                </c:pt>
                <c:pt idx="274">
                  <c:v>42.4</c:v>
                </c:pt>
                <c:pt idx="275">
                  <c:v>42.5</c:v>
                </c:pt>
                <c:pt idx="276">
                  <c:v>42.6</c:v>
                </c:pt>
                <c:pt idx="277">
                  <c:v>42.7</c:v>
                </c:pt>
                <c:pt idx="278">
                  <c:v>42.8</c:v>
                </c:pt>
                <c:pt idx="279">
                  <c:v>42.9</c:v>
                </c:pt>
                <c:pt idx="280">
                  <c:v>43</c:v>
                </c:pt>
                <c:pt idx="281">
                  <c:v>43.1</c:v>
                </c:pt>
                <c:pt idx="282">
                  <c:v>43.2</c:v>
                </c:pt>
                <c:pt idx="283">
                  <c:v>43.3</c:v>
                </c:pt>
                <c:pt idx="284">
                  <c:v>43.4</c:v>
                </c:pt>
                <c:pt idx="285">
                  <c:v>43.5</c:v>
                </c:pt>
                <c:pt idx="286">
                  <c:v>43.6</c:v>
                </c:pt>
                <c:pt idx="287">
                  <c:v>43.7</c:v>
                </c:pt>
                <c:pt idx="288">
                  <c:v>43.8</c:v>
                </c:pt>
                <c:pt idx="289">
                  <c:v>43.9</c:v>
                </c:pt>
                <c:pt idx="290">
                  <c:v>44</c:v>
                </c:pt>
                <c:pt idx="291">
                  <c:v>44.1</c:v>
                </c:pt>
                <c:pt idx="292">
                  <c:v>44.2</c:v>
                </c:pt>
                <c:pt idx="293">
                  <c:v>44.3</c:v>
                </c:pt>
                <c:pt idx="294">
                  <c:v>44.4</c:v>
                </c:pt>
                <c:pt idx="295">
                  <c:v>44.5</c:v>
                </c:pt>
                <c:pt idx="296">
                  <c:v>44.6</c:v>
                </c:pt>
                <c:pt idx="297">
                  <c:v>44.7</c:v>
                </c:pt>
                <c:pt idx="298">
                  <c:v>44.8</c:v>
                </c:pt>
                <c:pt idx="299">
                  <c:v>44.9</c:v>
                </c:pt>
                <c:pt idx="300">
                  <c:v>45</c:v>
                </c:pt>
                <c:pt idx="301">
                  <c:v>45.1</c:v>
                </c:pt>
                <c:pt idx="302">
                  <c:v>45.2</c:v>
                </c:pt>
                <c:pt idx="303">
                  <c:v>45.3</c:v>
                </c:pt>
                <c:pt idx="304">
                  <c:v>45.4</c:v>
                </c:pt>
                <c:pt idx="305">
                  <c:v>45.5</c:v>
                </c:pt>
                <c:pt idx="306">
                  <c:v>45.6</c:v>
                </c:pt>
                <c:pt idx="307">
                  <c:v>45.7</c:v>
                </c:pt>
                <c:pt idx="308">
                  <c:v>45.8</c:v>
                </c:pt>
                <c:pt idx="309">
                  <c:v>45.9</c:v>
                </c:pt>
                <c:pt idx="310">
                  <c:v>46</c:v>
                </c:pt>
                <c:pt idx="311">
                  <c:v>46.1</c:v>
                </c:pt>
                <c:pt idx="312">
                  <c:v>46.2</c:v>
                </c:pt>
                <c:pt idx="313">
                  <c:v>46.3</c:v>
                </c:pt>
                <c:pt idx="314">
                  <c:v>46.4</c:v>
                </c:pt>
                <c:pt idx="315">
                  <c:v>46.5</c:v>
                </c:pt>
                <c:pt idx="316">
                  <c:v>46.6</c:v>
                </c:pt>
                <c:pt idx="317">
                  <c:v>46.7</c:v>
                </c:pt>
                <c:pt idx="318">
                  <c:v>46.8</c:v>
                </c:pt>
                <c:pt idx="319">
                  <c:v>46.9</c:v>
                </c:pt>
                <c:pt idx="320">
                  <c:v>47</c:v>
                </c:pt>
                <c:pt idx="321">
                  <c:v>47.1</c:v>
                </c:pt>
                <c:pt idx="322">
                  <c:v>47.2</c:v>
                </c:pt>
                <c:pt idx="323">
                  <c:v>47.3</c:v>
                </c:pt>
                <c:pt idx="324">
                  <c:v>47.4</c:v>
                </c:pt>
                <c:pt idx="325">
                  <c:v>47.5</c:v>
                </c:pt>
                <c:pt idx="326">
                  <c:v>47.6</c:v>
                </c:pt>
                <c:pt idx="327">
                  <c:v>47.7</c:v>
                </c:pt>
                <c:pt idx="328">
                  <c:v>47.8</c:v>
                </c:pt>
                <c:pt idx="329">
                  <c:v>47.9</c:v>
                </c:pt>
                <c:pt idx="330">
                  <c:v>48</c:v>
                </c:pt>
                <c:pt idx="331">
                  <c:v>48.1</c:v>
                </c:pt>
                <c:pt idx="332">
                  <c:v>48.2</c:v>
                </c:pt>
                <c:pt idx="333">
                  <c:v>48.3</c:v>
                </c:pt>
                <c:pt idx="334">
                  <c:v>48.4</c:v>
                </c:pt>
                <c:pt idx="335">
                  <c:v>48.5</c:v>
                </c:pt>
                <c:pt idx="336">
                  <c:v>48.6</c:v>
                </c:pt>
                <c:pt idx="337">
                  <c:v>48.7</c:v>
                </c:pt>
                <c:pt idx="338">
                  <c:v>48.8</c:v>
                </c:pt>
                <c:pt idx="339">
                  <c:v>48.9</c:v>
                </c:pt>
                <c:pt idx="340">
                  <c:v>49</c:v>
                </c:pt>
                <c:pt idx="341">
                  <c:v>49.1</c:v>
                </c:pt>
                <c:pt idx="342">
                  <c:v>49.2</c:v>
                </c:pt>
                <c:pt idx="343">
                  <c:v>49.3</c:v>
                </c:pt>
                <c:pt idx="344">
                  <c:v>49.4</c:v>
                </c:pt>
                <c:pt idx="345">
                  <c:v>49.5</c:v>
                </c:pt>
                <c:pt idx="346">
                  <c:v>49.6</c:v>
                </c:pt>
                <c:pt idx="347">
                  <c:v>49.7</c:v>
                </c:pt>
                <c:pt idx="348">
                  <c:v>49.8</c:v>
                </c:pt>
                <c:pt idx="349">
                  <c:v>49.9</c:v>
                </c:pt>
                <c:pt idx="350">
                  <c:v>50</c:v>
                </c:pt>
                <c:pt idx="351">
                  <c:v>50.1</c:v>
                </c:pt>
                <c:pt idx="352">
                  <c:v>50.2</c:v>
                </c:pt>
                <c:pt idx="353">
                  <c:v>50.3</c:v>
                </c:pt>
                <c:pt idx="354">
                  <c:v>50.4</c:v>
                </c:pt>
                <c:pt idx="355">
                  <c:v>50.5</c:v>
                </c:pt>
                <c:pt idx="356">
                  <c:v>50.6</c:v>
                </c:pt>
                <c:pt idx="357">
                  <c:v>50.7</c:v>
                </c:pt>
                <c:pt idx="358">
                  <c:v>50.8</c:v>
                </c:pt>
                <c:pt idx="359">
                  <c:v>50.9</c:v>
                </c:pt>
                <c:pt idx="360">
                  <c:v>51</c:v>
                </c:pt>
                <c:pt idx="361">
                  <c:v>51.1</c:v>
                </c:pt>
                <c:pt idx="362">
                  <c:v>51.2</c:v>
                </c:pt>
                <c:pt idx="363">
                  <c:v>51.3</c:v>
                </c:pt>
                <c:pt idx="364">
                  <c:v>51.4</c:v>
                </c:pt>
                <c:pt idx="365">
                  <c:v>51.5</c:v>
                </c:pt>
                <c:pt idx="366">
                  <c:v>51.6</c:v>
                </c:pt>
                <c:pt idx="367">
                  <c:v>51.7</c:v>
                </c:pt>
                <c:pt idx="368">
                  <c:v>51.8</c:v>
                </c:pt>
                <c:pt idx="369">
                  <c:v>51.9</c:v>
                </c:pt>
                <c:pt idx="370">
                  <c:v>52</c:v>
                </c:pt>
                <c:pt idx="371">
                  <c:v>52.1</c:v>
                </c:pt>
                <c:pt idx="372">
                  <c:v>52.2</c:v>
                </c:pt>
                <c:pt idx="373">
                  <c:v>52.3</c:v>
                </c:pt>
                <c:pt idx="374">
                  <c:v>52.4</c:v>
                </c:pt>
                <c:pt idx="375">
                  <c:v>52.5</c:v>
                </c:pt>
                <c:pt idx="376">
                  <c:v>52.6</c:v>
                </c:pt>
                <c:pt idx="377">
                  <c:v>52.7</c:v>
                </c:pt>
                <c:pt idx="378">
                  <c:v>52.8</c:v>
                </c:pt>
                <c:pt idx="379">
                  <c:v>52.9</c:v>
                </c:pt>
                <c:pt idx="380">
                  <c:v>53</c:v>
                </c:pt>
                <c:pt idx="381">
                  <c:v>53.1</c:v>
                </c:pt>
                <c:pt idx="382">
                  <c:v>53.2</c:v>
                </c:pt>
                <c:pt idx="383">
                  <c:v>53.3</c:v>
                </c:pt>
                <c:pt idx="384">
                  <c:v>53.4</c:v>
                </c:pt>
                <c:pt idx="385">
                  <c:v>53.5</c:v>
                </c:pt>
                <c:pt idx="386">
                  <c:v>53.6</c:v>
                </c:pt>
                <c:pt idx="387">
                  <c:v>53.7</c:v>
                </c:pt>
                <c:pt idx="388">
                  <c:v>53.8</c:v>
                </c:pt>
                <c:pt idx="389">
                  <c:v>53.9</c:v>
                </c:pt>
                <c:pt idx="390">
                  <c:v>54</c:v>
                </c:pt>
                <c:pt idx="391">
                  <c:v>54.1</c:v>
                </c:pt>
                <c:pt idx="392">
                  <c:v>54.2</c:v>
                </c:pt>
                <c:pt idx="393">
                  <c:v>54.3</c:v>
                </c:pt>
                <c:pt idx="394">
                  <c:v>54.4</c:v>
                </c:pt>
                <c:pt idx="395">
                  <c:v>54.5</c:v>
                </c:pt>
                <c:pt idx="396">
                  <c:v>54.6</c:v>
                </c:pt>
                <c:pt idx="397">
                  <c:v>54.7</c:v>
                </c:pt>
                <c:pt idx="398">
                  <c:v>54.8</c:v>
                </c:pt>
                <c:pt idx="399">
                  <c:v>54.9</c:v>
                </c:pt>
                <c:pt idx="400">
                  <c:v>55</c:v>
                </c:pt>
                <c:pt idx="401">
                  <c:v>55.1</c:v>
                </c:pt>
                <c:pt idx="402">
                  <c:v>55.2</c:v>
                </c:pt>
                <c:pt idx="403">
                  <c:v>55.3</c:v>
                </c:pt>
                <c:pt idx="404">
                  <c:v>55.4</c:v>
                </c:pt>
                <c:pt idx="405">
                  <c:v>55.5</c:v>
                </c:pt>
                <c:pt idx="406">
                  <c:v>55.6</c:v>
                </c:pt>
                <c:pt idx="407">
                  <c:v>55.7</c:v>
                </c:pt>
                <c:pt idx="408">
                  <c:v>55.8</c:v>
                </c:pt>
                <c:pt idx="409">
                  <c:v>55.9</c:v>
                </c:pt>
                <c:pt idx="410">
                  <c:v>56</c:v>
                </c:pt>
                <c:pt idx="411">
                  <c:v>56.1</c:v>
                </c:pt>
                <c:pt idx="412">
                  <c:v>56.2</c:v>
                </c:pt>
                <c:pt idx="413">
                  <c:v>56.3</c:v>
                </c:pt>
                <c:pt idx="414">
                  <c:v>56.4</c:v>
                </c:pt>
                <c:pt idx="415">
                  <c:v>56.5</c:v>
                </c:pt>
                <c:pt idx="416">
                  <c:v>56.6</c:v>
                </c:pt>
                <c:pt idx="417">
                  <c:v>56.7</c:v>
                </c:pt>
                <c:pt idx="418">
                  <c:v>56.8</c:v>
                </c:pt>
                <c:pt idx="419">
                  <c:v>56.9</c:v>
                </c:pt>
                <c:pt idx="420">
                  <c:v>57</c:v>
                </c:pt>
                <c:pt idx="421">
                  <c:v>57.1</c:v>
                </c:pt>
                <c:pt idx="422">
                  <c:v>57.2</c:v>
                </c:pt>
                <c:pt idx="423">
                  <c:v>57.3</c:v>
                </c:pt>
                <c:pt idx="424">
                  <c:v>57.4</c:v>
                </c:pt>
                <c:pt idx="425">
                  <c:v>57.5</c:v>
                </c:pt>
                <c:pt idx="426">
                  <c:v>57.6</c:v>
                </c:pt>
                <c:pt idx="427">
                  <c:v>57.7</c:v>
                </c:pt>
                <c:pt idx="428">
                  <c:v>57.8</c:v>
                </c:pt>
                <c:pt idx="429">
                  <c:v>57.9</c:v>
                </c:pt>
                <c:pt idx="430">
                  <c:v>58</c:v>
                </c:pt>
                <c:pt idx="431">
                  <c:v>58.1</c:v>
                </c:pt>
                <c:pt idx="432">
                  <c:v>58.2</c:v>
                </c:pt>
                <c:pt idx="433">
                  <c:v>58.3</c:v>
                </c:pt>
                <c:pt idx="434">
                  <c:v>58.4</c:v>
                </c:pt>
                <c:pt idx="435">
                  <c:v>58.5</c:v>
                </c:pt>
                <c:pt idx="436">
                  <c:v>58.6</c:v>
                </c:pt>
                <c:pt idx="437">
                  <c:v>58.7</c:v>
                </c:pt>
                <c:pt idx="438">
                  <c:v>58.8</c:v>
                </c:pt>
                <c:pt idx="439">
                  <c:v>58.9</c:v>
                </c:pt>
                <c:pt idx="440">
                  <c:v>59</c:v>
                </c:pt>
                <c:pt idx="441">
                  <c:v>59.1</c:v>
                </c:pt>
                <c:pt idx="442">
                  <c:v>59.2</c:v>
                </c:pt>
                <c:pt idx="443">
                  <c:v>59.3</c:v>
                </c:pt>
                <c:pt idx="444">
                  <c:v>59.4</c:v>
                </c:pt>
                <c:pt idx="445">
                  <c:v>59.5</c:v>
                </c:pt>
                <c:pt idx="446">
                  <c:v>59.6</c:v>
                </c:pt>
                <c:pt idx="447">
                  <c:v>59.7</c:v>
                </c:pt>
                <c:pt idx="448">
                  <c:v>59.8</c:v>
                </c:pt>
                <c:pt idx="449">
                  <c:v>59.9</c:v>
                </c:pt>
                <c:pt idx="450">
                  <c:v>60</c:v>
                </c:pt>
              </c:numCache>
            </c:numRef>
          </c:xVal>
          <c:yVal>
            <c:numRef>
              <c:f>'LB0132 REassembled13D1'!$P$3:$P$453</c:f>
              <c:numCache>
                <c:formatCode>General</c:formatCode>
                <c:ptCount val="451"/>
                <c:pt idx="0">
                  <c:v>0.98922930542340615</c:v>
                </c:pt>
                <c:pt idx="1">
                  <c:v>0.99855375832540438</c:v>
                </c:pt>
                <c:pt idx="2">
                  <c:v>0.99878211227402458</c:v>
                </c:pt>
                <c:pt idx="3">
                  <c:v>0.9992007611798287</c:v>
                </c:pt>
                <c:pt idx="4">
                  <c:v>0.99882017126546119</c:v>
                </c:pt>
                <c:pt idx="5">
                  <c:v>0.99931493815413874</c:v>
                </c:pt>
                <c:pt idx="6">
                  <c:v>0.99904852521408161</c:v>
                </c:pt>
                <c:pt idx="7">
                  <c:v>0.99901046622264489</c:v>
                </c:pt>
                <c:pt idx="8">
                  <c:v>0.99809705042816343</c:v>
                </c:pt>
                <c:pt idx="9">
                  <c:v>0.99954329210275916</c:v>
                </c:pt>
                <c:pt idx="10">
                  <c:v>0.99745004757373901</c:v>
                </c:pt>
                <c:pt idx="11">
                  <c:v>0.99870599429115114</c:v>
                </c:pt>
                <c:pt idx="12">
                  <c:v>0.99878211227402458</c:v>
                </c:pt>
                <c:pt idx="13">
                  <c:v>0.99882017126546119</c:v>
                </c:pt>
                <c:pt idx="14">
                  <c:v>0.99893434823977145</c:v>
                </c:pt>
                <c:pt idx="15">
                  <c:v>0.99901046622264489</c:v>
                </c:pt>
                <c:pt idx="16">
                  <c:v>0.99958135109419577</c:v>
                </c:pt>
                <c:pt idx="17">
                  <c:v>0.99954329210275916</c:v>
                </c:pt>
                <c:pt idx="18">
                  <c:v>0.9996194100856326</c:v>
                </c:pt>
                <c:pt idx="19">
                  <c:v>0.99939105613701229</c:v>
                </c:pt>
                <c:pt idx="20">
                  <c:v>0.99923882017126531</c:v>
                </c:pt>
                <c:pt idx="21">
                  <c:v>0.9985918173168411</c:v>
                </c:pt>
                <c:pt idx="22">
                  <c:v>0.99885823025689813</c:v>
                </c:pt>
                <c:pt idx="23">
                  <c:v>0.99912464319695526</c:v>
                </c:pt>
                <c:pt idx="24">
                  <c:v>0.99931493815413874</c:v>
                </c:pt>
                <c:pt idx="25">
                  <c:v>0.99950523311132233</c:v>
                </c:pt>
                <c:pt idx="26">
                  <c:v>0.99958135109419588</c:v>
                </c:pt>
                <c:pt idx="27">
                  <c:v>0.99980970504281608</c:v>
                </c:pt>
                <c:pt idx="28">
                  <c:v>1</c:v>
                </c:pt>
                <c:pt idx="29">
                  <c:v>0.99942911512844879</c:v>
                </c:pt>
                <c:pt idx="30">
                  <c:v>0.99882017126546119</c:v>
                </c:pt>
                <c:pt idx="31">
                  <c:v>0.99912464319695493</c:v>
                </c:pt>
                <c:pt idx="32">
                  <c:v>0.99885823025689791</c:v>
                </c:pt>
                <c:pt idx="33">
                  <c:v>0.99862987630827782</c:v>
                </c:pt>
                <c:pt idx="34">
                  <c:v>0.99874405328258786</c:v>
                </c:pt>
                <c:pt idx="35">
                  <c:v>0.99897240723120806</c:v>
                </c:pt>
                <c:pt idx="36">
                  <c:v>0.99809705042816355</c:v>
                </c:pt>
                <c:pt idx="37">
                  <c:v>0.99779257849666969</c:v>
                </c:pt>
                <c:pt idx="38">
                  <c:v>0.99760228353948632</c:v>
                </c:pt>
                <c:pt idx="39">
                  <c:v>0.9985918173168411</c:v>
                </c:pt>
                <c:pt idx="40">
                  <c:v>0.9996194100856326</c:v>
                </c:pt>
                <c:pt idx="41">
                  <c:v>0.99840152235965751</c:v>
                </c:pt>
                <c:pt idx="42">
                  <c:v>0.9985918173168411</c:v>
                </c:pt>
                <c:pt idx="43">
                  <c:v>0.99866793529971443</c:v>
                </c:pt>
                <c:pt idx="44">
                  <c:v>0.99859181731684088</c:v>
                </c:pt>
                <c:pt idx="45">
                  <c:v>0.99851569933396755</c:v>
                </c:pt>
                <c:pt idx="46">
                  <c:v>0.99706945765937194</c:v>
                </c:pt>
                <c:pt idx="47">
                  <c:v>0.99752616555661255</c:v>
                </c:pt>
                <c:pt idx="48">
                  <c:v>0.99798287345385339</c:v>
                </c:pt>
                <c:pt idx="49">
                  <c:v>0.99798287345385339</c:v>
                </c:pt>
                <c:pt idx="50">
                  <c:v>0.99802093244529</c:v>
                </c:pt>
                <c:pt idx="51">
                  <c:v>0.99703139866793522</c:v>
                </c:pt>
                <c:pt idx="52">
                  <c:v>0.99748810656517573</c:v>
                </c:pt>
                <c:pt idx="53">
                  <c:v>0.99790675547097996</c:v>
                </c:pt>
                <c:pt idx="54">
                  <c:v>0.99786869647954313</c:v>
                </c:pt>
                <c:pt idx="55">
                  <c:v>0.99783063748810641</c:v>
                </c:pt>
                <c:pt idx="56">
                  <c:v>0.99798287345385339</c:v>
                </c:pt>
                <c:pt idx="57">
                  <c:v>0.99657469077069449</c:v>
                </c:pt>
                <c:pt idx="58">
                  <c:v>0.99524262607040892</c:v>
                </c:pt>
                <c:pt idx="59">
                  <c:v>0.99596574690770667</c:v>
                </c:pt>
                <c:pt idx="60">
                  <c:v>0.99665080875356782</c:v>
                </c:pt>
                <c:pt idx="61">
                  <c:v>0.9971836346336822</c:v>
                </c:pt>
                <c:pt idx="62">
                  <c:v>0.99760228353948599</c:v>
                </c:pt>
                <c:pt idx="63">
                  <c:v>0.99805899143672672</c:v>
                </c:pt>
                <c:pt idx="64">
                  <c:v>0.99706945765937194</c:v>
                </c:pt>
                <c:pt idx="65">
                  <c:v>0.99607992388201694</c:v>
                </c:pt>
                <c:pt idx="66">
                  <c:v>0.99722169362511881</c:v>
                </c:pt>
                <c:pt idx="67">
                  <c:v>0.99710751665080866</c:v>
                </c:pt>
                <c:pt idx="68">
                  <c:v>0.99691722169362484</c:v>
                </c:pt>
                <c:pt idx="69">
                  <c:v>0.99665080875356782</c:v>
                </c:pt>
                <c:pt idx="70">
                  <c:v>0.99642245480494751</c:v>
                </c:pt>
                <c:pt idx="71">
                  <c:v>0.99638439581351079</c:v>
                </c:pt>
                <c:pt idx="72">
                  <c:v>0.99531874405328247</c:v>
                </c:pt>
                <c:pt idx="73">
                  <c:v>0.99429115128449097</c:v>
                </c:pt>
                <c:pt idx="74">
                  <c:v>0.99417697431018071</c:v>
                </c:pt>
                <c:pt idx="75">
                  <c:v>0.99410085632730738</c:v>
                </c:pt>
                <c:pt idx="76">
                  <c:v>0.99547098001902923</c:v>
                </c:pt>
                <c:pt idx="77">
                  <c:v>0.99478591817316808</c:v>
                </c:pt>
                <c:pt idx="78">
                  <c:v>0.99410085632730705</c:v>
                </c:pt>
                <c:pt idx="79">
                  <c:v>0.99474785918173148</c:v>
                </c:pt>
                <c:pt idx="80">
                  <c:v>0.99543292102759251</c:v>
                </c:pt>
                <c:pt idx="81">
                  <c:v>0.99482397716460513</c:v>
                </c:pt>
                <c:pt idx="82">
                  <c:v>0.99486203615604185</c:v>
                </c:pt>
                <c:pt idx="83">
                  <c:v>0.99482397716460513</c:v>
                </c:pt>
                <c:pt idx="84">
                  <c:v>0.99463368220742132</c:v>
                </c:pt>
                <c:pt idx="85">
                  <c:v>0.99444338725023773</c:v>
                </c:pt>
                <c:pt idx="86">
                  <c:v>0.99337773549000918</c:v>
                </c:pt>
                <c:pt idx="87">
                  <c:v>0.99314938154138888</c:v>
                </c:pt>
                <c:pt idx="88">
                  <c:v>0.99288296860133207</c:v>
                </c:pt>
                <c:pt idx="89">
                  <c:v>0.99322549952426242</c:v>
                </c:pt>
                <c:pt idx="90">
                  <c:v>0.99364414843006654</c:v>
                </c:pt>
                <c:pt idx="91">
                  <c:v>0.99292102759276857</c:v>
                </c:pt>
                <c:pt idx="92">
                  <c:v>0.99307326355851555</c:v>
                </c:pt>
                <c:pt idx="93">
                  <c:v>0.99318744053282559</c:v>
                </c:pt>
                <c:pt idx="94">
                  <c:v>0.9931874405328257</c:v>
                </c:pt>
                <c:pt idx="95">
                  <c:v>0.99318744053282559</c:v>
                </c:pt>
                <c:pt idx="96">
                  <c:v>0.99299714557564212</c:v>
                </c:pt>
                <c:pt idx="97">
                  <c:v>0.99273073263558509</c:v>
                </c:pt>
                <c:pt idx="98">
                  <c:v>0.99246431969552795</c:v>
                </c:pt>
                <c:pt idx="99">
                  <c:v>0.99200761179828734</c:v>
                </c:pt>
                <c:pt idx="100">
                  <c:v>0.99162702188391993</c:v>
                </c:pt>
                <c:pt idx="101">
                  <c:v>0.99212178877259738</c:v>
                </c:pt>
                <c:pt idx="102">
                  <c:v>0.99223596574690764</c:v>
                </c:pt>
                <c:pt idx="103">
                  <c:v>0.99238820171265452</c:v>
                </c:pt>
                <c:pt idx="104">
                  <c:v>0.99212178877259738</c:v>
                </c:pt>
                <c:pt idx="105">
                  <c:v>0.99185537583254024</c:v>
                </c:pt>
                <c:pt idx="106">
                  <c:v>0.99219790675547093</c:v>
                </c:pt>
                <c:pt idx="107">
                  <c:v>0.99166508087535654</c:v>
                </c:pt>
                <c:pt idx="108">
                  <c:v>0.99120837297811581</c:v>
                </c:pt>
                <c:pt idx="109">
                  <c:v>0.99113225499524238</c:v>
                </c:pt>
                <c:pt idx="110">
                  <c:v>0.99098001902949562</c:v>
                </c:pt>
                <c:pt idx="111">
                  <c:v>0.99078972407231192</c:v>
                </c:pt>
                <c:pt idx="112">
                  <c:v>0.99037107516650791</c:v>
                </c:pt>
                <c:pt idx="113">
                  <c:v>0.98991436726926729</c:v>
                </c:pt>
                <c:pt idx="114">
                  <c:v>0.98987630827783024</c:v>
                </c:pt>
                <c:pt idx="115">
                  <c:v>0.98987630827783024</c:v>
                </c:pt>
                <c:pt idx="116">
                  <c:v>0.98823977164605126</c:v>
                </c:pt>
                <c:pt idx="117">
                  <c:v>0.98884871550903874</c:v>
                </c:pt>
                <c:pt idx="118">
                  <c:v>0.98949571836346317</c:v>
                </c:pt>
                <c:pt idx="119">
                  <c:v>0.98911512844909577</c:v>
                </c:pt>
                <c:pt idx="120">
                  <c:v>0.9887345385347287</c:v>
                </c:pt>
                <c:pt idx="121">
                  <c:v>0.98801141769743084</c:v>
                </c:pt>
                <c:pt idx="122">
                  <c:v>0.9887345385347287</c:v>
                </c:pt>
                <c:pt idx="123">
                  <c:v>0.98941960038058985</c:v>
                </c:pt>
                <c:pt idx="124">
                  <c:v>0.98843006660323496</c:v>
                </c:pt>
                <c:pt idx="125">
                  <c:v>0.98740247383444313</c:v>
                </c:pt>
                <c:pt idx="126">
                  <c:v>0.98618458610846782</c:v>
                </c:pt>
                <c:pt idx="127">
                  <c:v>0.9864890580399619</c:v>
                </c:pt>
                <c:pt idx="128">
                  <c:v>0.98679352997145564</c:v>
                </c:pt>
                <c:pt idx="129">
                  <c:v>0.98656517602283533</c:v>
                </c:pt>
                <c:pt idx="130">
                  <c:v>0.98633682207421491</c:v>
                </c:pt>
                <c:pt idx="131">
                  <c:v>0.98534728829686002</c:v>
                </c:pt>
                <c:pt idx="132">
                  <c:v>0.98500475737392945</c:v>
                </c:pt>
                <c:pt idx="133">
                  <c:v>0.9847002854424356</c:v>
                </c:pt>
                <c:pt idx="134">
                  <c:v>0.98447193149381529</c:v>
                </c:pt>
                <c:pt idx="135">
                  <c:v>0.98416745956232154</c:v>
                </c:pt>
                <c:pt idx="136">
                  <c:v>0.98454804947668861</c:v>
                </c:pt>
                <c:pt idx="137">
                  <c:v>0.98405328258801117</c:v>
                </c:pt>
                <c:pt idx="138">
                  <c:v>0.98359657469077055</c:v>
                </c:pt>
                <c:pt idx="139">
                  <c:v>0.98287345385347269</c:v>
                </c:pt>
                <c:pt idx="140">
                  <c:v>0.98218839200761177</c:v>
                </c:pt>
                <c:pt idx="141">
                  <c:v>0.98294957183634624</c:v>
                </c:pt>
                <c:pt idx="142">
                  <c:v>0.98264509990485227</c:v>
                </c:pt>
                <c:pt idx="143">
                  <c:v>0.98234062797335853</c:v>
                </c:pt>
                <c:pt idx="144">
                  <c:v>0.98230256898192181</c:v>
                </c:pt>
                <c:pt idx="145">
                  <c:v>0.9822645099904852</c:v>
                </c:pt>
                <c:pt idx="146">
                  <c:v>0.98184586108468108</c:v>
                </c:pt>
                <c:pt idx="147">
                  <c:v>0.98089438629876291</c:v>
                </c:pt>
                <c:pt idx="148">
                  <c:v>0.97986679352997141</c:v>
                </c:pt>
                <c:pt idx="149">
                  <c:v>0.97979067554709809</c:v>
                </c:pt>
                <c:pt idx="150">
                  <c:v>0.97963843958135099</c:v>
                </c:pt>
                <c:pt idx="151">
                  <c:v>0.97914367269267366</c:v>
                </c:pt>
                <c:pt idx="152">
                  <c:v>0.97899143672692657</c:v>
                </c:pt>
                <c:pt idx="153">
                  <c:v>0.97883920076117981</c:v>
                </c:pt>
                <c:pt idx="154">
                  <c:v>0.97845861084681218</c:v>
                </c:pt>
                <c:pt idx="155">
                  <c:v>0.97811607992388194</c:v>
                </c:pt>
                <c:pt idx="156">
                  <c:v>0.97765937202664133</c:v>
                </c:pt>
                <c:pt idx="157">
                  <c:v>0.97678401522359648</c:v>
                </c:pt>
                <c:pt idx="158">
                  <c:v>0.97594671741198835</c:v>
                </c:pt>
                <c:pt idx="159">
                  <c:v>0.97533777354900086</c:v>
                </c:pt>
                <c:pt idx="160">
                  <c:v>0.97465271170313961</c:v>
                </c:pt>
                <c:pt idx="161">
                  <c:v>0.97575642245480476</c:v>
                </c:pt>
                <c:pt idx="162">
                  <c:v>0.97503330161750701</c:v>
                </c:pt>
                <c:pt idx="163">
                  <c:v>0.97431018078020915</c:v>
                </c:pt>
                <c:pt idx="164">
                  <c:v>0.9732064700285441</c:v>
                </c:pt>
                <c:pt idx="165">
                  <c:v>0.97206470028544234</c:v>
                </c:pt>
                <c:pt idx="166">
                  <c:v>0.97206470028544234</c:v>
                </c:pt>
                <c:pt idx="167">
                  <c:v>0.97130352045670754</c:v>
                </c:pt>
                <c:pt idx="168">
                  <c:v>0.97046622264509963</c:v>
                </c:pt>
                <c:pt idx="169">
                  <c:v>0.9699714557564223</c:v>
                </c:pt>
                <c:pt idx="170">
                  <c:v>0.96947668886774485</c:v>
                </c:pt>
                <c:pt idx="171">
                  <c:v>0.96738344433872481</c:v>
                </c:pt>
                <c:pt idx="172">
                  <c:v>0.96681255946717393</c:v>
                </c:pt>
                <c:pt idx="173">
                  <c:v>0.96536631779257831</c:v>
                </c:pt>
                <c:pt idx="174">
                  <c:v>0.96388201712654609</c:v>
                </c:pt>
                <c:pt idx="175">
                  <c:v>0.9611037107516649</c:v>
                </c:pt>
                <c:pt idx="176">
                  <c:v>0.96106565176022829</c:v>
                </c:pt>
                <c:pt idx="177">
                  <c:v>0.9586679352997145</c:v>
                </c:pt>
                <c:pt idx="178">
                  <c:v>0.95653663177925763</c:v>
                </c:pt>
                <c:pt idx="179">
                  <c:v>0.95444338725023781</c:v>
                </c:pt>
                <c:pt idx="180">
                  <c:v>0.95113225499524245</c:v>
                </c:pt>
                <c:pt idx="181">
                  <c:v>0.94504281636536613</c:v>
                </c:pt>
                <c:pt idx="182">
                  <c:v>0.94138915318744043</c:v>
                </c:pt>
                <c:pt idx="183">
                  <c:v>0.93282588011417689</c:v>
                </c:pt>
                <c:pt idx="184">
                  <c:v>0.92441484300666033</c:v>
                </c:pt>
                <c:pt idx="185">
                  <c:v>0.89469077069457648</c:v>
                </c:pt>
                <c:pt idx="186">
                  <c:v>0.87189343482397708</c:v>
                </c:pt>
                <c:pt idx="187">
                  <c:v>0.83044719314938131</c:v>
                </c:pt>
                <c:pt idx="188">
                  <c:v>0.78983824928639379</c:v>
                </c:pt>
                <c:pt idx="189">
                  <c:v>0.7511322549952425</c:v>
                </c:pt>
                <c:pt idx="190">
                  <c:v>0.68913415794481436</c:v>
                </c:pt>
                <c:pt idx="191">
                  <c:v>0.64974310180780204</c:v>
                </c:pt>
                <c:pt idx="192">
                  <c:v>0.61035204567078949</c:v>
                </c:pt>
                <c:pt idx="193">
                  <c:v>0.55314938154138904</c:v>
                </c:pt>
                <c:pt idx="194">
                  <c:v>0.50093244529019965</c:v>
                </c:pt>
                <c:pt idx="195">
                  <c:v>0.45754519505233104</c:v>
                </c:pt>
                <c:pt idx="196">
                  <c:v>0.42363463368220738</c:v>
                </c:pt>
                <c:pt idx="197">
                  <c:v>0.3710371075166507</c:v>
                </c:pt>
                <c:pt idx="198">
                  <c:v>0.32669838249286393</c:v>
                </c:pt>
                <c:pt idx="199">
                  <c:v>0.28707897240723124</c:v>
                </c:pt>
                <c:pt idx="200">
                  <c:v>0.25522359657469074</c:v>
                </c:pt>
                <c:pt idx="201">
                  <c:v>0.23558515699333965</c:v>
                </c:pt>
                <c:pt idx="202">
                  <c:v>0.20239771646051377</c:v>
                </c:pt>
                <c:pt idx="203">
                  <c:v>0.18477640342530921</c:v>
                </c:pt>
                <c:pt idx="204">
                  <c:v>0.16833491912464316</c:v>
                </c:pt>
                <c:pt idx="205">
                  <c:v>0.15516650808753565</c:v>
                </c:pt>
                <c:pt idx="206">
                  <c:v>0.14317792578496669</c:v>
                </c:pt>
                <c:pt idx="207">
                  <c:v>0.12570884871550905</c:v>
                </c:pt>
                <c:pt idx="208">
                  <c:v>0.11573739295908657</c:v>
                </c:pt>
                <c:pt idx="209">
                  <c:v>0.10637488106565175</c:v>
                </c:pt>
                <c:pt idx="210">
                  <c:v>9.7316841103710736E-2</c:v>
                </c:pt>
                <c:pt idx="211">
                  <c:v>8.780209324452902E-2</c:v>
                </c:pt>
                <c:pt idx="212">
                  <c:v>8.315889628924833E-2</c:v>
                </c:pt>
                <c:pt idx="213">
                  <c:v>7.8363463368220726E-2</c:v>
                </c:pt>
                <c:pt idx="214">
                  <c:v>7.3720266412940036E-2</c:v>
                </c:pt>
                <c:pt idx="215">
                  <c:v>6.747859181731683E-2</c:v>
                </c:pt>
                <c:pt idx="216">
                  <c:v>6.3634633682207412E-2</c:v>
                </c:pt>
                <c:pt idx="217">
                  <c:v>5.9676498572787826E-2</c:v>
                </c:pt>
                <c:pt idx="218">
                  <c:v>5.6213130352045657E-2</c:v>
                </c:pt>
                <c:pt idx="219">
                  <c:v>5.2825880114176958E-2</c:v>
                </c:pt>
                <c:pt idx="220">
                  <c:v>4.9324452901998106E-2</c:v>
                </c:pt>
                <c:pt idx="221">
                  <c:v>4.6470028544243584E-2</c:v>
                </c:pt>
                <c:pt idx="222">
                  <c:v>4.4643196955280691E-2</c:v>
                </c:pt>
                <c:pt idx="223">
                  <c:v>4.2131303520456707E-2</c:v>
                </c:pt>
                <c:pt idx="224">
                  <c:v>3.9695528068506167E-2</c:v>
                </c:pt>
                <c:pt idx="225">
                  <c:v>3.8591817316841109E-2</c:v>
                </c:pt>
                <c:pt idx="226">
                  <c:v>3.6536631779257839E-2</c:v>
                </c:pt>
                <c:pt idx="227">
                  <c:v>3.5128449096098947E-2</c:v>
                </c:pt>
                <c:pt idx="228">
                  <c:v>3.3834443387250238E-2</c:v>
                </c:pt>
                <c:pt idx="229">
                  <c:v>3.2540437678401528E-2</c:v>
                </c:pt>
                <c:pt idx="230">
                  <c:v>3.1817316841103692E-2</c:v>
                </c:pt>
                <c:pt idx="231">
                  <c:v>3.0713606089438631E-2</c:v>
                </c:pt>
                <c:pt idx="232">
                  <c:v>2.9762131303520442E-2</c:v>
                </c:pt>
                <c:pt idx="233">
                  <c:v>2.8772597526165549E-2</c:v>
                </c:pt>
                <c:pt idx="234">
                  <c:v>2.7745004757373924E-2</c:v>
                </c:pt>
                <c:pt idx="235">
                  <c:v>2.7021883920076119E-2</c:v>
                </c:pt>
                <c:pt idx="236">
                  <c:v>2.6412940057088476E-2</c:v>
                </c:pt>
                <c:pt idx="237">
                  <c:v>2.5575642245480496E-2</c:v>
                </c:pt>
                <c:pt idx="238">
                  <c:v>2.5042816365366316E-2</c:v>
                </c:pt>
                <c:pt idx="239">
                  <c:v>2.4509990485252136E-2</c:v>
                </c:pt>
                <c:pt idx="240">
                  <c:v>2.3748810656517599E-2</c:v>
                </c:pt>
                <c:pt idx="241">
                  <c:v>2.3101807802093244E-2</c:v>
                </c:pt>
                <c:pt idx="242">
                  <c:v>2.2568981921979054E-2</c:v>
                </c:pt>
                <c:pt idx="243">
                  <c:v>2.2112274024738341E-2</c:v>
                </c:pt>
                <c:pt idx="244">
                  <c:v>2.169362511893435E-2</c:v>
                </c:pt>
                <c:pt idx="245">
                  <c:v>2.1465271170313993E-2</c:v>
                </c:pt>
                <c:pt idx="246">
                  <c:v>2.085632730732636E-2</c:v>
                </c:pt>
                <c:pt idx="247">
                  <c:v>2.0551855375832536E-2</c:v>
                </c:pt>
                <c:pt idx="248">
                  <c:v>2.0171265461465259E-2</c:v>
                </c:pt>
                <c:pt idx="249">
                  <c:v>1.9790675547097999E-2</c:v>
                </c:pt>
                <c:pt idx="250">
                  <c:v>1.9219790675547098E-2</c:v>
                </c:pt>
                <c:pt idx="251">
                  <c:v>1.8839200761179831E-2</c:v>
                </c:pt>
                <c:pt idx="252">
                  <c:v>1.88011417697431E-2</c:v>
                </c:pt>
                <c:pt idx="253">
                  <c:v>1.8344433872502366E-2</c:v>
                </c:pt>
                <c:pt idx="254">
                  <c:v>1.7887725975261649E-2</c:v>
                </c:pt>
                <c:pt idx="255">
                  <c:v>1.773549000951475E-2</c:v>
                </c:pt>
                <c:pt idx="256">
                  <c:v>1.7392959086584205E-2</c:v>
                </c:pt>
                <c:pt idx="257">
                  <c:v>1.7088487155090402E-2</c:v>
                </c:pt>
                <c:pt idx="258">
                  <c:v>1.6784015223596582E-2</c:v>
                </c:pt>
                <c:pt idx="259">
                  <c:v>1.651760228353949E-2</c:v>
                </c:pt>
                <c:pt idx="260">
                  <c:v>1.6327307326355848E-2</c:v>
                </c:pt>
                <c:pt idx="261">
                  <c:v>1.6098953377735481E-2</c:v>
                </c:pt>
                <c:pt idx="262">
                  <c:v>1.5984776403425313E-2</c:v>
                </c:pt>
                <c:pt idx="263">
                  <c:v>1.56803044719315E-2</c:v>
                </c:pt>
                <c:pt idx="264">
                  <c:v>1.5337773549000944E-2</c:v>
                </c:pt>
                <c:pt idx="265">
                  <c:v>1.5261655566127488E-2</c:v>
                </c:pt>
                <c:pt idx="266">
                  <c:v>1.5109419600380588E-2</c:v>
                </c:pt>
                <c:pt idx="267">
                  <c:v>1.4766888677450062E-2</c:v>
                </c:pt>
                <c:pt idx="268">
                  <c:v>1.4538534728829686E-2</c:v>
                </c:pt>
                <c:pt idx="269">
                  <c:v>1.4386298763082775E-2</c:v>
                </c:pt>
                <c:pt idx="270">
                  <c:v>1.4081826831588961E-2</c:v>
                </c:pt>
                <c:pt idx="271">
                  <c:v>1.3967649857278774E-2</c:v>
                </c:pt>
                <c:pt idx="272">
                  <c:v>1.3739295908658416E-2</c:v>
                </c:pt>
                <c:pt idx="273">
                  <c:v>1.3549000951474783E-2</c:v>
                </c:pt>
                <c:pt idx="274">
                  <c:v>1.335870599429115E-2</c:v>
                </c:pt>
                <c:pt idx="275">
                  <c:v>1.3206470028544238E-2</c:v>
                </c:pt>
                <c:pt idx="276">
                  <c:v>1.2940057088487148E-2</c:v>
                </c:pt>
                <c:pt idx="277">
                  <c:v>1.2749762131303514E-2</c:v>
                </c:pt>
                <c:pt idx="278">
                  <c:v>1.255946717411989E-2</c:v>
                </c:pt>
                <c:pt idx="279">
                  <c:v>1.2407231208372969E-2</c:v>
                </c:pt>
                <c:pt idx="280">
                  <c:v>1.2445290199809701E-2</c:v>
                </c:pt>
                <c:pt idx="281">
                  <c:v>1.2102759276879167E-2</c:v>
                </c:pt>
                <c:pt idx="282">
                  <c:v>1.1988582302568978E-2</c:v>
                </c:pt>
                <c:pt idx="283">
                  <c:v>1.1836346336822078E-2</c:v>
                </c:pt>
                <c:pt idx="284">
                  <c:v>1.1646051379638433E-2</c:v>
                </c:pt>
                <c:pt idx="285">
                  <c:v>1.1607992388201701E-2</c:v>
                </c:pt>
                <c:pt idx="286">
                  <c:v>1.1303520456707898E-2</c:v>
                </c:pt>
                <c:pt idx="287">
                  <c:v>1.1227402473834443E-2</c:v>
                </c:pt>
                <c:pt idx="288">
                  <c:v>1.0884871550903898E-2</c:v>
                </c:pt>
                <c:pt idx="289">
                  <c:v>1.0580399619410076E-2</c:v>
                </c:pt>
                <c:pt idx="290">
                  <c:v>1.0694576593720273E-2</c:v>
                </c:pt>
                <c:pt idx="291">
                  <c:v>1.0542340627973363E-2</c:v>
                </c:pt>
                <c:pt idx="292">
                  <c:v>1.0428163653663175E-2</c:v>
                </c:pt>
                <c:pt idx="293">
                  <c:v>1.0161750713606095E-2</c:v>
                </c:pt>
                <c:pt idx="294">
                  <c:v>9.9333967649857281E-3</c:v>
                </c:pt>
                <c:pt idx="295">
                  <c:v>1.008563273073263E-2</c:v>
                </c:pt>
                <c:pt idx="296">
                  <c:v>9.8953377735489945E-3</c:v>
                </c:pt>
                <c:pt idx="297">
                  <c:v>9.6289248334919062E-3</c:v>
                </c:pt>
                <c:pt idx="298">
                  <c:v>9.5528068506184494E-3</c:v>
                </c:pt>
                <c:pt idx="299">
                  <c:v>9.4386298763082712E-3</c:v>
                </c:pt>
                <c:pt idx="300">
                  <c:v>9.324452901998093E-3</c:v>
                </c:pt>
                <c:pt idx="301">
                  <c:v>9.1722169362511916E-3</c:v>
                </c:pt>
                <c:pt idx="302">
                  <c:v>8.4871550903901014E-3</c:v>
                </c:pt>
                <c:pt idx="303">
                  <c:v>8.60133206470029E-3</c:v>
                </c:pt>
                <c:pt idx="304">
                  <c:v>8.7916270218839146E-3</c:v>
                </c:pt>
                <c:pt idx="305">
                  <c:v>8.5252140818268245E-3</c:v>
                </c:pt>
                <c:pt idx="306">
                  <c:v>8.4110371075166463E-3</c:v>
                </c:pt>
                <c:pt idx="307">
                  <c:v>8.2588011417697345E-3</c:v>
                </c:pt>
                <c:pt idx="308">
                  <c:v>8.1065651760228348E-3</c:v>
                </c:pt>
                <c:pt idx="309">
                  <c:v>7.9923882017126566E-3</c:v>
                </c:pt>
                <c:pt idx="310">
                  <c:v>7.8782112274024679E-3</c:v>
                </c:pt>
                <c:pt idx="311">
                  <c:v>7.6879162702188433E-3</c:v>
                </c:pt>
                <c:pt idx="312">
                  <c:v>7.4976213130351996E-3</c:v>
                </c:pt>
                <c:pt idx="313">
                  <c:v>7.3073263558515655E-3</c:v>
                </c:pt>
                <c:pt idx="314">
                  <c:v>7.1550903901046641E-3</c:v>
                </c:pt>
                <c:pt idx="315">
                  <c:v>6.9267364414843076E-3</c:v>
                </c:pt>
                <c:pt idx="316">
                  <c:v>6.8506184586108526E-3</c:v>
                </c:pt>
                <c:pt idx="317">
                  <c:v>6.6222645099904857E-3</c:v>
                </c:pt>
                <c:pt idx="318">
                  <c:v>6.5080875356803066E-3</c:v>
                </c:pt>
                <c:pt idx="319">
                  <c:v>6.4319695528068516E-3</c:v>
                </c:pt>
                <c:pt idx="320">
                  <c:v>6.2797335870599406E-3</c:v>
                </c:pt>
                <c:pt idx="321">
                  <c:v>6.1655566127497615E-3</c:v>
                </c:pt>
                <c:pt idx="322">
                  <c:v>6.1655566127497615E-3</c:v>
                </c:pt>
                <c:pt idx="323">
                  <c:v>5.9752616555661282E-3</c:v>
                </c:pt>
                <c:pt idx="324">
                  <c:v>5.7469077069457709E-3</c:v>
                </c:pt>
                <c:pt idx="325">
                  <c:v>5.6327307326355927E-3</c:v>
                </c:pt>
                <c:pt idx="326">
                  <c:v>5.4804947668886713E-3</c:v>
                </c:pt>
                <c:pt idx="327">
                  <c:v>5.3282588011417708E-3</c:v>
                </c:pt>
                <c:pt idx="328">
                  <c:v>5.2140818268315925E-3</c:v>
                </c:pt>
                <c:pt idx="329">
                  <c:v>5.0618458610846807E-3</c:v>
                </c:pt>
                <c:pt idx="330">
                  <c:v>5.1379638439581262E-3</c:v>
                </c:pt>
                <c:pt idx="331">
                  <c:v>4.9096098953377697E-3</c:v>
                </c:pt>
                <c:pt idx="332">
                  <c:v>4.719314938154146E-3</c:v>
                </c:pt>
                <c:pt idx="333">
                  <c:v>4.6812559467174133E-3</c:v>
                </c:pt>
                <c:pt idx="334">
                  <c:v>4.5670789724072351E-3</c:v>
                </c:pt>
                <c:pt idx="335">
                  <c:v>4.4909609895337791E-3</c:v>
                </c:pt>
                <c:pt idx="336">
                  <c:v>4.4529019980970464E-3</c:v>
                </c:pt>
                <c:pt idx="337">
                  <c:v>4.148430066603234E-3</c:v>
                </c:pt>
                <c:pt idx="338">
                  <c:v>4.2245480494766995E-3</c:v>
                </c:pt>
                <c:pt idx="339">
                  <c:v>4.2626070409134227E-3</c:v>
                </c:pt>
                <c:pt idx="340">
                  <c:v>3.8820171265461444E-3</c:v>
                </c:pt>
                <c:pt idx="341">
                  <c:v>3.8439581351094117E-3</c:v>
                </c:pt>
                <c:pt idx="342">
                  <c:v>3.8439581351094117E-3</c:v>
                </c:pt>
                <c:pt idx="343">
                  <c:v>3.653663177925788E-3</c:v>
                </c:pt>
                <c:pt idx="344">
                  <c:v>3.5394862036156093E-3</c:v>
                </c:pt>
                <c:pt idx="345">
                  <c:v>3.4253092293054211E-3</c:v>
                </c:pt>
                <c:pt idx="346">
                  <c:v>3.3491912464319656E-3</c:v>
                </c:pt>
                <c:pt idx="347">
                  <c:v>3.3111322549952429E-3</c:v>
                </c:pt>
                <c:pt idx="348">
                  <c:v>3.1969552806850642E-3</c:v>
                </c:pt>
                <c:pt idx="349">
                  <c:v>3.0447193149381532E-3</c:v>
                </c:pt>
                <c:pt idx="350">
                  <c:v>2.9686013320646973E-3</c:v>
                </c:pt>
                <c:pt idx="351">
                  <c:v>2.9305423406279646E-3</c:v>
                </c:pt>
                <c:pt idx="352">
                  <c:v>2.8163653663177864E-3</c:v>
                </c:pt>
                <c:pt idx="353">
                  <c:v>2.7402473834443409E-3</c:v>
                </c:pt>
                <c:pt idx="354">
                  <c:v>2.6641294005708954E-3</c:v>
                </c:pt>
                <c:pt idx="355">
                  <c:v>2.7021883920076081E-3</c:v>
                </c:pt>
                <c:pt idx="356">
                  <c:v>2.4357754519505285E-3</c:v>
                </c:pt>
                <c:pt idx="357">
                  <c:v>2.4357754519505285E-3</c:v>
                </c:pt>
                <c:pt idx="358">
                  <c:v>2.359657469077063E-3</c:v>
                </c:pt>
                <c:pt idx="359">
                  <c:v>2.3215984776403403E-3</c:v>
                </c:pt>
                <c:pt idx="360">
                  <c:v>2.2074215033301616E-3</c:v>
                </c:pt>
                <c:pt idx="361">
                  <c:v>2.1313035204567061E-3</c:v>
                </c:pt>
                <c:pt idx="362">
                  <c:v>2.0932445290199834E-3</c:v>
                </c:pt>
                <c:pt idx="363">
                  <c:v>1.9790675547098052E-3</c:v>
                </c:pt>
                <c:pt idx="364">
                  <c:v>1.9029495718363495E-3</c:v>
                </c:pt>
                <c:pt idx="365">
                  <c:v>2.0171265461465279E-3</c:v>
                </c:pt>
                <c:pt idx="366">
                  <c:v>1.826831588962894E-3</c:v>
                </c:pt>
                <c:pt idx="367">
                  <c:v>1.7126546146527155E-3</c:v>
                </c:pt>
                <c:pt idx="368">
                  <c:v>1.7126546146527155E-3</c:v>
                </c:pt>
                <c:pt idx="369">
                  <c:v>1.6365366317792601E-3</c:v>
                </c:pt>
                <c:pt idx="370">
                  <c:v>1.5223596574690816E-3</c:v>
                </c:pt>
                <c:pt idx="371">
                  <c:v>1.6365366317792601E-3</c:v>
                </c:pt>
                <c:pt idx="372">
                  <c:v>1.4843006660323487E-3</c:v>
                </c:pt>
                <c:pt idx="373">
                  <c:v>1.3701236917221704E-3</c:v>
                </c:pt>
                <c:pt idx="374">
                  <c:v>1.3320647002854477E-3</c:v>
                </c:pt>
                <c:pt idx="375">
                  <c:v>1.3320647002854375E-3</c:v>
                </c:pt>
                <c:pt idx="376">
                  <c:v>1.2178877259752491E-3</c:v>
                </c:pt>
                <c:pt idx="377">
                  <c:v>1.1037107516650808E-3</c:v>
                </c:pt>
                <c:pt idx="378">
                  <c:v>1.1037107516650808E-3</c:v>
                </c:pt>
                <c:pt idx="379">
                  <c:v>1.0656517602283581E-3</c:v>
                </c:pt>
                <c:pt idx="380">
                  <c:v>1.0656517602283581E-3</c:v>
                </c:pt>
                <c:pt idx="381">
                  <c:v>1.0275927687916253E-3</c:v>
                </c:pt>
                <c:pt idx="382">
                  <c:v>1.0275927687916253E-3</c:v>
                </c:pt>
                <c:pt idx="383">
                  <c:v>9.5147478591817982E-4</c:v>
                </c:pt>
                <c:pt idx="384">
                  <c:v>9.8953377735489238E-4</c:v>
                </c:pt>
                <c:pt idx="385">
                  <c:v>8.7535680304471405E-4</c:v>
                </c:pt>
                <c:pt idx="386">
                  <c:v>8.372978116079914E-4</c:v>
                </c:pt>
                <c:pt idx="387">
                  <c:v>8.372978116079914E-4</c:v>
                </c:pt>
                <c:pt idx="388">
                  <c:v>7.2312083729781306E-4</c:v>
                </c:pt>
                <c:pt idx="389">
                  <c:v>6.8506184586108012E-4</c:v>
                </c:pt>
                <c:pt idx="390">
                  <c:v>9.1341579448144699E-4</c:v>
                </c:pt>
                <c:pt idx="391">
                  <c:v>7.2312083729781306E-4</c:v>
                </c:pt>
                <c:pt idx="392">
                  <c:v>7.2312083729780287E-4</c:v>
                </c:pt>
                <c:pt idx="393">
                  <c:v>6.8506184586109031E-4</c:v>
                </c:pt>
                <c:pt idx="394">
                  <c:v>6.0894386298763472E-4</c:v>
                </c:pt>
                <c:pt idx="395">
                  <c:v>5.7088487155090178E-4</c:v>
                </c:pt>
                <c:pt idx="396">
                  <c:v>5.3282588011417903E-4</c:v>
                </c:pt>
                <c:pt idx="397">
                  <c:v>4.9476688867744619E-4</c:v>
                </c:pt>
                <c:pt idx="398">
                  <c:v>4.9476688867744619E-4</c:v>
                </c:pt>
                <c:pt idx="399">
                  <c:v>4.1864890580400074E-4</c:v>
                </c:pt>
                <c:pt idx="400">
                  <c:v>4.1864890580400074E-4</c:v>
                </c:pt>
                <c:pt idx="401">
                  <c:v>4.5670789724073363E-4</c:v>
                </c:pt>
                <c:pt idx="402">
                  <c:v>3.4253092293054516E-4</c:v>
                </c:pt>
                <c:pt idx="403">
                  <c:v>3.0447193149381227E-4</c:v>
                </c:pt>
                <c:pt idx="404">
                  <c:v>3.4253092293054516E-4</c:v>
                </c:pt>
                <c:pt idx="405">
                  <c:v>2.6641294005708951E-4</c:v>
                </c:pt>
                <c:pt idx="406">
                  <c:v>3.0447193149381227E-4</c:v>
                </c:pt>
                <c:pt idx="407">
                  <c:v>3.0447193149381227E-4</c:v>
                </c:pt>
                <c:pt idx="408">
                  <c:v>3.4253092293054516E-4</c:v>
                </c:pt>
                <c:pt idx="409">
                  <c:v>3.8058991436726785E-4</c:v>
                </c:pt>
                <c:pt idx="410">
                  <c:v>3.0447193149381227E-4</c:v>
                </c:pt>
                <c:pt idx="411">
                  <c:v>2.6641294005708951E-4</c:v>
                </c:pt>
                <c:pt idx="412">
                  <c:v>2.6641294005708951E-4</c:v>
                </c:pt>
                <c:pt idx="413">
                  <c:v>2.6641294005708951E-4</c:v>
                </c:pt>
                <c:pt idx="414">
                  <c:v>2.6641294005708951E-4</c:v>
                </c:pt>
                <c:pt idx="415">
                  <c:v>1.9029495718363393E-4</c:v>
                </c:pt>
                <c:pt idx="416">
                  <c:v>2.2835394862036682E-4</c:v>
                </c:pt>
                <c:pt idx="417">
                  <c:v>1.522359657469112E-4</c:v>
                </c:pt>
                <c:pt idx="418">
                  <c:v>1.522359657469112E-4</c:v>
                </c:pt>
                <c:pt idx="419">
                  <c:v>1.522359657469112E-4</c:v>
                </c:pt>
                <c:pt idx="420">
                  <c:v>1.522359657469112E-4</c:v>
                </c:pt>
                <c:pt idx="421">
                  <c:v>1.9029495718364409E-4</c:v>
                </c:pt>
                <c:pt idx="422">
                  <c:v>2.2835394862035668E-4</c:v>
                </c:pt>
                <c:pt idx="423">
                  <c:v>2.2835394862035668E-4</c:v>
                </c:pt>
                <c:pt idx="424">
                  <c:v>1.522359657469112E-4</c:v>
                </c:pt>
                <c:pt idx="425">
                  <c:v>1.522359657469112E-4</c:v>
                </c:pt>
                <c:pt idx="426">
                  <c:v>1.522359657469112E-4</c:v>
                </c:pt>
                <c:pt idx="427">
                  <c:v>0</c:v>
                </c:pt>
                <c:pt idx="428">
                  <c:v>3.8058991436732869E-5</c:v>
                </c:pt>
                <c:pt idx="429">
                  <c:v>1.1417697431017834E-4</c:v>
                </c:pt>
                <c:pt idx="430">
                  <c:v>1.1417697431017834E-4</c:v>
                </c:pt>
                <c:pt idx="431">
                  <c:v>7.6117982873455601E-5</c:v>
                </c:pt>
                <c:pt idx="432">
                  <c:v>1.522359657469112E-4</c:v>
                </c:pt>
                <c:pt idx="433">
                  <c:v>1.522359657469112E-4</c:v>
                </c:pt>
                <c:pt idx="434">
                  <c:v>1.522359657469112E-4</c:v>
                </c:pt>
                <c:pt idx="435">
                  <c:v>1.9029495718363393E-4</c:v>
                </c:pt>
                <c:pt idx="436">
                  <c:v>2.6641294005708951E-4</c:v>
                </c:pt>
                <c:pt idx="437">
                  <c:v>1.9029495718363393E-4</c:v>
                </c:pt>
                <c:pt idx="438">
                  <c:v>1.9029495718363393E-4</c:v>
                </c:pt>
                <c:pt idx="439">
                  <c:v>2.2835394862035668E-4</c:v>
                </c:pt>
                <c:pt idx="440">
                  <c:v>1.9029495718363393E-4</c:v>
                </c:pt>
                <c:pt idx="441">
                  <c:v>2.6641294005708951E-4</c:v>
                </c:pt>
                <c:pt idx="442">
                  <c:v>3.4253092293054516E-4</c:v>
                </c:pt>
                <c:pt idx="443">
                  <c:v>3.044719314938224E-4</c:v>
                </c:pt>
                <c:pt idx="444">
                  <c:v>2.2835394862035668E-4</c:v>
                </c:pt>
                <c:pt idx="445">
                  <c:v>4.9476688867745638E-4</c:v>
                </c:pt>
                <c:pt idx="446">
                  <c:v>2.6641294005708951E-4</c:v>
                </c:pt>
                <c:pt idx="447">
                  <c:v>2.6641294005708951E-4</c:v>
                </c:pt>
                <c:pt idx="448">
                  <c:v>3.4253092293053502E-4</c:v>
                </c:pt>
                <c:pt idx="449">
                  <c:v>4.5670789724072349E-4</c:v>
                </c:pt>
                <c:pt idx="450">
                  <c:v>3.8058991436726785E-4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6336128"/>
        <c:axId val="36336704"/>
      </c:scatterChart>
      <c:valAx>
        <c:axId val="36336128"/>
        <c:scaling>
          <c:orientation val="minMax"/>
          <c:max val="50"/>
          <c:min val="15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GB"/>
                  <a:t>Temperature/ </a:t>
                </a:r>
                <a:r>
                  <a:rPr lang="en-GB" baseline="30000"/>
                  <a:t>o</a:t>
                </a:r>
                <a:r>
                  <a:rPr lang="en-GB" baseline="0"/>
                  <a:t>C</a:t>
                </a:r>
                <a:endParaRPr lang="en-GB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36336704"/>
        <c:crosses val="autoZero"/>
        <c:crossBetween val="midCat"/>
      </c:valAx>
      <c:valAx>
        <c:axId val="36336704"/>
        <c:scaling>
          <c:orientation val="minMax"/>
          <c:max val="1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GB"/>
                  <a:t>Normalised Transmittance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36336128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45011045494313212"/>
          <c:y val="0.41628280839895015"/>
          <c:w val="0.29155621172353458"/>
          <c:h val="0.16743438320209975"/>
        </c:manualLayout>
      </c:layout>
      <c:overlay val="0"/>
    </c:legend>
    <c:plotVisOnly val="1"/>
    <c:dispBlanksAs val="gap"/>
    <c:showDLblsOverMax val="0"/>
  </c:chart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image" Target="../media/image30.emf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0.66327</cdr:x>
      <cdr:y>0.4902</cdr:y>
    </cdr:from>
    <cdr:to>
      <cdr:x>0.86105</cdr:x>
      <cdr:y>0.89481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066602" y="110783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GB" sz="1100" dirty="0" smtClean="0"/>
            <a:t>Data shown for </a:t>
          </a:r>
        </a:p>
        <a:p xmlns:a="http://schemas.openxmlformats.org/drawingml/2006/main">
          <a:r>
            <a:rPr lang="en-GB" sz="1100" dirty="0" smtClean="0"/>
            <a:t>70% </a:t>
          </a:r>
          <a:r>
            <a:rPr lang="en-GB" sz="1100" dirty="0" err="1" smtClean="0"/>
            <a:t>nBA</a:t>
          </a:r>
          <a:r>
            <a:rPr lang="en-GB" sz="1100" dirty="0" smtClean="0"/>
            <a:t> at 12.5</a:t>
          </a:r>
          <a:r>
            <a:rPr lang="en-GB" sz="1100" baseline="30000" dirty="0" smtClean="0"/>
            <a:t>o</a:t>
          </a:r>
          <a:r>
            <a:rPr lang="en-GB" sz="1100" dirty="0" smtClean="0"/>
            <a:t>C</a:t>
          </a:r>
          <a:endParaRPr lang="en-GB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0.42524</cdr:x>
      <cdr:y>0.0525</cdr:y>
    </cdr:from>
    <cdr:to>
      <cdr:x>0.62524</cdr:x>
      <cdr:y>0.38583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44216" y="14401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defPPr>
            <a:defRPr lang="en-GB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000" kern="1200">
              <a:solidFill>
                <a:schemeClr val="tx1"/>
              </a:solidFill>
              <a:latin typeface="Franklin Gothic Book" pitchFamily="34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000" kern="1200">
              <a:solidFill>
                <a:schemeClr val="tx1"/>
              </a:solidFill>
              <a:latin typeface="Franklin Gothic Book" pitchFamily="34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000" kern="1200">
              <a:solidFill>
                <a:schemeClr val="tx1"/>
              </a:solidFill>
              <a:latin typeface="Franklin Gothic Book" pitchFamily="34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000" kern="1200">
              <a:solidFill>
                <a:schemeClr val="tx1"/>
              </a:solidFill>
              <a:latin typeface="Franklin Gothic Book" pitchFamily="34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000" kern="1200">
              <a:solidFill>
                <a:schemeClr val="tx1"/>
              </a:solidFill>
              <a:latin typeface="Franklin Gothic Book" pitchFamily="34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000" kern="1200">
              <a:solidFill>
                <a:schemeClr val="tx1"/>
              </a:solidFill>
              <a:latin typeface="Franklin Gothic Book" pitchFamily="34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000" kern="1200">
              <a:solidFill>
                <a:schemeClr val="tx1"/>
              </a:solidFill>
              <a:latin typeface="Franklin Gothic Book" pitchFamily="34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000" kern="1200">
              <a:solidFill>
                <a:schemeClr val="tx1"/>
              </a:solidFill>
              <a:latin typeface="Franklin Gothic Book" pitchFamily="34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000" kern="1200">
              <a:solidFill>
                <a:schemeClr val="tx1"/>
              </a:solidFill>
              <a:latin typeface="Franklin Gothic Book" pitchFamily="34" charset="0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dirty="0">
              <a:latin typeface="Cambria" panose="02040503050406030204" pitchFamily="18" charset="0"/>
            </a:rPr>
            <a:t>8</a:t>
          </a:r>
          <a:r>
            <a:rPr lang="en-GB" sz="1100" dirty="0" smtClean="0">
              <a:latin typeface="Cambria" panose="02040503050406030204" pitchFamily="18" charset="0"/>
            </a:rPr>
            <a:t>0% </a:t>
          </a:r>
          <a:r>
            <a:rPr lang="en-GB" sz="1100" dirty="0" err="1" smtClean="0">
              <a:latin typeface="Cambria" panose="02040503050406030204" pitchFamily="18" charset="0"/>
            </a:rPr>
            <a:t>nBA</a:t>
          </a:r>
          <a:r>
            <a:rPr lang="en-GB" sz="1100" dirty="0" smtClean="0">
              <a:latin typeface="Cambria" panose="02040503050406030204" pitchFamily="18" charset="0"/>
            </a:rPr>
            <a:t> micelles</a:t>
          </a:r>
          <a:endParaRPr lang="en-GB" sz="1100" dirty="0">
            <a:latin typeface="Cambria" panose="02040503050406030204" pitchFamily="18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0.4386</cdr:x>
      <cdr:y>0.07875</cdr:y>
    </cdr:from>
    <cdr:to>
      <cdr:x>0.66138</cdr:x>
      <cdr:y>0.41208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800200" y="21602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defPPr>
            <a:defRPr lang="en-GB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000" kern="1200">
              <a:solidFill>
                <a:schemeClr val="tx1"/>
              </a:solidFill>
              <a:latin typeface="Franklin Gothic Book" pitchFamily="34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000" kern="1200">
              <a:solidFill>
                <a:schemeClr val="tx1"/>
              </a:solidFill>
              <a:latin typeface="Franklin Gothic Book" pitchFamily="34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000" kern="1200">
              <a:solidFill>
                <a:schemeClr val="tx1"/>
              </a:solidFill>
              <a:latin typeface="Franklin Gothic Book" pitchFamily="34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000" kern="1200">
              <a:solidFill>
                <a:schemeClr val="tx1"/>
              </a:solidFill>
              <a:latin typeface="Franklin Gothic Book" pitchFamily="34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000" kern="1200">
              <a:solidFill>
                <a:schemeClr val="tx1"/>
              </a:solidFill>
              <a:latin typeface="Franklin Gothic Book" pitchFamily="34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000" kern="1200">
              <a:solidFill>
                <a:schemeClr val="tx1"/>
              </a:solidFill>
              <a:latin typeface="Franklin Gothic Book" pitchFamily="34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000" kern="1200">
              <a:solidFill>
                <a:schemeClr val="tx1"/>
              </a:solidFill>
              <a:latin typeface="Franklin Gothic Book" pitchFamily="34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000" kern="1200">
              <a:solidFill>
                <a:schemeClr val="tx1"/>
              </a:solidFill>
              <a:latin typeface="Franklin Gothic Book" pitchFamily="34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000" kern="1200">
              <a:solidFill>
                <a:schemeClr val="tx1"/>
              </a:solidFill>
              <a:latin typeface="Franklin Gothic Book" pitchFamily="34" charset="0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dirty="0">
              <a:latin typeface="Cambria" panose="02040503050406030204" pitchFamily="18" charset="0"/>
            </a:rPr>
            <a:t>9</a:t>
          </a:r>
          <a:r>
            <a:rPr lang="en-GB" sz="1100" dirty="0" smtClean="0">
              <a:latin typeface="Cambria" panose="02040503050406030204" pitchFamily="18" charset="0"/>
            </a:rPr>
            <a:t>0% </a:t>
          </a:r>
          <a:r>
            <a:rPr lang="en-GB" sz="1100" dirty="0" err="1" smtClean="0">
              <a:latin typeface="Cambria" panose="02040503050406030204" pitchFamily="18" charset="0"/>
            </a:rPr>
            <a:t>nBA</a:t>
          </a:r>
          <a:r>
            <a:rPr lang="en-GB" sz="1100" dirty="0" smtClean="0">
              <a:latin typeface="Cambria" panose="02040503050406030204" pitchFamily="18" charset="0"/>
            </a:rPr>
            <a:t> micelles</a:t>
          </a:r>
          <a:endParaRPr lang="en-GB" sz="1100" dirty="0">
            <a:latin typeface="Cambria" panose="02040503050406030204" pitchFamily="18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0.42524</cdr:x>
      <cdr:y>0.0698</cdr:y>
    </cdr:from>
    <cdr:to>
      <cdr:x>0.62524</cdr:x>
      <cdr:y>0.40313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44216" y="19146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defPPr>
            <a:defRPr lang="en-GB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000" kern="1200">
              <a:solidFill>
                <a:schemeClr val="tx1"/>
              </a:solidFill>
              <a:latin typeface="Franklin Gothic Book" pitchFamily="34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000" kern="1200">
              <a:solidFill>
                <a:schemeClr val="tx1"/>
              </a:solidFill>
              <a:latin typeface="Franklin Gothic Book" pitchFamily="34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000" kern="1200">
              <a:solidFill>
                <a:schemeClr val="tx1"/>
              </a:solidFill>
              <a:latin typeface="Franklin Gothic Book" pitchFamily="34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000" kern="1200">
              <a:solidFill>
                <a:schemeClr val="tx1"/>
              </a:solidFill>
              <a:latin typeface="Franklin Gothic Book" pitchFamily="34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000" kern="1200">
              <a:solidFill>
                <a:schemeClr val="tx1"/>
              </a:solidFill>
              <a:latin typeface="Franklin Gothic Book" pitchFamily="34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000" kern="1200">
              <a:solidFill>
                <a:schemeClr val="tx1"/>
              </a:solidFill>
              <a:latin typeface="Franklin Gothic Book" pitchFamily="34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000" kern="1200">
              <a:solidFill>
                <a:schemeClr val="tx1"/>
              </a:solidFill>
              <a:latin typeface="Franklin Gothic Book" pitchFamily="34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000" kern="1200">
              <a:solidFill>
                <a:schemeClr val="tx1"/>
              </a:solidFill>
              <a:latin typeface="Franklin Gothic Book" pitchFamily="34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000" kern="1200">
              <a:solidFill>
                <a:schemeClr val="tx1"/>
              </a:solidFill>
              <a:latin typeface="Franklin Gothic Book" pitchFamily="34" charset="0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dirty="0">
              <a:latin typeface="Cambria" panose="02040503050406030204" pitchFamily="18" charset="0"/>
            </a:rPr>
            <a:t>5</a:t>
          </a:r>
          <a:r>
            <a:rPr lang="en-GB" sz="1100" dirty="0" smtClean="0">
              <a:latin typeface="Cambria" panose="02040503050406030204" pitchFamily="18" charset="0"/>
            </a:rPr>
            <a:t>0% </a:t>
          </a:r>
          <a:r>
            <a:rPr lang="en-GB" sz="1100" dirty="0" err="1" smtClean="0">
              <a:latin typeface="Cambria" panose="02040503050406030204" pitchFamily="18" charset="0"/>
            </a:rPr>
            <a:t>nBA</a:t>
          </a:r>
          <a:r>
            <a:rPr lang="en-GB" sz="1100" dirty="0" smtClean="0">
              <a:latin typeface="Cambria" panose="02040503050406030204" pitchFamily="18" charset="0"/>
            </a:rPr>
            <a:t> micelles</a:t>
          </a:r>
          <a:endParaRPr lang="en-GB" sz="1100" dirty="0">
            <a:latin typeface="Cambria" panose="02040503050406030204" pitchFamily="18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889626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9463" y="0"/>
            <a:ext cx="2889625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31258"/>
            <a:ext cx="2889626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9463" y="9431258"/>
            <a:ext cx="2889625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3886209A-F885-474D-A949-DDA15DC0C56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74578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889626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9463" y="0"/>
            <a:ext cx="2889625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4075" y="744538"/>
            <a:ext cx="4960938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9836" y="4715629"/>
            <a:ext cx="4889416" cy="4467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31258"/>
            <a:ext cx="2889626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9463" y="9431258"/>
            <a:ext cx="2889625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F203F8B9-8050-4A35-ACA8-598922D2514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75945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7AF0D3-1717-406E-AD7F-59C311170A93}" type="slidenum">
              <a:rPr lang="en-GB" smtClean="0"/>
              <a:pPr/>
              <a:t>1</a:t>
            </a:fld>
            <a:endParaRPr lang="en-GB" dirty="0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E4B756-E03E-47F0-8CAC-2B295C515F35}" type="slidenum">
              <a:rPr lang="en-GB">
                <a:solidFill>
                  <a:prstClr val="black"/>
                </a:solidFill>
              </a:rPr>
              <a:pPr/>
              <a:t>10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625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625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E4B756-E03E-47F0-8CAC-2B295C515F35}" type="slidenum">
              <a:rPr lang="en-GB">
                <a:solidFill>
                  <a:prstClr val="black"/>
                </a:solidFill>
              </a:rPr>
              <a:pPr/>
              <a:t>11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625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625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E4B756-E03E-47F0-8CAC-2B295C515F35}" type="slidenum">
              <a:rPr lang="en-GB">
                <a:solidFill>
                  <a:prstClr val="black"/>
                </a:solidFill>
              </a:rPr>
              <a:pPr/>
              <a:t>12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625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625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E4B756-E03E-47F0-8CAC-2B295C515F35}" type="slidenum">
              <a:rPr lang="en-GB">
                <a:solidFill>
                  <a:prstClr val="black"/>
                </a:solidFill>
              </a:rPr>
              <a:pPr/>
              <a:t>13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625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625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E4B756-E03E-47F0-8CAC-2B295C515F35}" type="slidenum">
              <a:rPr lang="en-GB">
                <a:solidFill>
                  <a:prstClr val="black"/>
                </a:solidFill>
              </a:rPr>
              <a:pPr/>
              <a:t>14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625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625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E4B756-E03E-47F0-8CAC-2B295C515F35}" type="slidenum">
              <a:rPr lang="en-GB">
                <a:solidFill>
                  <a:prstClr val="black"/>
                </a:solidFill>
              </a:rPr>
              <a:pPr/>
              <a:t>15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625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625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E4B756-E03E-47F0-8CAC-2B295C515F35}" type="slidenum">
              <a:rPr lang="en-GB">
                <a:solidFill>
                  <a:prstClr val="black"/>
                </a:solidFill>
              </a:rPr>
              <a:pPr/>
              <a:t>16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625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625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E4B756-E03E-47F0-8CAC-2B295C515F35}" type="slidenum">
              <a:rPr lang="en-GB">
                <a:solidFill>
                  <a:prstClr val="black"/>
                </a:solidFill>
              </a:rPr>
              <a:pPr/>
              <a:t>17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625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625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E4B756-E03E-47F0-8CAC-2B295C515F35}" type="slidenum">
              <a:rPr lang="en-GB">
                <a:solidFill>
                  <a:prstClr val="black"/>
                </a:solidFill>
              </a:rPr>
              <a:pPr/>
              <a:t>18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625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625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E4B756-E03E-47F0-8CAC-2B295C515F35}" type="slidenum">
              <a:rPr lang="en-GB">
                <a:solidFill>
                  <a:prstClr val="black"/>
                </a:solidFill>
              </a:rPr>
              <a:pPr/>
              <a:t>19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625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625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E4B756-E03E-47F0-8CAC-2B295C515F35}" type="slidenum">
              <a:rPr lang="en-GB">
                <a:solidFill>
                  <a:prstClr val="black"/>
                </a:solidFill>
              </a:rPr>
              <a:pPr/>
              <a:t>2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625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625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E4B756-E03E-47F0-8CAC-2B295C515F35}" type="slidenum">
              <a:rPr lang="en-GB">
                <a:solidFill>
                  <a:prstClr val="black"/>
                </a:solidFill>
              </a:rPr>
              <a:pPr/>
              <a:t>20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625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625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E4B756-E03E-47F0-8CAC-2B295C515F35}" type="slidenum">
              <a:rPr lang="en-GB">
                <a:solidFill>
                  <a:prstClr val="black"/>
                </a:solidFill>
              </a:rPr>
              <a:pPr/>
              <a:t>3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625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625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E4B756-E03E-47F0-8CAC-2B295C515F35}" type="slidenum">
              <a:rPr lang="en-GB">
                <a:solidFill>
                  <a:prstClr val="black"/>
                </a:solidFill>
              </a:rPr>
              <a:pPr/>
              <a:t>4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625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625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E4B756-E03E-47F0-8CAC-2B295C515F35}" type="slidenum">
              <a:rPr lang="en-GB">
                <a:solidFill>
                  <a:prstClr val="black"/>
                </a:solidFill>
              </a:rPr>
              <a:pPr/>
              <a:t>5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625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625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E4B756-E03E-47F0-8CAC-2B295C515F35}" type="slidenum">
              <a:rPr lang="en-GB">
                <a:solidFill>
                  <a:prstClr val="black"/>
                </a:solidFill>
              </a:rPr>
              <a:pPr/>
              <a:t>6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625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625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E4B756-E03E-47F0-8CAC-2B295C515F35}" type="slidenum">
              <a:rPr lang="en-GB">
                <a:solidFill>
                  <a:prstClr val="black"/>
                </a:solidFill>
              </a:rPr>
              <a:pPr/>
              <a:t>7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625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625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E4B756-E03E-47F0-8CAC-2B295C515F35}" type="slidenum">
              <a:rPr lang="en-GB">
                <a:solidFill>
                  <a:prstClr val="black"/>
                </a:solidFill>
              </a:rPr>
              <a:pPr/>
              <a:t>8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625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625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E4B756-E03E-47F0-8CAC-2B295C515F35}" type="slidenum">
              <a:rPr lang="en-GB">
                <a:solidFill>
                  <a:prstClr val="black"/>
                </a:solidFill>
              </a:rPr>
              <a:pPr/>
              <a:t>9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625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625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587875"/>
            <a:ext cx="9144000" cy="227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28600"/>
            <a:ext cx="7620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Master title style</a:t>
            </a:r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21336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F2FE3A-A73E-47F1-B123-448924CB012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1943100" cy="5257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676900" cy="5257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92DC1-F581-49B3-95F0-9B35BB1953F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228600"/>
            <a:ext cx="777240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097D9B-79F0-4768-B1A9-3B45CA1F9E7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066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3716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3716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505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FB744-B7A1-4DD0-BCD0-ED7F9885EC2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85800" y="228600"/>
            <a:ext cx="7772400" cy="1066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3716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3716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3505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505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540000-C796-4C85-814C-0DEBDEB743C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905FB9-4446-4DFD-ACDE-BCBB94B2C00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58CA5-7EAE-4F15-9B51-0AEFAB29613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371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3B589B-6E27-4BC9-A464-7A36AF05834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A3165A-4FCA-42F0-A999-3175F2837F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F2CCA6-A347-4D1D-B872-1F695722CB1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F086DE-AEF5-4F14-BCC8-200B6E9F992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1F09E5-C4A4-4AEC-9F0E-B296E899FB1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2B0FAA-47A6-4B80-8DE1-346CC395AFC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7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6094413"/>
            <a:ext cx="9144000" cy="763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Master title style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3716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" y="5562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5562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5562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A59A6999-22AE-4A3B-B79D-B586E7FDCA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Franklin Gothic Boo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Franklin Gothic Boo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Franklin Gothic Boo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Franklin Gothic Book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Franklin Gothic Book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Franklin Gothic Book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Franklin Gothic Book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Franklin Gothic Boo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34.emf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31.e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33.emf"/><Relationship Id="rId5" Type="http://schemas.openxmlformats.org/officeDocument/2006/relationships/image" Target="../media/image30.e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3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3.xml"/><Relationship Id="rId5" Type="http://schemas.openxmlformats.org/officeDocument/2006/relationships/image" Target="../media/image35.png"/><Relationship Id="rId4" Type="http://schemas.openxmlformats.org/officeDocument/2006/relationships/chart" Target="../charts/char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7.xml"/><Relationship Id="rId5" Type="http://schemas.openxmlformats.org/officeDocument/2006/relationships/chart" Target="../charts/chart16.xml"/><Relationship Id="rId4" Type="http://schemas.openxmlformats.org/officeDocument/2006/relationships/chart" Target="../charts/char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tiff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tiff"/><Relationship Id="rId4" Type="http://schemas.openxmlformats.org/officeDocument/2006/relationships/image" Target="../media/image10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gif"/><Relationship Id="rId5" Type="http://schemas.openxmlformats.org/officeDocument/2006/relationships/image" Target="../media/image15.gif"/><Relationship Id="rId4" Type="http://schemas.openxmlformats.org/officeDocument/2006/relationships/image" Target="../media/image14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gif"/><Relationship Id="rId5" Type="http://schemas.openxmlformats.org/officeDocument/2006/relationships/image" Target="../media/image19.gif"/><Relationship Id="rId4" Type="http://schemas.openxmlformats.org/officeDocument/2006/relationships/image" Target="../media/image18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gif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16"/>
          <p:cNvSpPr>
            <a:spLocks noGrp="1" noChangeArrowheads="1"/>
          </p:cNvSpPr>
          <p:nvPr>
            <p:ph type="ctrTitle"/>
          </p:nvPr>
        </p:nvSpPr>
        <p:spPr>
          <a:xfrm>
            <a:off x="238125" y="271463"/>
            <a:ext cx="8654355" cy="21590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sz="2800" dirty="0" smtClean="0"/>
              <a:t>Light Scattering:</a:t>
            </a:r>
            <a:br>
              <a:rPr lang="en-GB" sz="2800" dirty="0" smtClean="0"/>
            </a:br>
            <a:r>
              <a:rPr lang="en-GB" sz="2800" dirty="0" smtClean="0"/>
              <a:t>Probing the Effect of Chain Confinement on Thermoresponsive Behaviour</a:t>
            </a:r>
            <a:endParaRPr lang="en-GB" sz="2600" b="0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6444208" y="3573016"/>
            <a:ext cx="237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smtClean="0"/>
              <a:t>Lewis Blackman</a:t>
            </a:r>
          </a:p>
          <a:p>
            <a:pPr algn="r"/>
            <a:r>
              <a:rPr lang="en-GB" dirty="0" smtClean="0"/>
              <a:t>10/12/2014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61156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7" name="Line 4"/>
          <p:cNvSpPr>
            <a:spLocks noChangeShapeType="1"/>
          </p:cNvSpPr>
          <p:nvPr/>
        </p:nvSpPr>
        <p:spPr bwMode="auto">
          <a:xfrm>
            <a:off x="179388" y="692150"/>
            <a:ext cx="8713787" cy="0"/>
          </a:xfrm>
          <a:prstGeom prst="line">
            <a:avLst/>
          </a:prstGeom>
          <a:noFill/>
          <a:ln w="28575">
            <a:solidFill>
              <a:srgbClr val="0066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388" y="184865"/>
            <a:ext cx="67688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0000"/>
                </a:solidFill>
              </a:rPr>
              <a:t>Complimentary Analysis</a:t>
            </a:r>
          </a:p>
        </p:txBody>
      </p:sp>
      <p:pic>
        <p:nvPicPr>
          <p:cNvPr id="1095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640384"/>
            <a:ext cx="4067175" cy="349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3131840" y="2147895"/>
            <a:ext cx="1512168" cy="707886"/>
            <a:chOff x="3131840" y="2147895"/>
            <a:chExt cx="1512168" cy="707886"/>
          </a:xfrm>
        </p:grpSpPr>
        <p:sp>
          <p:nvSpPr>
            <p:cNvPr id="2" name="Left Brace 1"/>
            <p:cNvSpPr/>
            <p:nvPr/>
          </p:nvSpPr>
          <p:spPr bwMode="auto">
            <a:xfrm>
              <a:off x="4355976" y="2177802"/>
              <a:ext cx="288032" cy="648072"/>
            </a:xfrm>
            <a:prstGeom prst="leftBrace">
              <a:avLst/>
            </a:prstGeom>
            <a:noFill/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Book" pitchFamily="34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131840" y="2147895"/>
              <a:ext cx="151216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Covered in this talk</a:t>
              </a:r>
              <a:endParaRPr lang="en-GB" dirty="0"/>
            </a:p>
          </p:txBody>
        </p:sp>
      </p:grpSp>
      <p:sp>
        <p:nvSpPr>
          <p:cNvPr id="7" name="Left Brace 6"/>
          <p:cNvSpPr/>
          <p:nvPr/>
        </p:nvSpPr>
        <p:spPr bwMode="auto">
          <a:xfrm>
            <a:off x="2843808" y="2147894"/>
            <a:ext cx="360040" cy="993073"/>
          </a:xfrm>
          <a:prstGeom prst="leftBrace">
            <a:avLst/>
          </a:prstGeom>
          <a:noFill/>
          <a:ln w="254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Franklin Gothic Book" pitchFamily="34" charset="0"/>
            </a:endParaRPr>
          </a:p>
        </p:txBody>
      </p:sp>
      <p:sp>
        <p:nvSpPr>
          <p:cNvPr id="18" name="Left Brace 17"/>
          <p:cNvSpPr/>
          <p:nvPr/>
        </p:nvSpPr>
        <p:spPr bwMode="auto">
          <a:xfrm>
            <a:off x="2843808" y="3228015"/>
            <a:ext cx="360040" cy="1209097"/>
          </a:xfrm>
          <a:prstGeom prst="leftBrace">
            <a:avLst/>
          </a:prstGeom>
          <a:noFill/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Franklin Gothic Book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1600" y="2290487"/>
            <a:ext cx="22322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Light Scattering Techniques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1187624" y="3632508"/>
            <a:ext cx="13965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Microscopy</a:t>
            </a:r>
            <a:endParaRPr lang="en-GB" dirty="0"/>
          </a:p>
        </p:txBody>
      </p:sp>
      <p:sp>
        <p:nvSpPr>
          <p:cNvPr id="22" name="Rectangle 21"/>
          <p:cNvSpPr/>
          <p:nvPr/>
        </p:nvSpPr>
        <p:spPr>
          <a:xfrm>
            <a:off x="2846153" y="609329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1"/>
                </a:solidFill>
              </a:rPr>
              <a:t>O'Reilly, R. K. </a:t>
            </a:r>
            <a:r>
              <a:rPr lang="en-US" sz="1200" i="1" dirty="0">
                <a:solidFill>
                  <a:schemeClr val="bg1"/>
                </a:solidFill>
              </a:rPr>
              <a:t>Chem. Soc. Rev.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b="1" dirty="0">
                <a:solidFill>
                  <a:schemeClr val="bg1"/>
                </a:solidFill>
              </a:rPr>
              <a:t>2014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i="1" dirty="0">
                <a:solidFill>
                  <a:schemeClr val="bg1"/>
                </a:solidFill>
              </a:rPr>
              <a:t>43</a:t>
            </a:r>
            <a:r>
              <a:rPr lang="en-US" sz="1200" dirty="0">
                <a:solidFill>
                  <a:schemeClr val="bg1"/>
                </a:solidFill>
              </a:rPr>
              <a:t>, 2412.</a:t>
            </a:r>
            <a:endParaRPr lang="en-GB" sz="1200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905FB9-4446-4DFD-ACDE-BCBB94B2C00B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62606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61156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7" name="Line 4"/>
          <p:cNvSpPr>
            <a:spLocks noChangeShapeType="1"/>
          </p:cNvSpPr>
          <p:nvPr/>
        </p:nvSpPr>
        <p:spPr bwMode="auto">
          <a:xfrm>
            <a:off x="179388" y="692150"/>
            <a:ext cx="8713787" cy="0"/>
          </a:xfrm>
          <a:prstGeom prst="line">
            <a:avLst/>
          </a:prstGeom>
          <a:noFill/>
          <a:ln w="28575">
            <a:solidFill>
              <a:srgbClr val="0066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388" y="184865"/>
            <a:ext cx="67688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0000"/>
                </a:solidFill>
              </a:rPr>
              <a:t>Thermoresponsive Polymers</a:t>
            </a:r>
          </a:p>
        </p:txBody>
      </p:sp>
      <p:pic>
        <p:nvPicPr>
          <p:cNvPr id="1085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29" y="756866"/>
            <a:ext cx="4256477" cy="2009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959468"/>
            <a:ext cx="3039111" cy="312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177" y="770003"/>
            <a:ext cx="3614868" cy="1650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4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278" y="3933056"/>
            <a:ext cx="2910805" cy="2149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5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" y="2694233"/>
            <a:ext cx="3081049" cy="1264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648332" y="2490302"/>
            <a:ext cx="18945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Cellular Uptake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3686205" y="3051880"/>
            <a:ext cx="20379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Controlled Drug Release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3675532" y="5053246"/>
            <a:ext cx="22252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Tissue Engineering</a:t>
            </a:r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2627784" y="6021288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200" dirty="0" smtClean="0">
                <a:solidFill>
                  <a:schemeClr val="bg1"/>
                </a:solidFill>
              </a:rPr>
              <a:t>Georgiou</a:t>
            </a:r>
            <a:r>
              <a:rPr lang="en-GB" sz="1200" dirty="0">
                <a:solidFill>
                  <a:schemeClr val="bg1"/>
                </a:solidFill>
              </a:rPr>
              <a:t>, T. K. </a:t>
            </a:r>
            <a:r>
              <a:rPr lang="en-GB" sz="1200" i="1" dirty="0">
                <a:solidFill>
                  <a:schemeClr val="bg1"/>
                </a:solidFill>
              </a:rPr>
              <a:t>Polymers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b="1" dirty="0">
                <a:solidFill>
                  <a:schemeClr val="bg1"/>
                </a:solidFill>
              </a:rPr>
              <a:t>2011</a:t>
            </a:r>
            <a:r>
              <a:rPr lang="en-GB" sz="1200" dirty="0">
                <a:solidFill>
                  <a:schemeClr val="bg1"/>
                </a:solidFill>
              </a:rPr>
              <a:t>, </a:t>
            </a:r>
            <a:r>
              <a:rPr lang="en-GB" sz="1200" i="1" dirty="0">
                <a:solidFill>
                  <a:schemeClr val="bg1"/>
                </a:solidFill>
              </a:rPr>
              <a:t>3</a:t>
            </a:r>
            <a:r>
              <a:rPr lang="en-GB" sz="1200" dirty="0">
                <a:solidFill>
                  <a:schemeClr val="bg1"/>
                </a:solidFill>
              </a:rPr>
              <a:t>, 1215</a:t>
            </a:r>
            <a:r>
              <a:rPr lang="en-GB" sz="1200" dirty="0" smtClean="0">
                <a:solidFill>
                  <a:schemeClr val="bg1"/>
                </a:solidFill>
              </a:rPr>
              <a:t>.</a:t>
            </a:r>
          </a:p>
          <a:p>
            <a:r>
              <a:rPr lang="en-GB" sz="1200" dirty="0" smtClean="0">
                <a:solidFill>
                  <a:schemeClr val="bg1"/>
                </a:solidFill>
              </a:rPr>
              <a:t>Okano</a:t>
            </a:r>
            <a:r>
              <a:rPr lang="en-GB" sz="1200" dirty="0">
                <a:solidFill>
                  <a:schemeClr val="bg1"/>
                </a:solidFill>
              </a:rPr>
              <a:t>, T. </a:t>
            </a:r>
            <a:r>
              <a:rPr lang="en-GB" sz="1200" i="1" dirty="0" err="1">
                <a:solidFill>
                  <a:schemeClr val="bg1"/>
                </a:solidFill>
              </a:rPr>
              <a:t>Biomacromolecules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b="1" dirty="0">
                <a:solidFill>
                  <a:schemeClr val="bg1"/>
                </a:solidFill>
              </a:rPr>
              <a:t>2009</a:t>
            </a:r>
            <a:r>
              <a:rPr lang="en-GB" sz="1200" dirty="0">
                <a:solidFill>
                  <a:schemeClr val="bg1"/>
                </a:solidFill>
              </a:rPr>
              <a:t>, </a:t>
            </a:r>
            <a:r>
              <a:rPr lang="en-GB" sz="1200" i="1" dirty="0">
                <a:solidFill>
                  <a:schemeClr val="bg1"/>
                </a:solidFill>
              </a:rPr>
              <a:t>10</a:t>
            </a:r>
            <a:r>
              <a:rPr lang="en-GB" sz="1200" dirty="0">
                <a:solidFill>
                  <a:schemeClr val="bg1"/>
                </a:solidFill>
              </a:rPr>
              <a:t>, 1331</a:t>
            </a:r>
            <a:r>
              <a:rPr lang="en-GB" sz="1200" dirty="0" smtClean="0">
                <a:solidFill>
                  <a:schemeClr val="bg1"/>
                </a:solidFill>
              </a:rPr>
              <a:t>.</a:t>
            </a:r>
          </a:p>
          <a:p>
            <a:r>
              <a:rPr lang="en-GB" sz="1200" dirty="0">
                <a:solidFill>
                  <a:schemeClr val="bg1"/>
                </a:solidFill>
              </a:rPr>
              <a:t>Yang, S. </a:t>
            </a:r>
            <a:r>
              <a:rPr lang="en-GB" sz="1200" i="1" dirty="0">
                <a:solidFill>
                  <a:schemeClr val="bg1"/>
                </a:solidFill>
              </a:rPr>
              <a:t>Adv. Mater.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b="1" dirty="0">
                <a:solidFill>
                  <a:schemeClr val="bg1"/>
                </a:solidFill>
              </a:rPr>
              <a:t>2006</a:t>
            </a:r>
            <a:r>
              <a:rPr lang="en-GB" sz="1200" dirty="0">
                <a:solidFill>
                  <a:schemeClr val="bg1"/>
                </a:solidFill>
              </a:rPr>
              <a:t>, </a:t>
            </a:r>
            <a:r>
              <a:rPr lang="en-GB" sz="1200" i="1" dirty="0">
                <a:solidFill>
                  <a:schemeClr val="bg1"/>
                </a:solidFill>
              </a:rPr>
              <a:t>18</a:t>
            </a:r>
            <a:r>
              <a:rPr lang="en-GB" sz="1200" dirty="0">
                <a:solidFill>
                  <a:schemeClr val="bg1"/>
                </a:solidFill>
              </a:rPr>
              <a:t>, </a:t>
            </a:r>
            <a:r>
              <a:rPr lang="en-GB" sz="1200" dirty="0" smtClean="0">
                <a:solidFill>
                  <a:schemeClr val="bg1"/>
                </a:solidFill>
              </a:rPr>
              <a:t>2905.</a:t>
            </a:r>
            <a:endParaRPr lang="en-GB" sz="1200" dirty="0">
              <a:solidFill>
                <a:schemeClr val="bg1"/>
              </a:solidFill>
            </a:endParaRPr>
          </a:p>
          <a:p>
            <a:r>
              <a:rPr lang="en-GB" sz="1200" dirty="0" smtClean="0">
                <a:solidFill>
                  <a:schemeClr val="bg1"/>
                </a:solidFill>
              </a:rPr>
              <a:t>Ding</a:t>
            </a:r>
            <a:r>
              <a:rPr lang="en-GB" sz="1200" dirty="0">
                <a:solidFill>
                  <a:schemeClr val="bg1"/>
                </a:solidFill>
              </a:rPr>
              <a:t>, J. </a:t>
            </a:r>
            <a:r>
              <a:rPr lang="en-GB" sz="1200" i="1" dirty="0">
                <a:solidFill>
                  <a:schemeClr val="bg1"/>
                </a:solidFill>
              </a:rPr>
              <a:t>Chem. Soc. Rev.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b="1" dirty="0">
                <a:solidFill>
                  <a:schemeClr val="bg1"/>
                </a:solidFill>
              </a:rPr>
              <a:t>2008</a:t>
            </a:r>
            <a:r>
              <a:rPr lang="en-GB" sz="1200" dirty="0">
                <a:solidFill>
                  <a:schemeClr val="bg1"/>
                </a:solidFill>
              </a:rPr>
              <a:t>, </a:t>
            </a:r>
            <a:r>
              <a:rPr lang="en-GB" sz="1200" i="1" dirty="0">
                <a:solidFill>
                  <a:schemeClr val="bg1"/>
                </a:solidFill>
              </a:rPr>
              <a:t>37</a:t>
            </a:r>
            <a:r>
              <a:rPr lang="en-GB" sz="1200" dirty="0">
                <a:solidFill>
                  <a:schemeClr val="bg1"/>
                </a:solidFill>
              </a:rPr>
              <a:t>, 1473.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905FB9-4446-4DFD-ACDE-BCBB94B2C00B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37763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61156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7" name="Line 4"/>
          <p:cNvSpPr>
            <a:spLocks noChangeShapeType="1"/>
          </p:cNvSpPr>
          <p:nvPr/>
        </p:nvSpPr>
        <p:spPr bwMode="auto">
          <a:xfrm>
            <a:off x="179388" y="692150"/>
            <a:ext cx="8713787" cy="0"/>
          </a:xfrm>
          <a:prstGeom prst="line">
            <a:avLst/>
          </a:prstGeom>
          <a:noFill/>
          <a:ln w="28575">
            <a:solidFill>
              <a:srgbClr val="0066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388" y="-15190"/>
            <a:ext cx="67688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0000"/>
                </a:solidFill>
              </a:rPr>
              <a:t>Assessing the Effect of Chain Confinement on Thermoresponsive Behaviour</a:t>
            </a:r>
          </a:p>
        </p:txBody>
      </p:sp>
      <p:grpSp>
        <p:nvGrpSpPr>
          <p:cNvPr id="61" name="Group 60"/>
          <p:cNvGrpSpPr/>
          <p:nvPr/>
        </p:nvGrpSpPr>
        <p:grpSpPr>
          <a:xfrm>
            <a:off x="3887028" y="3299430"/>
            <a:ext cx="1740875" cy="1708888"/>
            <a:chOff x="1691680" y="-712878"/>
            <a:chExt cx="6582490" cy="6461541"/>
          </a:xfrm>
        </p:grpSpPr>
        <p:grpSp>
          <p:nvGrpSpPr>
            <p:cNvPr id="62" name="Group 61"/>
            <p:cNvGrpSpPr/>
            <p:nvPr/>
          </p:nvGrpSpPr>
          <p:grpSpPr>
            <a:xfrm>
              <a:off x="1691680" y="2420888"/>
              <a:ext cx="3990651" cy="411681"/>
              <a:chOff x="554182" y="1273321"/>
              <a:chExt cx="3990651" cy="411681"/>
            </a:xfrm>
          </p:grpSpPr>
          <p:sp>
            <p:nvSpPr>
              <p:cNvPr id="108" name="Freeform 107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9" name="Freeform 108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63" name="Group 62"/>
            <p:cNvGrpSpPr/>
            <p:nvPr/>
          </p:nvGrpSpPr>
          <p:grpSpPr>
            <a:xfrm rot="20337087">
              <a:off x="1831613" y="2848725"/>
              <a:ext cx="3990651" cy="411681"/>
              <a:chOff x="554182" y="1273321"/>
              <a:chExt cx="3990651" cy="411681"/>
            </a:xfrm>
          </p:grpSpPr>
          <p:sp>
            <p:nvSpPr>
              <p:cNvPr id="106" name="Freeform 105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7" name="Freeform 106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64" name="Group 63"/>
            <p:cNvGrpSpPr/>
            <p:nvPr/>
          </p:nvGrpSpPr>
          <p:grpSpPr>
            <a:xfrm rot="18641453">
              <a:off x="2150461" y="3342040"/>
              <a:ext cx="3990651" cy="411681"/>
              <a:chOff x="554182" y="1273321"/>
              <a:chExt cx="3990651" cy="411681"/>
            </a:xfrm>
          </p:grpSpPr>
          <p:sp>
            <p:nvSpPr>
              <p:cNvPr id="104" name="Freeform 103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5" name="Freeform 104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65" name="Group 64"/>
            <p:cNvGrpSpPr/>
            <p:nvPr/>
          </p:nvGrpSpPr>
          <p:grpSpPr>
            <a:xfrm rot="15370082">
              <a:off x="3024249" y="3481642"/>
              <a:ext cx="3990651" cy="411681"/>
              <a:chOff x="554182" y="1273321"/>
              <a:chExt cx="3990651" cy="411681"/>
            </a:xfrm>
          </p:grpSpPr>
          <p:sp>
            <p:nvSpPr>
              <p:cNvPr id="102" name="Freeform 101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3" name="Freeform 102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66" name="Group 65"/>
            <p:cNvGrpSpPr/>
            <p:nvPr/>
          </p:nvGrpSpPr>
          <p:grpSpPr>
            <a:xfrm rot="7510344">
              <a:off x="3551090" y="1377756"/>
              <a:ext cx="3990651" cy="411681"/>
              <a:chOff x="554182" y="1273321"/>
              <a:chExt cx="3990651" cy="411681"/>
            </a:xfrm>
          </p:grpSpPr>
          <p:sp>
            <p:nvSpPr>
              <p:cNvPr id="100" name="Freeform 99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1" name="Freeform 100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67" name="Group 66"/>
            <p:cNvGrpSpPr/>
            <p:nvPr/>
          </p:nvGrpSpPr>
          <p:grpSpPr>
            <a:xfrm rot="4103767">
              <a:off x="2458951" y="1348127"/>
              <a:ext cx="3990651" cy="411681"/>
              <a:chOff x="554182" y="1273321"/>
              <a:chExt cx="3990651" cy="411681"/>
            </a:xfrm>
          </p:grpSpPr>
          <p:sp>
            <p:nvSpPr>
              <p:cNvPr id="98" name="Freeform 97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9" name="Freeform 98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68" name="Group 67"/>
            <p:cNvGrpSpPr/>
            <p:nvPr/>
          </p:nvGrpSpPr>
          <p:grpSpPr>
            <a:xfrm rot="1538803">
              <a:off x="1790741" y="1995374"/>
              <a:ext cx="3990651" cy="411681"/>
              <a:chOff x="554182" y="1273321"/>
              <a:chExt cx="3990651" cy="411681"/>
            </a:xfrm>
          </p:grpSpPr>
          <p:sp>
            <p:nvSpPr>
              <p:cNvPr id="96" name="Freeform 95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7" name="Freeform 96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69" name="Group 68"/>
            <p:cNvGrpSpPr/>
            <p:nvPr/>
          </p:nvGrpSpPr>
          <p:grpSpPr>
            <a:xfrm rot="2627532">
              <a:off x="1994793" y="1638754"/>
              <a:ext cx="3990651" cy="411681"/>
              <a:chOff x="554182" y="1273321"/>
              <a:chExt cx="3990651" cy="411681"/>
            </a:xfrm>
          </p:grpSpPr>
          <p:sp>
            <p:nvSpPr>
              <p:cNvPr id="94" name="Freeform 93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5" name="Freeform 94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70" name="Group 69"/>
            <p:cNvGrpSpPr/>
            <p:nvPr/>
          </p:nvGrpSpPr>
          <p:grpSpPr>
            <a:xfrm rot="6435409">
              <a:off x="3229025" y="1076607"/>
              <a:ext cx="3990651" cy="411681"/>
              <a:chOff x="554182" y="1273321"/>
              <a:chExt cx="3990651" cy="411681"/>
            </a:xfrm>
          </p:grpSpPr>
          <p:sp>
            <p:nvSpPr>
              <p:cNvPr id="92" name="Freeform 91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3" name="Freeform 92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71" name="Group 70"/>
            <p:cNvGrpSpPr/>
            <p:nvPr/>
          </p:nvGrpSpPr>
          <p:grpSpPr>
            <a:xfrm rot="10800000">
              <a:off x="4283519" y="2483525"/>
              <a:ext cx="3990651" cy="411681"/>
              <a:chOff x="554182" y="1273321"/>
              <a:chExt cx="3990651" cy="411681"/>
            </a:xfrm>
          </p:grpSpPr>
          <p:sp>
            <p:nvSpPr>
              <p:cNvPr id="90" name="Freeform 89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1" name="Freeform 90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72" name="Group 71"/>
            <p:cNvGrpSpPr/>
            <p:nvPr/>
          </p:nvGrpSpPr>
          <p:grpSpPr>
            <a:xfrm rot="13437211">
              <a:off x="3767733" y="3361398"/>
              <a:ext cx="3990651" cy="411681"/>
              <a:chOff x="554182" y="1273321"/>
              <a:chExt cx="3990651" cy="411681"/>
            </a:xfrm>
          </p:grpSpPr>
          <p:sp>
            <p:nvSpPr>
              <p:cNvPr id="88" name="Freeform 87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9" name="Freeform 88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73" name="Group 72"/>
            <p:cNvGrpSpPr/>
            <p:nvPr/>
          </p:nvGrpSpPr>
          <p:grpSpPr>
            <a:xfrm rot="9156690">
              <a:off x="3934483" y="1781241"/>
              <a:ext cx="3990651" cy="411681"/>
              <a:chOff x="554182" y="1273321"/>
              <a:chExt cx="3990651" cy="411681"/>
            </a:xfrm>
          </p:grpSpPr>
          <p:sp>
            <p:nvSpPr>
              <p:cNvPr id="86" name="Freeform 85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7" name="Freeform 86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74" name="Group 73"/>
            <p:cNvGrpSpPr/>
            <p:nvPr/>
          </p:nvGrpSpPr>
          <p:grpSpPr>
            <a:xfrm rot="12505829">
              <a:off x="4098630" y="2964563"/>
              <a:ext cx="3990651" cy="411681"/>
              <a:chOff x="554182" y="1273321"/>
              <a:chExt cx="3990651" cy="411681"/>
            </a:xfrm>
          </p:grpSpPr>
          <p:sp>
            <p:nvSpPr>
              <p:cNvPr id="84" name="Freeform 83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5" name="Freeform 84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75" name="Group 74"/>
            <p:cNvGrpSpPr/>
            <p:nvPr/>
          </p:nvGrpSpPr>
          <p:grpSpPr>
            <a:xfrm rot="17343379">
              <a:off x="2522730" y="3547497"/>
              <a:ext cx="3990651" cy="411681"/>
              <a:chOff x="554182" y="1273321"/>
              <a:chExt cx="3990651" cy="411681"/>
            </a:xfrm>
          </p:grpSpPr>
          <p:sp>
            <p:nvSpPr>
              <p:cNvPr id="82" name="Freeform 81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3" name="Freeform 82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76" name="Group 75"/>
            <p:cNvGrpSpPr/>
            <p:nvPr/>
          </p:nvGrpSpPr>
          <p:grpSpPr>
            <a:xfrm rot="14964041">
              <a:off x="3454115" y="3465691"/>
              <a:ext cx="3990651" cy="411681"/>
              <a:chOff x="554182" y="1273321"/>
              <a:chExt cx="3990651" cy="411681"/>
            </a:xfrm>
          </p:grpSpPr>
          <p:sp>
            <p:nvSpPr>
              <p:cNvPr id="80" name="Freeform 79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1" name="Freeform 80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77" name="Group 76"/>
            <p:cNvGrpSpPr/>
            <p:nvPr/>
          </p:nvGrpSpPr>
          <p:grpSpPr>
            <a:xfrm rot="5400000">
              <a:off x="2854546" y="1081160"/>
              <a:ext cx="3990651" cy="411681"/>
              <a:chOff x="554182" y="1273321"/>
              <a:chExt cx="3990651" cy="411681"/>
            </a:xfrm>
          </p:grpSpPr>
          <p:sp>
            <p:nvSpPr>
              <p:cNvPr id="78" name="Freeform 77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9" name="Freeform 78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</p:grpSp>
      <p:grpSp>
        <p:nvGrpSpPr>
          <p:cNvPr id="356" name="Group 355"/>
          <p:cNvGrpSpPr/>
          <p:nvPr/>
        </p:nvGrpSpPr>
        <p:grpSpPr>
          <a:xfrm>
            <a:off x="6876256" y="3279049"/>
            <a:ext cx="1875542" cy="1831240"/>
            <a:chOff x="1691680" y="-712878"/>
            <a:chExt cx="6880308" cy="6766892"/>
          </a:xfrm>
        </p:grpSpPr>
        <p:grpSp>
          <p:nvGrpSpPr>
            <p:cNvPr id="357" name="Group 356"/>
            <p:cNvGrpSpPr/>
            <p:nvPr/>
          </p:nvGrpSpPr>
          <p:grpSpPr>
            <a:xfrm>
              <a:off x="1691680" y="-712878"/>
              <a:ext cx="6582490" cy="6461541"/>
              <a:chOff x="1691680" y="-712878"/>
              <a:chExt cx="6582490" cy="6461541"/>
            </a:xfrm>
          </p:grpSpPr>
          <p:grpSp>
            <p:nvGrpSpPr>
              <p:cNvPr id="554" name="Group 553"/>
              <p:cNvGrpSpPr/>
              <p:nvPr/>
            </p:nvGrpSpPr>
            <p:grpSpPr>
              <a:xfrm>
                <a:off x="1691680" y="2420888"/>
                <a:ext cx="3990651" cy="411681"/>
                <a:chOff x="554182" y="1273321"/>
                <a:chExt cx="3990651" cy="411681"/>
              </a:xfrm>
            </p:grpSpPr>
            <p:sp>
              <p:nvSpPr>
                <p:cNvPr id="600" name="Freeform 599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601" name="Freeform 600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555" name="Group 554"/>
              <p:cNvGrpSpPr/>
              <p:nvPr/>
            </p:nvGrpSpPr>
            <p:grpSpPr>
              <a:xfrm rot="20337087">
                <a:off x="1831613" y="2848725"/>
                <a:ext cx="3990651" cy="411681"/>
                <a:chOff x="554182" y="1273321"/>
                <a:chExt cx="3990651" cy="411681"/>
              </a:xfrm>
            </p:grpSpPr>
            <p:sp>
              <p:nvSpPr>
                <p:cNvPr id="598" name="Freeform 597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599" name="Freeform 598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556" name="Group 555"/>
              <p:cNvGrpSpPr/>
              <p:nvPr/>
            </p:nvGrpSpPr>
            <p:grpSpPr>
              <a:xfrm rot="18641453">
                <a:off x="2150461" y="3342040"/>
                <a:ext cx="3990651" cy="411681"/>
                <a:chOff x="554182" y="1273321"/>
                <a:chExt cx="3990651" cy="411681"/>
              </a:xfrm>
            </p:grpSpPr>
            <p:sp>
              <p:nvSpPr>
                <p:cNvPr id="596" name="Freeform 595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597" name="Freeform 596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557" name="Group 556"/>
              <p:cNvGrpSpPr/>
              <p:nvPr/>
            </p:nvGrpSpPr>
            <p:grpSpPr>
              <a:xfrm rot="15370082">
                <a:off x="3024249" y="3481642"/>
                <a:ext cx="3990651" cy="411681"/>
                <a:chOff x="554182" y="1273321"/>
                <a:chExt cx="3990651" cy="411681"/>
              </a:xfrm>
            </p:grpSpPr>
            <p:sp>
              <p:nvSpPr>
                <p:cNvPr id="594" name="Freeform 593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595" name="Freeform 594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558" name="Group 557"/>
              <p:cNvGrpSpPr/>
              <p:nvPr/>
            </p:nvGrpSpPr>
            <p:grpSpPr>
              <a:xfrm rot="7510344">
                <a:off x="3551090" y="1377756"/>
                <a:ext cx="3990651" cy="411681"/>
                <a:chOff x="554182" y="1273321"/>
                <a:chExt cx="3990651" cy="411681"/>
              </a:xfrm>
            </p:grpSpPr>
            <p:sp>
              <p:nvSpPr>
                <p:cNvPr id="592" name="Freeform 591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593" name="Freeform 592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559" name="Group 558"/>
              <p:cNvGrpSpPr/>
              <p:nvPr/>
            </p:nvGrpSpPr>
            <p:grpSpPr>
              <a:xfrm rot="4103767">
                <a:off x="2458951" y="1348127"/>
                <a:ext cx="3990651" cy="411681"/>
                <a:chOff x="554182" y="1273321"/>
                <a:chExt cx="3990651" cy="411681"/>
              </a:xfrm>
            </p:grpSpPr>
            <p:sp>
              <p:nvSpPr>
                <p:cNvPr id="590" name="Freeform 589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591" name="Freeform 590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560" name="Group 559"/>
              <p:cNvGrpSpPr/>
              <p:nvPr/>
            </p:nvGrpSpPr>
            <p:grpSpPr>
              <a:xfrm rot="1538803">
                <a:off x="1790741" y="1995374"/>
                <a:ext cx="3990651" cy="411681"/>
                <a:chOff x="554182" y="1273321"/>
                <a:chExt cx="3990651" cy="411681"/>
              </a:xfrm>
            </p:grpSpPr>
            <p:sp>
              <p:nvSpPr>
                <p:cNvPr id="588" name="Freeform 587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589" name="Freeform 588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561" name="Group 560"/>
              <p:cNvGrpSpPr/>
              <p:nvPr/>
            </p:nvGrpSpPr>
            <p:grpSpPr>
              <a:xfrm rot="2627532">
                <a:off x="1994793" y="1638754"/>
                <a:ext cx="3990651" cy="411681"/>
                <a:chOff x="554182" y="1273321"/>
                <a:chExt cx="3990651" cy="411681"/>
              </a:xfrm>
            </p:grpSpPr>
            <p:sp>
              <p:nvSpPr>
                <p:cNvPr id="586" name="Freeform 585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587" name="Freeform 586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562" name="Group 561"/>
              <p:cNvGrpSpPr/>
              <p:nvPr/>
            </p:nvGrpSpPr>
            <p:grpSpPr>
              <a:xfrm rot="6435409">
                <a:off x="3229025" y="1076607"/>
                <a:ext cx="3990651" cy="411681"/>
                <a:chOff x="554182" y="1273321"/>
                <a:chExt cx="3990651" cy="411681"/>
              </a:xfrm>
            </p:grpSpPr>
            <p:sp>
              <p:nvSpPr>
                <p:cNvPr id="584" name="Freeform 583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585" name="Freeform 584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563" name="Group 562"/>
              <p:cNvGrpSpPr/>
              <p:nvPr/>
            </p:nvGrpSpPr>
            <p:grpSpPr>
              <a:xfrm rot="10800000">
                <a:off x="4283519" y="2483525"/>
                <a:ext cx="3990651" cy="411681"/>
                <a:chOff x="554182" y="1273321"/>
                <a:chExt cx="3990651" cy="411681"/>
              </a:xfrm>
            </p:grpSpPr>
            <p:sp>
              <p:nvSpPr>
                <p:cNvPr id="582" name="Freeform 581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583" name="Freeform 582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564" name="Group 563"/>
              <p:cNvGrpSpPr/>
              <p:nvPr/>
            </p:nvGrpSpPr>
            <p:grpSpPr>
              <a:xfrm rot="13437211">
                <a:off x="3767733" y="3361398"/>
                <a:ext cx="3990651" cy="411681"/>
                <a:chOff x="554182" y="1273321"/>
                <a:chExt cx="3990651" cy="411681"/>
              </a:xfrm>
            </p:grpSpPr>
            <p:sp>
              <p:nvSpPr>
                <p:cNvPr id="580" name="Freeform 579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581" name="Freeform 580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565" name="Group 564"/>
              <p:cNvGrpSpPr/>
              <p:nvPr/>
            </p:nvGrpSpPr>
            <p:grpSpPr>
              <a:xfrm rot="9156690">
                <a:off x="3934483" y="1781241"/>
                <a:ext cx="3990651" cy="411681"/>
                <a:chOff x="554182" y="1273321"/>
                <a:chExt cx="3990651" cy="411681"/>
              </a:xfrm>
            </p:grpSpPr>
            <p:sp>
              <p:nvSpPr>
                <p:cNvPr id="578" name="Freeform 577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579" name="Freeform 578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566" name="Group 565"/>
              <p:cNvGrpSpPr/>
              <p:nvPr/>
            </p:nvGrpSpPr>
            <p:grpSpPr>
              <a:xfrm rot="12505829">
                <a:off x="4098630" y="2964563"/>
                <a:ext cx="3990651" cy="411681"/>
                <a:chOff x="554182" y="1273321"/>
                <a:chExt cx="3990651" cy="411681"/>
              </a:xfrm>
            </p:grpSpPr>
            <p:sp>
              <p:nvSpPr>
                <p:cNvPr id="576" name="Freeform 575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577" name="Freeform 576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567" name="Group 566"/>
              <p:cNvGrpSpPr/>
              <p:nvPr/>
            </p:nvGrpSpPr>
            <p:grpSpPr>
              <a:xfrm rot="17343379">
                <a:off x="2522730" y="3547497"/>
                <a:ext cx="3990651" cy="411681"/>
                <a:chOff x="554182" y="1273321"/>
                <a:chExt cx="3990651" cy="411681"/>
              </a:xfrm>
            </p:grpSpPr>
            <p:sp>
              <p:nvSpPr>
                <p:cNvPr id="574" name="Freeform 573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575" name="Freeform 574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568" name="Group 567"/>
              <p:cNvGrpSpPr/>
              <p:nvPr/>
            </p:nvGrpSpPr>
            <p:grpSpPr>
              <a:xfrm rot="14964041">
                <a:off x="3454115" y="3465691"/>
                <a:ext cx="3990651" cy="411681"/>
                <a:chOff x="554182" y="1273321"/>
                <a:chExt cx="3990651" cy="411681"/>
              </a:xfrm>
            </p:grpSpPr>
            <p:sp>
              <p:nvSpPr>
                <p:cNvPr id="572" name="Freeform 571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573" name="Freeform 572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569" name="Group 568"/>
              <p:cNvGrpSpPr/>
              <p:nvPr/>
            </p:nvGrpSpPr>
            <p:grpSpPr>
              <a:xfrm rot="5400000">
                <a:off x="2854546" y="1081160"/>
                <a:ext cx="3990651" cy="411681"/>
                <a:chOff x="554182" y="1273321"/>
                <a:chExt cx="3990651" cy="411681"/>
              </a:xfrm>
            </p:grpSpPr>
            <p:sp>
              <p:nvSpPr>
                <p:cNvPr id="570" name="Freeform 569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571" name="Freeform 570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</p:grpSp>
        <p:grpSp>
          <p:nvGrpSpPr>
            <p:cNvPr id="358" name="Group 357"/>
            <p:cNvGrpSpPr/>
            <p:nvPr/>
          </p:nvGrpSpPr>
          <p:grpSpPr>
            <a:xfrm rot="644225">
              <a:off x="1844080" y="-560478"/>
              <a:ext cx="6582490" cy="6461541"/>
              <a:chOff x="1691680" y="-712878"/>
              <a:chExt cx="6582490" cy="6461541"/>
            </a:xfrm>
          </p:grpSpPr>
          <p:grpSp>
            <p:nvGrpSpPr>
              <p:cNvPr id="506" name="Group 505"/>
              <p:cNvGrpSpPr/>
              <p:nvPr/>
            </p:nvGrpSpPr>
            <p:grpSpPr>
              <a:xfrm>
                <a:off x="1691680" y="2420888"/>
                <a:ext cx="3990651" cy="411681"/>
                <a:chOff x="554182" y="1273321"/>
                <a:chExt cx="3990651" cy="411681"/>
              </a:xfrm>
            </p:grpSpPr>
            <p:sp>
              <p:nvSpPr>
                <p:cNvPr id="552" name="Freeform 551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553" name="Freeform 552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507" name="Group 506"/>
              <p:cNvGrpSpPr/>
              <p:nvPr/>
            </p:nvGrpSpPr>
            <p:grpSpPr>
              <a:xfrm rot="20337087">
                <a:off x="1831613" y="2848725"/>
                <a:ext cx="3990651" cy="411681"/>
                <a:chOff x="554182" y="1273321"/>
                <a:chExt cx="3990651" cy="411681"/>
              </a:xfrm>
            </p:grpSpPr>
            <p:sp>
              <p:nvSpPr>
                <p:cNvPr id="550" name="Freeform 549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551" name="Freeform 550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508" name="Group 507"/>
              <p:cNvGrpSpPr/>
              <p:nvPr/>
            </p:nvGrpSpPr>
            <p:grpSpPr>
              <a:xfrm rot="18641453">
                <a:off x="2150461" y="3342040"/>
                <a:ext cx="3990651" cy="411681"/>
                <a:chOff x="554182" y="1273321"/>
                <a:chExt cx="3990651" cy="411681"/>
              </a:xfrm>
            </p:grpSpPr>
            <p:sp>
              <p:nvSpPr>
                <p:cNvPr id="548" name="Freeform 547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549" name="Freeform 548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509" name="Group 508"/>
              <p:cNvGrpSpPr/>
              <p:nvPr/>
            </p:nvGrpSpPr>
            <p:grpSpPr>
              <a:xfrm rot="15370082">
                <a:off x="3024249" y="3481642"/>
                <a:ext cx="3990651" cy="411681"/>
                <a:chOff x="554182" y="1273321"/>
                <a:chExt cx="3990651" cy="411681"/>
              </a:xfrm>
            </p:grpSpPr>
            <p:sp>
              <p:nvSpPr>
                <p:cNvPr id="546" name="Freeform 545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547" name="Freeform 546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510" name="Group 509"/>
              <p:cNvGrpSpPr/>
              <p:nvPr/>
            </p:nvGrpSpPr>
            <p:grpSpPr>
              <a:xfrm rot="7510344">
                <a:off x="3551090" y="1377756"/>
                <a:ext cx="3990651" cy="411681"/>
                <a:chOff x="554182" y="1273321"/>
                <a:chExt cx="3990651" cy="411681"/>
              </a:xfrm>
            </p:grpSpPr>
            <p:sp>
              <p:nvSpPr>
                <p:cNvPr id="544" name="Freeform 543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545" name="Freeform 544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511" name="Group 510"/>
              <p:cNvGrpSpPr/>
              <p:nvPr/>
            </p:nvGrpSpPr>
            <p:grpSpPr>
              <a:xfrm rot="4103767">
                <a:off x="2458951" y="1348127"/>
                <a:ext cx="3990651" cy="411681"/>
                <a:chOff x="554182" y="1273321"/>
                <a:chExt cx="3990651" cy="411681"/>
              </a:xfrm>
            </p:grpSpPr>
            <p:sp>
              <p:nvSpPr>
                <p:cNvPr id="542" name="Freeform 541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543" name="Freeform 542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512" name="Group 511"/>
              <p:cNvGrpSpPr/>
              <p:nvPr/>
            </p:nvGrpSpPr>
            <p:grpSpPr>
              <a:xfrm rot="1538803">
                <a:off x="1790741" y="1995374"/>
                <a:ext cx="3990651" cy="411681"/>
                <a:chOff x="554182" y="1273321"/>
                <a:chExt cx="3990651" cy="411681"/>
              </a:xfrm>
            </p:grpSpPr>
            <p:sp>
              <p:nvSpPr>
                <p:cNvPr id="540" name="Freeform 539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541" name="Freeform 540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513" name="Group 512"/>
              <p:cNvGrpSpPr/>
              <p:nvPr/>
            </p:nvGrpSpPr>
            <p:grpSpPr>
              <a:xfrm rot="2627532">
                <a:off x="1994793" y="1638754"/>
                <a:ext cx="3990651" cy="411681"/>
                <a:chOff x="554182" y="1273321"/>
                <a:chExt cx="3990651" cy="411681"/>
              </a:xfrm>
            </p:grpSpPr>
            <p:sp>
              <p:nvSpPr>
                <p:cNvPr id="538" name="Freeform 537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539" name="Freeform 538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514" name="Group 513"/>
              <p:cNvGrpSpPr/>
              <p:nvPr/>
            </p:nvGrpSpPr>
            <p:grpSpPr>
              <a:xfrm rot="6435409">
                <a:off x="3229025" y="1076607"/>
                <a:ext cx="3990651" cy="411681"/>
                <a:chOff x="554182" y="1273321"/>
                <a:chExt cx="3990651" cy="411681"/>
              </a:xfrm>
            </p:grpSpPr>
            <p:sp>
              <p:nvSpPr>
                <p:cNvPr id="536" name="Freeform 535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537" name="Freeform 536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515" name="Group 514"/>
              <p:cNvGrpSpPr/>
              <p:nvPr/>
            </p:nvGrpSpPr>
            <p:grpSpPr>
              <a:xfrm rot="10800000">
                <a:off x="4283519" y="2483525"/>
                <a:ext cx="3990651" cy="411681"/>
                <a:chOff x="554182" y="1273321"/>
                <a:chExt cx="3990651" cy="411681"/>
              </a:xfrm>
            </p:grpSpPr>
            <p:sp>
              <p:nvSpPr>
                <p:cNvPr id="534" name="Freeform 533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535" name="Freeform 534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516" name="Group 515"/>
              <p:cNvGrpSpPr/>
              <p:nvPr/>
            </p:nvGrpSpPr>
            <p:grpSpPr>
              <a:xfrm rot="13437211">
                <a:off x="3767733" y="3361398"/>
                <a:ext cx="3990651" cy="411681"/>
                <a:chOff x="554182" y="1273321"/>
                <a:chExt cx="3990651" cy="411681"/>
              </a:xfrm>
            </p:grpSpPr>
            <p:sp>
              <p:nvSpPr>
                <p:cNvPr id="532" name="Freeform 531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533" name="Freeform 532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517" name="Group 516"/>
              <p:cNvGrpSpPr/>
              <p:nvPr/>
            </p:nvGrpSpPr>
            <p:grpSpPr>
              <a:xfrm rot="9156690">
                <a:off x="3934483" y="1781241"/>
                <a:ext cx="3990651" cy="411681"/>
                <a:chOff x="554182" y="1273321"/>
                <a:chExt cx="3990651" cy="411681"/>
              </a:xfrm>
            </p:grpSpPr>
            <p:sp>
              <p:nvSpPr>
                <p:cNvPr id="530" name="Freeform 529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531" name="Freeform 530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518" name="Group 517"/>
              <p:cNvGrpSpPr/>
              <p:nvPr/>
            </p:nvGrpSpPr>
            <p:grpSpPr>
              <a:xfrm rot="12505829">
                <a:off x="4098630" y="2964563"/>
                <a:ext cx="3990651" cy="411681"/>
                <a:chOff x="554182" y="1273321"/>
                <a:chExt cx="3990651" cy="411681"/>
              </a:xfrm>
            </p:grpSpPr>
            <p:sp>
              <p:nvSpPr>
                <p:cNvPr id="528" name="Freeform 527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529" name="Freeform 528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519" name="Group 518"/>
              <p:cNvGrpSpPr/>
              <p:nvPr/>
            </p:nvGrpSpPr>
            <p:grpSpPr>
              <a:xfrm rot="17343379">
                <a:off x="2522730" y="3547497"/>
                <a:ext cx="3990651" cy="411681"/>
                <a:chOff x="554182" y="1273321"/>
                <a:chExt cx="3990651" cy="411681"/>
              </a:xfrm>
            </p:grpSpPr>
            <p:sp>
              <p:nvSpPr>
                <p:cNvPr id="526" name="Freeform 525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527" name="Freeform 526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520" name="Group 519"/>
              <p:cNvGrpSpPr/>
              <p:nvPr/>
            </p:nvGrpSpPr>
            <p:grpSpPr>
              <a:xfrm rot="14964041">
                <a:off x="3454115" y="3465691"/>
                <a:ext cx="3990651" cy="411681"/>
                <a:chOff x="554182" y="1273321"/>
                <a:chExt cx="3990651" cy="411681"/>
              </a:xfrm>
            </p:grpSpPr>
            <p:sp>
              <p:nvSpPr>
                <p:cNvPr id="524" name="Freeform 523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525" name="Freeform 524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521" name="Group 520"/>
              <p:cNvGrpSpPr/>
              <p:nvPr/>
            </p:nvGrpSpPr>
            <p:grpSpPr>
              <a:xfrm rot="5400000">
                <a:off x="2854546" y="1081160"/>
                <a:ext cx="3990651" cy="411681"/>
                <a:chOff x="554182" y="1273321"/>
                <a:chExt cx="3990651" cy="411681"/>
              </a:xfrm>
            </p:grpSpPr>
            <p:sp>
              <p:nvSpPr>
                <p:cNvPr id="522" name="Freeform 521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523" name="Freeform 522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</p:grpSp>
        <p:grpSp>
          <p:nvGrpSpPr>
            <p:cNvPr id="359" name="Group 358"/>
            <p:cNvGrpSpPr/>
            <p:nvPr/>
          </p:nvGrpSpPr>
          <p:grpSpPr>
            <a:xfrm rot="555059">
              <a:off x="1711842" y="-485610"/>
              <a:ext cx="6582490" cy="6461541"/>
              <a:chOff x="1691680" y="-712878"/>
              <a:chExt cx="6582490" cy="6461541"/>
            </a:xfrm>
          </p:grpSpPr>
          <p:grpSp>
            <p:nvGrpSpPr>
              <p:cNvPr id="458" name="Group 457"/>
              <p:cNvGrpSpPr/>
              <p:nvPr/>
            </p:nvGrpSpPr>
            <p:grpSpPr>
              <a:xfrm>
                <a:off x="1691680" y="2420888"/>
                <a:ext cx="3990651" cy="411681"/>
                <a:chOff x="554182" y="1273321"/>
                <a:chExt cx="3990651" cy="411681"/>
              </a:xfrm>
            </p:grpSpPr>
            <p:sp>
              <p:nvSpPr>
                <p:cNvPr id="504" name="Freeform 503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505" name="Freeform 504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459" name="Group 458"/>
              <p:cNvGrpSpPr/>
              <p:nvPr/>
            </p:nvGrpSpPr>
            <p:grpSpPr>
              <a:xfrm rot="20337087">
                <a:off x="1831613" y="2848725"/>
                <a:ext cx="3990651" cy="411681"/>
                <a:chOff x="554182" y="1273321"/>
                <a:chExt cx="3990651" cy="411681"/>
              </a:xfrm>
            </p:grpSpPr>
            <p:sp>
              <p:nvSpPr>
                <p:cNvPr id="502" name="Freeform 501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503" name="Freeform 502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460" name="Group 459"/>
              <p:cNvGrpSpPr/>
              <p:nvPr/>
            </p:nvGrpSpPr>
            <p:grpSpPr>
              <a:xfrm rot="18641453">
                <a:off x="2150461" y="3342040"/>
                <a:ext cx="3990651" cy="411681"/>
                <a:chOff x="554182" y="1273321"/>
                <a:chExt cx="3990651" cy="411681"/>
              </a:xfrm>
            </p:grpSpPr>
            <p:sp>
              <p:nvSpPr>
                <p:cNvPr id="500" name="Freeform 499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501" name="Freeform 500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461" name="Group 460"/>
              <p:cNvGrpSpPr/>
              <p:nvPr/>
            </p:nvGrpSpPr>
            <p:grpSpPr>
              <a:xfrm rot="15370082">
                <a:off x="3024249" y="3481642"/>
                <a:ext cx="3990651" cy="411681"/>
                <a:chOff x="554182" y="1273321"/>
                <a:chExt cx="3990651" cy="411681"/>
              </a:xfrm>
            </p:grpSpPr>
            <p:sp>
              <p:nvSpPr>
                <p:cNvPr id="498" name="Freeform 497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499" name="Freeform 498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462" name="Group 461"/>
              <p:cNvGrpSpPr/>
              <p:nvPr/>
            </p:nvGrpSpPr>
            <p:grpSpPr>
              <a:xfrm rot="7510344">
                <a:off x="3551090" y="1377756"/>
                <a:ext cx="3990651" cy="411681"/>
                <a:chOff x="554182" y="1273321"/>
                <a:chExt cx="3990651" cy="411681"/>
              </a:xfrm>
            </p:grpSpPr>
            <p:sp>
              <p:nvSpPr>
                <p:cNvPr id="496" name="Freeform 495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497" name="Freeform 496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463" name="Group 462"/>
              <p:cNvGrpSpPr/>
              <p:nvPr/>
            </p:nvGrpSpPr>
            <p:grpSpPr>
              <a:xfrm rot="4103767">
                <a:off x="2458951" y="1348127"/>
                <a:ext cx="3990651" cy="411681"/>
                <a:chOff x="554182" y="1273321"/>
                <a:chExt cx="3990651" cy="411681"/>
              </a:xfrm>
            </p:grpSpPr>
            <p:sp>
              <p:nvSpPr>
                <p:cNvPr id="494" name="Freeform 493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495" name="Freeform 494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464" name="Group 463"/>
              <p:cNvGrpSpPr/>
              <p:nvPr/>
            </p:nvGrpSpPr>
            <p:grpSpPr>
              <a:xfrm rot="1538803">
                <a:off x="1790741" y="1995374"/>
                <a:ext cx="3990651" cy="411681"/>
                <a:chOff x="554182" y="1273321"/>
                <a:chExt cx="3990651" cy="411681"/>
              </a:xfrm>
            </p:grpSpPr>
            <p:sp>
              <p:nvSpPr>
                <p:cNvPr id="492" name="Freeform 491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493" name="Freeform 492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465" name="Group 464"/>
              <p:cNvGrpSpPr/>
              <p:nvPr/>
            </p:nvGrpSpPr>
            <p:grpSpPr>
              <a:xfrm rot="2627532">
                <a:off x="1994793" y="1638754"/>
                <a:ext cx="3990651" cy="411681"/>
                <a:chOff x="554182" y="1273321"/>
                <a:chExt cx="3990651" cy="411681"/>
              </a:xfrm>
            </p:grpSpPr>
            <p:sp>
              <p:nvSpPr>
                <p:cNvPr id="490" name="Freeform 489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491" name="Freeform 490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466" name="Group 465"/>
              <p:cNvGrpSpPr/>
              <p:nvPr/>
            </p:nvGrpSpPr>
            <p:grpSpPr>
              <a:xfrm rot="6435409">
                <a:off x="3229025" y="1076607"/>
                <a:ext cx="3990651" cy="411681"/>
                <a:chOff x="554182" y="1273321"/>
                <a:chExt cx="3990651" cy="411681"/>
              </a:xfrm>
            </p:grpSpPr>
            <p:sp>
              <p:nvSpPr>
                <p:cNvPr id="488" name="Freeform 487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489" name="Freeform 488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467" name="Group 466"/>
              <p:cNvGrpSpPr/>
              <p:nvPr/>
            </p:nvGrpSpPr>
            <p:grpSpPr>
              <a:xfrm rot="10800000">
                <a:off x="4283519" y="2483525"/>
                <a:ext cx="3990651" cy="411681"/>
                <a:chOff x="554182" y="1273321"/>
                <a:chExt cx="3990651" cy="411681"/>
              </a:xfrm>
            </p:grpSpPr>
            <p:sp>
              <p:nvSpPr>
                <p:cNvPr id="486" name="Freeform 485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487" name="Freeform 486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468" name="Group 467"/>
              <p:cNvGrpSpPr/>
              <p:nvPr/>
            </p:nvGrpSpPr>
            <p:grpSpPr>
              <a:xfrm rot="13437211">
                <a:off x="3767733" y="3361398"/>
                <a:ext cx="3990651" cy="411681"/>
                <a:chOff x="554182" y="1273321"/>
                <a:chExt cx="3990651" cy="411681"/>
              </a:xfrm>
            </p:grpSpPr>
            <p:sp>
              <p:nvSpPr>
                <p:cNvPr id="484" name="Freeform 483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485" name="Freeform 484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469" name="Group 468"/>
              <p:cNvGrpSpPr/>
              <p:nvPr/>
            </p:nvGrpSpPr>
            <p:grpSpPr>
              <a:xfrm rot="9156690">
                <a:off x="3934483" y="1781241"/>
                <a:ext cx="3990651" cy="411681"/>
                <a:chOff x="554182" y="1273321"/>
                <a:chExt cx="3990651" cy="411681"/>
              </a:xfrm>
            </p:grpSpPr>
            <p:sp>
              <p:nvSpPr>
                <p:cNvPr id="482" name="Freeform 481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483" name="Freeform 482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470" name="Group 469"/>
              <p:cNvGrpSpPr/>
              <p:nvPr/>
            </p:nvGrpSpPr>
            <p:grpSpPr>
              <a:xfrm rot="12505829">
                <a:off x="4098630" y="2964563"/>
                <a:ext cx="3990651" cy="411681"/>
                <a:chOff x="554182" y="1273321"/>
                <a:chExt cx="3990651" cy="411681"/>
              </a:xfrm>
            </p:grpSpPr>
            <p:sp>
              <p:nvSpPr>
                <p:cNvPr id="480" name="Freeform 479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481" name="Freeform 480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471" name="Group 470"/>
              <p:cNvGrpSpPr/>
              <p:nvPr/>
            </p:nvGrpSpPr>
            <p:grpSpPr>
              <a:xfrm rot="17343379">
                <a:off x="2522730" y="3547497"/>
                <a:ext cx="3990651" cy="411681"/>
                <a:chOff x="554182" y="1273321"/>
                <a:chExt cx="3990651" cy="411681"/>
              </a:xfrm>
            </p:grpSpPr>
            <p:sp>
              <p:nvSpPr>
                <p:cNvPr id="478" name="Freeform 477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479" name="Freeform 478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472" name="Group 471"/>
              <p:cNvGrpSpPr/>
              <p:nvPr/>
            </p:nvGrpSpPr>
            <p:grpSpPr>
              <a:xfrm rot="14964041">
                <a:off x="3454115" y="3465691"/>
                <a:ext cx="3990651" cy="411681"/>
                <a:chOff x="554182" y="1273321"/>
                <a:chExt cx="3990651" cy="411681"/>
              </a:xfrm>
            </p:grpSpPr>
            <p:sp>
              <p:nvSpPr>
                <p:cNvPr id="476" name="Freeform 475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477" name="Freeform 476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473" name="Group 472"/>
              <p:cNvGrpSpPr/>
              <p:nvPr/>
            </p:nvGrpSpPr>
            <p:grpSpPr>
              <a:xfrm rot="5400000">
                <a:off x="2854546" y="1081160"/>
                <a:ext cx="3990651" cy="411681"/>
                <a:chOff x="554182" y="1273321"/>
                <a:chExt cx="3990651" cy="411681"/>
              </a:xfrm>
            </p:grpSpPr>
            <p:sp>
              <p:nvSpPr>
                <p:cNvPr id="474" name="Freeform 473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475" name="Freeform 474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</p:grpSp>
        <p:grpSp>
          <p:nvGrpSpPr>
            <p:cNvPr id="360" name="Group 359"/>
            <p:cNvGrpSpPr/>
            <p:nvPr/>
          </p:nvGrpSpPr>
          <p:grpSpPr>
            <a:xfrm>
              <a:off x="1868424" y="-492605"/>
              <a:ext cx="6582490" cy="6461541"/>
              <a:chOff x="1691680" y="-712878"/>
              <a:chExt cx="6582490" cy="6461541"/>
            </a:xfrm>
          </p:grpSpPr>
          <p:grpSp>
            <p:nvGrpSpPr>
              <p:cNvPr id="410" name="Group 409"/>
              <p:cNvGrpSpPr/>
              <p:nvPr/>
            </p:nvGrpSpPr>
            <p:grpSpPr>
              <a:xfrm>
                <a:off x="1691680" y="2420888"/>
                <a:ext cx="3990651" cy="411681"/>
                <a:chOff x="554182" y="1273321"/>
                <a:chExt cx="3990651" cy="411681"/>
              </a:xfrm>
            </p:grpSpPr>
            <p:sp>
              <p:nvSpPr>
                <p:cNvPr id="456" name="Freeform 455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457" name="Freeform 456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411" name="Group 410"/>
              <p:cNvGrpSpPr/>
              <p:nvPr/>
            </p:nvGrpSpPr>
            <p:grpSpPr>
              <a:xfrm rot="20337087">
                <a:off x="1831613" y="2848725"/>
                <a:ext cx="3990651" cy="411681"/>
                <a:chOff x="554182" y="1273321"/>
                <a:chExt cx="3990651" cy="411681"/>
              </a:xfrm>
            </p:grpSpPr>
            <p:sp>
              <p:nvSpPr>
                <p:cNvPr id="454" name="Freeform 453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455" name="Freeform 454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412" name="Group 411"/>
              <p:cNvGrpSpPr/>
              <p:nvPr/>
            </p:nvGrpSpPr>
            <p:grpSpPr>
              <a:xfrm rot="18641453">
                <a:off x="2150461" y="3342040"/>
                <a:ext cx="3990651" cy="411681"/>
                <a:chOff x="554182" y="1273321"/>
                <a:chExt cx="3990651" cy="411681"/>
              </a:xfrm>
            </p:grpSpPr>
            <p:sp>
              <p:nvSpPr>
                <p:cNvPr id="452" name="Freeform 451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453" name="Freeform 452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413" name="Group 412"/>
              <p:cNvGrpSpPr/>
              <p:nvPr/>
            </p:nvGrpSpPr>
            <p:grpSpPr>
              <a:xfrm rot="15370082">
                <a:off x="3024249" y="3481642"/>
                <a:ext cx="3990651" cy="411681"/>
                <a:chOff x="554182" y="1273321"/>
                <a:chExt cx="3990651" cy="411681"/>
              </a:xfrm>
            </p:grpSpPr>
            <p:sp>
              <p:nvSpPr>
                <p:cNvPr id="450" name="Freeform 449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451" name="Freeform 450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414" name="Group 413"/>
              <p:cNvGrpSpPr/>
              <p:nvPr/>
            </p:nvGrpSpPr>
            <p:grpSpPr>
              <a:xfrm rot="7510344">
                <a:off x="3551090" y="1377756"/>
                <a:ext cx="3990651" cy="411681"/>
                <a:chOff x="554182" y="1273321"/>
                <a:chExt cx="3990651" cy="411681"/>
              </a:xfrm>
            </p:grpSpPr>
            <p:sp>
              <p:nvSpPr>
                <p:cNvPr id="448" name="Freeform 447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449" name="Freeform 448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415" name="Group 414"/>
              <p:cNvGrpSpPr/>
              <p:nvPr/>
            </p:nvGrpSpPr>
            <p:grpSpPr>
              <a:xfrm rot="4103767">
                <a:off x="2458951" y="1348127"/>
                <a:ext cx="3990651" cy="411681"/>
                <a:chOff x="554182" y="1273321"/>
                <a:chExt cx="3990651" cy="411681"/>
              </a:xfrm>
            </p:grpSpPr>
            <p:sp>
              <p:nvSpPr>
                <p:cNvPr id="446" name="Freeform 445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447" name="Freeform 446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416" name="Group 415"/>
              <p:cNvGrpSpPr/>
              <p:nvPr/>
            </p:nvGrpSpPr>
            <p:grpSpPr>
              <a:xfrm rot="1538803">
                <a:off x="1790741" y="1995374"/>
                <a:ext cx="3990651" cy="411681"/>
                <a:chOff x="554182" y="1273321"/>
                <a:chExt cx="3990651" cy="411681"/>
              </a:xfrm>
            </p:grpSpPr>
            <p:sp>
              <p:nvSpPr>
                <p:cNvPr id="444" name="Freeform 443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445" name="Freeform 444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417" name="Group 416"/>
              <p:cNvGrpSpPr/>
              <p:nvPr/>
            </p:nvGrpSpPr>
            <p:grpSpPr>
              <a:xfrm rot="2627532">
                <a:off x="1994793" y="1638754"/>
                <a:ext cx="3990651" cy="411681"/>
                <a:chOff x="554182" y="1273321"/>
                <a:chExt cx="3990651" cy="411681"/>
              </a:xfrm>
            </p:grpSpPr>
            <p:sp>
              <p:nvSpPr>
                <p:cNvPr id="442" name="Freeform 441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443" name="Freeform 442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418" name="Group 417"/>
              <p:cNvGrpSpPr/>
              <p:nvPr/>
            </p:nvGrpSpPr>
            <p:grpSpPr>
              <a:xfrm rot="6435409">
                <a:off x="3229025" y="1076607"/>
                <a:ext cx="3990651" cy="411681"/>
                <a:chOff x="554182" y="1273321"/>
                <a:chExt cx="3990651" cy="411681"/>
              </a:xfrm>
            </p:grpSpPr>
            <p:sp>
              <p:nvSpPr>
                <p:cNvPr id="440" name="Freeform 439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441" name="Freeform 440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419" name="Group 418"/>
              <p:cNvGrpSpPr/>
              <p:nvPr/>
            </p:nvGrpSpPr>
            <p:grpSpPr>
              <a:xfrm rot="10800000">
                <a:off x="4283519" y="2483525"/>
                <a:ext cx="3990651" cy="411681"/>
                <a:chOff x="554182" y="1273321"/>
                <a:chExt cx="3990651" cy="411681"/>
              </a:xfrm>
            </p:grpSpPr>
            <p:sp>
              <p:nvSpPr>
                <p:cNvPr id="438" name="Freeform 437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439" name="Freeform 438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420" name="Group 419"/>
              <p:cNvGrpSpPr/>
              <p:nvPr/>
            </p:nvGrpSpPr>
            <p:grpSpPr>
              <a:xfrm rot="13437211">
                <a:off x="3767733" y="3361398"/>
                <a:ext cx="3990651" cy="411681"/>
                <a:chOff x="554182" y="1273321"/>
                <a:chExt cx="3990651" cy="411681"/>
              </a:xfrm>
            </p:grpSpPr>
            <p:sp>
              <p:nvSpPr>
                <p:cNvPr id="436" name="Freeform 435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437" name="Freeform 436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421" name="Group 420"/>
              <p:cNvGrpSpPr/>
              <p:nvPr/>
            </p:nvGrpSpPr>
            <p:grpSpPr>
              <a:xfrm rot="9156690">
                <a:off x="3934483" y="1781241"/>
                <a:ext cx="3990651" cy="411681"/>
                <a:chOff x="554182" y="1273321"/>
                <a:chExt cx="3990651" cy="411681"/>
              </a:xfrm>
            </p:grpSpPr>
            <p:sp>
              <p:nvSpPr>
                <p:cNvPr id="434" name="Freeform 433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435" name="Freeform 434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422" name="Group 421"/>
              <p:cNvGrpSpPr/>
              <p:nvPr/>
            </p:nvGrpSpPr>
            <p:grpSpPr>
              <a:xfrm rot="12505829">
                <a:off x="4098630" y="2964563"/>
                <a:ext cx="3990651" cy="411681"/>
                <a:chOff x="554182" y="1273321"/>
                <a:chExt cx="3990651" cy="411681"/>
              </a:xfrm>
            </p:grpSpPr>
            <p:sp>
              <p:nvSpPr>
                <p:cNvPr id="432" name="Freeform 431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433" name="Freeform 432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423" name="Group 422"/>
              <p:cNvGrpSpPr/>
              <p:nvPr/>
            </p:nvGrpSpPr>
            <p:grpSpPr>
              <a:xfrm rot="17343379">
                <a:off x="2522730" y="3547497"/>
                <a:ext cx="3990651" cy="411681"/>
                <a:chOff x="554182" y="1273321"/>
                <a:chExt cx="3990651" cy="411681"/>
              </a:xfrm>
            </p:grpSpPr>
            <p:sp>
              <p:nvSpPr>
                <p:cNvPr id="430" name="Freeform 429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431" name="Freeform 430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424" name="Group 423"/>
              <p:cNvGrpSpPr/>
              <p:nvPr/>
            </p:nvGrpSpPr>
            <p:grpSpPr>
              <a:xfrm rot="14964041">
                <a:off x="3454115" y="3465691"/>
                <a:ext cx="3990651" cy="411681"/>
                <a:chOff x="554182" y="1273321"/>
                <a:chExt cx="3990651" cy="411681"/>
              </a:xfrm>
            </p:grpSpPr>
            <p:sp>
              <p:nvSpPr>
                <p:cNvPr id="428" name="Freeform 427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429" name="Freeform 428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425" name="Group 424"/>
              <p:cNvGrpSpPr/>
              <p:nvPr/>
            </p:nvGrpSpPr>
            <p:grpSpPr>
              <a:xfrm rot="5400000">
                <a:off x="2854546" y="1081160"/>
                <a:ext cx="3990651" cy="411681"/>
                <a:chOff x="554182" y="1273321"/>
                <a:chExt cx="3990651" cy="411681"/>
              </a:xfrm>
            </p:grpSpPr>
            <p:sp>
              <p:nvSpPr>
                <p:cNvPr id="426" name="Freeform 425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427" name="Freeform 426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</p:grpSp>
        <p:grpSp>
          <p:nvGrpSpPr>
            <p:cNvPr id="361" name="Group 360"/>
            <p:cNvGrpSpPr/>
            <p:nvPr/>
          </p:nvGrpSpPr>
          <p:grpSpPr>
            <a:xfrm>
              <a:off x="1989498" y="-407527"/>
              <a:ext cx="6582490" cy="6461541"/>
              <a:chOff x="1691680" y="-712878"/>
              <a:chExt cx="6582490" cy="6461541"/>
            </a:xfrm>
          </p:grpSpPr>
          <p:grpSp>
            <p:nvGrpSpPr>
              <p:cNvPr id="362" name="Group 361"/>
              <p:cNvGrpSpPr/>
              <p:nvPr/>
            </p:nvGrpSpPr>
            <p:grpSpPr>
              <a:xfrm>
                <a:off x="1691680" y="2420888"/>
                <a:ext cx="3990651" cy="411681"/>
                <a:chOff x="554182" y="1273321"/>
                <a:chExt cx="3990651" cy="411681"/>
              </a:xfrm>
            </p:grpSpPr>
            <p:sp>
              <p:nvSpPr>
                <p:cNvPr id="408" name="Freeform 407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409" name="Freeform 408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363" name="Group 362"/>
              <p:cNvGrpSpPr/>
              <p:nvPr/>
            </p:nvGrpSpPr>
            <p:grpSpPr>
              <a:xfrm rot="20337087">
                <a:off x="1831613" y="2848725"/>
                <a:ext cx="3990651" cy="411681"/>
                <a:chOff x="554182" y="1273321"/>
                <a:chExt cx="3990651" cy="411681"/>
              </a:xfrm>
            </p:grpSpPr>
            <p:sp>
              <p:nvSpPr>
                <p:cNvPr id="406" name="Freeform 405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407" name="Freeform 406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364" name="Group 363"/>
              <p:cNvGrpSpPr/>
              <p:nvPr/>
            </p:nvGrpSpPr>
            <p:grpSpPr>
              <a:xfrm rot="18641453">
                <a:off x="2150461" y="3342040"/>
                <a:ext cx="3990651" cy="411681"/>
                <a:chOff x="554182" y="1273321"/>
                <a:chExt cx="3990651" cy="411681"/>
              </a:xfrm>
            </p:grpSpPr>
            <p:sp>
              <p:nvSpPr>
                <p:cNvPr id="404" name="Freeform 403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405" name="Freeform 404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365" name="Group 364"/>
              <p:cNvGrpSpPr/>
              <p:nvPr/>
            </p:nvGrpSpPr>
            <p:grpSpPr>
              <a:xfrm rot="15370082">
                <a:off x="3024249" y="3481642"/>
                <a:ext cx="3990651" cy="411681"/>
                <a:chOff x="554182" y="1273321"/>
                <a:chExt cx="3990651" cy="411681"/>
              </a:xfrm>
            </p:grpSpPr>
            <p:sp>
              <p:nvSpPr>
                <p:cNvPr id="402" name="Freeform 401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403" name="Freeform 402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366" name="Group 365"/>
              <p:cNvGrpSpPr/>
              <p:nvPr/>
            </p:nvGrpSpPr>
            <p:grpSpPr>
              <a:xfrm rot="7510344">
                <a:off x="3551090" y="1377756"/>
                <a:ext cx="3990651" cy="411681"/>
                <a:chOff x="554182" y="1273321"/>
                <a:chExt cx="3990651" cy="411681"/>
              </a:xfrm>
            </p:grpSpPr>
            <p:sp>
              <p:nvSpPr>
                <p:cNvPr id="400" name="Freeform 399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401" name="Freeform 400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367" name="Group 366"/>
              <p:cNvGrpSpPr/>
              <p:nvPr/>
            </p:nvGrpSpPr>
            <p:grpSpPr>
              <a:xfrm rot="4103767">
                <a:off x="2458951" y="1348127"/>
                <a:ext cx="3990651" cy="411681"/>
                <a:chOff x="554182" y="1273321"/>
                <a:chExt cx="3990651" cy="411681"/>
              </a:xfrm>
            </p:grpSpPr>
            <p:sp>
              <p:nvSpPr>
                <p:cNvPr id="398" name="Freeform 397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399" name="Freeform 398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368" name="Group 367"/>
              <p:cNvGrpSpPr/>
              <p:nvPr/>
            </p:nvGrpSpPr>
            <p:grpSpPr>
              <a:xfrm rot="1538803">
                <a:off x="1790741" y="1995374"/>
                <a:ext cx="3990651" cy="411681"/>
                <a:chOff x="554182" y="1273321"/>
                <a:chExt cx="3990651" cy="411681"/>
              </a:xfrm>
            </p:grpSpPr>
            <p:sp>
              <p:nvSpPr>
                <p:cNvPr id="396" name="Freeform 395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397" name="Freeform 396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369" name="Group 368"/>
              <p:cNvGrpSpPr/>
              <p:nvPr/>
            </p:nvGrpSpPr>
            <p:grpSpPr>
              <a:xfrm rot="2627532">
                <a:off x="1994793" y="1638754"/>
                <a:ext cx="3990651" cy="411681"/>
                <a:chOff x="554182" y="1273321"/>
                <a:chExt cx="3990651" cy="411681"/>
              </a:xfrm>
            </p:grpSpPr>
            <p:sp>
              <p:nvSpPr>
                <p:cNvPr id="394" name="Freeform 393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395" name="Freeform 394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370" name="Group 369"/>
              <p:cNvGrpSpPr/>
              <p:nvPr/>
            </p:nvGrpSpPr>
            <p:grpSpPr>
              <a:xfrm rot="6435409">
                <a:off x="3229025" y="1076607"/>
                <a:ext cx="3990651" cy="411681"/>
                <a:chOff x="554182" y="1273321"/>
                <a:chExt cx="3990651" cy="411681"/>
              </a:xfrm>
            </p:grpSpPr>
            <p:sp>
              <p:nvSpPr>
                <p:cNvPr id="392" name="Freeform 391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393" name="Freeform 392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371" name="Group 370"/>
              <p:cNvGrpSpPr/>
              <p:nvPr/>
            </p:nvGrpSpPr>
            <p:grpSpPr>
              <a:xfrm rot="10800000">
                <a:off x="4283519" y="2483525"/>
                <a:ext cx="3990651" cy="411681"/>
                <a:chOff x="554182" y="1273321"/>
                <a:chExt cx="3990651" cy="411681"/>
              </a:xfrm>
            </p:grpSpPr>
            <p:sp>
              <p:nvSpPr>
                <p:cNvPr id="390" name="Freeform 389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391" name="Freeform 390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372" name="Group 371"/>
              <p:cNvGrpSpPr/>
              <p:nvPr/>
            </p:nvGrpSpPr>
            <p:grpSpPr>
              <a:xfrm rot="13437211">
                <a:off x="3767733" y="3361398"/>
                <a:ext cx="3990651" cy="411681"/>
                <a:chOff x="554182" y="1273321"/>
                <a:chExt cx="3990651" cy="411681"/>
              </a:xfrm>
            </p:grpSpPr>
            <p:sp>
              <p:nvSpPr>
                <p:cNvPr id="388" name="Freeform 387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389" name="Freeform 388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373" name="Group 372"/>
              <p:cNvGrpSpPr/>
              <p:nvPr/>
            </p:nvGrpSpPr>
            <p:grpSpPr>
              <a:xfrm rot="9156690">
                <a:off x="3934483" y="1781241"/>
                <a:ext cx="3990651" cy="411681"/>
                <a:chOff x="554182" y="1273321"/>
                <a:chExt cx="3990651" cy="411681"/>
              </a:xfrm>
            </p:grpSpPr>
            <p:sp>
              <p:nvSpPr>
                <p:cNvPr id="386" name="Freeform 385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387" name="Freeform 386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374" name="Group 373"/>
              <p:cNvGrpSpPr/>
              <p:nvPr/>
            </p:nvGrpSpPr>
            <p:grpSpPr>
              <a:xfrm rot="12505829">
                <a:off x="4098630" y="2964563"/>
                <a:ext cx="3990651" cy="411681"/>
                <a:chOff x="554182" y="1273321"/>
                <a:chExt cx="3990651" cy="411681"/>
              </a:xfrm>
            </p:grpSpPr>
            <p:sp>
              <p:nvSpPr>
                <p:cNvPr id="384" name="Freeform 383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385" name="Freeform 384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375" name="Group 374"/>
              <p:cNvGrpSpPr/>
              <p:nvPr/>
            </p:nvGrpSpPr>
            <p:grpSpPr>
              <a:xfrm rot="17343379">
                <a:off x="2522730" y="3547497"/>
                <a:ext cx="3990651" cy="411681"/>
                <a:chOff x="554182" y="1273321"/>
                <a:chExt cx="3990651" cy="411681"/>
              </a:xfrm>
            </p:grpSpPr>
            <p:sp>
              <p:nvSpPr>
                <p:cNvPr id="382" name="Freeform 381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383" name="Freeform 382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376" name="Group 375"/>
              <p:cNvGrpSpPr/>
              <p:nvPr/>
            </p:nvGrpSpPr>
            <p:grpSpPr>
              <a:xfrm rot="14964041">
                <a:off x="3454115" y="3465691"/>
                <a:ext cx="3990651" cy="411681"/>
                <a:chOff x="554182" y="1273321"/>
                <a:chExt cx="3990651" cy="411681"/>
              </a:xfrm>
            </p:grpSpPr>
            <p:sp>
              <p:nvSpPr>
                <p:cNvPr id="380" name="Freeform 379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381" name="Freeform 380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377" name="Group 376"/>
              <p:cNvGrpSpPr/>
              <p:nvPr/>
            </p:nvGrpSpPr>
            <p:grpSpPr>
              <a:xfrm rot="5400000">
                <a:off x="2854546" y="1081160"/>
                <a:ext cx="3990651" cy="411681"/>
                <a:chOff x="554182" y="1273321"/>
                <a:chExt cx="3990651" cy="411681"/>
              </a:xfrm>
            </p:grpSpPr>
            <p:sp>
              <p:nvSpPr>
                <p:cNvPr id="378" name="Freeform 377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379" name="Freeform 378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</p:grpSp>
      </p:grpSp>
      <p:grpSp>
        <p:nvGrpSpPr>
          <p:cNvPr id="602" name="Group 601"/>
          <p:cNvGrpSpPr/>
          <p:nvPr/>
        </p:nvGrpSpPr>
        <p:grpSpPr>
          <a:xfrm>
            <a:off x="816769" y="3360718"/>
            <a:ext cx="1789580" cy="1726297"/>
            <a:chOff x="2807547" y="1281724"/>
            <a:chExt cx="4440279" cy="4283262"/>
          </a:xfrm>
        </p:grpSpPr>
        <p:grpSp>
          <p:nvGrpSpPr>
            <p:cNvPr id="603" name="Group 602"/>
            <p:cNvGrpSpPr/>
            <p:nvPr/>
          </p:nvGrpSpPr>
          <p:grpSpPr>
            <a:xfrm>
              <a:off x="2807547" y="3364627"/>
              <a:ext cx="2691930" cy="277703"/>
              <a:chOff x="554182" y="1273321"/>
              <a:chExt cx="3990651" cy="411681"/>
            </a:xfrm>
          </p:grpSpPr>
          <p:sp>
            <p:nvSpPr>
              <p:cNvPr id="625" name="Freeform 624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26" name="Freeform 625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604" name="Group 603"/>
            <p:cNvGrpSpPr/>
            <p:nvPr/>
          </p:nvGrpSpPr>
          <p:grpSpPr>
            <a:xfrm rot="18641453">
              <a:off x="3117022" y="3985999"/>
              <a:ext cx="2691931" cy="277703"/>
              <a:chOff x="554182" y="1273321"/>
              <a:chExt cx="3990651" cy="411681"/>
            </a:xfrm>
          </p:grpSpPr>
          <p:sp>
            <p:nvSpPr>
              <p:cNvPr id="623" name="Freeform 622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24" name="Freeform 623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605" name="Group 604"/>
            <p:cNvGrpSpPr/>
            <p:nvPr/>
          </p:nvGrpSpPr>
          <p:grpSpPr>
            <a:xfrm rot="15370082">
              <a:off x="3706443" y="4080169"/>
              <a:ext cx="2691931" cy="277703"/>
              <a:chOff x="554182" y="1273321"/>
              <a:chExt cx="3990651" cy="411681"/>
            </a:xfrm>
          </p:grpSpPr>
          <p:sp>
            <p:nvSpPr>
              <p:cNvPr id="621" name="Freeform 620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22" name="Freeform 621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606" name="Group 605"/>
            <p:cNvGrpSpPr/>
            <p:nvPr/>
          </p:nvGrpSpPr>
          <p:grpSpPr>
            <a:xfrm rot="7510344">
              <a:off x="4061829" y="2660973"/>
              <a:ext cx="2691931" cy="277703"/>
              <a:chOff x="554182" y="1273321"/>
              <a:chExt cx="3990651" cy="411681"/>
            </a:xfrm>
          </p:grpSpPr>
          <p:sp>
            <p:nvSpPr>
              <p:cNvPr id="619" name="Freeform 618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20" name="Freeform 619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607" name="Group 606"/>
            <p:cNvGrpSpPr/>
            <p:nvPr/>
          </p:nvGrpSpPr>
          <p:grpSpPr>
            <a:xfrm rot="2627532">
              <a:off x="3012015" y="2837031"/>
              <a:ext cx="2691930" cy="277703"/>
              <a:chOff x="554182" y="1273321"/>
              <a:chExt cx="3990651" cy="411681"/>
            </a:xfrm>
          </p:grpSpPr>
          <p:sp>
            <p:nvSpPr>
              <p:cNvPr id="617" name="Freeform 616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18" name="Freeform 617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608" name="Group 607"/>
            <p:cNvGrpSpPr/>
            <p:nvPr/>
          </p:nvGrpSpPr>
          <p:grpSpPr>
            <a:xfrm rot="5162358">
              <a:off x="3570712" y="2488838"/>
              <a:ext cx="2691931" cy="277703"/>
              <a:chOff x="554182" y="1273321"/>
              <a:chExt cx="3990651" cy="411681"/>
            </a:xfrm>
          </p:grpSpPr>
          <p:sp>
            <p:nvSpPr>
              <p:cNvPr id="615" name="Freeform 614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16" name="Freeform 615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609" name="Group 608"/>
            <p:cNvGrpSpPr/>
            <p:nvPr/>
          </p:nvGrpSpPr>
          <p:grpSpPr>
            <a:xfrm rot="10800000">
              <a:off x="4555896" y="3406880"/>
              <a:ext cx="2691930" cy="277703"/>
              <a:chOff x="554182" y="1273321"/>
              <a:chExt cx="3990651" cy="411681"/>
            </a:xfrm>
          </p:grpSpPr>
          <p:sp>
            <p:nvSpPr>
              <p:cNvPr id="613" name="Freeform 612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14" name="Freeform 613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610" name="Group 609"/>
            <p:cNvGrpSpPr/>
            <p:nvPr/>
          </p:nvGrpSpPr>
          <p:grpSpPr>
            <a:xfrm rot="13437211">
              <a:off x="4207968" y="3999057"/>
              <a:ext cx="2691930" cy="277703"/>
              <a:chOff x="554182" y="1273321"/>
              <a:chExt cx="3990651" cy="411681"/>
            </a:xfrm>
          </p:grpSpPr>
          <p:sp>
            <p:nvSpPr>
              <p:cNvPr id="611" name="Freeform 610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12" name="Freeform 611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</p:grpSp>
      <p:cxnSp>
        <p:nvCxnSpPr>
          <p:cNvPr id="4" name="Straight Arrow Connector 3"/>
          <p:cNvCxnSpPr/>
          <p:nvPr/>
        </p:nvCxnSpPr>
        <p:spPr bwMode="auto">
          <a:xfrm>
            <a:off x="1015344" y="2925411"/>
            <a:ext cx="7237922" cy="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TextBox 7"/>
          <p:cNvSpPr txBox="1"/>
          <p:nvPr/>
        </p:nvSpPr>
        <p:spPr>
          <a:xfrm>
            <a:off x="2734250" y="2349347"/>
            <a:ext cx="37274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Increasing hydrophobicity in core</a:t>
            </a:r>
            <a:endParaRPr lang="en-GB" dirty="0"/>
          </a:p>
        </p:txBody>
      </p:sp>
      <p:cxnSp>
        <p:nvCxnSpPr>
          <p:cNvPr id="628" name="Straight Arrow Connector 627"/>
          <p:cNvCxnSpPr/>
          <p:nvPr/>
        </p:nvCxnSpPr>
        <p:spPr bwMode="auto">
          <a:xfrm>
            <a:off x="998399" y="5805731"/>
            <a:ext cx="7237922" cy="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29" name="TextBox 628"/>
          <p:cNvSpPr txBox="1"/>
          <p:nvPr/>
        </p:nvSpPr>
        <p:spPr>
          <a:xfrm>
            <a:off x="3000412" y="5252929"/>
            <a:ext cx="31951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Increasing </a:t>
            </a:r>
            <a:r>
              <a:rPr lang="en-GB" i="1" dirty="0" err="1" smtClean="0"/>
              <a:t>N</a:t>
            </a:r>
            <a:r>
              <a:rPr lang="en-GB" baseline="-25000" dirty="0" err="1" smtClean="0"/>
              <a:t>agg</a:t>
            </a:r>
            <a:r>
              <a:rPr lang="en-GB" dirty="0" smtClean="0"/>
              <a:t> but same </a:t>
            </a:r>
            <a:r>
              <a:rPr lang="en-GB" i="1" dirty="0" smtClean="0"/>
              <a:t>R</a:t>
            </a:r>
            <a:r>
              <a:rPr lang="en-GB" baseline="-25000" dirty="0" smtClean="0"/>
              <a:t>h</a:t>
            </a:r>
            <a:endParaRPr lang="en-GB" i="1" dirty="0"/>
          </a:p>
        </p:txBody>
      </p:sp>
      <p:grpSp>
        <p:nvGrpSpPr>
          <p:cNvPr id="636" name="Group 635"/>
          <p:cNvGrpSpPr/>
          <p:nvPr/>
        </p:nvGrpSpPr>
        <p:grpSpPr>
          <a:xfrm>
            <a:off x="2734250" y="934702"/>
            <a:ext cx="2933979" cy="263321"/>
            <a:chOff x="6235986" y="4251691"/>
            <a:chExt cx="2933979" cy="263321"/>
          </a:xfrm>
        </p:grpSpPr>
        <p:sp>
          <p:nvSpPr>
            <p:cNvPr id="637" name="Freeform 636"/>
            <p:cNvSpPr/>
            <p:nvPr/>
          </p:nvSpPr>
          <p:spPr>
            <a:xfrm>
              <a:off x="6235986" y="4251691"/>
              <a:ext cx="1619923" cy="263321"/>
            </a:xfrm>
            <a:custGeom>
              <a:avLst/>
              <a:gdLst>
                <a:gd name="connsiteX0" fmla="*/ 0 w 2401454"/>
                <a:gd name="connsiteY0" fmla="*/ 287624 h 390360"/>
                <a:gd name="connsiteX1" fmla="*/ 378691 w 2401454"/>
                <a:gd name="connsiteY1" fmla="*/ 1297 h 390360"/>
                <a:gd name="connsiteX2" fmla="*/ 951345 w 2401454"/>
                <a:gd name="connsiteY2" fmla="*/ 389224 h 390360"/>
                <a:gd name="connsiteX3" fmla="*/ 1450109 w 2401454"/>
                <a:gd name="connsiteY3" fmla="*/ 38243 h 390360"/>
                <a:gd name="connsiteX4" fmla="*/ 1921163 w 2401454"/>
                <a:gd name="connsiteY4" fmla="*/ 389224 h 390360"/>
                <a:gd name="connsiteX5" fmla="*/ 2401454 w 2401454"/>
                <a:gd name="connsiteY5" fmla="*/ 158315 h 390360"/>
                <a:gd name="connsiteX6" fmla="*/ 2401454 w 2401454"/>
                <a:gd name="connsiteY6" fmla="*/ 158315 h 390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01454" h="390360">
                  <a:moveTo>
                    <a:pt x="0" y="287624"/>
                  </a:moveTo>
                  <a:cubicBezTo>
                    <a:pt x="110067" y="135994"/>
                    <a:pt x="220134" y="-15636"/>
                    <a:pt x="378691" y="1297"/>
                  </a:cubicBezTo>
                  <a:cubicBezTo>
                    <a:pt x="537248" y="18230"/>
                    <a:pt x="772776" y="383066"/>
                    <a:pt x="951345" y="389224"/>
                  </a:cubicBezTo>
                  <a:cubicBezTo>
                    <a:pt x="1129914" y="395382"/>
                    <a:pt x="1288473" y="38243"/>
                    <a:pt x="1450109" y="38243"/>
                  </a:cubicBezTo>
                  <a:cubicBezTo>
                    <a:pt x="1611745" y="38243"/>
                    <a:pt x="1762606" y="369212"/>
                    <a:pt x="1921163" y="389224"/>
                  </a:cubicBezTo>
                  <a:cubicBezTo>
                    <a:pt x="2079720" y="409236"/>
                    <a:pt x="2401454" y="158315"/>
                    <a:pt x="2401454" y="158315"/>
                  </a:cubicBezTo>
                  <a:lnTo>
                    <a:pt x="2401454" y="158315"/>
                  </a:lnTo>
                </a:path>
              </a:pathLst>
            </a:custGeom>
            <a:noFill/>
            <a:ln w="635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27000" h="127000"/>
              <a:bevelB w="127000" h="1270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638" name="Freeform 637"/>
            <p:cNvSpPr/>
            <p:nvPr/>
          </p:nvSpPr>
          <p:spPr>
            <a:xfrm>
              <a:off x="7857460" y="4252115"/>
              <a:ext cx="1312505" cy="256100"/>
            </a:xfrm>
            <a:custGeom>
              <a:avLst/>
              <a:gdLst>
                <a:gd name="connsiteX0" fmla="*/ 0 w 1312505"/>
                <a:gd name="connsiteY0" fmla="*/ 117866 h 256100"/>
                <a:gd name="connsiteX1" fmla="*/ 308345 w 1312505"/>
                <a:gd name="connsiteY1" fmla="*/ 11541 h 256100"/>
                <a:gd name="connsiteX2" fmla="*/ 648587 w 1312505"/>
                <a:gd name="connsiteY2" fmla="*/ 256090 h 256100"/>
                <a:gd name="connsiteX3" fmla="*/ 988828 w 1312505"/>
                <a:gd name="connsiteY3" fmla="*/ 908 h 256100"/>
                <a:gd name="connsiteX4" fmla="*/ 1286540 w 1312505"/>
                <a:gd name="connsiteY4" fmla="*/ 171029 h 256100"/>
                <a:gd name="connsiteX5" fmla="*/ 1297173 w 1312505"/>
                <a:gd name="connsiteY5" fmla="*/ 171029 h 256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12505" h="256100">
                  <a:moveTo>
                    <a:pt x="0" y="117866"/>
                  </a:moveTo>
                  <a:cubicBezTo>
                    <a:pt x="100123" y="53185"/>
                    <a:pt x="200247" y="-11496"/>
                    <a:pt x="308345" y="11541"/>
                  </a:cubicBezTo>
                  <a:cubicBezTo>
                    <a:pt x="416443" y="34578"/>
                    <a:pt x="535173" y="257862"/>
                    <a:pt x="648587" y="256090"/>
                  </a:cubicBezTo>
                  <a:cubicBezTo>
                    <a:pt x="762001" y="254318"/>
                    <a:pt x="882503" y="15085"/>
                    <a:pt x="988828" y="908"/>
                  </a:cubicBezTo>
                  <a:cubicBezTo>
                    <a:pt x="1095154" y="-13269"/>
                    <a:pt x="1235149" y="142675"/>
                    <a:pt x="1286540" y="171029"/>
                  </a:cubicBezTo>
                  <a:cubicBezTo>
                    <a:pt x="1337931" y="199383"/>
                    <a:pt x="1297173" y="171029"/>
                    <a:pt x="1297173" y="171029"/>
                  </a:cubicBezTo>
                </a:path>
              </a:pathLst>
            </a:custGeom>
            <a:noFill/>
            <a:ln w="63500" cap="flat" cmpd="sng" algn="ctr">
              <a:gradFill flip="none" rotWithShape="1">
                <a:gsLst>
                  <a:gs pos="34000">
                    <a:srgbClr val="9BBB59"/>
                  </a:gs>
                  <a:gs pos="0">
                    <a:srgbClr val="C0504D"/>
                  </a:gs>
                  <a:gs pos="67000">
                    <a:srgbClr val="C0504D"/>
                  </a:gs>
                  <a:gs pos="100000">
                    <a:srgbClr val="9BBB59"/>
                  </a:gs>
                </a:gsLst>
                <a:lin ang="0" scaled="1"/>
                <a:tileRect/>
              </a:gra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27000" h="127000"/>
              <a:bevelB w="127000" h="1270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74752" name="TextBox 74751"/>
          <p:cNvSpPr txBox="1"/>
          <p:nvPr/>
        </p:nvSpPr>
        <p:spPr>
          <a:xfrm>
            <a:off x="2077160" y="1611890"/>
            <a:ext cx="20395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Hydrophilic Block</a:t>
            </a:r>
            <a:endParaRPr lang="en-GB" dirty="0"/>
          </a:p>
        </p:txBody>
      </p:sp>
      <p:sp>
        <p:nvSpPr>
          <p:cNvPr id="74753" name="Left Brace 74752"/>
          <p:cNvSpPr/>
          <p:nvPr/>
        </p:nvSpPr>
        <p:spPr bwMode="auto">
          <a:xfrm rot="16200000">
            <a:off x="3318557" y="618254"/>
            <a:ext cx="418168" cy="1656167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Franklin Gothic Book" pitchFamily="34" charset="0"/>
            </a:endParaRPr>
          </a:p>
        </p:txBody>
      </p:sp>
      <p:sp>
        <p:nvSpPr>
          <p:cNvPr id="74755" name="Right Brace 74754"/>
          <p:cNvSpPr/>
          <p:nvPr/>
        </p:nvSpPr>
        <p:spPr bwMode="auto">
          <a:xfrm rot="5400000">
            <a:off x="4843878" y="737849"/>
            <a:ext cx="418169" cy="1416975"/>
          </a:xfrm>
          <a:prstGeom prst="righ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Franklin Gothic Book" pitchFamily="34" charset="0"/>
            </a:endParaRPr>
          </a:p>
        </p:txBody>
      </p:sp>
      <p:sp>
        <p:nvSpPr>
          <p:cNvPr id="74756" name="TextBox 74755"/>
          <p:cNvSpPr txBox="1"/>
          <p:nvPr/>
        </p:nvSpPr>
        <p:spPr>
          <a:xfrm>
            <a:off x="4272743" y="1611890"/>
            <a:ext cx="46701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Statistical Hydrophilic/ </a:t>
            </a:r>
            <a:r>
              <a:rPr lang="en-GB" dirty="0"/>
              <a:t>H</a:t>
            </a:r>
            <a:r>
              <a:rPr lang="en-GB" dirty="0" smtClean="0"/>
              <a:t>ydrophobic Block</a:t>
            </a: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3073875" y="6170820"/>
            <a:ext cx="42007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O'Reilly, R. K.; Gibson, M. I. </a:t>
            </a:r>
            <a:r>
              <a:rPr lang="en-US" sz="1200" i="1" dirty="0">
                <a:solidFill>
                  <a:schemeClr val="bg1"/>
                </a:solidFill>
              </a:rPr>
              <a:t>Chem. </a:t>
            </a:r>
            <a:r>
              <a:rPr lang="en-US" sz="1200" i="1" dirty="0" err="1">
                <a:solidFill>
                  <a:schemeClr val="bg1"/>
                </a:solidFill>
              </a:rPr>
              <a:t>Commun</a:t>
            </a:r>
            <a:r>
              <a:rPr lang="en-US" sz="1200" i="1" dirty="0">
                <a:solidFill>
                  <a:schemeClr val="bg1"/>
                </a:solidFill>
              </a:rPr>
              <a:t>.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b="1" dirty="0">
                <a:solidFill>
                  <a:schemeClr val="bg1"/>
                </a:solidFill>
              </a:rPr>
              <a:t>2011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i="1" dirty="0">
                <a:solidFill>
                  <a:schemeClr val="bg1"/>
                </a:solidFill>
              </a:rPr>
              <a:t>47</a:t>
            </a:r>
            <a:r>
              <a:rPr lang="en-US" sz="1200" dirty="0">
                <a:solidFill>
                  <a:schemeClr val="bg1"/>
                </a:solidFill>
              </a:rPr>
              <a:t>, 11627</a:t>
            </a:r>
            <a:r>
              <a:rPr lang="en-US" sz="1200" dirty="0" smtClean="0">
                <a:solidFill>
                  <a:schemeClr val="bg1"/>
                </a:solidFill>
              </a:rPr>
              <a:t>.</a:t>
            </a:r>
          </a:p>
          <a:p>
            <a:endParaRPr lang="en-GB" sz="1200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905FB9-4446-4DFD-ACDE-BCBB94B2C00B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54198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2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61156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7" name="Line 4"/>
          <p:cNvSpPr>
            <a:spLocks noChangeShapeType="1"/>
          </p:cNvSpPr>
          <p:nvPr/>
        </p:nvSpPr>
        <p:spPr bwMode="auto">
          <a:xfrm>
            <a:off x="179388" y="692150"/>
            <a:ext cx="8713787" cy="0"/>
          </a:xfrm>
          <a:prstGeom prst="line">
            <a:avLst/>
          </a:prstGeom>
          <a:noFill/>
          <a:ln w="28575">
            <a:solidFill>
              <a:srgbClr val="0066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388" y="116632"/>
            <a:ext cx="67688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0000"/>
                </a:solidFill>
              </a:rPr>
              <a:t>Controlling Chain Confinement with </a:t>
            </a:r>
            <a:r>
              <a:rPr lang="en-GB" i="1" dirty="0" err="1" smtClean="0">
                <a:solidFill>
                  <a:srgbClr val="000000"/>
                </a:solidFill>
              </a:rPr>
              <a:t>N</a:t>
            </a:r>
            <a:r>
              <a:rPr lang="en-GB" baseline="-25000" dirty="0" err="1" smtClean="0">
                <a:solidFill>
                  <a:srgbClr val="000000"/>
                </a:solidFill>
              </a:rPr>
              <a:t>agg</a:t>
            </a:r>
            <a:endParaRPr lang="en-GB" baseline="-25000" dirty="0" smtClean="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388" y="908720"/>
            <a:ext cx="84352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What is the effect of confinement of chains on thermoresponsive behaviour?</a:t>
            </a:r>
            <a:endParaRPr lang="en-GB" dirty="0"/>
          </a:p>
        </p:txBody>
      </p:sp>
      <p:grpSp>
        <p:nvGrpSpPr>
          <p:cNvPr id="22" name="Group 21"/>
          <p:cNvGrpSpPr/>
          <p:nvPr/>
        </p:nvGrpSpPr>
        <p:grpSpPr>
          <a:xfrm>
            <a:off x="1180277" y="1291159"/>
            <a:ext cx="6920115" cy="2233508"/>
            <a:chOff x="1180277" y="1291159"/>
            <a:chExt cx="6920115" cy="2233508"/>
          </a:xfrm>
        </p:grpSpPr>
        <p:grpSp>
          <p:nvGrpSpPr>
            <p:cNvPr id="337" name="Group 336"/>
            <p:cNvGrpSpPr/>
            <p:nvPr/>
          </p:nvGrpSpPr>
          <p:grpSpPr>
            <a:xfrm>
              <a:off x="1180277" y="1811426"/>
              <a:ext cx="1656184" cy="1628884"/>
              <a:chOff x="1691680" y="-712878"/>
              <a:chExt cx="6880308" cy="6766892"/>
            </a:xfrm>
          </p:grpSpPr>
          <p:grpSp>
            <p:nvGrpSpPr>
              <p:cNvPr id="338" name="Group 337"/>
              <p:cNvGrpSpPr/>
              <p:nvPr/>
            </p:nvGrpSpPr>
            <p:grpSpPr>
              <a:xfrm>
                <a:off x="1691680" y="-712878"/>
                <a:ext cx="6582490" cy="6461541"/>
                <a:chOff x="1691680" y="-712878"/>
                <a:chExt cx="6582490" cy="6461541"/>
              </a:xfrm>
            </p:grpSpPr>
            <p:grpSp>
              <p:nvGrpSpPr>
                <p:cNvPr id="811" name="Group 810"/>
                <p:cNvGrpSpPr/>
                <p:nvPr/>
              </p:nvGrpSpPr>
              <p:grpSpPr>
                <a:xfrm>
                  <a:off x="1691680" y="2420888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857" name="Freeform 856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858" name="Freeform 857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812" name="Group 811"/>
                <p:cNvGrpSpPr/>
                <p:nvPr/>
              </p:nvGrpSpPr>
              <p:grpSpPr>
                <a:xfrm rot="20337087">
                  <a:off x="1831613" y="2848725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855" name="Freeform 854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856" name="Freeform 855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813" name="Group 812"/>
                <p:cNvGrpSpPr/>
                <p:nvPr/>
              </p:nvGrpSpPr>
              <p:grpSpPr>
                <a:xfrm rot="18641453">
                  <a:off x="2150461" y="3342040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853" name="Freeform 852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854" name="Freeform 853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814" name="Group 813"/>
                <p:cNvGrpSpPr/>
                <p:nvPr/>
              </p:nvGrpSpPr>
              <p:grpSpPr>
                <a:xfrm rot="15370082">
                  <a:off x="3024249" y="3481642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851" name="Freeform 850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852" name="Freeform 851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815" name="Group 814"/>
                <p:cNvGrpSpPr/>
                <p:nvPr/>
              </p:nvGrpSpPr>
              <p:grpSpPr>
                <a:xfrm rot="7510344">
                  <a:off x="3551090" y="1377756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849" name="Freeform 848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850" name="Freeform 849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816" name="Group 815"/>
                <p:cNvGrpSpPr/>
                <p:nvPr/>
              </p:nvGrpSpPr>
              <p:grpSpPr>
                <a:xfrm rot="4103767">
                  <a:off x="2458951" y="1348127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847" name="Freeform 846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848" name="Freeform 847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817" name="Group 816"/>
                <p:cNvGrpSpPr/>
                <p:nvPr/>
              </p:nvGrpSpPr>
              <p:grpSpPr>
                <a:xfrm rot="1538803">
                  <a:off x="1790741" y="1995374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845" name="Freeform 844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846" name="Freeform 845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818" name="Group 817"/>
                <p:cNvGrpSpPr/>
                <p:nvPr/>
              </p:nvGrpSpPr>
              <p:grpSpPr>
                <a:xfrm rot="2627532">
                  <a:off x="1994793" y="1638754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843" name="Freeform 842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844" name="Freeform 843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819" name="Group 818"/>
                <p:cNvGrpSpPr/>
                <p:nvPr/>
              </p:nvGrpSpPr>
              <p:grpSpPr>
                <a:xfrm rot="6435409">
                  <a:off x="3229025" y="1076607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841" name="Freeform 840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842" name="Freeform 841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820" name="Group 819"/>
                <p:cNvGrpSpPr/>
                <p:nvPr/>
              </p:nvGrpSpPr>
              <p:grpSpPr>
                <a:xfrm rot="10800000">
                  <a:off x="4283519" y="2483525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839" name="Freeform 838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840" name="Freeform 839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821" name="Group 820"/>
                <p:cNvGrpSpPr/>
                <p:nvPr/>
              </p:nvGrpSpPr>
              <p:grpSpPr>
                <a:xfrm rot="13437211">
                  <a:off x="3767733" y="3361398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837" name="Freeform 836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838" name="Freeform 837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822" name="Group 821"/>
                <p:cNvGrpSpPr/>
                <p:nvPr/>
              </p:nvGrpSpPr>
              <p:grpSpPr>
                <a:xfrm rot="9156690">
                  <a:off x="3934483" y="1781241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835" name="Freeform 834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836" name="Freeform 835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823" name="Group 822"/>
                <p:cNvGrpSpPr/>
                <p:nvPr/>
              </p:nvGrpSpPr>
              <p:grpSpPr>
                <a:xfrm rot="12505829">
                  <a:off x="4098630" y="2964563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833" name="Freeform 832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834" name="Freeform 833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824" name="Group 823"/>
                <p:cNvGrpSpPr/>
                <p:nvPr/>
              </p:nvGrpSpPr>
              <p:grpSpPr>
                <a:xfrm rot="17343379">
                  <a:off x="2522730" y="3547497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831" name="Freeform 830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832" name="Freeform 831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825" name="Group 824"/>
                <p:cNvGrpSpPr/>
                <p:nvPr/>
              </p:nvGrpSpPr>
              <p:grpSpPr>
                <a:xfrm rot="14964041">
                  <a:off x="3454115" y="3465691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829" name="Freeform 828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830" name="Freeform 829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826" name="Group 825"/>
                <p:cNvGrpSpPr/>
                <p:nvPr/>
              </p:nvGrpSpPr>
              <p:grpSpPr>
                <a:xfrm rot="5400000">
                  <a:off x="2854546" y="1081160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827" name="Freeform 826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828" name="Freeform 827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</p:grpSp>
          <p:grpSp>
            <p:nvGrpSpPr>
              <p:cNvPr id="339" name="Group 338"/>
              <p:cNvGrpSpPr/>
              <p:nvPr/>
            </p:nvGrpSpPr>
            <p:grpSpPr>
              <a:xfrm rot="644225">
                <a:off x="1844080" y="-560478"/>
                <a:ext cx="6582490" cy="6461541"/>
                <a:chOff x="1691680" y="-712878"/>
                <a:chExt cx="6582490" cy="6461541"/>
              </a:xfrm>
            </p:grpSpPr>
            <p:grpSp>
              <p:nvGrpSpPr>
                <p:cNvPr id="763" name="Group 762"/>
                <p:cNvGrpSpPr/>
                <p:nvPr/>
              </p:nvGrpSpPr>
              <p:grpSpPr>
                <a:xfrm>
                  <a:off x="1691680" y="2420888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809" name="Freeform 808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810" name="Freeform 809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764" name="Group 763"/>
                <p:cNvGrpSpPr/>
                <p:nvPr/>
              </p:nvGrpSpPr>
              <p:grpSpPr>
                <a:xfrm rot="20337087">
                  <a:off x="1831613" y="2848725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807" name="Freeform 806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808" name="Freeform 807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765" name="Group 764"/>
                <p:cNvGrpSpPr/>
                <p:nvPr/>
              </p:nvGrpSpPr>
              <p:grpSpPr>
                <a:xfrm rot="18641453">
                  <a:off x="2150461" y="3342040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805" name="Freeform 804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806" name="Freeform 805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766" name="Group 765"/>
                <p:cNvGrpSpPr/>
                <p:nvPr/>
              </p:nvGrpSpPr>
              <p:grpSpPr>
                <a:xfrm rot="15370082">
                  <a:off x="3024249" y="3481642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803" name="Freeform 802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804" name="Freeform 803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767" name="Group 766"/>
                <p:cNvGrpSpPr/>
                <p:nvPr/>
              </p:nvGrpSpPr>
              <p:grpSpPr>
                <a:xfrm rot="7510344">
                  <a:off x="3551090" y="1377756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801" name="Freeform 800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802" name="Freeform 801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768" name="Group 767"/>
                <p:cNvGrpSpPr/>
                <p:nvPr/>
              </p:nvGrpSpPr>
              <p:grpSpPr>
                <a:xfrm rot="4103767">
                  <a:off x="2458951" y="1348127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799" name="Freeform 798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800" name="Freeform 799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769" name="Group 768"/>
                <p:cNvGrpSpPr/>
                <p:nvPr/>
              </p:nvGrpSpPr>
              <p:grpSpPr>
                <a:xfrm rot="1538803">
                  <a:off x="1790741" y="1995374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797" name="Freeform 796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798" name="Freeform 797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770" name="Group 769"/>
                <p:cNvGrpSpPr/>
                <p:nvPr/>
              </p:nvGrpSpPr>
              <p:grpSpPr>
                <a:xfrm rot="2627532">
                  <a:off x="1994793" y="1638754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795" name="Freeform 794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796" name="Freeform 795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771" name="Group 770"/>
                <p:cNvGrpSpPr/>
                <p:nvPr/>
              </p:nvGrpSpPr>
              <p:grpSpPr>
                <a:xfrm rot="6435409">
                  <a:off x="3229025" y="1076607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793" name="Freeform 792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794" name="Freeform 793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772" name="Group 771"/>
                <p:cNvGrpSpPr/>
                <p:nvPr/>
              </p:nvGrpSpPr>
              <p:grpSpPr>
                <a:xfrm rot="10800000">
                  <a:off x="4283519" y="2483525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791" name="Freeform 790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792" name="Freeform 791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773" name="Group 772"/>
                <p:cNvGrpSpPr/>
                <p:nvPr/>
              </p:nvGrpSpPr>
              <p:grpSpPr>
                <a:xfrm rot="13437211">
                  <a:off x="3767733" y="3361398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789" name="Freeform 788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790" name="Freeform 789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774" name="Group 773"/>
                <p:cNvGrpSpPr/>
                <p:nvPr/>
              </p:nvGrpSpPr>
              <p:grpSpPr>
                <a:xfrm rot="9156690">
                  <a:off x="3934483" y="1781241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787" name="Freeform 786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788" name="Freeform 787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775" name="Group 774"/>
                <p:cNvGrpSpPr/>
                <p:nvPr/>
              </p:nvGrpSpPr>
              <p:grpSpPr>
                <a:xfrm rot="12505829">
                  <a:off x="4098630" y="2964563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785" name="Freeform 784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786" name="Freeform 785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776" name="Group 775"/>
                <p:cNvGrpSpPr/>
                <p:nvPr/>
              </p:nvGrpSpPr>
              <p:grpSpPr>
                <a:xfrm rot="17343379">
                  <a:off x="2522730" y="3547497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783" name="Freeform 782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784" name="Freeform 783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777" name="Group 776"/>
                <p:cNvGrpSpPr/>
                <p:nvPr/>
              </p:nvGrpSpPr>
              <p:grpSpPr>
                <a:xfrm rot="14964041">
                  <a:off x="3454115" y="3465691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781" name="Freeform 780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782" name="Freeform 781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778" name="Group 777"/>
                <p:cNvGrpSpPr/>
                <p:nvPr/>
              </p:nvGrpSpPr>
              <p:grpSpPr>
                <a:xfrm rot="5400000">
                  <a:off x="2854546" y="1081160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779" name="Freeform 778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780" name="Freeform 779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</p:grpSp>
          <p:grpSp>
            <p:nvGrpSpPr>
              <p:cNvPr id="340" name="Group 339"/>
              <p:cNvGrpSpPr/>
              <p:nvPr/>
            </p:nvGrpSpPr>
            <p:grpSpPr>
              <a:xfrm rot="555059">
                <a:off x="1711842" y="-485610"/>
                <a:ext cx="6582490" cy="6461541"/>
                <a:chOff x="1691680" y="-712878"/>
                <a:chExt cx="6582490" cy="6461541"/>
              </a:xfrm>
            </p:grpSpPr>
            <p:grpSp>
              <p:nvGrpSpPr>
                <p:cNvPr id="715" name="Group 714"/>
                <p:cNvGrpSpPr/>
                <p:nvPr/>
              </p:nvGrpSpPr>
              <p:grpSpPr>
                <a:xfrm>
                  <a:off x="1691680" y="2420888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761" name="Freeform 760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762" name="Freeform 761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716" name="Group 715"/>
                <p:cNvGrpSpPr/>
                <p:nvPr/>
              </p:nvGrpSpPr>
              <p:grpSpPr>
                <a:xfrm rot="20337087">
                  <a:off x="1831613" y="2848725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759" name="Freeform 758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760" name="Freeform 759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717" name="Group 716"/>
                <p:cNvGrpSpPr/>
                <p:nvPr/>
              </p:nvGrpSpPr>
              <p:grpSpPr>
                <a:xfrm rot="18641453">
                  <a:off x="2150461" y="3342040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757" name="Freeform 756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758" name="Freeform 757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718" name="Group 717"/>
                <p:cNvGrpSpPr/>
                <p:nvPr/>
              </p:nvGrpSpPr>
              <p:grpSpPr>
                <a:xfrm rot="15370082">
                  <a:off x="3024249" y="3481642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755" name="Freeform 754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756" name="Freeform 755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719" name="Group 718"/>
                <p:cNvGrpSpPr/>
                <p:nvPr/>
              </p:nvGrpSpPr>
              <p:grpSpPr>
                <a:xfrm rot="7510344">
                  <a:off x="3551090" y="1377756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753" name="Freeform 752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754" name="Freeform 753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720" name="Group 719"/>
                <p:cNvGrpSpPr/>
                <p:nvPr/>
              </p:nvGrpSpPr>
              <p:grpSpPr>
                <a:xfrm rot="4103767">
                  <a:off x="2458951" y="1348127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751" name="Freeform 750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752" name="Freeform 751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721" name="Group 720"/>
                <p:cNvGrpSpPr/>
                <p:nvPr/>
              </p:nvGrpSpPr>
              <p:grpSpPr>
                <a:xfrm rot="1538803">
                  <a:off x="1790741" y="1995374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749" name="Freeform 748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750" name="Freeform 749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722" name="Group 721"/>
                <p:cNvGrpSpPr/>
                <p:nvPr/>
              </p:nvGrpSpPr>
              <p:grpSpPr>
                <a:xfrm rot="2627532">
                  <a:off x="1994793" y="1638754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747" name="Freeform 746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748" name="Freeform 747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723" name="Group 722"/>
                <p:cNvGrpSpPr/>
                <p:nvPr/>
              </p:nvGrpSpPr>
              <p:grpSpPr>
                <a:xfrm rot="6435409">
                  <a:off x="3229025" y="1076607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745" name="Freeform 744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746" name="Freeform 745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724" name="Group 723"/>
                <p:cNvGrpSpPr/>
                <p:nvPr/>
              </p:nvGrpSpPr>
              <p:grpSpPr>
                <a:xfrm rot="10800000">
                  <a:off x="4283519" y="2483525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743" name="Freeform 742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744" name="Freeform 743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725" name="Group 724"/>
                <p:cNvGrpSpPr/>
                <p:nvPr/>
              </p:nvGrpSpPr>
              <p:grpSpPr>
                <a:xfrm rot="13437211">
                  <a:off x="3767733" y="3361398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741" name="Freeform 740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742" name="Freeform 741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726" name="Group 725"/>
                <p:cNvGrpSpPr/>
                <p:nvPr/>
              </p:nvGrpSpPr>
              <p:grpSpPr>
                <a:xfrm rot="9156690">
                  <a:off x="3934483" y="1781241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739" name="Freeform 738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740" name="Freeform 739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727" name="Group 726"/>
                <p:cNvGrpSpPr/>
                <p:nvPr/>
              </p:nvGrpSpPr>
              <p:grpSpPr>
                <a:xfrm rot="12505829">
                  <a:off x="4098630" y="2964563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737" name="Freeform 736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738" name="Freeform 737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728" name="Group 727"/>
                <p:cNvGrpSpPr/>
                <p:nvPr/>
              </p:nvGrpSpPr>
              <p:grpSpPr>
                <a:xfrm rot="17343379">
                  <a:off x="2522730" y="3547497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735" name="Freeform 734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736" name="Freeform 735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729" name="Group 728"/>
                <p:cNvGrpSpPr/>
                <p:nvPr/>
              </p:nvGrpSpPr>
              <p:grpSpPr>
                <a:xfrm rot="14964041">
                  <a:off x="3454115" y="3465691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733" name="Freeform 732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734" name="Freeform 733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730" name="Group 729"/>
                <p:cNvGrpSpPr/>
                <p:nvPr/>
              </p:nvGrpSpPr>
              <p:grpSpPr>
                <a:xfrm rot="5400000">
                  <a:off x="2854546" y="1081160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731" name="Freeform 730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732" name="Freeform 731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</p:grpSp>
          <p:grpSp>
            <p:nvGrpSpPr>
              <p:cNvPr id="341" name="Group 340"/>
              <p:cNvGrpSpPr/>
              <p:nvPr/>
            </p:nvGrpSpPr>
            <p:grpSpPr>
              <a:xfrm>
                <a:off x="1868424" y="-492605"/>
                <a:ext cx="6582490" cy="6461541"/>
                <a:chOff x="1691680" y="-712878"/>
                <a:chExt cx="6582490" cy="6461541"/>
              </a:xfrm>
            </p:grpSpPr>
            <p:grpSp>
              <p:nvGrpSpPr>
                <p:cNvPr id="667" name="Group 666"/>
                <p:cNvGrpSpPr/>
                <p:nvPr/>
              </p:nvGrpSpPr>
              <p:grpSpPr>
                <a:xfrm>
                  <a:off x="1691680" y="2420888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713" name="Freeform 712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714" name="Freeform 713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668" name="Group 667"/>
                <p:cNvGrpSpPr/>
                <p:nvPr/>
              </p:nvGrpSpPr>
              <p:grpSpPr>
                <a:xfrm rot="20337087">
                  <a:off x="1831613" y="2848725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711" name="Freeform 710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712" name="Freeform 711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669" name="Group 668"/>
                <p:cNvGrpSpPr/>
                <p:nvPr/>
              </p:nvGrpSpPr>
              <p:grpSpPr>
                <a:xfrm rot="18641453">
                  <a:off x="2150461" y="3342040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709" name="Freeform 708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710" name="Freeform 709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670" name="Group 669"/>
                <p:cNvGrpSpPr/>
                <p:nvPr/>
              </p:nvGrpSpPr>
              <p:grpSpPr>
                <a:xfrm rot="15370082">
                  <a:off x="3024249" y="3481642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707" name="Freeform 706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708" name="Freeform 707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671" name="Group 670"/>
                <p:cNvGrpSpPr/>
                <p:nvPr/>
              </p:nvGrpSpPr>
              <p:grpSpPr>
                <a:xfrm rot="7510344">
                  <a:off x="3551090" y="1377756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705" name="Freeform 704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706" name="Freeform 705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672" name="Group 671"/>
                <p:cNvGrpSpPr/>
                <p:nvPr/>
              </p:nvGrpSpPr>
              <p:grpSpPr>
                <a:xfrm rot="4103767">
                  <a:off x="2458951" y="1348127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703" name="Freeform 702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704" name="Freeform 703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673" name="Group 672"/>
                <p:cNvGrpSpPr/>
                <p:nvPr/>
              </p:nvGrpSpPr>
              <p:grpSpPr>
                <a:xfrm rot="1538803">
                  <a:off x="1790741" y="1995374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701" name="Freeform 700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702" name="Freeform 701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674" name="Group 673"/>
                <p:cNvGrpSpPr/>
                <p:nvPr/>
              </p:nvGrpSpPr>
              <p:grpSpPr>
                <a:xfrm rot="2627532">
                  <a:off x="1994793" y="1638754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699" name="Freeform 698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700" name="Freeform 699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675" name="Group 674"/>
                <p:cNvGrpSpPr/>
                <p:nvPr/>
              </p:nvGrpSpPr>
              <p:grpSpPr>
                <a:xfrm rot="6435409">
                  <a:off x="3229025" y="1076607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697" name="Freeform 696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698" name="Freeform 697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676" name="Group 675"/>
                <p:cNvGrpSpPr/>
                <p:nvPr/>
              </p:nvGrpSpPr>
              <p:grpSpPr>
                <a:xfrm rot="10800000">
                  <a:off x="4283519" y="2483525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695" name="Freeform 694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696" name="Freeform 695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677" name="Group 676"/>
                <p:cNvGrpSpPr/>
                <p:nvPr/>
              </p:nvGrpSpPr>
              <p:grpSpPr>
                <a:xfrm rot="13437211">
                  <a:off x="3767733" y="3361398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693" name="Freeform 692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694" name="Freeform 693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678" name="Group 677"/>
                <p:cNvGrpSpPr/>
                <p:nvPr/>
              </p:nvGrpSpPr>
              <p:grpSpPr>
                <a:xfrm rot="9156690">
                  <a:off x="3934483" y="1781241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691" name="Freeform 690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692" name="Freeform 691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679" name="Group 678"/>
                <p:cNvGrpSpPr/>
                <p:nvPr/>
              </p:nvGrpSpPr>
              <p:grpSpPr>
                <a:xfrm rot="12505829">
                  <a:off x="4098630" y="2964563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689" name="Freeform 688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690" name="Freeform 689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680" name="Group 679"/>
                <p:cNvGrpSpPr/>
                <p:nvPr/>
              </p:nvGrpSpPr>
              <p:grpSpPr>
                <a:xfrm rot="17343379">
                  <a:off x="2522730" y="3547497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687" name="Freeform 686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688" name="Freeform 687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681" name="Group 680"/>
                <p:cNvGrpSpPr/>
                <p:nvPr/>
              </p:nvGrpSpPr>
              <p:grpSpPr>
                <a:xfrm rot="14964041">
                  <a:off x="3454115" y="3465691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685" name="Freeform 684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686" name="Freeform 685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682" name="Group 681"/>
                <p:cNvGrpSpPr/>
                <p:nvPr/>
              </p:nvGrpSpPr>
              <p:grpSpPr>
                <a:xfrm rot="5400000">
                  <a:off x="2854546" y="1081160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683" name="Freeform 682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684" name="Freeform 683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</p:grpSp>
          <p:grpSp>
            <p:nvGrpSpPr>
              <p:cNvPr id="342" name="Group 341"/>
              <p:cNvGrpSpPr/>
              <p:nvPr/>
            </p:nvGrpSpPr>
            <p:grpSpPr>
              <a:xfrm>
                <a:off x="1989498" y="-407527"/>
                <a:ext cx="6582490" cy="6461541"/>
                <a:chOff x="1691680" y="-712878"/>
                <a:chExt cx="6582490" cy="6461541"/>
              </a:xfrm>
            </p:grpSpPr>
            <p:grpSp>
              <p:nvGrpSpPr>
                <p:cNvPr id="343" name="Group 342"/>
                <p:cNvGrpSpPr/>
                <p:nvPr/>
              </p:nvGrpSpPr>
              <p:grpSpPr>
                <a:xfrm>
                  <a:off x="1691680" y="2420888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665" name="Freeform 664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666" name="Freeform 665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344" name="Group 343"/>
                <p:cNvGrpSpPr/>
                <p:nvPr/>
              </p:nvGrpSpPr>
              <p:grpSpPr>
                <a:xfrm rot="20337087">
                  <a:off x="1831613" y="2848725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663" name="Freeform 662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664" name="Freeform 663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345" name="Group 344"/>
                <p:cNvGrpSpPr/>
                <p:nvPr/>
              </p:nvGrpSpPr>
              <p:grpSpPr>
                <a:xfrm rot="18641453">
                  <a:off x="2150461" y="3342040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661" name="Freeform 660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662" name="Freeform 661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346" name="Group 345"/>
                <p:cNvGrpSpPr/>
                <p:nvPr/>
              </p:nvGrpSpPr>
              <p:grpSpPr>
                <a:xfrm rot="15370082">
                  <a:off x="3024249" y="3481642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659" name="Freeform 658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660" name="Freeform 659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347" name="Group 346"/>
                <p:cNvGrpSpPr/>
                <p:nvPr/>
              </p:nvGrpSpPr>
              <p:grpSpPr>
                <a:xfrm rot="7510344">
                  <a:off x="3551090" y="1377756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657" name="Freeform 656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658" name="Freeform 657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348" name="Group 347"/>
                <p:cNvGrpSpPr/>
                <p:nvPr/>
              </p:nvGrpSpPr>
              <p:grpSpPr>
                <a:xfrm rot="4103767">
                  <a:off x="2458951" y="1348127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655" name="Freeform 654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656" name="Freeform 655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349" name="Group 348"/>
                <p:cNvGrpSpPr/>
                <p:nvPr/>
              </p:nvGrpSpPr>
              <p:grpSpPr>
                <a:xfrm rot="1538803">
                  <a:off x="1790741" y="1995374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653" name="Freeform 652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654" name="Freeform 653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350" name="Group 349"/>
                <p:cNvGrpSpPr/>
                <p:nvPr/>
              </p:nvGrpSpPr>
              <p:grpSpPr>
                <a:xfrm rot="2627532">
                  <a:off x="1994793" y="1638754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651" name="Freeform 650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652" name="Freeform 651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351" name="Group 350"/>
                <p:cNvGrpSpPr/>
                <p:nvPr/>
              </p:nvGrpSpPr>
              <p:grpSpPr>
                <a:xfrm rot="6435409">
                  <a:off x="3229025" y="1076607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649" name="Freeform 648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650" name="Freeform 649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352" name="Group 351"/>
                <p:cNvGrpSpPr/>
                <p:nvPr/>
              </p:nvGrpSpPr>
              <p:grpSpPr>
                <a:xfrm rot="10800000">
                  <a:off x="4283519" y="2483525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647" name="Freeform 646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648" name="Freeform 647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353" name="Group 352"/>
                <p:cNvGrpSpPr/>
                <p:nvPr/>
              </p:nvGrpSpPr>
              <p:grpSpPr>
                <a:xfrm rot="13437211">
                  <a:off x="3767733" y="3361398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645" name="Freeform 644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646" name="Freeform 645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354" name="Group 353"/>
                <p:cNvGrpSpPr/>
                <p:nvPr/>
              </p:nvGrpSpPr>
              <p:grpSpPr>
                <a:xfrm rot="9156690">
                  <a:off x="3934483" y="1781241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643" name="Freeform 642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644" name="Freeform 643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355" name="Group 354"/>
                <p:cNvGrpSpPr/>
                <p:nvPr/>
              </p:nvGrpSpPr>
              <p:grpSpPr>
                <a:xfrm rot="12505829">
                  <a:off x="4098630" y="2964563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641" name="Freeform 640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642" name="Freeform 641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627" name="Group 626"/>
                <p:cNvGrpSpPr/>
                <p:nvPr/>
              </p:nvGrpSpPr>
              <p:grpSpPr>
                <a:xfrm rot="17343379">
                  <a:off x="2522730" y="3547497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639" name="Freeform 638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640" name="Freeform 639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630" name="Group 629"/>
                <p:cNvGrpSpPr/>
                <p:nvPr/>
              </p:nvGrpSpPr>
              <p:grpSpPr>
                <a:xfrm rot="14964041">
                  <a:off x="3454115" y="3465691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634" name="Freeform 633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635" name="Freeform 634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631" name="Group 630"/>
                <p:cNvGrpSpPr/>
                <p:nvPr/>
              </p:nvGrpSpPr>
              <p:grpSpPr>
                <a:xfrm rot="5400000">
                  <a:off x="2854546" y="1081160"/>
                  <a:ext cx="3990651" cy="411681"/>
                  <a:chOff x="554182" y="1273321"/>
                  <a:chExt cx="3990651" cy="411681"/>
                </a:xfrm>
              </p:grpSpPr>
              <p:sp>
                <p:nvSpPr>
                  <p:cNvPr id="632" name="Freeform 631"/>
                  <p:cNvSpPr/>
                  <p:nvPr/>
                </p:nvSpPr>
                <p:spPr>
                  <a:xfrm>
                    <a:off x="554182" y="1273321"/>
                    <a:ext cx="2401454" cy="390360"/>
                  </a:xfrm>
                  <a:custGeom>
                    <a:avLst/>
                    <a:gdLst>
                      <a:gd name="connsiteX0" fmla="*/ 0 w 2401454"/>
                      <a:gd name="connsiteY0" fmla="*/ 287624 h 390360"/>
                      <a:gd name="connsiteX1" fmla="*/ 378691 w 2401454"/>
                      <a:gd name="connsiteY1" fmla="*/ 1297 h 390360"/>
                      <a:gd name="connsiteX2" fmla="*/ 951345 w 2401454"/>
                      <a:gd name="connsiteY2" fmla="*/ 389224 h 390360"/>
                      <a:gd name="connsiteX3" fmla="*/ 1450109 w 2401454"/>
                      <a:gd name="connsiteY3" fmla="*/ 38243 h 390360"/>
                      <a:gd name="connsiteX4" fmla="*/ 1921163 w 2401454"/>
                      <a:gd name="connsiteY4" fmla="*/ 389224 h 390360"/>
                      <a:gd name="connsiteX5" fmla="*/ 2401454 w 2401454"/>
                      <a:gd name="connsiteY5" fmla="*/ 158315 h 390360"/>
                      <a:gd name="connsiteX6" fmla="*/ 2401454 w 2401454"/>
                      <a:gd name="connsiteY6" fmla="*/ 158315 h 390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01454" h="390360">
                        <a:moveTo>
                          <a:pt x="0" y="287624"/>
                        </a:moveTo>
                        <a:cubicBezTo>
                          <a:pt x="110067" y="135994"/>
                          <a:pt x="220134" y="-15636"/>
                          <a:pt x="378691" y="1297"/>
                        </a:cubicBezTo>
                        <a:cubicBezTo>
                          <a:pt x="537248" y="18230"/>
                          <a:pt x="772776" y="383066"/>
                          <a:pt x="951345" y="389224"/>
                        </a:cubicBezTo>
                        <a:cubicBezTo>
                          <a:pt x="1129914" y="395382"/>
                          <a:pt x="1288473" y="38243"/>
                          <a:pt x="1450109" y="38243"/>
                        </a:cubicBezTo>
                        <a:cubicBezTo>
                          <a:pt x="1611745" y="38243"/>
                          <a:pt x="1762606" y="369212"/>
                          <a:pt x="1921163" y="389224"/>
                        </a:cubicBezTo>
                        <a:cubicBezTo>
                          <a:pt x="2079720" y="409236"/>
                          <a:pt x="2401454" y="158315"/>
                          <a:pt x="2401454" y="158315"/>
                        </a:cubicBezTo>
                        <a:lnTo>
                          <a:pt x="2401454" y="158315"/>
                        </a:lnTo>
                      </a:path>
                    </a:pathLst>
                  </a:custGeom>
                  <a:noFill/>
                  <a:ln w="635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633" name="Freeform 632"/>
                  <p:cNvSpPr/>
                  <p:nvPr/>
                </p:nvSpPr>
                <p:spPr>
                  <a:xfrm>
                    <a:off x="2955636" y="1311597"/>
                    <a:ext cx="1589197" cy="373405"/>
                  </a:xfrm>
                  <a:custGeom>
                    <a:avLst/>
                    <a:gdLst>
                      <a:gd name="connsiteX0" fmla="*/ 0 w 1589197"/>
                      <a:gd name="connsiteY0" fmla="*/ 120039 h 373405"/>
                      <a:gd name="connsiteX1" fmla="*/ 286328 w 1589197"/>
                      <a:gd name="connsiteY1" fmla="*/ 9203 h 373405"/>
                      <a:gd name="connsiteX2" fmla="*/ 646546 w 1589197"/>
                      <a:gd name="connsiteY2" fmla="*/ 332476 h 373405"/>
                      <a:gd name="connsiteX3" fmla="*/ 1099128 w 1589197"/>
                      <a:gd name="connsiteY3" fmla="*/ 18439 h 373405"/>
                      <a:gd name="connsiteX4" fmla="*/ 1533237 w 1589197"/>
                      <a:gd name="connsiteY4" fmla="*/ 332476 h 373405"/>
                      <a:gd name="connsiteX5" fmla="*/ 1570182 w 1589197"/>
                      <a:gd name="connsiteY5" fmla="*/ 360185 h 37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89197" h="373405">
                        <a:moveTo>
                          <a:pt x="0" y="120039"/>
                        </a:moveTo>
                        <a:cubicBezTo>
                          <a:pt x="89285" y="46918"/>
                          <a:pt x="178570" y="-26203"/>
                          <a:pt x="286328" y="9203"/>
                        </a:cubicBezTo>
                        <a:cubicBezTo>
                          <a:pt x="394086" y="44609"/>
                          <a:pt x="511079" y="330937"/>
                          <a:pt x="646546" y="332476"/>
                        </a:cubicBezTo>
                        <a:cubicBezTo>
                          <a:pt x="782013" y="334015"/>
                          <a:pt x="951346" y="18439"/>
                          <a:pt x="1099128" y="18439"/>
                        </a:cubicBezTo>
                        <a:cubicBezTo>
                          <a:pt x="1246910" y="18439"/>
                          <a:pt x="1454728" y="275518"/>
                          <a:pt x="1533237" y="332476"/>
                        </a:cubicBezTo>
                        <a:cubicBezTo>
                          <a:pt x="1611746" y="389434"/>
                          <a:pt x="1590964" y="374809"/>
                          <a:pt x="1570182" y="360185"/>
                        </a:cubicBezTo>
                      </a:path>
                    </a:pathLst>
                  </a:custGeom>
                  <a:noFill/>
                  <a:ln w="63500" cap="flat" cmpd="sng" algn="ctr">
                    <a:gradFill flip="none" rotWithShape="1">
                      <a:gsLst>
                        <a:gs pos="63000">
                          <a:srgbClr val="F0747B"/>
                        </a:gs>
                        <a:gs pos="0">
                          <a:srgbClr val="FF0000"/>
                        </a:gs>
                        <a:gs pos="87000">
                          <a:srgbClr val="9BBB59"/>
                        </a:gs>
                        <a:gs pos="37000">
                          <a:srgbClr val="9BBB59"/>
                        </a:gs>
                      </a:gsLst>
                      <a:lin ang="0" scaled="1"/>
                      <a:tileRect/>
                    </a:gradFill>
                    <a:prstDash val="solid"/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w="127000" h="127000"/>
                    <a:bevelB w="127000" h="127000"/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</p:grpSp>
        </p:grpSp>
        <p:grpSp>
          <p:nvGrpSpPr>
            <p:cNvPr id="859" name="Group 858"/>
            <p:cNvGrpSpPr/>
            <p:nvPr/>
          </p:nvGrpSpPr>
          <p:grpSpPr>
            <a:xfrm>
              <a:off x="5945107" y="1798370"/>
              <a:ext cx="1789580" cy="1726297"/>
              <a:chOff x="2807547" y="1281724"/>
              <a:chExt cx="4440279" cy="4283262"/>
            </a:xfrm>
          </p:grpSpPr>
          <p:grpSp>
            <p:nvGrpSpPr>
              <p:cNvPr id="860" name="Group 859"/>
              <p:cNvGrpSpPr/>
              <p:nvPr/>
            </p:nvGrpSpPr>
            <p:grpSpPr>
              <a:xfrm>
                <a:off x="2807547" y="3364627"/>
                <a:ext cx="2691930" cy="277703"/>
                <a:chOff x="554182" y="1273321"/>
                <a:chExt cx="3990651" cy="411681"/>
              </a:xfrm>
            </p:grpSpPr>
            <p:sp>
              <p:nvSpPr>
                <p:cNvPr id="882" name="Freeform 881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883" name="Freeform 882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861" name="Group 860"/>
              <p:cNvGrpSpPr/>
              <p:nvPr/>
            </p:nvGrpSpPr>
            <p:grpSpPr>
              <a:xfrm rot="18641453">
                <a:off x="3117022" y="3985999"/>
                <a:ext cx="2691931" cy="277703"/>
                <a:chOff x="554182" y="1273321"/>
                <a:chExt cx="3990651" cy="411681"/>
              </a:xfrm>
            </p:grpSpPr>
            <p:sp>
              <p:nvSpPr>
                <p:cNvPr id="880" name="Freeform 879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881" name="Freeform 880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862" name="Group 861"/>
              <p:cNvGrpSpPr/>
              <p:nvPr/>
            </p:nvGrpSpPr>
            <p:grpSpPr>
              <a:xfrm rot="15370082">
                <a:off x="3706443" y="4080169"/>
                <a:ext cx="2691931" cy="277703"/>
                <a:chOff x="554182" y="1273321"/>
                <a:chExt cx="3990651" cy="411681"/>
              </a:xfrm>
            </p:grpSpPr>
            <p:sp>
              <p:nvSpPr>
                <p:cNvPr id="878" name="Freeform 877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879" name="Freeform 878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863" name="Group 862"/>
              <p:cNvGrpSpPr/>
              <p:nvPr/>
            </p:nvGrpSpPr>
            <p:grpSpPr>
              <a:xfrm rot="7510344">
                <a:off x="4061829" y="2660973"/>
                <a:ext cx="2691931" cy="277703"/>
                <a:chOff x="554182" y="1273321"/>
                <a:chExt cx="3990651" cy="411681"/>
              </a:xfrm>
            </p:grpSpPr>
            <p:sp>
              <p:nvSpPr>
                <p:cNvPr id="876" name="Freeform 875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877" name="Freeform 876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864" name="Group 863"/>
              <p:cNvGrpSpPr/>
              <p:nvPr/>
            </p:nvGrpSpPr>
            <p:grpSpPr>
              <a:xfrm rot="2627532">
                <a:off x="3012015" y="2837031"/>
                <a:ext cx="2691930" cy="277703"/>
                <a:chOff x="554182" y="1273321"/>
                <a:chExt cx="3990651" cy="411681"/>
              </a:xfrm>
            </p:grpSpPr>
            <p:sp>
              <p:nvSpPr>
                <p:cNvPr id="874" name="Freeform 873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875" name="Freeform 874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865" name="Group 864"/>
              <p:cNvGrpSpPr/>
              <p:nvPr/>
            </p:nvGrpSpPr>
            <p:grpSpPr>
              <a:xfrm rot="5162358">
                <a:off x="3570712" y="2488838"/>
                <a:ext cx="2691931" cy="277703"/>
                <a:chOff x="554182" y="1273321"/>
                <a:chExt cx="3990651" cy="411681"/>
              </a:xfrm>
            </p:grpSpPr>
            <p:sp>
              <p:nvSpPr>
                <p:cNvPr id="872" name="Freeform 871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873" name="Freeform 872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866" name="Group 865"/>
              <p:cNvGrpSpPr/>
              <p:nvPr/>
            </p:nvGrpSpPr>
            <p:grpSpPr>
              <a:xfrm rot="10800000">
                <a:off x="4555896" y="3406880"/>
                <a:ext cx="2691930" cy="277703"/>
                <a:chOff x="554182" y="1273321"/>
                <a:chExt cx="3990651" cy="411681"/>
              </a:xfrm>
            </p:grpSpPr>
            <p:sp>
              <p:nvSpPr>
                <p:cNvPr id="870" name="Freeform 869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871" name="Freeform 870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867" name="Group 866"/>
              <p:cNvGrpSpPr/>
              <p:nvPr/>
            </p:nvGrpSpPr>
            <p:grpSpPr>
              <a:xfrm rot="13437211">
                <a:off x="4207968" y="3999057"/>
                <a:ext cx="2691930" cy="277703"/>
                <a:chOff x="554182" y="1273321"/>
                <a:chExt cx="3990651" cy="411681"/>
              </a:xfrm>
            </p:grpSpPr>
            <p:sp>
              <p:nvSpPr>
                <p:cNvPr id="868" name="Freeform 867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869" name="Freeform 868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</p:grpSp>
        <p:sp>
          <p:nvSpPr>
            <p:cNvPr id="3" name="TextBox 2"/>
            <p:cNvSpPr txBox="1"/>
            <p:nvPr/>
          </p:nvSpPr>
          <p:spPr>
            <a:xfrm>
              <a:off x="1443658" y="1291159"/>
              <a:ext cx="665673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Cloud Point		</a:t>
              </a:r>
              <a:r>
                <a:rPr lang="en-GB" dirty="0" smtClean="0">
                  <a:latin typeface="Calibri"/>
                </a:rPr>
                <a:t>≠         		  Cloud Point?</a:t>
              </a:r>
              <a:endParaRPr lang="en-GB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593726" y="3645024"/>
            <a:ext cx="3498691" cy="2376264"/>
            <a:chOff x="5593726" y="3645024"/>
            <a:chExt cx="3498691" cy="2376264"/>
          </a:xfrm>
        </p:grpSpPr>
        <p:sp>
          <p:nvSpPr>
            <p:cNvPr id="14" name="TextBox 13"/>
            <p:cNvSpPr txBox="1"/>
            <p:nvPr/>
          </p:nvSpPr>
          <p:spPr>
            <a:xfrm>
              <a:off x="5645309" y="3717032"/>
              <a:ext cx="341202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Core is not thermoresponsive:</a:t>
              </a:r>
              <a:endParaRPr lang="en-GB" dirty="0"/>
            </a:p>
          </p:txBody>
        </p:sp>
        <p:graphicFrame>
          <p:nvGraphicFramePr>
            <p:cNvPr id="16" name="Object 1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7292542"/>
                </p:ext>
              </p:extLst>
            </p:nvPr>
          </p:nvGraphicFramePr>
          <p:xfrm>
            <a:off x="5848750" y="4117142"/>
            <a:ext cx="2359025" cy="10064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0215" name="CS ChemDraw Drawing" r:id="rId4" imgW="2358559" imgH="1006971" progId="ChemDraw.Document.6.0">
                    <p:embed/>
                  </p:oleObj>
                </mc:Choice>
                <mc:Fallback>
                  <p:oleObj name="CS ChemDraw Drawing" r:id="rId4" imgW="2358559" imgH="1006971" progId="ChemDraw.Document.6.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5848750" y="4117142"/>
                          <a:ext cx="2359025" cy="10064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81690034"/>
                </p:ext>
              </p:extLst>
            </p:nvPr>
          </p:nvGraphicFramePr>
          <p:xfrm>
            <a:off x="7681751" y="4725144"/>
            <a:ext cx="1379537" cy="12938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0216" name="CS ChemDraw Drawing" r:id="rId6" imgW="1380232" imgH="1293365" progId="ChemDraw.Document.6.0">
                    <p:embed/>
                  </p:oleObj>
                </mc:Choice>
                <mc:Fallback>
                  <p:oleObj name="CS ChemDraw Drawing" r:id="rId6" imgW="1380232" imgH="1293365" progId="ChemDraw.Document.6.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7681751" y="4725144"/>
                          <a:ext cx="1379537" cy="129381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" name="Rectangle 18"/>
            <p:cNvSpPr/>
            <p:nvPr/>
          </p:nvSpPr>
          <p:spPr bwMode="auto">
            <a:xfrm>
              <a:off x="5593726" y="3645024"/>
              <a:ext cx="3498691" cy="2376264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Book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79249" y="3645024"/>
            <a:ext cx="5212831" cy="2376264"/>
            <a:chOff x="79249" y="3645024"/>
            <a:chExt cx="5212831" cy="2376264"/>
          </a:xfrm>
        </p:grpSpPr>
        <p:graphicFrame>
          <p:nvGraphicFramePr>
            <p:cNvPr id="10" name="Object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04133395"/>
                </p:ext>
              </p:extLst>
            </p:nvPr>
          </p:nvGraphicFramePr>
          <p:xfrm>
            <a:off x="188111" y="4293096"/>
            <a:ext cx="1076940" cy="11693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0217" name="CS ChemDraw Drawing" r:id="rId8" imgW="1368093" imgH="1485465" progId="ChemDraw.Document.6.0">
                    <p:embed/>
                  </p:oleObj>
                </mc:Choice>
                <mc:Fallback>
                  <p:oleObj name="CS ChemDraw Drawing" r:id="rId8" imgW="1368093" imgH="1485465" progId="ChemDraw.Document.6.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188111" y="4293096"/>
                          <a:ext cx="1076940" cy="116939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" name="TextBox 10"/>
            <p:cNvSpPr txBox="1"/>
            <p:nvPr/>
          </p:nvSpPr>
          <p:spPr>
            <a:xfrm>
              <a:off x="251520" y="3717032"/>
              <a:ext cx="425097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Corona chains are thermoresponsive:</a:t>
              </a:r>
              <a:endParaRPr lang="en-GB" dirty="0"/>
            </a:p>
          </p:txBody>
        </p:sp>
        <p:graphicFrame>
          <p:nvGraphicFramePr>
            <p:cNvPr id="12" name="Object 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59548570"/>
                </p:ext>
              </p:extLst>
            </p:nvPr>
          </p:nvGraphicFramePr>
          <p:xfrm>
            <a:off x="1398640" y="4437112"/>
            <a:ext cx="1866530" cy="10694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0218" name="CS ChemDraw Drawing" r:id="rId10" imgW="2370966" imgH="1359020" progId="ChemDraw.Document.6.0">
                    <p:embed/>
                  </p:oleObj>
                </mc:Choice>
                <mc:Fallback>
                  <p:oleObj name="CS ChemDraw Drawing" r:id="rId10" imgW="2370966" imgH="1359020" progId="ChemDraw.Document.6.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1398640" y="4437112"/>
                          <a:ext cx="1866530" cy="106944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" name="Object 1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70306790"/>
                </p:ext>
              </p:extLst>
            </p:nvPr>
          </p:nvGraphicFramePr>
          <p:xfrm>
            <a:off x="3419872" y="4653136"/>
            <a:ext cx="1706563" cy="7921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0219" name="CS ChemDraw Drawing" r:id="rId12" imgW="2166777" imgH="1006971" progId="ChemDraw.Document.6.0">
                    <p:embed/>
                  </p:oleObj>
                </mc:Choice>
                <mc:Fallback>
                  <p:oleObj name="CS ChemDraw Drawing" r:id="rId12" imgW="2166777" imgH="1006971" progId="ChemDraw.Document.6.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3"/>
                        <a:stretch>
                          <a:fillRect/>
                        </a:stretch>
                      </p:blipFill>
                      <p:spPr>
                        <a:xfrm>
                          <a:off x="3419872" y="4653136"/>
                          <a:ext cx="1706563" cy="79216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84" name="Rectangle 883"/>
            <p:cNvSpPr/>
            <p:nvPr/>
          </p:nvSpPr>
          <p:spPr bwMode="auto">
            <a:xfrm>
              <a:off x="79249" y="3645024"/>
              <a:ext cx="5212831" cy="2376264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Book" pitchFamily="34" charset="0"/>
              </a:endParaRPr>
            </a:p>
          </p:txBody>
        </p:sp>
      </p:grpSp>
      <p:sp>
        <p:nvSpPr>
          <p:cNvPr id="4" name="Rectangle 3"/>
          <p:cNvSpPr/>
          <p:nvPr/>
        </p:nvSpPr>
        <p:spPr bwMode="auto">
          <a:xfrm>
            <a:off x="133973" y="4185084"/>
            <a:ext cx="1224657" cy="1296144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Franklin Gothic Book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905FB9-4446-4DFD-ACDE-BCBB94B2C00B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51314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61156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7" name="Line 4"/>
          <p:cNvSpPr>
            <a:spLocks noChangeShapeType="1"/>
          </p:cNvSpPr>
          <p:nvPr/>
        </p:nvSpPr>
        <p:spPr bwMode="auto">
          <a:xfrm>
            <a:off x="179388" y="692150"/>
            <a:ext cx="8713787" cy="0"/>
          </a:xfrm>
          <a:prstGeom prst="line">
            <a:avLst/>
          </a:prstGeom>
          <a:noFill/>
          <a:ln w="28575">
            <a:solidFill>
              <a:srgbClr val="0066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388" y="116632"/>
            <a:ext cx="79210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0000"/>
                </a:solidFill>
              </a:rPr>
              <a:t>Synthesis of Thermoresponsive Amphiphilic Diblock Copolymers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916008"/>
              </p:ext>
            </p:extLst>
          </p:nvPr>
        </p:nvGraphicFramePr>
        <p:xfrm>
          <a:off x="179388" y="792985"/>
          <a:ext cx="4248472" cy="28520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8112"/>
                <a:gridCol w="1080120"/>
                <a:gridCol w="792088"/>
                <a:gridCol w="1368152"/>
              </a:tblGrid>
              <a:tr h="943129">
                <a:tc>
                  <a:txBody>
                    <a:bodyPr/>
                    <a:lstStyle/>
                    <a:p>
                      <a:pPr algn="ctr"/>
                      <a:r>
                        <a:rPr lang="en-GB" b="1" dirty="0" err="1" smtClean="0">
                          <a:solidFill>
                            <a:srgbClr val="0070C0"/>
                          </a:solidFill>
                        </a:rPr>
                        <a:t>DP</a:t>
                      </a:r>
                      <a:r>
                        <a:rPr lang="en-GB" b="1" baseline="-25000" dirty="0" err="1" smtClean="0">
                          <a:solidFill>
                            <a:srgbClr val="0070C0"/>
                          </a:solidFill>
                        </a:rPr>
                        <a:t>NIPAAm</a:t>
                      </a:r>
                      <a:endParaRPr lang="en-GB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err="1" smtClean="0">
                          <a:solidFill>
                            <a:srgbClr val="FF0000"/>
                          </a:solidFill>
                        </a:rPr>
                        <a:t>DP</a:t>
                      </a:r>
                      <a:r>
                        <a:rPr lang="en-GB" b="1" baseline="-25000" dirty="0" err="1" smtClean="0">
                          <a:solidFill>
                            <a:srgbClr val="FF0000"/>
                          </a:solidFill>
                        </a:rPr>
                        <a:t>nBA</a:t>
                      </a:r>
                      <a:endParaRPr lang="en-GB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rgbClr val="92D050"/>
                          </a:solidFill>
                        </a:rPr>
                        <a:t>DP</a:t>
                      </a:r>
                      <a:r>
                        <a:rPr lang="en-GB" b="1" baseline="-25000" dirty="0" smtClean="0">
                          <a:solidFill>
                            <a:srgbClr val="92D050"/>
                          </a:solidFill>
                        </a:rPr>
                        <a:t>DMA</a:t>
                      </a:r>
                      <a:endParaRPr lang="en-GB" b="1" dirty="0">
                        <a:solidFill>
                          <a:srgbClr val="92D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i="0" dirty="0" smtClean="0"/>
                        <a:t>% hydrophobic</a:t>
                      </a:r>
                      <a:r>
                        <a:rPr lang="en-GB" b="1" i="0" baseline="0" dirty="0" smtClean="0"/>
                        <a:t> in core</a:t>
                      </a:r>
                      <a:endParaRPr lang="en-GB" b="1" i="1" dirty="0"/>
                    </a:p>
                  </a:txBody>
                  <a:tcPr anchor="ctr"/>
                </a:tc>
              </a:tr>
              <a:tr h="381782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rgbClr val="0070C0"/>
                          </a:solidFill>
                        </a:rPr>
                        <a:t>75</a:t>
                      </a:r>
                      <a:endParaRPr lang="en-GB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rgbClr val="FF0000"/>
                          </a:solidFill>
                        </a:rPr>
                        <a:t>40</a:t>
                      </a:r>
                      <a:endParaRPr lang="en-GB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rgbClr val="92D050"/>
                          </a:solidFill>
                        </a:rPr>
                        <a:t>0</a:t>
                      </a:r>
                      <a:endParaRPr lang="en-GB" dirty="0">
                        <a:solidFill>
                          <a:srgbClr val="92D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100%</a:t>
                      </a:r>
                      <a:endParaRPr lang="en-GB" dirty="0"/>
                    </a:p>
                  </a:txBody>
                  <a:tcPr anchor="ctr"/>
                </a:tc>
              </a:tr>
              <a:tr h="381782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rgbClr val="0070C0"/>
                          </a:solidFill>
                        </a:rPr>
                        <a:t>75</a:t>
                      </a:r>
                      <a:endParaRPr lang="en-GB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rgbClr val="FF0000"/>
                          </a:solidFill>
                        </a:rPr>
                        <a:t>36</a:t>
                      </a:r>
                      <a:endParaRPr lang="en-GB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rgbClr val="92D050"/>
                          </a:solidFill>
                        </a:rPr>
                        <a:t>4</a:t>
                      </a:r>
                      <a:endParaRPr lang="en-GB" dirty="0">
                        <a:solidFill>
                          <a:srgbClr val="92D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90%</a:t>
                      </a:r>
                      <a:endParaRPr lang="en-GB" dirty="0"/>
                    </a:p>
                  </a:txBody>
                  <a:tcPr anchor="ctr"/>
                </a:tc>
              </a:tr>
              <a:tr h="381782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rgbClr val="0070C0"/>
                          </a:solidFill>
                        </a:rPr>
                        <a:t>75</a:t>
                      </a:r>
                      <a:endParaRPr lang="en-GB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rgbClr val="FF0000"/>
                          </a:solidFill>
                        </a:rPr>
                        <a:t>32</a:t>
                      </a:r>
                      <a:endParaRPr lang="en-GB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rgbClr val="92D050"/>
                          </a:solidFill>
                        </a:rPr>
                        <a:t>8</a:t>
                      </a:r>
                      <a:endParaRPr lang="en-GB" dirty="0">
                        <a:solidFill>
                          <a:srgbClr val="92D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80%</a:t>
                      </a:r>
                      <a:endParaRPr lang="en-GB" dirty="0"/>
                    </a:p>
                  </a:txBody>
                  <a:tcPr anchor="ctr"/>
                </a:tc>
              </a:tr>
              <a:tr h="381782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rgbClr val="0070C0"/>
                          </a:solidFill>
                        </a:rPr>
                        <a:t>75</a:t>
                      </a:r>
                      <a:endParaRPr lang="en-GB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rgbClr val="FF0000"/>
                          </a:solidFill>
                        </a:rPr>
                        <a:t>28</a:t>
                      </a:r>
                      <a:endParaRPr lang="en-GB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rgbClr val="92D050"/>
                          </a:solidFill>
                        </a:rPr>
                        <a:t>12</a:t>
                      </a:r>
                      <a:endParaRPr lang="en-GB" dirty="0">
                        <a:solidFill>
                          <a:srgbClr val="92D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70%</a:t>
                      </a:r>
                      <a:endParaRPr lang="en-GB" dirty="0"/>
                    </a:p>
                  </a:txBody>
                  <a:tcPr anchor="ctr"/>
                </a:tc>
              </a:tr>
              <a:tr h="381782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rgbClr val="0070C0"/>
                          </a:solidFill>
                        </a:rPr>
                        <a:t>75</a:t>
                      </a:r>
                      <a:endParaRPr lang="en-GB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rgbClr val="FF0000"/>
                          </a:solidFill>
                        </a:rPr>
                        <a:t>20</a:t>
                      </a:r>
                      <a:endParaRPr lang="en-GB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rgbClr val="92D050"/>
                          </a:solidFill>
                        </a:rPr>
                        <a:t>20</a:t>
                      </a:r>
                      <a:endParaRPr lang="en-GB" dirty="0">
                        <a:solidFill>
                          <a:srgbClr val="92D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50%</a:t>
                      </a:r>
                      <a:endParaRPr lang="en-GB" dirty="0"/>
                    </a:p>
                  </a:txBody>
                  <a:tcPr anchor="ctr"/>
                </a:tc>
              </a:tr>
            </a:tbl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1" y="633224"/>
            <a:ext cx="9108279" cy="5466969"/>
            <a:chOff x="1" y="633224"/>
            <a:chExt cx="9108279" cy="5466969"/>
          </a:xfrm>
        </p:grpSpPr>
        <p:graphicFrame>
          <p:nvGraphicFramePr>
            <p:cNvPr id="18" name="Chart 17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166294155"/>
                </p:ext>
              </p:extLst>
            </p:nvPr>
          </p:nvGraphicFramePr>
          <p:xfrm>
            <a:off x="4536281" y="633224"/>
            <a:ext cx="4478164" cy="177548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" name="TextBox 1"/>
            <p:cNvSpPr txBox="1"/>
            <p:nvPr/>
          </p:nvSpPr>
          <p:spPr>
            <a:xfrm>
              <a:off x="5379235" y="930206"/>
              <a:ext cx="10821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 smtClean="0"/>
                <a:t>100% </a:t>
              </a:r>
              <a:r>
                <a:rPr lang="en-GB" sz="1600" dirty="0" err="1" smtClean="0"/>
                <a:t>nBA</a:t>
              </a:r>
              <a:endParaRPr lang="en-GB" sz="1600" dirty="0"/>
            </a:p>
          </p:txBody>
        </p:sp>
        <p:graphicFrame>
          <p:nvGraphicFramePr>
            <p:cNvPr id="10" name="Chart 9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53919084"/>
                </p:ext>
              </p:extLst>
            </p:nvPr>
          </p:nvGraphicFramePr>
          <p:xfrm>
            <a:off x="4560615" y="2204864"/>
            <a:ext cx="4332560" cy="1800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1" name="TextBox 10"/>
            <p:cNvSpPr txBox="1"/>
            <p:nvPr/>
          </p:nvSpPr>
          <p:spPr>
            <a:xfrm>
              <a:off x="5420063" y="2527994"/>
              <a:ext cx="87395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/>
                <a:t>9</a:t>
              </a:r>
              <a:r>
                <a:rPr lang="en-GB" sz="1400" dirty="0" smtClean="0"/>
                <a:t>0% </a:t>
              </a:r>
              <a:r>
                <a:rPr lang="en-GB" sz="1400" dirty="0" err="1" smtClean="0"/>
                <a:t>nBA</a:t>
              </a:r>
              <a:endParaRPr lang="en-GB" sz="1400" dirty="0"/>
            </a:p>
          </p:txBody>
        </p:sp>
        <p:graphicFrame>
          <p:nvGraphicFramePr>
            <p:cNvPr id="15" name="Chart 14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286064551"/>
                </p:ext>
              </p:extLst>
            </p:nvPr>
          </p:nvGraphicFramePr>
          <p:xfrm>
            <a:off x="5652120" y="3573017"/>
            <a:ext cx="3456160" cy="252717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16" name="TextBox 15"/>
            <p:cNvSpPr txBox="1"/>
            <p:nvPr/>
          </p:nvSpPr>
          <p:spPr>
            <a:xfrm>
              <a:off x="6439265" y="4506367"/>
              <a:ext cx="87395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/>
                <a:t>8</a:t>
              </a:r>
              <a:r>
                <a:rPr lang="en-GB" sz="1400" dirty="0" smtClean="0"/>
                <a:t>0% </a:t>
              </a:r>
              <a:r>
                <a:rPr lang="en-GB" sz="1400" dirty="0" err="1" smtClean="0"/>
                <a:t>nBA</a:t>
              </a:r>
              <a:endParaRPr lang="en-GB" sz="1400" dirty="0"/>
            </a:p>
          </p:txBody>
        </p:sp>
        <p:graphicFrame>
          <p:nvGraphicFramePr>
            <p:cNvPr id="19" name="Chart 18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975026909"/>
                </p:ext>
              </p:extLst>
            </p:nvPr>
          </p:nvGraphicFramePr>
          <p:xfrm>
            <a:off x="2868059" y="3645023"/>
            <a:ext cx="3336444" cy="244827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20" name="TextBox 19"/>
            <p:cNvSpPr txBox="1"/>
            <p:nvPr/>
          </p:nvSpPr>
          <p:spPr>
            <a:xfrm>
              <a:off x="3523461" y="4506367"/>
              <a:ext cx="87395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/>
                <a:t>7</a:t>
              </a:r>
              <a:r>
                <a:rPr lang="en-GB" sz="1400" dirty="0" smtClean="0"/>
                <a:t>0% </a:t>
              </a:r>
              <a:r>
                <a:rPr lang="en-GB" sz="1400" dirty="0" err="1" smtClean="0"/>
                <a:t>nBA</a:t>
              </a:r>
              <a:endParaRPr lang="en-GB" sz="1400" dirty="0"/>
            </a:p>
          </p:txBody>
        </p:sp>
        <p:graphicFrame>
          <p:nvGraphicFramePr>
            <p:cNvPr id="21" name="Chart 20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263115942"/>
                </p:ext>
              </p:extLst>
            </p:nvPr>
          </p:nvGraphicFramePr>
          <p:xfrm>
            <a:off x="1" y="3645024"/>
            <a:ext cx="3347864" cy="244827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22" name="TextBox 21"/>
            <p:cNvSpPr txBox="1"/>
            <p:nvPr/>
          </p:nvSpPr>
          <p:spPr>
            <a:xfrm>
              <a:off x="755576" y="4506367"/>
              <a:ext cx="87395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/>
                <a:t>5</a:t>
              </a:r>
              <a:r>
                <a:rPr lang="en-GB" sz="1400" dirty="0" smtClean="0"/>
                <a:t>0% </a:t>
              </a:r>
              <a:r>
                <a:rPr lang="en-GB" sz="1400" dirty="0" err="1" smtClean="0"/>
                <a:t>nBA</a:t>
              </a:r>
              <a:endParaRPr lang="en-GB" sz="1400" dirty="0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881" y="5733256"/>
            <a:ext cx="1905000" cy="457200"/>
          </a:xfrm>
        </p:spPr>
        <p:txBody>
          <a:bodyPr/>
          <a:lstStyle/>
          <a:p>
            <a:pPr>
              <a:defRPr/>
            </a:pPr>
            <a:fld id="{81905FB9-4446-4DFD-ACDE-BCBB94B2C00B}" type="slidenum">
              <a:rPr lang="en-GB" smtClean="0"/>
              <a:pPr>
                <a:defRPr/>
              </a:pPr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37475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3203062"/>
              </p:ext>
            </p:extLst>
          </p:nvPr>
        </p:nvGraphicFramePr>
        <p:xfrm>
          <a:off x="4650668" y="3356992"/>
          <a:ext cx="4601852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61156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7" name="Line 4"/>
          <p:cNvSpPr>
            <a:spLocks noChangeShapeType="1"/>
          </p:cNvSpPr>
          <p:nvPr/>
        </p:nvSpPr>
        <p:spPr bwMode="auto">
          <a:xfrm>
            <a:off x="179388" y="692150"/>
            <a:ext cx="8713787" cy="0"/>
          </a:xfrm>
          <a:prstGeom prst="line">
            <a:avLst/>
          </a:prstGeom>
          <a:noFill/>
          <a:ln w="28575">
            <a:solidFill>
              <a:srgbClr val="0066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388" y="116632"/>
            <a:ext cx="67688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0000"/>
                </a:solidFill>
              </a:rPr>
              <a:t>Cloud </a:t>
            </a:r>
            <a:r>
              <a:rPr lang="en-GB" dirty="0">
                <a:solidFill>
                  <a:srgbClr val="000000"/>
                </a:solidFill>
              </a:rPr>
              <a:t>P</a:t>
            </a:r>
            <a:r>
              <a:rPr lang="en-GB" dirty="0" smtClean="0">
                <a:solidFill>
                  <a:srgbClr val="000000"/>
                </a:solidFill>
              </a:rPr>
              <a:t>oint Trends</a:t>
            </a:r>
          </a:p>
        </p:txBody>
      </p:sp>
      <p:graphicFrame>
        <p:nvGraphicFramePr>
          <p:cNvPr id="323" name="Chart 3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2060470"/>
              </p:ext>
            </p:extLst>
          </p:nvPr>
        </p:nvGraphicFramePr>
        <p:xfrm>
          <a:off x="4427984" y="726058"/>
          <a:ext cx="662473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26" name="Chart 3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7315549"/>
              </p:ext>
            </p:extLst>
          </p:nvPr>
        </p:nvGraphicFramePr>
        <p:xfrm>
          <a:off x="179388" y="692149"/>
          <a:ext cx="5616748" cy="28088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28" name="Chart 32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4900747"/>
              </p:ext>
            </p:extLst>
          </p:nvPr>
        </p:nvGraphicFramePr>
        <p:xfrm>
          <a:off x="251520" y="3212976"/>
          <a:ext cx="4464273" cy="2887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988175" y="5805264"/>
            <a:ext cx="1905000" cy="457200"/>
          </a:xfrm>
        </p:spPr>
        <p:txBody>
          <a:bodyPr/>
          <a:lstStyle/>
          <a:p>
            <a:pPr>
              <a:defRPr/>
            </a:pPr>
            <a:fld id="{81905FB9-4446-4DFD-ACDE-BCBB94B2C00B}" type="slidenum">
              <a:rPr lang="en-GB" smtClean="0"/>
              <a:pPr>
                <a:defRPr/>
              </a:pPr>
              <a:t>15</a:t>
            </a:fld>
            <a:endParaRPr lang="en-GB" dirty="0"/>
          </a:p>
        </p:txBody>
      </p:sp>
      <p:cxnSp>
        <p:nvCxnSpPr>
          <p:cNvPr id="4" name="Straight Arrow Connector 3"/>
          <p:cNvCxnSpPr/>
          <p:nvPr/>
        </p:nvCxnSpPr>
        <p:spPr bwMode="auto">
          <a:xfrm>
            <a:off x="1547664" y="1844824"/>
            <a:ext cx="108012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6" name="TextBox 5"/>
          <p:cNvSpPr txBox="1"/>
          <p:nvPr/>
        </p:nvSpPr>
        <p:spPr>
          <a:xfrm>
            <a:off x="1606598" y="1494656"/>
            <a:ext cx="9622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Hysteresis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8587945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AsOne/>
      </p:bldGraphic>
      <p:bldGraphic spid="328" grpId="0">
        <p:bldAsOne/>
      </p:bldGraphic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61156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7" name="Line 4"/>
          <p:cNvSpPr>
            <a:spLocks noChangeShapeType="1"/>
          </p:cNvSpPr>
          <p:nvPr/>
        </p:nvSpPr>
        <p:spPr bwMode="auto">
          <a:xfrm>
            <a:off x="179388" y="692150"/>
            <a:ext cx="8713787" cy="0"/>
          </a:xfrm>
          <a:prstGeom prst="line">
            <a:avLst/>
          </a:prstGeom>
          <a:noFill/>
          <a:ln w="28575">
            <a:solidFill>
              <a:srgbClr val="0066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388" y="116632"/>
            <a:ext cx="67688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0000"/>
                </a:solidFill>
              </a:rPr>
              <a:t>Cloud </a:t>
            </a:r>
            <a:r>
              <a:rPr lang="en-GB" dirty="0">
                <a:solidFill>
                  <a:srgbClr val="000000"/>
                </a:solidFill>
              </a:rPr>
              <a:t>P</a:t>
            </a:r>
            <a:r>
              <a:rPr lang="en-GB" dirty="0" smtClean="0">
                <a:solidFill>
                  <a:srgbClr val="000000"/>
                </a:solidFill>
              </a:rPr>
              <a:t>oint Trends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2974362" y="835358"/>
            <a:ext cx="1245576" cy="1216154"/>
            <a:chOff x="1691680" y="-712878"/>
            <a:chExt cx="6880308" cy="6766892"/>
          </a:xfrm>
        </p:grpSpPr>
        <p:grpSp>
          <p:nvGrpSpPr>
            <p:cNvPr id="21" name="Group 20"/>
            <p:cNvGrpSpPr/>
            <p:nvPr/>
          </p:nvGrpSpPr>
          <p:grpSpPr>
            <a:xfrm>
              <a:off x="1691680" y="-712878"/>
              <a:ext cx="6582490" cy="6461541"/>
              <a:chOff x="1691680" y="-712878"/>
              <a:chExt cx="6582490" cy="6461541"/>
            </a:xfrm>
          </p:grpSpPr>
          <p:grpSp>
            <p:nvGrpSpPr>
              <p:cNvPr id="218" name="Group 217"/>
              <p:cNvGrpSpPr/>
              <p:nvPr/>
            </p:nvGrpSpPr>
            <p:grpSpPr>
              <a:xfrm>
                <a:off x="1691680" y="2420888"/>
                <a:ext cx="3990651" cy="411681"/>
                <a:chOff x="554182" y="1273321"/>
                <a:chExt cx="3990651" cy="411681"/>
              </a:xfrm>
            </p:grpSpPr>
            <p:sp>
              <p:nvSpPr>
                <p:cNvPr id="264" name="Freeform 263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265" name="Freeform 264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219" name="Group 218"/>
              <p:cNvGrpSpPr/>
              <p:nvPr/>
            </p:nvGrpSpPr>
            <p:grpSpPr>
              <a:xfrm rot="20337087">
                <a:off x="1831613" y="2848725"/>
                <a:ext cx="3990651" cy="411681"/>
                <a:chOff x="554182" y="1273321"/>
                <a:chExt cx="3990651" cy="411681"/>
              </a:xfrm>
            </p:grpSpPr>
            <p:sp>
              <p:nvSpPr>
                <p:cNvPr id="262" name="Freeform 261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263" name="Freeform 262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220" name="Group 219"/>
              <p:cNvGrpSpPr/>
              <p:nvPr/>
            </p:nvGrpSpPr>
            <p:grpSpPr>
              <a:xfrm rot="18641453">
                <a:off x="2150461" y="3342040"/>
                <a:ext cx="3990651" cy="411681"/>
                <a:chOff x="554182" y="1273321"/>
                <a:chExt cx="3990651" cy="411681"/>
              </a:xfrm>
            </p:grpSpPr>
            <p:sp>
              <p:nvSpPr>
                <p:cNvPr id="260" name="Freeform 259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261" name="Freeform 260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221" name="Group 220"/>
              <p:cNvGrpSpPr/>
              <p:nvPr/>
            </p:nvGrpSpPr>
            <p:grpSpPr>
              <a:xfrm rot="15370082">
                <a:off x="3024249" y="3481642"/>
                <a:ext cx="3990651" cy="411681"/>
                <a:chOff x="554182" y="1273321"/>
                <a:chExt cx="3990651" cy="411681"/>
              </a:xfrm>
            </p:grpSpPr>
            <p:sp>
              <p:nvSpPr>
                <p:cNvPr id="258" name="Freeform 257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259" name="Freeform 258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222" name="Group 221"/>
              <p:cNvGrpSpPr/>
              <p:nvPr/>
            </p:nvGrpSpPr>
            <p:grpSpPr>
              <a:xfrm rot="7510344">
                <a:off x="3551090" y="1377756"/>
                <a:ext cx="3990651" cy="411681"/>
                <a:chOff x="554182" y="1273321"/>
                <a:chExt cx="3990651" cy="411681"/>
              </a:xfrm>
            </p:grpSpPr>
            <p:sp>
              <p:nvSpPr>
                <p:cNvPr id="256" name="Freeform 255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257" name="Freeform 256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223" name="Group 222"/>
              <p:cNvGrpSpPr/>
              <p:nvPr/>
            </p:nvGrpSpPr>
            <p:grpSpPr>
              <a:xfrm rot="4103767">
                <a:off x="2458951" y="1348127"/>
                <a:ext cx="3990651" cy="411681"/>
                <a:chOff x="554182" y="1273321"/>
                <a:chExt cx="3990651" cy="411681"/>
              </a:xfrm>
            </p:grpSpPr>
            <p:sp>
              <p:nvSpPr>
                <p:cNvPr id="254" name="Freeform 253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255" name="Freeform 254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224" name="Group 223"/>
              <p:cNvGrpSpPr/>
              <p:nvPr/>
            </p:nvGrpSpPr>
            <p:grpSpPr>
              <a:xfrm rot="1538803">
                <a:off x="1790741" y="1995374"/>
                <a:ext cx="3990651" cy="411681"/>
                <a:chOff x="554182" y="1273321"/>
                <a:chExt cx="3990651" cy="411681"/>
              </a:xfrm>
            </p:grpSpPr>
            <p:sp>
              <p:nvSpPr>
                <p:cNvPr id="252" name="Freeform 251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253" name="Freeform 252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225" name="Group 224"/>
              <p:cNvGrpSpPr/>
              <p:nvPr/>
            </p:nvGrpSpPr>
            <p:grpSpPr>
              <a:xfrm rot="2627532">
                <a:off x="1994793" y="1638754"/>
                <a:ext cx="3990651" cy="411681"/>
                <a:chOff x="554182" y="1273321"/>
                <a:chExt cx="3990651" cy="411681"/>
              </a:xfrm>
            </p:grpSpPr>
            <p:sp>
              <p:nvSpPr>
                <p:cNvPr id="250" name="Freeform 249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251" name="Freeform 250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226" name="Group 225"/>
              <p:cNvGrpSpPr/>
              <p:nvPr/>
            </p:nvGrpSpPr>
            <p:grpSpPr>
              <a:xfrm rot="6435409">
                <a:off x="3229025" y="1076607"/>
                <a:ext cx="3990651" cy="411681"/>
                <a:chOff x="554182" y="1273321"/>
                <a:chExt cx="3990651" cy="411681"/>
              </a:xfrm>
            </p:grpSpPr>
            <p:sp>
              <p:nvSpPr>
                <p:cNvPr id="248" name="Freeform 247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249" name="Freeform 248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227" name="Group 226"/>
              <p:cNvGrpSpPr/>
              <p:nvPr/>
            </p:nvGrpSpPr>
            <p:grpSpPr>
              <a:xfrm rot="10800000">
                <a:off x="4283519" y="2483525"/>
                <a:ext cx="3990651" cy="411681"/>
                <a:chOff x="554182" y="1273321"/>
                <a:chExt cx="3990651" cy="411681"/>
              </a:xfrm>
            </p:grpSpPr>
            <p:sp>
              <p:nvSpPr>
                <p:cNvPr id="246" name="Freeform 245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247" name="Freeform 246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228" name="Group 227"/>
              <p:cNvGrpSpPr/>
              <p:nvPr/>
            </p:nvGrpSpPr>
            <p:grpSpPr>
              <a:xfrm rot="13437211">
                <a:off x="3767733" y="3361398"/>
                <a:ext cx="3990651" cy="411681"/>
                <a:chOff x="554182" y="1273321"/>
                <a:chExt cx="3990651" cy="411681"/>
              </a:xfrm>
            </p:grpSpPr>
            <p:sp>
              <p:nvSpPr>
                <p:cNvPr id="244" name="Freeform 243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245" name="Freeform 244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229" name="Group 228"/>
              <p:cNvGrpSpPr/>
              <p:nvPr/>
            </p:nvGrpSpPr>
            <p:grpSpPr>
              <a:xfrm rot="9156690">
                <a:off x="3934483" y="1781241"/>
                <a:ext cx="3990651" cy="411681"/>
                <a:chOff x="554182" y="1273321"/>
                <a:chExt cx="3990651" cy="411681"/>
              </a:xfrm>
            </p:grpSpPr>
            <p:sp>
              <p:nvSpPr>
                <p:cNvPr id="242" name="Freeform 241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243" name="Freeform 242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230" name="Group 229"/>
              <p:cNvGrpSpPr/>
              <p:nvPr/>
            </p:nvGrpSpPr>
            <p:grpSpPr>
              <a:xfrm rot="12505829">
                <a:off x="4098630" y="2964563"/>
                <a:ext cx="3990651" cy="411681"/>
                <a:chOff x="554182" y="1273321"/>
                <a:chExt cx="3990651" cy="411681"/>
              </a:xfrm>
            </p:grpSpPr>
            <p:sp>
              <p:nvSpPr>
                <p:cNvPr id="240" name="Freeform 239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241" name="Freeform 240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231" name="Group 230"/>
              <p:cNvGrpSpPr/>
              <p:nvPr/>
            </p:nvGrpSpPr>
            <p:grpSpPr>
              <a:xfrm rot="17343379">
                <a:off x="2522730" y="3547497"/>
                <a:ext cx="3990651" cy="411681"/>
                <a:chOff x="554182" y="1273321"/>
                <a:chExt cx="3990651" cy="411681"/>
              </a:xfrm>
            </p:grpSpPr>
            <p:sp>
              <p:nvSpPr>
                <p:cNvPr id="238" name="Freeform 237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239" name="Freeform 238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232" name="Group 231"/>
              <p:cNvGrpSpPr/>
              <p:nvPr/>
            </p:nvGrpSpPr>
            <p:grpSpPr>
              <a:xfrm rot="14964041">
                <a:off x="3454115" y="3465691"/>
                <a:ext cx="3990651" cy="411681"/>
                <a:chOff x="554182" y="1273321"/>
                <a:chExt cx="3990651" cy="411681"/>
              </a:xfrm>
            </p:grpSpPr>
            <p:sp>
              <p:nvSpPr>
                <p:cNvPr id="236" name="Freeform 235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237" name="Freeform 236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233" name="Group 232"/>
              <p:cNvGrpSpPr/>
              <p:nvPr/>
            </p:nvGrpSpPr>
            <p:grpSpPr>
              <a:xfrm rot="5400000">
                <a:off x="2854546" y="1081160"/>
                <a:ext cx="3990651" cy="411681"/>
                <a:chOff x="554182" y="1273321"/>
                <a:chExt cx="3990651" cy="411681"/>
              </a:xfrm>
            </p:grpSpPr>
            <p:sp>
              <p:nvSpPr>
                <p:cNvPr id="234" name="Freeform 233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235" name="Freeform 234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</p:grpSp>
        <p:grpSp>
          <p:nvGrpSpPr>
            <p:cNvPr id="22" name="Group 21"/>
            <p:cNvGrpSpPr/>
            <p:nvPr/>
          </p:nvGrpSpPr>
          <p:grpSpPr>
            <a:xfrm rot="644225">
              <a:off x="1844080" y="-560478"/>
              <a:ext cx="6582490" cy="6461541"/>
              <a:chOff x="1691680" y="-712878"/>
              <a:chExt cx="6582490" cy="6461541"/>
            </a:xfrm>
          </p:grpSpPr>
          <p:grpSp>
            <p:nvGrpSpPr>
              <p:cNvPr id="170" name="Group 169"/>
              <p:cNvGrpSpPr/>
              <p:nvPr/>
            </p:nvGrpSpPr>
            <p:grpSpPr>
              <a:xfrm>
                <a:off x="1691680" y="2420888"/>
                <a:ext cx="3990651" cy="411681"/>
                <a:chOff x="554182" y="1273321"/>
                <a:chExt cx="3990651" cy="411681"/>
              </a:xfrm>
            </p:grpSpPr>
            <p:sp>
              <p:nvSpPr>
                <p:cNvPr id="216" name="Freeform 215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217" name="Freeform 216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171" name="Group 170"/>
              <p:cNvGrpSpPr/>
              <p:nvPr/>
            </p:nvGrpSpPr>
            <p:grpSpPr>
              <a:xfrm rot="20337087">
                <a:off x="1831613" y="2848725"/>
                <a:ext cx="3990651" cy="411681"/>
                <a:chOff x="554182" y="1273321"/>
                <a:chExt cx="3990651" cy="411681"/>
              </a:xfrm>
            </p:grpSpPr>
            <p:sp>
              <p:nvSpPr>
                <p:cNvPr id="214" name="Freeform 213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215" name="Freeform 214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172" name="Group 171"/>
              <p:cNvGrpSpPr/>
              <p:nvPr/>
            </p:nvGrpSpPr>
            <p:grpSpPr>
              <a:xfrm rot="18641453">
                <a:off x="2150461" y="3342040"/>
                <a:ext cx="3990651" cy="411681"/>
                <a:chOff x="554182" y="1273321"/>
                <a:chExt cx="3990651" cy="411681"/>
              </a:xfrm>
            </p:grpSpPr>
            <p:sp>
              <p:nvSpPr>
                <p:cNvPr id="212" name="Freeform 211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213" name="Freeform 212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173" name="Group 172"/>
              <p:cNvGrpSpPr/>
              <p:nvPr/>
            </p:nvGrpSpPr>
            <p:grpSpPr>
              <a:xfrm rot="15370082">
                <a:off x="3024249" y="3481642"/>
                <a:ext cx="3990651" cy="411681"/>
                <a:chOff x="554182" y="1273321"/>
                <a:chExt cx="3990651" cy="411681"/>
              </a:xfrm>
            </p:grpSpPr>
            <p:sp>
              <p:nvSpPr>
                <p:cNvPr id="210" name="Freeform 209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211" name="Freeform 210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174" name="Group 173"/>
              <p:cNvGrpSpPr/>
              <p:nvPr/>
            </p:nvGrpSpPr>
            <p:grpSpPr>
              <a:xfrm rot="7510344">
                <a:off x="3551090" y="1377756"/>
                <a:ext cx="3990651" cy="411681"/>
                <a:chOff x="554182" y="1273321"/>
                <a:chExt cx="3990651" cy="411681"/>
              </a:xfrm>
            </p:grpSpPr>
            <p:sp>
              <p:nvSpPr>
                <p:cNvPr id="208" name="Freeform 207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209" name="Freeform 208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175" name="Group 174"/>
              <p:cNvGrpSpPr/>
              <p:nvPr/>
            </p:nvGrpSpPr>
            <p:grpSpPr>
              <a:xfrm rot="4103767">
                <a:off x="2458951" y="1348127"/>
                <a:ext cx="3990651" cy="411681"/>
                <a:chOff x="554182" y="1273321"/>
                <a:chExt cx="3990651" cy="411681"/>
              </a:xfrm>
            </p:grpSpPr>
            <p:sp>
              <p:nvSpPr>
                <p:cNvPr id="206" name="Freeform 205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207" name="Freeform 206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176" name="Group 175"/>
              <p:cNvGrpSpPr/>
              <p:nvPr/>
            </p:nvGrpSpPr>
            <p:grpSpPr>
              <a:xfrm rot="1538803">
                <a:off x="1790741" y="1995374"/>
                <a:ext cx="3990651" cy="411681"/>
                <a:chOff x="554182" y="1273321"/>
                <a:chExt cx="3990651" cy="411681"/>
              </a:xfrm>
            </p:grpSpPr>
            <p:sp>
              <p:nvSpPr>
                <p:cNvPr id="204" name="Freeform 203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205" name="Freeform 204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177" name="Group 176"/>
              <p:cNvGrpSpPr/>
              <p:nvPr/>
            </p:nvGrpSpPr>
            <p:grpSpPr>
              <a:xfrm rot="2627532">
                <a:off x="1994793" y="1638754"/>
                <a:ext cx="3990651" cy="411681"/>
                <a:chOff x="554182" y="1273321"/>
                <a:chExt cx="3990651" cy="411681"/>
              </a:xfrm>
            </p:grpSpPr>
            <p:sp>
              <p:nvSpPr>
                <p:cNvPr id="202" name="Freeform 201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203" name="Freeform 202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178" name="Group 177"/>
              <p:cNvGrpSpPr/>
              <p:nvPr/>
            </p:nvGrpSpPr>
            <p:grpSpPr>
              <a:xfrm rot="6435409">
                <a:off x="3229025" y="1076607"/>
                <a:ext cx="3990651" cy="411681"/>
                <a:chOff x="554182" y="1273321"/>
                <a:chExt cx="3990651" cy="411681"/>
              </a:xfrm>
            </p:grpSpPr>
            <p:sp>
              <p:nvSpPr>
                <p:cNvPr id="200" name="Freeform 199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201" name="Freeform 200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179" name="Group 178"/>
              <p:cNvGrpSpPr/>
              <p:nvPr/>
            </p:nvGrpSpPr>
            <p:grpSpPr>
              <a:xfrm rot="10800000">
                <a:off x="4283519" y="2483525"/>
                <a:ext cx="3990651" cy="411681"/>
                <a:chOff x="554182" y="1273321"/>
                <a:chExt cx="3990651" cy="411681"/>
              </a:xfrm>
            </p:grpSpPr>
            <p:sp>
              <p:nvSpPr>
                <p:cNvPr id="198" name="Freeform 197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99" name="Freeform 198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180" name="Group 179"/>
              <p:cNvGrpSpPr/>
              <p:nvPr/>
            </p:nvGrpSpPr>
            <p:grpSpPr>
              <a:xfrm rot="13437211">
                <a:off x="3767733" y="3361398"/>
                <a:ext cx="3990651" cy="411681"/>
                <a:chOff x="554182" y="1273321"/>
                <a:chExt cx="3990651" cy="411681"/>
              </a:xfrm>
            </p:grpSpPr>
            <p:sp>
              <p:nvSpPr>
                <p:cNvPr id="196" name="Freeform 195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97" name="Freeform 196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181" name="Group 180"/>
              <p:cNvGrpSpPr/>
              <p:nvPr/>
            </p:nvGrpSpPr>
            <p:grpSpPr>
              <a:xfrm rot="9156690">
                <a:off x="3934483" y="1781241"/>
                <a:ext cx="3990651" cy="411681"/>
                <a:chOff x="554182" y="1273321"/>
                <a:chExt cx="3990651" cy="411681"/>
              </a:xfrm>
            </p:grpSpPr>
            <p:sp>
              <p:nvSpPr>
                <p:cNvPr id="194" name="Freeform 193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95" name="Freeform 194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182" name="Group 181"/>
              <p:cNvGrpSpPr/>
              <p:nvPr/>
            </p:nvGrpSpPr>
            <p:grpSpPr>
              <a:xfrm rot="12505829">
                <a:off x="4098630" y="2964563"/>
                <a:ext cx="3990651" cy="411681"/>
                <a:chOff x="554182" y="1273321"/>
                <a:chExt cx="3990651" cy="411681"/>
              </a:xfrm>
            </p:grpSpPr>
            <p:sp>
              <p:nvSpPr>
                <p:cNvPr id="192" name="Freeform 191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93" name="Freeform 192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183" name="Group 182"/>
              <p:cNvGrpSpPr/>
              <p:nvPr/>
            </p:nvGrpSpPr>
            <p:grpSpPr>
              <a:xfrm rot="17343379">
                <a:off x="2522730" y="3547497"/>
                <a:ext cx="3990651" cy="411681"/>
                <a:chOff x="554182" y="1273321"/>
                <a:chExt cx="3990651" cy="411681"/>
              </a:xfrm>
            </p:grpSpPr>
            <p:sp>
              <p:nvSpPr>
                <p:cNvPr id="190" name="Freeform 189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91" name="Freeform 190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184" name="Group 183"/>
              <p:cNvGrpSpPr/>
              <p:nvPr/>
            </p:nvGrpSpPr>
            <p:grpSpPr>
              <a:xfrm rot="14964041">
                <a:off x="3454115" y="3465691"/>
                <a:ext cx="3990651" cy="411681"/>
                <a:chOff x="554182" y="1273321"/>
                <a:chExt cx="3990651" cy="411681"/>
              </a:xfrm>
            </p:grpSpPr>
            <p:sp>
              <p:nvSpPr>
                <p:cNvPr id="188" name="Freeform 187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89" name="Freeform 188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185" name="Group 184"/>
              <p:cNvGrpSpPr/>
              <p:nvPr/>
            </p:nvGrpSpPr>
            <p:grpSpPr>
              <a:xfrm rot="5400000">
                <a:off x="2854546" y="1081160"/>
                <a:ext cx="3990651" cy="411681"/>
                <a:chOff x="554182" y="1273321"/>
                <a:chExt cx="3990651" cy="411681"/>
              </a:xfrm>
            </p:grpSpPr>
            <p:sp>
              <p:nvSpPr>
                <p:cNvPr id="186" name="Freeform 185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87" name="Freeform 186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</p:grpSp>
        <p:grpSp>
          <p:nvGrpSpPr>
            <p:cNvPr id="23" name="Group 22"/>
            <p:cNvGrpSpPr/>
            <p:nvPr/>
          </p:nvGrpSpPr>
          <p:grpSpPr>
            <a:xfrm rot="555059">
              <a:off x="1711842" y="-485610"/>
              <a:ext cx="6582490" cy="6461541"/>
              <a:chOff x="1691680" y="-712878"/>
              <a:chExt cx="6582490" cy="6461541"/>
            </a:xfrm>
          </p:grpSpPr>
          <p:grpSp>
            <p:nvGrpSpPr>
              <p:cNvPr id="122" name="Group 121"/>
              <p:cNvGrpSpPr/>
              <p:nvPr/>
            </p:nvGrpSpPr>
            <p:grpSpPr>
              <a:xfrm>
                <a:off x="1691680" y="2420888"/>
                <a:ext cx="3990651" cy="411681"/>
                <a:chOff x="554182" y="1273321"/>
                <a:chExt cx="3990651" cy="411681"/>
              </a:xfrm>
            </p:grpSpPr>
            <p:sp>
              <p:nvSpPr>
                <p:cNvPr id="168" name="Freeform 167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69" name="Freeform 168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123" name="Group 122"/>
              <p:cNvGrpSpPr/>
              <p:nvPr/>
            </p:nvGrpSpPr>
            <p:grpSpPr>
              <a:xfrm rot="20337087">
                <a:off x="1831613" y="2848725"/>
                <a:ext cx="3990651" cy="411681"/>
                <a:chOff x="554182" y="1273321"/>
                <a:chExt cx="3990651" cy="411681"/>
              </a:xfrm>
            </p:grpSpPr>
            <p:sp>
              <p:nvSpPr>
                <p:cNvPr id="166" name="Freeform 165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67" name="Freeform 166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124" name="Group 123"/>
              <p:cNvGrpSpPr/>
              <p:nvPr/>
            </p:nvGrpSpPr>
            <p:grpSpPr>
              <a:xfrm rot="18641453">
                <a:off x="2150461" y="3342040"/>
                <a:ext cx="3990651" cy="411681"/>
                <a:chOff x="554182" y="1273321"/>
                <a:chExt cx="3990651" cy="411681"/>
              </a:xfrm>
            </p:grpSpPr>
            <p:sp>
              <p:nvSpPr>
                <p:cNvPr id="164" name="Freeform 163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65" name="Freeform 164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125" name="Group 124"/>
              <p:cNvGrpSpPr/>
              <p:nvPr/>
            </p:nvGrpSpPr>
            <p:grpSpPr>
              <a:xfrm rot="15370082">
                <a:off x="3024249" y="3481642"/>
                <a:ext cx="3990651" cy="411681"/>
                <a:chOff x="554182" y="1273321"/>
                <a:chExt cx="3990651" cy="411681"/>
              </a:xfrm>
            </p:grpSpPr>
            <p:sp>
              <p:nvSpPr>
                <p:cNvPr id="162" name="Freeform 161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63" name="Freeform 162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126" name="Group 125"/>
              <p:cNvGrpSpPr/>
              <p:nvPr/>
            </p:nvGrpSpPr>
            <p:grpSpPr>
              <a:xfrm rot="7510344">
                <a:off x="3551090" y="1377756"/>
                <a:ext cx="3990651" cy="411681"/>
                <a:chOff x="554182" y="1273321"/>
                <a:chExt cx="3990651" cy="411681"/>
              </a:xfrm>
            </p:grpSpPr>
            <p:sp>
              <p:nvSpPr>
                <p:cNvPr id="160" name="Freeform 159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61" name="Freeform 160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127" name="Group 126"/>
              <p:cNvGrpSpPr/>
              <p:nvPr/>
            </p:nvGrpSpPr>
            <p:grpSpPr>
              <a:xfrm rot="4103767">
                <a:off x="2458951" y="1348127"/>
                <a:ext cx="3990651" cy="411681"/>
                <a:chOff x="554182" y="1273321"/>
                <a:chExt cx="3990651" cy="411681"/>
              </a:xfrm>
            </p:grpSpPr>
            <p:sp>
              <p:nvSpPr>
                <p:cNvPr id="158" name="Freeform 157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59" name="Freeform 158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128" name="Group 127"/>
              <p:cNvGrpSpPr/>
              <p:nvPr/>
            </p:nvGrpSpPr>
            <p:grpSpPr>
              <a:xfrm rot="1538803">
                <a:off x="1790741" y="1995374"/>
                <a:ext cx="3990651" cy="411681"/>
                <a:chOff x="554182" y="1273321"/>
                <a:chExt cx="3990651" cy="411681"/>
              </a:xfrm>
            </p:grpSpPr>
            <p:sp>
              <p:nvSpPr>
                <p:cNvPr id="156" name="Freeform 155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57" name="Freeform 156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129" name="Group 128"/>
              <p:cNvGrpSpPr/>
              <p:nvPr/>
            </p:nvGrpSpPr>
            <p:grpSpPr>
              <a:xfrm rot="2627532">
                <a:off x="1994793" y="1638754"/>
                <a:ext cx="3990651" cy="411681"/>
                <a:chOff x="554182" y="1273321"/>
                <a:chExt cx="3990651" cy="411681"/>
              </a:xfrm>
            </p:grpSpPr>
            <p:sp>
              <p:nvSpPr>
                <p:cNvPr id="154" name="Freeform 153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55" name="Freeform 154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130" name="Group 129"/>
              <p:cNvGrpSpPr/>
              <p:nvPr/>
            </p:nvGrpSpPr>
            <p:grpSpPr>
              <a:xfrm rot="6435409">
                <a:off x="3229025" y="1076607"/>
                <a:ext cx="3990651" cy="411681"/>
                <a:chOff x="554182" y="1273321"/>
                <a:chExt cx="3990651" cy="411681"/>
              </a:xfrm>
            </p:grpSpPr>
            <p:sp>
              <p:nvSpPr>
                <p:cNvPr id="152" name="Freeform 151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53" name="Freeform 152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131" name="Group 130"/>
              <p:cNvGrpSpPr/>
              <p:nvPr/>
            </p:nvGrpSpPr>
            <p:grpSpPr>
              <a:xfrm rot="10800000">
                <a:off x="4283519" y="2483525"/>
                <a:ext cx="3990651" cy="411681"/>
                <a:chOff x="554182" y="1273321"/>
                <a:chExt cx="3990651" cy="411681"/>
              </a:xfrm>
            </p:grpSpPr>
            <p:sp>
              <p:nvSpPr>
                <p:cNvPr id="150" name="Freeform 149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51" name="Freeform 150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132" name="Group 131"/>
              <p:cNvGrpSpPr/>
              <p:nvPr/>
            </p:nvGrpSpPr>
            <p:grpSpPr>
              <a:xfrm rot="13437211">
                <a:off x="3767733" y="3361398"/>
                <a:ext cx="3990651" cy="411681"/>
                <a:chOff x="554182" y="1273321"/>
                <a:chExt cx="3990651" cy="411681"/>
              </a:xfrm>
            </p:grpSpPr>
            <p:sp>
              <p:nvSpPr>
                <p:cNvPr id="148" name="Freeform 147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49" name="Freeform 148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133" name="Group 132"/>
              <p:cNvGrpSpPr/>
              <p:nvPr/>
            </p:nvGrpSpPr>
            <p:grpSpPr>
              <a:xfrm rot="9156690">
                <a:off x="3934483" y="1781241"/>
                <a:ext cx="3990651" cy="411681"/>
                <a:chOff x="554182" y="1273321"/>
                <a:chExt cx="3990651" cy="411681"/>
              </a:xfrm>
            </p:grpSpPr>
            <p:sp>
              <p:nvSpPr>
                <p:cNvPr id="146" name="Freeform 145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47" name="Freeform 146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134" name="Group 133"/>
              <p:cNvGrpSpPr/>
              <p:nvPr/>
            </p:nvGrpSpPr>
            <p:grpSpPr>
              <a:xfrm rot="12505829">
                <a:off x="4098630" y="2964563"/>
                <a:ext cx="3990651" cy="411681"/>
                <a:chOff x="554182" y="1273321"/>
                <a:chExt cx="3990651" cy="411681"/>
              </a:xfrm>
            </p:grpSpPr>
            <p:sp>
              <p:nvSpPr>
                <p:cNvPr id="144" name="Freeform 143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45" name="Freeform 144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135" name="Group 134"/>
              <p:cNvGrpSpPr/>
              <p:nvPr/>
            </p:nvGrpSpPr>
            <p:grpSpPr>
              <a:xfrm rot="17343379">
                <a:off x="2522730" y="3547497"/>
                <a:ext cx="3990651" cy="411681"/>
                <a:chOff x="554182" y="1273321"/>
                <a:chExt cx="3990651" cy="411681"/>
              </a:xfrm>
            </p:grpSpPr>
            <p:sp>
              <p:nvSpPr>
                <p:cNvPr id="142" name="Freeform 141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43" name="Freeform 142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136" name="Group 135"/>
              <p:cNvGrpSpPr/>
              <p:nvPr/>
            </p:nvGrpSpPr>
            <p:grpSpPr>
              <a:xfrm rot="14964041">
                <a:off x="3454115" y="3465691"/>
                <a:ext cx="3990651" cy="411681"/>
                <a:chOff x="554182" y="1273321"/>
                <a:chExt cx="3990651" cy="411681"/>
              </a:xfrm>
            </p:grpSpPr>
            <p:sp>
              <p:nvSpPr>
                <p:cNvPr id="140" name="Freeform 139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41" name="Freeform 140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137" name="Group 136"/>
              <p:cNvGrpSpPr/>
              <p:nvPr/>
            </p:nvGrpSpPr>
            <p:grpSpPr>
              <a:xfrm rot="5400000">
                <a:off x="2854546" y="1081160"/>
                <a:ext cx="3990651" cy="411681"/>
                <a:chOff x="554182" y="1273321"/>
                <a:chExt cx="3990651" cy="411681"/>
              </a:xfrm>
            </p:grpSpPr>
            <p:sp>
              <p:nvSpPr>
                <p:cNvPr id="138" name="Freeform 137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39" name="Freeform 138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</p:grpSp>
        <p:grpSp>
          <p:nvGrpSpPr>
            <p:cNvPr id="24" name="Group 23"/>
            <p:cNvGrpSpPr/>
            <p:nvPr/>
          </p:nvGrpSpPr>
          <p:grpSpPr>
            <a:xfrm>
              <a:off x="1868424" y="-492605"/>
              <a:ext cx="6582490" cy="6461541"/>
              <a:chOff x="1691680" y="-712878"/>
              <a:chExt cx="6582490" cy="6461541"/>
            </a:xfrm>
          </p:grpSpPr>
          <p:grpSp>
            <p:nvGrpSpPr>
              <p:cNvPr id="74" name="Group 73"/>
              <p:cNvGrpSpPr/>
              <p:nvPr/>
            </p:nvGrpSpPr>
            <p:grpSpPr>
              <a:xfrm>
                <a:off x="1691680" y="2420888"/>
                <a:ext cx="3990651" cy="411681"/>
                <a:chOff x="554182" y="1273321"/>
                <a:chExt cx="3990651" cy="411681"/>
              </a:xfrm>
            </p:grpSpPr>
            <p:sp>
              <p:nvSpPr>
                <p:cNvPr id="120" name="Freeform 119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21" name="Freeform 120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75" name="Group 74"/>
              <p:cNvGrpSpPr/>
              <p:nvPr/>
            </p:nvGrpSpPr>
            <p:grpSpPr>
              <a:xfrm rot="20337087">
                <a:off x="1831613" y="2848725"/>
                <a:ext cx="3990651" cy="411681"/>
                <a:chOff x="554182" y="1273321"/>
                <a:chExt cx="3990651" cy="411681"/>
              </a:xfrm>
            </p:grpSpPr>
            <p:sp>
              <p:nvSpPr>
                <p:cNvPr id="118" name="Freeform 117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19" name="Freeform 118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76" name="Group 75"/>
              <p:cNvGrpSpPr/>
              <p:nvPr/>
            </p:nvGrpSpPr>
            <p:grpSpPr>
              <a:xfrm rot="18641453">
                <a:off x="2150461" y="3342040"/>
                <a:ext cx="3990651" cy="411681"/>
                <a:chOff x="554182" y="1273321"/>
                <a:chExt cx="3990651" cy="411681"/>
              </a:xfrm>
            </p:grpSpPr>
            <p:sp>
              <p:nvSpPr>
                <p:cNvPr id="116" name="Freeform 115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17" name="Freeform 116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77" name="Group 76"/>
              <p:cNvGrpSpPr/>
              <p:nvPr/>
            </p:nvGrpSpPr>
            <p:grpSpPr>
              <a:xfrm rot="15370082">
                <a:off x="3024249" y="3481642"/>
                <a:ext cx="3990651" cy="411681"/>
                <a:chOff x="554182" y="1273321"/>
                <a:chExt cx="3990651" cy="411681"/>
              </a:xfrm>
            </p:grpSpPr>
            <p:sp>
              <p:nvSpPr>
                <p:cNvPr id="114" name="Freeform 113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15" name="Freeform 114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78" name="Group 77"/>
              <p:cNvGrpSpPr/>
              <p:nvPr/>
            </p:nvGrpSpPr>
            <p:grpSpPr>
              <a:xfrm rot="7510344">
                <a:off x="3551090" y="1377756"/>
                <a:ext cx="3990651" cy="411681"/>
                <a:chOff x="554182" y="1273321"/>
                <a:chExt cx="3990651" cy="411681"/>
              </a:xfrm>
            </p:grpSpPr>
            <p:sp>
              <p:nvSpPr>
                <p:cNvPr id="112" name="Freeform 111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13" name="Freeform 112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79" name="Group 78"/>
              <p:cNvGrpSpPr/>
              <p:nvPr/>
            </p:nvGrpSpPr>
            <p:grpSpPr>
              <a:xfrm rot="4103767">
                <a:off x="2458951" y="1348127"/>
                <a:ext cx="3990651" cy="411681"/>
                <a:chOff x="554182" y="1273321"/>
                <a:chExt cx="3990651" cy="411681"/>
              </a:xfrm>
            </p:grpSpPr>
            <p:sp>
              <p:nvSpPr>
                <p:cNvPr id="110" name="Freeform 109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11" name="Freeform 110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80" name="Group 79"/>
              <p:cNvGrpSpPr/>
              <p:nvPr/>
            </p:nvGrpSpPr>
            <p:grpSpPr>
              <a:xfrm rot="1538803">
                <a:off x="1790741" y="1995374"/>
                <a:ext cx="3990651" cy="411681"/>
                <a:chOff x="554182" y="1273321"/>
                <a:chExt cx="3990651" cy="411681"/>
              </a:xfrm>
            </p:grpSpPr>
            <p:sp>
              <p:nvSpPr>
                <p:cNvPr id="108" name="Freeform 107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09" name="Freeform 108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81" name="Group 80"/>
              <p:cNvGrpSpPr/>
              <p:nvPr/>
            </p:nvGrpSpPr>
            <p:grpSpPr>
              <a:xfrm rot="2627532">
                <a:off x="1994793" y="1638754"/>
                <a:ext cx="3990651" cy="411681"/>
                <a:chOff x="554182" y="1273321"/>
                <a:chExt cx="3990651" cy="411681"/>
              </a:xfrm>
            </p:grpSpPr>
            <p:sp>
              <p:nvSpPr>
                <p:cNvPr id="106" name="Freeform 105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07" name="Freeform 106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82" name="Group 81"/>
              <p:cNvGrpSpPr/>
              <p:nvPr/>
            </p:nvGrpSpPr>
            <p:grpSpPr>
              <a:xfrm rot="6435409">
                <a:off x="3229025" y="1076607"/>
                <a:ext cx="3990651" cy="411681"/>
                <a:chOff x="554182" y="1273321"/>
                <a:chExt cx="3990651" cy="411681"/>
              </a:xfrm>
            </p:grpSpPr>
            <p:sp>
              <p:nvSpPr>
                <p:cNvPr id="104" name="Freeform 103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05" name="Freeform 104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83" name="Group 82"/>
              <p:cNvGrpSpPr/>
              <p:nvPr/>
            </p:nvGrpSpPr>
            <p:grpSpPr>
              <a:xfrm rot="10800000">
                <a:off x="4283519" y="2483525"/>
                <a:ext cx="3990651" cy="411681"/>
                <a:chOff x="554182" y="1273321"/>
                <a:chExt cx="3990651" cy="411681"/>
              </a:xfrm>
            </p:grpSpPr>
            <p:sp>
              <p:nvSpPr>
                <p:cNvPr id="102" name="Freeform 101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03" name="Freeform 102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84" name="Group 83"/>
              <p:cNvGrpSpPr/>
              <p:nvPr/>
            </p:nvGrpSpPr>
            <p:grpSpPr>
              <a:xfrm rot="13437211">
                <a:off x="3767733" y="3361398"/>
                <a:ext cx="3990651" cy="411681"/>
                <a:chOff x="554182" y="1273321"/>
                <a:chExt cx="3990651" cy="411681"/>
              </a:xfrm>
            </p:grpSpPr>
            <p:sp>
              <p:nvSpPr>
                <p:cNvPr id="100" name="Freeform 99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01" name="Freeform 100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85" name="Group 84"/>
              <p:cNvGrpSpPr/>
              <p:nvPr/>
            </p:nvGrpSpPr>
            <p:grpSpPr>
              <a:xfrm rot="9156690">
                <a:off x="3934483" y="1781241"/>
                <a:ext cx="3990651" cy="411681"/>
                <a:chOff x="554182" y="1273321"/>
                <a:chExt cx="3990651" cy="411681"/>
              </a:xfrm>
            </p:grpSpPr>
            <p:sp>
              <p:nvSpPr>
                <p:cNvPr id="98" name="Freeform 97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99" name="Freeform 98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86" name="Group 85"/>
              <p:cNvGrpSpPr/>
              <p:nvPr/>
            </p:nvGrpSpPr>
            <p:grpSpPr>
              <a:xfrm rot="12505829">
                <a:off x="4098630" y="2964563"/>
                <a:ext cx="3990651" cy="411681"/>
                <a:chOff x="554182" y="1273321"/>
                <a:chExt cx="3990651" cy="411681"/>
              </a:xfrm>
            </p:grpSpPr>
            <p:sp>
              <p:nvSpPr>
                <p:cNvPr id="96" name="Freeform 95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97" name="Freeform 96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87" name="Group 86"/>
              <p:cNvGrpSpPr/>
              <p:nvPr/>
            </p:nvGrpSpPr>
            <p:grpSpPr>
              <a:xfrm rot="17343379">
                <a:off x="2522730" y="3547497"/>
                <a:ext cx="3990651" cy="411681"/>
                <a:chOff x="554182" y="1273321"/>
                <a:chExt cx="3990651" cy="411681"/>
              </a:xfrm>
            </p:grpSpPr>
            <p:sp>
              <p:nvSpPr>
                <p:cNvPr id="94" name="Freeform 93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95" name="Freeform 94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88" name="Group 87"/>
              <p:cNvGrpSpPr/>
              <p:nvPr/>
            </p:nvGrpSpPr>
            <p:grpSpPr>
              <a:xfrm rot="14964041">
                <a:off x="3454115" y="3465691"/>
                <a:ext cx="3990651" cy="411681"/>
                <a:chOff x="554182" y="1273321"/>
                <a:chExt cx="3990651" cy="411681"/>
              </a:xfrm>
            </p:grpSpPr>
            <p:sp>
              <p:nvSpPr>
                <p:cNvPr id="92" name="Freeform 91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93" name="Freeform 92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89" name="Group 88"/>
              <p:cNvGrpSpPr/>
              <p:nvPr/>
            </p:nvGrpSpPr>
            <p:grpSpPr>
              <a:xfrm rot="5400000">
                <a:off x="2854546" y="1081160"/>
                <a:ext cx="3990651" cy="411681"/>
                <a:chOff x="554182" y="1273321"/>
                <a:chExt cx="3990651" cy="411681"/>
              </a:xfrm>
            </p:grpSpPr>
            <p:sp>
              <p:nvSpPr>
                <p:cNvPr id="90" name="Freeform 89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91" name="Freeform 90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</p:grpSp>
        <p:grpSp>
          <p:nvGrpSpPr>
            <p:cNvPr id="25" name="Group 24"/>
            <p:cNvGrpSpPr/>
            <p:nvPr/>
          </p:nvGrpSpPr>
          <p:grpSpPr>
            <a:xfrm>
              <a:off x="1989498" y="-407527"/>
              <a:ext cx="6582490" cy="6461541"/>
              <a:chOff x="1691680" y="-712878"/>
              <a:chExt cx="6582490" cy="6461541"/>
            </a:xfrm>
          </p:grpSpPr>
          <p:grpSp>
            <p:nvGrpSpPr>
              <p:cNvPr id="26" name="Group 25"/>
              <p:cNvGrpSpPr/>
              <p:nvPr/>
            </p:nvGrpSpPr>
            <p:grpSpPr>
              <a:xfrm>
                <a:off x="1691680" y="2420888"/>
                <a:ext cx="3990651" cy="411681"/>
                <a:chOff x="554182" y="1273321"/>
                <a:chExt cx="3990651" cy="411681"/>
              </a:xfrm>
            </p:grpSpPr>
            <p:sp>
              <p:nvSpPr>
                <p:cNvPr id="72" name="Freeform 71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73" name="Freeform 72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27" name="Group 26"/>
              <p:cNvGrpSpPr/>
              <p:nvPr/>
            </p:nvGrpSpPr>
            <p:grpSpPr>
              <a:xfrm rot="20337087">
                <a:off x="1831613" y="2848725"/>
                <a:ext cx="3990651" cy="411681"/>
                <a:chOff x="554182" y="1273321"/>
                <a:chExt cx="3990651" cy="411681"/>
              </a:xfrm>
            </p:grpSpPr>
            <p:sp>
              <p:nvSpPr>
                <p:cNvPr id="70" name="Freeform 69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71" name="Freeform 70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28" name="Group 27"/>
              <p:cNvGrpSpPr/>
              <p:nvPr/>
            </p:nvGrpSpPr>
            <p:grpSpPr>
              <a:xfrm rot="18641453">
                <a:off x="2150461" y="3342040"/>
                <a:ext cx="3990651" cy="411681"/>
                <a:chOff x="554182" y="1273321"/>
                <a:chExt cx="3990651" cy="411681"/>
              </a:xfrm>
            </p:grpSpPr>
            <p:sp>
              <p:nvSpPr>
                <p:cNvPr id="68" name="Freeform 67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69" name="Freeform 68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29" name="Group 28"/>
              <p:cNvGrpSpPr/>
              <p:nvPr/>
            </p:nvGrpSpPr>
            <p:grpSpPr>
              <a:xfrm rot="15370082">
                <a:off x="3024249" y="3481642"/>
                <a:ext cx="3990651" cy="411681"/>
                <a:chOff x="554182" y="1273321"/>
                <a:chExt cx="3990651" cy="411681"/>
              </a:xfrm>
            </p:grpSpPr>
            <p:sp>
              <p:nvSpPr>
                <p:cNvPr id="66" name="Freeform 65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67" name="Freeform 66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30" name="Group 29"/>
              <p:cNvGrpSpPr/>
              <p:nvPr/>
            </p:nvGrpSpPr>
            <p:grpSpPr>
              <a:xfrm rot="7510344">
                <a:off x="3551090" y="1377756"/>
                <a:ext cx="3990651" cy="411681"/>
                <a:chOff x="554182" y="1273321"/>
                <a:chExt cx="3990651" cy="411681"/>
              </a:xfrm>
            </p:grpSpPr>
            <p:sp>
              <p:nvSpPr>
                <p:cNvPr id="64" name="Freeform 63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65" name="Freeform 64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31" name="Group 30"/>
              <p:cNvGrpSpPr/>
              <p:nvPr/>
            </p:nvGrpSpPr>
            <p:grpSpPr>
              <a:xfrm rot="4103767">
                <a:off x="2458951" y="1348127"/>
                <a:ext cx="3990651" cy="411681"/>
                <a:chOff x="554182" y="1273321"/>
                <a:chExt cx="3990651" cy="411681"/>
              </a:xfrm>
            </p:grpSpPr>
            <p:sp>
              <p:nvSpPr>
                <p:cNvPr id="62" name="Freeform 61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63" name="Freeform 62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32" name="Group 31"/>
              <p:cNvGrpSpPr/>
              <p:nvPr/>
            </p:nvGrpSpPr>
            <p:grpSpPr>
              <a:xfrm rot="1538803">
                <a:off x="1790741" y="1995374"/>
                <a:ext cx="3990651" cy="411681"/>
                <a:chOff x="554182" y="1273321"/>
                <a:chExt cx="3990651" cy="411681"/>
              </a:xfrm>
            </p:grpSpPr>
            <p:sp>
              <p:nvSpPr>
                <p:cNvPr id="60" name="Freeform 59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61" name="Freeform 60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33" name="Group 32"/>
              <p:cNvGrpSpPr/>
              <p:nvPr/>
            </p:nvGrpSpPr>
            <p:grpSpPr>
              <a:xfrm rot="2627532">
                <a:off x="1994793" y="1638754"/>
                <a:ext cx="3990651" cy="411681"/>
                <a:chOff x="554182" y="1273321"/>
                <a:chExt cx="3990651" cy="411681"/>
              </a:xfrm>
            </p:grpSpPr>
            <p:sp>
              <p:nvSpPr>
                <p:cNvPr id="58" name="Freeform 57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59" name="Freeform 58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34" name="Group 33"/>
              <p:cNvGrpSpPr/>
              <p:nvPr/>
            </p:nvGrpSpPr>
            <p:grpSpPr>
              <a:xfrm rot="6435409">
                <a:off x="3229025" y="1076607"/>
                <a:ext cx="3990651" cy="411681"/>
                <a:chOff x="554182" y="1273321"/>
                <a:chExt cx="3990651" cy="411681"/>
              </a:xfrm>
            </p:grpSpPr>
            <p:sp>
              <p:nvSpPr>
                <p:cNvPr id="56" name="Freeform 55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57" name="Freeform 56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35" name="Group 34"/>
              <p:cNvGrpSpPr/>
              <p:nvPr/>
            </p:nvGrpSpPr>
            <p:grpSpPr>
              <a:xfrm rot="10800000">
                <a:off x="4283519" y="2483525"/>
                <a:ext cx="3990651" cy="411681"/>
                <a:chOff x="554182" y="1273321"/>
                <a:chExt cx="3990651" cy="411681"/>
              </a:xfrm>
            </p:grpSpPr>
            <p:sp>
              <p:nvSpPr>
                <p:cNvPr id="54" name="Freeform 53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55" name="Freeform 54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36" name="Group 35"/>
              <p:cNvGrpSpPr/>
              <p:nvPr/>
            </p:nvGrpSpPr>
            <p:grpSpPr>
              <a:xfrm rot="13437211">
                <a:off x="3767733" y="3361398"/>
                <a:ext cx="3990651" cy="411681"/>
                <a:chOff x="554182" y="1273321"/>
                <a:chExt cx="3990651" cy="411681"/>
              </a:xfrm>
            </p:grpSpPr>
            <p:sp>
              <p:nvSpPr>
                <p:cNvPr id="52" name="Freeform 51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53" name="Freeform 52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37" name="Group 36"/>
              <p:cNvGrpSpPr/>
              <p:nvPr/>
            </p:nvGrpSpPr>
            <p:grpSpPr>
              <a:xfrm rot="9156690">
                <a:off x="3934483" y="1781241"/>
                <a:ext cx="3990651" cy="411681"/>
                <a:chOff x="554182" y="1273321"/>
                <a:chExt cx="3990651" cy="411681"/>
              </a:xfrm>
            </p:grpSpPr>
            <p:sp>
              <p:nvSpPr>
                <p:cNvPr id="50" name="Freeform 49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51" name="Freeform 50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38" name="Group 37"/>
              <p:cNvGrpSpPr/>
              <p:nvPr/>
            </p:nvGrpSpPr>
            <p:grpSpPr>
              <a:xfrm rot="12505829">
                <a:off x="4098630" y="2964563"/>
                <a:ext cx="3990651" cy="411681"/>
                <a:chOff x="554182" y="1273321"/>
                <a:chExt cx="3990651" cy="411681"/>
              </a:xfrm>
            </p:grpSpPr>
            <p:sp>
              <p:nvSpPr>
                <p:cNvPr id="48" name="Freeform 47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49" name="Freeform 48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39" name="Group 38"/>
              <p:cNvGrpSpPr/>
              <p:nvPr/>
            </p:nvGrpSpPr>
            <p:grpSpPr>
              <a:xfrm rot="17343379">
                <a:off x="2522730" y="3547497"/>
                <a:ext cx="3990651" cy="411681"/>
                <a:chOff x="554182" y="1273321"/>
                <a:chExt cx="3990651" cy="411681"/>
              </a:xfrm>
            </p:grpSpPr>
            <p:sp>
              <p:nvSpPr>
                <p:cNvPr id="46" name="Freeform 45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47" name="Freeform 46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40" name="Group 39"/>
              <p:cNvGrpSpPr/>
              <p:nvPr/>
            </p:nvGrpSpPr>
            <p:grpSpPr>
              <a:xfrm rot="14964041">
                <a:off x="3454115" y="3465691"/>
                <a:ext cx="3990651" cy="411681"/>
                <a:chOff x="554182" y="1273321"/>
                <a:chExt cx="3990651" cy="411681"/>
              </a:xfrm>
            </p:grpSpPr>
            <p:sp>
              <p:nvSpPr>
                <p:cNvPr id="44" name="Freeform 43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45" name="Freeform 44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41" name="Group 40"/>
              <p:cNvGrpSpPr/>
              <p:nvPr/>
            </p:nvGrpSpPr>
            <p:grpSpPr>
              <a:xfrm rot="5400000">
                <a:off x="2854546" y="1081160"/>
                <a:ext cx="3990651" cy="411681"/>
                <a:chOff x="554182" y="1273321"/>
                <a:chExt cx="3990651" cy="411681"/>
              </a:xfrm>
            </p:grpSpPr>
            <p:sp>
              <p:nvSpPr>
                <p:cNvPr id="42" name="Freeform 41"/>
                <p:cNvSpPr/>
                <p:nvPr/>
              </p:nvSpPr>
              <p:spPr>
                <a:xfrm>
                  <a:off x="554182" y="1273321"/>
                  <a:ext cx="2401454" cy="390360"/>
                </a:xfrm>
                <a:custGeom>
                  <a:avLst/>
                  <a:gdLst>
                    <a:gd name="connsiteX0" fmla="*/ 0 w 2401454"/>
                    <a:gd name="connsiteY0" fmla="*/ 287624 h 390360"/>
                    <a:gd name="connsiteX1" fmla="*/ 378691 w 2401454"/>
                    <a:gd name="connsiteY1" fmla="*/ 1297 h 390360"/>
                    <a:gd name="connsiteX2" fmla="*/ 951345 w 2401454"/>
                    <a:gd name="connsiteY2" fmla="*/ 389224 h 390360"/>
                    <a:gd name="connsiteX3" fmla="*/ 1450109 w 2401454"/>
                    <a:gd name="connsiteY3" fmla="*/ 38243 h 390360"/>
                    <a:gd name="connsiteX4" fmla="*/ 1921163 w 2401454"/>
                    <a:gd name="connsiteY4" fmla="*/ 389224 h 390360"/>
                    <a:gd name="connsiteX5" fmla="*/ 2401454 w 2401454"/>
                    <a:gd name="connsiteY5" fmla="*/ 158315 h 390360"/>
                    <a:gd name="connsiteX6" fmla="*/ 2401454 w 2401454"/>
                    <a:gd name="connsiteY6" fmla="*/ 158315 h 390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1454" h="390360">
                      <a:moveTo>
                        <a:pt x="0" y="287624"/>
                      </a:moveTo>
                      <a:cubicBezTo>
                        <a:pt x="110067" y="135994"/>
                        <a:pt x="220134" y="-15636"/>
                        <a:pt x="378691" y="1297"/>
                      </a:cubicBezTo>
                      <a:cubicBezTo>
                        <a:pt x="537248" y="18230"/>
                        <a:pt x="772776" y="383066"/>
                        <a:pt x="951345" y="389224"/>
                      </a:cubicBezTo>
                      <a:cubicBezTo>
                        <a:pt x="1129914" y="395382"/>
                        <a:pt x="1288473" y="38243"/>
                        <a:pt x="1450109" y="38243"/>
                      </a:cubicBezTo>
                      <a:cubicBezTo>
                        <a:pt x="1611745" y="38243"/>
                        <a:pt x="1762606" y="369212"/>
                        <a:pt x="1921163" y="389224"/>
                      </a:cubicBezTo>
                      <a:cubicBezTo>
                        <a:pt x="2079720" y="409236"/>
                        <a:pt x="2401454" y="158315"/>
                        <a:pt x="2401454" y="158315"/>
                      </a:cubicBezTo>
                      <a:lnTo>
                        <a:pt x="2401454" y="158315"/>
                      </a:lnTo>
                    </a:path>
                  </a:pathLst>
                </a:custGeom>
                <a:noFill/>
                <a:ln w="635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43" name="Freeform 42"/>
                <p:cNvSpPr/>
                <p:nvPr/>
              </p:nvSpPr>
              <p:spPr>
                <a:xfrm>
                  <a:off x="2955636" y="1311597"/>
                  <a:ext cx="1589197" cy="373405"/>
                </a:xfrm>
                <a:custGeom>
                  <a:avLst/>
                  <a:gdLst>
                    <a:gd name="connsiteX0" fmla="*/ 0 w 1589197"/>
                    <a:gd name="connsiteY0" fmla="*/ 120039 h 373405"/>
                    <a:gd name="connsiteX1" fmla="*/ 286328 w 1589197"/>
                    <a:gd name="connsiteY1" fmla="*/ 9203 h 373405"/>
                    <a:gd name="connsiteX2" fmla="*/ 646546 w 1589197"/>
                    <a:gd name="connsiteY2" fmla="*/ 332476 h 373405"/>
                    <a:gd name="connsiteX3" fmla="*/ 1099128 w 1589197"/>
                    <a:gd name="connsiteY3" fmla="*/ 18439 h 373405"/>
                    <a:gd name="connsiteX4" fmla="*/ 1533237 w 1589197"/>
                    <a:gd name="connsiteY4" fmla="*/ 332476 h 373405"/>
                    <a:gd name="connsiteX5" fmla="*/ 1570182 w 1589197"/>
                    <a:gd name="connsiteY5" fmla="*/ 360185 h 37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9197" h="373405">
                      <a:moveTo>
                        <a:pt x="0" y="120039"/>
                      </a:moveTo>
                      <a:cubicBezTo>
                        <a:pt x="89285" y="46918"/>
                        <a:pt x="178570" y="-26203"/>
                        <a:pt x="286328" y="9203"/>
                      </a:cubicBezTo>
                      <a:cubicBezTo>
                        <a:pt x="394086" y="44609"/>
                        <a:pt x="511079" y="330937"/>
                        <a:pt x="646546" y="332476"/>
                      </a:cubicBezTo>
                      <a:cubicBezTo>
                        <a:pt x="782013" y="334015"/>
                        <a:pt x="951346" y="18439"/>
                        <a:pt x="1099128" y="18439"/>
                      </a:cubicBezTo>
                      <a:cubicBezTo>
                        <a:pt x="1246910" y="18439"/>
                        <a:pt x="1454728" y="275518"/>
                        <a:pt x="1533237" y="332476"/>
                      </a:cubicBezTo>
                      <a:cubicBezTo>
                        <a:pt x="1611746" y="389434"/>
                        <a:pt x="1590964" y="374809"/>
                        <a:pt x="1570182" y="360185"/>
                      </a:cubicBezTo>
                    </a:path>
                  </a:pathLst>
                </a:custGeom>
                <a:noFill/>
                <a:ln w="63500" cap="flat" cmpd="sng" algn="ctr">
                  <a:gradFill flip="none" rotWithShape="1">
                    <a:gsLst>
                      <a:gs pos="63000">
                        <a:srgbClr val="F0747B"/>
                      </a:gs>
                      <a:gs pos="0">
                        <a:srgbClr val="FF0000"/>
                      </a:gs>
                      <a:gs pos="87000">
                        <a:srgbClr val="9BBB59"/>
                      </a:gs>
                      <a:gs pos="37000">
                        <a:srgbClr val="9BBB59"/>
                      </a:gs>
                    </a:gsLst>
                    <a:lin ang="0" scaled="1"/>
                    <a:tileRect/>
                  </a:gra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27000" h="127000"/>
                  <a:bevelB w="127000" h="1270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</p:grpSp>
      </p:grpSp>
      <p:grpSp>
        <p:nvGrpSpPr>
          <p:cNvPr id="266" name="Group 265"/>
          <p:cNvGrpSpPr/>
          <p:nvPr/>
        </p:nvGrpSpPr>
        <p:grpSpPr>
          <a:xfrm>
            <a:off x="539552" y="836712"/>
            <a:ext cx="1281027" cy="1257489"/>
            <a:chOff x="1691680" y="-712878"/>
            <a:chExt cx="6582490" cy="6461541"/>
          </a:xfrm>
        </p:grpSpPr>
        <p:grpSp>
          <p:nvGrpSpPr>
            <p:cNvPr id="267" name="Group 266"/>
            <p:cNvGrpSpPr/>
            <p:nvPr/>
          </p:nvGrpSpPr>
          <p:grpSpPr>
            <a:xfrm>
              <a:off x="1691680" y="2420888"/>
              <a:ext cx="3990651" cy="411681"/>
              <a:chOff x="554182" y="1273321"/>
              <a:chExt cx="3990651" cy="411681"/>
            </a:xfrm>
          </p:grpSpPr>
          <p:sp>
            <p:nvSpPr>
              <p:cNvPr id="313" name="Freeform 312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14" name="Freeform 313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268" name="Group 267"/>
            <p:cNvGrpSpPr/>
            <p:nvPr/>
          </p:nvGrpSpPr>
          <p:grpSpPr>
            <a:xfrm rot="20337087">
              <a:off x="1831613" y="2848725"/>
              <a:ext cx="3990651" cy="411681"/>
              <a:chOff x="554182" y="1273321"/>
              <a:chExt cx="3990651" cy="411681"/>
            </a:xfrm>
          </p:grpSpPr>
          <p:sp>
            <p:nvSpPr>
              <p:cNvPr id="311" name="Freeform 310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12" name="Freeform 311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269" name="Group 268"/>
            <p:cNvGrpSpPr/>
            <p:nvPr/>
          </p:nvGrpSpPr>
          <p:grpSpPr>
            <a:xfrm rot="18641453">
              <a:off x="2150461" y="3342040"/>
              <a:ext cx="3990651" cy="411681"/>
              <a:chOff x="554182" y="1273321"/>
              <a:chExt cx="3990651" cy="411681"/>
            </a:xfrm>
          </p:grpSpPr>
          <p:sp>
            <p:nvSpPr>
              <p:cNvPr id="309" name="Freeform 308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10" name="Freeform 309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270" name="Group 269"/>
            <p:cNvGrpSpPr/>
            <p:nvPr/>
          </p:nvGrpSpPr>
          <p:grpSpPr>
            <a:xfrm rot="15370082">
              <a:off x="3024249" y="3481642"/>
              <a:ext cx="3990651" cy="411681"/>
              <a:chOff x="554182" y="1273321"/>
              <a:chExt cx="3990651" cy="411681"/>
            </a:xfrm>
          </p:grpSpPr>
          <p:sp>
            <p:nvSpPr>
              <p:cNvPr id="307" name="Freeform 306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08" name="Freeform 307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271" name="Group 270"/>
            <p:cNvGrpSpPr/>
            <p:nvPr/>
          </p:nvGrpSpPr>
          <p:grpSpPr>
            <a:xfrm rot="7510344">
              <a:off x="3551090" y="1377756"/>
              <a:ext cx="3990651" cy="411681"/>
              <a:chOff x="554182" y="1273321"/>
              <a:chExt cx="3990651" cy="411681"/>
            </a:xfrm>
          </p:grpSpPr>
          <p:sp>
            <p:nvSpPr>
              <p:cNvPr id="305" name="Freeform 304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06" name="Freeform 305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272" name="Group 271"/>
            <p:cNvGrpSpPr/>
            <p:nvPr/>
          </p:nvGrpSpPr>
          <p:grpSpPr>
            <a:xfrm rot="4103767">
              <a:off x="2458951" y="1348127"/>
              <a:ext cx="3990651" cy="411681"/>
              <a:chOff x="554182" y="1273321"/>
              <a:chExt cx="3990651" cy="411681"/>
            </a:xfrm>
          </p:grpSpPr>
          <p:sp>
            <p:nvSpPr>
              <p:cNvPr id="303" name="Freeform 302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04" name="Freeform 303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273" name="Group 272"/>
            <p:cNvGrpSpPr/>
            <p:nvPr/>
          </p:nvGrpSpPr>
          <p:grpSpPr>
            <a:xfrm rot="1538803">
              <a:off x="1790741" y="1995374"/>
              <a:ext cx="3990651" cy="411681"/>
              <a:chOff x="554182" y="1273321"/>
              <a:chExt cx="3990651" cy="411681"/>
            </a:xfrm>
          </p:grpSpPr>
          <p:sp>
            <p:nvSpPr>
              <p:cNvPr id="301" name="Freeform 300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02" name="Freeform 301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274" name="Group 273"/>
            <p:cNvGrpSpPr/>
            <p:nvPr/>
          </p:nvGrpSpPr>
          <p:grpSpPr>
            <a:xfrm rot="2627532">
              <a:off x="1994793" y="1638754"/>
              <a:ext cx="3990651" cy="411681"/>
              <a:chOff x="554182" y="1273321"/>
              <a:chExt cx="3990651" cy="411681"/>
            </a:xfrm>
          </p:grpSpPr>
          <p:sp>
            <p:nvSpPr>
              <p:cNvPr id="299" name="Freeform 298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00" name="Freeform 299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275" name="Group 274"/>
            <p:cNvGrpSpPr/>
            <p:nvPr/>
          </p:nvGrpSpPr>
          <p:grpSpPr>
            <a:xfrm rot="6435409">
              <a:off x="3229025" y="1076607"/>
              <a:ext cx="3990651" cy="411681"/>
              <a:chOff x="554182" y="1273321"/>
              <a:chExt cx="3990651" cy="411681"/>
            </a:xfrm>
          </p:grpSpPr>
          <p:sp>
            <p:nvSpPr>
              <p:cNvPr id="297" name="Freeform 296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98" name="Freeform 297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276" name="Group 275"/>
            <p:cNvGrpSpPr/>
            <p:nvPr/>
          </p:nvGrpSpPr>
          <p:grpSpPr>
            <a:xfrm rot="10800000">
              <a:off x="4283519" y="2483525"/>
              <a:ext cx="3990651" cy="411681"/>
              <a:chOff x="554182" y="1273321"/>
              <a:chExt cx="3990651" cy="411681"/>
            </a:xfrm>
          </p:grpSpPr>
          <p:sp>
            <p:nvSpPr>
              <p:cNvPr id="295" name="Freeform 294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96" name="Freeform 295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277" name="Group 276"/>
            <p:cNvGrpSpPr/>
            <p:nvPr/>
          </p:nvGrpSpPr>
          <p:grpSpPr>
            <a:xfrm rot="13437211">
              <a:off x="3767733" y="3361398"/>
              <a:ext cx="3990651" cy="411681"/>
              <a:chOff x="554182" y="1273321"/>
              <a:chExt cx="3990651" cy="411681"/>
            </a:xfrm>
          </p:grpSpPr>
          <p:sp>
            <p:nvSpPr>
              <p:cNvPr id="293" name="Freeform 292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94" name="Freeform 293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278" name="Group 277"/>
            <p:cNvGrpSpPr/>
            <p:nvPr/>
          </p:nvGrpSpPr>
          <p:grpSpPr>
            <a:xfrm rot="9156690">
              <a:off x="3934483" y="1781241"/>
              <a:ext cx="3990651" cy="411681"/>
              <a:chOff x="554182" y="1273321"/>
              <a:chExt cx="3990651" cy="411681"/>
            </a:xfrm>
          </p:grpSpPr>
          <p:sp>
            <p:nvSpPr>
              <p:cNvPr id="291" name="Freeform 290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92" name="Freeform 291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279" name="Group 278"/>
            <p:cNvGrpSpPr/>
            <p:nvPr/>
          </p:nvGrpSpPr>
          <p:grpSpPr>
            <a:xfrm rot="12505829">
              <a:off x="4098630" y="2964563"/>
              <a:ext cx="3990651" cy="411681"/>
              <a:chOff x="554182" y="1273321"/>
              <a:chExt cx="3990651" cy="411681"/>
            </a:xfrm>
          </p:grpSpPr>
          <p:sp>
            <p:nvSpPr>
              <p:cNvPr id="289" name="Freeform 288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90" name="Freeform 289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280" name="Group 279"/>
            <p:cNvGrpSpPr/>
            <p:nvPr/>
          </p:nvGrpSpPr>
          <p:grpSpPr>
            <a:xfrm rot="17343379">
              <a:off x="2522730" y="3547497"/>
              <a:ext cx="3990651" cy="411681"/>
              <a:chOff x="554182" y="1273321"/>
              <a:chExt cx="3990651" cy="411681"/>
            </a:xfrm>
          </p:grpSpPr>
          <p:sp>
            <p:nvSpPr>
              <p:cNvPr id="287" name="Freeform 286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88" name="Freeform 287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281" name="Group 280"/>
            <p:cNvGrpSpPr/>
            <p:nvPr/>
          </p:nvGrpSpPr>
          <p:grpSpPr>
            <a:xfrm rot="14964041">
              <a:off x="3454115" y="3465691"/>
              <a:ext cx="3990651" cy="411681"/>
              <a:chOff x="554182" y="1273321"/>
              <a:chExt cx="3990651" cy="411681"/>
            </a:xfrm>
          </p:grpSpPr>
          <p:sp>
            <p:nvSpPr>
              <p:cNvPr id="285" name="Freeform 284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86" name="Freeform 285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282" name="Group 281"/>
            <p:cNvGrpSpPr/>
            <p:nvPr/>
          </p:nvGrpSpPr>
          <p:grpSpPr>
            <a:xfrm rot="5400000">
              <a:off x="2854546" y="1081160"/>
              <a:ext cx="3990651" cy="411681"/>
              <a:chOff x="554182" y="1273321"/>
              <a:chExt cx="3990651" cy="411681"/>
            </a:xfrm>
          </p:grpSpPr>
          <p:sp>
            <p:nvSpPr>
              <p:cNvPr id="283" name="Freeform 282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84" name="Freeform 283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</p:grpSp>
      <p:sp>
        <p:nvSpPr>
          <p:cNvPr id="3" name="TextBox 2"/>
          <p:cNvSpPr txBox="1"/>
          <p:nvPr/>
        </p:nvSpPr>
        <p:spPr>
          <a:xfrm>
            <a:off x="-108520" y="2050334"/>
            <a:ext cx="25238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/>
              <a:t>Low </a:t>
            </a:r>
            <a:r>
              <a:rPr lang="en-GB" sz="1600" i="1" dirty="0" err="1" smtClean="0"/>
              <a:t>N</a:t>
            </a:r>
            <a:r>
              <a:rPr lang="en-GB" sz="1600" baseline="-25000" dirty="0" err="1" smtClean="0"/>
              <a:t>agg</a:t>
            </a:r>
            <a:r>
              <a:rPr lang="en-GB" sz="1600" dirty="0" smtClean="0"/>
              <a:t> </a:t>
            </a:r>
          </a:p>
          <a:p>
            <a:pPr algn="ctr"/>
            <a:endParaRPr lang="en-GB" sz="1600" dirty="0" smtClean="0"/>
          </a:p>
          <a:p>
            <a:pPr algn="ctr"/>
            <a:r>
              <a:rPr lang="en-GB" sz="1600" dirty="0" smtClean="0"/>
              <a:t>Coronal chains free to macroscopically dissolve/precipitate rapidly</a:t>
            </a:r>
            <a:endParaRPr lang="en-GB" sz="1600" dirty="0"/>
          </a:p>
        </p:txBody>
      </p:sp>
      <p:sp>
        <p:nvSpPr>
          <p:cNvPr id="315" name="TextBox 314"/>
          <p:cNvSpPr txBox="1"/>
          <p:nvPr/>
        </p:nvSpPr>
        <p:spPr>
          <a:xfrm>
            <a:off x="2195736" y="2063020"/>
            <a:ext cx="29106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H</a:t>
            </a:r>
            <a:r>
              <a:rPr lang="en-GB" sz="1600" dirty="0" smtClean="0"/>
              <a:t>igh </a:t>
            </a:r>
            <a:r>
              <a:rPr lang="en-GB" sz="1600" i="1" dirty="0" err="1" smtClean="0"/>
              <a:t>N</a:t>
            </a:r>
            <a:r>
              <a:rPr lang="en-GB" sz="1600" baseline="-25000" dirty="0" err="1" smtClean="0"/>
              <a:t>agg</a:t>
            </a:r>
            <a:r>
              <a:rPr lang="en-GB" sz="1600" dirty="0" smtClean="0"/>
              <a:t> </a:t>
            </a:r>
          </a:p>
          <a:p>
            <a:pPr algn="ctr"/>
            <a:endParaRPr lang="en-GB" sz="1600" dirty="0" smtClean="0"/>
          </a:p>
          <a:p>
            <a:pPr algn="ctr"/>
            <a:r>
              <a:rPr lang="en-GB" sz="1600" dirty="0" smtClean="0"/>
              <a:t>Coronal chains sterically hindered so respond slowly to temperature changes</a:t>
            </a:r>
            <a:endParaRPr lang="en-GB" sz="1600" dirty="0"/>
          </a:p>
        </p:txBody>
      </p:sp>
      <p:sp>
        <p:nvSpPr>
          <p:cNvPr id="317" name="TextBox 316"/>
          <p:cNvSpPr txBox="1"/>
          <p:nvPr/>
        </p:nvSpPr>
        <p:spPr>
          <a:xfrm>
            <a:off x="4932040" y="1105069"/>
            <a:ext cx="38613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/>
              <a:t>Highly confined chains have to overcome the effects of crowding and entanglement before dissolution is possible</a:t>
            </a:r>
            <a:endParaRPr lang="en-GB" sz="1600" dirty="0"/>
          </a:p>
        </p:txBody>
      </p:sp>
      <p:grpSp>
        <p:nvGrpSpPr>
          <p:cNvPr id="468" name="Group 467"/>
          <p:cNvGrpSpPr/>
          <p:nvPr/>
        </p:nvGrpSpPr>
        <p:grpSpPr>
          <a:xfrm>
            <a:off x="618432" y="3946376"/>
            <a:ext cx="1740875" cy="1708888"/>
            <a:chOff x="1691680" y="-712878"/>
            <a:chExt cx="6582490" cy="6461541"/>
          </a:xfrm>
        </p:grpSpPr>
        <p:grpSp>
          <p:nvGrpSpPr>
            <p:cNvPr id="469" name="Group 468"/>
            <p:cNvGrpSpPr/>
            <p:nvPr/>
          </p:nvGrpSpPr>
          <p:grpSpPr>
            <a:xfrm>
              <a:off x="1691680" y="2420888"/>
              <a:ext cx="3990651" cy="411681"/>
              <a:chOff x="554182" y="1273321"/>
              <a:chExt cx="3990651" cy="411681"/>
            </a:xfrm>
          </p:grpSpPr>
          <p:sp>
            <p:nvSpPr>
              <p:cNvPr id="515" name="Freeform 514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16" name="Freeform 515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70" name="Group 469"/>
            <p:cNvGrpSpPr/>
            <p:nvPr/>
          </p:nvGrpSpPr>
          <p:grpSpPr>
            <a:xfrm rot="20337087">
              <a:off x="1831613" y="2848725"/>
              <a:ext cx="3990651" cy="411681"/>
              <a:chOff x="554182" y="1273321"/>
              <a:chExt cx="3990651" cy="411681"/>
            </a:xfrm>
          </p:grpSpPr>
          <p:sp>
            <p:nvSpPr>
              <p:cNvPr id="513" name="Freeform 512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14" name="Freeform 513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71" name="Group 470"/>
            <p:cNvGrpSpPr/>
            <p:nvPr/>
          </p:nvGrpSpPr>
          <p:grpSpPr>
            <a:xfrm rot="18641453">
              <a:off x="2150461" y="3342040"/>
              <a:ext cx="3990651" cy="411681"/>
              <a:chOff x="554182" y="1273321"/>
              <a:chExt cx="3990651" cy="411681"/>
            </a:xfrm>
          </p:grpSpPr>
          <p:sp>
            <p:nvSpPr>
              <p:cNvPr id="511" name="Freeform 510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12" name="Freeform 511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72" name="Group 471"/>
            <p:cNvGrpSpPr/>
            <p:nvPr/>
          </p:nvGrpSpPr>
          <p:grpSpPr>
            <a:xfrm rot="15370082">
              <a:off x="3024249" y="3481642"/>
              <a:ext cx="3990651" cy="411681"/>
              <a:chOff x="554182" y="1273321"/>
              <a:chExt cx="3990651" cy="411681"/>
            </a:xfrm>
          </p:grpSpPr>
          <p:sp>
            <p:nvSpPr>
              <p:cNvPr id="509" name="Freeform 508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10" name="Freeform 509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73" name="Group 472"/>
            <p:cNvGrpSpPr/>
            <p:nvPr/>
          </p:nvGrpSpPr>
          <p:grpSpPr>
            <a:xfrm rot="7510344">
              <a:off x="3551090" y="1377756"/>
              <a:ext cx="3990651" cy="411681"/>
              <a:chOff x="554182" y="1273321"/>
              <a:chExt cx="3990651" cy="411681"/>
            </a:xfrm>
          </p:grpSpPr>
          <p:sp>
            <p:nvSpPr>
              <p:cNvPr id="507" name="Freeform 506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08" name="Freeform 507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74" name="Group 473"/>
            <p:cNvGrpSpPr/>
            <p:nvPr/>
          </p:nvGrpSpPr>
          <p:grpSpPr>
            <a:xfrm rot="4103767">
              <a:off x="2458951" y="1348127"/>
              <a:ext cx="3990651" cy="411681"/>
              <a:chOff x="554182" y="1273321"/>
              <a:chExt cx="3990651" cy="411681"/>
            </a:xfrm>
          </p:grpSpPr>
          <p:sp>
            <p:nvSpPr>
              <p:cNvPr id="505" name="Freeform 504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06" name="Freeform 505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75" name="Group 474"/>
            <p:cNvGrpSpPr/>
            <p:nvPr/>
          </p:nvGrpSpPr>
          <p:grpSpPr>
            <a:xfrm rot="1538803">
              <a:off x="1790741" y="1995374"/>
              <a:ext cx="3990651" cy="411681"/>
              <a:chOff x="554182" y="1273321"/>
              <a:chExt cx="3990651" cy="411681"/>
            </a:xfrm>
          </p:grpSpPr>
          <p:sp>
            <p:nvSpPr>
              <p:cNvPr id="503" name="Freeform 502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04" name="Freeform 503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76" name="Group 475"/>
            <p:cNvGrpSpPr/>
            <p:nvPr/>
          </p:nvGrpSpPr>
          <p:grpSpPr>
            <a:xfrm rot="2627532">
              <a:off x="1994793" y="1638754"/>
              <a:ext cx="3990651" cy="411681"/>
              <a:chOff x="554182" y="1273321"/>
              <a:chExt cx="3990651" cy="411681"/>
            </a:xfrm>
          </p:grpSpPr>
          <p:sp>
            <p:nvSpPr>
              <p:cNvPr id="501" name="Freeform 500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02" name="Freeform 501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77" name="Group 476"/>
            <p:cNvGrpSpPr/>
            <p:nvPr/>
          </p:nvGrpSpPr>
          <p:grpSpPr>
            <a:xfrm rot="6435409">
              <a:off x="3229025" y="1076607"/>
              <a:ext cx="3990651" cy="411681"/>
              <a:chOff x="554182" y="1273321"/>
              <a:chExt cx="3990651" cy="411681"/>
            </a:xfrm>
          </p:grpSpPr>
          <p:sp>
            <p:nvSpPr>
              <p:cNvPr id="499" name="Freeform 498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00" name="Freeform 499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78" name="Group 477"/>
            <p:cNvGrpSpPr/>
            <p:nvPr/>
          </p:nvGrpSpPr>
          <p:grpSpPr>
            <a:xfrm rot="10800000">
              <a:off x="4283519" y="2483525"/>
              <a:ext cx="3990651" cy="411681"/>
              <a:chOff x="554182" y="1273321"/>
              <a:chExt cx="3990651" cy="411681"/>
            </a:xfrm>
          </p:grpSpPr>
          <p:sp>
            <p:nvSpPr>
              <p:cNvPr id="497" name="Freeform 496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98" name="Freeform 497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79" name="Group 478"/>
            <p:cNvGrpSpPr/>
            <p:nvPr/>
          </p:nvGrpSpPr>
          <p:grpSpPr>
            <a:xfrm rot="13437211">
              <a:off x="3767733" y="3361398"/>
              <a:ext cx="3990651" cy="411681"/>
              <a:chOff x="554182" y="1273321"/>
              <a:chExt cx="3990651" cy="411681"/>
            </a:xfrm>
          </p:grpSpPr>
          <p:sp>
            <p:nvSpPr>
              <p:cNvPr id="495" name="Freeform 494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96" name="Freeform 495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80" name="Group 479"/>
            <p:cNvGrpSpPr/>
            <p:nvPr/>
          </p:nvGrpSpPr>
          <p:grpSpPr>
            <a:xfrm rot="9156690">
              <a:off x="3934483" y="1781241"/>
              <a:ext cx="3990651" cy="411681"/>
              <a:chOff x="554182" y="1273321"/>
              <a:chExt cx="3990651" cy="411681"/>
            </a:xfrm>
          </p:grpSpPr>
          <p:sp>
            <p:nvSpPr>
              <p:cNvPr id="493" name="Freeform 492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94" name="Freeform 493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81" name="Group 480"/>
            <p:cNvGrpSpPr/>
            <p:nvPr/>
          </p:nvGrpSpPr>
          <p:grpSpPr>
            <a:xfrm rot="12505829">
              <a:off x="4098630" y="2964563"/>
              <a:ext cx="3990651" cy="411681"/>
              <a:chOff x="554182" y="1273321"/>
              <a:chExt cx="3990651" cy="411681"/>
            </a:xfrm>
          </p:grpSpPr>
          <p:sp>
            <p:nvSpPr>
              <p:cNvPr id="491" name="Freeform 490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92" name="Freeform 491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82" name="Group 481"/>
            <p:cNvGrpSpPr/>
            <p:nvPr/>
          </p:nvGrpSpPr>
          <p:grpSpPr>
            <a:xfrm rot="17343379">
              <a:off x="2522730" y="3547497"/>
              <a:ext cx="3990651" cy="411681"/>
              <a:chOff x="554182" y="1273321"/>
              <a:chExt cx="3990651" cy="411681"/>
            </a:xfrm>
          </p:grpSpPr>
          <p:sp>
            <p:nvSpPr>
              <p:cNvPr id="489" name="Freeform 488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90" name="Freeform 489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83" name="Group 482"/>
            <p:cNvGrpSpPr/>
            <p:nvPr/>
          </p:nvGrpSpPr>
          <p:grpSpPr>
            <a:xfrm rot="14964041">
              <a:off x="3454115" y="3465691"/>
              <a:ext cx="3990651" cy="411681"/>
              <a:chOff x="554182" y="1273321"/>
              <a:chExt cx="3990651" cy="411681"/>
            </a:xfrm>
          </p:grpSpPr>
          <p:sp>
            <p:nvSpPr>
              <p:cNvPr id="487" name="Freeform 486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88" name="Freeform 487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84" name="Group 483"/>
            <p:cNvGrpSpPr/>
            <p:nvPr/>
          </p:nvGrpSpPr>
          <p:grpSpPr>
            <a:xfrm rot="5400000">
              <a:off x="2854546" y="1081160"/>
              <a:ext cx="3990651" cy="411681"/>
              <a:chOff x="554182" y="1273321"/>
              <a:chExt cx="3990651" cy="411681"/>
            </a:xfrm>
          </p:grpSpPr>
          <p:sp>
            <p:nvSpPr>
              <p:cNvPr id="485" name="Freeform 484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86" name="Freeform 485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</p:grpSp>
      <p:cxnSp>
        <p:nvCxnSpPr>
          <p:cNvPr id="517" name="Straight Arrow Connector 516"/>
          <p:cNvCxnSpPr/>
          <p:nvPr/>
        </p:nvCxnSpPr>
        <p:spPr bwMode="auto">
          <a:xfrm>
            <a:off x="795254" y="6012457"/>
            <a:ext cx="783155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18" name="TextBox 517"/>
          <p:cNvSpPr txBox="1"/>
          <p:nvPr/>
        </p:nvSpPr>
        <p:spPr>
          <a:xfrm>
            <a:off x="2722148" y="5621103"/>
            <a:ext cx="27449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Increasing Temperature</a:t>
            </a:r>
            <a:endParaRPr lang="en-GB" dirty="0"/>
          </a:p>
        </p:txBody>
      </p:sp>
      <p:grpSp>
        <p:nvGrpSpPr>
          <p:cNvPr id="519" name="Group 518"/>
          <p:cNvGrpSpPr/>
          <p:nvPr/>
        </p:nvGrpSpPr>
        <p:grpSpPr>
          <a:xfrm>
            <a:off x="2892919" y="4023020"/>
            <a:ext cx="1566199" cy="1537422"/>
            <a:chOff x="1691680" y="-712878"/>
            <a:chExt cx="6582490" cy="6461541"/>
          </a:xfrm>
        </p:grpSpPr>
        <p:grpSp>
          <p:nvGrpSpPr>
            <p:cNvPr id="520" name="Group 519"/>
            <p:cNvGrpSpPr/>
            <p:nvPr/>
          </p:nvGrpSpPr>
          <p:grpSpPr>
            <a:xfrm>
              <a:off x="1691680" y="2420888"/>
              <a:ext cx="3990651" cy="411681"/>
              <a:chOff x="554182" y="1273321"/>
              <a:chExt cx="3990651" cy="411681"/>
            </a:xfrm>
          </p:grpSpPr>
          <p:sp>
            <p:nvSpPr>
              <p:cNvPr id="566" name="Freeform 565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67" name="Freeform 566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521" name="Group 520"/>
            <p:cNvGrpSpPr/>
            <p:nvPr/>
          </p:nvGrpSpPr>
          <p:grpSpPr>
            <a:xfrm rot="20337087">
              <a:off x="1831613" y="2848725"/>
              <a:ext cx="3990651" cy="411681"/>
              <a:chOff x="554182" y="1273321"/>
              <a:chExt cx="3990651" cy="411681"/>
            </a:xfrm>
          </p:grpSpPr>
          <p:sp>
            <p:nvSpPr>
              <p:cNvPr id="564" name="Freeform 563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65" name="Freeform 564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522" name="Group 521"/>
            <p:cNvGrpSpPr/>
            <p:nvPr/>
          </p:nvGrpSpPr>
          <p:grpSpPr>
            <a:xfrm rot="18641453">
              <a:off x="2150461" y="3342040"/>
              <a:ext cx="3990651" cy="411681"/>
              <a:chOff x="554182" y="1273321"/>
              <a:chExt cx="3990651" cy="411681"/>
            </a:xfrm>
          </p:grpSpPr>
          <p:sp>
            <p:nvSpPr>
              <p:cNvPr id="562" name="Freeform 561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63" name="Freeform 562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523" name="Group 522"/>
            <p:cNvGrpSpPr/>
            <p:nvPr/>
          </p:nvGrpSpPr>
          <p:grpSpPr>
            <a:xfrm rot="15370082">
              <a:off x="3024249" y="3481642"/>
              <a:ext cx="3990651" cy="411681"/>
              <a:chOff x="554182" y="1273321"/>
              <a:chExt cx="3990651" cy="411681"/>
            </a:xfrm>
          </p:grpSpPr>
          <p:sp>
            <p:nvSpPr>
              <p:cNvPr id="560" name="Freeform 559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61" name="Freeform 560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524" name="Group 523"/>
            <p:cNvGrpSpPr/>
            <p:nvPr/>
          </p:nvGrpSpPr>
          <p:grpSpPr>
            <a:xfrm rot="7510344">
              <a:off x="3551090" y="1377756"/>
              <a:ext cx="3990651" cy="411681"/>
              <a:chOff x="554182" y="1273321"/>
              <a:chExt cx="3990651" cy="411681"/>
            </a:xfrm>
          </p:grpSpPr>
          <p:sp>
            <p:nvSpPr>
              <p:cNvPr id="558" name="Freeform 557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59" name="Freeform 558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525" name="Group 524"/>
            <p:cNvGrpSpPr/>
            <p:nvPr/>
          </p:nvGrpSpPr>
          <p:grpSpPr>
            <a:xfrm rot="4103767">
              <a:off x="2458951" y="1348127"/>
              <a:ext cx="3990651" cy="411681"/>
              <a:chOff x="554182" y="1273321"/>
              <a:chExt cx="3990651" cy="411681"/>
            </a:xfrm>
          </p:grpSpPr>
          <p:sp>
            <p:nvSpPr>
              <p:cNvPr id="556" name="Freeform 555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57" name="Freeform 556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526" name="Group 525"/>
            <p:cNvGrpSpPr/>
            <p:nvPr/>
          </p:nvGrpSpPr>
          <p:grpSpPr>
            <a:xfrm rot="1538803">
              <a:off x="1790741" y="1995374"/>
              <a:ext cx="3990651" cy="411681"/>
              <a:chOff x="554182" y="1273321"/>
              <a:chExt cx="3990651" cy="411681"/>
            </a:xfrm>
          </p:grpSpPr>
          <p:sp>
            <p:nvSpPr>
              <p:cNvPr id="554" name="Freeform 553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55" name="Freeform 554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527" name="Group 526"/>
            <p:cNvGrpSpPr/>
            <p:nvPr/>
          </p:nvGrpSpPr>
          <p:grpSpPr>
            <a:xfrm rot="2627532">
              <a:off x="1994793" y="1638754"/>
              <a:ext cx="3990651" cy="411681"/>
              <a:chOff x="554182" y="1273321"/>
              <a:chExt cx="3990651" cy="411681"/>
            </a:xfrm>
          </p:grpSpPr>
          <p:sp>
            <p:nvSpPr>
              <p:cNvPr id="552" name="Freeform 551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53" name="Freeform 552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528" name="Group 527"/>
            <p:cNvGrpSpPr/>
            <p:nvPr/>
          </p:nvGrpSpPr>
          <p:grpSpPr>
            <a:xfrm rot="6435409">
              <a:off x="3229025" y="1076607"/>
              <a:ext cx="3990651" cy="411681"/>
              <a:chOff x="554182" y="1273321"/>
              <a:chExt cx="3990651" cy="411681"/>
            </a:xfrm>
          </p:grpSpPr>
          <p:sp>
            <p:nvSpPr>
              <p:cNvPr id="550" name="Freeform 549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51" name="Freeform 550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529" name="Group 528"/>
            <p:cNvGrpSpPr/>
            <p:nvPr/>
          </p:nvGrpSpPr>
          <p:grpSpPr>
            <a:xfrm rot="10800000">
              <a:off x="4283519" y="2483525"/>
              <a:ext cx="3990651" cy="411681"/>
              <a:chOff x="554182" y="1273321"/>
              <a:chExt cx="3990651" cy="411681"/>
            </a:xfrm>
          </p:grpSpPr>
          <p:sp>
            <p:nvSpPr>
              <p:cNvPr id="548" name="Freeform 547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49" name="Freeform 548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530" name="Group 529"/>
            <p:cNvGrpSpPr/>
            <p:nvPr/>
          </p:nvGrpSpPr>
          <p:grpSpPr>
            <a:xfrm rot="13437211">
              <a:off x="3767733" y="3361398"/>
              <a:ext cx="3990651" cy="411681"/>
              <a:chOff x="554182" y="1273321"/>
              <a:chExt cx="3990651" cy="411681"/>
            </a:xfrm>
          </p:grpSpPr>
          <p:sp>
            <p:nvSpPr>
              <p:cNvPr id="546" name="Freeform 545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47" name="Freeform 546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531" name="Group 530"/>
            <p:cNvGrpSpPr/>
            <p:nvPr/>
          </p:nvGrpSpPr>
          <p:grpSpPr>
            <a:xfrm rot="9156690">
              <a:off x="3934483" y="1781241"/>
              <a:ext cx="3990651" cy="411681"/>
              <a:chOff x="554182" y="1273321"/>
              <a:chExt cx="3990651" cy="411681"/>
            </a:xfrm>
          </p:grpSpPr>
          <p:sp>
            <p:nvSpPr>
              <p:cNvPr id="544" name="Freeform 543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45" name="Freeform 544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532" name="Group 531"/>
            <p:cNvGrpSpPr/>
            <p:nvPr/>
          </p:nvGrpSpPr>
          <p:grpSpPr>
            <a:xfrm rot="12505829">
              <a:off x="4098630" y="2964563"/>
              <a:ext cx="3990651" cy="411681"/>
              <a:chOff x="554182" y="1273321"/>
              <a:chExt cx="3990651" cy="411681"/>
            </a:xfrm>
          </p:grpSpPr>
          <p:sp>
            <p:nvSpPr>
              <p:cNvPr id="542" name="Freeform 541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43" name="Freeform 542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533" name="Group 532"/>
            <p:cNvGrpSpPr/>
            <p:nvPr/>
          </p:nvGrpSpPr>
          <p:grpSpPr>
            <a:xfrm rot="17343379">
              <a:off x="2522730" y="3547497"/>
              <a:ext cx="3990651" cy="411681"/>
              <a:chOff x="554182" y="1273321"/>
              <a:chExt cx="3990651" cy="411681"/>
            </a:xfrm>
          </p:grpSpPr>
          <p:sp>
            <p:nvSpPr>
              <p:cNvPr id="540" name="Freeform 539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41" name="Freeform 540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534" name="Group 533"/>
            <p:cNvGrpSpPr/>
            <p:nvPr/>
          </p:nvGrpSpPr>
          <p:grpSpPr>
            <a:xfrm rot="14964041">
              <a:off x="3454115" y="3465691"/>
              <a:ext cx="3990651" cy="411681"/>
              <a:chOff x="554182" y="1273321"/>
              <a:chExt cx="3990651" cy="411681"/>
            </a:xfrm>
          </p:grpSpPr>
          <p:sp>
            <p:nvSpPr>
              <p:cNvPr id="538" name="Freeform 537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39" name="Freeform 538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535" name="Group 534"/>
            <p:cNvGrpSpPr/>
            <p:nvPr/>
          </p:nvGrpSpPr>
          <p:grpSpPr>
            <a:xfrm rot="5400000">
              <a:off x="2854546" y="1081160"/>
              <a:ext cx="3990651" cy="411681"/>
              <a:chOff x="554182" y="1273321"/>
              <a:chExt cx="3990651" cy="411681"/>
            </a:xfrm>
          </p:grpSpPr>
          <p:sp>
            <p:nvSpPr>
              <p:cNvPr id="536" name="Freeform 535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37" name="Freeform 536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</p:grpSp>
      <p:grpSp>
        <p:nvGrpSpPr>
          <p:cNvPr id="568" name="Group 567"/>
          <p:cNvGrpSpPr/>
          <p:nvPr/>
        </p:nvGrpSpPr>
        <p:grpSpPr>
          <a:xfrm>
            <a:off x="5092547" y="4139195"/>
            <a:ext cx="1341837" cy="1317182"/>
            <a:chOff x="1691680" y="-712878"/>
            <a:chExt cx="6582490" cy="6461541"/>
          </a:xfrm>
        </p:grpSpPr>
        <p:grpSp>
          <p:nvGrpSpPr>
            <p:cNvPr id="569" name="Group 568"/>
            <p:cNvGrpSpPr/>
            <p:nvPr/>
          </p:nvGrpSpPr>
          <p:grpSpPr>
            <a:xfrm>
              <a:off x="1691680" y="2420888"/>
              <a:ext cx="3990651" cy="411681"/>
              <a:chOff x="554182" y="1273321"/>
              <a:chExt cx="3990651" cy="411681"/>
            </a:xfrm>
          </p:grpSpPr>
          <p:sp>
            <p:nvSpPr>
              <p:cNvPr id="615" name="Freeform 614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16" name="Freeform 615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570" name="Group 569"/>
            <p:cNvGrpSpPr/>
            <p:nvPr/>
          </p:nvGrpSpPr>
          <p:grpSpPr>
            <a:xfrm rot="20337087">
              <a:off x="1831613" y="2848725"/>
              <a:ext cx="3990651" cy="411681"/>
              <a:chOff x="554182" y="1273321"/>
              <a:chExt cx="3990651" cy="411681"/>
            </a:xfrm>
          </p:grpSpPr>
          <p:sp>
            <p:nvSpPr>
              <p:cNvPr id="613" name="Freeform 612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14" name="Freeform 613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571" name="Group 570"/>
            <p:cNvGrpSpPr/>
            <p:nvPr/>
          </p:nvGrpSpPr>
          <p:grpSpPr>
            <a:xfrm rot="18641453">
              <a:off x="2150461" y="3342040"/>
              <a:ext cx="3990651" cy="411681"/>
              <a:chOff x="554182" y="1273321"/>
              <a:chExt cx="3990651" cy="411681"/>
            </a:xfrm>
          </p:grpSpPr>
          <p:sp>
            <p:nvSpPr>
              <p:cNvPr id="611" name="Freeform 610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12" name="Freeform 611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572" name="Group 571"/>
            <p:cNvGrpSpPr/>
            <p:nvPr/>
          </p:nvGrpSpPr>
          <p:grpSpPr>
            <a:xfrm rot="15370082">
              <a:off x="3024249" y="3481642"/>
              <a:ext cx="3990651" cy="411681"/>
              <a:chOff x="554182" y="1273321"/>
              <a:chExt cx="3990651" cy="411681"/>
            </a:xfrm>
          </p:grpSpPr>
          <p:sp>
            <p:nvSpPr>
              <p:cNvPr id="609" name="Freeform 608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10" name="Freeform 609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573" name="Group 572"/>
            <p:cNvGrpSpPr/>
            <p:nvPr/>
          </p:nvGrpSpPr>
          <p:grpSpPr>
            <a:xfrm rot="7510344">
              <a:off x="3551090" y="1377756"/>
              <a:ext cx="3990651" cy="411681"/>
              <a:chOff x="554182" y="1273321"/>
              <a:chExt cx="3990651" cy="411681"/>
            </a:xfrm>
          </p:grpSpPr>
          <p:sp>
            <p:nvSpPr>
              <p:cNvPr id="607" name="Freeform 606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08" name="Freeform 607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574" name="Group 573"/>
            <p:cNvGrpSpPr/>
            <p:nvPr/>
          </p:nvGrpSpPr>
          <p:grpSpPr>
            <a:xfrm rot="4103767">
              <a:off x="2458951" y="1348127"/>
              <a:ext cx="3990651" cy="411681"/>
              <a:chOff x="554182" y="1273321"/>
              <a:chExt cx="3990651" cy="411681"/>
            </a:xfrm>
          </p:grpSpPr>
          <p:sp>
            <p:nvSpPr>
              <p:cNvPr id="605" name="Freeform 604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06" name="Freeform 605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575" name="Group 574"/>
            <p:cNvGrpSpPr/>
            <p:nvPr/>
          </p:nvGrpSpPr>
          <p:grpSpPr>
            <a:xfrm rot="1538803">
              <a:off x="1790741" y="1995374"/>
              <a:ext cx="3990651" cy="411681"/>
              <a:chOff x="554182" y="1273321"/>
              <a:chExt cx="3990651" cy="411681"/>
            </a:xfrm>
          </p:grpSpPr>
          <p:sp>
            <p:nvSpPr>
              <p:cNvPr id="603" name="Freeform 602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04" name="Freeform 603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576" name="Group 575"/>
            <p:cNvGrpSpPr/>
            <p:nvPr/>
          </p:nvGrpSpPr>
          <p:grpSpPr>
            <a:xfrm rot="2627532">
              <a:off x="1994793" y="1638754"/>
              <a:ext cx="3990651" cy="411681"/>
              <a:chOff x="554182" y="1273321"/>
              <a:chExt cx="3990651" cy="411681"/>
            </a:xfrm>
          </p:grpSpPr>
          <p:sp>
            <p:nvSpPr>
              <p:cNvPr id="601" name="Freeform 600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02" name="Freeform 601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577" name="Group 576"/>
            <p:cNvGrpSpPr/>
            <p:nvPr/>
          </p:nvGrpSpPr>
          <p:grpSpPr>
            <a:xfrm rot="6435409">
              <a:off x="3229025" y="1076607"/>
              <a:ext cx="3990651" cy="411681"/>
              <a:chOff x="554182" y="1273321"/>
              <a:chExt cx="3990651" cy="411681"/>
            </a:xfrm>
          </p:grpSpPr>
          <p:sp>
            <p:nvSpPr>
              <p:cNvPr id="599" name="Freeform 598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00" name="Freeform 599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578" name="Group 577"/>
            <p:cNvGrpSpPr/>
            <p:nvPr/>
          </p:nvGrpSpPr>
          <p:grpSpPr>
            <a:xfrm rot="10800000">
              <a:off x="4283519" y="2483525"/>
              <a:ext cx="3990651" cy="411681"/>
              <a:chOff x="554182" y="1273321"/>
              <a:chExt cx="3990651" cy="411681"/>
            </a:xfrm>
          </p:grpSpPr>
          <p:sp>
            <p:nvSpPr>
              <p:cNvPr id="597" name="Freeform 596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98" name="Freeform 597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579" name="Group 578"/>
            <p:cNvGrpSpPr/>
            <p:nvPr/>
          </p:nvGrpSpPr>
          <p:grpSpPr>
            <a:xfrm rot="13437211">
              <a:off x="3767733" y="3361398"/>
              <a:ext cx="3990651" cy="411681"/>
              <a:chOff x="554182" y="1273321"/>
              <a:chExt cx="3990651" cy="411681"/>
            </a:xfrm>
          </p:grpSpPr>
          <p:sp>
            <p:nvSpPr>
              <p:cNvPr id="595" name="Freeform 594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96" name="Freeform 595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580" name="Group 579"/>
            <p:cNvGrpSpPr/>
            <p:nvPr/>
          </p:nvGrpSpPr>
          <p:grpSpPr>
            <a:xfrm rot="9156690">
              <a:off x="3934483" y="1781241"/>
              <a:ext cx="3990651" cy="411681"/>
              <a:chOff x="554182" y="1273321"/>
              <a:chExt cx="3990651" cy="411681"/>
            </a:xfrm>
          </p:grpSpPr>
          <p:sp>
            <p:nvSpPr>
              <p:cNvPr id="593" name="Freeform 592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94" name="Freeform 593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581" name="Group 580"/>
            <p:cNvGrpSpPr/>
            <p:nvPr/>
          </p:nvGrpSpPr>
          <p:grpSpPr>
            <a:xfrm rot="12505829">
              <a:off x="4098630" y="2964563"/>
              <a:ext cx="3990651" cy="411681"/>
              <a:chOff x="554182" y="1273321"/>
              <a:chExt cx="3990651" cy="411681"/>
            </a:xfrm>
          </p:grpSpPr>
          <p:sp>
            <p:nvSpPr>
              <p:cNvPr id="591" name="Freeform 590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92" name="Freeform 591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582" name="Group 581"/>
            <p:cNvGrpSpPr/>
            <p:nvPr/>
          </p:nvGrpSpPr>
          <p:grpSpPr>
            <a:xfrm rot="17343379">
              <a:off x="2522730" y="3547497"/>
              <a:ext cx="3990651" cy="411681"/>
              <a:chOff x="554182" y="1273321"/>
              <a:chExt cx="3990651" cy="411681"/>
            </a:xfrm>
          </p:grpSpPr>
          <p:sp>
            <p:nvSpPr>
              <p:cNvPr id="589" name="Freeform 588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90" name="Freeform 589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583" name="Group 582"/>
            <p:cNvGrpSpPr/>
            <p:nvPr/>
          </p:nvGrpSpPr>
          <p:grpSpPr>
            <a:xfrm rot="14964041">
              <a:off x="3454115" y="3465691"/>
              <a:ext cx="3990651" cy="411681"/>
              <a:chOff x="554182" y="1273321"/>
              <a:chExt cx="3990651" cy="411681"/>
            </a:xfrm>
          </p:grpSpPr>
          <p:sp>
            <p:nvSpPr>
              <p:cNvPr id="587" name="Freeform 586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88" name="Freeform 587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584" name="Group 583"/>
            <p:cNvGrpSpPr/>
            <p:nvPr/>
          </p:nvGrpSpPr>
          <p:grpSpPr>
            <a:xfrm rot="5400000">
              <a:off x="2854546" y="1081160"/>
              <a:ext cx="3990651" cy="411681"/>
              <a:chOff x="554182" y="1273321"/>
              <a:chExt cx="3990651" cy="411681"/>
            </a:xfrm>
          </p:grpSpPr>
          <p:sp>
            <p:nvSpPr>
              <p:cNvPr id="585" name="Freeform 584"/>
              <p:cNvSpPr/>
              <p:nvPr/>
            </p:nvSpPr>
            <p:spPr>
              <a:xfrm>
                <a:off x="554182" y="1273321"/>
                <a:ext cx="2401454" cy="390360"/>
              </a:xfrm>
              <a:custGeom>
                <a:avLst/>
                <a:gdLst>
                  <a:gd name="connsiteX0" fmla="*/ 0 w 2401454"/>
                  <a:gd name="connsiteY0" fmla="*/ 287624 h 390360"/>
                  <a:gd name="connsiteX1" fmla="*/ 378691 w 2401454"/>
                  <a:gd name="connsiteY1" fmla="*/ 1297 h 390360"/>
                  <a:gd name="connsiteX2" fmla="*/ 951345 w 2401454"/>
                  <a:gd name="connsiteY2" fmla="*/ 389224 h 390360"/>
                  <a:gd name="connsiteX3" fmla="*/ 1450109 w 2401454"/>
                  <a:gd name="connsiteY3" fmla="*/ 38243 h 390360"/>
                  <a:gd name="connsiteX4" fmla="*/ 1921163 w 2401454"/>
                  <a:gd name="connsiteY4" fmla="*/ 389224 h 390360"/>
                  <a:gd name="connsiteX5" fmla="*/ 2401454 w 2401454"/>
                  <a:gd name="connsiteY5" fmla="*/ 158315 h 390360"/>
                  <a:gd name="connsiteX6" fmla="*/ 2401454 w 2401454"/>
                  <a:gd name="connsiteY6" fmla="*/ 158315 h 39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1454" h="390360">
                    <a:moveTo>
                      <a:pt x="0" y="287624"/>
                    </a:moveTo>
                    <a:cubicBezTo>
                      <a:pt x="110067" y="135994"/>
                      <a:pt x="220134" y="-15636"/>
                      <a:pt x="378691" y="1297"/>
                    </a:cubicBezTo>
                    <a:cubicBezTo>
                      <a:pt x="537248" y="18230"/>
                      <a:pt x="772776" y="383066"/>
                      <a:pt x="951345" y="389224"/>
                    </a:cubicBezTo>
                    <a:cubicBezTo>
                      <a:pt x="1129914" y="395382"/>
                      <a:pt x="1288473" y="38243"/>
                      <a:pt x="1450109" y="38243"/>
                    </a:cubicBezTo>
                    <a:cubicBezTo>
                      <a:pt x="1611745" y="38243"/>
                      <a:pt x="1762606" y="369212"/>
                      <a:pt x="1921163" y="389224"/>
                    </a:cubicBezTo>
                    <a:cubicBezTo>
                      <a:pt x="2079720" y="409236"/>
                      <a:pt x="2401454" y="158315"/>
                      <a:pt x="2401454" y="158315"/>
                    </a:cubicBezTo>
                    <a:lnTo>
                      <a:pt x="2401454" y="158315"/>
                    </a:lnTo>
                  </a:path>
                </a:pathLst>
              </a:custGeom>
              <a:noFill/>
              <a:ln w="635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86" name="Freeform 585"/>
              <p:cNvSpPr/>
              <p:nvPr/>
            </p:nvSpPr>
            <p:spPr>
              <a:xfrm>
                <a:off x="2955636" y="1311597"/>
                <a:ext cx="1589197" cy="373405"/>
              </a:xfrm>
              <a:custGeom>
                <a:avLst/>
                <a:gdLst>
                  <a:gd name="connsiteX0" fmla="*/ 0 w 1589197"/>
                  <a:gd name="connsiteY0" fmla="*/ 120039 h 373405"/>
                  <a:gd name="connsiteX1" fmla="*/ 286328 w 1589197"/>
                  <a:gd name="connsiteY1" fmla="*/ 9203 h 373405"/>
                  <a:gd name="connsiteX2" fmla="*/ 646546 w 1589197"/>
                  <a:gd name="connsiteY2" fmla="*/ 332476 h 373405"/>
                  <a:gd name="connsiteX3" fmla="*/ 1099128 w 1589197"/>
                  <a:gd name="connsiteY3" fmla="*/ 18439 h 373405"/>
                  <a:gd name="connsiteX4" fmla="*/ 1533237 w 1589197"/>
                  <a:gd name="connsiteY4" fmla="*/ 332476 h 373405"/>
                  <a:gd name="connsiteX5" fmla="*/ 1570182 w 1589197"/>
                  <a:gd name="connsiteY5" fmla="*/ 360185 h 37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9197" h="373405">
                    <a:moveTo>
                      <a:pt x="0" y="120039"/>
                    </a:moveTo>
                    <a:cubicBezTo>
                      <a:pt x="89285" y="46918"/>
                      <a:pt x="178570" y="-26203"/>
                      <a:pt x="286328" y="9203"/>
                    </a:cubicBezTo>
                    <a:cubicBezTo>
                      <a:pt x="394086" y="44609"/>
                      <a:pt x="511079" y="330937"/>
                      <a:pt x="646546" y="332476"/>
                    </a:cubicBezTo>
                    <a:cubicBezTo>
                      <a:pt x="782013" y="334015"/>
                      <a:pt x="951346" y="18439"/>
                      <a:pt x="1099128" y="18439"/>
                    </a:cubicBezTo>
                    <a:cubicBezTo>
                      <a:pt x="1246910" y="18439"/>
                      <a:pt x="1454728" y="275518"/>
                      <a:pt x="1533237" y="332476"/>
                    </a:cubicBezTo>
                    <a:cubicBezTo>
                      <a:pt x="1611746" y="389434"/>
                      <a:pt x="1590964" y="374809"/>
                      <a:pt x="1570182" y="360185"/>
                    </a:cubicBezTo>
                  </a:path>
                </a:pathLst>
              </a:custGeom>
              <a:noFill/>
              <a:ln w="63500" cap="flat" cmpd="sng" algn="ctr">
                <a:gradFill flip="none" rotWithShape="1">
                  <a:gsLst>
                    <a:gs pos="63000">
                      <a:srgbClr val="F0747B"/>
                    </a:gs>
                    <a:gs pos="0">
                      <a:srgbClr val="FF0000"/>
                    </a:gs>
                    <a:gs pos="87000">
                      <a:srgbClr val="9BBB59"/>
                    </a:gs>
                    <a:gs pos="37000">
                      <a:srgbClr val="9BBB59"/>
                    </a:gs>
                  </a:gsLst>
                  <a:lin ang="0" scaled="1"/>
                  <a:tileRect/>
                </a:gra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</p:grpSp>
      <p:sp>
        <p:nvSpPr>
          <p:cNvPr id="617" name="TextBox 616"/>
          <p:cNvSpPr txBox="1"/>
          <p:nvPr/>
        </p:nvSpPr>
        <p:spPr>
          <a:xfrm>
            <a:off x="6898614" y="4290883"/>
            <a:ext cx="202331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Macroscopic</a:t>
            </a:r>
          </a:p>
          <a:p>
            <a:pPr algn="ctr"/>
            <a:r>
              <a:rPr lang="en-GB" dirty="0" smtClean="0"/>
              <a:t>Aggregation </a:t>
            </a:r>
          </a:p>
          <a:p>
            <a:pPr algn="ctr"/>
            <a:r>
              <a:rPr lang="en-GB" dirty="0" smtClean="0"/>
              <a:t>and Precipitation</a:t>
            </a:r>
          </a:p>
        </p:txBody>
      </p:sp>
      <p:sp>
        <p:nvSpPr>
          <p:cNvPr id="7" name="Down Arrow 6"/>
          <p:cNvSpPr/>
          <p:nvPr/>
        </p:nvSpPr>
        <p:spPr bwMode="auto">
          <a:xfrm>
            <a:off x="7586233" y="3397032"/>
            <a:ext cx="648072" cy="893851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Franklin Gothic Book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30889" y="2724739"/>
            <a:ext cx="15587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Measured </a:t>
            </a:r>
          </a:p>
          <a:p>
            <a:r>
              <a:rPr lang="en-GB" dirty="0" smtClean="0"/>
              <a:t>Temperature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905FB9-4446-4DFD-ACDE-BCBB94B2C00B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87515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15" grpId="0"/>
      <p:bldP spid="317" grpId="0"/>
      <p:bldP spid="518" grpId="0"/>
      <p:bldP spid="617" grpId="0"/>
      <p:bldP spid="7" grpId="0" animBg="1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Chart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9783067"/>
              </p:ext>
            </p:extLst>
          </p:nvPr>
        </p:nvGraphicFramePr>
        <p:xfrm>
          <a:off x="4577333" y="949102"/>
          <a:ext cx="4459163" cy="2595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61156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7" name="Line 4"/>
          <p:cNvSpPr>
            <a:spLocks noChangeShapeType="1"/>
          </p:cNvSpPr>
          <p:nvPr/>
        </p:nvSpPr>
        <p:spPr bwMode="auto">
          <a:xfrm>
            <a:off x="179388" y="692150"/>
            <a:ext cx="8713787" cy="0"/>
          </a:xfrm>
          <a:prstGeom prst="line">
            <a:avLst/>
          </a:prstGeom>
          <a:noFill/>
          <a:ln w="28575">
            <a:solidFill>
              <a:srgbClr val="0066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388" y="116632"/>
            <a:ext cx="67688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0000"/>
                </a:solidFill>
              </a:rPr>
              <a:t>Probing LCST with light scattering: Corona Stretching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624" y="620688"/>
            <a:ext cx="55302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Variable Temperature DLS/SLS at Multiple Angles</a:t>
            </a:r>
          </a:p>
        </p:txBody>
      </p:sp>
      <p:graphicFrame>
        <p:nvGraphicFramePr>
          <p:cNvPr id="464" name="Chart 463"/>
          <p:cNvGraphicFramePr/>
          <p:nvPr>
            <p:extLst>
              <p:ext uri="{D42A27DB-BD31-4B8C-83A1-F6EECF244321}">
                <p14:modId xmlns:p14="http://schemas.microsoft.com/office/powerpoint/2010/main" val="1178084336"/>
              </p:ext>
            </p:extLst>
          </p:nvPr>
        </p:nvGraphicFramePr>
        <p:xfrm>
          <a:off x="179041" y="1020798"/>
          <a:ext cx="4623435" cy="25270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1131736" y="1556792"/>
            <a:ext cx="16625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smtClean="0"/>
              <a:t>R</a:t>
            </a:r>
            <a:r>
              <a:rPr lang="en-GB" baseline="-25000" dirty="0" smtClean="0"/>
              <a:t>H</a:t>
            </a:r>
            <a:r>
              <a:rPr lang="en-GB" dirty="0" smtClean="0"/>
              <a:t> = 18.6 nm</a:t>
            </a:r>
            <a:endParaRPr lang="en-GB" dirty="0"/>
          </a:p>
        </p:txBody>
      </p:sp>
      <p:sp>
        <p:nvSpPr>
          <p:cNvPr id="19" name="Right Arrow 18"/>
          <p:cNvSpPr/>
          <p:nvPr/>
        </p:nvSpPr>
        <p:spPr bwMode="auto">
          <a:xfrm rot="5400000">
            <a:off x="6708763" y="3544974"/>
            <a:ext cx="587424" cy="360040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Franklin Gothic Book" pitchFamily="34" charset="0"/>
            </a:endParaRPr>
          </a:p>
        </p:txBody>
      </p:sp>
      <p:cxnSp>
        <p:nvCxnSpPr>
          <p:cNvPr id="470" name="Straight Arrow Connector 469"/>
          <p:cNvCxnSpPr/>
          <p:nvPr/>
        </p:nvCxnSpPr>
        <p:spPr bwMode="auto">
          <a:xfrm flipH="1">
            <a:off x="5784627" y="1268760"/>
            <a:ext cx="492547" cy="48808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71" name="TextBox 470"/>
          <p:cNvSpPr txBox="1"/>
          <p:nvPr/>
        </p:nvSpPr>
        <p:spPr>
          <a:xfrm>
            <a:off x="6322936" y="741184"/>
            <a:ext cx="22095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Onset of true </a:t>
            </a:r>
            <a:r>
              <a:rPr lang="en-GB" dirty="0"/>
              <a:t>t</a:t>
            </a:r>
            <a:r>
              <a:rPr lang="en-GB" dirty="0" smtClean="0"/>
              <a:t>hermoresponsive behaviour</a:t>
            </a:r>
            <a:endParaRPr lang="en-GB" dirty="0"/>
          </a:p>
        </p:txBody>
      </p:sp>
      <p:sp>
        <p:nvSpPr>
          <p:cNvPr id="165" name="TextBox 1"/>
          <p:cNvSpPr txBox="1"/>
          <p:nvPr/>
        </p:nvSpPr>
        <p:spPr>
          <a:xfrm>
            <a:off x="5542061" y="2276872"/>
            <a:ext cx="914400" cy="9144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100" dirty="0" smtClean="0">
                <a:latin typeface="Cambria" panose="02040503050406030204" pitchFamily="18" charset="0"/>
              </a:rPr>
              <a:t>Data shown for </a:t>
            </a:r>
          </a:p>
          <a:p>
            <a:r>
              <a:rPr lang="en-GB" dirty="0">
                <a:latin typeface="Cambria" panose="02040503050406030204" pitchFamily="18" charset="0"/>
              </a:rPr>
              <a:t>9</a:t>
            </a:r>
            <a:r>
              <a:rPr lang="en-GB" sz="1100" dirty="0" smtClean="0">
                <a:latin typeface="Cambria" panose="02040503050406030204" pitchFamily="18" charset="0"/>
              </a:rPr>
              <a:t>0% </a:t>
            </a:r>
            <a:r>
              <a:rPr lang="en-GB" sz="1100" dirty="0" err="1" smtClean="0">
                <a:latin typeface="Cambria" panose="02040503050406030204" pitchFamily="18" charset="0"/>
              </a:rPr>
              <a:t>nBA</a:t>
            </a:r>
            <a:r>
              <a:rPr lang="en-GB" sz="1100" dirty="0" smtClean="0">
                <a:latin typeface="Cambria" panose="02040503050406030204" pitchFamily="18" charset="0"/>
              </a:rPr>
              <a:t> micelles</a:t>
            </a:r>
            <a:endParaRPr lang="en-GB" sz="1100" dirty="0">
              <a:latin typeface="Cambria" panose="02040503050406030204" pitchFamily="18" charset="0"/>
            </a:endParaRPr>
          </a:p>
        </p:txBody>
      </p:sp>
      <p:sp>
        <p:nvSpPr>
          <p:cNvPr id="167" name="TextBox 1"/>
          <p:cNvSpPr txBox="1"/>
          <p:nvPr/>
        </p:nvSpPr>
        <p:spPr>
          <a:xfrm>
            <a:off x="5542061" y="4509120"/>
            <a:ext cx="914400" cy="9144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100" dirty="0" smtClean="0">
                <a:latin typeface="Cambria" panose="02040503050406030204" pitchFamily="18" charset="0"/>
              </a:rPr>
              <a:t>Data shown for </a:t>
            </a:r>
          </a:p>
          <a:p>
            <a:r>
              <a:rPr lang="en-GB" dirty="0">
                <a:latin typeface="Cambria" panose="02040503050406030204" pitchFamily="18" charset="0"/>
              </a:rPr>
              <a:t>9</a:t>
            </a:r>
            <a:r>
              <a:rPr lang="en-GB" sz="1100" dirty="0" smtClean="0">
                <a:latin typeface="Cambria" panose="02040503050406030204" pitchFamily="18" charset="0"/>
              </a:rPr>
              <a:t>0% </a:t>
            </a:r>
            <a:r>
              <a:rPr lang="en-GB" sz="1100" dirty="0" err="1" smtClean="0">
                <a:latin typeface="Cambria" panose="02040503050406030204" pitchFamily="18" charset="0"/>
              </a:rPr>
              <a:t>nBA</a:t>
            </a:r>
            <a:r>
              <a:rPr lang="en-GB" sz="1100" dirty="0" smtClean="0">
                <a:latin typeface="Cambria" panose="02040503050406030204" pitchFamily="18" charset="0"/>
              </a:rPr>
              <a:t> micelles</a:t>
            </a:r>
            <a:endParaRPr lang="en-GB" sz="1100" dirty="0">
              <a:latin typeface="Cambria" panose="02040503050406030204" pitchFamily="18" charset="0"/>
            </a:endParaRPr>
          </a:p>
        </p:txBody>
      </p:sp>
      <p:pic>
        <p:nvPicPr>
          <p:cNvPr id="1085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573016"/>
            <a:ext cx="3305175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905FB9-4446-4DFD-ACDE-BCBB94B2C00B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  <p:graphicFrame>
        <p:nvGraphicFramePr>
          <p:cNvPr id="22" name="Chart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038740"/>
              </p:ext>
            </p:extLst>
          </p:nvPr>
        </p:nvGraphicFramePr>
        <p:xfrm>
          <a:off x="4536281" y="3225353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7623385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0" grpId="0">
        <p:bldAsOne/>
      </p:bldGraphic>
      <p:bldP spid="13" grpId="0"/>
      <p:bldGraphic spid="464" grpId="0">
        <p:bldAsOne/>
      </p:bldGraphic>
      <p:bldP spid="15" grpId="0"/>
      <p:bldP spid="19" grpId="0" animBg="1"/>
      <p:bldP spid="471" grpId="0"/>
      <p:bldP spid="165" grpId="0"/>
      <p:bldP spid="167" grpId="0"/>
      <p:bldGraphic spid="22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4" name="Chart 16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7912590"/>
              </p:ext>
            </p:extLst>
          </p:nvPr>
        </p:nvGraphicFramePr>
        <p:xfrm>
          <a:off x="4644008" y="836712"/>
          <a:ext cx="4356893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61156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7" name="Line 4"/>
          <p:cNvSpPr>
            <a:spLocks noChangeShapeType="1"/>
          </p:cNvSpPr>
          <p:nvPr/>
        </p:nvSpPr>
        <p:spPr bwMode="auto">
          <a:xfrm>
            <a:off x="179388" y="692150"/>
            <a:ext cx="8713787" cy="0"/>
          </a:xfrm>
          <a:prstGeom prst="line">
            <a:avLst/>
          </a:prstGeom>
          <a:noFill/>
          <a:ln w="28575">
            <a:solidFill>
              <a:srgbClr val="0066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388" y="116632"/>
            <a:ext cx="67688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0000"/>
                </a:solidFill>
              </a:rPr>
              <a:t>Probing LCST with light scattering: Corona Stretching</a:t>
            </a:r>
          </a:p>
        </p:txBody>
      </p:sp>
      <p:sp>
        <p:nvSpPr>
          <p:cNvPr id="167" name="TextBox 1"/>
          <p:cNvSpPr txBox="1"/>
          <p:nvPr/>
        </p:nvSpPr>
        <p:spPr>
          <a:xfrm>
            <a:off x="6732240" y="883618"/>
            <a:ext cx="914400" cy="9144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100" dirty="0" smtClean="0">
                <a:latin typeface="Cambria" panose="02040503050406030204" pitchFamily="18" charset="0"/>
              </a:rPr>
              <a:t>70% </a:t>
            </a:r>
            <a:r>
              <a:rPr lang="en-GB" sz="1100" dirty="0" err="1" smtClean="0">
                <a:latin typeface="Cambria" panose="02040503050406030204" pitchFamily="18" charset="0"/>
              </a:rPr>
              <a:t>nBA</a:t>
            </a:r>
            <a:r>
              <a:rPr lang="en-GB" sz="1100" dirty="0" smtClean="0">
                <a:latin typeface="Cambria" panose="02040503050406030204" pitchFamily="18" charset="0"/>
              </a:rPr>
              <a:t> micelles</a:t>
            </a:r>
            <a:endParaRPr lang="en-GB" sz="1100" dirty="0">
              <a:latin typeface="Cambria" panose="02040503050406030204" pitchFamily="18" charset="0"/>
            </a:endParaRPr>
          </a:p>
        </p:txBody>
      </p:sp>
      <p:graphicFrame>
        <p:nvGraphicFramePr>
          <p:cNvPr id="18" name="Chart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9284422"/>
              </p:ext>
            </p:extLst>
          </p:nvPr>
        </p:nvGraphicFramePr>
        <p:xfrm>
          <a:off x="251520" y="3284984"/>
          <a:ext cx="453650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1" name="Chart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1638236"/>
              </p:ext>
            </p:extLst>
          </p:nvPr>
        </p:nvGraphicFramePr>
        <p:xfrm>
          <a:off x="4644008" y="3284984"/>
          <a:ext cx="4385022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5" name="Chart 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3803722"/>
              </p:ext>
            </p:extLst>
          </p:nvPr>
        </p:nvGraphicFramePr>
        <p:xfrm>
          <a:off x="251520" y="692150"/>
          <a:ext cx="446449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905FB9-4446-4DFD-ACDE-BCBB94B2C00B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43955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61156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7" name="Line 4"/>
          <p:cNvSpPr>
            <a:spLocks noChangeShapeType="1"/>
          </p:cNvSpPr>
          <p:nvPr/>
        </p:nvSpPr>
        <p:spPr bwMode="auto">
          <a:xfrm>
            <a:off x="179388" y="692150"/>
            <a:ext cx="8713787" cy="0"/>
          </a:xfrm>
          <a:prstGeom prst="line">
            <a:avLst/>
          </a:prstGeom>
          <a:noFill/>
          <a:ln w="28575">
            <a:solidFill>
              <a:srgbClr val="0066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388" y="116632"/>
            <a:ext cx="67688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0000"/>
                </a:solidFill>
              </a:rPr>
              <a:t>Conclusions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1520" y="908720"/>
            <a:ext cx="83529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Conclusions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GB" dirty="0" smtClean="0"/>
              <a:t>Hysteresis of the cloud point in thermoresponsive self-assemblies may be able to be explained by kinetic and steric arguments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GB" dirty="0" smtClean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GB" dirty="0" smtClean="0"/>
              <a:t>The onset of true molecular thermoresponsive behaviour on the </a:t>
            </a:r>
            <a:r>
              <a:rPr lang="en-GB" dirty="0" err="1" smtClean="0"/>
              <a:t>nanoscale</a:t>
            </a:r>
            <a:r>
              <a:rPr lang="en-GB" dirty="0" smtClean="0"/>
              <a:t> occurs at much lower temperatures than the cloud point (a macroscopic property)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GB" dirty="0" smtClean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GB" dirty="0" smtClean="0"/>
              <a:t>The rate of corona stretching seems to be independent of </a:t>
            </a:r>
            <a:r>
              <a:rPr lang="en-GB" i="1" dirty="0" err="1" smtClean="0"/>
              <a:t>N</a:t>
            </a:r>
            <a:r>
              <a:rPr lang="en-GB" baseline="-25000" dirty="0" err="1" smtClean="0"/>
              <a:t>agg</a:t>
            </a:r>
            <a:r>
              <a:rPr lang="en-GB" dirty="0" smtClean="0"/>
              <a:t> at this chain density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GB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GB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905FB9-4446-4DFD-ACDE-BCBB94B2C00B}" type="slidenum">
              <a:rPr lang="en-GB" smtClean="0"/>
              <a:pPr>
                <a:defRPr/>
              </a:pPr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97032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61156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7" name="Line 4"/>
          <p:cNvSpPr>
            <a:spLocks noChangeShapeType="1"/>
          </p:cNvSpPr>
          <p:nvPr/>
        </p:nvSpPr>
        <p:spPr bwMode="auto">
          <a:xfrm>
            <a:off x="179388" y="692150"/>
            <a:ext cx="8713787" cy="0"/>
          </a:xfrm>
          <a:prstGeom prst="line">
            <a:avLst/>
          </a:prstGeom>
          <a:noFill/>
          <a:ln w="28575">
            <a:solidFill>
              <a:srgbClr val="0066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388" y="184865"/>
            <a:ext cx="67688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0000"/>
                </a:solidFill>
              </a:rPr>
              <a:t>Analysis of Polymeric Self-Assemblies</a:t>
            </a:r>
          </a:p>
        </p:txBody>
      </p:sp>
      <p:pic>
        <p:nvPicPr>
          <p:cNvPr id="1085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59818"/>
            <a:ext cx="3752850" cy="318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17709" y="999431"/>
            <a:ext cx="13965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Microscopy</a:t>
            </a:r>
            <a:endParaRPr lang="en-GB" dirty="0"/>
          </a:p>
        </p:txBody>
      </p:sp>
      <p:pic>
        <p:nvPicPr>
          <p:cNvPr id="1085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834" y="1759818"/>
            <a:ext cx="3381375" cy="315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6156176" y="999431"/>
            <a:ext cx="18746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Light Scattering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905FB9-4446-4DFD-ACDE-BCBB94B2C00B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4294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61156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7" name="Line 4"/>
          <p:cNvSpPr>
            <a:spLocks noChangeShapeType="1"/>
          </p:cNvSpPr>
          <p:nvPr/>
        </p:nvSpPr>
        <p:spPr bwMode="auto">
          <a:xfrm>
            <a:off x="179388" y="692150"/>
            <a:ext cx="8713787" cy="0"/>
          </a:xfrm>
          <a:prstGeom prst="line">
            <a:avLst/>
          </a:prstGeom>
          <a:noFill/>
          <a:ln w="28575">
            <a:solidFill>
              <a:srgbClr val="0066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388" y="116632"/>
            <a:ext cx="67688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0000"/>
                </a:solidFill>
              </a:rPr>
              <a:t>Acknowledgements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1520" y="908720"/>
            <a:ext cx="3115596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Dan Wright</a:t>
            </a:r>
          </a:p>
          <a:p>
            <a:r>
              <a:rPr lang="en-GB" dirty="0" err="1" smtClean="0"/>
              <a:t>Dr.</a:t>
            </a:r>
            <a:r>
              <a:rPr lang="en-GB" dirty="0" smtClean="0"/>
              <a:t> Mathew Robin</a:t>
            </a:r>
          </a:p>
          <a:p>
            <a:r>
              <a:rPr lang="en-GB" dirty="0" err="1"/>
              <a:t>Dr.</a:t>
            </a:r>
            <a:r>
              <a:rPr lang="en-GB" dirty="0"/>
              <a:t> Helen Willcock</a:t>
            </a:r>
          </a:p>
          <a:p>
            <a:endParaRPr lang="en-GB" dirty="0"/>
          </a:p>
          <a:p>
            <a:r>
              <a:rPr lang="en-GB" dirty="0" err="1" smtClean="0"/>
              <a:t>Prof.</a:t>
            </a:r>
            <a:r>
              <a:rPr lang="en-GB" dirty="0" smtClean="0"/>
              <a:t> Rachel O’Reilly</a:t>
            </a:r>
          </a:p>
          <a:p>
            <a:r>
              <a:rPr lang="en-GB" dirty="0" err="1" smtClean="0"/>
              <a:t>Dr.</a:t>
            </a:r>
            <a:r>
              <a:rPr lang="en-GB" dirty="0" smtClean="0"/>
              <a:t> Matthew Gibson</a:t>
            </a:r>
          </a:p>
          <a:p>
            <a:endParaRPr lang="en-GB" dirty="0"/>
          </a:p>
          <a:p>
            <a:r>
              <a:rPr lang="en-GB" dirty="0" smtClean="0"/>
              <a:t>O’Reilly and Gibson Groups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47745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61156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7" name="Line 4"/>
          <p:cNvSpPr>
            <a:spLocks noChangeShapeType="1"/>
          </p:cNvSpPr>
          <p:nvPr/>
        </p:nvSpPr>
        <p:spPr bwMode="auto">
          <a:xfrm>
            <a:off x="179388" y="692150"/>
            <a:ext cx="8713787" cy="0"/>
          </a:xfrm>
          <a:prstGeom prst="line">
            <a:avLst/>
          </a:prstGeom>
          <a:noFill/>
          <a:ln w="28575">
            <a:solidFill>
              <a:srgbClr val="0066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388" y="184865"/>
            <a:ext cx="67688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0000"/>
                </a:solidFill>
              </a:rPr>
              <a:t>Light Scattering</a:t>
            </a:r>
          </a:p>
        </p:txBody>
      </p:sp>
      <p:grpSp>
        <p:nvGrpSpPr>
          <p:cNvPr id="348" name="Group 347"/>
          <p:cNvGrpSpPr/>
          <p:nvPr/>
        </p:nvGrpSpPr>
        <p:grpSpPr>
          <a:xfrm>
            <a:off x="4067944" y="965400"/>
            <a:ext cx="4577184" cy="1734423"/>
            <a:chOff x="539552" y="1268760"/>
            <a:chExt cx="5153025" cy="1952625"/>
          </a:xfrm>
        </p:grpSpPr>
        <p:pic>
          <p:nvPicPr>
            <p:cNvPr id="349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39552" y="1268760"/>
              <a:ext cx="5153025" cy="1952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50" name="TextBox 349"/>
            <p:cNvSpPr txBox="1"/>
            <p:nvPr/>
          </p:nvSpPr>
          <p:spPr>
            <a:xfrm>
              <a:off x="1619672" y="1988840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 smtClean="0"/>
                <a:t>λ</a:t>
              </a:r>
              <a:endParaRPr lang="en-GB" dirty="0" smtClean="0"/>
            </a:p>
          </p:txBody>
        </p:sp>
      </p:grpSp>
      <p:sp>
        <p:nvSpPr>
          <p:cNvPr id="351" name="Content Placeholder 2"/>
          <p:cNvSpPr>
            <a:spLocks noGrp="1"/>
          </p:cNvSpPr>
          <p:nvPr>
            <p:ph idx="1"/>
          </p:nvPr>
        </p:nvSpPr>
        <p:spPr>
          <a:xfrm>
            <a:off x="302840" y="3068960"/>
            <a:ext cx="8229600" cy="266429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GB" sz="2400" dirty="0" smtClean="0">
                <a:solidFill>
                  <a:srgbClr val="00B050"/>
                </a:solidFill>
              </a:rPr>
              <a:t>+</a:t>
            </a:r>
            <a:r>
              <a:rPr lang="en-GB" sz="2400" dirty="0" smtClean="0"/>
              <a:t> 	Good statistics compared with microscopy (measuring &gt;10</a:t>
            </a:r>
            <a:r>
              <a:rPr lang="en-GB" sz="2400" baseline="30000" dirty="0" smtClean="0"/>
              <a:t>9</a:t>
            </a:r>
            <a:r>
              <a:rPr lang="en-GB" sz="2400" dirty="0" smtClean="0"/>
              <a:t> particles at once)</a:t>
            </a:r>
          </a:p>
          <a:p>
            <a:pPr algn="just">
              <a:buNone/>
            </a:pPr>
            <a:r>
              <a:rPr lang="en-GB" sz="2400" dirty="0" smtClean="0">
                <a:solidFill>
                  <a:srgbClr val="00B050"/>
                </a:solidFill>
              </a:rPr>
              <a:t>+</a:t>
            </a:r>
            <a:r>
              <a:rPr lang="en-GB" sz="2400" dirty="0"/>
              <a:t> 	</a:t>
            </a:r>
            <a:r>
              <a:rPr lang="en-GB" sz="2400" dirty="0" smtClean="0"/>
              <a:t>Analysis can be conducted in solution with minimal effect on the sample. </a:t>
            </a:r>
          </a:p>
          <a:p>
            <a:pPr algn="just">
              <a:buNone/>
            </a:pPr>
            <a:endParaRPr lang="en-GB" sz="2400" dirty="0" smtClean="0"/>
          </a:p>
          <a:p>
            <a:pPr algn="just">
              <a:buClr>
                <a:srgbClr val="FF0000"/>
              </a:buClr>
              <a:buFont typeface="Franklin Gothic Book" panose="020B0503020102020204" pitchFamily="34" charset="0"/>
              <a:buChar char="−"/>
            </a:pPr>
            <a:r>
              <a:rPr lang="en-GB" sz="2400" dirty="0"/>
              <a:t>Data is fit to a model (multiple structures or completely     unknown structures can be very problematic)</a:t>
            </a:r>
          </a:p>
          <a:p>
            <a:pPr algn="just">
              <a:buNone/>
            </a:pPr>
            <a:endParaRPr lang="en-GB" sz="2400" dirty="0" smtClean="0"/>
          </a:p>
          <a:p>
            <a:pPr lvl="1"/>
            <a:endParaRPr lang="en-GB" sz="2000" dirty="0"/>
          </a:p>
        </p:txBody>
      </p:sp>
      <p:pic>
        <p:nvPicPr>
          <p:cNvPr id="10" name="Picture 2" descr="http://pk014.k12.sd.us/10th%20Chemistry/chapter%20one/notes%20elements,%20compounds%20mixtures/light_colloi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20736"/>
            <a:ext cx="2966229" cy="2224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905FB9-4446-4DFD-ACDE-BCBB94B2C00B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5859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61156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7" name="Line 4"/>
          <p:cNvSpPr>
            <a:spLocks noChangeShapeType="1"/>
          </p:cNvSpPr>
          <p:nvPr/>
        </p:nvSpPr>
        <p:spPr bwMode="auto">
          <a:xfrm>
            <a:off x="179388" y="692150"/>
            <a:ext cx="8713787" cy="0"/>
          </a:xfrm>
          <a:prstGeom prst="line">
            <a:avLst/>
          </a:prstGeom>
          <a:noFill/>
          <a:ln w="28575">
            <a:solidFill>
              <a:srgbClr val="0066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388" y="184865"/>
            <a:ext cx="67688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0000"/>
                </a:solidFill>
              </a:rPr>
              <a:t>DLS vs SLS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905FB9-4446-4DFD-ACDE-BCBB94B2C00B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3189115" y="906463"/>
            <a:ext cx="6222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DLS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740969" y="5013176"/>
            <a:ext cx="64389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Fluctuations in intensity with time due to Brownian Motion</a:t>
            </a:r>
            <a:endParaRPr lang="en-GB" dirty="0"/>
          </a:p>
        </p:txBody>
      </p:sp>
      <p:pic>
        <p:nvPicPr>
          <p:cNvPr id="1095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44824"/>
            <a:ext cx="7620000" cy="290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Arrow Connector 7"/>
          <p:cNvCxnSpPr/>
          <p:nvPr/>
        </p:nvCxnSpPr>
        <p:spPr bwMode="auto">
          <a:xfrm flipH="1">
            <a:off x="2397027" y="1268760"/>
            <a:ext cx="792088" cy="115212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 flipH="1" flipV="1">
            <a:off x="4277545" y="3573017"/>
            <a:ext cx="2823934" cy="11769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>
            <a:off x="1115616" y="3501008"/>
            <a:ext cx="6971928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22" name="TextBox 21"/>
          <p:cNvSpPr txBox="1"/>
          <p:nvPr/>
        </p:nvSpPr>
        <p:spPr>
          <a:xfrm>
            <a:off x="7184822" y="4638615"/>
            <a:ext cx="601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SLS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91367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61156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7" name="Line 4"/>
          <p:cNvSpPr>
            <a:spLocks noChangeShapeType="1"/>
          </p:cNvSpPr>
          <p:nvPr/>
        </p:nvSpPr>
        <p:spPr bwMode="auto">
          <a:xfrm>
            <a:off x="179388" y="692150"/>
            <a:ext cx="8713787" cy="0"/>
          </a:xfrm>
          <a:prstGeom prst="line">
            <a:avLst/>
          </a:prstGeom>
          <a:noFill/>
          <a:ln w="28575">
            <a:solidFill>
              <a:srgbClr val="0066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388" y="184865"/>
            <a:ext cx="67688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0000"/>
                </a:solidFill>
              </a:rPr>
              <a:t>Dynamic Light Scattering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1"/>
          </p:nvPr>
        </p:nvSpPr>
        <p:spPr>
          <a:xfrm>
            <a:off x="421481" y="836712"/>
            <a:ext cx="8229600" cy="2620888"/>
          </a:xfrm>
        </p:spPr>
        <p:txBody>
          <a:bodyPr/>
          <a:lstStyle/>
          <a:p>
            <a:pPr lvl="1"/>
            <a:r>
              <a:rPr lang="en-GB" dirty="0" smtClean="0"/>
              <a:t>Measure changes in scattering intensity over short (e.g. millisecond) timescale</a:t>
            </a:r>
          </a:p>
          <a:p>
            <a:pPr lvl="1"/>
            <a:r>
              <a:rPr lang="en-GB" dirty="0" smtClean="0"/>
              <a:t>Changes are related to the speed at which particles move</a:t>
            </a:r>
          </a:p>
          <a:p>
            <a:pPr lvl="1"/>
            <a:r>
              <a:rPr lang="en-GB" dirty="0" smtClean="0"/>
              <a:t>This can then be related to the hydrodynamic radius, </a:t>
            </a:r>
            <a:r>
              <a:rPr lang="en-GB" i="1" dirty="0" smtClean="0"/>
              <a:t>R</a:t>
            </a:r>
            <a:r>
              <a:rPr lang="en-GB" baseline="-25000" dirty="0" smtClean="0"/>
              <a:t>H</a:t>
            </a:r>
            <a:endParaRPr lang="en-GB" dirty="0"/>
          </a:p>
        </p:txBody>
      </p:sp>
      <p:pic>
        <p:nvPicPr>
          <p:cNvPr id="21" name="Picture 2" descr="http://pubs.rsc.org/services/images/RSCpubs.ePlatform.Service.FreeContent.ImageService.svc/ImageService/Articleimage/2014/CS/c3cs60454c/c3cs60454c-t2_hi-res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4247945"/>
            <a:ext cx="1800200" cy="1015257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>
            <a:off x="3131840" y="5305593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Stokes-Einstein equation</a:t>
            </a:r>
            <a:endParaRPr lang="en-GB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905FB9-4446-4DFD-ACDE-BCBB94B2C00B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13283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uiExpand="1" build="p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61156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7" name="Line 4"/>
          <p:cNvSpPr>
            <a:spLocks noChangeShapeType="1"/>
          </p:cNvSpPr>
          <p:nvPr/>
        </p:nvSpPr>
        <p:spPr bwMode="auto">
          <a:xfrm>
            <a:off x="179388" y="692150"/>
            <a:ext cx="8713787" cy="0"/>
          </a:xfrm>
          <a:prstGeom prst="line">
            <a:avLst/>
          </a:prstGeom>
          <a:noFill/>
          <a:ln w="28575">
            <a:solidFill>
              <a:srgbClr val="0066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388" y="184865"/>
            <a:ext cx="67688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0000"/>
                </a:solidFill>
              </a:rPr>
              <a:t>Dynamic Light Scattering at Multiple Angles</a:t>
            </a:r>
          </a:p>
        </p:txBody>
      </p:sp>
      <p:pic>
        <p:nvPicPr>
          <p:cNvPr id="12" name="Picture 11" descr="MR626 correlation function and t distribution data.tif"/>
          <p:cNvPicPr/>
          <p:nvPr/>
        </p:nvPicPr>
        <p:blipFill>
          <a:blip r:embed="rId3" cstate="print"/>
          <a:srcRect r="50000"/>
          <a:stretch>
            <a:fillRect/>
          </a:stretch>
        </p:blipFill>
        <p:spPr>
          <a:xfrm>
            <a:off x="450419" y="2204864"/>
            <a:ext cx="2523331" cy="3600400"/>
          </a:xfrm>
          <a:prstGeom prst="rect">
            <a:avLst/>
          </a:prstGeom>
        </p:spPr>
      </p:pic>
      <p:pic>
        <p:nvPicPr>
          <p:cNvPr id="14" name="Picture 13" descr="MR626 Rh fitting data.tif"/>
          <p:cNvPicPr/>
          <p:nvPr/>
        </p:nvPicPr>
        <p:blipFill>
          <a:blip r:embed="rId4" cstate="print"/>
          <a:srcRect r="51437"/>
          <a:stretch>
            <a:fillRect/>
          </a:stretch>
        </p:blipFill>
        <p:spPr>
          <a:xfrm>
            <a:off x="3330739" y="2492896"/>
            <a:ext cx="2448272" cy="1798320"/>
          </a:xfrm>
          <a:prstGeom prst="rect">
            <a:avLst/>
          </a:prstGeom>
        </p:spPr>
      </p:pic>
      <p:pic>
        <p:nvPicPr>
          <p:cNvPr id="16" name="Picture 15" descr="MR626 (ILMs) Rh plot.tif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997667" y="2494637"/>
            <a:ext cx="2517648" cy="1798320"/>
          </a:xfrm>
          <a:prstGeom prst="rect">
            <a:avLst/>
          </a:prstGeom>
        </p:spPr>
      </p:pic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273536" y="764704"/>
            <a:ext cx="8229600" cy="4785395"/>
          </a:xfrm>
        </p:spPr>
        <p:txBody>
          <a:bodyPr>
            <a:normAutofit/>
          </a:bodyPr>
          <a:lstStyle/>
          <a:p>
            <a:r>
              <a:rPr lang="en-GB" sz="2200" dirty="0" smtClean="0"/>
              <a:t>Measure I(t) at multiple angles (q) and </a:t>
            </a:r>
            <a:r>
              <a:rPr lang="en-GB" sz="2200" dirty="0" err="1" smtClean="0"/>
              <a:t>concs</a:t>
            </a:r>
            <a:r>
              <a:rPr lang="en-GB" sz="2200" dirty="0" smtClean="0"/>
              <a:t> (c)</a:t>
            </a:r>
          </a:p>
          <a:p>
            <a:r>
              <a:rPr lang="en-GB" sz="2200" dirty="0" smtClean="0"/>
              <a:t>Each measurement gives you a correlation function g</a:t>
            </a:r>
            <a:r>
              <a:rPr lang="en-GB" sz="2200" baseline="-25000" dirty="0" smtClean="0"/>
              <a:t>2</a:t>
            </a:r>
            <a:r>
              <a:rPr lang="en-GB" sz="2200" dirty="0" smtClean="0"/>
              <a:t>(</a:t>
            </a:r>
            <a:r>
              <a:rPr lang="en-GB" sz="2200" dirty="0" err="1" smtClean="0"/>
              <a:t>q,t</a:t>
            </a:r>
            <a:r>
              <a:rPr lang="en-GB" sz="2200" dirty="0" smtClean="0"/>
              <a:t>)</a:t>
            </a:r>
          </a:p>
          <a:p>
            <a:r>
              <a:rPr lang="en-GB" sz="2200" dirty="0" smtClean="0"/>
              <a:t>Fit correlation </a:t>
            </a:r>
            <a:r>
              <a:rPr lang="en-GB" sz="2200" dirty="0" err="1" smtClean="0"/>
              <a:t>func</a:t>
            </a:r>
            <a:r>
              <a:rPr lang="en-GB" sz="2200" dirty="0" smtClean="0"/>
              <a:t>. to get relaxation time</a:t>
            </a:r>
          </a:p>
        </p:txBody>
      </p:sp>
      <p:pic>
        <p:nvPicPr>
          <p:cNvPr id="11059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6939" y="1989812"/>
            <a:ext cx="16764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59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115" y="2048302"/>
            <a:ext cx="221932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210143" y="4481825"/>
            <a:ext cx="332686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Single angle measurements do not confirm a spherical morphology, or that sample is under Brownian motion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905FB9-4446-4DFD-ACDE-BCBB94B2C00B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067791" y="4875041"/>
                <a:ext cx="1785297" cy="5370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/>
                            </a:rPr>
                            <m:t>𝑔</m:t>
                          </m:r>
                        </m:e>
                        <m:sub>
                          <m:r>
                            <a:rPr lang="en-GB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/>
                            </a:rPr>
                            <m:t>𝑞</m:t>
                          </m:r>
                          <m:r>
                            <a:rPr lang="en-GB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GB" i="1">
                          <a:latin typeface="Cambria Math"/>
                          <a:ea typeface="Cambria Math"/>
                        </a:rPr>
                        <m:t>∝</m:t>
                      </m:r>
                      <m:sSup>
                        <m:sSupPr>
                          <m:ctrlPr>
                            <a:rPr lang="en-GB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𝑒</m:t>
                          </m:r>
                        </m:e>
                        <m:sup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GB" b="0" i="1" smtClean="0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</m:num>
                            <m:den>
                              <m:r>
                                <a:rPr lang="el-GR" b="0" i="1" smtClean="0">
                                  <a:latin typeface="Cambria Math"/>
                                  <a:ea typeface="Cambria Math"/>
                                </a:rPr>
                                <m:t>𝜏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7791" y="4875041"/>
                <a:ext cx="1785297" cy="53700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31612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Chart 2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3036492"/>
              </p:ext>
            </p:extLst>
          </p:nvPr>
        </p:nvGraphicFramePr>
        <p:xfrm>
          <a:off x="4732322" y="1848616"/>
          <a:ext cx="4385360" cy="27180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61156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7" name="Line 4"/>
          <p:cNvSpPr>
            <a:spLocks noChangeShapeType="1"/>
          </p:cNvSpPr>
          <p:nvPr/>
        </p:nvSpPr>
        <p:spPr bwMode="auto">
          <a:xfrm>
            <a:off x="179388" y="692150"/>
            <a:ext cx="8713787" cy="0"/>
          </a:xfrm>
          <a:prstGeom prst="line">
            <a:avLst/>
          </a:prstGeom>
          <a:noFill/>
          <a:ln w="28575">
            <a:solidFill>
              <a:srgbClr val="0066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388" y="184865"/>
            <a:ext cx="67688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0000"/>
                </a:solidFill>
              </a:rPr>
              <a:t>Static Light Scattering at Multiple Angles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1"/>
          </p:nvPr>
        </p:nvSpPr>
        <p:spPr>
          <a:xfrm>
            <a:off x="302840" y="908720"/>
            <a:ext cx="8517632" cy="2260848"/>
          </a:xfrm>
        </p:spPr>
        <p:txBody>
          <a:bodyPr>
            <a:normAutofit/>
          </a:bodyPr>
          <a:lstStyle/>
          <a:p>
            <a:r>
              <a:rPr lang="en-GB" sz="2200" dirty="0" smtClean="0"/>
              <a:t>Static light scattering (SLS)</a:t>
            </a:r>
          </a:p>
          <a:p>
            <a:pPr lvl="1"/>
            <a:r>
              <a:rPr lang="en-GB" sz="2200" dirty="0" smtClean="0"/>
              <a:t>Measure scattering intensity over long timescales (e.g. 1000</a:t>
            </a:r>
            <a:r>
              <a:rPr lang="el-GR" sz="2200" i="1" dirty="0" smtClean="0">
                <a:latin typeface="Cambria"/>
              </a:rPr>
              <a:t>τ</a:t>
            </a:r>
            <a:r>
              <a:rPr lang="en-GB" sz="2200" dirty="0" smtClean="0"/>
              <a:t>) and average </a:t>
            </a:r>
          </a:p>
        </p:txBody>
      </p:sp>
      <p:pic>
        <p:nvPicPr>
          <p:cNvPr id="20" name="Picture 2" descr="http://pubs.rsc.org/services/images/RSCpubs.ePlatform.Service.FreeContent.ImageService.svc/ImageService/Articleimage/2014/CS/c3cs60454c/c3cs60454c-t5_hi-res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012" y="2258778"/>
            <a:ext cx="2078911" cy="601462"/>
          </a:xfrm>
          <a:prstGeom prst="rect">
            <a:avLst/>
          </a:prstGeom>
          <a:noFill/>
        </p:spPr>
      </p:pic>
      <p:pic>
        <p:nvPicPr>
          <p:cNvPr id="21" name="Picture 4" descr="http://pubs.rsc.org/services/images/RSCpubs.ePlatform.Service.FreeContent.ImageService.svc/ImageService/Articleimage/2014/CS/c3cs60454c/c3cs60454c-t6_hi-res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7004" y="3194882"/>
            <a:ext cx="2182857" cy="616492"/>
          </a:xfrm>
          <a:prstGeom prst="rect">
            <a:avLst/>
          </a:prstGeom>
          <a:noFill/>
        </p:spPr>
      </p:pic>
      <p:pic>
        <p:nvPicPr>
          <p:cNvPr id="22" name="Picture 6" descr="http://pubs.rsc.org/services/images/RSCpubs.ePlatform.Service.FreeContent.ImageService.svc/ImageService/Articleimage/2014/CS/c3cs60454c/c3cs60454c-t7_hi-res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012" y="3986970"/>
            <a:ext cx="1663129" cy="810182"/>
          </a:xfrm>
          <a:prstGeom prst="rect">
            <a:avLst/>
          </a:prstGeom>
          <a:noFill/>
        </p:spPr>
      </p:pic>
      <p:sp>
        <p:nvSpPr>
          <p:cNvPr id="23" name="TextBox 22"/>
          <p:cNvSpPr txBox="1"/>
          <p:nvPr/>
        </p:nvSpPr>
        <p:spPr>
          <a:xfrm>
            <a:off x="2843808" y="2374843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Zimm</a:t>
            </a:r>
            <a:r>
              <a:rPr lang="en-GB" dirty="0" smtClean="0"/>
              <a:t> equation</a:t>
            </a:r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2843808" y="3326890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Rayleigh ratio</a:t>
            </a:r>
            <a:endParaRPr lang="en-GB" dirty="0"/>
          </a:p>
        </p:txBody>
      </p:sp>
      <p:sp>
        <p:nvSpPr>
          <p:cNvPr id="25" name="TextBox 24"/>
          <p:cNvSpPr txBox="1"/>
          <p:nvPr/>
        </p:nvSpPr>
        <p:spPr>
          <a:xfrm>
            <a:off x="2843808" y="4207395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Optical Constant</a:t>
            </a:r>
            <a:endParaRPr lang="en-GB" dirty="0"/>
          </a:p>
        </p:txBody>
      </p:sp>
      <p:sp>
        <p:nvSpPr>
          <p:cNvPr id="27" name="TextBox 26"/>
          <p:cNvSpPr txBox="1"/>
          <p:nvPr/>
        </p:nvSpPr>
        <p:spPr>
          <a:xfrm>
            <a:off x="5700494" y="4253562"/>
            <a:ext cx="2664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Zero </a:t>
            </a:r>
            <a:r>
              <a:rPr lang="en-GB" i="1" dirty="0" smtClean="0"/>
              <a:t>q</a:t>
            </a:r>
            <a:r>
              <a:rPr lang="en-GB" dirty="0" smtClean="0"/>
              <a:t>: </a:t>
            </a:r>
          </a:p>
          <a:p>
            <a:r>
              <a:rPr lang="en-GB" dirty="0" smtClean="0"/>
              <a:t>Kc/R</a:t>
            </a:r>
            <a:r>
              <a:rPr lang="el-GR" baseline="-25000" dirty="0" smtClean="0"/>
              <a:t>θ</a:t>
            </a:r>
            <a:r>
              <a:rPr lang="en-GB" baseline="-25000" dirty="0" smtClean="0"/>
              <a:t>,0 </a:t>
            </a:r>
            <a:r>
              <a:rPr lang="en-GB" dirty="0" smtClean="0"/>
              <a:t>from intercept</a:t>
            </a:r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2846153" y="609329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1"/>
                </a:solidFill>
              </a:rPr>
              <a:t>O'Reilly, R. K. </a:t>
            </a:r>
            <a:r>
              <a:rPr lang="en-US" sz="1200" i="1" dirty="0">
                <a:solidFill>
                  <a:schemeClr val="bg1"/>
                </a:solidFill>
              </a:rPr>
              <a:t>Chem. Soc. Rev.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b="1" dirty="0">
                <a:solidFill>
                  <a:schemeClr val="bg1"/>
                </a:solidFill>
              </a:rPr>
              <a:t>2014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i="1" dirty="0">
                <a:solidFill>
                  <a:schemeClr val="bg1"/>
                </a:solidFill>
              </a:rPr>
              <a:t>43</a:t>
            </a:r>
            <a:r>
              <a:rPr lang="en-US" sz="1200" dirty="0">
                <a:solidFill>
                  <a:schemeClr val="bg1"/>
                </a:solidFill>
              </a:rPr>
              <a:t>, 2412.</a:t>
            </a:r>
            <a:endParaRPr lang="en-GB" sz="1200" dirty="0">
              <a:solidFill>
                <a:schemeClr val="bg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905FB9-4446-4DFD-ACDE-BCBB94B2C00B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899592" y="5373216"/>
            <a:ext cx="44653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- Only valid in the </a:t>
            </a:r>
            <a:r>
              <a:rPr lang="en-GB" dirty="0" err="1" smtClean="0"/>
              <a:t>Zimm</a:t>
            </a:r>
            <a:r>
              <a:rPr lang="en-GB" dirty="0" smtClean="0"/>
              <a:t> region (</a:t>
            </a:r>
            <a:r>
              <a:rPr lang="en-GB" i="1" dirty="0" err="1" smtClean="0"/>
              <a:t>qR</a:t>
            </a:r>
            <a:r>
              <a:rPr lang="en-GB" baseline="-25000" dirty="0" err="1" smtClean="0"/>
              <a:t>g</a:t>
            </a:r>
            <a:r>
              <a:rPr lang="en-GB" dirty="0" smtClean="0"/>
              <a:t> &lt; 1)</a:t>
            </a:r>
            <a:endParaRPr lang="en-GB" dirty="0"/>
          </a:p>
        </p:txBody>
      </p:sp>
      <p:cxnSp>
        <p:nvCxnSpPr>
          <p:cNvPr id="6" name="Straight Arrow Connector 5"/>
          <p:cNvCxnSpPr/>
          <p:nvPr/>
        </p:nvCxnSpPr>
        <p:spPr bwMode="auto">
          <a:xfrm flipH="1" flipV="1">
            <a:off x="5700494" y="3140968"/>
            <a:ext cx="1103754" cy="36216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6948264" y="3326890"/>
            <a:ext cx="20889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smtClean="0"/>
              <a:t>M</a:t>
            </a:r>
            <a:r>
              <a:rPr lang="en-GB" baseline="-25000" dirty="0" smtClean="0"/>
              <a:t>w</a:t>
            </a:r>
            <a:r>
              <a:rPr lang="en-GB" dirty="0" smtClean="0"/>
              <a:t> from intercept</a:t>
            </a:r>
            <a:endParaRPr lang="en-GB" i="1" dirty="0"/>
          </a:p>
        </p:txBody>
      </p:sp>
      <p:cxnSp>
        <p:nvCxnSpPr>
          <p:cNvPr id="10" name="Straight Arrow Connector 9"/>
          <p:cNvCxnSpPr/>
          <p:nvPr/>
        </p:nvCxnSpPr>
        <p:spPr bwMode="auto">
          <a:xfrm>
            <a:off x="6948264" y="2258778"/>
            <a:ext cx="288032" cy="30073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TextBox 10"/>
          <p:cNvSpPr txBox="1"/>
          <p:nvPr/>
        </p:nvSpPr>
        <p:spPr>
          <a:xfrm>
            <a:off x="5796136" y="1802617"/>
            <a:ext cx="19529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 smtClean="0"/>
              <a:t>R</a:t>
            </a:r>
            <a:r>
              <a:rPr lang="en-GB" baseline="-25000" dirty="0" err="1" smtClean="0"/>
              <a:t>g</a:t>
            </a:r>
            <a:r>
              <a:rPr lang="en-GB" dirty="0" smtClean="0"/>
              <a:t> from gradient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19136181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0" grpId="0">
        <p:bldAsOne/>
      </p:bldGraphic>
      <p:bldP spid="23" grpId="0"/>
      <p:bldP spid="24" grpId="0"/>
      <p:bldP spid="25" grpId="0"/>
      <p:bldP spid="27" grpId="0"/>
      <p:bldP spid="3" grpId="0"/>
      <p:bldP spid="7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61156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7" name="Line 4"/>
          <p:cNvSpPr>
            <a:spLocks noChangeShapeType="1"/>
          </p:cNvSpPr>
          <p:nvPr/>
        </p:nvSpPr>
        <p:spPr bwMode="auto">
          <a:xfrm>
            <a:off x="179388" y="692150"/>
            <a:ext cx="8713787" cy="0"/>
          </a:xfrm>
          <a:prstGeom prst="line">
            <a:avLst/>
          </a:prstGeom>
          <a:noFill/>
          <a:ln w="28575">
            <a:solidFill>
              <a:srgbClr val="0066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388" y="184865"/>
            <a:ext cx="67688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0000"/>
                </a:solidFill>
              </a:rPr>
              <a:t>Static Light Scattering: </a:t>
            </a:r>
            <a:r>
              <a:rPr lang="en-GB" dirty="0" err="1" smtClean="0">
                <a:solidFill>
                  <a:srgbClr val="000000"/>
                </a:solidFill>
              </a:rPr>
              <a:t>Zimm</a:t>
            </a:r>
            <a:r>
              <a:rPr lang="en-GB" dirty="0" smtClean="0">
                <a:solidFill>
                  <a:srgbClr val="000000"/>
                </a:solidFill>
              </a:rPr>
              <a:t> Plot Obtains Absolute Values</a:t>
            </a:r>
          </a:p>
        </p:txBody>
      </p:sp>
      <p:pic>
        <p:nvPicPr>
          <p:cNvPr id="16" name="Picture 15" descr="MR626 KcR data.tif"/>
          <p:cNvPicPr/>
          <p:nvPr/>
        </p:nvPicPr>
        <p:blipFill>
          <a:blip r:embed="rId3" cstate="print"/>
          <a:srcRect r="50008"/>
          <a:stretch>
            <a:fillRect/>
          </a:stretch>
        </p:blipFill>
        <p:spPr>
          <a:xfrm>
            <a:off x="316657" y="1119381"/>
            <a:ext cx="2520280" cy="1798320"/>
          </a:xfrm>
          <a:prstGeom prst="rect">
            <a:avLst/>
          </a:prstGeom>
        </p:spPr>
      </p:pic>
      <p:pic>
        <p:nvPicPr>
          <p:cNvPr id="18" name="Picture 17" descr="MR626 KcR data.tif"/>
          <p:cNvPicPr/>
          <p:nvPr/>
        </p:nvPicPr>
        <p:blipFill>
          <a:blip r:embed="rId3" cstate="print"/>
          <a:srcRect l="49825"/>
          <a:stretch>
            <a:fillRect/>
          </a:stretch>
        </p:blipFill>
        <p:spPr>
          <a:xfrm>
            <a:off x="316657" y="2991589"/>
            <a:ext cx="2529496" cy="179832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980952" y="1412776"/>
            <a:ext cx="2527152" cy="995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Cannot be performed if </a:t>
            </a:r>
            <a:r>
              <a:rPr lang="en-GB" i="1" dirty="0" err="1" smtClean="0"/>
              <a:t>R</a:t>
            </a:r>
            <a:r>
              <a:rPr lang="en-GB" baseline="-25000" dirty="0" err="1" smtClean="0"/>
              <a:t>g</a:t>
            </a:r>
            <a:r>
              <a:rPr lang="en-GB" dirty="0" smtClean="0"/>
              <a:t>&lt;20 nm</a:t>
            </a:r>
          </a:p>
          <a:p>
            <a:r>
              <a:rPr lang="en-GB" sz="2800" baseline="-25000" dirty="0" smtClean="0"/>
              <a:t>No significant gradient</a:t>
            </a:r>
            <a:endParaRPr lang="en-GB" sz="2800" baseline="-25000" dirty="0"/>
          </a:p>
        </p:txBody>
      </p:sp>
      <p:sp>
        <p:nvSpPr>
          <p:cNvPr id="29" name="TextBox 28"/>
          <p:cNvSpPr txBox="1"/>
          <p:nvPr/>
        </p:nvSpPr>
        <p:spPr>
          <a:xfrm>
            <a:off x="2980953" y="3135605"/>
            <a:ext cx="23111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Zero q, zero c: </a:t>
            </a:r>
          </a:p>
          <a:p>
            <a:r>
              <a:rPr lang="en-GB" dirty="0" smtClean="0"/>
              <a:t>A</a:t>
            </a:r>
            <a:r>
              <a:rPr lang="en-GB" baseline="-25000" dirty="0" smtClean="0"/>
              <a:t>2</a:t>
            </a:r>
            <a:r>
              <a:rPr lang="en-GB" dirty="0" smtClean="0"/>
              <a:t> from gradient </a:t>
            </a:r>
          </a:p>
          <a:p>
            <a:r>
              <a:rPr lang="en-GB" dirty="0" smtClean="0"/>
              <a:t>M</a:t>
            </a:r>
            <a:r>
              <a:rPr lang="en-GB" baseline="-25000" dirty="0" smtClean="0"/>
              <a:t>w</a:t>
            </a:r>
            <a:r>
              <a:rPr lang="en-GB" dirty="0" smtClean="0"/>
              <a:t> from intercept</a:t>
            </a:r>
          </a:p>
        </p:txBody>
      </p:sp>
      <p:pic>
        <p:nvPicPr>
          <p:cNvPr id="32" name="Picture 2" descr="http://pubs.rsc.org/services/images/RSCpubs.ePlatform.Service.FreeContent.ImageService.svc/ImageService/Articleimage/2014/CS/c3cs60454c/c3cs60454c-t8_hi-res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80906" y="2898180"/>
            <a:ext cx="1944216" cy="908055"/>
          </a:xfrm>
          <a:prstGeom prst="rect">
            <a:avLst/>
          </a:prstGeom>
          <a:noFill/>
        </p:spPr>
      </p:pic>
      <p:pic>
        <p:nvPicPr>
          <p:cNvPr id="33" name="Picture 4" descr="http://pubs.rsc.org/services/images/RSCpubs.ePlatform.Service.FreeContent.ImageService.svc/ImageService/Articleimage/2014/CS/c3cs60454c/c3cs60454c-t11_hi-res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3969864"/>
            <a:ext cx="2664296" cy="820045"/>
          </a:xfrm>
          <a:prstGeom prst="rect">
            <a:avLst/>
          </a:prstGeom>
          <a:noFill/>
        </p:spPr>
      </p:pic>
      <p:pic>
        <p:nvPicPr>
          <p:cNvPr id="34" name="Picture 2" descr="http://pubs.rsc.org/services/images/RSCpubs.ePlatform.Service.FreeContent.ImageService.svc/ImageService/Articleimage/2014/CS/c3cs60454c/c3cs60454c-t5_hi-res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66581" y="1700808"/>
            <a:ext cx="2880320" cy="833322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2846153" y="609329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1"/>
                </a:solidFill>
              </a:rPr>
              <a:t>O'Reilly, R. K. </a:t>
            </a:r>
            <a:r>
              <a:rPr lang="en-US" sz="1200" i="1" dirty="0">
                <a:solidFill>
                  <a:schemeClr val="bg1"/>
                </a:solidFill>
              </a:rPr>
              <a:t>Chem. Soc. Rev.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b="1" dirty="0">
                <a:solidFill>
                  <a:schemeClr val="bg1"/>
                </a:solidFill>
              </a:rPr>
              <a:t>2014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i="1" dirty="0">
                <a:solidFill>
                  <a:schemeClr val="bg1"/>
                </a:solidFill>
              </a:rPr>
              <a:t>43</a:t>
            </a:r>
            <a:r>
              <a:rPr lang="en-US" sz="1200" dirty="0">
                <a:solidFill>
                  <a:schemeClr val="bg1"/>
                </a:solidFill>
              </a:rPr>
              <a:t>, 2412.</a:t>
            </a:r>
            <a:endParaRPr lang="en-GB" sz="1200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905FB9-4446-4DFD-ACDE-BCBB94B2C00B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92554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61156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7" name="Line 4"/>
          <p:cNvSpPr>
            <a:spLocks noChangeShapeType="1"/>
          </p:cNvSpPr>
          <p:nvPr/>
        </p:nvSpPr>
        <p:spPr bwMode="auto">
          <a:xfrm>
            <a:off x="179388" y="692150"/>
            <a:ext cx="8713787" cy="0"/>
          </a:xfrm>
          <a:prstGeom prst="line">
            <a:avLst/>
          </a:prstGeom>
          <a:noFill/>
          <a:ln w="28575">
            <a:solidFill>
              <a:srgbClr val="0066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388" y="184865"/>
            <a:ext cx="67688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0000"/>
                </a:solidFill>
              </a:rPr>
              <a:t>Combining SLS and DLS Data</a:t>
            </a:r>
          </a:p>
        </p:txBody>
      </p:sp>
      <p:pic>
        <p:nvPicPr>
          <p:cNvPr id="12" name="Picture 2" descr="http://pubs.rsc.org/services/images/RSCpubs.ePlatform.Service.FreeContent.ImageService.svc/ImageService/Articleimage/2014/CS/c3cs60454c/c3cs60454c-f3_hi-res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85120" y="3579530"/>
            <a:ext cx="4032448" cy="1110937"/>
          </a:xfrm>
          <a:prstGeom prst="rect">
            <a:avLst/>
          </a:prstGeom>
          <a:noFill/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15243" y="4869160"/>
            <a:ext cx="7546541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16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267" y="2919059"/>
            <a:ext cx="248602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4" descr="http://pubs.rsc.org/services/images/RSCpubs.ePlatform.Service.FreeContent.ImageService.svc/ImageService/Articleimage/2014/CS/c3cs60454c/c3cs60454c-f1_hi-res.gif"/>
          <p:cNvPicPr>
            <a:picLocks noChangeAspect="1" noChangeArrowheads="1"/>
          </p:cNvPicPr>
          <p:nvPr/>
        </p:nvPicPr>
        <p:blipFill>
          <a:blip r:embed="rId6" cstate="print"/>
          <a:srcRect l="1400" t="50321" r="75195" b="-1844"/>
          <a:stretch>
            <a:fillRect/>
          </a:stretch>
        </p:blipFill>
        <p:spPr bwMode="auto">
          <a:xfrm>
            <a:off x="6504309" y="836712"/>
            <a:ext cx="2002557" cy="1903364"/>
          </a:xfrm>
          <a:prstGeom prst="rect">
            <a:avLst/>
          </a:prstGeom>
          <a:noFill/>
        </p:spPr>
      </p:pic>
      <p:pic>
        <p:nvPicPr>
          <p:cNvPr id="20" name="Picture 19" descr="http://pubs.rsc.org/services/images/RSCpubs.ePlatform.Service.FreeContent.ImageService.svc/ImageService/Articleimage/2014/CS/c3cs60454c/c3cs60454c-f1_hi-res.gif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99FF99"/>
              </a:clrFrom>
              <a:clrTo>
                <a:srgbClr val="99FF99">
                  <a:alpha val="0"/>
                </a:srgbClr>
              </a:clrTo>
            </a:clrChange>
          </a:blip>
          <a:srcRect l="24805" t="50550" r="52645" b="-202"/>
          <a:stretch>
            <a:fillRect/>
          </a:stretch>
        </p:blipFill>
        <p:spPr bwMode="auto">
          <a:xfrm>
            <a:off x="3293267" y="842020"/>
            <a:ext cx="1887970" cy="1794891"/>
          </a:xfrm>
          <a:prstGeom prst="rect">
            <a:avLst/>
          </a:prstGeom>
          <a:noFill/>
        </p:spPr>
      </p:pic>
      <p:pic>
        <p:nvPicPr>
          <p:cNvPr id="21" name="Picture 4" descr="http://pubs.rsc.org/services/images/RSCpubs.ePlatform.Service.FreeContent.ImageService.svc/ImageService/Articleimage/2014/CS/c3cs60454c/c3cs60454c-f1_hi-res.gif"/>
          <p:cNvPicPr>
            <a:picLocks noChangeAspect="1" noChangeArrowheads="1"/>
          </p:cNvPicPr>
          <p:nvPr/>
        </p:nvPicPr>
        <p:blipFill>
          <a:blip r:embed="rId6" cstate="print"/>
          <a:srcRect l="24805" r="52645" b="49078"/>
          <a:stretch>
            <a:fillRect/>
          </a:stretch>
        </p:blipFill>
        <p:spPr bwMode="auto">
          <a:xfrm>
            <a:off x="886468" y="836711"/>
            <a:ext cx="1698651" cy="1656185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2846153" y="609329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1"/>
                </a:solidFill>
              </a:rPr>
              <a:t>O'Reilly, R. K. </a:t>
            </a:r>
            <a:r>
              <a:rPr lang="en-US" sz="1200" i="1" dirty="0">
                <a:solidFill>
                  <a:schemeClr val="bg1"/>
                </a:solidFill>
              </a:rPr>
              <a:t>Chem. Soc. Rev.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b="1" dirty="0">
                <a:solidFill>
                  <a:schemeClr val="bg1"/>
                </a:solidFill>
              </a:rPr>
              <a:t>2014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i="1" dirty="0">
                <a:solidFill>
                  <a:schemeClr val="bg1"/>
                </a:solidFill>
              </a:rPr>
              <a:t>43</a:t>
            </a:r>
            <a:r>
              <a:rPr lang="en-US" sz="1200" dirty="0">
                <a:solidFill>
                  <a:schemeClr val="bg1"/>
                </a:solidFill>
              </a:rPr>
              <a:t>, 2412.</a:t>
            </a:r>
            <a:endParaRPr lang="en-GB" sz="1200" dirty="0">
              <a:solidFill>
                <a:schemeClr val="bg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905FB9-4446-4DFD-ACDE-BCBB94B2C00B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01580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Franklin Gothic Book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ranklin Gothic Book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ranklin Gothic Book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57345</TotalTime>
  <Words>837</Words>
  <Application>Microsoft Office PowerPoint</Application>
  <PresentationFormat>On-screen Show (4:3)</PresentationFormat>
  <Paragraphs>221</Paragraphs>
  <Slides>20</Slides>
  <Notes>20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Default Design</vt:lpstr>
      <vt:lpstr>CS ChemDraw Drawing</vt:lpstr>
      <vt:lpstr>Light Scattering: Probing the Effect of Chain Confinement on Thermoresponsive Behaviour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</dc:title>
  <dc:creator>APB</dc:creator>
  <cp:lastModifiedBy>chemist</cp:lastModifiedBy>
  <cp:revision>454</cp:revision>
  <cp:lastPrinted>2013-06-13T15:36:13Z</cp:lastPrinted>
  <dcterms:created xsi:type="dcterms:W3CDTF">2002-02-27T09:10:39Z</dcterms:created>
  <dcterms:modified xsi:type="dcterms:W3CDTF">2015-01-13T14:04:23Z</dcterms:modified>
</cp:coreProperties>
</file>