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032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489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98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53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26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04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456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190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06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716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88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2D6E6-4B9A-4ED2-83F3-981A9EABD11D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8B3A4-ADD5-4109-8598-E2BD09EC6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4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781321"/>
              </p:ext>
            </p:extLst>
          </p:nvPr>
        </p:nvGraphicFramePr>
        <p:xfrm>
          <a:off x="395536" y="260648"/>
          <a:ext cx="7776864" cy="50752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4216"/>
                <a:gridCol w="1944216"/>
                <a:gridCol w="1944216"/>
                <a:gridCol w="1944216"/>
              </a:tblGrid>
              <a:tr h="1872206">
                <a:tc>
                  <a:txBody>
                    <a:bodyPr/>
                    <a:lstStyle/>
                    <a:p>
                      <a:pPr algn="l" fontAlgn="b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600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Safety hood</a:t>
                      </a:r>
                    </a:p>
                    <a:p>
                      <a:pPr algn="ctr" fontAlgn="b"/>
                      <a:endParaRPr lang="en-GB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 err="1" smtClean="0">
                          <a:effectLst/>
                          <a:latin typeface="+mn-lt"/>
                        </a:rPr>
                        <a:t>Shel</a:t>
                      </a:r>
                      <a:r>
                        <a:rPr lang="en-GB" sz="1050" b="1" u="none" strike="noStrike" dirty="0" smtClean="0">
                          <a:effectLst/>
                          <a:latin typeface="+mn-lt"/>
                        </a:rPr>
                        <a:t> Lab CO</a:t>
                      </a:r>
                      <a:r>
                        <a:rPr lang="en-GB" sz="1050" b="1" u="none" strike="noStrike" baseline="-25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050" b="1" u="none" strike="noStrike" dirty="0" smtClean="0">
                          <a:effectLst/>
                          <a:latin typeface="+mn-lt"/>
                        </a:rPr>
                        <a:t> Incubator</a:t>
                      </a:r>
                      <a:r>
                        <a:rPr lang="en-GB" sz="105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050" b="1" u="none" strike="noStrike" dirty="0" smtClean="0"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Labnet</a:t>
                      </a:r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Vortex Mixer and 2</a:t>
                      </a:r>
                      <a:r>
                        <a:rPr lang="en-GB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05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Labnet</a:t>
                      </a:r>
                      <a:r>
                        <a:rPr lang="en-GB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Prism Mini Centrifuges</a:t>
                      </a:r>
                    </a:p>
                    <a:p>
                      <a:pPr algn="ctr" fontAlgn="b"/>
                      <a:endParaRPr lang="en-GB" sz="105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 err="1" smtClean="0">
                          <a:effectLst/>
                          <a:latin typeface="+mn-lt"/>
                        </a:rPr>
                        <a:t>BioTek</a:t>
                      </a:r>
                      <a:r>
                        <a:rPr lang="en-GB" sz="1050" b="1" u="none" strike="noStrike" dirty="0" smtClean="0">
                          <a:effectLst/>
                          <a:latin typeface="+mn-lt"/>
                        </a:rPr>
                        <a:t> Synergy HT</a:t>
                      </a:r>
                      <a:r>
                        <a:rPr lang="en-GB" sz="1050" b="1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GB" sz="1050" b="1" u="none" strike="noStrike" baseline="0" dirty="0" smtClean="0">
                          <a:effectLst/>
                          <a:latin typeface="+mn-lt"/>
                        </a:rPr>
                        <a:t>VT </a:t>
                      </a:r>
                      <a:r>
                        <a:rPr lang="en-GB" sz="1050" b="1" u="none" strike="noStrike" baseline="0" dirty="0" err="1" smtClean="0">
                          <a:effectLst/>
                          <a:latin typeface="+mn-lt"/>
                        </a:rPr>
                        <a:t>Microplate</a:t>
                      </a:r>
                      <a:r>
                        <a:rPr lang="en-GB" sz="1050" b="1" u="none" strike="noStrike" baseline="0" dirty="0" smtClean="0">
                          <a:effectLst/>
                          <a:latin typeface="+mn-lt"/>
                        </a:rPr>
                        <a:t> Reader Fluorescence &amp; absorbance</a:t>
                      </a:r>
                    </a:p>
                    <a:p>
                      <a:pPr algn="ctr" fontAlgn="b"/>
                      <a:r>
                        <a:rPr lang="en-GB" sz="1050" b="1" u="none" strike="noStrike" baseline="0" dirty="0" smtClean="0">
                          <a:effectLst/>
                          <a:latin typeface="+mn-lt"/>
                        </a:rPr>
                        <a:t>Wavelengths 200-999 nm</a:t>
                      </a:r>
                    </a:p>
                    <a:p>
                      <a:pPr algn="ct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Excitation 360, 485, 539, 590</a:t>
                      </a:r>
                    </a:p>
                    <a:p>
                      <a:pPr algn="ct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Emission 460, 528, 590, 645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381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Astell</a:t>
                      </a:r>
                      <a:r>
                        <a:rPr lang="en-GB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Autoclave</a:t>
                      </a:r>
                    </a:p>
                    <a:p>
                      <a:pPr algn="ctr" fontAlgn="b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Olympus CKX41 Microscope fitted with </a:t>
                      </a:r>
                      <a:r>
                        <a:rPr lang="en-GB" sz="105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MoticamPro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Labnet</a:t>
                      </a:r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05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Spectrafuge</a:t>
                      </a:r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6C</a:t>
                      </a:r>
                    </a:p>
                    <a:p>
                      <a:pPr algn="ctr" fontAlgn="b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3" b="21913"/>
          <a:stretch/>
        </p:blipFill>
        <p:spPr>
          <a:xfrm>
            <a:off x="485593" y="332656"/>
            <a:ext cx="1800000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53" b="6775"/>
          <a:stretch/>
        </p:blipFill>
        <p:spPr>
          <a:xfrm>
            <a:off x="2411960" y="345629"/>
            <a:ext cx="1800000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4" r="21914"/>
          <a:stretch/>
        </p:blipFill>
        <p:spPr>
          <a:xfrm>
            <a:off x="4362960" y="338411"/>
            <a:ext cx="1800000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4" r="26474"/>
          <a:stretch/>
        </p:blipFill>
        <p:spPr>
          <a:xfrm>
            <a:off x="6300391" y="345629"/>
            <a:ext cx="1800000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3" t="3097" r="28268" b="1609"/>
          <a:stretch/>
        </p:blipFill>
        <p:spPr>
          <a:xfrm>
            <a:off x="485593" y="3141168"/>
            <a:ext cx="1800000" cy="18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8" t="32626" r="16867" b="27899"/>
          <a:stretch/>
        </p:blipFill>
        <p:spPr>
          <a:xfrm>
            <a:off x="2411759" y="3141168"/>
            <a:ext cx="1800000" cy="180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1" t="25827" r="672" b="26227"/>
          <a:stretch/>
        </p:blipFill>
        <p:spPr>
          <a:xfrm>
            <a:off x="4356176" y="314116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708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54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chemist</dc:creator>
  <cp:lastModifiedBy>chemist</cp:lastModifiedBy>
  <cp:revision>10</cp:revision>
  <dcterms:created xsi:type="dcterms:W3CDTF">2014-09-29T15:15:34Z</dcterms:created>
  <dcterms:modified xsi:type="dcterms:W3CDTF">2014-10-07T10:55:19Z</dcterms:modified>
</cp:coreProperties>
</file>