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F302B-6053-401B-A3FE-356E54F2A065}" type="datetimeFigureOut">
              <a:rPr lang="en-GB" smtClean="0"/>
              <a:t>06/09/2018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AA20-40CF-438C-8E54-02E3C18D81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0627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F302B-6053-401B-A3FE-356E54F2A065}" type="datetimeFigureOut">
              <a:rPr lang="en-GB" smtClean="0"/>
              <a:t>06/09/2018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AA20-40CF-438C-8E54-02E3C18D81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5731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F302B-6053-401B-A3FE-356E54F2A065}" type="datetimeFigureOut">
              <a:rPr lang="en-GB" smtClean="0"/>
              <a:t>06/09/2018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AA20-40CF-438C-8E54-02E3C18D81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72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F302B-6053-401B-A3FE-356E54F2A065}" type="datetimeFigureOut">
              <a:rPr lang="en-GB" smtClean="0"/>
              <a:t>06/09/2018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AA20-40CF-438C-8E54-02E3C18D81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711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F302B-6053-401B-A3FE-356E54F2A065}" type="datetimeFigureOut">
              <a:rPr lang="en-GB" smtClean="0"/>
              <a:t>06/09/2018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AA20-40CF-438C-8E54-02E3C18D81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5198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F302B-6053-401B-A3FE-356E54F2A065}" type="datetimeFigureOut">
              <a:rPr lang="en-GB" smtClean="0"/>
              <a:t>06/09/2018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AA20-40CF-438C-8E54-02E3C18D81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3409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F302B-6053-401B-A3FE-356E54F2A065}" type="datetimeFigureOut">
              <a:rPr lang="en-GB" smtClean="0"/>
              <a:t>06/09/2018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AA20-40CF-438C-8E54-02E3C18D81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2271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F302B-6053-401B-A3FE-356E54F2A065}" type="datetimeFigureOut">
              <a:rPr lang="en-GB" smtClean="0"/>
              <a:t>06/09/2018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AA20-40CF-438C-8E54-02E3C18D81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241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F302B-6053-401B-A3FE-356E54F2A065}" type="datetimeFigureOut">
              <a:rPr lang="en-GB" smtClean="0"/>
              <a:t>06/09/2018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AA20-40CF-438C-8E54-02E3C18D81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35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F302B-6053-401B-A3FE-356E54F2A065}" type="datetimeFigureOut">
              <a:rPr lang="en-GB" smtClean="0"/>
              <a:t>06/09/2018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AA20-40CF-438C-8E54-02E3C18D81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4874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F302B-6053-401B-A3FE-356E54F2A065}" type="datetimeFigureOut">
              <a:rPr lang="en-GB" smtClean="0"/>
              <a:t>06/09/2018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AA20-40CF-438C-8E54-02E3C18D81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2021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6F302B-6053-401B-A3FE-356E54F2A065}" type="datetimeFigureOut">
              <a:rPr lang="en-GB" smtClean="0"/>
              <a:t>06/09/2018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3AA20-40CF-438C-8E54-02E3C18D81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5360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1346664" y="4139742"/>
            <a:ext cx="4073238" cy="7980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Window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 rot="16200000">
            <a:off x="1968039" y="39485"/>
            <a:ext cx="1566950" cy="332509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GB" sz="1300" b="1" dirty="0">
                <a:solidFill>
                  <a:schemeClr val="tx1"/>
                </a:solidFill>
              </a:rPr>
              <a:t>C</a:t>
            </a:r>
            <a:r>
              <a:rPr lang="en-GB" sz="1300" b="1" dirty="0" smtClean="0">
                <a:solidFill>
                  <a:schemeClr val="tx1"/>
                </a:solidFill>
              </a:rPr>
              <a:t>aroline</a:t>
            </a:r>
            <a:endParaRPr lang="en-GB" sz="1300" b="1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 rot="16200000">
            <a:off x="-101831" y="1311334"/>
            <a:ext cx="1583576" cy="798021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Wall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 rot="16200000">
            <a:off x="5293135" y="47796"/>
            <a:ext cx="1566950" cy="332509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GB" sz="1300" b="1" dirty="0" smtClean="0">
                <a:solidFill>
                  <a:schemeClr val="tx1"/>
                </a:solidFill>
              </a:rPr>
              <a:t>Sarah-Jane</a:t>
            </a:r>
            <a:endParaRPr lang="en-GB" sz="1300" b="1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 rot="16200000">
            <a:off x="8618229" y="47793"/>
            <a:ext cx="1566950" cy="332509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GB" sz="1300" b="1" dirty="0" smtClean="0">
                <a:solidFill>
                  <a:schemeClr val="tx1"/>
                </a:solidFill>
              </a:rPr>
              <a:t>Hot-Desk</a:t>
            </a:r>
            <a:endParaRPr lang="en-GB" sz="1300" b="1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 rot="16200000">
            <a:off x="1968039" y="4129349"/>
            <a:ext cx="1566950" cy="332509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GB" sz="1300" b="1" dirty="0" smtClean="0">
                <a:solidFill>
                  <a:schemeClr val="tx1"/>
                </a:solidFill>
              </a:rPr>
              <a:t>Antonio</a:t>
            </a:r>
            <a:endParaRPr lang="en-GB" sz="1300" b="1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 rot="16200000">
            <a:off x="5293135" y="4137660"/>
            <a:ext cx="1566950" cy="332509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GB" sz="1300" b="1" dirty="0" smtClean="0">
                <a:solidFill>
                  <a:schemeClr val="tx1"/>
                </a:solidFill>
              </a:rPr>
              <a:t>Collette</a:t>
            </a:r>
            <a:endParaRPr lang="en-GB" sz="1300" b="1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 rot="16200000">
            <a:off x="8618229" y="4137657"/>
            <a:ext cx="1566950" cy="332509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GB" sz="1300" b="1" dirty="0" smtClean="0">
                <a:solidFill>
                  <a:schemeClr val="tx1"/>
                </a:solidFill>
              </a:rPr>
              <a:t>Kathryn</a:t>
            </a:r>
            <a:endParaRPr lang="en-GB" sz="13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4901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7650</TotalTime>
  <Words>8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Biggs, Caroline</dc:creator>
  <cp:lastModifiedBy>Biggs, Caroline</cp:lastModifiedBy>
  <cp:revision>15</cp:revision>
  <cp:lastPrinted>2018-09-06T11:45:44Z</cp:lastPrinted>
  <dcterms:created xsi:type="dcterms:W3CDTF">2018-06-04T15:43:36Z</dcterms:created>
  <dcterms:modified xsi:type="dcterms:W3CDTF">2018-09-06T13:16:57Z</dcterms:modified>
</cp:coreProperties>
</file>