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62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731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7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19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40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7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4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3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874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02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F302B-6053-401B-A3FE-356E54F2A065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36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945" y="257695"/>
            <a:ext cx="11704320" cy="798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Window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514604" y="3063242"/>
            <a:ext cx="6409115" cy="798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Window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47156" y="1172095"/>
            <a:ext cx="839586" cy="25187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Angie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7156" y="3690851"/>
            <a:ext cx="839586" cy="25187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smtClean="0">
                <a:solidFill>
                  <a:schemeClr val="tx1"/>
                </a:solidFill>
              </a:rPr>
              <a:t>MChem </a:t>
            </a:r>
            <a:r>
              <a:rPr lang="en-GB" sz="1300" dirty="0" smtClean="0">
                <a:solidFill>
                  <a:schemeClr val="tx1"/>
                </a:solidFill>
              </a:rPr>
              <a:t>and project students</a:t>
            </a:r>
            <a:endParaRPr lang="en-GB" sz="13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65268" y="1172095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Tom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65268" y="3167150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Alice</a:t>
            </a:r>
            <a:endParaRPr lang="en-GB" sz="1300" dirty="0"/>
          </a:p>
        </p:txBody>
      </p:sp>
      <p:sp>
        <p:nvSpPr>
          <p:cNvPr id="10" name="Rectangle 9"/>
          <p:cNvSpPr/>
          <p:nvPr/>
        </p:nvSpPr>
        <p:spPr>
          <a:xfrm>
            <a:off x="4204854" y="1172095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Ben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04854" y="3167150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Chris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2966" y="1180408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Trisha</a:t>
            </a:r>
            <a:r>
              <a:rPr lang="en-GB" sz="1300" dirty="0" smtClean="0">
                <a:solidFill>
                  <a:schemeClr val="tx1"/>
                </a:solidFill>
              </a:rPr>
              <a:t> until </a:t>
            </a:r>
            <a:r>
              <a:rPr lang="en-GB" sz="1300" dirty="0" smtClean="0">
                <a:solidFill>
                  <a:schemeClr val="tx1"/>
                </a:solidFill>
              </a:rPr>
              <a:t>Oct, </a:t>
            </a:r>
            <a:r>
              <a:rPr lang="en-GB" sz="1300" dirty="0" smtClean="0">
                <a:solidFill>
                  <a:schemeClr val="tx1"/>
                </a:solidFill>
              </a:rPr>
              <a:t>then </a:t>
            </a:r>
            <a:r>
              <a:rPr lang="en-GB" sz="1300" b="1" dirty="0" smtClean="0">
                <a:solidFill>
                  <a:schemeClr val="tx1"/>
                </a:solidFill>
              </a:rPr>
              <a:t>Jessie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2966" y="3175463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err="1">
                <a:solidFill>
                  <a:schemeClr val="tx1"/>
                </a:solidFill>
              </a:rPr>
              <a:t>Tooru</a:t>
            </a:r>
            <a:endParaRPr lang="en-GB" sz="1300" dirty="0"/>
          </a:p>
        </p:txBody>
      </p:sp>
      <p:sp>
        <p:nvSpPr>
          <p:cNvPr id="14" name="Rectangle 13"/>
          <p:cNvSpPr/>
          <p:nvPr/>
        </p:nvSpPr>
        <p:spPr>
          <a:xfrm>
            <a:off x="7262552" y="1180408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Marie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62552" y="3175463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Charlotte and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b="1" dirty="0" smtClean="0">
                <a:solidFill>
                  <a:schemeClr val="tx1"/>
                </a:solidFill>
              </a:rPr>
              <a:t>Craig</a:t>
            </a:r>
            <a:endParaRPr lang="en-GB" sz="13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480664" y="1172095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Laura</a:t>
            </a:r>
            <a:r>
              <a:rPr lang="en-GB" sz="1300" dirty="0" smtClean="0">
                <a:solidFill>
                  <a:schemeClr val="tx1"/>
                </a:solidFill>
              </a:rPr>
              <a:t> until Oct., then </a:t>
            </a:r>
            <a:r>
              <a:rPr lang="en-GB" sz="1300" b="1" dirty="0" err="1" smtClean="0">
                <a:solidFill>
                  <a:schemeClr val="tx1"/>
                </a:solidFill>
              </a:rPr>
              <a:t>Ioanna</a:t>
            </a:r>
            <a:endParaRPr lang="en-GB" sz="13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480664" y="3167150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Henry </a:t>
            </a:r>
            <a:r>
              <a:rPr lang="en-GB" sz="1300" dirty="0" smtClean="0">
                <a:solidFill>
                  <a:schemeClr val="tx1"/>
                </a:solidFill>
              </a:rPr>
              <a:t>until Dec., then </a:t>
            </a:r>
            <a:r>
              <a:rPr lang="en-GB" sz="1300" b="1" dirty="0" smtClean="0">
                <a:solidFill>
                  <a:schemeClr val="tx1"/>
                </a:solidFill>
              </a:rPr>
              <a:t>New EU ITN student (starting in Dec)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320250" y="1172095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Alex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320250" y="3167150"/>
            <a:ext cx="839586" cy="19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Ruben</a:t>
            </a:r>
            <a:endParaRPr lang="en-GB" sz="1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90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7559</TotalTime>
  <Words>44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Biggs, Caroline</dc:creator>
  <cp:lastModifiedBy>Biggs, Caroline</cp:lastModifiedBy>
  <cp:revision>12</cp:revision>
  <dcterms:created xsi:type="dcterms:W3CDTF">2018-06-04T15:43:36Z</dcterms:created>
  <dcterms:modified xsi:type="dcterms:W3CDTF">2018-09-05T16:18:00Z</dcterms:modified>
</cp:coreProperties>
</file>