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72" r:id="rId4"/>
    <p:sldId id="26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9"/>
    <p:restoredTop sz="91863" autoAdjust="0"/>
  </p:normalViewPr>
  <p:slideViewPr>
    <p:cSldViewPr snapToGrid="0" snapToObjects="1">
      <p:cViewPr varScale="1">
        <p:scale>
          <a:sx n="97" d="100"/>
          <a:sy n="97" d="100"/>
        </p:scale>
        <p:origin x="-1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jpeg"/><Relationship Id="rId23" Type="http://schemas.openxmlformats.org/officeDocument/2006/relationships/image" Target="../media/image23.jpg"/><Relationship Id="rId24" Type="http://schemas.openxmlformats.org/officeDocument/2006/relationships/image" Target="../media/image24.jpg"/><Relationship Id="rId25" Type="http://schemas.openxmlformats.org/officeDocument/2006/relationships/image" Target="../media/image25.jpg"/><Relationship Id="rId26" Type="http://schemas.openxmlformats.org/officeDocument/2006/relationships/image" Target="../media/image26.jpg"/><Relationship Id="rId27" Type="http://schemas.openxmlformats.org/officeDocument/2006/relationships/image" Target="../media/image27.jpg"/><Relationship Id="rId28" Type="http://schemas.openxmlformats.org/officeDocument/2006/relationships/image" Target="../media/image28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emf"/><Relationship Id="rId30" Type="http://schemas.openxmlformats.org/officeDocument/2006/relationships/image" Target="../media/image30.png"/><Relationship Id="rId31" Type="http://schemas.openxmlformats.org/officeDocument/2006/relationships/image" Target="../media/image31.png"/><Relationship Id="rId32" Type="http://schemas.openxmlformats.org/officeDocument/2006/relationships/image" Target="../media/image32.png"/><Relationship Id="rId9" Type="http://schemas.openxmlformats.org/officeDocument/2006/relationships/image" Target="../media/image9.png"/><Relationship Id="rId6" Type="http://schemas.openxmlformats.org/officeDocument/2006/relationships/image" Target="../media/image8.emf"/><Relationship Id="rId7" Type="http://schemas.openxmlformats.org/officeDocument/2006/relationships/image" Target="../media/image3.jpg"/><Relationship Id="rId8" Type="http://schemas.openxmlformats.org/officeDocument/2006/relationships/image" Target="../media/image2.jpeg"/><Relationship Id="rId33" Type="http://schemas.openxmlformats.org/officeDocument/2006/relationships/image" Target="../media/image33.png"/><Relationship Id="rId34" Type="http://schemas.openxmlformats.org/officeDocument/2006/relationships/image" Target="../media/image34.png"/><Relationship Id="rId35" Type="http://schemas.openxmlformats.org/officeDocument/2006/relationships/image" Target="../media/image35.png"/><Relationship Id="rId36" Type="http://schemas.openxmlformats.org/officeDocument/2006/relationships/image" Target="../media/image36.png"/><Relationship Id="rId10" Type="http://schemas.openxmlformats.org/officeDocument/2006/relationships/image" Target="../media/image10.jpeg"/><Relationship Id="rId11" Type="http://schemas.openxmlformats.org/officeDocument/2006/relationships/image" Target="../media/image11.jpe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emf"/><Relationship Id="rId15" Type="http://schemas.openxmlformats.org/officeDocument/2006/relationships/image" Target="../media/image15.jpg"/><Relationship Id="rId16" Type="http://schemas.openxmlformats.org/officeDocument/2006/relationships/image" Target="../media/image16.jpe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Title of the Presentation</a:t>
            </a:r>
            <a:endParaRPr lang="en-US" sz="32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0303" y="3121378"/>
            <a:ext cx="5101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630" y="3121378"/>
            <a:ext cx="4033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m.i.gibson@warwick.ac.uk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1608328"/>
            <a:ext cx="70539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accent4"/>
                </a:solidFill>
                <a:latin typeface="Arial"/>
                <a:cs typeface="Arial"/>
              </a:rPr>
              <a:t>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5529263" y="364648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6813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Conference. Date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Location</a:t>
            </a:r>
            <a:endParaRPr lang="en-US" dirty="0">
              <a:solidFill>
                <a:srgbClr val="604A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045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5531" y="-21050"/>
            <a:ext cx="71825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Headings Size 32 MAX, ARIAL FONT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7445" y="1066818"/>
            <a:ext cx="90142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Text, size 20 </a:t>
            </a:r>
            <a:r>
              <a:rPr lang="en-US" sz="2000" dirty="0" err="1" smtClean="0">
                <a:latin typeface="Arial"/>
                <a:cs typeface="Arial"/>
              </a:rPr>
              <a:t>arial</a:t>
            </a:r>
            <a:r>
              <a:rPr lang="en-US" sz="2000" dirty="0" smtClean="0">
                <a:latin typeface="Arial"/>
                <a:cs typeface="Arial"/>
              </a:rPr>
              <a:t>. Only added text for labels. 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DO NOT READ OFF SLIDES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519446"/>
            <a:ext cx="6349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REFERENCES IF NEEDED GO HERE. Size 14/16, ARIAL</a:t>
            </a:r>
          </a:p>
        </p:txBody>
      </p:sp>
    </p:spTree>
    <p:extLst>
      <p:ext uri="{BB962C8B-B14F-4D97-AF65-F5344CB8AC3E}">
        <p14:creationId xmlns:p14="http://schemas.microsoft.com/office/powerpoint/2010/main" val="1072661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8" descr="http://www2.warwick.ac.uk/fac/sci/chemistry/research/gibson/gibsongroup/intranet/nanomaterials_meeting_2015/rsc-logo.jpg"/>
          <p:cNvSpPr>
            <a:spLocks noChangeAspect="1" noChangeArrowheads="1"/>
          </p:cNvSpPr>
          <p:nvPr/>
        </p:nvSpPr>
        <p:spPr bwMode="auto">
          <a:xfrm>
            <a:off x="303617" y="-1211263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074" y="4475211"/>
            <a:ext cx="1965053" cy="791999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972720" y="629890"/>
            <a:ext cx="2276273" cy="2252217"/>
            <a:chOff x="4972720" y="629890"/>
            <a:chExt cx="2276273" cy="2252217"/>
          </a:xfrm>
        </p:grpSpPr>
        <p:sp>
          <p:nvSpPr>
            <p:cNvPr id="34" name="Rectangle 33"/>
            <p:cNvSpPr/>
            <p:nvPr/>
          </p:nvSpPr>
          <p:spPr>
            <a:xfrm>
              <a:off x="4972720" y="2358887"/>
              <a:ext cx="211682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i="1" dirty="0" smtClean="0">
                  <a:solidFill>
                    <a:srgbClr val="333399"/>
                  </a:solidFill>
                  <a:latin typeface="Arial"/>
                  <a:cs typeface="Arial"/>
                </a:rPr>
                <a:t>Undergrad Students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1400" i="1" dirty="0" smtClean="0">
                  <a:solidFill>
                    <a:srgbClr val="333399"/>
                  </a:solidFill>
                  <a:latin typeface="Arial"/>
                  <a:cs typeface="Arial"/>
                </a:rPr>
                <a:t> Nick Vail</a:t>
              </a:r>
            </a:p>
          </p:txBody>
        </p:sp>
        <p:sp>
          <p:nvSpPr>
            <p:cNvPr id="35" name="TextBox 34"/>
            <p:cNvSpPr txBox="1">
              <a:spLocks noChangeArrowheads="1"/>
            </p:cNvSpPr>
            <p:nvPr/>
          </p:nvSpPr>
          <p:spPr bwMode="auto">
            <a:xfrm>
              <a:off x="4972720" y="629890"/>
              <a:ext cx="2276273" cy="16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i="1" dirty="0" smtClean="0">
                  <a:solidFill>
                    <a:srgbClr val="333399"/>
                  </a:solidFill>
                  <a:latin typeface="Arial"/>
                  <a:cs typeface="Arial"/>
                </a:rPr>
                <a:t>Post-docs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1400" i="1" dirty="0" smtClean="0">
                  <a:solidFill>
                    <a:srgbClr val="333399"/>
                  </a:solidFill>
                  <a:latin typeface="Arial"/>
                  <a:cs typeface="Arial"/>
                </a:rPr>
                <a:t> </a:t>
              </a:r>
              <a:r>
                <a:rPr lang="en-GB" sz="1400" i="1" dirty="0" err="1">
                  <a:solidFill>
                    <a:srgbClr val="333399"/>
                  </a:solidFill>
                  <a:latin typeface="Arial"/>
                  <a:cs typeface="Arial"/>
                </a:rPr>
                <a:t>Dr.</a:t>
              </a:r>
              <a:r>
                <a:rPr lang="en-GB" sz="1400" i="1" dirty="0">
                  <a:solidFill>
                    <a:srgbClr val="333399"/>
                  </a:solidFill>
                  <a:latin typeface="Arial"/>
                  <a:cs typeface="Arial"/>
                </a:rPr>
                <a:t> Sarah-Jane Richards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1400" i="1" dirty="0">
                  <a:solidFill>
                    <a:srgbClr val="333399"/>
                  </a:solidFill>
                  <a:latin typeface="Arial"/>
                  <a:cs typeface="Arial"/>
                </a:rPr>
                <a:t> </a:t>
              </a:r>
              <a:r>
                <a:rPr lang="en-GB" sz="1400" i="1" dirty="0" err="1">
                  <a:solidFill>
                    <a:srgbClr val="333399"/>
                  </a:solidFill>
                  <a:latin typeface="Arial"/>
                  <a:cs typeface="Arial"/>
                </a:rPr>
                <a:t>Dr.</a:t>
              </a:r>
              <a:r>
                <a:rPr lang="en-GB" sz="1400" i="1" dirty="0">
                  <a:solidFill>
                    <a:srgbClr val="333399"/>
                  </a:solidFill>
                  <a:latin typeface="Arial"/>
                  <a:cs typeface="Arial"/>
                </a:rPr>
                <a:t> Caroline Biggs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1400" i="1" dirty="0">
                  <a:solidFill>
                    <a:srgbClr val="333399"/>
                  </a:solidFill>
                  <a:latin typeface="Arial"/>
                  <a:cs typeface="Arial"/>
                </a:rPr>
                <a:t> Dr </a:t>
              </a:r>
              <a:r>
                <a:rPr lang="en-GB" sz="1400" i="1" dirty="0" smtClean="0">
                  <a:solidFill>
                    <a:srgbClr val="333399"/>
                  </a:solidFill>
                  <a:latin typeface="Arial"/>
                  <a:cs typeface="Arial"/>
                </a:rPr>
                <a:t>Collette Guy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1400" i="1" dirty="0" smtClean="0">
                  <a:solidFill>
                    <a:srgbClr val="333399"/>
                  </a:solidFill>
                  <a:latin typeface="Arial"/>
                  <a:cs typeface="Arial"/>
                </a:rPr>
                <a:t> </a:t>
              </a:r>
              <a:r>
                <a:rPr lang="en-GB" sz="1400" i="1" dirty="0">
                  <a:solidFill>
                    <a:srgbClr val="333399"/>
                  </a:solidFill>
                  <a:latin typeface="Arial"/>
                  <a:cs typeface="Arial"/>
                </a:rPr>
                <a:t>Dr </a:t>
              </a:r>
              <a:r>
                <a:rPr lang="en-GB" sz="1400" i="1" dirty="0" err="1">
                  <a:solidFill>
                    <a:srgbClr val="333399"/>
                  </a:solidFill>
                  <a:latin typeface="Arial"/>
                  <a:cs typeface="Arial"/>
                </a:rPr>
                <a:t>Lucienne</a:t>
              </a:r>
              <a:r>
                <a:rPr lang="en-GB" sz="1400" i="1" dirty="0">
                  <a:solidFill>
                    <a:srgbClr val="333399"/>
                  </a:solidFill>
                  <a:latin typeface="Arial"/>
                  <a:cs typeface="Arial"/>
                </a:rPr>
                <a:t> </a:t>
              </a:r>
              <a:r>
                <a:rPr lang="en-GB" sz="1400" i="1" dirty="0" err="1" smtClean="0">
                  <a:solidFill>
                    <a:srgbClr val="333399"/>
                  </a:solidFill>
                  <a:latin typeface="Arial"/>
                  <a:cs typeface="Arial"/>
                </a:rPr>
                <a:t>Otten</a:t>
              </a:r>
              <a:endParaRPr lang="en-GB" sz="1400" i="1" dirty="0" smtClean="0">
                <a:solidFill>
                  <a:srgbClr val="333399"/>
                </a:solidFill>
                <a:latin typeface="Arial"/>
                <a:cs typeface="Arial"/>
              </a:endParaRPr>
            </a:p>
            <a:p>
              <a:pPr>
                <a:buFont typeface="Arial" pitchFamily="34" charset="0"/>
                <a:buChar char="•"/>
              </a:pPr>
              <a:r>
                <a:rPr lang="en-GB" sz="1400" i="1" dirty="0" smtClean="0">
                  <a:solidFill>
                    <a:srgbClr val="333399"/>
                  </a:solidFill>
                  <a:latin typeface="Arial"/>
                  <a:cs typeface="Arial"/>
                </a:rPr>
                <a:t> Kathryn Styles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1400" i="1" dirty="0" smtClean="0">
                  <a:solidFill>
                    <a:srgbClr val="333399"/>
                  </a:solidFill>
                  <a:latin typeface="Arial"/>
                  <a:cs typeface="Arial"/>
                </a:rPr>
                <a:t> Dr Muhammad </a:t>
              </a:r>
              <a:r>
                <a:rPr lang="en-GB" sz="1400" i="1" dirty="0" err="1" smtClean="0">
                  <a:solidFill>
                    <a:srgbClr val="333399"/>
                  </a:solidFill>
                  <a:latin typeface="Arial"/>
                  <a:cs typeface="Arial"/>
                </a:rPr>
                <a:t>Hasan</a:t>
              </a:r>
              <a:endParaRPr lang="en-GB" sz="1400" i="1" dirty="0">
                <a:solidFill>
                  <a:srgbClr val="33339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7167879" y="555524"/>
            <a:ext cx="2207547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err="1" smtClean="0">
                <a:solidFill>
                  <a:srgbClr val="333399"/>
                </a:solidFill>
                <a:latin typeface="Arial"/>
                <a:cs typeface="Arial"/>
              </a:rPr>
              <a:t>Phd</a:t>
            </a:r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Sang-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Ho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Won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Lewis Blackman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Benjamin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Martyn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Joseph Healey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Julia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Lipecki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Chris Stubbs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Ben Graham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Trisha Bailey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Laura Wilkins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Marie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Gyprioti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Vinko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Varas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Gabriel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Erni-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Cassolla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Alice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Fayter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Iain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Galpin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Robyn Wright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Acknowledgements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372" y="3703048"/>
            <a:ext cx="1415108" cy="82799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231" y="3920418"/>
            <a:ext cx="1792203" cy="171492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1297" y="3523052"/>
            <a:ext cx="1708674" cy="100799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801" y="5702797"/>
            <a:ext cx="1868017" cy="39936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-22216" y="6444251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www.warwick.ac.uk/go/gibsongroup </a:t>
            </a:r>
            <a:endParaRPr lang="en-GB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5487003" y="6447892"/>
            <a:ext cx="18689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@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LabGibson</a:t>
            </a:r>
            <a:endParaRPr lang="en-GB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5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27588" y="6521961"/>
            <a:ext cx="359997" cy="35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58110" y="3122942"/>
            <a:ext cx="1775533" cy="5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" descr="https://encrypted-tbn3.gstatic.com/images?q=tbn:ANd9GcQJ_Z_Xq-8AlTPMEMB_NBblf6-QndEjmCBF0acSrFvLpeGCcwe6YQ"/>
          <p:cNvPicPr>
            <a:picLocks noChangeAspect="1" noChangeArrowheads="1"/>
          </p:cNvPicPr>
          <p:nvPr/>
        </p:nvPicPr>
        <p:blipFill>
          <a:blip r:embed="rId10" cstate="print"/>
          <a:srcRect t="14047" b="14123"/>
          <a:stretch>
            <a:fillRect/>
          </a:stretch>
        </p:blipFill>
        <p:spPr bwMode="auto">
          <a:xfrm>
            <a:off x="6385522" y="4475211"/>
            <a:ext cx="1539989" cy="549609"/>
          </a:xfrm>
          <a:prstGeom prst="rect">
            <a:avLst/>
          </a:prstGeom>
          <a:noFill/>
        </p:spPr>
      </p:pic>
      <p:pic>
        <p:nvPicPr>
          <p:cNvPr id="48" name="Picture 47" descr="Logos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634128" y="5130771"/>
            <a:ext cx="4455779" cy="1001578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58231" y="3502993"/>
            <a:ext cx="1909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Funders £$€</a:t>
            </a:r>
            <a:endParaRPr lang="en-US" sz="2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79605" y="4531047"/>
            <a:ext cx="816662" cy="404685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3805610" y="4646119"/>
            <a:ext cx="222241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Noreen Murray Philanthropy Award</a:t>
            </a:r>
            <a:endParaRPr lang="en-US" sz="1400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97969" y="5297863"/>
            <a:ext cx="1689370" cy="750831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4"/>
          <a:srcRect l="25859" t="51406" r="39241" b="36572"/>
          <a:stretch/>
        </p:blipFill>
        <p:spPr>
          <a:xfrm>
            <a:off x="5723775" y="3920418"/>
            <a:ext cx="1444104" cy="288539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93389" y="541009"/>
            <a:ext cx="4714764" cy="2887097"/>
            <a:chOff x="193389" y="474169"/>
            <a:chExt cx="4714764" cy="2887097"/>
          </a:xfrm>
        </p:grpSpPr>
        <p:grpSp>
          <p:nvGrpSpPr>
            <p:cNvPr id="15" name="Group 14"/>
            <p:cNvGrpSpPr/>
            <p:nvPr/>
          </p:nvGrpSpPr>
          <p:grpSpPr>
            <a:xfrm>
              <a:off x="193389" y="474169"/>
              <a:ext cx="4714764" cy="2887097"/>
              <a:chOff x="80278" y="456820"/>
              <a:chExt cx="4714764" cy="2887097"/>
            </a:xfrm>
          </p:grpSpPr>
          <p:grpSp>
            <p:nvGrpSpPr>
              <p:cNvPr id="4" name="Group 3"/>
              <p:cNvGrpSpPr>
                <a:grpSpLocks noChangeAspect="1"/>
              </p:cNvGrpSpPr>
              <p:nvPr/>
            </p:nvGrpSpPr>
            <p:grpSpPr>
              <a:xfrm>
                <a:off x="80278" y="456820"/>
                <a:ext cx="4714764" cy="2887097"/>
                <a:chOff x="241517" y="125182"/>
                <a:chExt cx="5079293" cy="3110320"/>
              </a:xfrm>
            </p:grpSpPr>
            <p:grpSp>
              <p:nvGrpSpPr>
                <p:cNvPr id="2" name="Group 1"/>
                <p:cNvGrpSpPr>
                  <a:grpSpLocks noChangeAspect="1"/>
                </p:cNvGrpSpPr>
                <p:nvPr/>
              </p:nvGrpSpPr>
              <p:grpSpPr>
                <a:xfrm>
                  <a:off x="241517" y="125182"/>
                  <a:ext cx="5079293" cy="3110320"/>
                  <a:chOff x="1122236" y="-129196"/>
                  <a:chExt cx="7549958" cy="4623238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1122236" y="-129196"/>
                    <a:ext cx="7549958" cy="4623238"/>
                    <a:chOff x="1568332" y="-327836"/>
                    <a:chExt cx="6522488" cy="4510067"/>
                  </a:xfrm>
                </p:grpSpPr>
                <p:grpSp>
                  <p:nvGrpSpPr>
                    <p:cNvPr id="10" name="Group 9"/>
                    <p:cNvGrpSpPr/>
                    <p:nvPr/>
                  </p:nvGrpSpPr>
                  <p:grpSpPr>
                    <a:xfrm>
                      <a:off x="1970121" y="522889"/>
                      <a:ext cx="4242128" cy="2294861"/>
                      <a:chOff x="1993892" y="541506"/>
                      <a:chExt cx="3641813" cy="1771605"/>
                    </a:xfrm>
                  </p:grpSpPr>
                  <p:pic>
                    <p:nvPicPr>
                      <p:cNvPr id="17" name="Picture 16" descr="BenMartyn.jpg"/>
                      <p:cNvPicPr>
                        <a:picLocks noChangeAspect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949180" y="1444121"/>
                        <a:ext cx="620217" cy="864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8" name="Picture 17" descr="GLDavis.JPG"/>
                      <p:cNvPicPr>
                        <a:picLocks noChangeAspect="1"/>
                      </p:cNvPicPr>
                      <p:nvPr/>
                    </p:nvPicPr>
                    <p:blipFill>
                      <a:blip r:embed="rId1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993892" y="1293024"/>
                        <a:ext cx="711937" cy="1020087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1" name="Picture 20"/>
                      <p:cNvPicPr>
                        <a:picLocks noChangeAspect="1"/>
                      </p:cNvPicPr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333383" y="1449111"/>
                        <a:ext cx="633201" cy="8600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2" name="Picture 21"/>
                      <p:cNvPicPr>
                        <a:picLocks noChangeAspect="1"/>
                      </p:cNvPicPr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654908" y="1449111"/>
                        <a:ext cx="587928" cy="864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5" name="Picture 24"/>
                      <p:cNvPicPr>
                        <a:picLocks noChangeAspect="1"/>
                      </p:cNvPicPr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949179" y="541506"/>
                        <a:ext cx="696274" cy="86400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7" name="Picture 26"/>
                      <p:cNvPicPr>
                        <a:picLocks noChangeAspect="1"/>
                      </p:cNvPicPr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684127" y="552473"/>
                        <a:ext cx="597746" cy="86499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8" name="Picture 27"/>
                      <p:cNvPicPr>
                        <a:picLocks noChangeAspect="1"/>
                      </p:cNvPicPr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061213" y="553473"/>
                        <a:ext cx="574492" cy="864000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11" name="Rectangle 10"/>
                    <p:cNvSpPr/>
                    <p:nvPr/>
                  </p:nvSpPr>
                  <p:spPr>
                    <a:xfrm>
                      <a:off x="1568332" y="-327836"/>
                      <a:ext cx="6522488" cy="4510067"/>
                    </a:xfrm>
                    <a:prstGeom prst="rect">
                      <a:avLst/>
                    </a:prstGeom>
                    <a:noFill/>
                    <a:ln w="381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pic>
                <p:nvPicPr>
                  <p:cNvPr id="1024" name="Picture 1023"/>
                  <p:cNvPicPr>
                    <a:picLocks noChangeAspect="1"/>
                  </p:cNvPicPr>
                  <p:nvPr/>
                </p:nvPicPr>
                <p:blipFill>
                  <a:blip r:embed="rId2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741733" y="757438"/>
                    <a:ext cx="887771" cy="1127334"/>
                  </a:xfrm>
                  <a:prstGeom prst="rect">
                    <a:avLst/>
                  </a:prstGeom>
                </p:spPr>
              </p:pic>
              <p:pic>
                <p:nvPicPr>
                  <p:cNvPr id="1027" name="Picture 1026"/>
                  <p:cNvPicPr>
                    <a:picLocks noChangeAspect="1"/>
                  </p:cNvPicPr>
                  <p:nvPr/>
                </p:nvPicPr>
                <p:blipFill>
                  <a:blip r:embed="rId2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78839" y="1941421"/>
                    <a:ext cx="803133" cy="1147274"/>
                  </a:xfrm>
                  <a:prstGeom prst="rect">
                    <a:avLst/>
                  </a:prstGeom>
                </p:spPr>
              </p:pic>
              <p:pic>
                <p:nvPicPr>
                  <p:cNvPr id="1028" name="Picture 1027"/>
                  <p:cNvPicPr>
                    <a:picLocks noChangeAspect="1"/>
                  </p:cNvPicPr>
                  <p:nvPr/>
                </p:nvPicPr>
                <p:blipFill>
                  <a:blip r:embed="rId2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18170" y="3203470"/>
                    <a:ext cx="922379" cy="1147938"/>
                  </a:xfrm>
                  <a:prstGeom prst="rect">
                    <a:avLst/>
                  </a:prstGeom>
                </p:spPr>
              </p:pic>
              <p:pic>
                <p:nvPicPr>
                  <p:cNvPr id="1029" name="Picture 1028"/>
                  <p:cNvPicPr>
                    <a:picLocks noChangeAspect="1"/>
                  </p:cNvPicPr>
                  <p:nvPr/>
                </p:nvPicPr>
                <p:blipFill>
                  <a:blip r:embed="rId2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959224" y="3204135"/>
                    <a:ext cx="799615" cy="1147274"/>
                  </a:xfrm>
                  <a:prstGeom prst="rect">
                    <a:avLst/>
                  </a:prstGeom>
                </p:spPr>
              </p:pic>
              <p:pic>
                <p:nvPicPr>
                  <p:cNvPr id="1030" name="Picture 1029"/>
                  <p:cNvPicPr>
                    <a:picLocks noChangeAspect="1"/>
                  </p:cNvPicPr>
                  <p:nvPr/>
                </p:nvPicPr>
                <p:blipFill>
                  <a:blip r:embed="rId2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243704" y="3215663"/>
                    <a:ext cx="714725" cy="1138919"/>
                  </a:xfrm>
                  <a:prstGeom prst="rect">
                    <a:avLst/>
                  </a:prstGeom>
                </p:spPr>
              </p:pic>
              <p:pic>
                <p:nvPicPr>
                  <p:cNvPr id="1031" name="Picture 1030"/>
                  <p:cNvPicPr>
                    <a:picLocks noChangeAspect="1"/>
                  </p:cNvPicPr>
                  <p:nvPr/>
                </p:nvPicPr>
                <p:blipFill>
                  <a:blip r:embed="rId2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29774" y="1941423"/>
                    <a:ext cx="1004483" cy="1138921"/>
                  </a:xfrm>
                  <a:prstGeom prst="rect">
                    <a:avLst/>
                  </a:prstGeom>
                </p:spPr>
              </p:pic>
              <p:pic>
                <p:nvPicPr>
                  <p:cNvPr id="1032" name="Picture 1031"/>
                  <p:cNvPicPr>
                    <a:picLocks noChangeAspect="1"/>
                  </p:cNvPicPr>
                  <p:nvPr/>
                </p:nvPicPr>
                <p:blipFill>
                  <a:blip r:embed="rId2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92233" y="3204135"/>
                    <a:ext cx="895411" cy="1138921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7" name="TextBox 56"/>
                <p:cNvSpPr txBox="1"/>
                <p:nvPr/>
              </p:nvSpPr>
              <p:spPr>
                <a:xfrm>
                  <a:off x="1796205" y="231518"/>
                  <a:ext cx="2668638" cy="397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Gibson Group, </a:t>
                  </a:r>
                  <a:r>
                    <a:rPr lang="en-US" b="1" dirty="0" smtClean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2017</a:t>
                  </a:r>
                  <a:endParaRPr lang="en-US" b="1" dirty="0">
                    <a:solidFill>
                      <a:srgbClr val="000000"/>
                    </a:solidFill>
                    <a:latin typeface="Arial"/>
                    <a:cs typeface="Arial"/>
                  </a:endParaRPr>
                </a:p>
              </p:txBody>
            </p:sp>
          </p:grpSp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2646" y="572804"/>
                <a:ext cx="800523" cy="1001846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093863" y="998055"/>
                <a:ext cx="552593" cy="713176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3473569" y="1010501"/>
                <a:ext cx="597313" cy="717272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472246" y="1749870"/>
                <a:ext cx="499027" cy="753077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54268" y="2537986"/>
                <a:ext cx="530154" cy="732331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174071" y="2524166"/>
                <a:ext cx="544694" cy="724593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377600" y="2538402"/>
                <a:ext cx="554447" cy="732662"/>
              </a:xfrm>
              <a:prstGeom prst="rect">
                <a:avLst/>
              </a:prstGeom>
            </p:spPr>
          </p:pic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3098351" y="2553657"/>
              <a:ext cx="532139" cy="7124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4990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399"/>
          <a:stretch/>
        </p:blipFill>
        <p:spPr>
          <a:xfrm>
            <a:off x="0" y="2953647"/>
            <a:ext cx="9169400" cy="39043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88562" y="1558648"/>
            <a:ext cx="5101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889" y="1558648"/>
            <a:ext cx="3773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m.i.gibson@warwick.ac.uk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8859" y="45598"/>
            <a:ext cx="70539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accent4"/>
                </a:solidFill>
                <a:latin typeface="Arial"/>
                <a:cs typeface="Arial"/>
              </a:rPr>
              <a:t>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5587522" y="208375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5072" y="202819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Conference. Date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Location</a:t>
            </a:r>
            <a:endParaRPr lang="en-US" dirty="0">
              <a:solidFill>
                <a:srgbClr val="604A7B"/>
              </a:solidFill>
            </a:endParaRPr>
          </a:p>
        </p:txBody>
      </p:sp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53647"/>
            <a:ext cx="19113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40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0705" y="6135038"/>
            <a:ext cx="9181728" cy="722962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78" y="3343728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8119" y="4241800"/>
            <a:ext cx="3691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Extra bits in case you need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1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205</Words>
  <Application>Microsoft Macintosh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Laura</cp:lastModifiedBy>
  <cp:revision>31</cp:revision>
  <dcterms:created xsi:type="dcterms:W3CDTF">2015-05-20T15:10:26Z</dcterms:created>
  <dcterms:modified xsi:type="dcterms:W3CDTF">2017-02-02T19:20:52Z</dcterms:modified>
</cp:coreProperties>
</file>