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0275213" cy="42811700"/>
  <p:notesSz cx="7102475" cy="10233025"/>
  <p:defaultTextStyle>
    <a:defPPr>
      <a:defRPr lang="en-US"/>
    </a:defPPr>
    <a:lvl1pPr marL="0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020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038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058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078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096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116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6135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4154" algn="l" defTabSz="4176038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201" autoAdjust="0"/>
    <p:restoredTop sz="99730" autoAdjust="0"/>
  </p:normalViewPr>
  <p:slideViewPr>
    <p:cSldViewPr>
      <p:cViewPr>
        <p:scale>
          <a:sx n="37" d="100"/>
          <a:sy n="37" d="100"/>
        </p:scale>
        <p:origin x="-912" y="6200"/>
      </p:cViewPr>
      <p:guideLst>
        <p:guide orient="horz" pos="13484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13299380"/>
            <a:ext cx="25733931" cy="91767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9963"/>
            <a:ext cx="21192649" cy="109407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0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8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6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4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49531" y="1714456"/>
            <a:ext cx="6811923" cy="36528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759" y="1714456"/>
            <a:ext cx="19931183" cy="3652868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10485"/>
            <a:ext cx="25733931" cy="8502880"/>
          </a:xfrm>
        </p:spPr>
        <p:txBody>
          <a:bodyPr anchor="t"/>
          <a:lstStyle>
            <a:lvl1pPr algn="l">
              <a:defRPr sz="18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5428"/>
            <a:ext cx="25733931" cy="9365057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02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038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264058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352078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440096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528116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616135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70415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762" y="9989400"/>
            <a:ext cx="13371551" cy="28253743"/>
          </a:xfrm>
        </p:spPr>
        <p:txBody>
          <a:bodyPr/>
          <a:lstStyle>
            <a:lvl1pPr>
              <a:defRPr sz="12700"/>
            </a:lvl1pPr>
            <a:lvl2pPr>
              <a:defRPr sz="110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89901" y="9989400"/>
            <a:ext cx="13371551" cy="28253743"/>
          </a:xfrm>
        </p:spPr>
        <p:txBody>
          <a:bodyPr/>
          <a:lstStyle>
            <a:lvl1pPr>
              <a:defRPr sz="12700"/>
            </a:lvl1pPr>
            <a:lvl2pPr>
              <a:defRPr sz="110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2" y="9583087"/>
            <a:ext cx="13376810" cy="3993774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020" indent="0">
              <a:buNone/>
              <a:defRPr sz="9200" b="1"/>
            </a:lvl2pPr>
            <a:lvl3pPr marL="4176038" indent="0">
              <a:buNone/>
              <a:defRPr sz="8200" b="1"/>
            </a:lvl3pPr>
            <a:lvl4pPr marL="6264058" indent="0">
              <a:buNone/>
              <a:defRPr sz="7200" b="1"/>
            </a:lvl4pPr>
            <a:lvl5pPr marL="8352078" indent="0">
              <a:buNone/>
              <a:defRPr sz="7200" b="1"/>
            </a:lvl5pPr>
            <a:lvl6pPr marL="10440096" indent="0">
              <a:buNone/>
              <a:defRPr sz="7200" b="1"/>
            </a:lvl6pPr>
            <a:lvl7pPr marL="12528116" indent="0">
              <a:buNone/>
              <a:defRPr sz="7200" b="1"/>
            </a:lvl7pPr>
            <a:lvl8pPr marL="14616135" indent="0">
              <a:buNone/>
              <a:defRPr sz="7200" b="1"/>
            </a:lvl8pPr>
            <a:lvl9pPr marL="16704154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2" y="13576860"/>
            <a:ext cx="13376810" cy="24666281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90" y="9583087"/>
            <a:ext cx="13382064" cy="3993774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020" indent="0">
              <a:buNone/>
              <a:defRPr sz="9200" b="1"/>
            </a:lvl2pPr>
            <a:lvl3pPr marL="4176038" indent="0">
              <a:buNone/>
              <a:defRPr sz="8200" b="1"/>
            </a:lvl3pPr>
            <a:lvl4pPr marL="6264058" indent="0">
              <a:buNone/>
              <a:defRPr sz="7200" b="1"/>
            </a:lvl4pPr>
            <a:lvl5pPr marL="8352078" indent="0">
              <a:buNone/>
              <a:defRPr sz="7200" b="1"/>
            </a:lvl5pPr>
            <a:lvl6pPr marL="10440096" indent="0">
              <a:buNone/>
              <a:defRPr sz="7200" b="1"/>
            </a:lvl6pPr>
            <a:lvl7pPr marL="12528116" indent="0">
              <a:buNone/>
              <a:defRPr sz="7200" b="1"/>
            </a:lvl7pPr>
            <a:lvl8pPr marL="14616135" indent="0">
              <a:buNone/>
              <a:defRPr sz="7200" b="1"/>
            </a:lvl8pPr>
            <a:lvl9pPr marL="16704154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90" y="13576860"/>
            <a:ext cx="13382064" cy="24666281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3" y="1704541"/>
            <a:ext cx="9960337" cy="7254205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70" y="1704543"/>
            <a:ext cx="16924685" cy="36538600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10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3" y="8958749"/>
            <a:ext cx="9960337" cy="29284395"/>
          </a:xfrm>
        </p:spPr>
        <p:txBody>
          <a:bodyPr/>
          <a:lstStyle>
            <a:lvl1pPr marL="0" indent="0">
              <a:buNone/>
              <a:defRPr sz="6500"/>
            </a:lvl1pPr>
            <a:lvl2pPr marL="2088020" indent="0">
              <a:buNone/>
              <a:defRPr sz="5500"/>
            </a:lvl2pPr>
            <a:lvl3pPr marL="4176038" indent="0">
              <a:buNone/>
              <a:defRPr sz="4500"/>
            </a:lvl3pPr>
            <a:lvl4pPr marL="6264058" indent="0">
              <a:buNone/>
              <a:defRPr sz="4100"/>
            </a:lvl4pPr>
            <a:lvl5pPr marL="8352078" indent="0">
              <a:buNone/>
              <a:defRPr sz="4100"/>
            </a:lvl5pPr>
            <a:lvl6pPr marL="10440096" indent="0">
              <a:buNone/>
              <a:defRPr sz="4100"/>
            </a:lvl6pPr>
            <a:lvl7pPr marL="12528116" indent="0">
              <a:buNone/>
              <a:defRPr sz="4100"/>
            </a:lvl7pPr>
            <a:lvl8pPr marL="14616135" indent="0">
              <a:buNone/>
              <a:defRPr sz="4100"/>
            </a:lvl8pPr>
            <a:lvl9pPr marL="1670415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8191"/>
            <a:ext cx="18165128" cy="3537915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5306"/>
            <a:ext cx="18165128" cy="25687020"/>
          </a:xfrm>
        </p:spPr>
        <p:txBody>
          <a:bodyPr/>
          <a:lstStyle>
            <a:lvl1pPr marL="0" indent="0">
              <a:buNone/>
              <a:defRPr sz="14600"/>
            </a:lvl1pPr>
            <a:lvl2pPr marL="2088020" indent="0">
              <a:buNone/>
              <a:defRPr sz="12700"/>
            </a:lvl2pPr>
            <a:lvl3pPr marL="4176038" indent="0">
              <a:buNone/>
              <a:defRPr sz="11000"/>
            </a:lvl3pPr>
            <a:lvl4pPr marL="6264058" indent="0">
              <a:buNone/>
              <a:defRPr sz="9200"/>
            </a:lvl4pPr>
            <a:lvl5pPr marL="8352078" indent="0">
              <a:buNone/>
              <a:defRPr sz="9200"/>
            </a:lvl5pPr>
            <a:lvl6pPr marL="10440096" indent="0">
              <a:buNone/>
              <a:defRPr sz="9200"/>
            </a:lvl6pPr>
            <a:lvl7pPr marL="12528116" indent="0">
              <a:buNone/>
              <a:defRPr sz="9200"/>
            </a:lvl7pPr>
            <a:lvl8pPr marL="14616135" indent="0">
              <a:buNone/>
              <a:defRPr sz="9200"/>
            </a:lvl8pPr>
            <a:lvl9pPr marL="16704154" indent="0">
              <a:buNone/>
              <a:defRPr sz="9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506104"/>
            <a:ext cx="18165128" cy="5024427"/>
          </a:xfrm>
        </p:spPr>
        <p:txBody>
          <a:bodyPr/>
          <a:lstStyle>
            <a:lvl1pPr marL="0" indent="0">
              <a:buNone/>
              <a:defRPr sz="6500"/>
            </a:lvl1pPr>
            <a:lvl2pPr marL="2088020" indent="0">
              <a:buNone/>
              <a:defRPr sz="5500"/>
            </a:lvl2pPr>
            <a:lvl3pPr marL="4176038" indent="0">
              <a:buNone/>
              <a:defRPr sz="4500"/>
            </a:lvl3pPr>
            <a:lvl4pPr marL="6264058" indent="0">
              <a:buNone/>
              <a:defRPr sz="4100"/>
            </a:lvl4pPr>
            <a:lvl5pPr marL="8352078" indent="0">
              <a:buNone/>
              <a:defRPr sz="4100"/>
            </a:lvl5pPr>
            <a:lvl6pPr marL="10440096" indent="0">
              <a:buNone/>
              <a:defRPr sz="4100"/>
            </a:lvl6pPr>
            <a:lvl7pPr marL="12528116" indent="0">
              <a:buNone/>
              <a:defRPr sz="4100"/>
            </a:lvl7pPr>
            <a:lvl8pPr marL="14616135" indent="0">
              <a:buNone/>
              <a:defRPr sz="4100"/>
            </a:lvl8pPr>
            <a:lvl9pPr marL="1670415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762" y="1714454"/>
            <a:ext cx="27247692" cy="7135284"/>
          </a:xfrm>
          <a:prstGeom prst="rect">
            <a:avLst/>
          </a:prstGeom>
        </p:spPr>
        <p:txBody>
          <a:bodyPr vert="horz" lIns="417604" tIns="208801" rIns="417604" bIns="20880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2" y="9989400"/>
            <a:ext cx="27247692" cy="28253743"/>
          </a:xfrm>
          <a:prstGeom prst="rect">
            <a:avLst/>
          </a:prstGeom>
        </p:spPr>
        <p:txBody>
          <a:bodyPr vert="horz" lIns="417604" tIns="208801" rIns="417604" bIns="20880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763" y="39680106"/>
            <a:ext cx="7064216" cy="2279326"/>
          </a:xfrm>
          <a:prstGeom prst="rect">
            <a:avLst/>
          </a:prstGeom>
        </p:spPr>
        <p:txBody>
          <a:bodyPr vert="horz" lIns="417604" tIns="208801" rIns="417604" bIns="208801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26/05/2015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032" y="39680106"/>
            <a:ext cx="9587151" cy="2279326"/>
          </a:xfrm>
          <a:prstGeom prst="rect">
            <a:avLst/>
          </a:prstGeom>
        </p:spPr>
        <p:txBody>
          <a:bodyPr vert="horz" lIns="417604" tIns="208801" rIns="417604" bIns="208801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239" y="39680106"/>
            <a:ext cx="7064216" cy="2279326"/>
          </a:xfrm>
          <a:prstGeom prst="rect">
            <a:avLst/>
          </a:prstGeom>
        </p:spPr>
        <p:txBody>
          <a:bodyPr vert="horz" lIns="417604" tIns="208801" rIns="417604" bIns="208801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038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016" indent="-1566016" algn="l" defTabSz="4176038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032" indent="-1305012" algn="l" defTabSz="4176038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048" indent="-1044010" algn="l" defTabSz="4176038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068" indent="-1044010" algn="l" defTabSz="4176038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086" indent="-1044010" algn="l" defTabSz="4176038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106" indent="-1044010" algn="l" defTabSz="4176038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126" indent="-1044010" algn="l" defTabSz="4176038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145" indent="-1044010" algn="l" defTabSz="4176038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164" indent="-1044010" algn="l" defTabSz="4176038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20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038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058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078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096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116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135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154" algn="l" defTabSz="4176038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our.email@warwick.ac.uk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1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38462103"/>
            <a:ext cx="31394400" cy="4349597"/>
          </a:xfrm>
          <a:prstGeom prst="rect">
            <a:avLst/>
          </a:prstGeom>
        </p:spPr>
      </p:pic>
      <p:sp>
        <p:nvSpPr>
          <p:cNvPr id="182" name="TextBox 181"/>
          <p:cNvSpPr txBox="1"/>
          <p:nvPr/>
        </p:nvSpPr>
        <p:spPr>
          <a:xfrm>
            <a:off x="0" y="39922450"/>
            <a:ext cx="5841206" cy="725795"/>
          </a:xfrm>
          <a:prstGeom prst="rect">
            <a:avLst/>
          </a:prstGeom>
          <a:noFill/>
        </p:spPr>
        <p:txBody>
          <a:bodyPr wrap="square" lIns="109178" tIns="54588" rIns="109178" bIns="54588" rtlCol="0">
            <a:spAutoFit/>
          </a:bodyPr>
          <a:lstStyle/>
          <a:p>
            <a:r>
              <a:rPr lang="en-GB" sz="4000" i="1" dirty="0">
                <a:latin typeface="Arial"/>
                <a:cs typeface="Arial"/>
              </a:rPr>
              <a:t>Background References</a:t>
            </a:r>
            <a:endParaRPr lang="en-US" sz="4000" i="1" baseline="30000" dirty="0">
              <a:latin typeface="Arial"/>
              <a:cs typeface="Arial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6984206" y="39958655"/>
            <a:ext cx="10686424" cy="725795"/>
          </a:xfrm>
          <a:prstGeom prst="rect">
            <a:avLst/>
          </a:prstGeom>
          <a:noFill/>
        </p:spPr>
        <p:txBody>
          <a:bodyPr wrap="square" lIns="109178" tIns="54588" rIns="109178" bIns="54588" rtlCol="0">
            <a:spAutoFit/>
          </a:bodyPr>
          <a:lstStyle/>
          <a:p>
            <a:r>
              <a:rPr lang="en-GB" sz="4000" i="1" dirty="0">
                <a:latin typeface="Arial"/>
                <a:cs typeface="Arial"/>
              </a:rPr>
              <a:t>Acknowledgements</a:t>
            </a:r>
            <a:endParaRPr lang="en-US" sz="4000" i="1" baseline="30000" dirty="0">
              <a:latin typeface="Arial"/>
              <a:cs typeface="Arial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41585" y="4275782"/>
            <a:ext cx="29592043" cy="9049847"/>
          </a:xfrm>
          <a:prstGeom prst="rect">
            <a:avLst/>
          </a:prstGeom>
          <a:noFill/>
          <a:ln w="57150" cmpd="sng">
            <a:solidFill>
              <a:srgbClr val="8064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342" tIns="64671" rIns="129342" bIns="64671" rtlCol="0" anchor="ctr"/>
          <a:lstStyle/>
          <a:p>
            <a:pPr algn="ctr"/>
            <a:endParaRPr lang="en-GB" sz="4000">
              <a:latin typeface="Arial"/>
              <a:cs typeface="Arial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67432" y="13543515"/>
            <a:ext cx="14269276" cy="12281935"/>
          </a:xfrm>
          <a:prstGeom prst="roundRect">
            <a:avLst/>
          </a:prstGeom>
          <a:noFill/>
          <a:ln w="57150" cmpd="sng">
            <a:solidFill>
              <a:srgbClr val="8064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342" tIns="64671" rIns="129342" bIns="64671" rtlCol="0" anchor="ctr"/>
          <a:lstStyle/>
          <a:p>
            <a:pPr algn="ctr"/>
            <a:endParaRPr lang="en-GB" sz="4000">
              <a:latin typeface="Arial"/>
              <a:cs typeface="Arial"/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15430636" y="13543515"/>
            <a:ext cx="14269276" cy="12281935"/>
          </a:xfrm>
          <a:prstGeom prst="roundRect">
            <a:avLst/>
          </a:prstGeom>
          <a:noFill/>
          <a:ln w="57150" cmpd="sng">
            <a:solidFill>
              <a:srgbClr val="8064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342" tIns="64671" rIns="129342" bIns="64671" rtlCol="0" anchor="ctr"/>
          <a:lstStyle/>
          <a:p>
            <a:pPr algn="ctr"/>
            <a:endParaRPr lang="en-GB" sz="4000">
              <a:latin typeface="Arial"/>
              <a:cs typeface="Arial"/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467432" y="26244357"/>
            <a:ext cx="14269276" cy="11849293"/>
          </a:xfrm>
          <a:prstGeom prst="roundRect">
            <a:avLst/>
          </a:prstGeom>
          <a:noFill/>
          <a:ln w="57150" cmpd="sng">
            <a:solidFill>
              <a:srgbClr val="8064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342" tIns="64671" rIns="129342" bIns="64671" rtlCol="0" anchor="ctr"/>
          <a:lstStyle/>
          <a:p>
            <a:pPr algn="ctr"/>
            <a:endParaRPr lang="en-GB" sz="4000">
              <a:latin typeface="Arial"/>
              <a:cs typeface="Arial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15430636" y="26244357"/>
            <a:ext cx="14269276" cy="11849293"/>
          </a:xfrm>
          <a:prstGeom prst="roundRect">
            <a:avLst/>
          </a:prstGeom>
          <a:noFill/>
          <a:ln w="57150" cmpd="sng">
            <a:solidFill>
              <a:srgbClr val="8064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342" tIns="64671" rIns="129342" bIns="64671" rtlCol="0" anchor="ctr"/>
          <a:lstStyle/>
          <a:p>
            <a:pPr algn="ctr"/>
            <a:endParaRPr lang="en-GB" sz="4000">
              <a:latin typeface="Arial"/>
              <a:cs typeface="Arial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717006" y="180093"/>
            <a:ext cx="25603200" cy="956557"/>
          </a:xfrm>
          <a:prstGeom prst="rect">
            <a:avLst/>
          </a:prstGeom>
          <a:noFill/>
        </p:spPr>
        <p:txBody>
          <a:bodyPr wrap="square" lIns="109106" tIns="54553" rIns="109106" bIns="54553" rtlCol="0">
            <a:spAutoFit/>
          </a:bodyPr>
          <a:lstStyle/>
          <a:p>
            <a:pPr algn="ctr"/>
            <a:r>
              <a:rPr lang="en-US" sz="5500" b="1" dirty="0" smtClean="0">
                <a:latin typeface="Arial"/>
                <a:cs typeface="Arial"/>
              </a:rPr>
              <a:t>Title</a:t>
            </a:r>
            <a:endParaRPr lang="en-US" sz="5500" b="1" dirty="0">
              <a:latin typeface="Arial"/>
              <a:cs typeface="Arial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860006" y="1323837"/>
            <a:ext cx="23164800" cy="802669"/>
          </a:xfrm>
          <a:prstGeom prst="rect">
            <a:avLst/>
          </a:prstGeom>
          <a:noFill/>
        </p:spPr>
        <p:txBody>
          <a:bodyPr wrap="square" lIns="109106" tIns="54553" rIns="109106" bIns="54553" rtlCol="0">
            <a:spAutoFit/>
          </a:bodyPr>
          <a:lstStyle/>
          <a:p>
            <a:pPr algn="ctr"/>
            <a:r>
              <a:rPr lang="en-US" sz="4500" b="1" u="sng" dirty="0" smtClean="0">
                <a:latin typeface="Arial"/>
                <a:cs typeface="Arial"/>
              </a:rPr>
              <a:t>Your name</a:t>
            </a:r>
            <a:r>
              <a:rPr lang="en-US" sz="4500" dirty="0" smtClean="0">
                <a:latin typeface="Arial"/>
                <a:cs typeface="Arial"/>
              </a:rPr>
              <a:t>, collaborators and </a:t>
            </a:r>
            <a:r>
              <a:rPr lang="en-US" sz="4500" dirty="0">
                <a:latin typeface="Arial"/>
                <a:cs typeface="Arial"/>
              </a:rPr>
              <a:t>Matthew I. Gibson 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250406" y="2432050"/>
            <a:ext cx="8022706" cy="1341278"/>
          </a:xfrm>
          <a:prstGeom prst="rect">
            <a:avLst/>
          </a:prstGeom>
          <a:noFill/>
          <a:ln>
            <a:noFill/>
          </a:ln>
        </p:spPr>
        <p:txBody>
          <a:bodyPr wrap="square" lIns="109106" tIns="54553" rIns="109106" bIns="54553" rtlCol="0">
            <a:spAutoFit/>
          </a:bodyPr>
          <a:lstStyle/>
          <a:p>
            <a:pPr algn="just"/>
            <a:r>
              <a:rPr lang="en-GB" sz="4000" dirty="0">
                <a:latin typeface="Arial"/>
                <a:cs typeface="Arial"/>
                <a:hlinkClick r:id="rId3"/>
              </a:rPr>
              <a:t>y</a:t>
            </a:r>
            <a:r>
              <a:rPr lang="en-GB" sz="4000" dirty="0" smtClean="0">
                <a:latin typeface="Arial"/>
                <a:cs typeface="Arial"/>
                <a:hlinkClick r:id="rId3"/>
              </a:rPr>
              <a:t>our.email@warwick.ac.uk</a:t>
            </a:r>
            <a:endParaRPr lang="en-GB" sz="4000" dirty="0">
              <a:latin typeface="Arial"/>
              <a:cs typeface="Arial"/>
            </a:endParaRPr>
          </a:p>
          <a:p>
            <a:pPr algn="just"/>
            <a:endParaRPr lang="en-GB" sz="4000" dirty="0" smtClean="0">
              <a:latin typeface="Arial"/>
              <a:cs typeface="Arial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4680406" y="2432050"/>
            <a:ext cx="10571157" cy="725725"/>
          </a:xfrm>
          <a:prstGeom prst="rect">
            <a:avLst/>
          </a:prstGeom>
          <a:noFill/>
        </p:spPr>
        <p:txBody>
          <a:bodyPr wrap="square" lIns="109106" tIns="54553" rIns="109106" bIns="54553" rtlCol="0">
            <a:spAutoFit/>
          </a:bodyPr>
          <a:lstStyle/>
          <a:p>
            <a:pPr algn="just"/>
            <a:r>
              <a:rPr lang="en-GB" sz="4000" u="sng" dirty="0">
                <a:solidFill>
                  <a:srgbClr val="0000FF"/>
                </a:solidFill>
                <a:latin typeface="Arial"/>
                <a:cs typeface="Arial"/>
              </a:rPr>
              <a:t>www2.warwick.ac.uk/go/</a:t>
            </a:r>
            <a:r>
              <a:rPr lang="en-GB" sz="4000" u="sng" dirty="0" err="1" smtClean="0">
                <a:solidFill>
                  <a:srgbClr val="0000FF"/>
                </a:solidFill>
                <a:latin typeface="Arial"/>
                <a:cs typeface="Arial"/>
              </a:rPr>
              <a:t>gibsongroup</a:t>
            </a:r>
            <a:endParaRPr lang="en-GB" sz="4000" u="sng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527006" y="25231787"/>
            <a:ext cx="17678400" cy="715286"/>
          </a:xfrm>
          <a:prstGeom prst="rect">
            <a:avLst/>
          </a:prstGeom>
          <a:ln w="57150" cmpd="sng">
            <a:solidFill>
              <a:schemeClr val="tx2"/>
            </a:solidFill>
          </a:ln>
          <a:effectLst>
            <a:outerShdw blurRad="50800" dist="38100" dir="2700000" algn="tl" rotWithShape="0">
              <a:schemeClr val="tx2">
                <a:alpha val="43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9256" tIns="64624" rIns="129256" bIns="64624" rtlCol="0">
            <a:spAutoFit/>
          </a:bodyPr>
          <a:lstStyle/>
          <a:p>
            <a:pPr algn="ctr"/>
            <a:r>
              <a:rPr lang="en-GB" sz="3800" b="1" dirty="0" smtClean="0">
                <a:latin typeface="Arial"/>
                <a:cs typeface="Arial"/>
              </a:rPr>
              <a:t>Your publication citation </a:t>
            </a:r>
            <a:endParaRPr lang="en-GB" sz="3800" b="1" dirty="0">
              <a:latin typeface="Arial"/>
              <a:cs typeface="Arial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736806" y="37484050"/>
            <a:ext cx="12954000" cy="715286"/>
          </a:xfrm>
          <a:prstGeom prst="rect">
            <a:avLst/>
          </a:prstGeom>
          <a:ln w="57150" cmpd="sng">
            <a:solidFill>
              <a:schemeClr val="tx2"/>
            </a:solidFill>
          </a:ln>
          <a:effectLst>
            <a:outerShdw blurRad="50800" dist="38100" dir="2700000" algn="tl" rotWithShape="0">
              <a:schemeClr val="tx2">
                <a:alpha val="43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9256" tIns="64624" rIns="129256" bIns="64624" rtlCol="0">
            <a:spAutoFit/>
          </a:bodyPr>
          <a:lstStyle/>
          <a:p>
            <a:pPr algn="ctr"/>
            <a:r>
              <a:rPr lang="en-GB" sz="3800" b="1" dirty="0" smtClean="0">
                <a:latin typeface="Arial"/>
                <a:cs typeface="Arial"/>
              </a:rPr>
              <a:t>Your publication citation</a:t>
            </a:r>
            <a:endParaRPr lang="en-GB" sz="3800" b="1" dirty="0">
              <a:latin typeface="Arial"/>
              <a:cs typeface="Arial"/>
            </a:endParaRPr>
          </a:p>
        </p:txBody>
      </p:sp>
      <p:grpSp>
        <p:nvGrpSpPr>
          <p:cNvPr id="260" name="Group 259"/>
          <p:cNvGrpSpPr/>
          <p:nvPr/>
        </p:nvGrpSpPr>
        <p:grpSpPr>
          <a:xfrm>
            <a:off x="11861006" y="39998650"/>
            <a:ext cx="7543800" cy="2307416"/>
            <a:chOff x="539552" y="2405150"/>
            <a:chExt cx="8064896" cy="2536018"/>
          </a:xfrm>
        </p:grpSpPr>
        <p:pic>
          <p:nvPicPr>
            <p:cNvPr id="261" name="Picture 4" descr="Matt Gibs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9552" y="2948382"/>
              <a:ext cx="1080120" cy="148873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</p:spPr>
        </p:pic>
        <p:grpSp>
          <p:nvGrpSpPr>
            <p:cNvPr id="262" name="Group 261"/>
            <p:cNvGrpSpPr/>
            <p:nvPr/>
          </p:nvGrpSpPr>
          <p:grpSpPr>
            <a:xfrm>
              <a:off x="1755305" y="2405150"/>
              <a:ext cx="6849143" cy="2536018"/>
              <a:chOff x="467544" y="2477158"/>
              <a:chExt cx="6849143" cy="2536018"/>
            </a:xfrm>
          </p:grpSpPr>
          <p:pic>
            <p:nvPicPr>
              <p:cNvPr id="263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r="79130"/>
              <a:stretch>
                <a:fillRect/>
              </a:stretch>
            </p:blipFill>
            <p:spPr bwMode="auto">
              <a:xfrm>
                <a:off x="467544" y="2477158"/>
                <a:ext cx="1728192" cy="2536018"/>
              </a:xfrm>
              <a:prstGeom prst="rect">
                <a:avLst/>
              </a:prstGeom>
              <a:noFill/>
            </p:spPr>
          </p:pic>
          <p:pic>
            <p:nvPicPr>
              <p:cNvPr id="264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40870" r="6087"/>
              <a:stretch>
                <a:fillRect/>
              </a:stretch>
            </p:blipFill>
            <p:spPr bwMode="auto">
              <a:xfrm>
                <a:off x="2627784" y="2477158"/>
                <a:ext cx="4392488" cy="2536018"/>
              </a:xfrm>
              <a:prstGeom prst="rect">
                <a:avLst/>
              </a:prstGeom>
              <a:noFill/>
            </p:spPr>
          </p:pic>
          <p:sp>
            <p:nvSpPr>
              <p:cNvPr id="265" name="Rectangle 264"/>
              <p:cNvSpPr/>
              <p:nvPr/>
            </p:nvSpPr>
            <p:spPr>
              <a:xfrm>
                <a:off x="683568" y="3717032"/>
                <a:ext cx="792088" cy="10801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4000">
                  <a:latin typeface="Arial"/>
                  <a:cs typeface="Arial"/>
                </a:endParaRPr>
              </a:p>
            </p:txBody>
          </p:sp>
          <p:pic>
            <p:nvPicPr>
              <p:cNvPr id="266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3377" t="5348" r="67927" b="54900"/>
              <a:stretch>
                <a:fillRect/>
              </a:stretch>
            </p:blipFill>
            <p:spPr bwMode="auto">
              <a:xfrm>
                <a:off x="755576" y="3717032"/>
                <a:ext cx="648072" cy="1008112"/>
              </a:xfrm>
              <a:prstGeom prst="rect">
                <a:avLst/>
              </a:prstGeom>
              <a:noFill/>
            </p:spPr>
          </p:pic>
          <p:pic>
            <p:nvPicPr>
              <p:cNvPr id="26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66855"/>
              <a:stretch>
                <a:fillRect/>
              </a:stretch>
            </p:blipFill>
            <p:spPr bwMode="auto">
              <a:xfrm>
                <a:off x="4572000" y="2477158"/>
                <a:ext cx="2744687" cy="2536018"/>
              </a:xfrm>
              <a:prstGeom prst="rect">
                <a:avLst/>
              </a:prstGeom>
              <a:noFill/>
            </p:spPr>
          </p:pic>
          <p:pic>
            <p:nvPicPr>
              <p:cNvPr id="268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3913" r="47927"/>
              <a:stretch>
                <a:fillRect/>
              </a:stretch>
            </p:blipFill>
            <p:spPr bwMode="auto">
              <a:xfrm>
                <a:off x="2195736" y="2477158"/>
                <a:ext cx="1503784" cy="2536018"/>
              </a:xfrm>
              <a:prstGeom prst="rect">
                <a:avLst/>
              </a:prstGeom>
              <a:noFill/>
            </p:spPr>
          </p:pic>
          <p:sp>
            <p:nvSpPr>
              <p:cNvPr id="269" name="Rectangle 268"/>
              <p:cNvSpPr/>
              <p:nvPr/>
            </p:nvSpPr>
            <p:spPr>
              <a:xfrm>
                <a:off x="1475656" y="3717032"/>
                <a:ext cx="720080" cy="10801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4000">
                  <a:latin typeface="Arial"/>
                  <a:cs typeface="Arial"/>
                </a:endParaRPr>
              </a:p>
            </p:txBody>
          </p:sp>
          <p:pic>
            <p:nvPicPr>
              <p:cNvPr id="270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2942" t="51399" r="79231" b="8849"/>
              <a:stretch>
                <a:fillRect/>
              </a:stretch>
            </p:blipFill>
            <p:spPr bwMode="auto">
              <a:xfrm>
                <a:off x="1475656" y="3789040"/>
                <a:ext cx="648072" cy="1008112"/>
              </a:xfrm>
              <a:prstGeom prst="rect">
                <a:avLst/>
              </a:prstGeom>
              <a:noFill/>
            </p:spPr>
          </p:pic>
          <p:sp>
            <p:nvSpPr>
              <p:cNvPr id="271" name="Rectangle 270"/>
              <p:cNvSpPr/>
              <p:nvPr/>
            </p:nvSpPr>
            <p:spPr>
              <a:xfrm>
                <a:off x="1386000" y="2628000"/>
                <a:ext cx="792088" cy="10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4000">
                  <a:latin typeface="Arial"/>
                  <a:cs typeface="Arial"/>
                </a:endParaRPr>
              </a:p>
            </p:txBody>
          </p:sp>
          <p:pic>
            <p:nvPicPr>
              <p:cNvPr id="272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3812" t="5969" r="79130" b="57119"/>
              <a:stretch>
                <a:fillRect/>
              </a:stretch>
            </p:blipFill>
            <p:spPr bwMode="auto">
              <a:xfrm>
                <a:off x="1475656" y="2636912"/>
                <a:ext cx="648072" cy="10081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14" name="Picture 1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710" b="17199"/>
          <a:stretch/>
        </p:blipFill>
        <p:spPr>
          <a:xfrm>
            <a:off x="0" y="3498850"/>
            <a:ext cx="30359311" cy="609600"/>
          </a:xfrm>
          <a:prstGeom prst="rect">
            <a:avLst/>
          </a:prstGeom>
        </p:spPr>
      </p:pic>
      <p:pic>
        <p:nvPicPr>
          <p:cNvPr id="115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32206" y="220345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TextBox 116"/>
          <p:cNvSpPr txBox="1"/>
          <p:nvPr/>
        </p:nvSpPr>
        <p:spPr>
          <a:xfrm>
            <a:off x="10870406" y="2432050"/>
            <a:ext cx="10571157" cy="725725"/>
          </a:xfrm>
          <a:prstGeom prst="rect">
            <a:avLst/>
          </a:prstGeom>
          <a:noFill/>
        </p:spPr>
        <p:txBody>
          <a:bodyPr wrap="square" lIns="109106" tIns="54553" rIns="109106" bIns="54553" rtlCol="0">
            <a:spAutoFit/>
          </a:bodyPr>
          <a:lstStyle/>
          <a:p>
            <a:pPr algn="just"/>
            <a:r>
              <a:rPr lang="en-GB" sz="4000" u="sng" dirty="0" smtClean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lang="en-GB" sz="4000" u="sng" dirty="0" err="1" smtClean="0">
                <a:solidFill>
                  <a:srgbClr val="0000FF"/>
                </a:solidFill>
                <a:latin typeface="Arial"/>
                <a:cs typeface="Arial"/>
              </a:rPr>
              <a:t>yourtwitter</a:t>
            </a:r>
            <a:endParaRPr lang="en-GB" sz="4000" u="sng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18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291006" y="227965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Box 118"/>
          <p:cNvSpPr txBox="1"/>
          <p:nvPr/>
        </p:nvSpPr>
        <p:spPr>
          <a:xfrm>
            <a:off x="24226049" y="2508250"/>
            <a:ext cx="10571157" cy="725725"/>
          </a:xfrm>
          <a:prstGeom prst="rect">
            <a:avLst/>
          </a:prstGeom>
          <a:noFill/>
        </p:spPr>
        <p:txBody>
          <a:bodyPr wrap="square" lIns="109106" tIns="54553" rIns="109106" bIns="54553" rtlCol="0">
            <a:spAutoFit/>
          </a:bodyPr>
          <a:lstStyle/>
          <a:p>
            <a:pPr algn="just"/>
            <a:r>
              <a:rPr lang="en-GB" sz="4000" u="sng" dirty="0" smtClean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lang="en-GB" sz="4000" u="sng" dirty="0" err="1" smtClean="0">
                <a:solidFill>
                  <a:srgbClr val="0000FF"/>
                </a:solidFill>
                <a:latin typeface="Arial"/>
                <a:cs typeface="Arial"/>
              </a:rPr>
              <a:t>LabGibson</a:t>
            </a:r>
            <a:endParaRPr lang="en-GB" sz="4000" u="sng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710" b="17199"/>
          <a:stretch/>
        </p:blipFill>
        <p:spPr>
          <a:xfrm flipV="1">
            <a:off x="-57905" y="42291000"/>
            <a:ext cx="30359311" cy="603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50850"/>
            <a:ext cx="332660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QR </a:t>
            </a:r>
          </a:p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26879956" y="222250"/>
            <a:ext cx="332660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Your </a:t>
            </a:r>
          </a:p>
          <a:p>
            <a:pPr algn="ctr"/>
            <a:r>
              <a:rPr lang="en-US" dirty="0" smtClean="0"/>
              <a:t>face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870406" y="6546850"/>
            <a:ext cx="7848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3326606" y="17138650"/>
            <a:ext cx="7848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19785806" y="17138650"/>
            <a:ext cx="7848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4012406" y="32150050"/>
            <a:ext cx="7848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19633406" y="39770050"/>
            <a:ext cx="4876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Funding logos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22848</TotalTime>
  <Words>44</Words>
  <Application>Microsoft Macintosh PowerPoint</Application>
  <PresentationFormat>Custom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Sarah-Jane Richards</cp:lastModifiedBy>
  <cp:revision>363</cp:revision>
  <dcterms:created xsi:type="dcterms:W3CDTF">2006-08-16T00:00:00Z</dcterms:created>
  <dcterms:modified xsi:type="dcterms:W3CDTF">2015-05-26T12:13:15Z</dcterms:modified>
</cp:coreProperties>
</file>