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6" r:id="rId14"/>
    <p:sldId id="267" r:id="rId15"/>
    <p:sldId id="274" r:id="rId16"/>
    <p:sldId id="268" r:id="rId17"/>
    <p:sldId id="275" r:id="rId18"/>
    <p:sldId id="276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82" d="100"/>
          <a:sy n="182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354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6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4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3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2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9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4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DD7E4-D7F1-5C4B-BAD7-15B6331C716C}" type="datetimeFigureOut">
              <a:rPr lang="en-US" smtClean="0"/>
              <a:t>29/04/2013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BE7AD-70CD-AE47-A8FC-E006ED6FE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4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91" y="209351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66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  <p:sp>
        <p:nvSpPr>
          <p:cNvPr id="3" name="Multiply 2"/>
          <p:cNvSpPr/>
          <p:nvPr/>
        </p:nvSpPr>
        <p:spPr>
          <a:xfrm>
            <a:off x="2344659" y="2316822"/>
            <a:ext cx="3670626" cy="3670626"/>
          </a:xfrm>
          <a:prstGeom prst="mathMultiply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3" y="265178"/>
            <a:ext cx="8128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5303" y="2332732"/>
            <a:ext cx="3044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02476150172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74768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5" y="362876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98" y="454951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9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>
          <a:xfrm>
            <a:off x="3886831" y="1716682"/>
            <a:ext cx="3670626" cy="3670626"/>
          </a:xfrm>
          <a:prstGeom prst="mathMultiply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0145" y="2332732"/>
            <a:ext cx="30445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02476150172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9419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74" y="300070"/>
            <a:ext cx="8128000" cy="6096000"/>
          </a:xfrm>
          <a:prstGeom prst="rect">
            <a:avLst/>
          </a:prstGeom>
        </p:spPr>
      </p:pic>
      <p:pic>
        <p:nvPicPr>
          <p:cNvPr id="6" name="Picture 5" descr="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84374" y="2023728"/>
            <a:ext cx="2472672" cy="185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35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8" y="317372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99" y="524735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32" y="302375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17" y="314027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9" y="348736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3" y="367578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89" y="293092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2" y="314027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7" y="307049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29" y="364233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89" y="310394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</Words>
  <Application>Microsoft Macintosh PowerPoint</Application>
  <PresentationFormat>On-screen Show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 Stavros</dc:creator>
  <cp:lastModifiedBy>Vas Stavros</cp:lastModifiedBy>
  <cp:revision>5</cp:revision>
  <dcterms:created xsi:type="dcterms:W3CDTF">2013-04-29T11:46:31Z</dcterms:created>
  <dcterms:modified xsi:type="dcterms:W3CDTF">2013-04-29T12:20:49Z</dcterms:modified>
</cp:coreProperties>
</file>