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66" r:id="rId14"/>
    <p:sldId id="267" r:id="rId15"/>
    <p:sldId id="274" r:id="rId16"/>
    <p:sldId id="268" r:id="rId17"/>
    <p:sldId id="275" r:id="rId18"/>
    <p:sldId id="276" r:id="rId19"/>
    <p:sldId id="269" r:id="rId20"/>
    <p:sldId id="270" r:id="rId21"/>
    <p:sldId id="271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81" d="100"/>
          <a:sy n="181" d="100"/>
        </p:scale>
        <p:origin x="-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tags" Target="tags/tag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54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6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2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4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3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4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2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7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9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40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DD7E4-D7F1-5C4B-BAD7-15B6331C716C}" type="datetimeFigureOut">
              <a:rPr lang="en-US" smtClean="0"/>
              <a:pPr/>
              <a:t>19/06/2014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BE7AD-70CD-AE47-A8FC-E006ED6F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49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18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tags" Target="../tags/tag19.xml"/><Relationship Id="rId2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20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2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22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91" y="209351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33266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3" y="265178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3" y="265178"/>
            <a:ext cx="8128000" cy="6096000"/>
          </a:xfrm>
          <a:prstGeom prst="rect">
            <a:avLst/>
          </a:prstGeom>
        </p:spPr>
      </p:pic>
      <p:sp>
        <p:nvSpPr>
          <p:cNvPr id="3" name="Multiply 2"/>
          <p:cNvSpPr/>
          <p:nvPr/>
        </p:nvSpPr>
        <p:spPr>
          <a:xfrm>
            <a:off x="2344659" y="2316822"/>
            <a:ext cx="3670626" cy="3670626"/>
          </a:xfrm>
          <a:prstGeom prst="mathMultiply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60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3" y="265178"/>
            <a:ext cx="8128000" cy="609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75303" y="2332732"/>
            <a:ext cx="3044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02476150172</a:t>
            </a: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4768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5" y="362876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98" y="454951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4" y="300070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94199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4" y="300070"/>
            <a:ext cx="8128000" cy="6096000"/>
          </a:xfrm>
          <a:prstGeom prst="rect">
            <a:avLst/>
          </a:prstGeom>
        </p:spPr>
      </p:pic>
      <p:sp>
        <p:nvSpPr>
          <p:cNvPr id="5" name="Multiply 4"/>
          <p:cNvSpPr/>
          <p:nvPr/>
        </p:nvSpPr>
        <p:spPr>
          <a:xfrm>
            <a:off x="3886831" y="1716682"/>
            <a:ext cx="3670626" cy="3670626"/>
          </a:xfrm>
          <a:prstGeom prst="mathMultiply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4" y="300070"/>
            <a:ext cx="8128000" cy="609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70145" y="2332732"/>
            <a:ext cx="3044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02476150172</a:t>
            </a: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4199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4" y="300070"/>
            <a:ext cx="8128000" cy="6096000"/>
          </a:xfrm>
          <a:prstGeom prst="rect">
            <a:avLst/>
          </a:prstGeom>
        </p:spPr>
      </p:pic>
      <p:pic>
        <p:nvPicPr>
          <p:cNvPr id="6" name="Picture 5" descr="phot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184374" y="2023728"/>
            <a:ext cx="2472672" cy="18545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9435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33443" y="929956"/>
            <a:ext cx="6597649" cy="49482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99" y="524735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oto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79" y="329538"/>
            <a:ext cx="8190516" cy="61428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oto 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3852" y="184864"/>
            <a:ext cx="8399499" cy="62996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39" y="348736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83" y="367578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89" y="293092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2" y="314027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27" y="307049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29" y="364233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89" y="310394"/>
            <a:ext cx="8128000" cy="6096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BULLETTYPE" val="3"/>
  <p:tag name="RESPCOUNTERSTYLE" val="-1"/>
  <p:tag name="INPUTSOURCE" val="1"/>
  <p:tag name="BACKUPMAINTENANCE" val="7"/>
  <p:tag name="ROTATIONINTERVAL" val="2"/>
  <p:tag name="RACERSMAXDISPLAYED" val="5"/>
  <p:tag name="TEAMSINLEADERBOARD" val="5"/>
  <p:tag name="BUBBLEVALUEFORMAT" val="0.0"/>
  <p:tag name="CUSTOMCELLFORECOLOR" val="-16777216"/>
  <p:tag name="CUSTOMCELLBACKCOLOR4" val="-8355712"/>
  <p:tag name="DISPLAYDEVICEID" val="True"/>
  <p:tag name="GRIDSIZE" val="{Width=800, Height=600}"/>
  <p:tag name="CHARTLABELS" val="1"/>
  <p:tag name="PARTLISTDEFAULT" val="1"/>
  <p:tag name="INCORRECTPOINTVALUE" val="0"/>
  <p:tag name="AUTOADJUSTPARTRANGE" val="True"/>
  <p:tag name="FIBNUMRESULTS" val="5"/>
  <p:tag name="PRRESPONSE2" val="9"/>
  <p:tag name="PRRESPONSE6" val="5"/>
  <p:tag name="PRRESPONSE10" val="1"/>
  <p:tag name="POWERPOINTVERSION" val="12.0"/>
  <p:tag name="CSVFORMAT" val="0"/>
  <p:tag name="RESPCOUNTERFORMAT" val="0"/>
  <p:tag name="ALLOWDUPLICATES" val="False"/>
  <p:tag name="REVIEWONLY" val="False"/>
  <p:tag name="RACEANIMATIONSPEED" val="3"/>
  <p:tag name="BUBBLENAMEVISIBLE" val="True"/>
  <p:tag name="CUSTOMGRIDBACKCOLOR" val="-2830136"/>
  <p:tag name="USESCHEMECOLORS" val="True"/>
  <p:tag name="GRIDROTATIONINTERVAL" val="2"/>
  <p:tag name="CHARTCOLORS" val="0"/>
  <p:tag name="INCLUDEPPT" val="True"/>
  <p:tag name="REALTIMEBACKUPPATH" val="(None)"/>
  <p:tag name="FIBDISPLAYRESULTS" val="True"/>
  <p:tag name="PRRESPONSE3" val="8"/>
  <p:tag name="PRRESPONSE8" val="3"/>
  <p:tag name="TPVERSION" val="2008"/>
  <p:tag name="ANSWERNOWSTYLE" val="-1"/>
  <p:tag name="COUNTDOWNSECONDS" val="10"/>
  <p:tag name="AUTOADVANCE" val="False"/>
  <p:tag name="SKIPREMAININGRACESLIDES" val="True"/>
  <p:tag name="BUBBLEGROUPING" val="3"/>
  <p:tag name="CUSTOMCELLBACKCOLOR3" val="-268652"/>
  <p:tag name="AUTOSIZEGRID" val="True"/>
  <p:tag name="INCLUDENONRESPONDERS" val="False"/>
  <p:tag name="REALTIMEBACKUP" val="False"/>
  <p:tag name="FIBINCLUDEOTHER" val="True"/>
  <p:tag name="PRRESPONSE5" val="6"/>
  <p:tag name="ALWAYSOPENPOLL" val="False"/>
  <p:tag name="ANSWERNOWTEXT" val="Answer Now"/>
  <p:tag name="BACKUPSESSIONS" val="True"/>
  <p:tag name="RACEENDPOINTS" val="100"/>
  <p:tag name="DEFAULTNUMTEAMS" val="5"/>
  <p:tag name="DISPLAYDEVICENUMBER" val="True"/>
  <p:tag name="RESETCHARTS" val="True"/>
  <p:tag name="ZEROBASED" val="False"/>
  <p:tag name="PRRESPONSE1" val="10"/>
  <p:tag name="SHOWFLASHWARNING" val="True"/>
  <p:tag name="COUNTDOWNSTYLE" val="-1"/>
  <p:tag name="AUTOUPDATEALIASES" val="True"/>
  <p:tag name="BUBBLESIZEVISIBLE" val="True"/>
  <p:tag name="GRIDOPACITY" val="90"/>
  <p:tag name="ALLOWUSERFEEDBACK" val="True"/>
  <p:tag name="FIBDISPLAYKEYWORDS" val="True"/>
  <p:tag name="SHOWBARVISIBLE" val="True"/>
  <p:tag name="NUMRESPONSES" val="1"/>
  <p:tag name="MAXRESPONDERS" val="5"/>
  <p:tag name="GRIDPOSITION" val="1"/>
  <p:tag name="CHARTSCALE" val="True"/>
  <p:tag name="PRRESPONSE9" val="2"/>
  <p:tag name="CHARTVALUEFORMAT" val="0%"/>
  <p:tag name="CUSTOMCELLBACKCOLOR2" val="-13395457"/>
  <p:tag name="CORRECTPOINTVALUE" val="1"/>
  <p:tag name="USESECONDARYMONITOR" val="True"/>
  <p:tag name="PARTICIPANTSINLEADERBOARD" val="5"/>
  <p:tag name="MULTIRESPDIVISOR" val="1"/>
  <p:tag name="SAVECSVWITHSESSION" val="False"/>
  <p:tag name="DISPLAYNAME" val="True"/>
  <p:tag name="PRRESPONSE7" val="4"/>
  <p:tag name="POLLINGCYCLE" val="2"/>
  <p:tag name="STDCHART" val="1"/>
  <p:tag name="RESPTABLESTYLE" val="-1"/>
  <p:tag name="CUSTOMCELLBACKCOLOR1" val="-657956"/>
  <p:tag name="PRRESPONSE4" val="7"/>
  <p:tag name="ADVANCEDSETTINGSVIEW" val="Tru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</Words>
  <Application>Microsoft Macintosh PowerPoint</Application>
  <PresentationFormat>On-screen Show (4:3)</PresentationFormat>
  <Paragraphs>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 Stavros</dc:creator>
  <cp:lastModifiedBy>Vas Stavros</cp:lastModifiedBy>
  <cp:revision>9</cp:revision>
  <dcterms:created xsi:type="dcterms:W3CDTF">2013-04-29T11:46:31Z</dcterms:created>
  <dcterms:modified xsi:type="dcterms:W3CDTF">2014-06-19T13:56:15Z</dcterms:modified>
</cp:coreProperties>
</file>