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27263-D7F0-4934-2DF5-B01EDD00F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DB4855-7EA6-99AE-0673-68315EDC5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82A6C-8321-BB04-37E1-23F6F7B7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64774-C735-FFB3-9EC2-AB51594B0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CBFA-DC86-204B-B354-BDE5553E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47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9EA09-86EF-457F-49B9-E2F05E6FC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EC493-83DB-C406-CE57-4459C774C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F3B67-7376-C5F8-10DC-04C0BD314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18B4B-8DFE-11F4-4994-40668D0D0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C0FBA-86AC-6E8B-68DC-7DA16CE1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2CA745-B313-FA9A-DCF5-9B11D9187D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170354-A4C6-42A6-3E0C-556DB707FC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0DF36-4BDF-DCA0-3214-91E54A65B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46E3F-8ADC-C031-99CA-C59CA533C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27E4F-04A5-C94E-B80C-578B29F8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8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64C4-7034-34F7-5BD3-10FAF4560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79E7A-1656-822C-D063-46460601D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A1523-C969-79FC-D396-3E510CB2E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8479C-5901-A343-C393-F574C271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6FF95-9B6F-2D28-6026-D007992BB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1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1429C-E921-C662-D362-E159CCD36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8415A-8701-2C85-DBCD-4A5097315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D0F40-01A6-4166-B5E8-3FCB598A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FCBB6-9EB0-3115-4748-60FA90ADA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91C97-D40D-3723-E439-A85B3908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AB05D-E2C5-0680-CCFD-94EC167D3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4B45E-FD59-F137-9F5F-A55CAE6B4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9A2E4C-B89B-E628-948D-0A0C4727C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17807-217B-6EE3-B03E-98328349A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BD3F1C-658D-E33E-4F6B-CB94A401E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C55B6-5F9B-2D49-C4EE-28B1E9B5B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98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AE906-F6ED-F764-F003-E6E12E33D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187B9-47E6-C867-24BE-9D751079C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D5223-85B5-7247-5C10-D167E5865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73F66F-C384-BECE-6960-36B324183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CC05BC-A161-E16B-6C4D-AE9AB65A01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048A04-D6C7-5481-5443-B3213284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71AE0F-0BFB-907A-512D-02290EF2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0B65C9-DA1A-343E-165B-9C67711E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94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29BD7-ADC0-00A6-6BF8-3C42292F0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FC1974-C25F-B61E-B8D7-0587410C0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D604E-AEAF-1D1F-74F5-4B978DB79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E8452-61E6-92C5-510E-E56B7216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3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35DFF-E26F-313B-89AD-EA37A254B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AF3F06-8CCF-E200-7021-D3F93687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F873-75D1-3BFE-0685-FB02A0ACD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90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6231D-DD79-3192-1EFE-EC3D1309C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ABB59-487D-796D-0C33-23847A1DB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00D70-BF3A-8908-90C7-21F371465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C90D6-0F7C-4BFC-534B-BEAA93C5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C6595-6CC7-36EF-C711-2470A9787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C2CE3-5FBA-0FE1-3725-715A49926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1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17C8-8059-1166-7D1C-DC36E910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05273-DF2F-0A7D-7882-A76E87A1DC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56BC2-A555-39F6-E5FC-77219FA5D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170BC-41FA-03B4-3CE1-52894288C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B8A9F7-768C-2003-8537-354384025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52F65-B501-C72A-CFA4-91DCE29FE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7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FC419A-7F84-9F47-A153-54231A48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6F735-8036-6680-9C4E-C4F30F35F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17DCB-163E-1416-607F-12580DEA67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80DC43-2A96-47AB-B5EC-60376662A6E0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FE55-BE55-0338-05FC-0649DAEA8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762D4-0792-499E-EDBE-E5782D03F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D31E2E-A8EA-410A-97F3-CB5C84EA0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25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chemistry/chemintra/research/facilities/ms/training/" TargetMode="External"/><Relationship Id="rId2" Type="http://schemas.openxmlformats.org/officeDocument/2006/relationships/hyperlink" Target="https://warwick.ac.uk/fac/sci/chemistry/chemintra/research/facilities/ms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arwick.ac.uk/fac/sci/chemistry/chemintra/research/facilities/ms/book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188BF10-A15A-2540-9886-F442A35A56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545" y="360075"/>
            <a:ext cx="9144000" cy="388071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Induction 2024-2025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D80567-D8A8-0CA8-97D9-03EC97FD0B04}"/>
              </a:ext>
            </a:extLst>
          </p:cNvPr>
          <p:cNvSpPr txBox="1"/>
          <p:nvPr/>
        </p:nvSpPr>
        <p:spPr>
          <a:xfrm>
            <a:off x="517236" y="923636"/>
            <a:ext cx="111113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Chemistry Departmental Mass Spectrometry Facility: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https://warwick.ac.uk/fac/sci/chemistry/chemintra/research/facilities/ms/</a:t>
            </a:r>
            <a:endParaRPr lang="en-GB" dirty="0"/>
          </a:p>
          <a:p>
            <a:endParaRPr lang="en-GB" dirty="0"/>
          </a:p>
          <a:p>
            <a:r>
              <a:rPr lang="en-GB" dirty="0"/>
              <a:t>For Instrument training: 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https://warwick.ac.uk/fac/sci/chemistry/chemintra/research/facilities/ms/training/</a:t>
            </a:r>
            <a:endParaRPr lang="en-GB" dirty="0"/>
          </a:p>
          <a:p>
            <a:endParaRPr lang="en-GB" dirty="0"/>
          </a:p>
          <a:p>
            <a:r>
              <a:rPr lang="en-GB" dirty="0"/>
              <a:t>For instrument booking:</a:t>
            </a:r>
          </a:p>
          <a:p>
            <a:endParaRPr lang="en-GB" dirty="0"/>
          </a:p>
          <a:p>
            <a:r>
              <a:rPr lang="en-GB" dirty="0">
                <a:hlinkClick r:id="rId4"/>
              </a:rPr>
              <a:t>https://warwick.ac.uk/fac/sci/chemistry/chemintra/research/facilities/ms/booking/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b="1" dirty="0"/>
              <a:t>Mass spectrometry Induction Talk: 30</a:t>
            </a:r>
            <a:r>
              <a:rPr lang="en-GB" b="1" baseline="30000" dirty="0"/>
              <a:t>th</a:t>
            </a:r>
            <a:r>
              <a:rPr lang="en-GB" b="1" dirty="0"/>
              <a:t> Oct 2024, 1pm, Room: TBC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For lab access after training: Lijiang.song@warwick.ac.uk</a:t>
            </a:r>
          </a:p>
        </p:txBody>
      </p:sp>
    </p:spTree>
    <p:extLst>
      <p:ext uri="{BB962C8B-B14F-4D97-AF65-F5344CB8AC3E}">
        <p14:creationId xmlns:p14="http://schemas.microsoft.com/office/powerpoint/2010/main" val="3071348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ADLaM Display</vt:lpstr>
      <vt:lpstr>Aptos</vt:lpstr>
      <vt:lpstr>Aptos Display</vt:lpstr>
      <vt:lpstr>Arial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Song, Lijiang</dc:creator>
  <cp:lastModifiedBy>Wills, Martin</cp:lastModifiedBy>
  <cp:revision>1</cp:revision>
  <cp:lastPrinted>2024-09-27T09:38:35Z</cp:lastPrinted>
  <dcterms:created xsi:type="dcterms:W3CDTF">2024-09-23T12:07:10Z</dcterms:created>
  <dcterms:modified xsi:type="dcterms:W3CDTF">2024-09-27T09:48:55Z</dcterms:modified>
</cp:coreProperties>
</file>