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"/>
  </p:notesMasterIdLst>
  <p:sldIdLst>
    <p:sldId id="256" r:id="rId2"/>
  </p:sldIdLst>
  <p:sldSz cx="30275213" cy="21383625"/>
  <p:notesSz cx="6858000" cy="9144000"/>
  <p:defaultTextStyle>
    <a:defPPr>
      <a:defRPr lang="en-US"/>
    </a:defPPr>
    <a:lvl1pPr marL="0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1pPr>
    <a:lvl2pPr marL="1408634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2pPr>
    <a:lvl3pPr marL="2817270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3pPr>
    <a:lvl4pPr marL="4225903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4pPr>
    <a:lvl5pPr marL="5634538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5pPr>
    <a:lvl6pPr marL="7043173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6pPr>
    <a:lvl7pPr marL="8451808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7pPr>
    <a:lvl8pPr marL="9860444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8pPr>
    <a:lvl9pPr marL="11269078" algn="l" defTabSz="2817270" rtl="0" eaLnBrk="1" latinLnBrk="0" hangingPunct="1">
      <a:defRPr sz="55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46"/>
    <a:srgbClr val="569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216"/>
    <p:restoredTop sz="94674"/>
  </p:normalViewPr>
  <p:slideViewPr>
    <p:cSldViewPr snapToGrid="0" snapToObjects="1">
      <p:cViewPr varScale="1">
        <p:scale>
          <a:sx n="37" d="100"/>
          <a:sy n="37" d="100"/>
        </p:scale>
        <p:origin x="54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052"/>
    </p:cViewPr>
  </p:sorterViewPr>
  <p:notesViewPr>
    <p:cSldViewPr snapToGrid="0" snapToObjects="1">
      <p:cViewPr varScale="1">
        <p:scale>
          <a:sx n="116" d="100"/>
          <a:sy n="116" d="100"/>
        </p:scale>
        <p:origin x="270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F47FF-D22D-0040-B82F-9C3166FAE60D}" type="datetimeFigureOut">
              <a:rPr lang="en-US" smtClean="0"/>
              <a:t>7/24/2019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143000"/>
            <a:ext cx="4368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F7DCD-D94B-5F45-8777-46A80F773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96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1pPr>
    <a:lvl2pPr marL="1408634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2pPr>
    <a:lvl3pPr marL="2817270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3pPr>
    <a:lvl4pPr marL="4225903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4pPr>
    <a:lvl5pPr marL="5634538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5pPr>
    <a:lvl6pPr marL="7043173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6pPr>
    <a:lvl7pPr marL="8451808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7pPr>
    <a:lvl8pPr marL="9860444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8pPr>
    <a:lvl9pPr marL="11269078" algn="l" defTabSz="2817270" rtl="0" eaLnBrk="1" latinLnBrk="0" hangingPunct="1">
      <a:defRPr sz="369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37896" y="5856439"/>
            <a:ext cx="21247486" cy="14284757"/>
          </a:xfrm>
          <a:prstGeom prst="rect">
            <a:avLst/>
          </a:prstGeom>
        </p:spPr>
        <p:txBody>
          <a:bodyPr/>
          <a:lstStyle>
            <a:lvl1pPr marL="0" marR="0" indent="0" algn="l" defTabSz="2851042" rtl="0" eaLnBrk="1" fontAlgn="auto" latinLnBrk="0" hangingPunct="1">
              <a:lnSpc>
                <a:spcPct val="90000"/>
              </a:lnSpc>
              <a:spcBef>
                <a:spcPts val="311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.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mollit.Lorem</a:t>
            </a:r>
            <a:r>
              <a:rPr lang="en-US" dirty="0" smtClean="0"/>
              <a:t>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.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.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mollit.Lorem</a:t>
            </a:r>
            <a:r>
              <a:rPr lang="en-US" dirty="0" smtClean="0"/>
              <a:t>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.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mollit.Lorem</a:t>
            </a:r>
            <a:r>
              <a:rPr lang="en-US" dirty="0" smtClean="0"/>
              <a:t>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mollit.Lorem</a:t>
            </a:r>
            <a:r>
              <a:rPr lang="en-US" dirty="0" smtClean="0"/>
              <a:t>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.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mollit.Lorem</a:t>
            </a:r>
            <a:r>
              <a:rPr lang="en-US" dirty="0" smtClean="0"/>
              <a:t>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mollit.Lorem</a:t>
            </a:r>
            <a:r>
              <a:rPr lang="en-US" dirty="0" smtClean="0"/>
              <a:t>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22783815" y="13305370"/>
            <a:ext cx="6742111" cy="68549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algn="ctr">
              <a:buNone/>
              <a:defRPr sz="4029">
                <a:ln>
                  <a:noFill/>
                </a:ln>
              </a:defRPr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22783815" y="5856444"/>
            <a:ext cx="6742111" cy="68549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algn="ctr">
              <a:buNone/>
              <a:defRPr sz="4029">
                <a:ln>
                  <a:noFill/>
                </a:ln>
              </a:defRPr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837897" y="2366593"/>
            <a:ext cx="21945916" cy="1311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483">
                <a:solidFill>
                  <a:srgbClr val="002F46"/>
                </a:solidFill>
              </a:defRPr>
            </a:lvl1pPr>
          </a:lstStyle>
          <a:p>
            <a:pPr lvl="0"/>
            <a:r>
              <a:rPr lang="en-US" smtClean="0"/>
              <a:t>Lorem Ipsum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837897" y="3832455"/>
            <a:ext cx="21945916" cy="1320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758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dirty="0" smtClean="0"/>
              <a:t>Dolor Sit </a:t>
            </a:r>
            <a:r>
              <a:rPr lang="en-US" dirty="0" err="1" smtClean="0"/>
              <a:t>Amet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5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89"/>
            <a:ext cx="30275213" cy="409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3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icture Placeholder 98"/>
          <p:cNvSpPr>
            <a:spLocks noGrp="1"/>
          </p:cNvSpPr>
          <p:nvPr>
            <p:ph type="pic" sz="quarter" idx="12"/>
          </p:nvPr>
        </p:nvSpPr>
        <p:spPr>
          <a:xfrm>
            <a:off x="22783814" y="11871937"/>
            <a:ext cx="6742111" cy="6854975"/>
          </a:xfrm>
          <a:ln>
            <a:solidFill>
              <a:schemeClr val="accent1"/>
            </a:solidFill>
          </a:ln>
        </p:spPr>
      </p:sp>
      <p:sp>
        <p:nvSpPr>
          <p:cNvPr id="100" name="Picture Placeholder 99"/>
          <p:cNvSpPr>
            <a:spLocks noGrp="1"/>
          </p:cNvSpPr>
          <p:nvPr>
            <p:ph type="pic" sz="quarter" idx="15"/>
          </p:nvPr>
        </p:nvSpPr>
        <p:spPr>
          <a:xfrm>
            <a:off x="22783815" y="4608183"/>
            <a:ext cx="6742111" cy="6474346"/>
          </a:xfrm>
          <a:ln>
            <a:solidFill>
              <a:schemeClr val="accent1"/>
            </a:solidFill>
          </a:ln>
        </p:spPr>
      </p:sp>
      <p:sp>
        <p:nvSpPr>
          <p:cNvPr id="103" name="Text Placeholder 102"/>
          <p:cNvSpPr>
            <a:spLocks noGrp="1"/>
          </p:cNvSpPr>
          <p:nvPr>
            <p:ph type="body" sz="quarter" idx="20"/>
          </p:nvPr>
        </p:nvSpPr>
        <p:spPr>
          <a:xfrm>
            <a:off x="854845" y="3287719"/>
            <a:ext cx="21945916" cy="1320463"/>
          </a:xfrm>
        </p:spPr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7" name="Text Placeholder 41"/>
          <p:cNvSpPr txBox="1">
            <a:spLocks/>
          </p:cNvSpPr>
          <p:nvPr/>
        </p:nvSpPr>
        <p:spPr>
          <a:xfrm>
            <a:off x="854845" y="1910459"/>
            <a:ext cx="14058863" cy="12665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712798" indent="-712798" algn="l" defTabSz="2851191" rtl="0" eaLnBrk="1" latinLnBrk="0" hangingPunct="1">
              <a:lnSpc>
                <a:spcPct val="90000"/>
              </a:lnSpc>
              <a:spcBef>
                <a:spcPts val="3118"/>
              </a:spcBef>
              <a:buFont typeface="Arial" panose="020B0604020202020204" pitchFamily="34" charset="0"/>
              <a:buChar char="•"/>
              <a:defRPr sz="87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38393" indent="-712798" algn="l" defTabSz="2851191" rtl="0" eaLnBrk="1" latinLnBrk="0" hangingPunct="1">
              <a:lnSpc>
                <a:spcPct val="90000"/>
              </a:lnSpc>
              <a:spcBef>
                <a:spcPts val="1559"/>
              </a:spcBef>
              <a:buFont typeface="Arial" panose="020B0604020202020204" pitchFamily="34" charset="0"/>
              <a:buChar char="•"/>
              <a:defRPr sz="74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63988" indent="-712798" algn="l" defTabSz="2851191" rtl="0" eaLnBrk="1" latinLnBrk="0" hangingPunct="1">
              <a:lnSpc>
                <a:spcPct val="90000"/>
              </a:lnSpc>
              <a:spcBef>
                <a:spcPts val="1559"/>
              </a:spcBef>
              <a:buFont typeface="Arial" panose="020B0604020202020204" pitchFamily="34" charset="0"/>
              <a:buChar char="•"/>
              <a:defRPr sz="62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89584" indent="-712798" algn="l" defTabSz="2851191" rtl="0" eaLnBrk="1" latinLnBrk="0" hangingPunct="1">
              <a:lnSpc>
                <a:spcPct val="90000"/>
              </a:lnSpc>
              <a:spcBef>
                <a:spcPts val="155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15179" indent="-712798" algn="l" defTabSz="2851191" rtl="0" eaLnBrk="1" latinLnBrk="0" hangingPunct="1">
              <a:lnSpc>
                <a:spcPct val="90000"/>
              </a:lnSpc>
              <a:spcBef>
                <a:spcPts val="155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840774" indent="-712798" algn="l" defTabSz="2851191" rtl="0" eaLnBrk="1" latinLnBrk="0" hangingPunct="1">
              <a:lnSpc>
                <a:spcPct val="90000"/>
              </a:lnSpc>
              <a:spcBef>
                <a:spcPts val="155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266370" indent="-712798" algn="l" defTabSz="2851191" rtl="0" eaLnBrk="1" latinLnBrk="0" hangingPunct="1">
              <a:lnSpc>
                <a:spcPct val="90000"/>
              </a:lnSpc>
              <a:spcBef>
                <a:spcPts val="155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691965" indent="-712798" algn="l" defTabSz="2851191" rtl="0" eaLnBrk="1" latinLnBrk="0" hangingPunct="1">
              <a:lnSpc>
                <a:spcPct val="90000"/>
              </a:lnSpc>
              <a:spcBef>
                <a:spcPts val="155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117560" indent="-712798" algn="l" defTabSz="2851191" rtl="0" eaLnBrk="1" latinLnBrk="0" hangingPunct="1">
              <a:lnSpc>
                <a:spcPct val="90000"/>
              </a:lnSpc>
              <a:spcBef>
                <a:spcPts val="155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854847" y="4131571"/>
            <a:ext cx="20688421" cy="263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</a:lstStyle>
          <a:p>
            <a:r>
              <a:rPr lang="en-US" sz="1800" dirty="0"/>
              <a:t/>
            </a:r>
            <a:br>
              <a:rPr lang="en-US" sz="1800" dirty="0"/>
            </a:br>
            <a:r>
              <a:rPr lang="en-US" sz="4000" i="1" dirty="0" smtClean="0"/>
              <a:t>Abstract</a:t>
            </a:r>
          </a:p>
          <a:p>
            <a:endParaRPr lang="en-US" sz="2800" i="1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837896" y="7005045"/>
            <a:ext cx="20688423" cy="11356107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marR="0" indent="0" algn="l" defTabSz="2138365" rtl="0" eaLnBrk="1" fontAlgn="auto" latinLnBrk="0" hangingPunct="1">
              <a:lnSpc>
                <a:spcPct val="90000"/>
              </a:lnSpc>
              <a:spcBef>
                <a:spcPts val="233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kern="1200">
                <a:solidFill>
                  <a:schemeClr val="dk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1603743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5612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2672906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67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3742068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4811230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5880392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6949554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8018717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9087879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800" i="1" dirty="0"/>
          </a:p>
        </p:txBody>
      </p:sp>
      <p:sp>
        <p:nvSpPr>
          <p:cNvPr id="12" name="Text Placeholder 40"/>
          <p:cNvSpPr txBox="1">
            <a:spLocks/>
          </p:cNvSpPr>
          <p:nvPr/>
        </p:nvSpPr>
        <p:spPr>
          <a:xfrm>
            <a:off x="22800761" y="19333266"/>
            <a:ext cx="6880377" cy="12665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>
            <a:lvl1pPr marL="0" indent="0" algn="l" defTabSz="2138324" rtl="0" eaLnBrk="1" latinLnBrk="0" hangingPunct="1">
              <a:lnSpc>
                <a:spcPct val="90000"/>
              </a:lnSpc>
              <a:spcBef>
                <a:spcPts val="2339"/>
              </a:spcBef>
              <a:buFontTx/>
              <a:buNone/>
              <a:defRPr sz="57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03743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56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72906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6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742068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11230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880392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949554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018717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87879" indent="-534581" algn="l" defTabSz="2138324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Authors: [Your Names] </a:t>
            </a:r>
            <a:endParaRPr lang="en-US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23" y="18455442"/>
            <a:ext cx="2035979" cy="254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5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</TotalTime>
  <Words>8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McNicholl, Catherine</cp:lastModifiedBy>
  <cp:revision>81</cp:revision>
  <dcterms:created xsi:type="dcterms:W3CDTF">2017-07-31T10:45:52Z</dcterms:created>
  <dcterms:modified xsi:type="dcterms:W3CDTF">2019-07-24T13:57:43Z</dcterms:modified>
</cp:coreProperties>
</file>