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handoutMasterIdLst>
    <p:handoutMasterId r:id="rId3"/>
  </p:handoutMasterIdLst>
  <p:sldIdLst>
    <p:sldId id="256" r:id="rId2"/>
  </p:sldIdLst>
  <p:sldSz cx="21383625" cy="30275213"/>
  <p:notesSz cx="6858000" cy="9144000"/>
  <p:defaultTextStyle>
    <a:defPPr>
      <a:defRPr lang="en-US"/>
    </a:defPPr>
    <a:lvl1pPr marL="0" algn="l" defTabSz="2817270" rtl="0" eaLnBrk="1" latinLnBrk="0" hangingPunct="1">
      <a:defRPr sz="5544" kern="1200">
        <a:solidFill>
          <a:schemeClr val="tx1"/>
        </a:solidFill>
        <a:latin typeface="+mn-lt"/>
        <a:ea typeface="+mn-ea"/>
        <a:cs typeface="+mn-cs"/>
      </a:defRPr>
    </a:lvl1pPr>
    <a:lvl2pPr marL="1408634" algn="l" defTabSz="2817270" rtl="0" eaLnBrk="1" latinLnBrk="0" hangingPunct="1">
      <a:defRPr sz="5544" kern="1200">
        <a:solidFill>
          <a:schemeClr val="tx1"/>
        </a:solidFill>
        <a:latin typeface="+mn-lt"/>
        <a:ea typeface="+mn-ea"/>
        <a:cs typeface="+mn-cs"/>
      </a:defRPr>
    </a:lvl2pPr>
    <a:lvl3pPr marL="2817270" algn="l" defTabSz="2817270" rtl="0" eaLnBrk="1" latinLnBrk="0" hangingPunct="1">
      <a:defRPr sz="5544" kern="1200">
        <a:solidFill>
          <a:schemeClr val="tx1"/>
        </a:solidFill>
        <a:latin typeface="+mn-lt"/>
        <a:ea typeface="+mn-ea"/>
        <a:cs typeface="+mn-cs"/>
      </a:defRPr>
    </a:lvl3pPr>
    <a:lvl4pPr marL="4225903" algn="l" defTabSz="2817270" rtl="0" eaLnBrk="1" latinLnBrk="0" hangingPunct="1">
      <a:defRPr sz="5544" kern="1200">
        <a:solidFill>
          <a:schemeClr val="tx1"/>
        </a:solidFill>
        <a:latin typeface="+mn-lt"/>
        <a:ea typeface="+mn-ea"/>
        <a:cs typeface="+mn-cs"/>
      </a:defRPr>
    </a:lvl4pPr>
    <a:lvl5pPr marL="5634538" algn="l" defTabSz="2817270" rtl="0" eaLnBrk="1" latinLnBrk="0" hangingPunct="1">
      <a:defRPr sz="5544" kern="1200">
        <a:solidFill>
          <a:schemeClr val="tx1"/>
        </a:solidFill>
        <a:latin typeface="+mn-lt"/>
        <a:ea typeface="+mn-ea"/>
        <a:cs typeface="+mn-cs"/>
      </a:defRPr>
    </a:lvl5pPr>
    <a:lvl6pPr marL="7043173" algn="l" defTabSz="2817270" rtl="0" eaLnBrk="1" latinLnBrk="0" hangingPunct="1">
      <a:defRPr sz="5544" kern="1200">
        <a:solidFill>
          <a:schemeClr val="tx1"/>
        </a:solidFill>
        <a:latin typeface="+mn-lt"/>
        <a:ea typeface="+mn-ea"/>
        <a:cs typeface="+mn-cs"/>
      </a:defRPr>
    </a:lvl6pPr>
    <a:lvl7pPr marL="8451808" algn="l" defTabSz="2817270" rtl="0" eaLnBrk="1" latinLnBrk="0" hangingPunct="1">
      <a:defRPr sz="5544" kern="1200">
        <a:solidFill>
          <a:schemeClr val="tx1"/>
        </a:solidFill>
        <a:latin typeface="+mn-lt"/>
        <a:ea typeface="+mn-ea"/>
        <a:cs typeface="+mn-cs"/>
      </a:defRPr>
    </a:lvl7pPr>
    <a:lvl8pPr marL="9860444" algn="l" defTabSz="2817270" rtl="0" eaLnBrk="1" latinLnBrk="0" hangingPunct="1">
      <a:defRPr sz="5544" kern="1200">
        <a:solidFill>
          <a:schemeClr val="tx1"/>
        </a:solidFill>
        <a:latin typeface="+mn-lt"/>
        <a:ea typeface="+mn-ea"/>
        <a:cs typeface="+mn-cs"/>
      </a:defRPr>
    </a:lvl8pPr>
    <a:lvl9pPr marL="11269078" algn="l" defTabSz="2817270" rtl="0" eaLnBrk="1" latinLnBrk="0" hangingPunct="1">
      <a:defRPr sz="554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F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41" autoAdjust="0"/>
    <p:restoredTop sz="86418"/>
  </p:normalViewPr>
  <p:slideViewPr>
    <p:cSldViewPr snapToGrid="0" snapToObjects="1">
      <p:cViewPr varScale="1">
        <p:scale>
          <a:sx n="26" d="100"/>
          <a:sy n="26" d="100"/>
        </p:scale>
        <p:origin x="3054" y="198"/>
      </p:cViewPr>
      <p:guideLst/>
    </p:cSldViewPr>
  </p:slideViewPr>
  <p:outlineViewPr>
    <p:cViewPr>
      <p:scale>
        <a:sx n="33" d="100"/>
        <a:sy n="33" d="100"/>
      </p:scale>
      <p:origin x="0" y="-144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A32FB8-ABB1-B14B-94AE-A7456F9620EC}" type="datetimeFigureOut">
              <a:rPr lang="en-US" smtClean="0"/>
              <a:t>7/24/2019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59E6E-7162-9140-9080-AB46EF0E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4960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indow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3814061" y="21044864"/>
            <a:ext cx="6880380" cy="6743997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4029"/>
            </a:lvl1pPr>
          </a:lstStyle>
          <a:p>
            <a:r>
              <a:rPr lang="en-US" dirty="0" smtClean="0"/>
              <a:t>Insert Image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3814058" y="13746926"/>
            <a:ext cx="6880380" cy="6743997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4029"/>
            </a:lvl1pPr>
          </a:lstStyle>
          <a:p>
            <a:r>
              <a:rPr lang="en-US" dirty="0" smtClean="0"/>
              <a:t>Insert Image</a:t>
            </a:r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13814057" y="6448990"/>
            <a:ext cx="6880380" cy="6743997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4029"/>
            </a:lvl1pPr>
          </a:lstStyle>
          <a:p>
            <a:r>
              <a:rPr lang="en-US" dirty="0" smtClean="0"/>
              <a:t>Insert Image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854844" y="5703005"/>
            <a:ext cx="12041135" cy="23361200"/>
          </a:xfrm>
          <a:prstGeom prst="rect">
            <a:avLst/>
          </a:prstGeom>
        </p:spPr>
        <p:txBody>
          <a:bodyPr/>
          <a:lstStyle>
            <a:lvl1pPr marL="0" marR="0" indent="0" algn="l" defTabSz="2138365" rtl="0" eaLnBrk="1" fontAlgn="auto" latinLnBrk="0" hangingPunct="1">
              <a:lnSpc>
                <a:spcPct val="90000"/>
              </a:lnSpc>
              <a:spcBef>
                <a:spcPts val="2339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sz="1800" dirty="0" smtClean="0"/>
              <a:t>Lorem ipsum dolor sit </a:t>
            </a:r>
            <a:r>
              <a:rPr lang="en-US" sz="1800" dirty="0" err="1" smtClean="0"/>
              <a:t>amet</a:t>
            </a:r>
            <a:r>
              <a:rPr lang="en-US" sz="1800" dirty="0" smtClean="0"/>
              <a:t>, </a:t>
            </a:r>
            <a:r>
              <a:rPr lang="en-US" sz="1800" dirty="0" err="1" smtClean="0"/>
              <a:t>consectetur</a:t>
            </a:r>
            <a:r>
              <a:rPr lang="en-US" sz="1800" dirty="0" smtClean="0"/>
              <a:t> </a:t>
            </a:r>
            <a:r>
              <a:rPr lang="en-US" sz="1800" dirty="0" err="1" smtClean="0"/>
              <a:t>adipiscing</a:t>
            </a:r>
            <a:r>
              <a:rPr lang="en-US" sz="1800" dirty="0" smtClean="0"/>
              <a:t> </a:t>
            </a:r>
            <a:r>
              <a:rPr lang="en-US" sz="1800" dirty="0" err="1" smtClean="0"/>
              <a:t>elit</a:t>
            </a:r>
            <a:r>
              <a:rPr lang="en-US" sz="1800" dirty="0" smtClean="0"/>
              <a:t>, </a:t>
            </a:r>
            <a:r>
              <a:rPr lang="en-US" sz="1800" dirty="0" err="1" smtClean="0"/>
              <a:t>sed</a:t>
            </a:r>
            <a:r>
              <a:rPr lang="en-US" sz="1800" dirty="0" smtClean="0"/>
              <a:t> do </a:t>
            </a:r>
            <a:r>
              <a:rPr lang="en-US" sz="1800" dirty="0" err="1" smtClean="0"/>
              <a:t>eiusmod</a:t>
            </a:r>
            <a:r>
              <a:rPr lang="en-US" sz="1800" dirty="0" smtClean="0"/>
              <a:t> </a:t>
            </a:r>
            <a:r>
              <a:rPr lang="en-US" sz="1800" dirty="0" err="1" smtClean="0"/>
              <a:t>tempor</a:t>
            </a:r>
            <a:r>
              <a:rPr lang="en-US" sz="1800" dirty="0" smtClean="0"/>
              <a:t> </a:t>
            </a:r>
            <a:r>
              <a:rPr lang="en-US" sz="1800" dirty="0" err="1" smtClean="0"/>
              <a:t>incididunt</a:t>
            </a:r>
            <a:r>
              <a:rPr lang="en-US" sz="1800" dirty="0" smtClean="0"/>
              <a:t>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labore</a:t>
            </a:r>
            <a:r>
              <a:rPr lang="en-US" sz="1800" dirty="0" smtClean="0"/>
              <a:t> et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 </a:t>
            </a:r>
            <a:r>
              <a:rPr lang="en-US" sz="1800" dirty="0" err="1" smtClean="0"/>
              <a:t>Duis</a:t>
            </a:r>
            <a:r>
              <a:rPr lang="en-US" sz="1800" dirty="0" smtClean="0"/>
              <a:t> </a:t>
            </a:r>
            <a:r>
              <a:rPr lang="en-US" sz="1800" dirty="0" err="1" smtClean="0"/>
              <a:t>aute</a:t>
            </a:r>
            <a:r>
              <a:rPr lang="en-US" sz="1800" dirty="0" smtClean="0"/>
              <a:t> </a:t>
            </a:r>
            <a:r>
              <a:rPr lang="en-US" sz="1800" dirty="0" err="1" smtClean="0"/>
              <a:t>irure</a:t>
            </a:r>
            <a:r>
              <a:rPr lang="en-US" sz="1800" dirty="0" smtClean="0"/>
              <a:t> dolor in </a:t>
            </a:r>
            <a:r>
              <a:rPr lang="en-US" sz="1800" dirty="0" err="1" smtClean="0"/>
              <a:t>reprehenderit</a:t>
            </a:r>
            <a:r>
              <a:rPr lang="en-US" sz="1800" dirty="0" smtClean="0"/>
              <a:t> in </a:t>
            </a:r>
            <a:r>
              <a:rPr lang="en-US" sz="1800" dirty="0" err="1" smtClean="0"/>
              <a:t>voluptate</a:t>
            </a:r>
            <a:r>
              <a:rPr lang="en-US" sz="1800" dirty="0" smtClean="0"/>
              <a:t> </a:t>
            </a:r>
            <a:r>
              <a:rPr lang="en-US" sz="1800" dirty="0" err="1" smtClean="0"/>
              <a:t>velit</a:t>
            </a:r>
            <a:r>
              <a:rPr lang="en-US" sz="1800" dirty="0" smtClean="0"/>
              <a:t> </a:t>
            </a:r>
            <a:r>
              <a:rPr lang="en-US" sz="1800" dirty="0" err="1" smtClean="0"/>
              <a:t>esse</a:t>
            </a:r>
            <a:r>
              <a:rPr lang="en-US" sz="1800" dirty="0" smtClean="0"/>
              <a:t> </a:t>
            </a:r>
            <a:r>
              <a:rPr lang="en-US" sz="1800" dirty="0" err="1" smtClean="0"/>
              <a:t>cillum</a:t>
            </a:r>
            <a:r>
              <a:rPr lang="en-US" sz="1800" dirty="0" smtClean="0"/>
              <a:t>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</a:t>
            </a:r>
            <a:r>
              <a:rPr lang="en-US" sz="1800" dirty="0" err="1" smtClean="0"/>
              <a:t>eu</a:t>
            </a:r>
            <a:r>
              <a:rPr lang="en-US" sz="1800" dirty="0" smtClean="0"/>
              <a:t> </a:t>
            </a:r>
            <a:r>
              <a:rPr lang="en-US" sz="1800" dirty="0" err="1" smtClean="0"/>
              <a:t>fugiat</a:t>
            </a:r>
            <a:r>
              <a:rPr lang="en-US" sz="1800" dirty="0" smtClean="0"/>
              <a:t> </a:t>
            </a:r>
            <a:r>
              <a:rPr lang="en-US" sz="1800" dirty="0" err="1" smtClean="0"/>
              <a:t>nulla</a:t>
            </a:r>
            <a:r>
              <a:rPr lang="en-US" sz="1800" dirty="0" smtClean="0"/>
              <a:t> </a:t>
            </a:r>
            <a:r>
              <a:rPr lang="en-US" sz="1800" dirty="0" err="1" smtClean="0"/>
              <a:t>pariatur</a:t>
            </a:r>
            <a:r>
              <a:rPr lang="en-US" sz="1800" dirty="0" smtClean="0"/>
              <a:t>. </a:t>
            </a:r>
            <a:r>
              <a:rPr lang="en-US" sz="1800" dirty="0" err="1" smtClean="0"/>
              <a:t>Excepteur</a:t>
            </a:r>
            <a:r>
              <a:rPr lang="en-US" sz="1800" dirty="0" smtClean="0"/>
              <a:t> </a:t>
            </a:r>
            <a:r>
              <a:rPr lang="en-US" sz="1800" dirty="0" err="1" smtClean="0"/>
              <a:t>sint</a:t>
            </a:r>
            <a:r>
              <a:rPr lang="en-US" sz="1800" dirty="0" smtClean="0"/>
              <a:t> </a:t>
            </a:r>
            <a:r>
              <a:rPr lang="en-US" sz="1800" dirty="0" err="1" smtClean="0"/>
              <a:t>occaecat</a:t>
            </a:r>
            <a:r>
              <a:rPr lang="en-US" sz="1800" dirty="0" smtClean="0"/>
              <a:t> </a:t>
            </a:r>
            <a:r>
              <a:rPr lang="en-US" sz="1800" dirty="0" err="1" smtClean="0"/>
              <a:t>cupidatat</a:t>
            </a:r>
            <a:r>
              <a:rPr lang="en-US" sz="1800" dirty="0" smtClean="0"/>
              <a:t> non </a:t>
            </a:r>
            <a:r>
              <a:rPr lang="en-US" sz="1800" dirty="0" err="1" smtClean="0"/>
              <a:t>proident</a:t>
            </a:r>
            <a:r>
              <a:rPr lang="en-US" sz="1800" dirty="0" smtClean="0"/>
              <a:t>, </a:t>
            </a:r>
            <a:r>
              <a:rPr lang="en-US" sz="1800" dirty="0" err="1" smtClean="0"/>
              <a:t>sunt</a:t>
            </a:r>
            <a:r>
              <a:rPr lang="en-US" sz="1800" dirty="0" smtClean="0"/>
              <a:t> in culpa qui </a:t>
            </a:r>
            <a:r>
              <a:rPr lang="en-US" sz="1800" dirty="0" err="1" smtClean="0"/>
              <a:t>officia</a:t>
            </a:r>
            <a:r>
              <a:rPr lang="en-US" sz="1800" dirty="0" smtClean="0"/>
              <a:t> </a:t>
            </a:r>
            <a:r>
              <a:rPr lang="en-US" sz="1800" dirty="0" err="1" smtClean="0"/>
              <a:t>deserunt</a:t>
            </a:r>
            <a:r>
              <a:rPr lang="en-US" sz="1800" dirty="0" smtClean="0"/>
              <a:t> </a:t>
            </a:r>
            <a:r>
              <a:rPr lang="en-US" sz="1800" dirty="0" err="1" smtClean="0"/>
              <a:t>mollit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Lorem ipsum dolor sit </a:t>
            </a:r>
            <a:r>
              <a:rPr lang="en-US" sz="1800" dirty="0" err="1" smtClean="0"/>
              <a:t>amet</a:t>
            </a:r>
            <a:r>
              <a:rPr lang="en-US" sz="1800" dirty="0" smtClean="0"/>
              <a:t>, </a:t>
            </a:r>
            <a:r>
              <a:rPr lang="en-US" sz="1800" dirty="0" err="1" smtClean="0"/>
              <a:t>consectetur</a:t>
            </a:r>
            <a:r>
              <a:rPr lang="en-US" sz="1800" dirty="0" smtClean="0"/>
              <a:t> </a:t>
            </a:r>
            <a:r>
              <a:rPr lang="en-US" sz="1800" dirty="0" err="1" smtClean="0"/>
              <a:t>adipiscing</a:t>
            </a:r>
            <a:r>
              <a:rPr lang="en-US" sz="1800" dirty="0" smtClean="0"/>
              <a:t> </a:t>
            </a:r>
            <a:r>
              <a:rPr lang="en-US" sz="1800" dirty="0" err="1" smtClean="0"/>
              <a:t>elit</a:t>
            </a:r>
            <a:r>
              <a:rPr lang="en-US" sz="1800" dirty="0" smtClean="0"/>
              <a:t>, </a:t>
            </a:r>
            <a:r>
              <a:rPr lang="en-US" sz="1800" dirty="0" err="1" smtClean="0"/>
              <a:t>sed</a:t>
            </a:r>
            <a:r>
              <a:rPr lang="en-US" sz="1800" dirty="0" smtClean="0"/>
              <a:t> do </a:t>
            </a:r>
            <a:r>
              <a:rPr lang="en-US" sz="1800" dirty="0" err="1" smtClean="0"/>
              <a:t>eiusmod</a:t>
            </a:r>
            <a:r>
              <a:rPr lang="en-US" sz="1800" dirty="0" smtClean="0"/>
              <a:t> </a:t>
            </a:r>
            <a:r>
              <a:rPr lang="en-US" sz="1800" dirty="0" err="1" smtClean="0"/>
              <a:t>tempor</a:t>
            </a:r>
            <a:r>
              <a:rPr lang="en-US" sz="1800" dirty="0" smtClean="0"/>
              <a:t> </a:t>
            </a:r>
            <a:r>
              <a:rPr lang="en-US" sz="1800" dirty="0" err="1" smtClean="0"/>
              <a:t>incididunt</a:t>
            </a:r>
            <a:r>
              <a:rPr lang="en-US" sz="1800" dirty="0" smtClean="0"/>
              <a:t>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labore</a:t>
            </a:r>
            <a:r>
              <a:rPr lang="en-US" sz="1800" dirty="0" smtClean="0"/>
              <a:t> et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 </a:t>
            </a:r>
            <a:r>
              <a:rPr lang="en-US" sz="1800" dirty="0" err="1" smtClean="0"/>
              <a:t>Duis</a:t>
            </a:r>
            <a:r>
              <a:rPr lang="en-US" sz="1800" dirty="0" smtClean="0"/>
              <a:t> </a:t>
            </a:r>
            <a:r>
              <a:rPr lang="en-US" sz="1800" dirty="0" err="1" smtClean="0"/>
              <a:t>aute</a:t>
            </a:r>
            <a:r>
              <a:rPr lang="en-US" sz="1800" dirty="0" smtClean="0"/>
              <a:t> </a:t>
            </a:r>
            <a:r>
              <a:rPr lang="en-US" sz="1800" dirty="0" err="1" smtClean="0"/>
              <a:t>irure</a:t>
            </a:r>
            <a:r>
              <a:rPr lang="en-US" sz="1800" dirty="0" smtClean="0"/>
              <a:t> dolor in </a:t>
            </a:r>
            <a:r>
              <a:rPr lang="en-US" sz="1800" dirty="0" err="1" smtClean="0"/>
              <a:t>reprehenderit</a:t>
            </a:r>
            <a:r>
              <a:rPr lang="en-US" sz="1800" dirty="0" smtClean="0"/>
              <a:t> in </a:t>
            </a:r>
            <a:r>
              <a:rPr lang="en-US" sz="1800" dirty="0" err="1" smtClean="0"/>
              <a:t>voluptate</a:t>
            </a:r>
            <a:r>
              <a:rPr lang="en-US" sz="1800" dirty="0" smtClean="0"/>
              <a:t> </a:t>
            </a:r>
            <a:r>
              <a:rPr lang="en-US" sz="1800" dirty="0" err="1" smtClean="0"/>
              <a:t>velit</a:t>
            </a:r>
            <a:r>
              <a:rPr lang="en-US" sz="1800" dirty="0" smtClean="0"/>
              <a:t> </a:t>
            </a:r>
            <a:r>
              <a:rPr lang="en-US" sz="1800" dirty="0" err="1" smtClean="0"/>
              <a:t>esse</a:t>
            </a:r>
            <a:r>
              <a:rPr lang="en-US" sz="1800" dirty="0" smtClean="0"/>
              <a:t> </a:t>
            </a:r>
            <a:r>
              <a:rPr lang="en-US" sz="1800" dirty="0" err="1" smtClean="0"/>
              <a:t>cillum</a:t>
            </a:r>
            <a:r>
              <a:rPr lang="en-US" sz="1800" dirty="0" smtClean="0"/>
              <a:t>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</a:t>
            </a:r>
            <a:r>
              <a:rPr lang="en-US" sz="1800" dirty="0" err="1" smtClean="0"/>
              <a:t>eu</a:t>
            </a:r>
            <a:r>
              <a:rPr lang="en-US" sz="1800" dirty="0" smtClean="0"/>
              <a:t> </a:t>
            </a:r>
            <a:r>
              <a:rPr lang="en-US" sz="1800" dirty="0" err="1" smtClean="0"/>
              <a:t>fugiat</a:t>
            </a:r>
            <a:r>
              <a:rPr lang="en-US" sz="1800" dirty="0" smtClean="0"/>
              <a:t> </a:t>
            </a:r>
            <a:r>
              <a:rPr lang="en-US" sz="1800" dirty="0" err="1" smtClean="0"/>
              <a:t>nulla</a:t>
            </a:r>
            <a:r>
              <a:rPr lang="en-US" sz="1800" dirty="0" smtClean="0"/>
              <a:t> </a:t>
            </a:r>
            <a:r>
              <a:rPr lang="en-US" sz="1800" dirty="0" err="1" smtClean="0"/>
              <a:t>pariatur</a:t>
            </a:r>
            <a:r>
              <a:rPr lang="en-US" sz="1800" dirty="0" smtClean="0"/>
              <a:t>. </a:t>
            </a:r>
            <a:r>
              <a:rPr lang="en-US" sz="1800" dirty="0" err="1" smtClean="0"/>
              <a:t>Excepteur</a:t>
            </a:r>
            <a:r>
              <a:rPr lang="en-US" sz="1800" dirty="0" smtClean="0"/>
              <a:t> </a:t>
            </a:r>
            <a:r>
              <a:rPr lang="en-US" sz="1800" dirty="0" err="1" smtClean="0"/>
              <a:t>sint</a:t>
            </a:r>
            <a:r>
              <a:rPr lang="en-US" sz="1800" dirty="0" smtClean="0"/>
              <a:t> </a:t>
            </a:r>
            <a:r>
              <a:rPr lang="en-US" sz="1800" dirty="0" err="1" smtClean="0"/>
              <a:t>occaecat</a:t>
            </a:r>
            <a:r>
              <a:rPr lang="en-US" sz="1800" dirty="0" smtClean="0"/>
              <a:t> </a:t>
            </a:r>
            <a:r>
              <a:rPr lang="en-US" sz="1800" dirty="0" err="1" smtClean="0"/>
              <a:t>cupidatat</a:t>
            </a:r>
            <a:r>
              <a:rPr lang="en-US" sz="1800" dirty="0" smtClean="0"/>
              <a:t> non </a:t>
            </a:r>
            <a:r>
              <a:rPr lang="en-US" sz="1800" dirty="0" err="1" smtClean="0"/>
              <a:t>proident</a:t>
            </a:r>
            <a:r>
              <a:rPr lang="en-US" sz="1800" dirty="0" smtClean="0"/>
              <a:t>, </a:t>
            </a:r>
            <a:r>
              <a:rPr lang="en-US" sz="1800" dirty="0" err="1" smtClean="0"/>
              <a:t>sunt</a:t>
            </a:r>
            <a:r>
              <a:rPr lang="en-US" sz="1800" dirty="0" smtClean="0"/>
              <a:t> in culpa qui </a:t>
            </a:r>
            <a:r>
              <a:rPr lang="en-US" sz="1800" dirty="0" err="1" smtClean="0"/>
              <a:t>officia</a:t>
            </a:r>
            <a:r>
              <a:rPr lang="en-US" sz="1800" dirty="0" smtClean="0"/>
              <a:t> </a:t>
            </a:r>
            <a:r>
              <a:rPr lang="en-US" sz="1800" dirty="0" err="1" smtClean="0"/>
              <a:t>deserunt</a:t>
            </a:r>
            <a:r>
              <a:rPr lang="en-US" sz="1800" dirty="0" smtClean="0"/>
              <a:t> </a:t>
            </a:r>
            <a:r>
              <a:rPr lang="en-US" sz="1800" dirty="0" err="1" smtClean="0"/>
              <a:t>mollit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Lorem ipsum dolor sit </a:t>
            </a:r>
            <a:r>
              <a:rPr lang="en-US" sz="1800" dirty="0" err="1" smtClean="0"/>
              <a:t>amet</a:t>
            </a:r>
            <a:r>
              <a:rPr lang="en-US" sz="1800" dirty="0" smtClean="0"/>
              <a:t>, </a:t>
            </a:r>
            <a:r>
              <a:rPr lang="en-US" sz="1800" dirty="0" err="1" smtClean="0"/>
              <a:t>consectetur</a:t>
            </a:r>
            <a:r>
              <a:rPr lang="en-US" sz="1800" dirty="0" smtClean="0"/>
              <a:t> </a:t>
            </a:r>
            <a:r>
              <a:rPr lang="en-US" sz="1800" dirty="0" err="1" smtClean="0"/>
              <a:t>adipiscing</a:t>
            </a:r>
            <a:r>
              <a:rPr lang="en-US" sz="1800" dirty="0" smtClean="0"/>
              <a:t> </a:t>
            </a:r>
            <a:r>
              <a:rPr lang="en-US" sz="1800" dirty="0" err="1" smtClean="0"/>
              <a:t>elit</a:t>
            </a:r>
            <a:r>
              <a:rPr lang="en-US" sz="1800" dirty="0" smtClean="0"/>
              <a:t>, </a:t>
            </a:r>
            <a:r>
              <a:rPr lang="en-US" sz="1800" dirty="0" err="1" smtClean="0"/>
              <a:t>sed</a:t>
            </a:r>
            <a:r>
              <a:rPr lang="en-US" sz="1800" dirty="0" smtClean="0"/>
              <a:t> do </a:t>
            </a:r>
            <a:r>
              <a:rPr lang="en-US" sz="1800" dirty="0" err="1" smtClean="0"/>
              <a:t>eiusmod</a:t>
            </a:r>
            <a:r>
              <a:rPr lang="en-US" sz="1800" dirty="0" smtClean="0"/>
              <a:t> </a:t>
            </a:r>
            <a:r>
              <a:rPr lang="en-US" sz="1800" dirty="0" err="1" smtClean="0"/>
              <a:t>tempor</a:t>
            </a:r>
            <a:r>
              <a:rPr lang="en-US" sz="1800" dirty="0" smtClean="0"/>
              <a:t> </a:t>
            </a:r>
            <a:r>
              <a:rPr lang="en-US" sz="1800" dirty="0" err="1" smtClean="0"/>
              <a:t>incididunt</a:t>
            </a:r>
            <a:r>
              <a:rPr lang="en-US" sz="1800" dirty="0" smtClean="0"/>
              <a:t>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labore</a:t>
            </a:r>
            <a:r>
              <a:rPr lang="en-US" sz="1800" dirty="0" smtClean="0"/>
              <a:t> et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 </a:t>
            </a:r>
            <a:r>
              <a:rPr lang="en-US" sz="1800" dirty="0" err="1" smtClean="0"/>
              <a:t>Duis</a:t>
            </a:r>
            <a:r>
              <a:rPr lang="en-US" sz="1800" dirty="0" smtClean="0"/>
              <a:t> </a:t>
            </a:r>
            <a:r>
              <a:rPr lang="en-US" sz="1800" dirty="0" err="1" smtClean="0"/>
              <a:t>aute</a:t>
            </a:r>
            <a:r>
              <a:rPr lang="en-US" sz="1800" dirty="0" smtClean="0"/>
              <a:t> </a:t>
            </a:r>
            <a:r>
              <a:rPr lang="en-US" sz="1800" dirty="0" err="1" smtClean="0"/>
              <a:t>irure</a:t>
            </a:r>
            <a:r>
              <a:rPr lang="en-US" sz="1800" dirty="0" smtClean="0"/>
              <a:t> dolor in </a:t>
            </a:r>
            <a:r>
              <a:rPr lang="en-US" sz="1800" dirty="0" err="1" smtClean="0"/>
              <a:t>reprehenderit</a:t>
            </a:r>
            <a:r>
              <a:rPr lang="en-US" sz="1800" dirty="0" smtClean="0"/>
              <a:t> in </a:t>
            </a:r>
            <a:r>
              <a:rPr lang="en-US" sz="1800" dirty="0" err="1" smtClean="0"/>
              <a:t>voluptate</a:t>
            </a:r>
            <a:r>
              <a:rPr lang="en-US" sz="1800" dirty="0" smtClean="0"/>
              <a:t> </a:t>
            </a:r>
            <a:r>
              <a:rPr lang="en-US" sz="1800" dirty="0" err="1" smtClean="0"/>
              <a:t>velit</a:t>
            </a:r>
            <a:r>
              <a:rPr lang="en-US" sz="1800" dirty="0" smtClean="0"/>
              <a:t> </a:t>
            </a:r>
            <a:r>
              <a:rPr lang="en-US" sz="1800" dirty="0" err="1" smtClean="0"/>
              <a:t>esse</a:t>
            </a:r>
            <a:r>
              <a:rPr lang="en-US" sz="1800" dirty="0" smtClean="0"/>
              <a:t> </a:t>
            </a:r>
            <a:r>
              <a:rPr lang="en-US" sz="1800" dirty="0" err="1" smtClean="0"/>
              <a:t>cillum</a:t>
            </a:r>
            <a:r>
              <a:rPr lang="en-US" sz="1800" dirty="0" smtClean="0"/>
              <a:t>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</a:t>
            </a:r>
            <a:r>
              <a:rPr lang="en-US" sz="1800" dirty="0" err="1" smtClean="0"/>
              <a:t>eu</a:t>
            </a:r>
            <a:r>
              <a:rPr lang="en-US" sz="1800" dirty="0" smtClean="0"/>
              <a:t> </a:t>
            </a:r>
            <a:r>
              <a:rPr lang="en-US" sz="1800" dirty="0" err="1" smtClean="0"/>
              <a:t>fugiat</a:t>
            </a:r>
            <a:r>
              <a:rPr lang="en-US" sz="1800" dirty="0" smtClean="0"/>
              <a:t> </a:t>
            </a:r>
            <a:r>
              <a:rPr lang="en-US" sz="1800" dirty="0" err="1" smtClean="0"/>
              <a:t>nulla</a:t>
            </a:r>
            <a:r>
              <a:rPr lang="en-US" sz="1800" dirty="0" smtClean="0"/>
              <a:t> </a:t>
            </a:r>
            <a:r>
              <a:rPr lang="en-US" sz="1800" dirty="0" err="1" smtClean="0"/>
              <a:t>pariatur</a:t>
            </a:r>
            <a:r>
              <a:rPr lang="en-US" sz="1800" dirty="0" smtClean="0"/>
              <a:t>. </a:t>
            </a:r>
            <a:r>
              <a:rPr lang="en-US" sz="1800" dirty="0" err="1" smtClean="0"/>
              <a:t>Excepteur</a:t>
            </a:r>
            <a:r>
              <a:rPr lang="en-US" sz="1800" dirty="0" smtClean="0"/>
              <a:t> </a:t>
            </a:r>
            <a:r>
              <a:rPr lang="en-US" sz="1800" dirty="0" err="1" smtClean="0"/>
              <a:t>sint</a:t>
            </a:r>
            <a:r>
              <a:rPr lang="en-US" sz="1800" dirty="0" smtClean="0"/>
              <a:t> </a:t>
            </a:r>
            <a:r>
              <a:rPr lang="en-US" sz="1800" dirty="0" err="1" smtClean="0"/>
              <a:t>occaecat</a:t>
            </a:r>
            <a:r>
              <a:rPr lang="en-US" sz="1800" dirty="0" smtClean="0"/>
              <a:t> </a:t>
            </a:r>
            <a:r>
              <a:rPr lang="en-US" sz="1800" dirty="0" err="1" smtClean="0"/>
              <a:t>cupidatat</a:t>
            </a:r>
            <a:r>
              <a:rPr lang="en-US" sz="1800" dirty="0" smtClean="0"/>
              <a:t> non </a:t>
            </a:r>
            <a:r>
              <a:rPr lang="en-US" sz="1800" dirty="0" err="1" smtClean="0"/>
              <a:t>proident</a:t>
            </a:r>
            <a:r>
              <a:rPr lang="en-US" sz="1800" dirty="0" smtClean="0"/>
              <a:t>, </a:t>
            </a:r>
            <a:r>
              <a:rPr lang="en-US" sz="1800" dirty="0" err="1" smtClean="0"/>
              <a:t>sunt</a:t>
            </a:r>
            <a:r>
              <a:rPr lang="en-US" sz="1800" dirty="0" smtClean="0"/>
              <a:t> in culpa qui </a:t>
            </a:r>
            <a:r>
              <a:rPr lang="en-US" sz="1800" dirty="0" err="1" smtClean="0"/>
              <a:t>officia</a:t>
            </a:r>
            <a:r>
              <a:rPr lang="en-US" sz="1800" dirty="0" smtClean="0"/>
              <a:t> </a:t>
            </a:r>
            <a:r>
              <a:rPr lang="en-US" sz="1800" dirty="0" err="1" smtClean="0"/>
              <a:t>deserunt</a:t>
            </a:r>
            <a:r>
              <a:rPr lang="en-US" sz="1800" dirty="0" smtClean="0"/>
              <a:t> </a:t>
            </a:r>
            <a:r>
              <a:rPr lang="en-US" sz="1800" dirty="0" err="1" smtClean="0"/>
              <a:t>mollit</a:t>
            </a:r>
            <a:r>
              <a:rPr lang="en-US" sz="1800" dirty="0" smtClean="0"/>
              <a:t>. Lorem ipsum dolor sit </a:t>
            </a:r>
            <a:r>
              <a:rPr lang="en-US" sz="1800" dirty="0" err="1" smtClean="0"/>
              <a:t>amet</a:t>
            </a:r>
            <a:r>
              <a:rPr lang="en-US" sz="1800" dirty="0" smtClean="0"/>
              <a:t>, </a:t>
            </a:r>
            <a:r>
              <a:rPr lang="en-US" sz="1800" dirty="0" err="1" smtClean="0"/>
              <a:t>consectetur</a:t>
            </a:r>
            <a:r>
              <a:rPr lang="en-US" sz="1800" dirty="0" smtClean="0"/>
              <a:t> </a:t>
            </a:r>
            <a:r>
              <a:rPr lang="en-US" sz="1800" dirty="0" err="1" smtClean="0"/>
              <a:t>adipiscing</a:t>
            </a:r>
            <a:r>
              <a:rPr lang="en-US" sz="1800" dirty="0" smtClean="0"/>
              <a:t> </a:t>
            </a:r>
            <a:r>
              <a:rPr lang="en-US" sz="1800" dirty="0" err="1" smtClean="0"/>
              <a:t>elit</a:t>
            </a:r>
            <a:r>
              <a:rPr lang="en-US" sz="1800" dirty="0" smtClean="0"/>
              <a:t>, </a:t>
            </a:r>
            <a:r>
              <a:rPr lang="en-US" sz="1800" dirty="0" err="1" smtClean="0"/>
              <a:t>sed</a:t>
            </a:r>
            <a:r>
              <a:rPr lang="en-US" sz="1800" dirty="0" smtClean="0"/>
              <a:t> do </a:t>
            </a:r>
            <a:r>
              <a:rPr lang="en-US" sz="1800" dirty="0" err="1" smtClean="0"/>
              <a:t>eiusmod</a:t>
            </a:r>
            <a:r>
              <a:rPr lang="en-US" sz="1800" dirty="0" smtClean="0"/>
              <a:t> </a:t>
            </a:r>
            <a:r>
              <a:rPr lang="en-US" sz="1800" dirty="0" err="1" smtClean="0"/>
              <a:t>tempor</a:t>
            </a:r>
            <a:r>
              <a:rPr lang="en-US" sz="1800" dirty="0" smtClean="0"/>
              <a:t> </a:t>
            </a:r>
            <a:r>
              <a:rPr lang="en-US" sz="1800" dirty="0" err="1" smtClean="0"/>
              <a:t>incididunt</a:t>
            </a:r>
            <a:r>
              <a:rPr lang="en-US" sz="1800" dirty="0" smtClean="0"/>
              <a:t>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labore</a:t>
            </a:r>
            <a:r>
              <a:rPr lang="en-US" sz="1800" dirty="0" smtClean="0"/>
              <a:t> et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 </a:t>
            </a:r>
            <a:r>
              <a:rPr lang="en-US" sz="1800" dirty="0" err="1" smtClean="0"/>
              <a:t>Duis</a:t>
            </a:r>
            <a:r>
              <a:rPr lang="en-US" sz="1800" dirty="0" smtClean="0"/>
              <a:t> </a:t>
            </a:r>
            <a:r>
              <a:rPr lang="en-US" sz="1800" dirty="0" err="1" smtClean="0"/>
              <a:t>aute</a:t>
            </a:r>
            <a:r>
              <a:rPr lang="en-US" sz="1800" dirty="0" smtClean="0"/>
              <a:t> </a:t>
            </a:r>
            <a:r>
              <a:rPr lang="en-US" sz="1800" dirty="0" err="1" smtClean="0"/>
              <a:t>irure</a:t>
            </a:r>
            <a:r>
              <a:rPr lang="en-US" sz="1800" dirty="0" smtClean="0"/>
              <a:t> dolor in </a:t>
            </a:r>
            <a:r>
              <a:rPr lang="en-US" sz="1800" dirty="0" err="1" smtClean="0"/>
              <a:t>reprehenderit</a:t>
            </a:r>
            <a:r>
              <a:rPr lang="en-US" sz="1800" dirty="0" smtClean="0"/>
              <a:t> in </a:t>
            </a:r>
            <a:r>
              <a:rPr lang="en-US" sz="1800" dirty="0" err="1" smtClean="0"/>
              <a:t>voluptate</a:t>
            </a:r>
            <a:r>
              <a:rPr lang="en-US" sz="1800" dirty="0" smtClean="0"/>
              <a:t> </a:t>
            </a:r>
            <a:r>
              <a:rPr lang="en-US" sz="1800" dirty="0" err="1" smtClean="0"/>
              <a:t>velit</a:t>
            </a:r>
            <a:r>
              <a:rPr lang="en-US" sz="1800" dirty="0" smtClean="0"/>
              <a:t> </a:t>
            </a:r>
            <a:r>
              <a:rPr lang="en-US" sz="1800" dirty="0" err="1" smtClean="0"/>
              <a:t>esse</a:t>
            </a:r>
            <a:r>
              <a:rPr lang="en-US" sz="1800" dirty="0" smtClean="0"/>
              <a:t> </a:t>
            </a:r>
            <a:r>
              <a:rPr lang="en-US" sz="1800" dirty="0" err="1" smtClean="0"/>
              <a:t>cillum</a:t>
            </a:r>
            <a:r>
              <a:rPr lang="en-US" sz="1800" dirty="0" smtClean="0"/>
              <a:t>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</a:t>
            </a:r>
            <a:r>
              <a:rPr lang="en-US" sz="1800" dirty="0" err="1" smtClean="0"/>
              <a:t>eu</a:t>
            </a:r>
            <a:r>
              <a:rPr lang="en-US" sz="1800" dirty="0" smtClean="0"/>
              <a:t> </a:t>
            </a:r>
            <a:r>
              <a:rPr lang="en-US" sz="1800" dirty="0" err="1" smtClean="0"/>
              <a:t>fugiat</a:t>
            </a:r>
            <a:r>
              <a:rPr lang="en-US" sz="1800" dirty="0" smtClean="0"/>
              <a:t> </a:t>
            </a:r>
            <a:r>
              <a:rPr lang="en-US" sz="1800" dirty="0" err="1" smtClean="0"/>
              <a:t>nulla</a:t>
            </a:r>
            <a:r>
              <a:rPr lang="en-US" sz="1800" dirty="0" smtClean="0"/>
              <a:t> </a:t>
            </a:r>
            <a:r>
              <a:rPr lang="en-US" sz="1800" dirty="0" err="1" smtClean="0"/>
              <a:t>pariatur</a:t>
            </a:r>
            <a:r>
              <a:rPr lang="en-US" sz="1800" dirty="0" smtClean="0"/>
              <a:t>. </a:t>
            </a:r>
            <a:r>
              <a:rPr lang="en-US" sz="1800" dirty="0" err="1" smtClean="0"/>
              <a:t>Excepteur</a:t>
            </a:r>
            <a:r>
              <a:rPr lang="en-US" sz="1800" dirty="0" smtClean="0"/>
              <a:t> </a:t>
            </a:r>
            <a:r>
              <a:rPr lang="en-US" sz="1800" dirty="0" err="1" smtClean="0"/>
              <a:t>sint</a:t>
            </a:r>
            <a:r>
              <a:rPr lang="en-US" sz="1800" dirty="0" smtClean="0"/>
              <a:t> </a:t>
            </a:r>
            <a:r>
              <a:rPr lang="en-US" sz="1800" dirty="0" err="1" smtClean="0"/>
              <a:t>occaecat</a:t>
            </a:r>
            <a:r>
              <a:rPr lang="en-US" sz="1800" dirty="0" smtClean="0"/>
              <a:t> </a:t>
            </a:r>
            <a:r>
              <a:rPr lang="en-US" sz="1800" dirty="0" err="1" smtClean="0"/>
              <a:t>cupidatat</a:t>
            </a:r>
            <a:r>
              <a:rPr lang="en-US" sz="1800" dirty="0" smtClean="0"/>
              <a:t> non </a:t>
            </a:r>
            <a:r>
              <a:rPr lang="en-US" sz="1800" dirty="0" err="1" smtClean="0"/>
              <a:t>proident</a:t>
            </a:r>
            <a:r>
              <a:rPr lang="en-US" sz="1800" dirty="0" smtClean="0"/>
              <a:t>, </a:t>
            </a:r>
            <a:r>
              <a:rPr lang="en-US" sz="1800" dirty="0" err="1" smtClean="0"/>
              <a:t>sunt</a:t>
            </a:r>
            <a:r>
              <a:rPr lang="en-US" sz="1800" dirty="0" smtClean="0"/>
              <a:t> in culpa qui </a:t>
            </a:r>
            <a:r>
              <a:rPr lang="en-US" sz="1800" dirty="0" err="1" smtClean="0"/>
              <a:t>officia</a:t>
            </a:r>
            <a:r>
              <a:rPr lang="en-US" sz="1800" dirty="0" smtClean="0"/>
              <a:t> </a:t>
            </a:r>
            <a:r>
              <a:rPr lang="en-US" sz="1800" dirty="0" err="1" smtClean="0"/>
              <a:t>deserunt</a:t>
            </a:r>
            <a:r>
              <a:rPr lang="en-US" sz="1800" dirty="0" smtClean="0"/>
              <a:t> </a:t>
            </a:r>
            <a:r>
              <a:rPr lang="en-US" sz="1800" dirty="0" err="1" smtClean="0"/>
              <a:t>mollit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Lorem ipsum dolor sit </a:t>
            </a:r>
            <a:r>
              <a:rPr lang="en-US" sz="1800" dirty="0" err="1" smtClean="0"/>
              <a:t>amet</a:t>
            </a:r>
            <a:r>
              <a:rPr lang="en-US" sz="1800" dirty="0" smtClean="0"/>
              <a:t>, </a:t>
            </a:r>
            <a:r>
              <a:rPr lang="en-US" sz="1800" dirty="0" err="1" smtClean="0"/>
              <a:t>consectetur</a:t>
            </a:r>
            <a:r>
              <a:rPr lang="en-US" sz="1800" dirty="0" smtClean="0"/>
              <a:t> </a:t>
            </a:r>
            <a:r>
              <a:rPr lang="en-US" sz="1800" dirty="0" err="1" smtClean="0"/>
              <a:t>adipiscing</a:t>
            </a:r>
            <a:r>
              <a:rPr lang="en-US" sz="1800" dirty="0" smtClean="0"/>
              <a:t> </a:t>
            </a:r>
            <a:r>
              <a:rPr lang="en-US" sz="1800" dirty="0" err="1" smtClean="0"/>
              <a:t>elit</a:t>
            </a:r>
            <a:r>
              <a:rPr lang="en-US" sz="1800" dirty="0" smtClean="0"/>
              <a:t>, </a:t>
            </a:r>
            <a:r>
              <a:rPr lang="en-US" sz="1800" dirty="0" err="1" smtClean="0"/>
              <a:t>sed</a:t>
            </a:r>
            <a:r>
              <a:rPr lang="en-US" sz="1800" dirty="0" smtClean="0"/>
              <a:t> do </a:t>
            </a:r>
            <a:r>
              <a:rPr lang="en-US" sz="1800" dirty="0" err="1" smtClean="0"/>
              <a:t>eiusmod</a:t>
            </a:r>
            <a:r>
              <a:rPr lang="en-US" sz="1800" dirty="0" smtClean="0"/>
              <a:t> </a:t>
            </a:r>
            <a:r>
              <a:rPr lang="en-US" sz="1800" dirty="0" err="1" smtClean="0"/>
              <a:t>tempor</a:t>
            </a:r>
            <a:r>
              <a:rPr lang="en-US" sz="1800" dirty="0" smtClean="0"/>
              <a:t> </a:t>
            </a:r>
            <a:r>
              <a:rPr lang="en-US" sz="1800" dirty="0" err="1" smtClean="0"/>
              <a:t>incididunt</a:t>
            </a:r>
            <a:r>
              <a:rPr lang="en-US" sz="1800" dirty="0" smtClean="0"/>
              <a:t>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labore</a:t>
            </a:r>
            <a:r>
              <a:rPr lang="en-US" sz="1800" dirty="0" smtClean="0"/>
              <a:t> et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 </a:t>
            </a:r>
            <a:r>
              <a:rPr lang="en-US" sz="1800" dirty="0" err="1" smtClean="0"/>
              <a:t>Duis</a:t>
            </a:r>
            <a:r>
              <a:rPr lang="en-US" sz="1800" dirty="0" smtClean="0"/>
              <a:t> </a:t>
            </a:r>
            <a:r>
              <a:rPr lang="en-US" sz="1800" dirty="0" err="1" smtClean="0"/>
              <a:t>aute</a:t>
            </a:r>
            <a:r>
              <a:rPr lang="en-US" sz="1800" dirty="0" smtClean="0"/>
              <a:t> </a:t>
            </a:r>
            <a:r>
              <a:rPr lang="en-US" sz="1800" dirty="0" err="1" smtClean="0"/>
              <a:t>irure</a:t>
            </a:r>
            <a:r>
              <a:rPr lang="en-US" sz="1800" dirty="0" smtClean="0"/>
              <a:t> dolor in </a:t>
            </a:r>
            <a:r>
              <a:rPr lang="en-US" sz="1800" dirty="0" err="1" smtClean="0"/>
              <a:t>reprehenderit</a:t>
            </a:r>
            <a:r>
              <a:rPr lang="en-US" sz="1800" dirty="0" smtClean="0"/>
              <a:t> in </a:t>
            </a:r>
            <a:r>
              <a:rPr lang="en-US" sz="1800" dirty="0" err="1" smtClean="0"/>
              <a:t>voluptate</a:t>
            </a:r>
            <a:r>
              <a:rPr lang="en-US" sz="1800" dirty="0" smtClean="0"/>
              <a:t> </a:t>
            </a:r>
            <a:r>
              <a:rPr lang="en-US" sz="1800" dirty="0" err="1" smtClean="0"/>
              <a:t>velit</a:t>
            </a:r>
            <a:r>
              <a:rPr lang="en-US" sz="1800" dirty="0" smtClean="0"/>
              <a:t> </a:t>
            </a:r>
            <a:r>
              <a:rPr lang="en-US" sz="1800" dirty="0" err="1" smtClean="0"/>
              <a:t>esse</a:t>
            </a:r>
            <a:r>
              <a:rPr lang="en-US" sz="1800" dirty="0" smtClean="0"/>
              <a:t> </a:t>
            </a:r>
            <a:r>
              <a:rPr lang="en-US" sz="1800" dirty="0" err="1" smtClean="0"/>
              <a:t>cillum</a:t>
            </a:r>
            <a:r>
              <a:rPr lang="en-US" sz="1800" dirty="0" smtClean="0"/>
              <a:t>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</a:t>
            </a:r>
            <a:r>
              <a:rPr lang="en-US" sz="1800" dirty="0" err="1" smtClean="0"/>
              <a:t>eu</a:t>
            </a:r>
            <a:r>
              <a:rPr lang="en-US" sz="1800" dirty="0" smtClean="0"/>
              <a:t> </a:t>
            </a:r>
            <a:r>
              <a:rPr lang="en-US" sz="1800" dirty="0" err="1" smtClean="0"/>
              <a:t>fugiat</a:t>
            </a:r>
            <a:r>
              <a:rPr lang="en-US" sz="1800" dirty="0" smtClean="0"/>
              <a:t> </a:t>
            </a:r>
            <a:r>
              <a:rPr lang="en-US" sz="1800" dirty="0" err="1" smtClean="0"/>
              <a:t>nulla</a:t>
            </a:r>
            <a:r>
              <a:rPr lang="en-US" sz="1800" dirty="0" smtClean="0"/>
              <a:t> </a:t>
            </a:r>
            <a:r>
              <a:rPr lang="en-US" sz="1800" dirty="0" err="1" smtClean="0"/>
              <a:t>pariatur</a:t>
            </a:r>
            <a:r>
              <a:rPr lang="en-US" sz="1800" dirty="0" smtClean="0"/>
              <a:t>. </a:t>
            </a:r>
            <a:r>
              <a:rPr lang="en-US" sz="1800" dirty="0" err="1" smtClean="0"/>
              <a:t>Excepteur</a:t>
            </a:r>
            <a:r>
              <a:rPr lang="en-US" sz="1800" dirty="0" smtClean="0"/>
              <a:t> </a:t>
            </a:r>
            <a:r>
              <a:rPr lang="en-US" sz="1800" dirty="0" err="1" smtClean="0"/>
              <a:t>sint</a:t>
            </a:r>
            <a:r>
              <a:rPr lang="en-US" sz="1800" dirty="0" smtClean="0"/>
              <a:t> </a:t>
            </a:r>
            <a:r>
              <a:rPr lang="en-US" sz="1800" dirty="0" err="1" smtClean="0"/>
              <a:t>occaecat</a:t>
            </a:r>
            <a:r>
              <a:rPr lang="en-US" sz="1800" dirty="0" smtClean="0"/>
              <a:t> </a:t>
            </a:r>
            <a:r>
              <a:rPr lang="en-US" sz="1800" dirty="0" err="1" smtClean="0"/>
              <a:t>cupidatat</a:t>
            </a:r>
            <a:r>
              <a:rPr lang="en-US" sz="1800" dirty="0" smtClean="0"/>
              <a:t> non </a:t>
            </a:r>
            <a:r>
              <a:rPr lang="en-US" sz="1800" dirty="0" err="1" smtClean="0"/>
              <a:t>proident</a:t>
            </a:r>
            <a:r>
              <a:rPr lang="en-US" sz="1800" dirty="0" smtClean="0"/>
              <a:t>, </a:t>
            </a:r>
            <a:r>
              <a:rPr lang="en-US" sz="1800" dirty="0" err="1" smtClean="0"/>
              <a:t>sunt</a:t>
            </a:r>
            <a:r>
              <a:rPr lang="en-US" sz="1800" dirty="0" smtClean="0"/>
              <a:t> in culpa qui </a:t>
            </a:r>
            <a:r>
              <a:rPr lang="en-US" sz="1800" dirty="0" err="1" smtClean="0"/>
              <a:t>officia</a:t>
            </a:r>
            <a:r>
              <a:rPr lang="en-US" sz="1800" dirty="0" smtClean="0"/>
              <a:t> </a:t>
            </a:r>
            <a:r>
              <a:rPr lang="en-US" sz="1800" dirty="0" err="1" smtClean="0"/>
              <a:t>deserunt</a:t>
            </a:r>
            <a:r>
              <a:rPr lang="en-US" sz="1800" dirty="0" smtClean="0"/>
              <a:t> </a:t>
            </a:r>
            <a:r>
              <a:rPr lang="en-US" sz="1800" dirty="0" err="1" smtClean="0"/>
              <a:t>mollit</a:t>
            </a:r>
            <a:r>
              <a:rPr lang="en-US" sz="1800" dirty="0" smtClean="0"/>
              <a:t>. Lorem ipsum dolor sit </a:t>
            </a:r>
            <a:r>
              <a:rPr lang="en-US" sz="1800" dirty="0" err="1" smtClean="0"/>
              <a:t>amet</a:t>
            </a:r>
            <a:r>
              <a:rPr lang="en-US" sz="1800" dirty="0" smtClean="0"/>
              <a:t>, </a:t>
            </a:r>
            <a:r>
              <a:rPr lang="en-US" sz="1800" dirty="0" err="1" smtClean="0"/>
              <a:t>consectetur</a:t>
            </a:r>
            <a:r>
              <a:rPr lang="en-US" sz="1800" dirty="0" smtClean="0"/>
              <a:t> </a:t>
            </a:r>
            <a:r>
              <a:rPr lang="en-US" sz="1800" dirty="0" err="1" smtClean="0"/>
              <a:t>adipiscing</a:t>
            </a:r>
            <a:r>
              <a:rPr lang="en-US" sz="1800" dirty="0" smtClean="0"/>
              <a:t> </a:t>
            </a:r>
            <a:r>
              <a:rPr lang="en-US" sz="1800" dirty="0" err="1" smtClean="0"/>
              <a:t>elit</a:t>
            </a:r>
            <a:r>
              <a:rPr lang="en-US" sz="1800" dirty="0" smtClean="0"/>
              <a:t>, </a:t>
            </a:r>
            <a:r>
              <a:rPr lang="en-US" sz="1800" dirty="0" err="1" smtClean="0"/>
              <a:t>sed</a:t>
            </a:r>
            <a:r>
              <a:rPr lang="en-US" sz="1800" dirty="0" smtClean="0"/>
              <a:t> do </a:t>
            </a:r>
            <a:r>
              <a:rPr lang="en-US" sz="1800" dirty="0" err="1" smtClean="0"/>
              <a:t>eiusmod</a:t>
            </a:r>
            <a:r>
              <a:rPr lang="en-US" sz="1800" dirty="0" smtClean="0"/>
              <a:t> </a:t>
            </a:r>
            <a:r>
              <a:rPr lang="en-US" sz="1800" dirty="0" err="1" smtClean="0"/>
              <a:t>tempor</a:t>
            </a:r>
            <a:r>
              <a:rPr lang="en-US" sz="1800" dirty="0" smtClean="0"/>
              <a:t> </a:t>
            </a:r>
            <a:r>
              <a:rPr lang="en-US" sz="1800" dirty="0" err="1" smtClean="0"/>
              <a:t>incididunt</a:t>
            </a:r>
            <a:r>
              <a:rPr lang="en-US" sz="1800" dirty="0" smtClean="0"/>
              <a:t>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labore</a:t>
            </a:r>
            <a:r>
              <a:rPr lang="en-US" sz="1800" dirty="0" smtClean="0"/>
              <a:t> et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Lorem ipsum dolor sit </a:t>
            </a:r>
            <a:r>
              <a:rPr lang="en-US" sz="1800" dirty="0" err="1" smtClean="0"/>
              <a:t>amet</a:t>
            </a:r>
            <a:r>
              <a:rPr lang="en-US" sz="1800" dirty="0" smtClean="0"/>
              <a:t>, </a:t>
            </a:r>
            <a:r>
              <a:rPr lang="en-US" sz="1800" dirty="0" err="1" smtClean="0"/>
              <a:t>consectetur</a:t>
            </a:r>
            <a:r>
              <a:rPr lang="en-US" sz="1800" dirty="0" smtClean="0"/>
              <a:t> </a:t>
            </a:r>
            <a:r>
              <a:rPr lang="en-US" sz="1800" dirty="0" err="1" smtClean="0"/>
              <a:t>adipiscing</a:t>
            </a:r>
            <a:r>
              <a:rPr lang="en-US" sz="1800" dirty="0" smtClean="0"/>
              <a:t> </a:t>
            </a:r>
            <a:r>
              <a:rPr lang="en-US" sz="1800" dirty="0" err="1" smtClean="0"/>
              <a:t>elit</a:t>
            </a:r>
            <a:r>
              <a:rPr lang="en-US" sz="1800" dirty="0" smtClean="0"/>
              <a:t>, </a:t>
            </a:r>
            <a:r>
              <a:rPr lang="en-US" sz="1800" dirty="0" err="1" smtClean="0"/>
              <a:t>sed</a:t>
            </a:r>
            <a:r>
              <a:rPr lang="en-US" sz="1800" dirty="0" smtClean="0"/>
              <a:t> do </a:t>
            </a:r>
            <a:r>
              <a:rPr lang="en-US" sz="1800" dirty="0" err="1" smtClean="0"/>
              <a:t>eiusmod</a:t>
            </a:r>
            <a:r>
              <a:rPr lang="en-US" sz="1800" dirty="0" smtClean="0"/>
              <a:t> </a:t>
            </a:r>
            <a:r>
              <a:rPr lang="en-US" sz="1800" dirty="0" err="1" smtClean="0"/>
              <a:t>tempor</a:t>
            </a:r>
            <a:r>
              <a:rPr lang="en-US" sz="1800" dirty="0" smtClean="0"/>
              <a:t> </a:t>
            </a:r>
            <a:r>
              <a:rPr lang="en-US" sz="1800" dirty="0" err="1" smtClean="0"/>
              <a:t>incididunt</a:t>
            </a:r>
            <a:r>
              <a:rPr lang="en-US" sz="1800" dirty="0" smtClean="0"/>
              <a:t>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labore</a:t>
            </a:r>
            <a:r>
              <a:rPr lang="en-US" sz="1800" dirty="0" smtClean="0"/>
              <a:t> et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 </a:t>
            </a:r>
            <a:r>
              <a:rPr lang="en-US" sz="1800" dirty="0" err="1" smtClean="0"/>
              <a:t>Duis</a:t>
            </a:r>
            <a:r>
              <a:rPr lang="en-US" sz="1800" dirty="0" smtClean="0"/>
              <a:t> </a:t>
            </a:r>
            <a:r>
              <a:rPr lang="en-US" sz="1800" dirty="0" err="1" smtClean="0"/>
              <a:t>aute</a:t>
            </a:r>
            <a:r>
              <a:rPr lang="en-US" sz="1800" dirty="0" smtClean="0"/>
              <a:t> </a:t>
            </a:r>
            <a:r>
              <a:rPr lang="en-US" sz="1800" dirty="0" err="1" smtClean="0"/>
              <a:t>irure</a:t>
            </a:r>
            <a:r>
              <a:rPr lang="en-US" sz="1800" dirty="0" smtClean="0"/>
              <a:t> dolor in </a:t>
            </a:r>
            <a:r>
              <a:rPr lang="en-US" sz="1800" dirty="0" err="1" smtClean="0"/>
              <a:t>reprehenderit</a:t>
            </a:r>
            <a:r>
              <a:rPr lang="en-US" sz="1800" dirty="0" smtClean="0"/>
              <a:t> in </a:t>
            </a:r>
            <a:r>
              <a:rPr lang="en-US" sz="1800" dirty="0" err="1" smtClean="0"/>
              <a:t>voluptate</a:t>
            </a:r>
            <a:r>
              <a:rPr lang="en-US" sz="1800" dirty="0" smtClean="0"/>
              <a:t> </a:t>
            </a:r>
            <a:r>
              <a:rPr lang="en-US" sz="1800" dirty="0" err="1" smtClean="0"/>
              <a:t>velit</a:t>
            </a:r>
            <a:r>
              <a:rPr lang="en-US" sz="1800" dirty="0" smtClean="0"/>
              <a:t> </a:t>
            </a:r>
            <a:r>
              <a:rPr lang="en-US" sz="1800" dirty="0" err="1" smtClean="0"/>
              <a:t>esse</a:t>
            </a:r>
            <a:r>
              <a:rPr lang="en-US" sz="1800" dirty="0" smtClean="0"/>
              <a:t> </a:t>
            </a:r>
            <a:r>
              <a:rPr lang="en-US" sz="1800" dirty="0" err="1" smtClean="0"/>
              <a:t>cillum</a:t>
            </a:r>
            <a:r>
              <a:rPr lang="en-US" sz="1800" dirty="0" smtClean="0"/>
              <a:t>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</a:t>
            </a:r>
            <a:r>
              <a:rPr lang="en-US" sz="1800" dirty="0" err="1" smtClean="0"/>
              <a:t>eu</a:t>
            </a:r>
            <a:r>
              <a:rPr lang="en-US" sz="1800" dirty="0" smtClean="0"/>
              <a:t> </a:t>
            </a:r>
            <a:r>
              <a:rPr lang="en-US" sz="1800" dirty="0" err="1" smtClean="0"/>
              <a:t>fugiat</a:t>
            </a:r>
            <a:r>
              <a:rPr lang="en-US" sz="1800" dirty="0" smtClean="0"/>
              <a:t> </a:t>
            </a:r>
            <a:r>
              <a:rPr lang="en-US" sz="1800" dirty="0" err="1" smtClean="0"/>
              <a:t>nulla</a:t>
            </a:r>
            <a:r>
              <a:rPr lang="en-US" sz="1800" dirty="0" smtClean="0"/>
              <a:t> </a:t>
            </a:r>
            <a:r>
              <a:rPr lang="en-US" sz="1800" dirty="0" err="1" smtClean="0"/>
              <a:t>pariatur</a:t>
            </a:r>
            <a:r>
              <a:rPr lang="en-US" sz="1800" dirty="0" smtClean="0"/>
              <a:t>. </a:t>
            </a:r>
            <a:r>
              <a:rPr lang="en-US" sz="1800" dirty="0" err="1" smtClean="0"/>
              <a:t>Excepteur</a:t>
            </a:r>
            <a:r>
              <a:rPr lang="en-US" sz="1800" dirty="0" smtClean="0"/>
              <a:t> </a:t>
            </a:r>
            <a:r>
              <a:rPr lang="en-US" sz="1800" dirty="0" err="1" smtClean="0"/>
              <a:t>sint</a:t>
            </a:r>
            <a:r>
              <a:rPr lang="en-US" sz="1800" dirty="0" smtClean="0"/>
              <a:t> </a:t>
            </a:r>
            <a:r>
              <a:rPr lang="en-US" sz="1800" dirty="0" err="1" smtClean="0"/>
              <a:t>occaecat</a:t>
            </a:r>
            <a:r>
              <a:rPr lang="en-US" sz="1800" dirty="0" smtClean="0"/>
              <a:t> </a:t>
            </a:r>
            <a:r>
              <a:rPr lang="en-US" sz="1800" dirty="0" err="1" smtClean="0"/>
              <a:t>cupidatat</a:t>
            </a:r>
            <a:r>
              <a:rPr lang="en-US" sz="1800" dirty="0" smtClean="0"/>
              <a:t> non </a:t>
            </a:r>
            <a:r>
              <a:rPr lang="en-US" sz="1800" dirty="0" err="1" smtClean="0"/>
              <a:t>proident</a:t>
            </a:r>
            <a:r>
              <a:rPr lang="en-US" sz="1800" dirty="0" smtClean="0"/>
              <a:t>, </a:t>
            </a:r>
            <a:r>
              <a:rPr lang="en-US" sz="1800" dirty="0" err="1" smtClean="0"/>
              <a:t>sunt</a:t>
            </a:r>
            <a:r>
              <a:rPr lang="en-US" sz="1800" dirty="0" smtClean="0"/>
              <a:t> in culpa qui </a:t>
            </a:r>
            <a:r>
              <a:rPr lang="en-US" sz="1800" dirty="0" err="1" smtClean="0"/>
              <a:t>officia</a:t>
            </a:r>
            <a:r>
              <a:rPr lang="en-US" sz="1800" dirty="0" smtClean="0"/>
              <a:t> </a:t>
            </a:r>
            <a:r>
              <a:rPr lang="en-US" sz="1800" dirty="0" err="1" smtClean="0"/>
              <a:t>deserunt</a:t>
            </a:r>
            <a:r>
              <a:rPr lang="en-US" sz="1800" dirty="0" smtClean="0"/>
              <a:t> </a:t>
            </a:r>
            <a:r>
              <a:rPr lang="en-US" sz="1800" dirty="0" err="1" smtClean="0"/>
              <a:t>mollit</a:t>
            </a:r>
            <a:r>
              <a:rPr lang="en-US" sz="1800" dirty="0" smtClean="0"/>
              <a:t>. Lorem ipsum dolor sit </a:t>
            </a:r>
            <a:r>
              <a:rPr lang="en-US" sz="1800" dirty="0" err="1" smtClean="0"/>
              <a:t>amet</a:t>
            </a:r>
            <a:r>
              <a:rPr lang="en-US" sz="1800" dirty="0" smtClean="0"/>
              <a:t>, </a:t>
            </a:r>
            <a:r>
              <a:rPr lang="en-US" sz="1800" dirty="0" err="1" smtClean="0"/>
              <a:t>consectetur</a:t>
            </a:r>
            <a:r>
              <a:rPr lang="en-US" sz="1800" dirty="0" smtClean="0"/>
              <a:t> </a:t>
            </a:r>
            <a:r>
              <a:rPr lang="en-US" sz="1800" dirty="0" err="1" smtClean="0"/>
              <a:t>adipiscing</a:t>
            </a:r>
            <a:r>
              <a:rPr lang="en-US" sz="1800" dirty="0" smtClean="0"/>
              <a:t> </a:t>
            </a:r>
            <a:r>
              <a:rPr lang="en-US" sz="1800" dirty="0" err="1" smtClean="0"/>
              <a:t>elit</a:t>
            </a:r>
            <a:r>
              <a:rPr lang="en-US" sz="1800" dirty="0" smtClean="0"/>
              <a:t>, </a:t>
            </a:r>
            <a:r>
              <a:rPr lang="en-US" sz="1800" dirty="0" err="1" smtClean="0"/>
              <a:t>sed</a:t>
            </a:r>
            <a:r>
              <a:rPr lang="en-US" sz="1800" dirty="0" smtClean="0"/>
              <a:t> do </a:t>
            </a:r>
            <a:r>
              <a:rPr lang="en-US" sz="1800" dirty="0" err="1" smtClean="0"/>
              <a:t>eiusmod</a:t>
            </a:r>
            <a:r>
              <a:rPr lang="en-US" sz="1800" dirty="0" smtClean="0"/>
              <a:t> </a:t>
            </a:r>
            <a:r>
              <a:rPr lang="en-US" sz="1800" dirty="0" err="1" smtClean="0"/>
              <a:t>tempor</a:t>
            </a:r>
            <a:r>
              <a:rPr lang="en-US" sz="1800" dirty="0" smtClean="0"/>
              <a:t> </a:t>
            </a:r>
            <a:r>
              <a:rPr lang="en-US" sz="1800" dirty="0" err="1" smtClean="0"/>
              <a:t>incididunt</a:t>
            </a:r>
            <a:r>
              <a:rPr lang="en-US" sz="1800" dirty="0" smtClean="0"/>
              <a:t>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labore</a:t>
            </a:r>
            <a:r>
              <a:rPr lang="en-US" sz="1800" dirty="0" smtClean="0"/>
              <a:t> et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 </a:t>
            </a:r>
            <a:r>
              <a:rPr lang="en-US" sz="1800" dirty="0" err="1" smtClean="0"/>
              <a:t>Duis</a:t>
            </a:r>
            <a:r>
              <a:rPr lang="en-US" sz="1800" dirty="0" smtClean="0"/>
              <a:t> </a:t>
            </a:r>
            <a:r>
              <a:rPr lang="en-US" sz="1800" dirty="0" err="1" smtClean="0"/>
              <a:t>aute</a:t>
            </a:r>
            <a:r>
              <a:rPr lang="en-US" sz="1800" dirty="0" smtClean="0"/>
              <a:t> </a:t>
            </a:r>
            <a:r>
              <a:rPr lang="en-US" sz="1800" dirty="0" err="1" smtClean="0"/>
              <a:t>irure</a:t>
            </a:r>
            <a:r>
              <a:rPr lang="en-US" sz="1800" dirty="0" smtClean="0"/>
              <a:t> dolor in </a:t>
            </a:r>
            <a:r>
              <a:rPr lang="en-US" sz="1800" dirty="0" err="1" smtClean="0"/>
              <a:t>reprehenderit</a:t>
            </a:r>
            <a:r>
              <a:rPr lang="en-US" sz="1800" dirty="0" smtClean="0"/>
              <a:t> in </a:t>
            </a:r>
            <a:r>
              <a:rPr lang="en-US" sz="1800" dirty="0" err="1" smtClean="0"/>
              <a:t>voluptate</a:t>
            </a:r>
            <a:r>
              <a:rPr lang="en-US" sz="1800" dirty="0" smtClean="0"/>
              <a:t> </a:t>
            </a:r>
            <a:r>
              <a:rPr lang="en-US" sz="1800" dirty="0" err="1" smtClean="0"/>
              <a:t>velit</a:t>
            </a:r>
            <a:r>
              <a:rPr lang="en-US" sz="1800" dirty="0" smtClean="0"/>
              <a:t> </a:t>
            </a:r>
            <a:r>
              <a:rPr lang="en-US" sz="1800" dirty="0" err="1" smtClean="0"/>
              <a:t>esse</a:t>
            </a:r>
            <a:r>
              <a:rPr lang="en-US" sz="1800" dirty="0" smtClean="0"/>
              <a:t> </a:t>
            </a:r>
            <a:r>
              <a:rPr lang="en-US" sz="1800" dirty="0" err="1" smtClean="0"/>
              <a:t>cillum</a:t>
            </a:r>
            <a:r>
              <a:rPr lang="en-US" sz="1800" dirty="0" smtClean="0"/>
              <a:t>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</a:t>
            </a:r>
            <a:r>
              <a:rPr lang="en-US" sz="1800" dirty="0" err="1" smtClean="0"/>
              <a:t>eu</a:t>
            </a:r>
            <a:r>
              <a:rPr lang="en-US" sz="1800" dirty="0" smtClean="0"/>
              <a:t> </a:t>
            </a:r>
            <a:r>
              <a:rPr lang="en-US" sz="1800" dirty="0" err="1" smtClean="0"/>
              <a:t>fugiat</a:t>
            </a:r>
            <a:r>
              <a:rPr lang="en-US" sz="1800" dirty="0" smtClean="0"/>
              <a:t> </a:t>
            </a:r>
            <a:r>
              <a:rPr lang="en-US" sz="1800" dirty="0" err="1" smtClean="0"/>
              <a:t>nulla</a:t>
            </a:r>
            <a:r>
              <a:rPr lang="en-US" sz="1800" dirty="0" smtClean="0"/>
              <a:t> </a:t>
            </a:r>
            <a:r>
              <a:rPr lang="en-US" sz="1800" dirty="0" err="1" smtClean="0"/>
              <a:t>pariatur</a:t>
            </a:r>
            <a:r>
              <a:rPr lang="en-US" sz="1800" dirty="0" smtClean="0"/>
              <a:t>. </a:t>
            </a:r>
            <a:r>
              <a:rPr lang="en-US" sz="1800" dirty="0" err="1" smtClean="0"/>
              <a:t>Excepteur</a:t>
            </a:r>
            <a:r>
              <a:rPr lang="en-US" sz="1800" dirty="0" smtClean="0"/>
              <a:t> </a:t>
            </a:r>
            <a:r>
              <a:rPr lang="en-US" sz="1800" dirty="0" err="1" smtClean="0"/>
              <a:t>sint</a:t>
            </a:r>
            <a:r>
              <a:rPr lang="en-US" sz="1800" dirty="0" smtClean="0"/>
              <a:t> </a:t>
            </a:r>
            <a:r>
              <a:rPr lang="en-US" sz="1800" dirty="0" err="1" smtClean="0"/>
              <a:t>occaecat</a:t>
            </a:r>
            <a:r>
              <a:rPr lang="en-US" sz="1800" dirty="0" smtClean="0"/>
              <a:t> </a:t>
            </a:r>
            <a:r>
              <a:rPr lang="en-US" sz="1800" dirty="0" err="1" smtClean="0"/>
              <a:t>cupidatat</a:t>
            </a:r>
            <a:r>
              <a:rPr lang="en-US" sz="1800" dirty="0" smtClean="0"/>
              <a:t> non </a:t>
            </a:r>
            <a:r>
              <a:rPr lang="en-US" sz="1800" dirty="0" err="1" smtClean="0"/>
              <a:t>proident</a:t>
            </a:r>
            <a:r>
              <a:rPr lang="en-US" sz="1800" dirty="0" smtClean="0"/>
              <a:t>, </a:t>
            </a:r>
            <a:r>
              <a:rPr lang="en-US" sz="1800" dirty="0" err="1" smtClean="0"/>
              <a:t>sunt</a:t>
            </a:r>
            <a:r>
              <a:rPr lang="en-US" sz="1800" dirty="0" smtClean="0"/>
              <a:t> in culpa qui </a:t>
            </a:r>
            <a:r>
              <a:rPr lang="en-US" sz="1800" dirty="0" err="1" smtClean="0"/>
              <a:t>officia</a:t>
            </a:r>
            <a:r>
              <a:rPr lang="en-US" sz="1800" dirty="0" smtClean="0"/>
              <a:t> </a:t>
            </a:r>
            <a:r>
              <a:rPr lang="en-US" sz="1800" dirty="0" err="1" smtClean="0"/>
              <a:t>deserunt</a:t>
            </a:r>
            <a:r>
              <a:rPr lang="en-US" sz="1800" dirty="0" smtClean="0"/>
              <a:t> </a:t>
            </a:r>
            <a:r>
              <a:rPr lang="en-US" sz="1800" dirty="0" err="1" smtClean="0"/>
              <a:t>mollit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Lorem ipsum dolor sit </a:t>
            </a:r>
            <a:r>
              <a:rPr lang="en-US" sz="1800" dirty="0" err="1" smtClean="0"/>
              <a:t>amet</a:t>
            </a:r>
            <a:r>
              <a:rPr lang="en-US" sz="1800" dirty="0" smtClean="0"/>
              <a:t>, </a:t>
            </a:r>
            <a:r>
              <a:rPr lang="en-US" sz="1800" dirty="0" err="1" smtClean="0"/>
              <a:t>consectetur</a:t>
            </a:r>
            <a:r>
              <a:rPr lang="en-US" sz="1800" dirty="0" smtClean="0"/>
              <a:t> </a:t>
            </a:r>
            <a:r>
              <a:rPr lang="en-US" sz="1800" dirty="0" err="1" smtClean="0"/>
              <a:t>adipiscing</a:t>
            </a:r>
            <a:r>
              <a:rPr lang="en-US" sz="1800" dirty="0" smtClean="0"/>
              <a:t> </a:t>
            </a:r>
            <a:r>
              <a:rPr lang="en-US" sz="1800" dirty="0" err="1" smtClean="0"/>
              <a:t>elit</a:t>
            </a:r>
            <a:r>
              <a:rPr lang="en-US" sz="1800" dirty="0" smtClean="0"/>
              <a:t>, </a:t>
            </a:r>
            <a:r>
              <a:rPr lang="en-US" sz="1800" dirty="0" err="1" smtClean="0"/>
              <a:t>sed</a:t>
            </a:r>
            <a:r>
              <a:rPr lang="en-US" sz="1800" dirty="0" smtClean="0"/>
              <a:t> do </a:t>
            </a:r>
            <a:r>
              <a:rPr lang="en-US" sz="1800" dirty="0" err="1" smtClean="0"/>
              <a:t>eiusmod</a:t>
            </a:r>
            <a:r>
              <a:rPr lang="en-US" sz="1800" dirty="0" smtClean="0"/>
              <a:t> </a:t>
            </a:r>
            <a:r>
              <a:rPr lang="en-US" sz="1800" dirty="0" err="1" smtClean="0"/>
              <a:t>tempor</a:t>
            </a:r>
            <a:r>
              <a:rPr lang="en-US" sz="1800" dirty="0" smtClean="0"/>
              <a:t> </a:t>
            </a:r>
            <a:r>
              <a:rPr lang="en-US" sz="1800" dirty="0" err="1" smtClean="0"/>
              <a:t>incididunt</a:t>
            </a:r>
            <a:r>
              <a:rPr lang="en-US" sz="1800" dirty="0" smtClean="0"/>
              <a:t>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labore</a:t>
            </a:r>
            <a:r>
              <a:rPr lang="en-US" sz="1800" dirty="0" smtClean="0"/>
              <a:t> et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 </a:t>
            </a:r>
            <a:r>
              <a:rPr lang="en-US" sz="1800" dirty="0" err="1" smtClean="0"/>
              <a:t>Duis</a:t>
            </a:r>
            <a:r>
              <a:rPr lang="en-US" sz="1800" dirty="0" smtClean="0"/>
              <a:t> </a:t>
            </a:r>
            <a:r>
              <a:rPr lang="en-US" sz="1800" dirty="0" err="1" smtClean="0"/>
              <a:t>aute</a:t>
            </a:r>
            <a:r>
              <a:rPr lang="en-US" sz="1800" dirty="0" smtClean="0"/>
              <a:t> </a:t>
            </a:r>
            <a:r>
              <a:rPr lang="en-US" sz="1800" dirty="0" err="1" smtClean="0"/>
              <a:t>irure</a:t>
            </a:r>
            <a:r>
              <a:rPr lang="en-US" sz="1800" dirty="0" smtClean="0"/>
              <a:t> dolor in </a:t>
            </a:r>
            <a:r>
              <a:rPr lang="en-US" sz="1800" dirty="0" err="1" smtClean="0"/>
              <a:t>reprehenderit</a:t>
            </a:r>
            <a:r>
              <a:rPr lang="en-US" sz="1800" dirty="0" smtClean="0"/>
              <a:t> in </a:t>
            </a:r>
            <a:r>
              <a:rPr lang="en-US" sz="1800" dirty="0" err="1" smtClean="0"/>
              <a:t>voluptate</a:t>
            </a:r>
            <a:r>
              <a:rPr lang="en-US" sz="1800" dirty="0" smtClean="0"/>
              <a:t> </a:t>
            </a:r>
            <a:r>
              <a:rPr lang="en-US" sz="1800" dirty="0" err="1" smtClean="0"/>
              <a:t>velit</a:t>
            </a:r>
            <a:r>
              <a:rPr lang="en-US" sz="1800" dirty="0" smtClean="0"/>
              <a:t> </a:t>
            </a:r>
            <a:r>
              <a:rPr lang="en-US" sz="1800" dirty="0" err="1" smtClean="0"/>
              <a:t>esse</a:t>
            </a:r>
            <a:r>
              <a:rPr lang="en-US" sz="1800" dirty="0" smtClean="0"/>
              <a:t> </a:t>
            </a:r>
            <a:r>
              <a:rPr lang="en-US" sz="1800" dirty="0" err="1" smtClean="0"/>
              <a:t>cillum</a:t>
            </a:r>
            <a:r>
              <a:rPr lang="en-US" sz="1800" dirty="0" smtClean="0"/>
              <a:t>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</a:t>
            </a:r>
            <a:r>
              <a:rPr lang="en-US" sz="1800" dirty="0" err="1" smtClean="0"/>
              <a:t>eu</a:t>
            </a:r>
            <a:r>
              <a:rPr lang="en-US" sz="1800" dirty="0" smtClean="0"/>
              <a:t> </a:t>
            </a:r>
            <a:r>
              <a:rPr lang="en-US" sz="1800" dirty="0" err="1" smtClean="0"/>
              <a:t>fugiat</a:t>
            </a:r>
            <a:r>
              <a:rPr lang="en-US" sz="1800" dirty="0" smtClean="0"/>
              <a:t> </a:t>
            </a:r>
            <a:r>
              <a:rPr lang="en-US" sz="1800" dirty="0" err="1" smtClean="0"/>
              <a:t>nulla</a:t>
            </a:r>
            <a:r>
              <a:rPr lang="en-US" sz="1800" dirty="0" smtClean="0"/>
              <a:t> </a:t>
            </a:r>
            <a:r>
              <a:rPr lang="en-US" sz="1800" dirty="0" err="1" smtClean="0"/>
              <a:t>pariatur</a:t>
            </a:r>
            <a:r>
              <a:rPr lang="en-US" sz="1800" dirty="0" smtClean="0"/>
              <a:t>. </a:t>
            </a:r>
            <a:r>
              <a:rPr lang="en-US" sz="1800" dirty="0" err="1" smtClean="0"/>
              <a:t>Excepteur</a:t>
            </a:r>
            <a:r>
              <a:rPr lang="en-US" sz="1800" dirty="0" smtClean="0"/>
              <a:t> </a:t>
            </a:r>
            <a:r>
              <a:rPr lang="en-US" sz="1800" dirty="0" err="1" smtClean="0"/>
              <a:t>sint</a:t>
            </a:r>
            <a:r>
              <a:rPr lang="en-US" sz="1800" dirty="0" smtClean="0"/>
              <a:t> </a:t>
            </a:r>
            <a:r>
              <a:rPr lang="en-US" sz="1800" dirty="0" err="1" smtClean="0"/>
              <a:t>occaecat</a:t>
            </a:r>
            <a:r>
              <a:rPr lang="en-US" sz="1800" dirty="0" smtClean="0"/>
              <a:t> </a:t>
            </a:r>
            <a:r>
              <a:rPr lang="en-US" sz="1800" dirty="0" err="1" smtClean="0"/>
              <a:t>cupidatat</a:t>
            </a:r>
            <a:r>
              <a:rPr lang="en-US" sz="1800" dirty="0" smtClean="0"/>
              <a:t> non </a:t>
            </a:r>
            <a:r>
              <a:rPr lang="en-US" sz="1800" dirty="0" err="1" smtClean="0"/>
              <a:t>proident</a:t>
            </a:r>
            <a:r>
              <a:rPr lang="en-US" sz="1800" dirty="0" smtClean="0"/>
              <a:t>, </a:t>
            </a:r>
            <a:r>
              <a:rPr lang="en-US" sz="1800" dirty="0" err="1" smtClean="0"/>
              <a:t>sunt</a:t>
            </a:r>
            <a:r>
              <a:rPr lang="en-US" sz="1800" dirty="0" smtClean="0"/>
              <a:t> in culpa qui </a:t>
            </a:r>
            <a:r>
              <a:rPr lang="en-US" sz="1800" dirty="0" err="1" smtClean="0"/>
              <a:t>officia</a:t>
            </a:r>
            <a:r>
              <a:rPr lang="en-US" sz="1800" dirty="0" smtClean="0"/>
              <a:t> </a:t>
            </a:r>
            <a:r>
              <a:rPr lang="en-US" sz="1800" dirty="0" err="1" smtClean="0"/>
              <a:t>deserunt</a:t>
            </a:r>
            <a:r>
              <a:rPr lang="en-US" sz="1800" dirty="0" smtClean="0"/>
              <a:t> </a:t>
            </a:r>
            <a:r>
              <a:rPr lang="en-US" sz="1800" dirty="0" err="1" smtClean="0"/>
              <a:t>mollit</a:t>
            </a:r>
            <a:r>
              <a:rPr lang="en-US" sz="1800" dirty="0" smtClean="0"/>
              <a:t>. Lorem ipsum dolor sit </a:t>
            </a:r>
            <a:r>
              <a:rPr lang="en-US" sz="1800" dirty="0" err="1" smtClean="0"/>
              <a:t>amet</a:t>
            </a:r>
            <a:r>
              <a:rPr lang="en-US" sz="1800" dirty="0" smtClean="0"/>
              <a:t>, </a:t>
            </a:r>
            <a:r>
              <a:rPr lang="en-US" sz="1800" dirty="0" err="1" smtClean="0"/>
              <a:t>consectetur</a:t>
            </a:r>
            <a:r>
              <a:rPr lang="en-US" sz="1800" dirty="0" smtClean="0"/>
              <a:t> </a:t>
            </a:r>
            <a:r>
              <a:rPr lang="en-US" sz="1800" dirty="0" err="1" smtClean="0"/>
              <a:t>adipiscing</a:t>
            </a:r>
            <a:r>
              <a:rPr lang="en-US" sz="1800" dirty="0" smtClean="0"/>
              <a:t> </a:t>
            </a:r>
            <a:r>
              <a:rPr lang="en-US" sz="1800" dirty="0" err="1" smtClean="0"/>
              <a:t>elit</a:t>
            </a:r>
            <a:r>
              <a:rPr lang="en-US" sz="1800" dirty="0" smtClean="0"/>
              <a:t>, </a:t>
            </a:r>
            <a:r>
              <a:rPr lang="en-US" sz="1800" dirty="0" err="1" smtClean="0"/>
              <a:t>sed</a:t>
            </a:r>
            <a:r>
              <a:rPr lang="en-US" sz="1800" dirty="0" smtClean="0"/>
              <a:t> do </a:t>
            </a:r>
            <a:r>
              <a:rPr lang="en-US" sz="1800" dirty="0" err="1" smtClean="0"/>
              <a:t>eiusmod</a:t>
            </a:r>
            <a:r>
              <a:rPr lang="en-US" sz="1800" dirty="0" smtClean="0"/>
              <a:t> </a:t>
            </a:r>
            <a:r>
              <a:rPr lang="en-US" sz="1800" dirty="0" err="1" smtClean="0"/>
              <a:t>tempor</a:t>
            </a:r>
            <a:r>
              <a:rPr lang="en-US" sz="1800" dirty="0" smtClean="0"/>
              <a:t> </a:t>
            </a:r>
            <a:r>
              <a:rPr lang="en-US" sz="1800" dirty="0" err="1" smtClean="0"/>
              <a:t>incididunt</a:t>
            </a:r>
            <a:r>
              <a:rPr lang="en-US" sz="1800" dirty="0" smtClean="0"/>
              <a:t>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labore</a:t>
            </a:r>
            <a:r>
              <a:rPr lang="en-US" sz="1800" dirty="0" smtClean="0"/>
              <a:t> et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</a:t>
            </a:r>
          </a:p>
          <a:p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Lorem ipsum dolor sit </a:t>
            </a:r>
            <a:r>
              <a:rPr lang="en-US" sz="1800" dirty="0" err="1" smtClean="0"/>
              <a:t>amet</a:t>
            </a:r>
            <a:r>
              <a:rPr lang="en-US" sz="1800" dirty="0" smtClean="0"/>
              <a:t>, </a:t>
            </a:r>
            <a:r>
              <a:rPr lang="en-US" sz="1800" dirty="0" err="1" smtClean="0"/>
              <a:t>consectetur</a:t>
            </a:r>
            <a:r>
              <a:rPr lang="en-US" sz="1800" dirty="0" smtClean="0"/>
              <a:t> </a:t>
            </a:r>
            <a:r>
              <a:rPr lang="en-US" sz="1800" dirty="0" err="1" smtClean="0"/>
              <a:t>adipiscing</a:t>
            </a:r>
            <a:r>
              <a:rPr lang="en-US" sz="1800" dirty="0" smtClean="0"/>
              <a:t> </a:t>
            </a:r>
            <a:r>
              <a:rPr lang="en-US" sz="1800" dirty="0" err="1" smtClean="0"/>
              <a:t>elit</a:t>
            </a:r>
            <a:r>
              <a:rPr lang="en-US" sz="1800" dirty="0" smtClean="0"/>
              <a:t>, </a:t>
            </a:r>
            <a:r>
              <a:rPr lang="en-US" sz="1800" dirty="0" err="1" smtClean="0"/>
              <a:t>sed</a:t>
            </a:r>
            <a:r>
              <a:rPr lang="en-US" sz="1800" dirty="0" smtClean="0"/>
              <a:t> do </a:t>
            </a:r>
            <a:r>
              <a:rPr lang="en-US" sz="1800" dirty="0" err="1" smtClean="0"/>
              <a:t>eiusmod</a:t>
            </a:r>
            <a:r>
              <a:rPr lang="en-US" sz="1800" dirty="0" smtClean="0"/>
              <a:t> </a:t>
            </a:r>
            <a:r>
              <a:rPr lang="en-US" sz="1800" dirty="0" err="1" smtClean="0"/>
              <a:t>tempor</a:t>
            </a:r>
            <a:r>
              <a:rPr lang="en-US" sz="1800" dirty="0" smtClean="0"/>
              <a:t> </a:t>
            </a:r>
            <a:r>
              <a:rPr lang="en-US" sz="1800" dirty="0" err="1" smtClean="0"/>
              <a:t>incididunt</a:t>
            </a:r>
            <a:r>
              <a:rPr lang="en-US" sz="1800" dirty="0" smtClean="0"/>
              <a:t>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labore</a:t>
            </a:r>
            <a:r>
              <a:rPr lang="en-US" sz="1800" dirty="0" smtClean="0"/>
              <a:t> et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 </a:t>
            </a:r>
            <a:r>
              <a:rPr lang="en-US" sz="1800" dirty="0" err="1" smtClean="0"/>
              <a:t>Duis</a:t>
            </a:r>
            <a:r>
              <a:rPr lang="en-US" sz="1800" dirty="0" smtClean="0"/>
              <a:t> </a:t>
            </a:r>
            <a:r>
              <a:rPr lang="en-US" sz="1800" dirty="0" err="1" smtClean="0"/>
              <a:t>aute</a:t>
            </a:r>
            <a:r>
              <a:rPr lang="en-US" sz="1800" dirty="0" smtClean="0"/>
              <a:t> </a:t>
            </a:r>
            <a:r>
              <a:rPr lang="en-US" sz="1800" dirty="0" err="1" smtClean="0"/>
              <a:t>irure</a:t>
            </a:r>
            <a:r>
              <a:rPr lang="en-US" sz="1800" dirty="0" smtClean="0"/>
              <a:t> dolor in </a:t>
            </a:r>
            <a:r>
              <a:rPr lang="en-US" sz="1800" dirty="0" err="1" smtClean="0"/>
              <a:t>reprehenderit</a:t>
            </a:r>
            <a:r>
              <a:rPr lang="en-US" sz="1800" dirty="0" smtClean="0"/>
              <a:t> in </a:t>
            </a:r>
            <a:r>
              <a:rPr lang="en-US" sz="1800" dirty="0" err="1" smtClean="0"/>
              <a:t>voluptate</a:t>
            </a:r>
            <a:r>
              <a:rPr lang="en-US" sz="1800" dirty="0" smtClean="0"/>
              <a:t> </a:t>
            </a:r>
            <a:r>
              <a:rPr lang="en-US" sz="1800" dirty="0" err="1" smtClean="0"/>
              <a:t>velit</a:t>
            </a:r>
            <a:r>
              <a:rPr lang="en-US" sz="1800" dirty="0" smtClean="0"/>
              <a:t> </a:t>
            </a:r>
            <a:r>
              <a:rPr lang="en-US" sz="1800" dirty="0" err="1" smtClean="0"/>
              <a:t>esse</a:t>
            </a:r>
            <a:r>
              <a:rPr lang="en-US" sz="1800" dirty="0" smtClean="0"/>
              <a:t> </a:t>
            </a:r>
            <a:r>
              <a:rPr lang="en-US" sz="1800" dirty="0" err="1" smtClean="0"/>
              <a:t>cillum</a:t>
            </a:r>
            <a:r>
              <a:rPr lang="en-US" sz="1800" dirty="0" smtClean="0"/>
              <a:t>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</a:t>
            </a:r>
            <a:r>
              <a:rPr lang="en-US" sz="1800" dirty="0" err="1" smtClean="0"/>
              <a:t>eu</a:t>
            </a:r>
            <a:r>
              <a:rPr lang="en-US" sz="1800" dirty="0" smtClean="0"/>
              <a:t> </a:t>
            </a:r>
            <a:r>
              <a:rPr lang="en-US" sz="1800" dirty="0" err="1" smtClean="0"/>
              <a:t>fugiat</a:t>
            </a:r>
            <a:r>
              <a:rPr lang="en-US" sz="1800" dirty="0" smtClean="0"/>
              <a:t> </a:t>
            </a:r>
            <a:r>
              <a:rPr lang="en-US" sz="1800" dirty="0" err="1" smtClean="0"/>
              <a:t>nulla</a:t>
            </a:r>
            <a:r>
              <a:rPr lang="en-US" sz="1800" dirty="0" smtClean="0"/>
              <a:t> </a:t>
            </a:r>
            <a:r>
              <a:rPr lang="en-US" sz="1800" dirty="0" err="1" smtClean="0"/>
              <a:t>pariatur</a:t>
            </a:r>
            <a:r>
              <a:rPr lang="en-US" sz="1800" dirty="0" smtClean="0"/>
              <a:t>. </a:t>
            </a:r>
            <a:r>
              <a:rPr lang="en-US" sz="1800" dirty="0" err="1" smtClean="0"/>
              <a:t>Excepteur</a:t>
            </a:r>
            <a:r>
              <a:rPr lang="en-US" sz="1800" dirty="0" smtClean="0"/>
              <a:t> </a:t>
            </a:r>
            <a:r>
              <a:rPr lang="en-US" sz="1800" dirty="0" err="1" smtClean="0"/>
              <a:t>sint</a:t>
            </a:r>
            <a:r>
              <a:rPr lang="en-US" sz="1800" dirty="0" smtClean="0"/>
              <a:t> </a:t>
            </a:r>
            <a:r>
              <a:rPr lang="en-US" sz="1800" dirty="0" err="1" smtClean="0"/>
              <a:t>occaecat</a:t>
            </a:r>
            <a:r>
              <a:rPr lang="en-US" sz="1800" dirty="0" smtClean="0"/>
              <a:t> </a:t>
            </a:r>
            <a:r>
              <a:rPr lang="en-US" sz="1800" dirty="0" err="1" smtClean="0"/>
              <a:t>cupidatat</a:t>
            </a:r>
            <a:r>
              <a:rPr lang="en-US" sz="1800" dirty="0" smtClean="0"/>
              <a:t> non </a:t>
            </a:r>
            <a:r>
              <a:rPr lang="en-US" sz="1800" dirty="0" err="1" smtClean="0"/>
              <a:t>proident</a:t>
            </a:r>
            <a:r>
              <a:rPr lang="en-US" sz="1800" dirty="0" smtClean="0"/>
              <a:t>, </a:t>
            </a:r>
            <a:r>
              <a:rPr lang="en-US" sz="1800" dirty="0" err="1" smtClean="0"/>
              <a:t>sunt</a:t>
            </a:r>
            <a:r>
              <a:rPr lang="en-US" sz="1800" dirty="0" smtClean="0"/>
              <a:t> in culpa qui </a:t>
            </a:r>
            <a:r>
              <a:rPr lang="en-US" sz="1800" dirty="0" err="1" smtClean="0"/>
              <a:t>officia</a:t>
            </a:r>
            <a:r>
              <a:rPr lang="en-US" sz="1800" dirty="0" smtClean="0"/>
              <a:t> </a:t>
            </a:r>
            <a:r>
              <a:rPr lang="en-US" sz="1800" dirty="0" err="1" smtClean="0"/>
              <a:t>deserunt</a:t>
            </a:r>
            <a:r>
              <a:rPr lang="en-US" sz="1800" dirty="0" smtClean="0"/>
              <a:t> </a:t>
            </a:r>
            <a:r>
              <a:rPr lang="en-US" sz="1800" dirty="0" err="1" smtClean="0"/>
              <a:t>mollit</a:t>
            </a:r>
            <a:r>
              <a:rPr lang="en-US" sz="1800" dirty="0" smtClean="0"/>
              <a:t>. Lorem ipsum dolor sit </a:t>
            </a:r>
            <a:r>
              <a:rPr lang="en-US" sz="1800" dirty="0" err="1" smtClean="0"/>
              <a:t>amet</a:t>
            </a:r>
            <a:r>
              <a:rPr lang="en-US" sz="1800" dirty="0" smtClean="0"/>
              <a:t>, </a:t>
            </a:r>
            <a:r>
              <a:rPr lang="en-US" sz="1800" dirty="0" err="1" smtClean="0"/>
              <a:t>consectetur</a:t>
            </a:r>
            <a:r>
              <a:rPr lang="en-US" sz="1800" dirty="0" smtClean="0"/>
              <a:t> </a:t>
            </a:r>
            <a:r>
              <a:rPr lang="en-US" sz="1800" dirty="0" err="1" smtClean="0"/>
              <a:t>adipiscing</a:t>
            </a:r>
            <a:r>
              <a:rPr lang="en-US" sz="1800" dirty="0" smtClean="0"/>
              <a:t> </a:t>
            </a:r>
            <a:r>
              <a:rPr lang="en-US" sz="1800" dirty="0" err="1" smtClean="0"/>
              <a:t>elit</a:t>
            </a:r>
            <a:r>
              <a:rPr lang="en-US" sz="1800" dirty="0" smtClean="0"/>
              <a:t>, </a:t>
            </a:r>
            <a:r>
              <a:rPr lang="en-US" sz="1800" dirty="0" err="1" smtClean="0"/>
              <a:t>sed</a:t>
            </a:r>
            <a:r>
              <a:rPr lang="en-US" sz="1800" dirty="0" smtClean="0"/>
              <a:t> do </a:t>
            </a:r>
            <a:r>
              <a:rPr lang="en-US" sz="1800" dirty="0" err="1" smtClean="0"/>
              <a:t>eiusmod</a:t>
            </a:r>
            <a:r>
              <a:rPr lang="en-US" sz="1800" dirty="0" smtClean="0"/>
              <a:t> </a:t>
            </a:r>
            <a:r>
              <a:rPr lang="en-US" sz="1800" dirty="0" err="1" smtClean="0"/>
              <a:t>tempor</a:t>
            </a:r>
            <a:r>
              <a:rPr lang="en-US" sz="1800" dirty="0" smtClean="0"/>
              <a:t> </a:t>
            </a:r>
            <a:r>
              <a:rPr lang="en-US" sz="1800" dirty="0" err="1" smtClean="0"/>
              <a:t>incididunt</a:t>
            </a:r>
            <a:r>
              <a:rPr lang="en-US" sz="1800" dirty="0" smtClean="0"/>
              <a:t>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labore</a:t>
            </a:r>
            <a:r>
              <a:rPr lang="en-US" sz="1800" dirty="0" smtClean="0"/>
              <a:t> et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 </a:t>
            </a:r>
            <a:r>
              <a:rPr lang="en-US" sz="1800" dirty="0" err="1" smtClean="0"/>
              <a:t>Duis</a:t>
            </a:r>
            <a:r>
              <a:rPr lang="en-US" sz="1800" dirty="0" smtClean="0"/>
              <a:t> </a:t>
            </a:r>
            <a:r>
              <a:rPr lang="en-US" sz="1800" dirty="0" err="1" smtClean="0"/>
              <a:t>aute</a:t>
            </a:r>
            <a:r>
              <a:rPr lang="en-US" sz="1800" dirty="0" smtClean="0"/>
              <a:t> </a:t>
            </a:r>
            <a:r>
              <a:rPr lang="en-US" sz="1800" dirty="0" err="1" smtClean="0"/>
              <a:t>irure</a:t>
            </a:r>
            <a:r>
              <a:rPr lang="en-US" sz="1800" dirty="0" smtClean="0"/>
              <a:t> dolor in </a:t>
            </a:r>
            <a:r>
              <a:rPr lang="en-US" sz="1800" dirty="0" err="1" smtClean="0"/>
              <a:t>reprehenderit</a:t>
            </a:r>
            <a:r>
              <a:rPr lang="en-US" sz="1800" dirty="0" smtClean="0"/>
              <a:t> in </a:t>
            </a:r>
            <a:r>
              <a:rPr lang="en-US" sz="1800" dirty="0" err="1" smtClean="0"/>
              <a:t>voluptate</a:t>
            </a:r>
            <a:r>
              <a:rPr lang="en-US" sz="1800" dirty="0" smtClean="0"/>
              <a:t> </a:t>
            </a:r>
            <a:r>
              <a:rPr lang="en-US" sz="1800" dirty="0" err="1" smtClean="0"/>
              <a:t>velit</a:t>
            </a:r>
            <a:r>
              <a:rPr lang="en-US" sz="1800" dirty="0" smtClean="0"/>
              <a:t> </a:t>
            </a:r>
            <a:r>
              <a:rPr lang="en-US" sz="1800" dirty="0" err="1" smtClean="0"/>
              <a:t>esse</a:t>
            </a:r>
            <a:r>
              <a:rPr lang="en-US" sz="1800" dirty="0" smtClean="0"/>
              <a:t> </a:t>
            </a:r>
            <a:r>
              <a:rPr lang="en-US" sz="1800" dirty="0" err="1" smtClean="0"/>
              <a:t>cillum</a:t>
            </a:r>
            <a:r>
              <a:rPr lang="en-US" sz="1800" dirty="0" smtClean="0"/>
              <a:t>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</a:t>
            </a:r>
            <a:r>
              <a:rPr lang="en-US" sz="1800" dirty="0" err="1" smtClean="0"/>
              <a:t>eu</a:t>
            </a:r>
            <a:r>
              <a:rPr lang="en-US" sz="1800" dirty="0" smtClean="0"/>
              <a:t> </a:t>
            </a:r>
            <a:r>
              <a:rPr lang="en-US" sz="1800" dirty="0" err="1" smtClean="0"/>
              <a:t>fugiat</a:t>
            </a:r>
            <a:r>
              <a:rPr lang="en-US" sz="1800" dirty="0" smtClean="0"/>
              <a:t> </a:t>
            </a:r>
            <a:r>
              <a:rPr lang="en-US" sz="1800" dirty="0" err="1" smtClean="0"/>
              <a:t>nulla</a:t>
            </a:r>
            <a:r>
              <a:rPr lang="en-US" sz="1800" dirty="0" smtClean="0"/>
              <a:t> </a:t>
            </a:r>
            <a:r>
              <a:rPr lang="en-US" sz="1800" dirty="0" err="1" smtClean="0"/>
              <a:t>pariatur</a:t>
            </a:r>
            <a:r>
              <a:rPr lang="en-US" sz="1800" dirty="0" smtClean="0"/>
              <a:t>. </a:t>
            </a:r>
            <a:r>
              <a:rPr lang="en-US" sz="1800" dirty="0" err="1" smtClean="0"/>
              <a:t>Excepteur</a:t>
            </a:r>
            <a:r>
              <a:rPr lang="en-US" sz="1800" dirty="0" smtClean="0"/>
              <a:t> </a:t>
            </a:r>
            <a:r>
              <a:rPr lang="en-US" sz="1800" dirty="0" err="1" smtClean="0"/>
              <a:t>sint</a:t>
            </a:r>
            <a:r>
              <a:rPr lang="en-US" sz="1800" dirty="0" smtClean="0"/>
              <a:t> </a:t>
            </a:r>
            <a:r>
              <a:rPr lang="en-US" sz="1800" dirty="0" err="1" smtClean="0"/>
              <a:t>occaecat</a:t>
            </a:r>
            <a:r>
              <a:rPr lang="en-US" sz="1800" dirty="0" smtClean="0"/>
              <a:t> </a:t>
            </a:r>
            <a:r>
              <a:rPr lang="en-US" sz="1800" dirty="0" err="1" smtClean="0"/>
              <a:t>cupidatat</a:t>
            </a:r>
            <a:r>
              <a:rPr lang="en-US" sz="1800" dirty="0" smtClean="0"/>
              <a:t> non </a:t>
            </a:r>
            <a:r>
              <a:rPr lang="en-US" sz="1800" dirty="0" err="1" smtClean="0"/>
              <a:t>proident</a:t>
            </a:r>
            <a:r>
              <a:rPr lang="en-US" sz="1800" dirty="0" smtClean="0"/>
              <a:t>, </a:t>
            </a:r>
            <a:r>
              <a:rPr lang="en-US" sz="1800" dirty="0" err="1" smtClean="0"/>
              <a:t>sunt</a:t>
            </a:r>
            <a:r>
              <a:rPr lang="en-US" sz="1800" dirty="0" smtClean="0"/>
              <a:t> in culpa qui </a:t>
            </a:r>
            <a:r>
              <a:rPr lang="en-US" sz="1800" dirty="0" err="1" smtClean="0"/>
              <a:t>officia</a:t>
            </a:r>
            <a:r>
              <a:rPr lang="en-US" sz="1800" dirty="0" smtClean="0"/>
              <a:t> </a:t>
            </a:r>
            <a:r>
              <a:rPr lang="en-US" sz="1800" dirty="0" err="1" smtClean="0"/>
              <a:t>deserunt</a:t>
            </a:r>
            <a:r>
              <a:rPr lang="en-US" sz="1800" dirty="0" smtClean="0"/>
              <a:t> </a:t>
            </a:r>
            <a:r>
              <a:rPr lang="en-US" sz="1800" dirty="0" err="1" smtClean="0"/>
              <a:t>mollit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Lorem ipsum dolor sit </a:t>
            </a:r>
            <a:r>
              <a:rPr lang="en-US" sz="1800" dirty="0" err="1" smtClean="0"/>
              <a:t>amet</a:t>
            </a:r>
            <a:r>
              <a:rPr lang="en-US" sz="1800" dirty="0" smtClean="0"/>
              <a:t>, </a:t>
            </a:r>
            <a:r>
              <a:rPr lang="en-US" sz="1800" dirty="0" err="1" smtClean="0"/>
              <a:t>consectetur</a:t>
            </a:r>
            <a:r>
              <a:rPr lang="en-US" sz="1800" dirty="0" smtClean="0"/>
              <a:t> </a:t>
            </a:r>
            <a:r>
              <a:rPr lang="en-US" sz="1800" dirty="0" err="1" smtClean="0"/>
              <a:t>adipiscing</a:t>
            </a:r>
            <a:r>
              <a:rPr lang="en-US" sz="1800" dirty="0" smtClean="0"/>
              <a:t> </a:t>
            </a:r>
            <a:r>
              <a:rPr lang="en-US" sz="1800" dirty="0" err="1" smtClean="0"/>
              <a:t>elit</a:t>
            </a:r>
            <a:r>
              <a:rPr lang="en-US" sz="1800" dirty="0" smtClean="0"/>
              <a:t>, </a:t>
            </a:r>
            <a:r>
              <a:rPr lang="en-US" sz="1800" dirty="0" err="1" smtClean="0"/>
              <a:t>sed</a:t>
            </a:r>
            <a:r>
              <a:rPr lang="en-US" sz="1800" dirty="0" smtClean="0"/>
              <a:t> do </a:t>
            </a:r>
            <a:r>
              <a:rPr lang="en-US" sz="1800" dirty="0" err="1" smtClean="0"/>
              <a:t>eiusmod</a:t>
            </a:r>
            <a:r>
              <a:rPr lang="en-US" sz="1800" dirty="0" smtClean="0"/>
              <a:t> </a:t>
            </a:r>
            <a:r>
              <a:rPr lang="en-US" sz="1800" dirty="0" err="1" smtClean="0"/>
              <a:t>tempor</a:t>
            </a:r>
            <a:r>
              <a:rPr lang="en-US" sz="1800" dirty="0" smtClean="0"/>
              <a:t> </a:t>
            </a:r>
            <a:r>
              <a:rPr lang="en-US" sz="1800" dirty="0" err="1" smtClean="0"/>
              <a:t>incididunt</a:t>
            </a:r>
            <a:r>
              <a:rPr lang="en-US" sz="1800" dirty="0" smtClean="0"/>
              <a:t>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labore</a:t>
            </a:r>
            <a:r>
              <a:rPr lang="en-US" sz="1800" dirty="0" smtClean="0"/>
              <a:t> et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 </a:t>
            </a:r>
            <a:r>
              <a:rPr lang="en-US" sz="1800" dirty="0" err="1" smtClean="0"/>
              <a:t>Duis</a:t>
            </a:r>
            <a:r>
              <a:rPr lang="en-US" sz="1800" dirty="0" smtClean="0"/>
              <a:t> </a:t>
            </a:r>
            <a:r>
              <a:rPr lang="en-US" sz="1800" dirty="0" err="1" smtClean="0"/>
              <a:t>aute</a:t>
            </a:r>
            <a:r>
              <a:rPr lang="en-US" sz="1800" dirty="0" smtClean="0"/>
              <a:t> </a:t>
            </a:r>
            <a:r>
              <a:rPr lang="en-US" sz="1800" dirty="0" err="1" smtClean="0"/>
              <a:t>irure</a:t>
            </a:r>
            <a:r>
              <a:rPr lang="en-US" sz="1800" dirty="0" smtClean="0"/>
              <a:t> dolor in </a:t>
            </a:r>
            <a:r>
              <a:rPr lang="en-US" sz="1800" dirty="0" err="1" smtClean="0"/>
              <a:t>reprehenderit</a:t>
            </a:r>
            <a:r>
              <a:rPr lang="en-US" sz="1800" dirty="0" smtClean="0"/>
              <a:t> in </a:t>
            </a:r>
            <a:r>
              <a:rPr lang="en-US" sz="1800" dirty="0" err="1" smtClean="0"/>
              <a:t>voluptate</a:t>
            </a:r>
            <a:r>
              <a:rPr lang="en-US" sz="1800" dirty="0" smtClean="0"/>
              <a:t> </a:t>
            </a:r>
            <a:r>
              <a:rPr lang="en-US" sz="1800" dirty="0" err="1" smtClean="0"/>
              <a:t>velit</a:t>
            </a:r>
            <a:r>
              <a:rPr lang="en-US" sz="1800" dirty="0" smtClean="0"/>
              <a:t> </a:t>
            </a:r>
            <a:r>
              <a:rPr lang="en-US" sz="1800" dirty="0" err="1" smtClean="0"/>
              <a:t>esse</a:t>
            </a:r>
            <a:r>
              <a:rPr lang="en-US" sz="1800" dirty="0" smtClean="0"/>
              <a:t> </a:t>
            </a:r>
            <a:r>
              <a:rPr lang="en-US" sz="1800" dirty="0" err="1" smtClean="0"/>
              <a:t>cillum</a:t>
            </a:r>
            <a:r>
              <a:rPr lang="en-US" sz="1800" dirty="0" smtClean="0"/>
              <a:t>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</a:t>
            </a:r>
            <a:r>
              <a:rPr lang="en-US" sz="1800" dirty="0" err="1" smtClean="0"/>
              <a:t>eu</a:t>
            </a:r>
            <a:r>
              <a:rPr lang="en-US" sz="1800" dirty="0" smtClean="0"/>
              <a:t> </a:t>
            </a:r>
            <a:r>
              <a:rPr lang="en-US" sz="1800" dirty="0" err="1" smtClean="0"/>
              <a:t>fugiat</a:t>
            </a:r>
            <a:r>
              <a:rPr lang="en-US" sz="1800" dirty="0" smtClean="0"/>
              <a:t> </a:t>
            </a:r>
            <a:r>
              <a:rPr lang="en-US" sz="1800" dirty="0" err="1" smtClean="0"/>
              <a:t>nulla</a:t>
            </a:r>
            <a:r>
              <a:rPr lang="en-US" sz="1800" dirty="0" smtClean="0"/>
              <a:t> </a:t>
            </a:r>
            <a:r>
              <a:rPr lang="en-US" sz="1800" dirty="0" err="1" smtClean="0"/>
              <a:t>pariatur</a:t>
            </a:r>
            <a:r>
              <a:rPr lang="en-US" sz="1800" dirty="0" smtClean="0"/>
              <a:t>. </a:t>
            </a:r>
            <a:r>
              <a:rPr lang="en-US" sz="1800" dirty="0" err="1" smtClean="0"/>
              <a:t>Excepteur</a:t>
            </a:r>
            <a:r>
              <a:rPr lang="en-US" sz="1800" dirty="0" smtClean="0"/>
              <a:t> </a:t>
            </a:r>
            <a:r>
              <a:rPr lang="en-US" sz="1800" dirty="0" err="1" smtClean="0"/>
              <a:t>sint</a:t>
            </a:r>
            <a:r>
              <a:rPr lang="en-US" sz="1800" dirty="0" smtClean="0"/>
              <a:t> </a:t>
            </a:r>
            <a:r>
              <a:rPr lang="en-US" sz="1800" dirty="0" err="1" smtClean="0"/>
              <a:t>occaecat</a:t>
            </a:r>
            <a:r>
              <a:rPr lang="en-US" sz="1800" dirty="0" smtClean="0"/>
              <a:t> </a:t>
            </a:r>
            <a:r>
              <a:rPr lang="en-US" sz="1800" dirty="0" err="1" smtClean="0"/>
              <a:t>cupidatat</a:t>
            </a:r>
            <a:r>
              <a:rPr lang="en-US" sz="1800" dirty="0" smtClean="0"/>
              <a:t> non </a:t>
            </a:r>
            <a:r>
              <a:rPr lang="en-US" sz="1800" dirty="0" err="1" smtClean="0"/>
              <a:t>proident</a:t>
            </a:r>
            <a:r>
              <a:rPr lang="en-US" sz="1800" dirty="0" smtClean="0"/>
              <a:t>, </a:t>
            </a:r>
            <a:r>
              <a:rPr lang="en-US" sz="1800" dirty="0" err="1" smtClean="0"/>
              <a:t>sunt</a:t>
            </a:r>
            <a:r>
              <a:rPr lang="en-US" sz="1800" dirty="0" smtClean="0"/>
              <a:t> in culpa qui </a:t>
            </a:r>
            <a:r>
              <a:rPr lang="en-US" sz="1800" dirty="0" err="1" smtClean="0"/>
              <a:t>officia</a:t>
            </a:r>
            <a:r>
              <a:rPr lang="en-US" sz="1800" dirty="0" smtClean="0"/>
              <a:t> </a:t>
            </a:r>
            <a:r>
              <a:rPr lang="en-US" sz="1800" dirty="0" err="1" smtClean="0"/>
              <a:t>deserunt</a:t>
            </a:r>
            <a:r>
              <a:rPr lang="en-US" sz="1800" dirty="0" smtClean="0"/>
              <a:t> </a:t>
            </a:r>
            <a:r>
              <a:rPr lang="en-US" sz="1800" dirty="0" err="1" smtClean="0"/>
              <a:t>mollit</a:t>
            </a:r>
            <a:r>
              <a:rPr lang="en-US" sz="1800" dirty="0" smtClean="0"/>
              <a:t>. Lorem ipsum dolor sit </a:t>
            </a:r>
            <a:r>
              <a:rPr lang="en-US" sz="1800" dirty="0" err="1" smtClean="0"/>
              <a:t>amet</a:t>
            </a:r>
            <a:r>
              <a:rPr lang="en-US" sz="1800" dirty="0" smtClean="0"/>
              <a:t>, </a:t>
            </a:r>
            <a:r>
              <a:rPr lang="en-US" sz="1800" dirty="0" err="1" smtClean="0"/>
              <a:t>consectetur</a:t>
            </a:r>
            <a:r>
              <a:rPr lang="en-US" sz="1800" dirty="0" smtClean="0"/>
              <a:t> </a:t>
            </a:r>
            <a:r>
              <a:rPr lang="en-US" sz="1800" dirty="0" err="1" smtClean="0"/>
              <a:t>adipiscing</a:t>
            </a:r>
            <a:r>
              <a:rPr lang="en-US" sz="1800" dirty="0" smtClean="0"/>
              <a:t> </a:t>
            </a:r>
            <a:r>
              <a:rPr lang="en-US" sz="1800" dirty="0" err="1" smtClean="0"/>
              <a:t>elit</a:t>
            </a:r>
            <a:r>
              <a:rPr lang="en-US" sz="1800" dirty="0" smtClean="0"/>
              <a:t>, </a:t>
            </a:r>
            <a:r>
              <a:rPr lang="en-US" sz="1800" dirty="0" err="1" smtClean="0"/>
              <a:t>sed</a:t>
            </a:r>
            <a:r>
              <a:rPr lang="en-US" sz="1800" dirty="0" smtClean="0"/>
              <a:t> do </a:t>
            </a:r>
            <a:r>
              <a:rPr lang="en-US" sz="1800" dirty="0" err="1" smtClean="0"/>
              <a:t>eiusmod</a:t>
            </a:r>
            <a:r>
              <a:rPr lang="en-US" sz="1800" dirty="0" smtClean="0"/>
              <a:t> </a:t>
            </a:r>
            <a:r>
              <a:rPr lang="en-US" sz="1800" dirty="0" err="1" smtClean="0"/>
              <a:t>tempor</a:t>
            </a:r>
            <a:r>
              <a:rPr lang="en-US" sz="1800" dirty="0" smtClean="0"/>
              <a:t> </a:t>
            </a:r>
            <a:r>
              <a:rPr lang="en-US" sz="1800" dirty="0" err="1" smtClean="0"/>
              <a:t>incididunt</a:t>
            </a:r>
            <a:r>
              <a:rPr lang="en-US" sz="1800" dirty="0" smtClean="0"/>
              <a:t>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labore</a:t>
            </a:r>
            <a:r>
              <a:rPr lang="en-US" sz="1800" dirty="0" smtClean="0"/>
              <a:t> et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</a:t>
            </a:r>
          </a:p>
          <a:p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 </a:t>
            </a:r>
            <a:r>
              <a:rPr lang="en-US" sz="1800" dirty="0" err="1" smtClean="0"/>
              <a:t>sunt</a:t>
            </a:r>
            <a:r>
              <a:rPr lang="en-US" sz="1800" dirty="0" smtClean="0"/>
              <a:t> in culpa qui </a:t>
            </a:r>
            <a:r>
              <a:rPr lang="en-US" sz="1800" dirty="0" err="1" smtClean="0"/>
              <a:t>officia</a:t>
            </a:r>
            <a:r>
              <a:rPr lang="en-US" sz="1800" dirty="0" smtClean="0"/>
              <a:t> </a:t>
            </a:r>
            <a:r>
              <a:rPr lang="en-US" sz="1800" dirty="0" err="1" smtClean="0"/>
              <a:t>deserunt</a:t>
            </a:r>
            <a:r>
              <a:rPr lang="en-US" sz="1800" dirty="0" smtClean="0"/>
              <a:t> </a:t>
            </a:r>
            <a:r>
              <a:rPr lang="en-US" sz="1800" dirty="0" err="1" smtClean="0"/>
              <a:t>mollit</a:t>
            </a:r>
            <a:r>
              <a:rPr lang="en-US" sz="1800" dirty="0" smtClean="0"/>
              <a:t>. Lorem ipsum dolor sit </a:t>
            </a:r>
            <a:r>
              <a:rPr lang="en-US" sz="1800" dirty="0" err="1" smtClean="0"/>
              <a:t>amet</a:t>
            </a:r>
            <a:r>
              <a:rPr lang="en-US" sz="1800" dirty="0" smtClean="0"/>
              <a:t>, </a:t>
            </a:r>
            <a:r>
              <a:rPr lang="en-US" sz="1800" dirty="0" err="1" smtClean="0"/>
              <a:t>consectetur</a:t>
            </a:r>
            <a:r>
              <a:rPr lang="en-US" sz="1800" dirty="0" smtClean="0"/>
              <a:t> </a:t>
            </a:r>
            <a:r>
              <a:rPr lang="en-US" sz="1800" dirty="0" err="1" smtClean="0"/>
              <a:t>adipiscing</a:t>
            </a:r>
            <a:r>
              <a:rPr lang="en-US" sz="1800" dirty="0" smtClean="0"/>
              <a:t> </a:t>
            </a:r>
            <a:r>
              <a:rPr lang="en-US" sz="1800" dirty="0" err="1" smtClean="0"/>
              <a:t>elit</a:t>
            </a:r>
            <a:r>
              <a:rPr lang="en-US" sz="1800" dirty="0" smtClean="0"/>
              <a:t>, </a:t>
            </a:r>
            <a:r>
              <a:rPr lang="en-US" sz="1800" dirty="0" err="1" smtClean="0"/>
              <a:t>sed</a:t>
            </a:r>
            <a:r>
              <a:rPr lang="en-US" sz="1800" dirty="0" smtClean="0"/>
              <a:t> do </a:t>
            </a:r>
            <a:r>
              <a:rPr lang="en-US" sz="1800" dirty="0" err="1" smtClean="0"/>
              <a:t>eiusmod</a:t>
            </a:r>
            <a:r>
              <a:rPr lang="en-US" sz="1800" dirty="0" smtClean="0"/>
              <a:t> </a:t>
            </a:r>
            <a:r>
              <a:rPr lang="en-US" sz="1800" dirty="0" err="1" smtClean="0"/>
              <a:t>tempor</a:t>
            </a:r>
            <a:r>
              <a:rPr lang="en-US" sz="1800" dirty="0" smtClean="0"/>
              <a:t> </a:t>
            </a:r>
            <a:r>
              <a:rPr lang="en-US" sz="1800" dirty="0" err="1" smtClean="0"/>
              <a:t>incididunt</a:t>
            </a:r>
            <a:r>
              <a:rPr lang="en-US" sz="1800" dirty="0" smtClean="0"/>
              <a:t>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labore</a:t>
            </a:r>
            <a:r>
              <a:rPr lang="en-US" sz="1800" dirty="0" smtClean="0"/>
              <a:t> et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.</a:t>
            </a:r>
          </a:p>
          <a:p>
            <a:r>
              <a:rPr lang="en-US" sz="1800" dirty="0" smtClean="0"/>
              <a:t>Lorem ipsum dolor sit </a:t>
            </a:r>
            <a:r>
              <a:rPr lang="en-US" sz="1800" dirty="0" err="1" smtClean="0"/>
              <a:t>amet</a:t>
            </a:r>
            <a:r>
              <a:rPr lang="en-US" sz="1800" dirty="0" smtClean="0"/>
              <a:t>, </a:t>
            </a:r>
            <a:r>
              <a:rPr lang="en-US" sz="1800" dirty="0" err="1" smtClean="0"/>
              <a:t>consectetur</a:t>
            </a:r>
            <a:r>
              <a:rPr lang="en-US" sz="1800" dirty="0" smtClean="0"/>
              <a:t> </a:t>
            </a:r>
            <a:r>
              <a:rPr lang="en-US" sz="1800" dirty="0" err="1" smtClean="0"/>
              <a:t>adipiscing</a:t>
            </a:r>
            <a:r>
              <a:rPr lang="en-US" sz="1800" dirty="0" smtClean="0"/>
              <a:t> </a:t>
            </a:r>
            <a:r>
              <a:rPr lang="en-US" sz="1800" dirty="0" err="1" smtClean="0"/>
              <a:t>elit</a:t>
            </a:r>
            <a:r>
              <a:rPr lang="en-US" sz="1800" dirty="0" smtClean="0"/>
              <a:t>, </a:t>
            </a:r>
            <a:r>
              <a:rPr lang="en-US" sz="1800" dirty="0" err="1" smtClean="0"/>
              <a:t>sed</a:t>
            </a:r>
            <a:r>
              <a:rPr lang="en-US" sz="1800" dirty="0" smtClean="0"/>
              <a:t> do </a:t>
            </a:r>
            <a:r>
              <a:rPr lang="en-US" sz="1800" dirty="0" err="1" smtClean="0"/>
              <a:t>eiusmod</a:t>
            </a:r>
            <a:r>
              <a:rPr lang="en-US" sz="1800" dirty="0" smtClean="0"/>
              <a:t> </a:t>
            </a:r>
            <a:r>
              <a:rPr lang="en-US" sz="1800" dirty="0" err="1" smtClean="0"/>
              <a:t>tempor</a:t>
            </a:r>
            <a:r>
              <a:rPr lang="en-US" sz="1800" dirty="0" smtClean="0"/>
              <a:t> </a:t>
            </a:r>
            <a:r>
              <a:rPr lang="en-US" sz="1800" dirty="0" err="1" smtClean="0"/>
              <a:t>incididunt</a:t>
            </a:r>
            <a:r>
              <a:rPr lang="en-US" sz="1800" dirty="0" smtClean="0"/>
              <a:t>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labore</a:t>
            </a:r>
            <a:r>
              <a:rPr lang="en-US" sz="1800" dirty="0" smtClean="0"/>
              <a:t> et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 </a:t>
            </a:r>
            <a:r>
              <a:rPr lang="en-US" sz="1800" dirty="0" err="1" smtClean="0"/>
              <a:t>Duis</a:t>
            </a:r>
            <a:r>
              <a:rPr lang="en-US" sz="1800" dirty="0" smtClean="0"/>
              <a:t> </a:t>
            </a:r>
            <a:r>
              <a:rPr lang="en-US" sz="1800" dirty="0" err="1" smtClean="0"/>
              <a:t>aute</a:t>
            </a:r>
            <a:r>
              <a:rPr lang="en-US" sz="1800" dirty="0" smtClean="0"/>
              <a:t> </a:t>
            </a:r>
            <a:r>
              <a:rPr lang="en-US" sz="1800" dirty="0" err="1" smtClean="0"/>
              <a:t>irure</a:t>
            </a:r>
            <a:r>
              <a:rPr lang="en-US" sz="1800" dirty="0" smtClean="0"/>
              <a:t> dolor in </a:t>
            </a:r>
            <a:r>
              <a:rPr lang="en-US" sz="1800" dirty="0" err="1" smtClean="0"/>
              <a:t>reprehenderit</a:t>
            </a:r>
            <a:r>
              <a:rPr lang="en-US" sz="1800" dirty="0" smtClean="0"/>
              <a:t> in </a:t>
            </a:r>
            <a:r>
              <a:rPr lang="en-US" sz="1800" dirty="0" err="1" smtClean="0"/>
              <a:t>voluptate</a:t>
            </a:r>
            <a:r>
              <a:rPr lang="en-US" sz="1800" dirty="0" smtClean="0"/>
              <a:t> </a:t>
            </a:r>
            <a:r>
              <a:rPr lang="en-US" sz="1800" dirty="0" err="1" smtClean="0"/>
              <a:t>velit</a:t>
            </a:r>
            <a:r>
              <a:rPr lang="en-US" sz="1800" dirty="0" smtClean="0"/>
              <a:t> </a:t>
            </a:r>
            <a:r>
              <a:rPr lang="en-US" sz="1800" dirty="0" err="1" smtClean="0"/>
              <a:t>esse</a:t>
            </a:r>
            <a:r>
              <a:rPr lang="en-US" sz="1800" dirty="0" smtClean="0"/>
              <a:t> </a:t>
            </a:r>
            <a:r>
              <a:rPr lang="en-US" sz="1800" dirty="0" err="1" smtClean="0"/>
              <a:t>cillum</a:t>
            </a:r>
            <a:r>
              <a:rPr lang="en-US" sz="1800" dirty="0" smtClean="0"/>
              <a:t>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</a:t>
            </a:r>
            <a:r>
              <a:rPr lang="en-US" sz="1800" dirty="0" err="1" smtClean="0"/>
              <a:t>eu</a:t>
            </a:r>
            <a:r>
              <a:rPr lang="en-US" sz="1800" dirty="0" smtClean="0"/>
              <a:t> </a:t>
            </a:r>
            <a:r>
              <a:rPr lang="en-US" sz="1800" dirty="0" err="1" smtClean="0"/>
              <a:t>fugiat</a:t>
            </a:r>
            <a:r>
              <a:rPr lang="en-US" sz="1800" dirty="0" smtClean="0"/>
              <a:t> </a:t>
            </a:r>
            <a:r>
              <a:rPr lang="en-US" sz="1800" dirty="0" err="1" smtClean="0"/>
              <a:t>nulla</a:t>
            </a:r>
            <a:r>
              <a:rPr lang="en-US" sz="1800" dirty="0" smtClean="0"/>
              <a:t> </a:t>
            </a:r>
            <a:r>
              <a:rPr lang="en-US" sz="1800" dirty="0" err="1" smtClean="0"/>
              <a:t>pariatur</a:t>
            </a:r>
            <a:r>
              <a:rPr lang="en-US" sz="1800" dirty="0" smtClean="0"/>
              <a:t>. </a:t>
            </a:r>
            <a:r>
              <a:rPr lang="en-US" sz="1800" dirty="0" err="1" smtClean="0"/>
              <a:t>Excepteur</a:t>
            </a:r>
            <a:r>
              <a:rPr lang="en-US" sz="1800" dirty="0" smtClean="0"/>
              <a:t> </a:t>
            </a:r>
            <a:r>
              <a:rPr lang="en-US" sz="1800" dirty="0" err="1" smtClean="0"/>
              <a:t>sint</a:t>
            </a:r>
            <a:r>
              <a:rPr lang="en-US" sz="1800" dirty="0" smtClean="0"/>
              <a:t> </a:t>
            </a:r>
            <a:r>
              <a:rPr lang="en-US" sz="1800" dirty="0" err="1" smtClean="0"/>
              <a:t>occaecat</a:t>
            </a:r>
            <a:r>
              <a:rPr lang="en-US" sz="1800" dirty="0" smtClean="0"/>
              <a:t> </a:t>
            </a:r>
            <a:r>
              <a:rPr lang="en-US" sz="1800" dirty="0" err="1" smtClean="0"/>
              <a:t>cupidatat</a:t>
            </a:r>
            <a:r>
              <a:rPr lang="en-US" sz="1800" dirty="0" smtClean="0"/>
              <a:t> non </a:t>
            </a:r>
            <a:r>
              <a:rPr lang="en-US" sz="1800" dirty="0" err="1" smtClean="0"/>
              <a:t>proident</a:t>
            </a:r>
            <a:r>
              <a:rPr lang="en-US" sz="1800" dirty="0" smtClean="0"/>
              <a:t>, </a:t>
            </a:r>
            <a:r>
              <a:rPr lang="en-US" sz="1800" dirty="0" err="1" smtClean="0"/>
              <a:t>sunt</a:t>
            </a:r>
            <a:r>
              <a:rPr lang="en-US" sz="1800" dirty="0" smtClean="0"/>
              <a:t> in culpa qui </a:t>
            </a:r>
            <a:r>
              <a:rPr lang="en-US" sz="1800" dirty="0" err="1" smtClean="0"/>
              <a:t>officia</a:t>
            </a:r>
            <a:r>
              <a:rPr lang="en-US" sz="1800" dirty="0" smtClean="0"/>
              <a:t> </a:t>
            </a:r>
            <a:r>
              <a:rPr lang="en-US" sz="1800" dirty="0" err="1" smtClean="0"/>
              <a:t>deserunt</a:t>
            </a:r>
            <a:r>
              <a:rPr lang="en-US" sz="1800" dirty="0" smtClean="0"/>
              <a:t> </a:t>
            </a:r>
            <a:r>
              <a:rPr lang="en-US" sz="1800" dirty="0" err="1" smtClean="0"/>
              <a:t>mollit</a:t>
            </a:r>
            <a:r>
              <a:rPr lang="en-US" sz="1800" dirty="0" smtClean="0"/>
              <a:t>. Lorem ipsum dolor sit </a:t>
            </a:r>
            <a:r>
              <a:rPr lang="en-US" sz="1800" dirty="0" err="1" smtClean="0"/>
              <a:t>amet</a:t>
            </a:r>
            <a:r>
              <a:rPr lang="en-US" sz="1800" dirty="0" smtClean="0"/>
              <a:t>, </a:t>
            </a:r>
            <a:r>
              <a:rPr lang="en-US" sz="1800" dirty="0" err="1" smtClean="0"/>
              <a:t>consectetur</a:t>
            </a:r>
            <a:r>
              <a:rPr lang="en-US" sz="1800" dirty="0" smtClean="0"/>
              <a:t> </a:t>
            </a:r>
            <a:r>
              <a:rPr lang="en-US" sz="1800" dirty="0" err="1" smtClean="0"/>
              <a:t>adipiscing</a:t>
            </a:r>
            <a:r>
              <a:rPr lang="en-US" sz="1800" dirty="0" smtClean="0"/>
              <a:t> </a:t>
            </a:r>
            <a:r>
              <a:rPr lang="en-US" sz="1800" dirty="0" err="1" smtClean="0"/>
              <a:t>elit</a:t>
            </a:r>
            <a:r>
              <a:rPr lang="en-US" sz="1800" dirty="0" smtClean="0"/>
              <a:t>, </a:t>
            </a:r>
            <a:r>
              <a:rPr lang="en-US" sz="1800" dirty="0" err="1" smtClean="0"/>
              <a:t>sed</a:t>
            </a:r>
            <a:r>
              <a:rPr lang="en-US" sz="1800" dirty="0" smtClean="0"/>
              <a:t> do </a:t>
            </a:r>
            <a:r>
              <a:rPr lang="en-US" sz="1800" dirty="0" err="1" smtClean="0"/>
              <a:t>eiusmod</a:t>
            </a:r>
            <a:r>
              <a:rPr lang="en-US" sz="1800" dirty="0" smtClean="0"/>
              <a:t> </a:t>
            </a:r>
            <a:r>
              <a:rPr lang="en-US" sz="1800" dirty="0" err="1" smtClean="0"/>
              <a:t>tempor</a:t>
            </a:r>
            <a:r>
              <a:rPr lang="en-US" sz="1800" dirty="0" smtClean="0"/>
              <a:t> </a:t>
            </a:r>
            <a:r>
              <a:rPr lang="en-US" sz="1800" dirty="0" err="1" smtClean="0"/>
              <a:t>incididunt</a:t>
            </a:r>
            <a:r>
              <a:rPr lang="en-US" sz="1800" dirty="0" smtClean="0"/>
              <a:t>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labore</a:t>
            </a:r>
            <a:r>
              <a:rPr lang="en-US" sz="1800" dirty="0" smtClean="0"/>
              <a:t> et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</a:t>
            </a:r>
          </a:p>
          <a:p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Lorem ipsum dolor sit </a:t>
            </a:r>
            <a:r>
              <a:rPr lang="en-US" sz="1800" dirty="0" err="1" smtClean="0"/>
              <a:t>amet</a:t>
            </a:r>
            <a:r>
              <a:rPr lang="en-US" sz="1800" dirty="0" smtClean="0"/>
              <a:t>, </a:t>
            </a:r>
            <a:r>
              <a:rPr lang="en-US" sz="1800" dirty="0" err="1" smtClean="0"/>
              <a:t>consectetur</a:t>
            </a:r>
            <a:r>
              <a:rPr lang="en-US" sz="1800" dirty="0" smtClean="0"/>
              <a:t> </a:t>
            </a:r>
            <a:r>
              <a:rPr lang="en-US" sz="1800" dirty="0" err="1" smtClean="0"/>
              <a:t>adipiscing</a:t>
            </a:r>
            <a:r>
              <a:rPr lang="en-US" sz="1800" dirty="0" smtClean="0"/>
              <a:t> </a:t>
            </a:r>
            <a:r>
              <a:rPr lang="en-US" sz="1800" dirty="0" err="1" smtClean="0"/>
              <a:t>elit</a:t>
            </a:r>
            <a:r>
              <a:rPr lang="en-US" sz="1800" dirty="0" smtClean="0"/>
              <a:t>, </a:t>
            </a:r>
            <a:r>
              <a:rPr lang="en-US" sz="1800" dirty="0" err="1" smtClean="0"/>
              <a:t>sed</a:t>
            </a:r>
            <a:r>
              <a:rPr lang="en-US" sz="1800" dirty="0" smtClean="0"/>
              <a:t> do </a:t>
            </a:r>
            <a:r>
              <a:rPr lang="en-US" sz="1800" dirty="0" err="1" smtClean="0"/>
              <a:t>eiusmod</a:t>
            </a:r>
            <a:r>
              <a:rPr lang="en-US" sz="1800" dirty="0" smtClean="0"/>
              <a:t> </a:t>
            </a:r>
            <a:r>
              <a:rPr lang="en-US" sz="1800" dirty="0" err="1" smtClean="0"/>
              <a:t>tempor</a:t>
            </a:r>
            <a:r>
              <a:rPr lang="en-US" sz="1800" dirty="0" smtClean="0"/>
              <a:t> </a:t>
            </a:r>
            <a:r>
              <a:rPr lang="en-US" sz="1800" dirty="0" err="1" smtClean="0"/>
              <a:t>incididunt</a:t>
            </a:r>
            <a:r>
              <a:rPr lang="en-US" sz="1800" dirty="0" smtClean="0"/>
              <a:t>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labore</a:t>
            </a:r>
            <a:r>
              <a:rPr lang="en-US" sz="1800" dirty="0" smtClean="0"/>
              <a:t> et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 </a:t>
            </a:r>
            <a:r>
              <a:rPr lang="en-US" sz="1800" dirty="0" err="1" smtClean="0"/>
              <a:t>Duis</a:t>
            </a:r>
            <a:r>
              <a:rPr lang="en-US" sz="1800" dirty="0" smtClean="0"/>
              <a:t> </a:t>
            </a:r>
            <a:r>
              <a:rPr lang="en-US" sz="1800" dirty="0" err="1" smtClean="0"/>
              <a:t>aute</a:t>
            </a:r>
            <a:r>
              <a:rPr lang="en-US" sz="1800" dirty="0" smtClean="0"/>
              <a:t> </a:t>
            </a:r>
            <a:r>
              <a:rPr lang="en-US" sz="1800" dirty="0" err="1" smtClean="0"/>
              <a:t>irure</a:t>
            </a:r>
            <a:r>
              <a:rPr lang="en-US" sz="1800" dirty="0" smtClean="0"/>
              <a:t> dolor in </a:t>
            </a:r>
            <a:r>
              <a:rPr lang="en-US" sz="1800" dirty="0" err="1" smtClean="0"/>
              <a:t>reprehenderit</a:t>
            </a:r>
            <a:r>
              <a:rPr lang="en-US" sz="1800" dirty="0" smtClean="0"/>
              <a:t> in </a:t>
            </a:r>
            <a:r>
              <a:rPr lang="en-US" sz="1800" dirty="0" err="1" smtClean="0"/>
              <a:t>voluptate</a:t>
            </a:r>
            <a:r>
              <a:rPr lang="en-US" sz="1800" dirty="0" smtClean="0"/>
              <a:t> </a:t>
            </a:r>
            <a:r>
              <a:rPr lang="en-US" sz="1800" dirty="0" err="1" smtClean="0"/>
              <a:t>velit</a:t>
            </a:r>
            <a:r>
              <a:rPr lang="en-US" sz="1800" dirty="0" smtClean="0"/>
              <a:t> </a:t>
            </a:r>
            <a:r>
              <a:rPr lang="en-US" sz="1800" dirty="0" err="1" smtClean="0"/>
              <a:t>esse</a:t>
            </a:r>
            <a:r>
              <a:rPr lang="en-US" sz="1800" dirty="0" smtClean="0"/>
              <a:t> </a:t>
            </a:r>
            <a:r>
              <a:rPr lang="en-US" sz="1800" dirty="0" err="1" smtClean="0"/>
              <a:t>cillum</a:t>
            </a:r>
            <a:r>
              <a:rPr lang="en-US" sz="1800" dirty="0" smtClean="0"/>
              <a:t>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</a:t>
            </a:r>
            <a:r>
              <a:rPr lang="en-US" sz="1800" dirty="0" err="1" smtClean="0"/>
              <a:t>eu</a:t>
            </a:r>
            <a:r>
              <a:rPr lang="en-US" sz="1800" dirty="0" smtClean="0"/>
              <a:t> </a:t>
            </a:r>
            <a:r>
              <a:rPr lang="en-US" sz="1800" dirty="0" err="1" smtClean="0"/>
              <a:t>fugiat</a:t>
            </a:r>
            <a:r>
              <a:rPr lang="en-US" sz="1800" dirty="0" smtClean="0"/>
              <a:t> </a:t>
            </a:r>
            <a:r>
              <a:rPr lang="en-US" sz="1800" dirty="0" err="1" smtClean="0"/>
              <a:t>nulla</a:t>
            </a:r>
            <a:r>
              <a:rPr lang="en-US" sz="1800" dirty="0" smtClean="0"/>
              <a:t> </a:t>
            </a:r>
            <a:r>
              <a:rPr lang="en-US" sz="1800" dirty="0" err="1" smtClean="0"/>
              <a:t>pariatur</a:t>
            </a:r>
            <a:r>
              <a:rPr lang="en-US" sz="1800" dirty="0" smtClean="0"/>
              <a:t>. </a:t>
            </a:r>
            <a:r>
              <a:rPr lang="en-US" sz="1800" dirty="0" err="1" smtClean="0"/>
              <a:t>Excepteur</a:t>
            </a:r>
            <a:r>
              <a:rPr lang="en-US" sz="1800" dirty="0" smtClean="0"/>
              <a:t> </a:t>
            </a:r>
            <a:r>
              <a:rPr lang="en-US" sz="1800" dirty="0" err="1" smtClean="0"/>
              <a:t>sint</a:t>
            </a:r>
            <a:r>
              <a:rPr lang="en-US" sz="1800" dirty="0" smtClean="0"/>
              <a:t> </a:t>
            </a:r>
            <a:r>
              <a:rPr lang="en-US" sz="1800" dirty="0" err="1" smtClean="0"/>
              <a:t>occaecat</a:t>
            </a:r>
            <a:r>
              <a:rPr lang="en-US" sz="1800" dirty="0" smtClean="0"/>
              <a:t> </a:t>
            </a:r>
            <a:r>
              <a:rPr lang="en-US" sz="1800" dirty="0" err="1" smtClean="0"/>
              <a:t>cupidatat</a:t>
            </a:r>
            <a:r>
              <a:rPr lang="en-US" sz="1800" dirty="0" smtClean="0"/>
              <a:t> non </a:t>
            </a:r>
            <a:r>
              <a:rPr lang="en-US" sz="1800" dirty="0" err="1" smtClean="0"/>
              <a:t>proident</a:t>
            </a:r>
            <a:r>
              <a:rPr lang="en-US" sz="1800" dirty="0" smtClean="0"/>
              <a:t>, </a:t>
            </a:r>
            <a:r>
              <a:rPr lang="en-US" sz="1800" dirty="0" err="1" smtClean="0"/>
              <a:t>sunt</a:t>
            </a:r>
            <a:r>
              <a:rPr lang="en-US" sz="1800" dirty="0" smtClean="0"/>
              <a:t> in culpa qui </a:t>
            </a:r>
            <a:r>
              <a:rPr lang="en-US" sz="1800" dirty="0" err="1" smtClean="0"/>
              <a:t>officia</a:t>
            </a:r>
            <a:r>
              <a:rPr lang="en-US" sz="1800" dirty="0" smtClean="0"/>
              <a:t> </a:t>
            </a:r>
            <a:r>
              <a:rPr lang="en-US" sz="1800" dirty="0" err="1" smtClean="0"/>
              <a:t>deserunt</a:t>
            </a:r>
            <a:r>
              <a:rPr lang="en-US" sz="1800" dirty="0" smtClean="0"/>
              <a:t> </a:t>
            </a:r>
            <a:r>
              <a:rPr lang="en-US" sz="1800" dirty="0" err="1" smtClean="0"/>
              <a:t>mollit</a:t>
            </a:r>
            <a:r>
              <a:rPr lang="en-US" sz="1800" dirty="0" smtClean="0"/>
              <a:t>. Lorem ipsum dolor sit </a:t>
            </a:r>
            <a:r>
              <a:rPr lang="en-US" sz="1800" dirty="0" err="1" smtClean="0"/>
              <a:t>amet</a:t>
            </a:r>
            <a:r>
              <a:rPr lang="en-US" sz="1800" dirty="0" smtClean="0"/>
              <a:t>, </a:t>
            </a:r>
            <a:r>
              <a:rPr lang="en-US" sz="1800" dirty="0" err="1" smtClean="0"/>
              <a:t>consectetur</a:t>
            </a:r>
            <a:r>
              <a:rPr lang="en-US" sz="1800" dirty="0" smtClean="0"/>
              <a:t> </a:t>
            </a:r>
            <a:r>
              <a:rPr lang="en-US" sz="1800" dirty="0" err="1" smtClean="0"/>
              <a:t>adipiscing</a:t>
            </a:r>
            <a:r>
              <a:rPr lang="en-US" sz="1800" dirty="0" smtClean="0"/>
              <a:t> </a:t>
            </a:r>
            <a:r>
              <a:rPr lang="en-US" sz="1800" dirty="0" err="1" smtClean="0"/>
              <a:t>elit</a:t>
            </a:r>
            <a:r>
              <a:rPr lang="en-US" sz="1800" dirty="0" smtClean="0"/>
              <a:t>, </a:t>
            </a:r>
            <a:r>
              <a:rPr lang="en-US" sz="1800" dirty="0" err="1" smtClean="0"/>
              <a:t>sed</a:t>
            </a:r>
            <a:r>
              <a:rPr lang="en-US" sz="1800" dirty="0" smtClean="0"/>
              <a:t> do </a:t>
            </a:r>
            <a:r>
              <a:rPr lang="en-US" sz="1800" dirty="0" err="1" smtClean="0"/>
              <a:t>eiusmod</a:t>
            </a:r>
            <a:r>
              <a:rPr lang="en-US" sz="1800" dirty="0" smtClean="0"/>
              <a:t> </a:t>
            </a:r>
            <a:r>
              <a:rPr lang="en-US" sz="1800" dirty="0" err="1" smtClean="0"/>
              <a:t>tempor</a:t>
            </a:r>
            <a:r>
              <a:rPr lang="en-US" sz="1800" dirty="0" smtClean="0"/>
              <a:t> </a:t>
            </a:r>
            <a:r>
              <a:rPr lang="en-US" sz="1800" dirty="0" err="1" smtClean="0"/>
              <a:t>incididunt</a:t>
            </a:r>
            <a:r>
              <a:rPr lang="en-US" sz="1800" dirty="0" smtClean="0"/>
              <a:t>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labore</a:t>
            </a:r>
            <a:r>
              <a:rPr lang="en-US" sz="1800" dirty="0" smtClean="0"/>
              <a:t> et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 </a:t>
            </a:r>
            <a:r>
              <a:rPr lang="en-US" sz="1800" dirty="0" err="1" smtClean="0"/>
              <a:t>Duis</a:t>
            </a:r>
            <a:r>
              <a:rPr lang="en-US" sz="1800" dirty="0" smtClean="0"/>
              <a:t> </a:t>
            </a:r>
            <a:r>
              <a:rPr lang="en-US" sz="1800" dirty="0" err="1" smtClean="0"/>
              <a:t>aute</a:t>
            </a:r>
            <a:r>
              <a:rPr lang="en-US" sz="1800" dirty="0" smtClean="0"/>
              <a:t> </a:t>
            </a:r>
            <a:r>
              <a:rPr lang="en-US" sz="1800" dirty="0" err="1" smtClean="0"/>
              <a:t>irure</a:t>
            </a:r>
            <a:r>
              <a:rPr lang="en-US" sz="1800" dirty="0" smtClean="0"/>
              <a:t> dolor in </a:t>
            </a:r>
            <a:r>
              <a:rPr lang="en-US" sz="1800" dirty="0" err="1" smtClean="0"/>
              <a:t>reprehenderit</a:t>
            </a:r>
            <a:r>
              <a:rPr lang="en-US" sz="1800" dirty="0" smtClean="0"/>
              <a:t> in </a:t>
            </a:r>
            <a:r>
              <a:rPr lang="en-US" sz="1800" dirty="0" err="1" smtClean="0"/>
              <a:t>voluptate</a:t>
            </a:r>
            <a:r>
              <a:rPr lang="en-US" sz="1800" dirty="0" smtClean="0"/>
              <a:t> </a:t>
            </a:r>
            <a:r>
              <a:rPr lang="en-US" sz="1800" dirty="0" err="1" smtClean="0"/>
              <a:t>velit</a:t>
            </a:r>
            <a:r>
              <a:rPr lang="en-US" sz="1800" dirty="0" smtClean="0"/>
              <a:t> </a:t>
            </a:r>
            <a:r>
              <a:rPr lang="en-US" sz="1800" dirty="0" err="1" smtClean="0"/>
              <a:t>esse</a:t>
            </a:r>
            <a:r>
              <a:rPr lang="en-US" sz="1800" dirty="0" smtClean="0"/>
              <a:t> </a:t>
            </a:r>
            <a:r>
              <a:rPr lang="en-US" sz="1800" dirty="0" err="1" smtClean="0"/>
              <a:t>cillum</a:t>
            </a:r>
            <a:r>
              <a:rPr lang="en-US" sz="1800" dirty="0" smtClean="0"/>
              <a:t>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</a:t>
            </a:r>
            <a:r>
              <a:rPr lang="en-US" sz="1800" dirty="0" err="1" smtClean="0"/>
              <a:t>eu</a:t>
            </a:r>
            <a:r>
              <a:rPr lang="en-US" sz="1800" dirty="0" smtClean="0"/>
              <a:t> </a:t>
            </a:r>
            <a:r>
              <a:rPr lang="en-US" sz="1800" dirty="0" err="1" smtClean="0"/>
              <a:t>fugiat</a:t>
            </a:r>
            <a:r>
              <a:rPr lang="en-US" sz="1800" dirty="0" smtClean="0"/>
              <a:t> </a:t>
            </a:r>
            <a:r>
              <a:rPr lang="en-US" sz="1800" dirty="0" err="1" smtClean="0"/>
              <a:t>nulla</a:t>
            </a:r>
            <a:r>
              <a:rPr lang="en-US" sz="1800" dirty="0" smtClean="0"/>
              <a:t> </a:t>
            </a:r>
            <a:r>
              <a:rPr lang="en-US" sz="1800" dirty="0" err="1" smtClean="0"/>
              <a:t>pariatur</a:t>
            </a:r>
            <a:r>
              <a:rPr lang="en-US" sz="1800" dirty="0" smtClean="0"/>
              <a:t>. </a:t>
            </a:r>
            <a:r>
              <a:rPr lang="en-US" sz="1800" dirty="0" err="1" smtClean="0"/>
              <a:t>Excepteur</a:t>
            </a:r>
            <a:r>
              <a:rPr lang="en-US" sz="1800" dirty="0" smtClean="0"/>
              <a:t> </a:t>
            </a:r>
            <a:r>
              <a:rPr lang="en-US" sz="1800" dirty="0" err="1" smtClean="0"/>
              <a:t>sint</a:t>
            </a:r>
            <a:r>
              <a:rPr lang="en-US" sz="1800" dirty="0" smtClean="0"/>
              <a:t> </a:t>
            </a:r>
            <a:r>
              <a:rPr lang="en-US" sz="1800" dirty="0" err="1" smtClean="0"/>
              <a:t>occaecat</a:t>
            </a:r>
            <a:r>
              <a:rPr lang="en-US" sz="1800" dirty="0" smtClean="0"/>
              <a:t> </a:t>
            </a:r>
            <a:r>
              <a:rPr lang="en-US" sz="1800" dirty="0" err="1" smtClean="0"/>
              <a:t>cupidatat</a:t>
            </a:r>
            <a:r>
              <a:rPr lang="en-US" sz="1800" dirty="0" smtClean="0"/>
              <a:t> non </a:t>
            </a:r>
            <a:r>
              <a:rPr lang="en-US" sz="1800" dirty="0" err="1" smtClean="0"/>
              <a:t>proident</a:t>
            </a:r>
            <a:r>
              <a:rPr lang="en-US" sz="1800" dirty="0" smtClean="0"/>
              <a:t>, </a:t>
            </a:r>
            <a:r>
              <a:rPr lang="en-US" sz="1800" dirty="0" err="1" smtClean="0"/>
              <a:t>sunt</a:t>
            </a:r>
            <a:r>
              <a:rPr lang="en-US" sz="1800" dirty="0" smtClean="0"/>
              <a:t> in culpa qui </a:t>
            </a:r>
            <a:r>
              <a:rPr lang="en-US" sz="1800" dirty="0" err="1" smtClean="0"/>
              <a:t>officia</a:t>
            </a:r>
            <a:r>
              <a:rPr lang="en-US" sz="1800" dirty="0" smtClean="0"/>
              <a:t> </a:t>
            </a:r>
            <a:r>
              <a:rPr lang="en-US" sz="1800" dirty="0" err="1" smtClean="0"/>
              <a:t>deserunt</a:t>
            </a:r>
            <a:r>
              <a:rPr lang="en-US" sz="1800" dirty="0" smtClean="0"/>
              <a:t> </a:t>
            </a:r>
            <a:r>
              <a:rPr lang="en-US" sz="1800" dirty="0" err="1" smtClean="0"/>
              <a:t>mollit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Lorem ipsum dolor sit </a:t>
            </a:r>
            <a:r>
              <a:rPr lang="en-US" sz="1800" dirty="0" err="1" smtClean="0"/>
              <a:t>amet</a:t>
            </a:r>
            <a:r>
              <a:rPr lang="en-US" sz="1800" dirty="0" smtClean="0"/>
              <a:t>, </a:t>
            </a:r>
            <a:r>
              <a:rPr lang="en-US" sz="1800" dirty="0" err="1" smtClean="0"/>
              <a:t>consectetur</a:t>
            </a:r>
            <a:r>
              <a:rPr lang="en-US" sz="1800" dirty="0" smtClean="0"/>
              <a:t> </a:t>
            </a:r>
            <a:r>
              <a:rPr lang="en-US" sz="1800" dirty="0" err="1" smtClean="0"/>
              <a:t>adipiscing</a:t>
            </a:r>
            <a:r>
              <a:rPr lang="en-US" sz="1800" dirty="0" smtClean="0"/>
              <a:t> </a:t>
            </a:r>
            <a:r>
              <a:rPr lang="en-US" sz="1800" dirty="0" err="1" smtClean="0"/>
              <a:t>elit</a:t>
            </a:r>
            <a:r>
              <a:rPr lang="en-US" sz="1800" dirty="0" smtClean="0"/>
              <a:t>, </a:t>
            </a:r>
            <a:r>
              <a:rPr lang="en-US" sz="1800" dirty="0" err="1" smtClean="0"/>
              <a:t>sed</a:t>
            </a:r>
            <a:r>
              <a:rPr lang="en-US" sz="1800" dirty="0" smtClean="0"/>
              <a:t> do </a:t>
            </a:r>
            <a:r>
              <a:rPr lang="en-US" sz="1800" dirty="0" err="1" smtClean="0"/>
              <a:t>eiusmod</a:t>
            </a:r>
            <a:r>
              <a:rPr lang="en-US" sz="1800" dirty="0" smtClean="0"/>
              <a:t> </a:t>
            </a:r>
            <a:r>
              <a:rPr lang="en-US" sz="1800" dirty="0" err="1" smtClean="0"/>
              <a:t>tempor</a:t>
            </a:r>
            <a:r>
              <a:rPr lang="en-US" sz="1800" dirty="0" smtClean="0"/>
              <a:t> </a:t>
            </a:r>
            <a:r>
              <a:rPr lang="en-US" sz="1800" dirty="0" err="1" smtClean="0"/>
              <a:t>incididunt</a:t>
            </a:r>
            <a:r>
              <a:rPr lang="en-US" sz="1800" dirty="0" smtClean="0"/>
              <a:t>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labore</a:t>
            </a:r>
            <a:r>
              <a:rPr lang="en-US" sz="1800" dirty="0" smtClean="0"/>
              <a:t> et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 </a:t>
            </a:r>
            <a:r>
              <a:rPr lang="en-US" sz="1800" dirty="0" err="1" smtClean="0"/>
              <a:t>Duis</a:t>
            </a:r>
            <a:r>
              <a:rPr lang="en-US" sz="1800" dirty="0" smtClean="0"/>
              <a:t> </a:t>
            </a:r>
            <a:r>
              <a:rPr lang="en-US" sz="1800" dirty="0" err="1" smtClean="0"/>
              <a:t>aute</a:t>
            </a:r>
            <a:r>
              <a:rPr lang="en-US" sz="1800" dirty="0" smtClean="0"/>
              <a:t> </a:t>
            </a:r>
            <a:r>
              <a:rPr lang="en-US" sz="1800" dirty="0" err="1" smtClean="0"/>
              <a:t>irure</a:t>
            </a:r>
            <a:r>
              <a:rPr lang="en-US" sz="1800" dirty="0" smtClean="0"/>
              <a:t> dolor in </a:t>
            </a:r>
            <a:r>
              <a:rPr lang="en-US" sz="1800" dirty="0" err="1" smtClean="0"/>
              <a:t>reprehenderit</a:t>
            </a:r>
            <a:r>
              <a:rPr lang="en-US" sz="1800" dirty="0" smtClean="0"/>
              <a:t> in </a:t>
            </a:r>
            <a:r>
              <a:rPr lang="en-US" sz="1800" dirty="0" err="1" smtClean="0"/>
              <a:t>voluptate</a:t>
            </a:r>
            <a:r>
              <a:rPr lang="en-US" sz="1800" dirty="0" smtClean="0"/>
              <a:t> </a:t>
            </a:r>
            <a:r>
              <a:rPr lang="en-US" sz="1800" dirty="0" err="1" smtClean="0"/>
              <a:t>velit</a:t>
            </a:r>
            <a:r>
              <a:rPr lang="en-US" sz="1800" dirty="0" smtClean="0"/>
              <a:t> </a:t>
            </a:r>
            <a:r>
              <a:rPr lang="en-US" sz="1800" dirty="0" err="1" smtClean="0"/>
              <a:t>esse</a:t>
            </a:r>
            <a:r>
              <a:rPr lang="en-US" sz="1800" dirty="0" smtClean="0"/>
              <a:t> </a:t>
            </a:r>
            <a:r>
              <a:rPr lang="en-US" sz="1800" dirty="0" err="1" smtClean="0"/>
              <a:t>cillum</a:t>
            </a:r>
            <a:r>
              <a:rPr lang="en-US" sz="1800" dirty="0" smtClean="0"/>
              <a:t>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</a:t>
            </a:r>
            <a:r>
              <a:rPr lang="en-US" sz="1800" dirty="0" err="1" smtClean="0"/>
              <a:t>eu</a:t>
            </a:r>
            <a:r>
              <a:rPr lang="en-US" sz="1800" dirty="0" smtClean="0"/>
              <a:t> </a:t>
            </a:r>
            <a:r>
              <a:rPr lang="en-US" sz="1800" dirty="0" err="1" smtClean="0"/>
              <a:t>fugiat</a:t>
            </a:r>
            <a:r>
              <a:rPr lang="en-US" sz="1800" dirty="0" smtClean="0"/>
              <a:t> </a:t>
            </a:r>
            <a:r>
              <a:rPr lang="en-US" sz="1800" dirty="0" err="1" smtClean="0"/>
              <a:t>nulla</a:t>
            </a:r>
            <a:r>
              <a:rPr lang="en-US" sz="1800" dirty="0" smtClean="0"/>
              <a:t> </a:t>
            </a:r>
            <a:r>
              <a:rPr lang="en-US" sz="1800" dirty="0" err="1" smtClean="0"/>
              <a:t>pariatur</a:t>
            </a:r>
            <a:r>
              <a:rPr lang="en-US" sz="1800" dirty="0" smtClean="0"/>
              <a:t>. </a:t>
            </a:r>
            <a:r>
              <a:rPr lang="en-US" sz="1800" dirty="0" err="1" smtClean="0"/>
              <a:t>Excepteur</a:t>
            </a:r>
            <a:r>
              <a:rPr lang="en-US" sz="1800" dirty="0" smtClean="0"/>
              <a:t> </a:t>
            </a:r>
            <a:r>
              <a:rPr lang="en-US" sz="1800" dirty="0" err="1" smtClean="0"/>
              <a:t>sint</a:t>
            </a:r>
            <a:r>
              <a:rPr lang="en-US" sz="1800" dirty="0" smtClean="0"/>
              <a:t> </a:t>
            </a:r>
            <a:r>
              <a:rPr lang="en-US" sz="1800" dirty="0" err="1" smtClean="0"/>
              <a:t>occaecat</a:t>
            </a:r>
            <a:r>
              <a:rPr lang="en-US" sz="1800" dirty="0" smtClean="0"/>
              <a:t> </a:t>
            </a:r>
            <a:r>
              <a:rPr lang="en-US" sz="1800" dirty="0" err="1" smtClean="0"/>
              <a:t>cupidatat</a:t>
            </a:r>
            <a:r>
              <a:rPr lang="en-US" sz="1800" dirty="0" smtClean="0"/>
              <a:t> non </a:t>
            </a:r>
            <a:r>
              <a:rPr lang="en-US" sz="1800" dirty="0" err="1" smtClean="0"/>
              <a:t>proident</a:t>
            </a:r>
            <a:r>
              <a:rPr lang="en-US" sz="1800" dirty="0" smtClean="0"/>
              <a:t>, </a:t>
            </a:r>
            <a:r>
              <a:rPr lang="en-US" sz="1800" dirty="0" err="1" smtClean="0"/>
              <a:t>sunt</a:t>
            </a:r>
            <a:r>
              <a:rPr lang="en-US" sz="1800" dirty="0" smtClean="0"/>
              <a:t> in culpa qui </a:t>
            </a:r>
            <a:r>
              <a:rPr lang="en-US" sz="1800" dirty="0" err="1" smtClean="0"/>
              <a:t>officia</a:t>
            </a:r>
            <a:r>
              <a:rPr lang="en-US" sz="1800" dirty="0" smtClean="0"/>
              <a:t> </a:t>
            </a:r>
            <a:r>
              <a:rPr lang="en-US" sz="1800" dirty="0" err="1" smtClean="0"/>
              <a:t>deserunt</a:t>
            </a:r>
            <a:r>
              <a:rPr lang="en-US" sz="1800" dirty="0" smtClean="0"/>
              <a:t> </a:t>
            </a:r>
            <a:r>
              <a:rPr lang="en-US" sz="1800" dirty="0" err="1" smtClean="0"/>
              <a:t>mollit</a:t>
            </a:r>
            <a:r>
              <a:rPr lang="en-US" sz="1800" dirty="0" smtClean="0"/>
              <a:t>. Lorem ipsum dolor sit </a:t>
            </a:r>
            <a:r>
              <a:rPr lang="en-US" sz="1800" dirty="0" err="1" smtClean="0"/>
              <a:t>amet</a:t>
            </a:r>
            <a:r>
              <a:rPr lang="en-US" sz="1800" dirty="0" smtClean="0"/>
              <a:t>, </a:t>
            </a:r>
            <a:r>
              <a:rPr lang="en-US" sz="1800" dirty="0" err="1" smtClean="0"/>
              <a:t>consectetur</a:t>
            </a:r>
            <a:r>
              <a:rPr lang="en-US" sz="1800" dirty="0" smtClean="0"/>
              <a:t> </a:t>
            </a:r>
            <a:r>
              <a:rPr lang="en-US" sz="1800" dirty="0" err="1" smtClean="0"/>
              <a:t>adipiscing</a:t>
            </a:r>
            <a:r>
              <a:rPr lang="en-US" sz="1800" dirty="0" smtClean="0"/>
              <a:t> </a:t>
            </a:r>
            <a:r>
              <a:rPr lang="en-US" sz="1800" dirty="0" err="1" smtClean="0"/>
              <a:t>elit</a:t>
            </a:r>
            <a:r>
              <a:rPr lang="en-US" sz="1800" dirty="0" smtClean="0"/>
              <a:t>, </a:t>
            </a:r>
            <a:r>
              <a:rPr lang="en-US" sz="1800" dirty="0" err="1" smtClean="0"/>
              <a:t>sed</a:t>
            </a:r>
            <a:r>
              <a:rPr lang="en-US" sz="1800" dirty="0" smtClean="0"/>
              <a:t> do </a:t>
            </a:r>
            <a:r>
              <a:rPr lang="en-US" sz="1800" dirty="0" err="1" smtClean="0"/>
              <a:t>eiusmod</a:t>
            </a:r>
            <a:r>
              <a:rPr lang="en-US" sz="1800" dirty="0" smtClean="0"/>
              <a:t> </a:t>
            </a:r>
            <a:r>
              <a:rPr lang="en-US" sz="1800" dirty="0" err="1" smtClean="0"/>
              <a:t>tempor</a:t>
            </a:r>
            <a:r>
              <a:rPr lang="en-US" sz="1800" dirty="0" smtClean="0"/>
              <a:t> </a:t>
            </a:r>
            <a:r>
              <a:rPr lang="en-US" sz="1800" dirty="0" err="1" smtClean="0"/>
              <a:t>incididunt</a:t>
            </a:r>
            <a:r>
              <a:rPr lang="en-US" sz="1800" dirty="0" smtClean="0"/>
              <a:t>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labore</a:t>
            </a:r>
            <a:r>
              <a:rPr lang="en-US" sz="1800" dirty="0" smtClean="0"/>
              <a:t> et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</a:t>
            </a:r>
          </a:p>
          <a:p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exercitation </a:t>
            </a:r>
            <a:r>
              <a:rPr lang="en-US" sz="1800" dirty="0" err="1" smtClean="0"/>
              <a:t>ullamco</a:t>
            </a:r>
            <a:r>
              <a:rPr lang="en-US" sz="1800" dirty="0" smtClean="0"/>
              <a:t> </a:t>
            </a:r>
            <a:r>
              <a:rPr lang="en-US" sz="1800" dirty="0" err="1" smtClean="0"/>
              <a:t>laboris</a:t>
            </a:r>
            <a:r>
              <a:rPr lang="en-US" sz="1800" dirty="0" smtClean="0"/>
              <a:t> nisi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aliquip</a:t>
            </a:r>
            <a:r>
              <a:rPr lang="en-US" sz="1800" dirty="0" smtClean="0"/>
              <a:t> ex </a:t>
            </a:r>
            <a:r>
              <a:rPr lang="en-US" sz="1800" dirty="0" err="1" smtClean="0"/>
              <a:t>ea</a:t>
            </a:r>
            <a:r>
              <a:rPr lang="en-US" sz="1800" dirty="0" smtClean="0"/>
              <a:t> </a:t>
            </a:r>
            <a:r>
              <a:rPr lang="en-US" sz="1800" dirty="0" err="1" smtClean="0"/>
              <a:t>commodo</a:t>
            </a:r>
            <a:r>
              <a:rPr lang="en-US" sz="1800" dirty="0" smtClean="0"/>
              <a:t> </a:t>
            </a:r>
            <a:r>
              <a:rPr lang="en-US" sz="1800" dirty="0" err="1" smtClean="0"/>
              <a:t>consequat</a:t>
            </a:r>
            <a:r>
              <a:rPr lang="en-US" sz="1800" dirty="0" smtClean="0"/>
              <a:t>. </a:t>
            </a:r>
            <a:r>
              <a:rPr lang="en-US" sz="1800" dirty="0" err="1" smtClean="0"/>
              <a:t>sunt</a:t>
            </a:r>
            <a:r>
              <a:rPr lang="en-US" sz="1800" dirty="0" smtClean="0"/>
              <a:t> in culpa qui </a:t>
            </a:r>
            <a:r>
              <a:rPr lang="en-US" sz="1800" dirty="0" err="1" smtClean="0"/>
              <a:t>officia</a:t>
            </a:r>
            <a:r>
              <a:rPr lang="en-US" sz="1800" dirty="0" smtClean="0"/>
              <a:t> </a:t>
            </a:r>
            <a:r>
              <a:rPr lang="en-US" sz="1800" dirty="0" err="1" smtClean="0"/>
              <a:t>deserunt</a:t>
            </a:r>
            <a:r>
              <a:rPr lang="en-US" sz="1800" dirty="0" smtClean="0"/>
              <a:t> </a:t>
            </a:r>
            <a:r>
              <a:rPr lang="en-US" sz="1800" dirty="0" err="1" smtClean="0"/>
              <a:t>mollit</a:t>
            </a:r>
            <a:r>
              <a:rPr lang="en-US" sz="1800" dirty="0" smtClean="0"/>
              <a:t>. Lorem ipsum dolor sit </a:t>
            </a:r>
            <a:r>
              <a:rPr lang="en-US" sz="1800" dirty="0" err="1" smtClean="0"/>
              <a:t>amet</a:t>
            </a:r>
            <a:r>
              <a:rPr lang="en-US" sz="1800" dirty="0" smtClean="0"/>
              <a:t>, </a:t>
            </a:r>
            <a:r>
              <a:rPr lang="en-US" sz="1800" dirty="0" err="1" smtClean="0"/>
              <a:t>consectetur</a:t>
            </a:r>
            <a:r>
              <a:rPr lang="en-US" sz="1800" dirty="0" smtClean="0"/>
              <a:t> </a:t>
            </a:r>
            <a:r>
              <a:rPr lang="en-US" sz="1800" dirty="0" err="1" smtClean="0"/>
              <a:t>adipiscing</a:t>
            </a:r>
            <a:r>
              <a:rPr lang="en-US" sz="1800" dirty="0" smtClean="0"/>
              <a:t> </a:t>
            </a:r>
            <a:r>
              <a:rPr lang="en-US" sz="1800" dirty="0" err="1" smtClean="0"/>
              <a:t>elit</a:t>
            </a:r>
            <a:r>
              <a:rPr lang="en-US" sz="1800" dirty="0" smtClean="0"/>
              <a:t>, </a:t>
            </a:r>
            <a:r>
              <a:rPr lang="en-US" sz="1800" dirty="0" err="1" smtClean="0"/>
              <a:t>sed</a:t>
            </a:r>
            <a:r>
              <a:rPr lang="en-US" sz="1800" dirty="0" smtClean="0"/>
              <a:t> do </a:t>
            </a:r>
            <a:r>
              <a:rPr lang="en-US" sz="1800" dirty="0" err="1" smtClean="0"/>
              <a:t>eiusmod</a:t>
            </a:r>
            <a:r>
              <a:rPr lang="en-US" sz="1800" dirty="0" smtClean="0"/>
              <a:t> </a:t>
            </a:r>
            <a:r>
              <a:rPr lang="en-US" sz="1800" dirty="0" err="1" smtClean="0"/>
              <a:t>tempor</a:t>
            </a:r>
            <a:r>
              <a:rPr lang="en-US" sz="1800" dirty="0" smtClean="0"/>
              <a:t> </a:t>
            </a:r>
            <a:r>
              <a:rPr lang="en-US" sz="1800" dirty="0" err="1" smtClean="0"/>
              <a:t>incididunt</a:t>
            </a:r>
            <a:r>
              <a:rPr lang="en-US" sz="1800" dirty="0" smtClean="0"/>
              <a:t>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labore</a:t>
            </a:r>
            <a:r>
              <a:rPr lang="en-US" sz="1800" dirty="0" smtClean="0"/>
              <a:t> et </a:t>
            </a:r>
            <a:r>
              <a:rPr lang="en-US" sz="1800" dirty="0" err="1" smtClean="0"/>
              <a:t>dolore</a:t>
            </a:r>
            <a:r>
              <a:rPr lang="en-US" sz="1800" dirty="0" smtClean="0"/>
              <a:t> magna </a:t>
            </a:r>
            <a:r>
              <a:rPr lang="en-US" sz="1800" dirty="0" err="1" smtClean="0"/>
              <a:t>aliqua</a:t>
            </a:r>
            <a:r>
              <a:rPr lang="en-US" sz="1800" dirty="0" smtClean="0"/>
              <a:t>. </a:t>
            </a:r>
            <a:r>
              <a:rPr lang="en-US" sz="1800" dirty="0" err="1" smtClean="0"/>
              <a:t>Ut</a:t>
            </a:r>
            <a:r>
              <a:rPr lang="en-US" sz="1800" dirty="0" smtClean="0"/>
              <a:t> </a:t>
            </a:r>
            <a:r>
              <a:rPr lang="en-US" sz="1800" dirty="0" err="1" smtClean="0"/>
              <a:t>enim</a:t>
            </a:r>
            <a:r>
              <a:rPr lang="en-US" sz="1800" dirty="0" smtClean="0"/>
              <a:t> ad minim </a:t>
            </a:r>
            <a:r>
              <a:rPr lang="en-US" sz="1800" dirty="0" err="1" smtClean="0"/>
              <a:t>veniam</a:t>
            </a:r>
            <a:r>
              <a:rPr lang="en-US" sz="1800" dirty="0" smtClean="0"/>
              <a:t>, </a:t>
            </a:r>
            <a:r>
              <a:rPr lang="en-US" sz="1800" dirty="0" err="1" smtClean="0"/>
              <a:t>quis</a:t>
            </a:r>
            <a:r>
              <a:rPr lang="en-US" sz="1800" dirty="0" smtClean="0"/>
              <a:t> </a:t>
            </a:r>
            <a:r>
              <a:rPr lang="en-US" sz="1800" dirty="0" err="1" smtClean="0"/>
              <a:t>nostrud</a:t>
            </a:r>
            <a:r>
              <a:rPr lang="en-US" sz="1800" dirty="0" smtClean="0"/>
              <a:t> .</a:t>
            </a:r>
            <a:br>
              <a:rPr lang="en-US" sz="1800" dirty="0" smtClean="0"/>
            </a:br>
            <a:r>
              <a:rPr lang="en-US" sz="2263" dirty="0" smtClean="0"/>
              <a:t/>
            </a:r>
            <a:br>
              <a:rPr lang="en-US" sz="2263" dirty="0" smtClean="0"/>
            </a:br>
            <a:r>
              <a:rPr lang="en-US" sz="2263" dirty="0" smtClean="0"/>
              <a:t/>
            </a:r>
            <a:br>
              <a:rPr lang="en-US" sz="2263" dirty="0" smtClean="0"/>
            </a:br>
            <a:endParaRPr lang="en-US" sz="2263" dirty="0"/>
          </a:p>
        </p:txBody>
      </p:sp>
      <p:sp>
        <p:nvSpPr>
          <p:cNvPr id="24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854845" y="2327542"/>
            <a:ext cx="14058863" cy="126654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7483">
                <a:solidFill>
                  <a:srgbClr val="002F46"/>
                </a:solidFill>
              </a:defRPr>
            </a:lvl1pPr>
          </a:lstStyle>
          <a:p>
            <a:pPr lvl="0"/>
            <a:r>
              <a:rPr lang="en-US" dirty="0" smtClean="0"/>
              <a:t>Heading goes here</a:t>
            </a:r>
            <a:endParaRPr lang="en-US" dirty="0"/>
          </a:p>
        </p:txBody>
      </p:sp>
      <p:sp>
        <p:nvSpPr>
          <p:cNvPr id="25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876665" y="3811041"/>
            <a:ext cx="14037043" cy="126654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5758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Sub heading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369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395"/>
            <a:ext cx="21383620" cy="4153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065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xStyles>
    <p:titleStyle>
      <a:lvl1pPr algn="l" defTabSz="2138324" rtl="0" eaLnBrk="1" latinLnBrk="0" hangingPunct="1">
        <a:lnSpc>
          <a:spcPct val="90000"/>
        </a:lnSpc>
        <a:spcBef>
          <a:spcPct val="0"/>
        </a:spcBef>
        <a:buNone/>
        <a:defRPr sz="102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581" indent="-534581" algn="l" defTabSz="2138324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sz="6548" kern="1200">
          <a:solidFill>
            <a:schemeClr val="tx1"/>
          </a:solidFill>
          <a:latin typeface="+mn-lt"/>
          <a:ea typeface="+mn-ea"/>
          <a:cs typeface="+mn-cs"/>
        </a:defRPr>
      </a:lvl1pPr>
      <a:lvl2pPr marL="1603743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672906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677" kern="1200">
          <a:solidFill>
            <a:schemeClr val="tx1"/>
          </a:solidFill>
          <a:latin typeface="+mn-lt"/>
          <a:ea typeface="+mn-ea"/>
          <a:cs typeface="+mn-cs"/>
        </a:defRPr>
      </a:lvl3pPr>
      <a:lvl4pPr marL="3742068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811230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880392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949554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8018717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9087879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icture Placeholder 45"/>
          <p:cNvSpPr>
            <a:spLocks noGrp="1"/>
          </p:cNvSpPr>
          <p:nvPr>
            <p:ph type="pic" sz="quarter" idx="11"/>
          </p:nvPr>
        </p:nvSpPr>
        <p:spPr>
          <a:xfrm>
            <a:off x="13814058" y="20267775"/>
            <a:ext cx="6880380" cy="674399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sp>
      <p:sp>
        <p:nvSpPr>
          <p:cNvPr id="47" name="Picture Placeholder 46"/>
          <p:cNvSpPr>
            <a:spLocks noGrp="1"/>
          </p:cNvSpPr>
          <p:nvPr>
            <p:ph type="pic" sz="quarter" idx="12"/>
          </p:nvPr>
        </p:nvSpPr>
        <p:spPr>
          <a:xfrm>
            <a:off x="13814058" y="13149544"/>
            <a:ext cx="6880380" cy="674399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sp>
      <p:sp>
        <p:nvSpPr>
          <p:cNvPr id="48" name="Picture Placeholder 47"/>
          <p:cNvSpPr>
            <a:spLocks noGrp="1"/>
          </p:cNvSpPr>
          <p:nvPr>
            <p:ph type="pic" sz="quarter" idx="13"/>
          </p:nvPr>
        </p:nvSpPr>
        <p:spPr>
          <a:xfrm>
            <a:off x="13814058" y="7957174"/>
            <a:ext cx="6880380" cy="477001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sp>
      <p:sp>
        <p:nvSpPr>
          <p:cNvPr id="21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54843" y="4339570"/>
            <a:ext cx="19839597" cy="31966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400"/>
            </a:lvl1pPr>
          </a:lstStyle>
          <a:p>
            <a:r>
              <a:rPr lang="en-US" sz="1800" dirty="0"/>
              <a:t/>
            </a:r>
            <a:br>
              <a:rPr lang="en-US" sz="1800" dirty="0"/>
            </a:br>
            <a:r>
              <a:rPr lang="en-US" sz="4000" i="1" dirty="0" smtClean="0"/>
              <a:t>Abstract</a:t>
            </a:r>
          </a:p>
          <a:p>
            <a:endParaRPr lang="en-US" sz="2800" i="1" dirty="0"/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18"/>
          </p:nvPr>
        </p:nvSpPr>
        <p:spPr>
          <a:xfrm>
            <a:off x="876665" y="1723393"/>
            <a:ext cx="14058863" cy="1266547"/>
          </a:xfrm>
        </p:spPr>
        <p:txBody>
          <a:bodyPr>
            <a:normAutofit/>
          </a:bodyPr>
          <a:lstStyle/>
          <a:p>
            <a:r>
              <a:rPr lang="en-US" dirty="0" smtClean="0"/>
              <a:t>Title</a:t>
            </a:r>
            <a:endParaRPr lang="en-US" dirty="0"/>
          </a:p>
          <a:p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9"/>
          </p:nvPr>
        </p:nvSpPr>
        <p:spPr>
          <a:xfrm>
            <a:off x="898485" y="3127823"/>
            <a:ext cx="14037043" cy="1266547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8" name="Text Placeholder 40"/>
          <p:cNvSpPr txBox="1">
            <a:spLocks/>
          </p:cNvSpPr>
          <p:nvPr/>
        </p:nvSpPr>
        <p:spPr>
          <a:xfrm>
            <a:off x="13814058" y="27316306"/>
            <a:ext cx="6880377" cy="12665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/>
          <a:lstStyle>
            <a:lvl1pPr marL="0" indent="0" algn="l" defTabSz="2138324" rtl="0" eaLnBrk="1" latinLnBrk="0" hangingPunct="1">
              <a:lnSpc>
                <a:spcPct val="90000"/>
              </a:lnSpc>
              <a:spcBef>
                <a:spcPts val="2339"/>
              </a:spcBef>
              <a:buFontTx/>
              <a:buNone/>
              <a:defRPr sz="57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03743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56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72906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6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742068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11230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880392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949554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018717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87879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Authors: [Your Names] </a:t>
            </a:r>
            <a:endParaRPr lang="en-US" sz="3200" dirty="0"/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854841" y="7971748"/>
            <a:ext cx="12632559" cy="19009313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0" marR="0" indent="0" algn="l" defTabSz="2138365" rtl="0" eaLnBrk="1" fontAlgn="auto" latinLnBrk="0" hangingPunct="1">
              <a:lnSpc>
                <a:spcPct val="90000"/>
              </a:lnSpc>
              <a:spcBef>
                <a:spcPts val="2339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kern="1200">
                <a:solidFill>
                  <a:schemeClr val="dk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1603743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5612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2672906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67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3742068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4811230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5880392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6949554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8018717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9087879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2800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84" y="27011772"/>
            <a:ext cx="2331939" cy="291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31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dow layout 1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675</TotalTime>
  <Words>8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window layout 1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McNicholl, Catherine</cp:lastModifiedBy>
  <cp:revision>74</cp:revision>
  <dcterms:created xsi:type="dcterms:W3CDTF">2017-07-31T15:54:15Z</dcterms:created>
  <dcterms:modified xsi:type="dcterms:W3CDTF">2019-07-24T13:57:13Z</dcterms:modified>
</cp:coreProperties>
</file>