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257" y="-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403E87E-0638-44B6-BC32-63A9FD1C3ACC}" type="doc">
      <dgm:prSet loTypeId="urn:microsoft.com/office/officeart/2008/layout/HalfCircleOrganizationChart" loCatId="hierarchy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198BD497-A5A9-4B88-A7D0-CA36924C3912}">
      <dgm:prSet phldrT="[Text]"/>
      <dgm:spPr/>
      <dgm:t>
        <a:bodyPr/>
        <a:lstStyle/>
        <a:p>
          <a:r>
            <a:rPr lang="en-GB" dirty="0" err="1" smtClean="0"/>
            <a:t>Meurig’s</a:t>
          </a:r>
          <a:r>
            <a:rPr lang="en-GB" dirty="0" smtClean="0"/>
            <a:t> Original Construal</a:t>
          </a:r>
          <a:endParaRPr lang="en-GB" dirty="0"/>
        </a:p>
      </dgm:t>
    </dgm:pt>
    <dgm:pt modelId="{B2173A32-D84B-4ADC-AAAA-6BE4D7A1E2AA}" type="parTrans" cxnId="{7BC0B3DC-8631-47E4-8FAC-0F4E5083AEDD}">
      <dgm:prSet/>
      <dgm:spPr/>
      <dgm:t>
        <a:bodyPr/>
        <a:lstStyle/>
        <a:p>
          <a:endParaRPr lang="en-GB"/>
        </a:p>
      </dgm:t>
    </dgm:pt>
    <dgm:pt modelId="{08C2E546-8CBF-440A-9C6B-790B48C0C536}" type="sibTrans" cxnId="{7BC0B3DC-8631-47E4-8FAC-0F4E5083AEDD}">
      <dgm:prSet/>
      <dgm:spPr/>
      <dgm:t>
        <a:bodyPr/>
        <a:lstStyle/>
        <a:p>
          <a:endParaRPr lang="en-GB"/>
        </a:p>
      </dgm:t>
    </dgm:pt>
    <dgm:pt modelId="{DE8DDFA3-0810-42AE-9501-07DF468DE229}">
      <dgm:prSet phldrT="[Text]"/>
      <dgm:spPr/>
      <dgm:t>
        <a:bodyPr/>
        <a:lstStyle/>
        <a:p>
          <a:r>
            <a:rPr lang="en-GB" dirty="0" smtClean="0"/>
            <a:t>Steve’s version</a:t>
          </a:r>
          <a:endParaRPr lang="en-GB" dirty="0"/>
        </a:p>
      </dgm:t>
    </dgm:pt>
    <dgm:pt modelId="{1C660571-4DF6-417D-8B0D-03B2ABCD2527}" type="parTrans" cxnId="{F7E459A8-A9E1-4C09-9DC4-A2898209C27E}">
      <dgm:prSet/>
      <dgm:spPr/>
      <dgm:t>
        <a:bodyPr/>
        <a:lstStyle/>
        <a:p>
          <a:endParaRPr lang="en-GB"/>
        </a:p>
      </dgm:t>
    </dgm:pt>
    <dgm:pt modelId="{36DC9740-4DCF-415E-B58D-DC618F490201}" type="sibTrans" cxnId="{F7E459A8-A9E1-4C09-9DC4-A2898209C27E}">
      <dgm:prSet/>
      <dgm:spPr/>
      <dgm:t>
        <a:bodyPr/>
        <a:lstStyle/>
        <a:p>
          <a:endParaRPr lang="en-GB"/>
        </a:p>
      </dgm:t>
    </dgm:pt>
    <dgm:pt modelId="{854D118E-C842-4878-8691-3E89BE6C3722}">
      <dgm:prSet phldrT="[Text]"/>
      <dgm:spPr/>
      <dgm:t>
        <a:bodyPr/>
        <a:lstStyle/>
        <a:p>
          <a:r>
            <a:rPr lang="en-GB" dirty="0" err="1" smtClean="0"/>
            <a:t>Meurig’s</a:t>
          </a:r>
          <a:r>
            <a:rPr lang="en-GB" dirty="0" smtClean="0"/>
            <a:t> update</a:t>
          </a:r>
          <a:endParaRPr lang="en-GB" dirty="0"/>
        </a:p>
      </dgm:t>
    </dgm:pt>
    <dgm:pt modelId="{37491647-1B85-4F5D-8261-6A3FCAFBDEB3}" type="parTrans" cxnId="{62AD2736-BEDE-43F0-9783-337AAB3918C8}">
      <dgm:prSet/>
      <dgm:spPr/>
      <dgm:t>
        <a:bodyPr/>
        <a:lstStyle/>
        <a:p>
          <a:endParaRPr lang="en-GB"/>
        </a:p>
      </dgm:t>
    </dgm:pt>
    <dgm:pt modelId="{F2B69B92-604C-4CDC-B4FF-12B2821CC33B}" type="sibTrans" cxnId="{62AD2736-BEDE-43F0-9783-337AAB3918C8}">
      <dgm:prSet/>
      <dgm:spPr/>
      <dgm:t>
        <a:bodyPr/>
        <a:lstStyle/>
        <a:p>
          <a:endParaRPr lang="en-GB"/>
        </a:p>
      </dgm:t>
    </dgm:pt>
    <dgm:pt modelId="{472B9998-AD04-43C6-A6C7-30C081F0041D}">
      <dgm:prSet phldrT="[Text]"/>
      <dgm:spPr/>
      <dgm:t>
        <a:bodyPr/>
        <a:lstStyle/>
        <a:p>
          <a:r>
            <a:rPr lang="en-GB" dirty="0" smtClean="0"/>
            <a:t>Elizabeth’s modification to Steve’s version</a:t>
          </a:r>
          <a:endParaRPr lang="en-GB" dirty="0"/>
        </a:p>
      </dgm:t>
    </dgm:pt>
    <dgm:pt modelId="{1793926B-362C-475F-AA2C-7F1DC9EDE280}" type="parTrans" cxnId="{A85ABF60-94CA-49B7-9F41-A0BF7B6D3BCE}">
      <dgm:prSet/>
      <dgm:spPr/>
      <dgm:t>
        <a:bodyPr/>
        <a:lstStyle/>
        <a:p>
          <a:endParaRPr lang="en-GB"/>
        </a:p>
      </dgm:t>
    </dgm:pt>
    <dgm:pt modelId="{154A7366-5A9E-46B9-A5A2-01CDB77E5FF0}" type="sibTrans" cxnId="{A85ABF60-94CA-49B7-9F41-A0BF7B6D3BCE}">
      <dgm:prSet/>
      <dgm:spPr/>
      <dgm:t>
        <a:bodyPr/>
        <a:lstStyle/>
        <a:p>
          <a:endParaRPr lang="en-GB"/>
        </a:p>
      </dgm:t>
    </dgm:pt>
    <dgm:pt modelId="{18C9C473-2D8F-441C-8CEC-B369B17E9581}">
      <dgm:prSet phldrT="[Text]"/>
      <dgm:spPr/>
      <dgm:t>
        <a:bodyPr/>
        <a:lstStyle/>
        <a:p>
          <a:r>
            <a:rPr lang="en-GB" dirty="0" smtClean="0"/>
            <a:t>Nick’s modification</a:t>
          </a:r>
          <a:endParaRPr lang="en-GB" dirty="0"/>
        </a:p>
      </dgm:t>
    </dgm:pt>
    <dgm:pt modelId="{5FCDE609-BFE8-4B9D-A832-3E83C2641F0A}" type="parTrans" cxnId="{BB677747-4369-4A4E-B206-3E1608E9D120}">
      <dgm:prSet/>
      <dgm:spPr/>
      <dgm:t>
        <a:bodyPr/>
        <a:lstStyle/>
        <a:p>
          <a:endParaRPr lang="en-GB"/>
        </a:p>
      </dgm:t>
    </dgm:pt>
    <dgm:pt modelId="{62CC26EE-6363-403F-9EF4-5D7974114931}" type="sibTrans" cxnId="{BB677747-4369-4A4E-B206-3E1608E9D120}">
      <dgm:prSet/>
      <dgm:spPr/>
      <dgm:t>
        <a:bodyPr/>
        <a:lstStyle/>
        <a:p>
          <a:endParaRPr lang="en-GB"/>
        </a:p>
      </dgm:t>
    </dgm:pt>
    <dgm:pt modelId="{17AF7473-585E-46F0-ACEF-B42A419A3863}">
      <dgm:prSet phldrT="[Text]"/>
      <dgm:spPr/>
      <dgm:t>
        <a:bodyPr/>
        <a:lstStyle/>
        <a:p>
          <a:r>
            <a:rPr lang="en-GB" dirty="0" err="1" smtClean="0"/>
            <a:t>Meurig’s</a:t>
          </a:r>
          <a:r>
            <a:rPr lang="en-GB" dirty="0" smtClean="0"/>
            <a:t> modification to Elizabeth’s version</a:t>
          </a:r>
          <a:endParaRPr lang="en-GB" dirty="0"/>
        </a:p>
      </dgm:t>
    </dgm:pt>
    <dgm:pt modelId="{633C660A-2A92-458B-BAEB-C9EA92BCAEFB}" type="parTrans" cxnId="{AEE17032-6717-4E99-8E07-DF2B0D9CDA59}">
      <dgm:prSet/>
      <dgm:spPr/>
      <dgm:t>
        <a:bodyPr/>
        <a:lstStyle/>
        <a:p>
          <a:endParaRPr lang="en-GB"/>
        </a:p>
      </dgm:t>
    </dgm:pt>
    <dgm:pt modelId="{EDCF6E95-F8F1-420F-B1EC-BF0BA9EDCF3C}" type="sibTrans" cxnId="{AEE17032-6717-4E99-8E07-DF2B0D9CDA59}">
      <dgm:prSet/>
      <dgm:spPr/>
      <dgm:t>
        <a:bodyPr/>
        <a:lstStyle/>
        <a:p>
          <a:endParaRPr lang="en-GB"/>
        </a:p>
      </dgm:t>
    </dgm:pt>
    <dgm:pt modelId="{785A33C0-2CFA-4793-80EB-6DB658EB372F}" type="asst">
      <dgm:prSet phldrT="[Text]"/>
      <dgm:spPr/>
      <dgm:t>
        <a:bodyPr/>
        <a:lstStyle/>
        <a:p>
          <a:r>
            <a:rPr lang="en-GB" dirty="0" smtClean="0"/>
            <a:t>Jonny’s interactions (recorded as a new version)</a:t>
          </a:r>
        </a:p>
      </dgm:t>
    </dgm:pt>
    <dgm:pt modelId="{8135D08F-3515-4B5D-8957-6FB295F3284C}" type="parTrans" cxnId="{98915EBA-9B8E-40C1-9D1B-162F2BED6507}">
      <dgm:prSet/>
      <dgm:spPr/>
      <dgm:t>
        <a:bodyPr/>
        <a:lstStyle/>
        <a:p>
          <a:endParaRPr lang="en-GB"/>
        </a:p>
      </dgm:t>
    </dgm:pt>
    <dgm:pt modelId="{A934DD0F-4A8B-4844-BDC0-0E1ABF952D58}" type="sibTrans" cxnId="{98915EBA-9B8E-40C1-9D1B-162F2BED6507}">
      <dgm:prSet/>
      <dgm:spPr/>
      <dgm:t>
        <a:bodyPr/>
        <a:lstStyle/>
        <a:p>
          <a:endParaRPr lang="en-GB"/>
        </a:p>
      </dgm:t>
    </dgm:pt>
    <dgm:pt modelId="{183B9A34-19E9-4F5C-B57E-FA608481399C}">
      <dgm:prSet phldrT="[Text]"/>
      <dgm:spPr/>
      <dgm:t>
        <a:bodyPr/>
        <a:lstStyle/>
        <a:p>
          <a:r>
            <a:rPr lang="en-GB" dirty="0" smtClean="0"/>
            <a:t>Nick’s second modification</a:t>
          </a:r>
          <a:endParaRPr lang="en-GB" dirty="0"/>
        </a:p>
      </dgm:t>
    </dgm:pt>
    <dgm:pt modelId="{55D03F91-57C1-4A66-A17D-78E59DCC5CF8}" type="parTrans" cxnId="{93C61D74-5C5A-4B05-9030-42CF10974C52}">
      <dgm:prSet/>
      <dgm:spPr/>
      <dgm:t>
        <a:bodyPr/>
        <a:lstStyle/>
        <a:p>
          <a:endParaRPr lang="en-GB"/>
        </a:p>
      </dgm:t>
    </dgm:pt>
    <dgm:pt modelId="{45953756-926D-4068-9D73-49AABE831331}" type="sibTrans" cxnId="{93C61D74-5C5A-4B05-9030-42CF10974C52}">
      <dgm:prSet/>
      <dgm:spPr/>
      <dgm:t>
        <a:bodyPr/>
        <a:lstStyle/>
        <a:p>
          <a:endParaRPr lang="en-GB"/>
        </a:p>
      </dgm:t>
    </dgm:pt>
    <dgm:pt modelId="{E893CBB3-181D-4254-BF26-A01889F96043}" type="pres">
      <dgm:prSet presAssocID="{F403E87E-0638-44B6-BC32-63A9FD1C3ACC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80FE6E6B-3190-426C-B1CD-0D29A6B8EB6D}" type="pres">
      <dgm:prSet presAssocID="{198BD497-A5A9-4B88-A7D0-CA36924C3912}" presName="hierRoot1" presStyleCnt="0">
        <dgm:presLayoutVars>
          <dgm:hierBranch val="init"/>
        </dgm:presLayoutVars>
      </dgm:prSet>
      <dgm:spPr/>
    </dgm:pt>
    <dgm:pt modelId="{81C14699-2BCD-4250-9951-3F49553AFFB1}" type="pres">
      <dgm:prSet presAssocID="{198BD497-A5A9-4B88-A7D0-CA36924C3912}" presName="rootComposite1" presStyleCnt="0"/>
      <dgm:spPr/>
    </dgm:pt>
    <dgm:pt modelId="{091BC8B9-44B7-4A7A-86EE-2D5049D8B5D7}" type="pres">
      <dgm:prSet presAssocID="{198BD497-A5A9-4B88-A7D0-CA36924C3912}" presName="rootText1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563FBA32-CF8A-4470-9FE1-8EB36D8E9F4E}" type="pres">
      <dgm:prSet presAssocID="{198BD497-A5A9-4B88-A7D0-CA36924C3912}" presName="topArc1" presStyleLbl="parChTrans1D1" presStyleIdx="0" presStyleCnt="16"/>
      <dgm:spPr/>
    </dgm:pt>
    <dgm:pt modelId="{67D7961D-8310-42F1-B136-6F6CC7B5E4C5}" type="pres">
      <dgm:prSet presAssocID="{198BD497-A5A9-4B88-A7D0-CA36924C3912}" presName="bottomArc1" presStyleLbl="parChTrans1D1" presStyleIdx="1" presStyleCnt="16"/>
      <dgm:spPr/>
    </dgm:pt>
    <dgm:pt modelId="{8ED55034-8D06-43CE-AEFE-7DEDC0995E56}" type="pres">
      <dgm:prSet presAssocID="{198BD497-A5A9-4B88-A7D0-CA36924C3912}" presName="topConnNode1" presStyleLbl="node1" presStyleIdx="0" presStyleCnt="0"/>
      <dgm:spPr/>
      <dgm:t>
        <a:bodyPr/>
        <a:lstStyle/>
        <a:p>
          <a:endParaRPr lang="en-GB"/>
        </a:p>
      </dgm:t>
    </dgm:pt>
    <dgm:pt modelId="{15E68A6F-1553-4E57-859B-26F69F2E89E0}" type="pres">
      <dgm:prSet presAssocID="{198BD497-A5A9-4B88-A7D0-CA36924C3912}" presName="hierChild2" presStyleCnt="0"/>
      <dgm:spPr/>
    </dgm:pt>
    <dgm:pt modelId="{C19EF7DA-E9C5-416E-B8B7-ECC72CD90548}" type="pres">
      <dgm:prSet presAssocID="{1C660571-4DF6-417D-8B0D-03B2ABCD2527}" presName="Name28" presStyleLbl="parChTrans1D2" presStyleIdx="0" presStyleCnt="2"/>
      <dgm:spPr/>
      <dgm:t>
        <a:bodyPr/>
        <a:lstStyle/>
        <a:p>
          <a:endParaRPr lang="en-GB"/>
        </a:p>
      </dgm:t>
    </dgm:pt>
    <dgm:pt modelId="{EDAA24E8-E7FC-46E8-96DB-203C20D56DCF}" type="pres">
      <dgm:prSet presAssocID="{DE8DDFA3-0810-42AE-9501-07DF468DE229}" presName="hierRoot2" presStyleCnt="0">
        <dgm:presLayoutVars>
          <dgm:hierBranch val="init"/>
        </dgm:presLayoutVars>
      </dgm:prSet>
      <dgm:spPr/>
    </dgm:pt>
    <dgm:pt modelId="{40CFD5F9-DC62-466E-B545-4685DBB32C65}" type="pres">
      <dgm:prSet presAssocID="{DE8DDFA3-0810-42AE-9501-07DF468DE229}" presName="rootComposite2" presStyleCnt="0"/>
      <dgm:spPr/>
    </dgm:pt>
    <dgm:pt modelId="{3DA8B568-7B2A-4E69-BFF0-F68A9688FAF2}" type="pres">
      <dgm:prSet presAssocID="{DE8DDFA3-0810-42AE-9501-07DF468DE229}" presName="rootText2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7581F7B6-233B-4D08-A484-D83E9EC0761B}" type="pres">
      <dgm:prSet presAssocID="{DE8DDFA3-0810-42AE-9501-07DF468DE229}" presName="topArc2" presStyleLbl="parChTrans1D1" presStyleIdx="2" presStyleCnt="16"/>
      <dgm:spPr/>
    </dgm:pt>
    <dgm:pt modelId="{55142936-3865-4FD3-B94A-287A21173E75}" type="pres">
      <dgm:prSet presAssocID="{DE8DDFA3-0810-42AE-9501-07DF468DE229}" presName="bottomArc2" presStyleLbl="parChTrans1D1" presStyleIdx="3" presStyleCnt="16"/>
      <dgm:spPr/>
    </dgm:pt>
    <dgm:pt modelId="{6C3C323B-724D-493C-BE38-94B3068047F8}" type="pres">
      <dgm:prSet presAssocID="{DE8DDFA3-0810-42AE-9501-07DF468DE229}" presName="topConnNode2" presStyleLbl="node2" presStyleIdx="0" presStyleCnt="0"/>
      <dgm:spPr/>
      <dgm:t>
        <a:bodyPr/>
        <a:lstStyle/>
        <a:p>
          <a:endParaRPr lang="en-GB"/>
        </a:p>
      </dgm:t>
    </dgm:pt>
    <dgm:pt modelId="{BF1C1662-AD49-4615-8566-109E49963A9E}" type="pres">
      <dgm:prSet presAssocID="{DE8DDFA3-0810-42AE-9501-07DF468DE229}" presName="hierChild4" presStyleCnt="0"/>
      <dgm:spPr/>
    </dgm:pt>
    <dgm:pt modelId="{E290AC74-FA41-4AB0-9364-3A9E2C2D56BB}" type="pres">
      <dgm:prSet presAssocID="{1793926B-362C-475F-AA2C-7F1DC9EDE280}" presName="Name28" presStyleLbl="parChTrans1D3" presStyleIdx="0" presStyleCnt="2"/>
      <dgm:spPr/>
      <dgm:t>
        <a:bodyPr/>
        <a:lstStyle/>
        <a:p>
          <a:endParaRPr lang="en-GB"/>
        </a:p>
      </dgm:t>
    </dgm:pt>
    <dgm:pt modelId="{2491205C-1FC1-46F0-8ADE-2263458E9606}" type="pres">
      <dgm:prSet presAssocID="{472B9998-AD04-43C6-A6C7-30C081F0041D}" presName="hierRoot2" presStyleCnt="0">
        <dgm:presLayoutVars>
          <dgm:hierBranch val="init"/>
        </dgm:presLayoutVars>
      </dgm:prSet>
      <dgm:spPr/>
    </dgm:pt>
    <dgm:pt modelId="{4123A0DC-9D41-42A5-9F27-59F01DCE7BA0}" type="pres">
      <dgm:prSet presAssocID="{472B9998-AD04-43C6-A6C7-30C081F0041D}" presName="rootComposite2" presStyleCnt="0"/>
      <dgm:spPr/>
    </dgm:pt>
    <dgm:pt modelId="{C33EF0DA-6E99-43FA-9AB4-36989E752DED}" type="pres">
      <dgm:prSet presAssocID="{472B9998-AD04-43C6-A6C7-30C081F0041D}" presName="rootText2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AA336943-7E2B-42D6-B815-6595D2027B6E}" type="pres">
      <dgm:prSet presAssocID="{472B9998-AD04-43C6-A6C7-30C081F0041D}" presName="topArc2" presStyleLbl="parChTrans1D1" presStyleIdx="4" presStyleCnt="16"/>
      <dgm:spPr/>
    </dgm:pt>
    <dgm:pt modelId="{DD4F7894-9AE4-4830-9123-BDCC50EAC09A}" type="pres">
      <dgm:prSet presAssocID="{472B9998-AD04-43C6-A6C7-30C081F0041D}" presName="bottomArc2" presStyleLbl="parChTrans1D1" presStyleIdx="5" presStyleCnt="16"/>
      <dgm:spPr/>
    </dgm:pt>
    <dgm:pt modelId="{BF3194F9-54D3-41F9-91E7-83E50070D8DC}" type="pres">
      <dgm:prSet presAssocID="{472B9998-AD04-43C6-A6C7-30C081F0041D}" presName="topConnNode2" presStyleLbl="node3" presStyleIdx="0" presStyleCnt="0"/>
      <dgm:spPr/>
      <dgm:t>
        <a:bodyPr/>
        <a:lstStyle/>
        <a:p>
          <a:endParaRPr lang="en-GB"/>
        </a:p>
      </dgm:t>
    </dgm:pt>
    <dgm:pt modelId="{CCBA53F3-55AD-4429-8D41-065E4545176A}" type="pres">
      <dgm:prSet presAssocID="{472B9998-AD04-43C6-A6C7-30C081F0041D}" presName="hierChild4" presStyleCnt="0"/>
      <dgm:spPr/>
    </dgm:pt>
    <dgm:pt modelId="{9EB20D58-B3DB-4082-A5E3-199752E39894}" type="pres">
      <dgm:prSet presAssocID="{633C660A-2A92-458B-BAEB-C9EA92BCAEFB}" presName="Name28" presStyleLbl="parChTrans1D4" presStyleIdx="0" presStyleCnt="3"/>
      <dgm:spPr/>
      <dgm:t>
        <a:bodyPr/>
        <a:lstStyle/>
        <a:p>
          <a:endParaRPr lang="en-GB"/>
        </a:p>
      </dgm:t>
    </dgm:pt>
    <dgm:pt modelId="{877A195B-BBF7-4FF9-B73C-64B12A503C1A}" type="pres">
      <dgm:prSet presAssocID="{17AF7473-585E-46F0-ACEF-B42A419A3863}" presName="hierRoot2" presStyleCnt="0">
        <dgm:presLayoutVars>
          <dgm:hierBranch val="init"/>
        </dgm:presLayoutVars>
      </dgm:prSet>
      <dgm:spPr/>
    </dgm:pt>
    <dgm:pt modelId="{6576DA30-CC44-4443-8420-2D4562D07518}" type="pres">
      <dgm:prSet presAssocID="{17AF7473-585E-46F0-ACEF-B42A419A3863}" presName="rootComposite2" presStyleCnt="0"/>
      <dgm:spPr/>
    </dgm:pt>
    <dgm:pt modelId="{458365A9-09E7-47FD-8D7A-A5AE68536A8B}" type="pres">
      <dgm:prSet presAssocID="{17AF7473-585E-46F0-ACEF-B42A419A3863}" presName="rootText2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436EA701-F46F-490C-BC50-46F98BB521BF}" type="pres">
      <dgm:prSet presAssocID="{17AF7473-585E-46F0-ACEF-B42A419A3863}" presName="topArc2" presStyleLbl="parChTrans1D1" presStyleIdx="6" presStyleCnt="16"/>
      <dgm:spPr/>
    </dgm:pt>
    <dgm:pt modelId="{8FCFE70B-3859-4B56-84C6-6848993BCE1C}" type="pres">
      <dgm:prSet presAssocID="{17AF7473-585E-46F0-ACEF-B42A419A3863}" presName="bottomArc2" presStyleLbl="parChTrans1D1" presStyleIdx="7" presStyleCnt="16"/>
      <dgm:spPr/>
    </dgm:pt>
    <dgm:pt modelId="{E5C3DAA8-F3E9-49BC-B078-A1253CD73DDF}" type="pres">
      <dgm:prSet presAssocID="{17AF7473-585E-46F0-ACEF-B42A419A3863}" presName="topConnNode2" presStyleLbl="node4" presStyleIdx="0" presStyleCnt="0"/>
      <dgm:spPr/>
      <dgm:t>
        <a:bodyPr/>
        <a:lstStyle/>
        <a:p>
          <a:endParaRPr lang="en-GB"/>
        </a:p>
      </dgm:t>
    </dgm:pt>
    <dgm:pt modelId="{25B0C0F3-AE4D-4EBA-B3DD-D74C46208AE8}" type="pres">
      <dgm:prSet presAssocID="{17AF7473-585E-46F0-ACEF-B42A419A3863}" presName="hierChild4" presStyleCnt="0"/>
      <dgm:spPr/>
    </dgm:pt>
    <dgm:pt modelId="{3FE9ADDA-309B-46E4-99A7-C8A3AC01ED49}" type="pres">
      <dgm:prSet presAssocID="{17AF7473-585E-46F0-ACEF-B42A419A3863}" presName="hierChild5" presStyleCnt="0"/>
      <dgm:spPr/>
    </dgm:pt>
    <dgm:pt modelId="{3E4E6989-DB09-4E6F-87EA-2AE91A7E7F58}" type="pres">
      <dgm:prSet presAssocID="{472B9998-AD04-43C6-A6C7-30C081F0041D}" presName="hierChild5" presStyleCnt="0"/>
      <dgm:spPr/>
    </dgm:pt>
    <dgm:pt modelId="{74E400BA-2C4E-47C9-AF6A-ED7E59FAB685}" type="pres">
      <dgm:prSet presAssocID="{DE8DDFA3-0810-42AE-9501-07DF468DE229}" presName="hierChild5" presStyleCnt="0"/>
      <dgm:spPr/>
    </dgm:pt>
    <dgm:pt modelId="{F7BD4FD4-C987-4035-844C-AE100D16DD2C}" type="pres">
      <dgm:prSet presAssocID="{37491647-1B85-4F5D-8261-6A3FCAFBDEB3}" presName="Name28" presStyleLbl="parChTrans1D2" presStyleIdx="1" presStyleCnt="2"/>
      <dgm:spPr/>
      <dgm:t>
        <a:bodyPr/>
        <a:lstStyle/>
        <a:p>
          <a:endParaRPr lang="en-GB"/>
        </a:p>
      </dgm:t>
    </dgm:pt>
    <dgm:pt modelId="{0F1B3B35-906D-4C2E-91FF-502D5CD89D25}" type="pres">
      <dgm:prSet presAssocID="{854D118E-C842-4878-8691-3E89BE6C3722}" presName="hierRoot2" presStyleCnt="0">
        <dgm:presLayoutVars>
          <dgm:hierBranch val="init"/>
        </dgm:presLayoutVars>
      </dgm:prSet>
      <dgm:spPr/>
    </dgm:pt>
    <dgm:pt modelId="{D0E63D86-2BA5-4FBE-A357-1AAE9C9F5833}" type="pres">
      <dgm:prSet presAssocID="{854D118E-C842-4878-8691-3E89BE6C3722}" presName="rootComposite2" presStyleCnt="0"/>
      <dgm:spPr/>
    </dgm:pt>
    <dgm:pt modelId="{7D7044DB-24DC-4C74-BB3B-B173D5447E71}" type="pres">
      <dgm:prSet presAssocID="{854D118E-C842-4878-8691-3E89BE6C3722}" presName="rootText2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D1D76D66-1A65-4494-9469-B7EDB2DA78F7}" type="pres">
      <dgm:prSet presAssocID="{854D118E-C842-4878-8691-3E89BE6C3722}" presName="topArc2" presStyleLbl="parChTrans1D1" presStyleIdx="8" presStyleCnt="16"/>
      <dgm:spPr/>
    </dgm:pt>
    <dgm:pt modelId="{E2214C0B-11FD-4149-AF9F-2D7E80C7AE9E}" type="pres">
      <dgm:prSet presAssocID="{854D118E-C842-4878-8691-3E89BE6C3722}" presName="bottomArc2" presStyleLbl="parChTrans1D1" presStyleIdx="9" presStyleCnt="16"/>
      <dgm:spPr/>
    </dgm:pt>
    <dgm:pt modelId="{5CB0AAD2-40D7-4C44-9FEB-8E8FF90A853F}" type="pres">
      <dgm:prSet presAssocID="{854D118E-C842-4878-8691-3E89BE6C3722}" presName="topConnNode2" presStyleLbl="node2" presStyleIdx="0" presStyleCnt="0"/>
      <dgm:spPr/>
      <dgm:t>
        <a:bodyPr/>
        <a:lstStyle/>
        <a:p>
          <a:endParaRPr lang="en-GB"/>
        </a:p>
      </dgm:t>
    </dgm:pt>
    <dgm:pt modelId="{CED3B3B7-7EF7-4700-B0C5-2BAA1E9BF3A9}" type="pres">
      <dgm:prSet presAssocID="{854D118E-C842-4878-8691-3E89BE6C3722}" presName="hierChild4" presStyleCnt="0"/>
      <dgm:spPr/>
    </dgm:pt>
    <dgm:pt modelId="{3EFB9771-1A95-4125-990D-2E589A861737}" type="pres">
      <dgm:prSet presAssocID="{5FCDE609-BFE8-4B9D-A832-3E83C2641F0A}" presName="Name28" presStyleLbl="parChTrans1D3" presStyleIdx="1" presStyleCnt="2"/>
      <dgm:spPr/>
      <dgm:t>
        <a:bodyPr/>
        <a:lstStyle/>
        <a:p>
          <a:endParaRPr lang="en-GB"/>
        </a:p>
      </dgm:t>
    </dgm:pt>
    <dgm:pt modelId="{52FD5520-7C60-44D8-B5A2-83E0418B4138}" type="pres">
      <dgm:prSet presAssocID="{18C9C473-2D8F-441C-8CEC-B369B17E9581}" presName="hierRoot2" presStyleCnt="0">
        <dgm:presLayoutVars>
          <dgm:hierBranch val="init"/>
        </dgm:presLayoutVars>
      </dgm:prSet>
      <dgm:spPr/>
    </dgm:pt>
    <dgm:pt modelId="{C7B419C1-5E4D-4FB1-BA53-8AE051438DDE}" type="pres">
      <dgm:prSet presAssocID="{18C9C473-2D8F-441C-8CEC-B369B17E9581}" presName="rootComposite2" presStyleCnt="0"/>
      <dgm:spPr/>
    </dgm:pt>
    <dgm:pt modelId="{4712E097-0D7F-4882-9B73-C9C02726D87E}" type="pres">
      <dgm:prSet presAssocID="{18C9C473-2D8F-441C-8CEC-B369B17E9581}" presName="rootText2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96EF164B-3576-4185-861C-2E9E73A9D7CB}" type="pres">
      <dgm:prSet presAssocID="{18C9C473-2D8F-441C-8CEC-B369B17E9581}" presName="topArc2" presStyleLbl="parChTrans1D1" presStyleIdx="10" presStyleCnt="16"/>
      <dgm:spPr/>
    </dgm:pt>
    <dgm:pt modelId="{327E64C4-D210-4D4F-AD98-EA51940F9111}" type="pres">
      <dgm:prSet presAssocID="{18C9C473-2D8F-441C-8CEC-B369B17E9581}" presName="bottomArc2" presStyleLbl="parChTrans1D1" presStyleIdx="11" presStyleCnt="16"/>
      <dgm:spPr/>
    </dgm:pt>
    <dgm:pt modelId="{5C547938-98DB-42CA-B81C-BE1761A58661}" type="pres">
      <dgm:prSet presAssocID="{18C9C473-2D8F-441C-8CEC-B369B17E9581}" presName="topConnNode2" presStyleLbl="node3" presStyleIdx="0" presStyleCnt="0"/>
      <dgm:spPr/>
      <dgm:t>
        <a:bodyPr/>
        <a:lstStyle/>
        <a:p>
          <a:endParaRPr lang="en-GB"/>
        </a:p>
      </dgm:t>
    </dgm:pt>
    <dgm:pt modelId="{8A0AAB3D-6D00-4112-95A8-64937A34CBBB}" type="pres">
      <dgm:prSet presAssocID="{18C9C473-2D8F-441C-8CEC-B369B17E9581}" presName="hierChild4" presStyleCnt="0"/>
      <dgm:spPr/>
    </dgm:pt>
    <dgm:pt modelId="{B60C30EA-E36F-493A-99E8-BDC5E513864A}" type="pres">
      <dgm:prSet presAssocID="{55D03F91-57C1-4A66-A17D-78E59DCC5CF8}" presName="Name28" presStyleLbl="parChTrans1D4" presStyleIdx="1" presStyleCnt="3"/>
      <dgm:spPr/>
      <dgm:t>
        <a:bodyPr/>
        <a:lstStyle/>
        <a:p>
          <a:endParaRPr lang="en-GB"/>
        </a:p>
      </dgm:t>
    </dgm:pt>
    <dgm:pt modelId="{7FEB78A9-2961-49D1-ABE6-594F9926816E}" type="pres">
      <dgm:prSet presAssocID="{183B9A34-19E9-4F5C-B57E-FA608481399C}" presName="hierRoot2" presStyleCnt="0">
        <dgm:presLayoutVars>
          <dgm:hierBranch val="init"/>
        </dgm:presLayoutVars>
      </dgm:prSet>
      <dgm:spPr/>
    </dgm:pt>
    <dgm:pt modelId="{04FC1288-491B-4CC5-ABEF-2564FAAA7F87}" type="pres">
      <dgm:prSet presAssocID="{183B9A34-19E9-4F5C-B57E-FA608481399C}" presName="rootComposite2" presStyleCnt="0"/>
      <dgm:spPr/>
    </dgm:pt>
    <dgm:pt modelId="{C3ACFA90-9C73-435A-ADE9-30638708AB54}" type="pres">
      <dgm:prSet presAssocID="{183B9A34-19E9-4F5C-B57E-FA608481399C}" presName="rootText2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52CAAA1-7772-442C-B7E7-7EE10D20B8E5}" type="pres">
      <dgm:prSet presAssocID="{183B9A34-19E9-4F5C-B57E-FA608481399C}" presName="topArc2" presStyleLbl="parChTrans1D1" presStyleIdx="12" presStyleCnt="16"/>
      <dgm:spPr/>
    </dgm:pt>
    <dgm:pt modelId="{4D0BBCAF-AF39-451D-BF8A-C72BA390CA65}" type="pres">
      <dgm:prSet presAssocID="{183B9A34-19E9-4F5C-B57E-FA608481399C}" presName="bottomArc2" presStyleLbl="parChTrans1D1" presStyleIdx="13" presStyleCnt="16"/>
      <dgm:spPr/>
    </dgm:pt>
    <dgm:pt modelId="{DEA1E572-E652-41FB-8076-E58E84A4E99E}" type="pres">
      <dgm:prSet presAssocID="{183B9A34-19E9-4F5C-B57E-FA608481399C}" presName="topConnNode2" presStyleLbl="node4" presStyleIdx="0" presStyleCnt="0"/>
      <dgm:spPr/>
      <dgm:t>
        <a:bodyPr/>
        <a:lstStyle/>
        <a:p>
          <a:endParaRPr lang="en-GB"/>
        </a:p>
      </dgm:t>
    </dgm:pt>
    <dgm:pt modelId="{AC1875D8-063E-45D3-A651-B510F1B7D6AC}" type="pres">
      <dgm:prSet presAssocID="{183B9A34-19E9-4F5C-B57E-FA608481399C}" presName="hierChild4" presStyleCnt="0"/>
      <dgm:spPr/>
    </dgm:pt>
    <dgm:pt modelId="{A99F5AA5-63EC-4FB7-843C-F4ACC0945821}" type="pres">
      <dgm:prSet presAssocID="{183B9A34-19E9-4F5C-B57E-FA608481399C}" presName="hierChild5" presStyleCnt="0"/>
      <dgm:spPr/>
    </dgm:pt>
    <dgm:pt modelId="{4EA65FEA-C814-498F-AA4D-8FB1085FD365}" type="pres">
      <dgm:prSet presAssocID="{8135D08F-3515-4B5D-8957-6FB295F3284C}" presName="Name101" presStyleLbl="parChTrans1D4" presStyleIdx="2" presStyleCnt="3"/>
      <dgm:spPr/>
      <dgm:t>
        <a:bodyPr/>
        <a:lstStyle/>
        <a:p>
          <a:endParaRPr lang="en-GB"/>
        </a:p>
      </dgm:t>
    </dgm:pt>
    <dgm:pt modelId="{52824FF5-9E4C-4BBA-AE62-8619FDFB9A0F}" type="pres">
      <dgm:prSet presAssocID="{785A33C0-2CFA-4793-80EB-6DB658EB372F}" presName="hierRoot3" presStyleCnt="0">
        <dgm:presLayoutVars>
          <dgm:hierBranch val="init"/>
        </dgm:presLayoutVars>
      </dgm:prSet>
      <dgm:spPr/>
    </dgm:pt>
    <dgm:pt modelId="{9FC03315-6F50-46DF-9744-1B1F78272B57}" type="pres">
      <dgm:prSet presAssocID="{785A33C0-2CFA-4793-80EB-6DB658EB372F}" presName="rootComposite3" presStyleCnt="0"/>
      <dgm:spPr/>
    </dgm:pt>
    <dgm:pt modelId="{740F95F3-D9FE-417A-BC5B-02B84FE7D8D9}" type="pres">
      <dgm:prSet presAssocID="{785A33C0-2CFA-4793-80EB-6DB658EB372F}" presName="rootText3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19008227-0F6C-4417-AD31-EB034AE71222}" type="pres">
      <dgm:prSet presAssocID="{785A33C0-2CFA-4793-80EB-6DB658EB372F}" presName="topArc3" presStyleLbl="parChTrans1D1" presStyleIdx="14" presStyleCnt="16"/>
      <dgm:spPr/>
    </dgm:pt>
    <dgm:pt modelId="{7090BC8D-0B37-43D8-AB48-3283292293FA}" type="pres">
      <dgm:prSet presAssocID="{785A33C0-2CFA-4793-80EB-6DB658EB372F}" presName="bottomArc3" presStyleLbl="parChTrans1D1" presStyleIdx="15" presStyleCnt="16"/>
      <dgm:spPr/>
    </dgm:pt>
    <dgm:pt modelId="{5E3C1B06-C4C7-4C1B-9369-C0E434A3D980}" type="pres">
      <dgm:prSet presAssocID="{785A33C0-2CFA-4793-80EB-6DB658EB372F}" presName="topConnNode3" presStyleLbl="asst4" presStyleIdx="0" presStyleCnt="0"/>
      <dgm:spPr/>
      <dgm:t>
        <a:bodyPr/>
        <a:lstStyle/>
        <a:p>
          <a:endParaRPr lang="en-GB"/>
        </a:p>
      </dgm:t>
    </dgm:pt>
    <dgm:pt modelId="{E26EF8B2-EE1B-4810-BCFD-217324C393A0}" type="pres">
      <dgm:prSet presAssocID="{785A33C0-2CFA-4793-80EB-6DB658EB372F}" presName="hierChild6" presStyleCnt="0"/>
      <dgm:spPr/>
    </dgm:pt>
    <dgm:pt modelId="{7DC2C685-2067-496C-B4EF-FCDEFACE8CAF}" type="pres">
      <dgm:prSet presAssocID="{785A33C0-2CFA-4793-80EB-6DB658EB372F}" presName="hierChild7" presStyleCnt="0"/>
      <dgm:spPr/>
    </dgm:pt>
    <dgm:pt modelId="{2D75DCEE-5455-4695-AA18-D749BB1077EC}" type="pres">
      <dgm:prSet presAssocID="{18C9C473-2D8F-441C-8CEC-B369B17E9581}" presName="hierChild5" presStyleCnt="0"/>
      <dgm:spPr/>
    </dgm:pt>
    <dgm:pt modelId="{F150A38F-1425-4A57-A405-A333978B92DB}" type="pres">
      <dgm:prSet presAssocID="{854D118E-C842-4878-8691-3E89BE6C3722}" presName="hierChild5" presStyleCnt="0"/>
      <dgm:spPr/>
    </dgm:pt>
    <dgm:pt modelId="{92EAD29A-F609-4473-B760-A5D12B4FEB65}" type="pres">
      <dgm:prSet presAssocID="{198BD497-A5A9-4B88-A7D0-CA36924C3912}" presName="hierChild3" presStyleCnt="0"/>
      <dgm:spPr/>
    </dgm:pt>
  </dgm:ptLst>
  <dgm:cxnLst>
    <dgm:cxn modelId="{EB085A4D-41D3-4367-842B-FBAF654E2619}" type="presOf" srcId="{633C660A-2A92-458B-BAEB-C9EA92BCAEFB}" destId="{9EB20D58-B3DB-4082-A5E3-199752E39894}" srcOrd="0" destOrd="0" presId="urn:microsoft.com/office/officeart/2008/layout/HalfCircleOrganizationChart"/>
    <dgm:cxn modelId="{113A512D-43D2-4EED-8134-15BF10AFBC4C}" type="presOf" srcId="{DE8DDFA3-0810-42AE-9501-07DF468DE229}" destId="{3DA8B568-7B2A-4E69-BFF0-F68A9688FAF2}" srcOrd="0" destOrd="0" presId="urn:microsoft.com/office/officeart/2008/layout/HalfCircleOrganizationChart"/>
    <dgm:cxn modelId="{62AD2736-BEDE-43F0-9783-337AAB3918C8}" srcId="{198BD497-A5A9-4B88-A7D0-CA36924C3912}" destId="{854D118E-C842-4878-8691-3E89BE6C3722}" srcOrd="1" destOrd="0" parTransId="{37491647-1B85-4F5D-8261-6A3FCAFBDEB3}" sibTransId="{F2B69B92-604C-4CDC-B4FF-12B2821CC33B}"/>
    <dgm:cxn modelId="{1FF49FAE-909D-473D-ADC3-0A908849C169}" type="presOf" srcId="{198BD497-A5A9-4B88-A7D0-CA36924C3912}" destId="{8ED55034-8D06-43CE-AEFE-7DEDC0995E56}" srcOrd="1" destOrd="0" presId="urn:microsoft.com/office/officeart/2008/layout/HalfCircleOrganizationChart"/>
    <dgm:cxn modelId="{2AFCF7EE-58B1-4674-9D0B-968C0CC9B5B8}" type="presOf" srcId="{18C9C473-2D8F-441C-8CEC-B369B17E9581}" destId="{4712E097-0D7F-4882-9B73-C9C02726D87E}" srcOrd="0" destOrd="0" presId="urn:microsoft.com/office/officeart/2008/layout/HalfCircleOrganizationChart"/>
    <dgm:cxn modelId="{8F4353F5-207A-4936-88E0-68827C491237}" type="presOf" srcId="{183B9A34-19E9-4F5C-B57E-FA608481399C}" destId="{C3ACFA90-9C73-435A-ADE9-30638708AB54}" srcOrd="0" destOrd="0" presId="urn:microsoft.com/office/officeart/2008/layout/HalfCircleOrganizationChart"/>
    <dgm:cxn modelId="{AEE17032-6717-4E99-8E07-DF2B0D9CDA59}" srcId="{472B9998-AD04-43C6-A6C7-30C081F0041D}" destId="{17AF7473-585E-46F0-ACEF-B42A419A3863}" srcOrd="0" destOrd="0" parTransId="{633C660A-2A92-458B-BAEB-C9EA92BCAEFB}" sibTransId="{EDCF6E95-F8F1-420F-B1EC-BF0BA9EDCF3C}"/>
    <dgm:cxn modelId="{A85ABF60-94CA-49B7-9F41-A0BF7B6D3BCE}" srcId="{DE8DDFA3-0810-42AE-9501-07DF468DE229}" destId="{472B9998-AD04-43C6-A6C7-30C081F0041D}" srcOrd="0" destOrd="0" parTransId="{1793926B-362C-475F-AA2C-7F1DC9EDE280}" sibTransId="{154A7366-5A9E-46B9-A5A2-01CDB77E5FF0}"/>
    <dgm:cxn modelId="{C52D9A60-1D8E-4AA2-947A-629546FCE699}" type="presOf" srcId="{8135D08F-3515-4B5D-8957-6FB295F3284C}" destId="{4EA65FEA-C814-498F-AA4D-8FB1085FD365}" srcOrd="0" destOrd="0" presId="urn:microsoft.com/office/officeart/2008/layout/HalfCircleOrganizationChart"/>
    <dgm:cxn modelId="{E5F902AF-7889-4A08-8D9C-93535EE143FF}" type="presOf" srcId="{183B9A34-19E9-4F5C-B57E-FA608481399C}" destId="{DEA1E572-E652-41FB-8076-E58E84A4E99E}" srcOrd="1" destOrd="0" presId="urn:microsoft.com/office/officeart/2008/layout/HalfCircleOrganizationChart"/>
    <dgm:cxn modelId="{34C50CA8-E20E-4FE0-9EF6-44F384A65C70}" type="presOf" srcId="{F403E87E-0638-44B6-BC32-63A9FD1C3ACC}" destId="{E893CBB3-181D-4254-BF26-A01889F96043}" srcOrd="0" destOrd="0" presId="urn:microsoft.com/office/officeart/2008/layout/HalfCircleOrganizationChart"/>
    <dgm:cxn modelId="{2A7EB385-1734-4A15-B800-F5CA76656FEE}" type="presOf" srcId="{18C9C473-2D8F-441C-8CEC-B369B17E9581}" destId="{5C547938-98DB-42CA-B81C-BE1761A58661}" srcOrd="1" destOrd="0" presId="urn:microsoft.com/office/officeart/2008/layout/HalfCircleOrganizationChart"/>
    <dgm:cxn modelId="{D967407B-C15B-4571-A68E-9B212FE027A0}" type="presOf" srcId="{DE8DDFA3-0810-42AE-9501-07DF468DE229}" destId="{6C3C323B-724D-493C-BE38-94B3068047F8}" srcOrd="1" destOrd="0" presId="urn:microsoft.com/office/officeart/2008/layout/HalfCircleOrganizationChart"/>
    <dgm:cxn modelId="{98C047B5-A3D3-481A-A6D7-48ECE6E94F58}" type="presOf" srcId="{1793926B-362C-475F-AA2C-7F1DC9EDE280}" destId="{E290AC74-FA41-4AB0-9364-3A9E2C2D56BB}" srcOrd="0" destOrd="0" presId="urn:microsoft.com/office/officeart/2008/layout/HalfCircleOrganizationChart"/>
    <dgm:cxn modelId="{7D2D2A85-B24D-4041-A2B0-3694DB7180A4}" type="presOf" srcId="{472B9998-AD04-43C6-A6C7-30C081F0041D}" destId="{C33EF0DA-6E99-43FA-9AB4-36989E752DED}" srcOrd="0" destOrd="0" presId="urn:microsoft.com/office/officeart/2008/layout/HalfCircleOrganizationChart"/>
    <dgm:cxn modelId="{7BC0B3DC-8631-47E4-8FAC-0F4E5083AEDD}" srcId="{F403E87E-0638-44B6-BC32-63A9FD1C3ACC}" destId="{198BD497-A5A9-4B88-A7D0-CA36924C3912}" srcOrd="0" destOrd="0" parTransId="{B2173A32-D84B-4ADC-AAAA-6BE4D7A1E2AA}" sibTransId="{08C2E546-8CBF-440A-9C6B-790B48C0C536}"/>
    <dgm:cxn modelId="{F7E459A8-A9E1-4C09-9DC4-A2898209C27E}" srcId="{198BD497-A5A9-4B88-A7D0-CA36924C3912}" destId="{DE8DDFA3-0810-42AE-9501-07DF468DE229}" srcOrd="0" destOrd="0" parTransId="{1C660571-4DF6-417D-8B0D-03B2ABCD2527}" sibTransId="{36DC9740-4DCF-415E-B58D-DC618F490201}"/>
    <dgm:cxn modelId="{597B6C0E-5F58-4337-B7EF-A01729042070}" type="presOf" srcId="{854D118E-C842-4878-8691-3E89BE6C3722}" destId="{7D7044DB-24DC-4C74-BB3B-B173D5447E71}" srcOrd="0" destOrd="0" presId="urn:microsoft.com/office/officeart/2008/layout/HalfCircleOrganizationChart"/>
    <dgm:cxn modelId="{59259D1D-3789-4201-8D66-232236AED88E}" type="presOf" srcId="{785A33C0-2CFA-4793-80EB-6DB658EB372F}" destId="{740F95F3-D9FE-417A-BC5B-02B84FE7D8D9}" srcOrd="0" destOrd="0" presId="urn:microsoft.com/office/officeart/2008/layout/HalfCircleOrganizationChart"/>
    <dgm:cxn modelId="{BB677747-4369-4A4E-B206-3E1608E9D120}" srcId="{854D118E-C842-4878-8691-3E89BE6C3722}" destId="{18C9C473-2D8F-441C-8CEC-B369B17E9581}" srcOrd="0" destOrd="0" parTransId="{5FCDE609-BFE8-4B9D-A832-3E83C2641F0A}" sibTransId="{62CC26EE-6363-403F-9EF4-5D7974114931}"/>
    <dgm:cxn modelId="{ECAA197C-1273-4A11-9341-80D330E7C95C}" type="presOf" srcId="{198BD497-A5A9-4B88-A7D0-CA36924C3912}" destId="{091BC8B9-44B7-4A7A-86EE-2D5049D8B5D7}" srcOrd="0" destOrd="0" presId="urn:microsoft.com/office/officeart/2008/layout/HalfCircleOrganizationChart"/>
    <dgm:cxn modelId="{DD08283E-21DD-4E5A-8551-BDEE3B5BA8B1}" type="presOf" srcId="{17AF7473-585E-46F0-ACEF-B42A419A3863}" destId="{458365A9-09E7-47FD-8D7A-A5AE68536A8B}" srcOrd="0" destOrd="0" presId="urn:microsoft.com/office/officeart/2008/layout/HalfCircleOrganizationChart"/>
    <dgm:cxn modelId="{810B5340-DDDE-4BD2-93BA-B365D395876C}" type="presOf" srcId="{854D118E-C842-4878-8691-3E89BE6C3722}" destId="{5CB0AAD2-40D7-4C44-9FEB-8E8FF90A853F}" srcOrd="1" destOrd="0" presId="urn:microsoft.com/office/officeart/2008/layout/HalfCircleOrganizationChart"/>
    <dgm:cxn modelId="{8614D339-FFD6-481C-AAE6-EA301400BFF5}" type="presOf" srcId="{17AF7473-585E-46F0-ACEF-B42A419A3863}" destId="{E5C3DAA8-F3E9-49BC-B078-A1253CD73DDF}" srcOrd="1" destOrd="0" presId="urn:microsoft.com/office/officeart/2008/layout/HalfCircleOrganizationChart"/>
    <dgm:cxn modelId="{2AF6D334-AC9C-491E-AE6A-7411E45E0642}" type="presOf" srcId="{1C660571-4DF6-417D-8B0D-03B2ABCD2527}" destId="{C19EF7DA-E9C5-416E-B8B7-ECC72CD90548}" srcOrd="0" destOrd="0" presId="urn:microsoft.com/office/officeart/2008/layout/HalfCircleOrganizationChart"/>
    <dgm:cxn modelId="{61760E52-D53E-454A-A1B4-9D056F7554FA}" type="presOf" srcId="{55D03F91-57C1-4A66-A17D-78E59DCC5CF8}" destId="{B60C30EA-E36F-493A-99E8-BDC5E513864A}" srcOrd="0" destOrd="0" presId="urn:microsoft.com/office/officeart/2008/layout/HalfCircleOrganizationChart"/>
    <dgm:cxn modelId="{BD1410E7-3072-4296-BCD9-28209652E885}" type="presOf" srcId="{472B9998-AD04-43C6-A6C7-30C081F0041D}" destId="{BF3194F9-54D3-41F9-91E7-83E50070D8DC}" srcOrd="1" destOrd="0" presId="urn:microsoft.com/office/officeart/2008/layout/HalfCircleOrganizationChart"/>
    <dgm:cxn modelId="{1EB945FC-5F57-473D-81C6-29A0EFD18B79}" type="presOf" srcId="{37491647-1B85-4F5D-8261-6A3FCAFBDEB3}" destId="{F7BD4FD4-C987-4035-844C-AE100D16DD2C}" srcOrd="0" destOrd="0" presId="urn:microsoft.com/office/officeart/2008/layout/HalfCircleOrganizationChart"/>
    <dgm:cxn modelId="{98915EBA-9B8E-40C1-9D1B-162F2BED6507}" srcId="{183B9A34-19E9-4F5C-B57E-FA608481399C}" destId="{785A33C0-2CFA-4793-80EB-6DB658EB372F}" srcOrd="0" destOrd="0" parTransId="{8135D08F-3515-4B5D-8957-6FB295F3284C}" sibTransId="{A934DD0F-4A8B-4844-BDC0-0E1ABF952D58}"/>
    <dgm:cxn modelId="{B3982A72-060A-4335-B47F-5F58CB1DCDC0}" type="presOf" srcId="{785A33C0-2CFA-4793-80EB-6DB658EB372F}" destId="{5E3C1B06-C4C7-4C1B-9369-C0E434A3D980}" srcOrd="1" destOrd="0" presId="urn:microsoft.com/office/officeart/2008/layout/HalfCircleOrganizationChart"/>
    <dgm:cxn modelId="{DF454ADF-34D3-43E4-9F7F-458E4E0274B9}" type="presOf" srcId="{5FCDE609-BFE8-4B9D-A832-3E83C2641F0A}" destId="{3EFB9771-1A95-4125-990D-2E589A861737}" srcOrd="0" destOrd="0" presId="urn:microsoft.com/office/officeart/2008/layout/HalfCircleOrganizationChart"/>
    <dgm:cxn modelId="{93C61D74-5C5A-4B05-9030-42CF10974C52}" srcId="{18C9C473-2D8F-441C-8CEC-B369B17E9581}" destId="{183B9A34-19E9-4F5C-B57E-FA608481399C}" srcOrd="0" destOrd="0" parTransId="{55D03F91-57C1-4A66-A17D-78E59DCC5CF8}" sibTransId="{45953756-926D-4068-9D73-49AABE831331}"/>
    <dgm:cxn modelId="{BFAEC99F-A0AD-4D41-9452-EA9A5E007C47}" type="presParOf" srcId="{E893CBB3-181D-4254-BF26-A01889F96043}" destId="{80FE6E6B-3190-426C-B1CD-0D29A6B8EB6D}" srcOrd="0" destOrd="0" presId="urn:microsoft.com/office/officeart/2008/layout/HalfCircleOrganizationChart"/>
    <dgm:cxn modelId="{722BF110-71D6-46BD-9DE6-D90223850151}" type="presParOf" srcId="{80FE6E6B-3190-426C-B1CD-0D29A6B8EB6D}" destId="{81C14699-2BCD-4250-9951-3F49553AFFB1}" srcOrd="0" destOrd="0" presId="urn:microsoft.com/office/officeart/2008/layout/HalfCircleOrganizationChart"/>
    <dgm:cxn modelId="{18141637-8165-4CA7-869C-5696DFA0DD3B}" type="presParOf" srcId="{81C14699-2BCD-4250-9951-3F49553AFFB1}" destId="{091BC8B9-44B7-4A7A-86EE-2D5049D8B5D7}" srcOrd="0" destOrd="0" presId="urn:microsoft.com/office/officeart/2008/layout/HalfCircleOrganizationChart"/>
    <dgm:cxn modelId="{239032A2-A44A-49EB-8AAF-8FC3CE7C4754}" type="presParOf" srcId="{81C14699-2BCD-4250-9951-3F49553AFFB1}" destId="{563FBA32-CF8A-4470-9FE1-8EB36D8E9F4E}" srcOrd="1" destOrd="0" presId="urn:microsoft.com/office/officeart/2008/layout/HalfCircleOrganizationChart"/>
    <dgm:cxn modelId="{750DB2CA-9098-4276-BB1E-66D6FFA29FC8}" type="presParOf" srcId="{81C14699-2BCD-4250-9951-3F49553AFFB1}" destId="{67D7961D-8310-42F1-B136-6F6CC7B5E4C5}" srcOrd="2" destOrd="0" presId="urn:microsoft.com/office/officeart/2008/layout/HalfCircleOrganizationChart"/>
    <dgm:cxn modelId="{444ADAC7-ADAA-4FB7-9FFB-E85D9C9BBE0E}" type="presParOf" srcId="{81C14699-2BCD-4250-9951-3F49553AFFB1}" destId="{8ED55034-8D06-43CE-AEFE-7DEDC0995E56}" srcOrd="3" destOrd="0" presId="urn:microsoft.com/office/officeart/2008/layout/HalfCircleOrganizationChart"/>
    <dgm:cxn modelId="{61751045-8E3C-4CE0-9654-DDC034E3C849}" type="presParOf" srcId="{80FE6E6B-3190-426C-B1CD-0D29A6B8EB6D}" destId="{15E68A6F-1553-4E57-859B-26F69F2E89E0}" srcOrd="1" destOrd="0" presId="urn:microsoft.com/office/officeart/2008/layout/HalfCircleOrganizationChart"/>
    <dgm:cxn modelId="{7B927FD9-4B5B-4143-9363-617BB4C27759}" type="presParOf" srcId="{15E68A6F-1553-4E57-859B-26F69F2E89E0}" destId="{C19EF7DA-E9C5-416E-B8B7-ECC72CD90548}" srcOrd="0" destOrd="0" presId="urn:microsoft.com/office/officeart/2008/layout/HalfCircleOrganizationChart"/>
    <dgm:cxn modelId="{EF3DEC03-811F-4923-80E1-3C3F086C8DF8}" type="presParOf" srcId="{15E68A6F-1553-4E57-859B-26F69F2E89E0}" destId="{EDAA24E8-E7FC-46E8-96DB-203C20D56DCF}" srcOrd="1" destOrd="0" presId="urn:microsoft.com/office/officeart/2008/layout/HalfCircleOrganizationChart"/>
    <dgm:cxn modelId="{780C4522-46FB-40C2-9914-5EF1C90CAFCE}" type="presParOf" srcId="{EDAA24E8-E7FC-46E8-96DB-203C20D56DCF}" destId="{40CFD5F9-DC62-466E-B545-4685DBB32C65}" srcOrd="0" destOrd="0" presId="urn:microsoft.com/office/officeart/2008/layout/HalfCircleOrganizationChart"/>
    <dgm:cxn modelId="{B06FFAFE-CA3A-49E1-B3A7-A844F40FF0A0}" type="presParOf" srcId="{40CFD5F9-DC62-466E-B545-4685DBB32C65}" destId="{3DA8B568-7B2A-4E69-BFF0-F68A9688FAF2}" srcOrd="0" destOrd="0" presId="urn:microsoft.com/office/officeart/2008/layout/HalfCircleOrganizationChart"/>
    <dgm:cxn modelId="{AA8F08B2-86A2-4A03-86B6-665B1D4EF166}" type="presParOf" srcId="{40CFD5F9-DC62-466E-B545-4685DBB32C65}" destId="{7581F7B6-233B-4D08-A484-D83E9EC0761B}" srcOrd="1" destOrd="0" presId="urn:microsoft.com/office/officeart/2008/layout/HalfCircleOrganizationChart"/>
    <dgm:cxn modelId="{F989D512-A032-400D-87E1-67DFD0C2ECEB}" type="presParOf" srcId="{40CFD5F9-DC62-466E-B545-4685DBB32C65}" destId="{55142936-3865-4FD3-B94A-287A21173E75}" srcOrd="2" destOrd="0" presId="urn:microsoft.com/office/officeart/2008/layout/HalfCircleOrganizationChart"/>
    <dgm:cxn modelId="{3A4D990C-A137-4C44-8831-09A97BD8894F}" type="presParOf" srcId="{40CFD5F9-DC62-466E-B545-4685DBB32C65}" destId="{6C3C323B-724D-493C-BE38-94B3068047F8}" srcOrd="3" destOrd="0" presId="urn:microsoft.com/office/officeart/2008/layout/HalfCircleOrganizationChart"/>
    <dgm:cxn modelId="{6E69F3B7-11E2-481F-942F-3F8745464254}" type="presParOf" srcId="{EDAA24E8-E7FC-46E8-96DB-203C20D56DCF}" destId="{BF1C1662-AD49-4615-8566-109E49963A9E}" srcOrd="1" destOrd="0" presId="urn:microsoft.com/office/officeart/2008/layout/HalfCircleOrganizationChart"/>
    <dgm:cxn modelId="{16F9D779-1359-4960-966C-43DB94F26E90}" type="presParOf" srcId="{BF1C1662-AD49-4615-8566-109E49963A9E}" destId="{E290AC74-FA41-4AB0-9364-3A9E2C2D56BB}" srcOrd="0" destOrd="0" presId="urn:microsoft.com/office/officeart/2008/layout/HalfCircleOrganizationChart"/>
    <dgm:cxn modelId="{28C5ABD8-3A57-4317-AEDD-012136F6AEE4}" type="presParOf" srcId="{BF1C1662-AD49-4615-8566-109E49963A9E}" destId="{2491205C-1FC1-46F0-8ADE-2263458E9606}" srcOrd="1" destOrd="0" presId="urn:microsoft.com/office/officeart/2008/layout/HalfCircleOrganizationChart"/>
    <dgm:cxn modelId="{6D062E57-26E1-444B-9FA4-92F995AF13AB}" type="presParOf" srcId="{2491205C-1FC1-46F0-8ADE-2263458E9606}" destId="{4123A0DC-9D41-42A5-9F27-59F01DCE7BA0}" srcOrd="0" destOrd="0" presId="urn:microsoft.com/office/officeart/2008/layout/HalfCircleOrganizationChart"/>
    <dgm:cxn modelId="{D5C5516E-37D0-4404-B0AB-149E29B4C305}" type="presParOf" srcId="{4123A0DC-9D41-42A5-9F27-59F01DCE7BA0}" destId="{C33EF0DA-6E99-43FA-9AB4-36989E752DED}" srcOrd="0" destOrd="0" presId="urn:microsoft.com/office/officeart/2008/layout/HalfCircleOrganizationChart"/>
    <dgm:cxn modelId="{EFA37784-13B4-4ABD-8D56-7E71A1106E98}" type="presParOf" srcId="{4123A0DC-9D41-42A5-9F27-59F01DCE7BA0}" destId="{AA336943-7E2B-42D6-B815-6595D2027B6E}" srcOrd="1" destOrd="0" presId="urn:microsoft.com/office/officeart/2008/layout/HalfCircleOrganizationChart"/>
    <dgm:cxn modelId="{34243029-EA80-4622-897B-47283A93FC51}" type="presParOf" srcId="{4123A0DC-9D41-42A5-9F27-59F01DCE7BA0}" destId="{DD4F7894-9AE4-4830-9123-BDCC50EAC09A}" srcOrd="2" destOrd="0" presId="urn:microsoft.com/office/officeart/2008/layout/HalfCircleOrganizationChart"/>
    <dgm:cxn modelId="{0D0EB851-3AEE-4A14-A0DD-80F788C7D8F2}" type="presParOf" srcId="{4123A0DC-9D41-42A5-9F27-59F01DCE7BA0}" destId="{BF3194F9-54D3-41F9-91E7-83E50070D8DC}" srcOrd="3" destOrd="0" presId="urn:microsoft.com/office/officeart/2008/layout/HalfCircleOrganizationChart"/>
    <dgm:cxn modelId="{733AA058-9B7E-4CDE-9B09-6F2DBC798E32}" type="presParOf" srcId="{2491205C-1FC1-46F0-8ADE-2263458E9606}" destId="{CCBA53F3-55AD-4429-8D41-065E4545176A}" srcOrd="1" destOrd="0" presId="urn:microsoft.com/office/officeart/2008/layout/HalfCircleOrganizationChart"/>
    <dgm:cxn modelId="{7DE0FE50-F1AE-44C5-B52F-F7B74F044A20}" type="presParOf" srcId="{CCBA53F3-55AD-4429-8D41-065E4545176A}" destId="{9EB20D58-B3DB-4082-A5E3-199752E39894}" srcOrd="0" destOrd="0" presId="urn:microsoft.com/office/officeart/2008/layout/HalfCircleOrganizationChart"/>
    <dgm:cxn modelId="{DCF8DD2F-66BC-4235-A657-42B40F9F2D4C}" type="presParOf" srcId="{CCBA53F3-55AD-4429-8D41-065E4545176A}" destId="{877A195B-BBF7-4FF9-B73C-64B12A503C1A}" srcOrd="1" destOrd="0" presId="urn:microsoft.com/office/officeart/2008/layout/HalfCircleOrganizationChart"/>
    <dgm:cxn modelId="{5F641312-7E3A-4A01-B2E4-CF51B02E47E6}" type="presParOf" srcId="{877A195B-BBF7-4FF9-B73C-64B12A503C1A}" destId="{6576DA30-CC44-4443-8420-2D4562D07518}" srcOrd="0" destOrd="0" presId="urn:microsoft.com/office/officeart/2008/layout/HalfCircleOrganizationChart"/>
    <dgm:cxn modelId="{0A8A4EE5-52DF-4D0F-9E08-A06235A9674E}" type="presParOf" srcId="{6576DA30-CC44-4443-8420-2D4562D07518}" destId="{458365A9-09E7-47FD-8D7A-A5AE68536A8B}" srcOrd="0" destOrd="0" presId="urn:microsoft.com/office/officeart/2008/layout/HalfCircleOrganizationChart"/>
    <dgm:cxn modelId="{F1D40024-B4B5-4C36-8D20-DA0794300EC3}" type="presParOf" srcId="{6576DA30-CC44-4443-8420-2D4562D07518}" destId="{436EA701-F46F-490C-BC50-46F98BB521BF}" srcOrd="1" destOrd="0" presId="urn:microsoft.com/office/officeart/2008/layout/HalfCircleOrganizationChart"/>
    <dgm:cxn modelId="{3F977980-BC0E-4E69-9588-FC571521A9C7}" type="presParOf" srcId="{6576DA30-CC44-4443-8420-2D4562D07518}" destId="{8FCFE70B-3859-4B56-84C6-6848993BCE1C}" srcOrd="2" destOrd="0" presId="urn:microsoft.com/office/officeart/2008/layout/HalfCircleOrganizationChart"/>
    <dgm:cxn modelId="{C585C2EA-8BFD-4AAB-AC0D-4A0AD28839D3}" type="presParOf" srcId="{6576DA30-CC44-4443-8420-2D4562D07518}" destId="{E5C3DAA8-F3E9-49BC-B078-A1253CD73DDF}" srcOrd="3" destOrd="0" presId="urn:microsoft.com/office/officeart/2008/layout/HalfCircleOrganizationChart"/>
    <dgm:cxn modelId="{5FEA6C11-3ED1-4026-8292-C726CBA652BA}" type="presParOf" srcId="{877A195B-BBF7-4FF9-B73C-64B12A503C1A}" destId="{25B0C0F3-AE4D-4EBA-B3DD-D74C46208AE8}" srcOrd="1" destOrd="0" presId="urn:microsoft.com/office/officeart/2008/layout/HalfCircleOrganizationChart"/>
    <dgm:cxn modelId="{A9AA7857-8761-48C7-942B-4539F889D6EB}" type="presParOf" srcId="{877A195B-BBF7-4FF9-B73C-64B12A503C1A}" destId="{3FE9ADDA-309B-46E4-99A7-C8A3AC01ED49}" srcOrd="2" destOrd="0" presId="urn:microsoft.com/office/officeart/2008/layout/HalfCircleOrganizationChart"/>
    <dgm:cxn modelId="{09BFB1A5-52E0-4E6D-9B21-AB2E7AF35C9F}" type="presParOf" srcId="{2491205C-1FC1-46F0-8ADE-2263458E9606}" destId="{3E4E6989-DB09-4E6F-87EA-2AE91A7E7F58}" srcOrd="2" destOrd="0" presId="urn:microsoft.com/office/officeart/2008/layout/HalfCircleOrganizationChart"/>
    <dgm:cxn modelId="{D4C680A4-BC82-4816-9897-B1BF75A453BD}" type="presParOf" srcId="{EDAA24E8-E7FC-46E8-96DB-203C20D56DCF}" destId="{74E400BA-2C4E-47C9-AF6A-ED7E59FAB685}" srcOrd="2" destOrd="0" presId="urn:microsoft.com/office/officeart/2008/layout/HalfCircleOrganizationChart"/>
    <dgm:cxn modelId="{41D42FFD-249D-4D77-B1CD-EA401F90EAA5}" type="presParOf" srcId="{15E68A6F-1553-4E57-859B-26F69F2E89E0}" destId="{F7BD4FD4-C987-4035-844C-AE100D16DD2C}" srcOrd="2" destOrd="0" presId="urn:microsoft.com/office/officeart/2008/layout/HalfCircleOrganizationChart"/>
    <dgm:cxn modelId="{C36E9F53-21DF-499F-9084-EC231BE91552}" type="presParOf" srcId="{15E68A6F-1553-4E57-859B-26F69F2E89E0}" destId="{0F1B3B35-906D-4C2E-91FF-502D5CD89D25}" srcOrd="3" destOrd="0" presId="urn:microsoft.com/office/officeart/2008/layout/HalfCircleOrganizationChart"/>
    <dgm:cxn modelId="{C53FA7B9-91A8-4D67-9AA8-D2312D860786}" type="presParOf" srcId="{0F1B3B35-906D-4C2E-91FF-502D5CD89D25}" destId="{D0E63D86-2BA5-4FBE-A357-1AAE9C9F5833}" srcOrd="0" destOrd="0" presId="urn:microsoft.com/office/officeart/2008/layout/HalfCircleOrganizationChart"/>
    <dgm:cxn modelId="{6C00557D-776E-4C57-B895-CB5836DFD572}" type="presParOf" srcId="{D0E63D86-2BA5-4FBE-A357-1AAE9C9F5833}" destId="{7D7044DB-24DC-4C74-BB3B-B173D5447E71}" srcOrd="0" destOrd="0" presId="urn:microsoft.com/office/officeart/2008/layout/HalfCircleOrganizationChart"/>
    <dgm:cxn modelId="{6BBE61E0-0CB6-496F-9960-5FD16475904B}" type="presParOf" srcId="{D0E63D86-2BA5-4FBE-A357-1AAE9C9F5833}" destId="{D1D76D66-1A65-4494-9469-B7EDB2DA78F7}" srcOrd="1" destOrd="0" presId="urn:microsoft.com/office/officeart/2008/layout/HalfCircleOrganizationChart"/>
    <dgm:cxn modelId="{373DE533-8035-45FA-B42C-5684A4C32C42}" type="presParOf" srcId="{D0E63D86-2BA5-4FBE-A357-1AAE9C9F5833}" destId="{E2214C0B-11FD-4149-AF9F-2D7E80C7AE9E}" srcOrd="2" destOrd="0" presId="urn:microsoft.com/office/officeart/2008/layout/HalfCircleOrganizationChart"/>
    <dgm:cxn modelId="{2543C3BD-465D-4FAD-997F-F344CC0125D0}" type="presParOf" srcId="{D0E63D86-2BA5-4FBE-A357-1AAE9C9F5833}" destId="{5CB0AAD2-40D7-4C44-9FEB-8E8FF90A853F}" srcOrd="3" destOrd="0" presId="urn:microsoft.com/office/officeart/2008/layout/HalfCircleOrganizationChart"/>
    <dgm:cxn modelId="{D9D3D836-16DF-4FE9-9DE7-6EF90D0A7941}" type="presParOf" srcId="{0F1B3B35-906D-4C2E-91FF-502D5CD89D25}" destId="{CED3B3B7-7EF7-4700-B0C5-2BAA1E9BF3A9}" srcOrd="1" destOrd="0" presId="urn:microsoft.com/office/officeart/2008/layout/HalfCircleOrganizationChart"/>
    <dgm:cxn modelId="{F454A19B-6BA8-473F-9CE1-F76646678912}" type="presParOf" srcId="{CED3B3B7-7EF7-4700-B0C5-2BAA1E9BF3A9}" destId="{3EFB9771-1A95-4125-990D-2E589A861737}" srcOrd="0" destOrd="0" presId="urn:microsoft.com/office/officeart/2008/layout/HalfCircleOrganizationChart"/>
    <dgm:cxn modelId="{89398866-CFF4-4F45-B888-79462A3FABA6}" type="presParOf" srcId="{CED3B3B7-7EF7-4700-B0C5-2BAA1E9BF3A9}" destId="{52FD5520-7C60-44D8-B5A2-83E0418B4138}" srcOrd="1" destOrd="0" presId="urn:microsoft.com/office/officeart/2008/layout/HalfCircleOrganizationChart"/>
    <dgm:cxn modelId="{78B03B20-4722-45D0-BAC7-78B5E936031D}" type="presParOf" srcId="{52FD5520-7C60-44D8-B5A2-83E0418B4138}" destId="{C7B419C1-5E4D-4FB1-BA53-8AE051438DDE}" srcOrd="0" destOrd="0" presId="urn:microsoft.com/office/officeart/2008/layout/HalfCircleOrganizationChart"/>
    <dgm:cxn modelId="{3959BD89-1A52-4209-95BC-F3CB0B23FFA5}" type="presParOf" srcId="{C7B419C1-5E4D-4FB1-BA53-8AE051438DDE}" destId="{4712E097-0D7F-4882-9B73-C9C02726D87E}" srcOrd="0" destOrd="0" presId="urn:microsoft.com/office/officeart/2008/layout/HalfCircleOrganizationChart"/>
    <dgm:cxn modelId="{F2A8DEE1-96B0-4A88-A4AF-FDAD52C83174}" type="presParOf" srcId="{C7B419C1-5E4D-4FB1-BA53-8AE051438DDE}" destId="{96EF164B-3576-4185-861C-2E9E73A9D7CB}" srcOrd="1" destOrd="0" presId="urn:microsoft.com/office/officeart/2008/layout/HalfCircleOrganizationChart"/>
    <dgm:cxn modelId="{33854BF8-9D6C-48FB-B498-FB3EFE45BA48}" type="presParOf" srcId="{C7B419C1-5E4D-4FB1-BA53-8AE051438DDE}" destId="{327E64C4-D210-4D4F-AD98-EA51940F9111}" srcOrd="2" destOrd="0" presId="urn:microsoft.com/office/officeart/2008/layout/HalfCircleOrganizationChart"/>
    <dgm:cxn modelId="{EEA971AB-8AAD-4E06-8C8F-6BF03DC691BB}" type="presParOf" srcId="{C7B419C1-5E4D-4FB1-BA53-8AE051438DDE}" destId="{5C547938-98DB-42CA-B81C-BE1761A58661}" srcOrd="3" destOrd="0" presId="urn:microsoft.com/office/officeart/2008/layout/HalfCircleOrganizationChart"/>
    <dgm:cxn modelId="{D4456421-1865-4A99-A2DF-B07F27A35260}" type="presParOf" srcId="{52FD5520-7C60-44D8-B5A2-83E0418B4138}" destId="{8A0AAB3D-6D00-4112-95A8-64937A34CBBB}" srcOrd="1" destOrd="0" presId="urn:microsoft.com/office/officeart/2008/layout/HalfCircleOrganizationChart"/>
    <dgm:cxn modelId="{E7DE2658-ED72-4A6C-9423-2993870D2121}" type="presParOf" srcId="{8A0AAB3D-6D00-4112-95A8-64937A34CBBB}" destId="{B60C30EA-E36F-493A-99E8-BDC5E513864A}" srcOrd="0" destOrd="0" presId="urn:microsoft.com/office/officeart/2008/layout/HalfCircleOrganizationChart"/>
    <dgm:cxn modelId="{F1334466-5FFB-4B69-A4A2-E4C7CBB653EE}" type="presParOf" srcId="{8A0AAB3D-6D00-4112-95A8-64937A34CBBB}" destId="{7FEB78A9-2961-49D1-ABE6-594F9926816E}" srcOrd="1" destOrd="0" presId="urn:microsoft.com/office/officeart/2008/layout/HalfCircleOrganizationChart"/>
    <dgm:cxn modelId="{75774D0C-5C90-4C05-9FDB-D6A0E09E62D8}" type="presParOf" srcId="{7FEB78A9-2961-49D1-ABE6-594F9926816E}" destId="{04FC1288-491B-4CC5-ABEF-2564FAAA7F87}" srcOrd="0" destOrd="0" presId="urn:microsoft.com/office/officeart/2008/layout/HalfCircleOrganizationChart"/>
    <dgm:cxn modelId="{8EB00935-E9CF-46DD-9B10-416A3FE2C25B}" type="presParOf" srcId="{04FC1288-491B-4CC5-ABEF-2564FAAA7F87}" destId="{C3ACFA90-9C73-435A-ADE9-30638708AB54}" srcOrd="0" destOrd="0" presId="urn:microsoft.com/office/officeart/2008/layout/HalfCircleOrganizationChart"/>
    <dgm:cxn modelId="{5C2B6B2D-FFB0-4888-BAC2-B49AF649179E}" type="presParOf" srcId="{04FC1288-491B-4CC5-ABEF-2564FAAA7F87}" destId="{352CAAA1-7772-442C-B7E7-7EE10D20B8E5}" srcOrd="1" destOrd="0" presId="urn:microsoft.com/office/officeart/2008/layout/HalfCircleOrganizationChart"/>
    <dgm:cxn modelId="{94D1BE27-F0C3-41AC-A42F-1885FE08755A}" type="presParOf" srcId="{04FC1288-491B-4CC5-ABEF-2564FAAA7F87}" destId="{4D0BBCAF-AF39-451D-BF8A-C72BA390CA65}" srcOrd="2" destOrd="0" presId="urn:microsoft.com/office/officeart/2008/layout/HalfCircleOrganizationChart"/>
    <dgm:cxn modelId="{E557D85B-7A66-4F6C-BD74-FE8A9D3BCF0B}" type="presParOf" srcId="{04FC1288-491B-4CC5-ABEF-2564FAAA7F87}" destId="{DEA1E572-E652-41FB-8076-E58E84A4E99E}" srcOrd="3" destOrd="0" presId="urn:microsoft.com/office/officeart/2008/layout/HalfCircleOrganizationChart"/>
    <dgm:cxn modelId="{117ED870-FF32-435A-8AB2-F660C8073725}" type="presParOf" srcId="{7FEB78A9-2961-49D1-ABE6-594F9926816E}" destId="{AC1875D8-063E-45D3-A651-B510F1B7D6AC}" srcOrd="1" destOrd="0" presId="urn:microsoft.com/office/officeart/2008/layout/HalfCircleOrganizationChart"/>
    <dgm:cxn modelId="{1012AD68-5B9E-4439-8E47-FA16F5070838}" type="presParOf" srcId="{7FEB78A9-2961-49D1-ABE6-594F9926816E}" destId="{A99F5AA5-63EC-4FB7-843C-F4ACC0945821}" srcOrd="2" destOrd="0" presId="urn:microsoft.com/office/officeart/2008/layout/HalfCircleOrganizationChart"/>
    <dgm:cxn modelId="{837DF815-57A3-4AAC-8863-3EDA0741FEA0}" type="presParOf" srcId="{A99F5AA5-63EC-4FB7-843C-F4ACC0945821}" destId="{4EA65FEA-C814-498F-AA4D-8FB1085FD365}" srcOrd="0" destOrd="0" presId="urn:microsoft.com/office/officeart/2008/layout/HalfCircleOrganizationChart"/>
    <dgm:cxn modelId="{7ECA1720-57BA-40AA-BB34-E098DAF7BE0F}" type="presParOf" srcId="{A99F5AA5-63EC-4FB7-843C-F4ACC0945821}" destId="{52824FF5-9E4C-4BBA-AE62-8619FDFB9A0F}" srcOrd="1" destOrd="0" presId="urn:microsoft.com/office/officeart/2008/layout/HalfCircleOrganizationChart"/>
    <dgm:cxn modelId="{26B1C058-F284-46BD-8684-20593CEB387D}" type="presParOf" srcId="{52824FF5-9E4C-4BBA-AE62-8619FDFB9A0F}" destId="{9FC03315-6F50-46DF-9744-1B1F78272B57}" srcOrd="0" destOrd="0" presId="urn:microsoft.com/office/officeart/2008/layout/HalfCircleOrganizationChart"/>
    <dgm:cxn modelId="{58F29846-4BEB-4A07-9E56-073BCF512732}" type="presParOf" srcId="{9FC03315-6F50-46DF-9744-1B1F78272B57}" destId="{740F95F3-D9FE-417A-BC5B-02B84FE7D8D9}" srcOrd="0" destOrd="0" presId="urn:microsoft.com/office/officeart/2008/layout/HalfCircleOrganizationChart"/>
    <dgm:cxn modelId="{BCFFE992-4C6E-422D-B4A1-3F39AE01D379}" type="presParOf" srcId="{9FC03315-6F50-46DF-9744-1B1F78272B57}" destId="{19008227-0F6C-4417-AD31-EB034AE71222}" srcOrd="1" destOrd="0" presId="urn:microsoft.com/office/officeart/2008/layout/HalfCircleOrganizationChart"/>
    <dgm:cxn modelId="{5339CBE1-A0CF-4532-9FC3-AA55C9F8296D}" type="presParOf" srcId="{9FC03315-6F50-46DF-9744-1B1F78272B57}" destId="{7090BC8D-0B37-43D8-AB48-3283292293FA}" srcOrd="2" destOrd="0" presId="urn:microsoft.com/office/officeart/2008/layout/HalfCircleOrganizationChart"/>
    <dgm:cxn modelId="{DA31E0C2-90BE-4830-99B4-D038F2BF4E9C}" type="presParOf" srcId="{9FC03315-6F50-46DF-9744-1B1F78272B57}" destId="{5E3C1B06-C4C7-4C1B-9369-C0E434A3D980}" srcOrd="3" destOrd="0" presId="urn:microsoft.com/office/officeart/2008/layout/HalfCircleOrganizationChart"/>
    <dgm:cxn modelId="{C5718F3F-9475-44A4-B7C2-50416F92FBF9}" type="presParOf" srcId="{52824FF5-9E4C-4BBA-AE62-8619FDFB9A0F}" destId="{E26EF8B2-EE1B-4810-BCFD-217324C393A0}" srcOrd="1" destOrd="0" presId="urn:microsoft.com/office/officeart/2008/layout/HalfCircleOrganizationChart"/>
    <dgm:cxn modelId="{9492474E-BC11-488A-9EDA-F3AD859A4F89}" type="presParOf" srcId="{52824FF5-9E4C-4BBA-AE62-8619FDFB9A0F}" destId="{7DC2C685-2067-496C-B4EF-FCDEFACE8CAF}" srcOrd="2" destOrd="0" presId="urn:microsoft.com/office/officeart/2008/layout/HalfCircleOrganizationChart"/>
    <dgm:cxn modelId="{19D7DA37-8C32-4BFB-9460-D755B22EABE0}" type="presParOf" srcId="{52FD5520-7C60-44D8-B5A2-83E0418B4138}" destId="{2D75DCEE-5455-4695-AA18-D749BB1077EC}" srcOrd="2" destOrd="0" presId="urn:microsoft.com/office/officeart/2008/layout/HalfCircleOrganizationChart"/>
    <dgm:cxn modelId="{98580B62-B787-43F0-B4EF-1EBA4C21ED60}" type="presParOf" srcId="{0F1B3B35-906D-4C2E-91FF-502D5CD89D25}" destId="{F150A38F-1425-4A57-A405-A333978B92DB}" srcOrd="2" destOrd="0" presId="urn:microsoft.com/office/officeart/2008/layout/HalfCircleOrganizationChart"/>
    <dgm:cxn modelId="{FEAC9B02-7DA5-458E-A0CD-50855493BEA8}" type="presParOf" srcId="{80FE6E6B-3190-426C-B1CD-0D29A6B8EB6D}" destId="{92EAD29A-F609-4473-B760-A5D12B4FEB65}" srcOrd="2" destOrd="0" presId="urn:microsoft.com/office/officeart/2008/layout/HalfCircle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A65FEA-C814-498F-AA4D-8FB1085FD365}">
      <dsp:nvSpPr>
        <dsp:cNvPr id="0" name=""/>
        <dsp:cNvSpPr/>
      </dsp:nvSpPr>
      <dsp:spPr>
        <a:xfrm>
          <a:off x="4811947" y="3562518"/>
          <a:ext cx="561779" cy="406105"/>
        </a:xfrm>
        <a:custGeom>
          <a:avLst/>
          <a:gdLst/>
          <a:ahLst/>
          <a:cxnLst/>
          <a:rect l="0" t="0" r="0" b="0"/>
          <a:pathLst>
            <a:path>
              <a:moveTo>
                <a:pt x="561779" y="0"/>
              </a:moveTo>
              <a:lnTo>
                <a:pt x="561779" y="406105"/>
              </a:lnTo>
              <a:lnTo>
                <a:pt x="0" y="40610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60C30EA-E36F-493A-99E8-BDC5E513864A}">
      <dsp:nvSpPr>
        <dsp:cNvPr id="0" name=""/>
        <dsp:cNvSpPr/>
      </dsp:nvSpPr>
      <dsp:spPr>
        <a:xfrm>
          <a:off x="5328006" y="2601402"/>
          <a:ext cx="91440" cy="28427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8427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FB9771-1A95-4125-990D-2E589A861737}">
      <dsp:nvSpPr>
        <dsp:cNvPr id="0" name=""/>
        <dsp:cNvSpPr/>
      </dsp:nvSpPr>
      <dsp:spPr>
        <a:xfrm>
          <a:off x="5328006" y="1640286"/>
          <a:ext cx="91440" cy="28427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8427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BD4FD4-C987-4035-844C-AE100D16DD2C}">
      <dsp:nvSpPr>
        <dsp:cNvPr id="0" name=""/>
        <dsp:cNvSpPr/>
      </dsp:nvSpPr>
      <dsp:spPr>
        <a:xfrm>
          <a:off x="4114800" y="679170"/>
          <a:ext cx="1258926" cy="2842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2136"/>
              </a:lnTo>
              <a:lnTo>
                <a:pt x="1258926" y="142136"/>
              </a:lnTo>
              <a:lnTo>
                <a:pt x="1258926" y="28427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B20D58-B3DB-4082-A5E3-199752E39894}">
      <dsp:nvSpPr>
        <dsp:cNvPr id="0" name=""/>
        <dsp:cNvSpPr/>
      </dsp:nvSpPr>
      <dsp:spPr>
        <a:xfrm>
          <a:off x="2855873" y="2601402"/>
          <a:ext cx="622695" cy="4061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6105"/>
              </a:lnTo>
              <a:lnTo>
                <a:pt x="622695" y="40610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90AC74-FA41-4AB0-9364-3A9E2C2D56BB}">
      <dsp:nvSpPr>
        <dsp:cNvPr id="0" name=""/>
        <dsp:cNvSpPr/>
      </dsp:nvSpPr>
      <dsp:spPr>
        <a:xfrm>
          <a:off x="2810153" y="1640286"/>
          <a:ext cx="91440" cy="28427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8427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9EF7DA-E9C5-416E-B8B7-ECC72CD90548}">
      <dsp:nvSpPr>
        <dsp:cNvPr id="0" name=""/>
        <dsp:cNvSpPr/>
      </dsp:nvSpPr>
      <dsp:spPr>
        <a:xfrm>
          <a:off x="2855873" y="679170"/>
          <a:ext cx="1258926" cy="284273"/>
        </a:xfrm>
        <a:custGeom>
          <a:avLst/>
          <a:gdLst/>
          <a:ahLst/>
          <a:cxnLst/>
          <a:rect l="0" t="0" r="0" b="0"/>
          <a:pathLst>
            <a:path>
              <a:moveTo>
                <a:pt x="1258926" y="0"/>
              </a:moveTo>
              <a:lnTo>
                <a:pt x="1258926" y="142136"/>
              </a:lnTo>
              <a:lnTo>
                <a:pt x="0" y="142136"/>
              </a:lnTo>
              <a:lnTo>
                <a:pt x="0" y="28427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63FBA32-CF8A-4470-9FE1-8EB36D8E9F4E}">
      <dsp:nvSpPr>
        <dsp:cNvPr id="0" name=""/>
        <dsp:cNvSpPr/>
      </dsp:nvSpPr>
      <dsp:spPr>
        <a:xfrm>
          <a:off x="3776378" y="2327"/>
          <a:ext cx="676842" cy="676842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D7961D-8310-42F1-B136-6F6CC7B5E4C5}">
      <dsp:nvSpPr>
        <dsp:cNvPr id="0" name=""/>
        <dsp:cNvSpPr/>
      </dsp:nvSpPr>
      <dsp:spPr>
        <a:xfrm>
          <a:off x="3776378" y="2327"/>
          <a:ext cx="676842" cy="676842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1BC8B9-44B7-4A7A-86EE-2D5049D8B5D7}">
      <dsp:nvSpPr>
        <dsp:cNvPr id="0" name=""/>
        <dsp:cNvSpPr/>
      </dsp:nvSpPr>
      <dsp:spPr>
        <a:xfrm>
          <a:off x="3437957" y="124159"/>
          <a:ext cx="1353684" cy="433179"/>
        </a:xfrm>
        <a:prstGeom prst="rect">
          <a:avLst/>
        </a:prstGeom>
        <a:noFill/>
        <a:ln w="9525" cap="flat" cmpd="sng" algn="ctr">
          <a:noFill/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err="1" smtClean="0"/>
            <a:t>Meurig’s</a:t>
          </a:r>
          <a:r>
            <a:rPr lang="en-GB" sz="1000" kern="1200" dirty="0" smtClean="0"/>
            <a:t> Original Construal</a:t>
          </a:r>
          <a:endParaRPr lang="en-GB" sz="1000" kern="1200" dirty="0"/>
        </a:p>
      </dsp:txBody>
      <dsp:txXfrm>
        <a:off x="3437957" y="124159"/>
        <a:ext cx="1353684" cy="433179"/>
      </dsp:txXfrm>
    </dsp:sp>
    <dsp:sp modelId="{7581F7B6-233B-4D08-A484-D83E9EC0761B}">
      <dsp:nvSpPr>
        <dsp:cNvPr id="0" name=""/>
        <dsp:cNvSpPr/>
      </dsp:nvSpPr>
      <dsp:spPr>
        <a:xfrm>
          <a:off x="2517451" y="963444"/>
          <a:ext cx="676842" cy="676842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5142936-3865-4FD3-B94A-287A21173E75}">
      <dsp:nvSpPr>
        <dsp:cNvPr id="0" name=""/>
        <dsp:cNvSpPr/>
      </dsp:nvSpPr>
      <dsp:spPr>
        <a:xfrm>
          <a:off x="2517451" y="963444"/>
          <a:ext cx="676842" cy="676842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A8B568-7B2A-4E69-BFF0-F68A9688FAF2}">
      <dsp:nvSpPr>
        <dsp:cNvPr id="0" name=""/>
        <dsp:cNvSpPr/>
      </dsp:nvSpPr>
      <dsp:spPr>
        <a:xfrm>
          <a:off x="2179030" y="1085275"/>
          <a:ext cx="1353684" cy="433179"/>
        </a:xfrm>
        <a:prstGeom prst="rect">
          <a:avLst/>
        </a:prstGeom>
        <a:noFill/>
        <a:ln w="9525" cap="flat" cmpd="sng" algn="ctr">
          <a:noFill/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Steve’s version</a:t>
          </a:r>
          <a:endParaRPr lang="en-GB" sz="1000" kern="1200" dirty="0"/>
        </a:p>
      </dsp:txBody>
      <dsp:txXfrm>
        <a:off x="2179030" y="1085275"/>
        <a:ext cx="1353684" cy="433179"/>
      </dsp:txXfrm>
    </dsp:sp>
    <dsp:sp modelId="{AA336943-7E2B-42D6-B815-6595D2027B6E}">
      <dsp:nvSpPr>
        <dsp:cNvPr id="0" name=""/>
        <dsp:cNvSpPr/>
      </dsp:nvSpPr>
      <dsp:spPr>
        <a:xfrm>
          <a:off x="2517451" y="1924560"/>
          <a:ext cx="676842" cy="676842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4F7894-9AE4-4830-9123-BDCC50EAC09A}">
      <dsp:nvSpPr>
        <dsp:cNvPr id="0" name=""/>
        <dsp:cNvSpPr/>
      </dsp:nvSpPr>
      <dsp:spPr>
        <a:xfrm>
          <a:off x="2517451" y="1924560"/>
          <a:ext cx="676842" cy="676842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33EF0DA-6E99-43FA-9AB4-36989E752DED}">
      <dsp:nvSpPr>
        <dsp:cNvPr id="0" name=""/>
        <dsp:cNvSpPr/>
      </dsp:nvSpPr>
      <dsp:spPr>
        <a:xfrm>
          <a:off x="2179030" y="2046391"/>
          <a:ext cx="1353684" cy="433179"/>
        </a:xfrm>
        <a:prstGeom prst="rect">
          <a:avLst/>
        </a:prstGeom>
        <a:noFill/>
        <a:ln w="9525" cap="flat" cmpd="sng" algn="ctr">
          <a:noFill/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Elizabeth’s modification to Steve’s version</a:t>
          </a:r>
          <a:endParaRPr lang="en-GB" sz="1000" kern="1200" dirty="0"/>
        </a:p>
      </dsp:txBody>
      <dsp:txXfrm>
        <a:off x="2179030" y="2046391"/>
        <a:ext cx="1353684" cy="433179"/>
      </dsp:txXfrm>
    </dsp:sp>
    <dsp:sp modelId="{436EA701-F46F-490C-BC50-46F98BB521BF}">
      <dsp:nvSpPr>
        <dsp:cNvPr id="0" name=""/>
        <dsp:cNvSpPr/>
      </dsp:nvSpPr>
      <dsp:spPr>
        <a:xfrm>
          <a:off x="3397347" y="2885676"/>
          <a:ext cx="676842" cy="676842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CFE70B-3859-4B56-84C6-6848993BCE1C}">
      <dsp:nvSpPr>
        <dsp:cNvPr id="0" name=""/>
        <dsp:cNvSpPr/>
      </dsp:nvSpPr>
      <dsp:spPr>
        <a:xfrm>
          <a:off x="3397347" y="2885676"/>
          <a:ext cx="676842" cy="676842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8365A9-09E7-47FD-8D7A-A5AE68536A8B}">
      <dsp:nvSpPr>
        <dsp:cNvPr id="0" name=""/>
        <dsp:cNvSpPr/>
      </dsp:nvSpPr>
      <dsp:spPr>
        <a:xfrm>
          <a:off x="3058925" y="3007508"/>
          <a:ext cx="1353684" cy="433179"/>
        </a:xfrm>
        <a:prstGeom prst="rect">
          <a:avLst/>
        </a:prstGeom>
        <a:noFill/>
        <a:ln w="9525" cap="flat" cmpd="sng" algn="ctr">
          <a:noFill/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err="1" smtClean="0"/>
            <a:t>Meurig’s</a:t>
          </a:r>
          <a:r>
            <a:rPr lang="en-GB" sz="1000" kern="1200" dirty="0" smtClean="0"/>
            <a:t> modification to Elizabeth’s version</a:t>
          </a:r>
          <a:endParaRPr lang="en-GB" sz="1000" kern="1200" dirty="0"/>
        </a:p>
      </dsp:txBody>
      <dsp:txXfrm>
        <a:off x="3058925" y="3007508"/>
        <a:ext cx="1353684" cy="433179"/>
      </dsp:txXfrm>
    </dsp:sp>
    <dsp:sp modelId="{D1D76D66-1A65-4494-9469-B7EDB2DA78F7}">
      <dsp:nvSpPr>
        <dsp:cNvPr id="0" name=""/>
        <dsp:cNvSpPr/>
      </dsp:nvSpPr>
      <dsp:spPr>
        <a:xfrm>
          <a:off x="5035305" y="963444"/>
          <a:ext cx="676842" cy="676842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214C0B-11FD-4149-AF9F-2D7E80C7AE9E}">
      <dsp:nvSpPr>
        <dsp:cNvPr id="0" name=""/>
        <dsp:cNvSpPr/>
      </dsp:nvSpPr>
      <dsp:spPr>
        <a:xfrm>
          <a:off x="5035305" y="963444"/>
          <a:ext cx="676842" cy="676842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D7044DB-24DC-4C74-BB3B-B173D5447E71}">
      <dsp:nvSpPr>
        <dsp:cNvPr id="0" name=""/>
        <dsp:cNvSpPr/>
      </dsp:nvSpPr>
      <dsp:spPr>
        <a:xfrm>
          <a:off x="4696884" y="1085275"/>
          <a:ext cx="1353684" cy="433179"/>
        </a:xfrm>
        <a:prstGeom prst="rect">
          <a:avLst/>
        </a:prstGeom>
        <a:noFill/>
        <a:ln w="9525" cap="flat" cmpd="sng" algn="ctr">
          <a:noFill/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err="1" smtClean="0"/>
            <a:t>Meurig’s</a:t>
          </a:r>
          <a:r>
            <a:rPr lang="en-GB" sz="1000" kern="1200" dirty="0" smtClean="0"/>
            <a:t> update</a:t>
          </a:r>
          <a:endParaRPr lang="en-GB" sz="1000" kern="1200" dirty="0"/>
        </a:p>
      </dsp:txBody>
      <dsp:txXfrm>
        <a:off x="4696884" y="1085275"/>
        <a:ext cx="1353684" cy="433179"/>
      </dsp:txXfrm>
    </dsp:sp>
    <dsp:sp modelId="{96EF164B-3576-4185-861C-2E9E73A9D7CB}">
      <dsp:nvSpPr>
        <dsp:cNvPr id="0" name=""/>
        <dsp:cNvSpPr/>
      </dsp:nvSpPr>
      <dsp:spPr>
        <a:xfrm>
          <a:off x="5035305" y="1924560"/>
          <a:ext cx="676842" cy="676842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7E64C4-D210-4D4F-AD98-EA51940F9111}">
      <dsp:nvSpPr>
        <dsp:cNvPr id="0" name=""/>
        <dsp:cNvSpPr/>
      </dsp:nvSpPr>
      <dsp:spPr>
        <a:xfrm>
          <a:off x="5035305" y="1924560"/>
          <a:ext cx="676842" cy="676842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712E097-0D7F-4882-9B73-C9C02726D87E}">
      <dsp:nvSpPr>
        <dsp:cNvPr id="0" name=""/>
        <dsp:cNvSpPr/>
      </dsp:nvSpPr>
      <dsp:spPr>
        <a:xfrm>
          <a:off x="4696884" y="2046391"/>
          <a:ext cx="1353684" cy="433179"/>
        </a:xfrm>
        <a:prstGeom prst="rect">
          <a:avLst/>
        </a:prstGeom>
        <a:noFill/>
        <a:ln w="9525" cap="flat" cmpd="sng" algn="ctr">
          <a:noFill/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Nick’s modification</a:t>
          </a:r>
          <a:endParaRPr lang="en-GB" sz="1000" kern="1200" dirty="0"/>
        </a:p>
      </dsp:txBody>
      <dsp:txXfrm>
        <a:off x="4696884" y="2046391"/>
        <a:ext cx="1353684" cy="433179"/>
      </dsp:txXfrm>
    </dsp:sp>
    <dsp:sp modelId="{352CAAA1-7772-442C-B7E7-7EE10D20B8E5}">
      <dsp:nvSpPr>
        <dsp:cNvPr id="0" name=""/>
        <dsp:cNvSpPr/>
      </dsp:nvSpPr>
      <dsp:spPr>
        <a:xfrm>
          <a:off x="5035305" y="2885676"/>
          <a:ext cx="676842" cy="676842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0BBCAF-AF39-451D-BF8A-C72BA390CA65}">
      <dsp:nvSpPr>
        <dsp:cNvPr id="0" name=""/>
        <dsp:cNvSpPr/>
      </dsp:nvSpPr>
      <dsp:spPr>
        <a:xfrm>
          <a:off x="5035305" y="2885676"/>
          <a:ext cx="676842" cy="676842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3ACFA90-9C73-435A-ADE9-30638708AB54}">
      <dsp:nvSpPr>
        <dsp:cNvPr id="0" name=""/>
        <dsp:cNvSpPr/>
      </dsp:nvSpPr>
      <dsp:spPr>
        <a:xfrm>
          <a:off x="4696884" y="3007508"/>
          <a:ext cx="1353684" cy="433179"/>
        </a:xfrm>
        <a:prstGeom prst="rect">
          <a:avLst/>
        </a:prstGeom>
        <a:noFill/>
        <a:ln w="9525" cap="flat" cmpd="sng" algn="ctr">
          <a:noFill/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Nick’s second modification</a:t>
          </a:r>
          <a:endParaRPr lang="en-GB" sz="1000" kern="1200" dirty="0"/>
        </a:p>
      </dsp:txBody>
      <dsp:txXfrm>
        <a:off x="4696884" y="3007508"/>
        <a:ext cx="1353684" cy="433179"/>
      </dsp:txXfrm>
    </dsp:sp>
    <dsp:sp modelId="{19008227-0F6C-4417-AD31-EB034AE71222}">
      <dsp:nvSpPr>
        <dsp:cNvPr id="0" name=""/>
        <dsp:cNvSpPr/>
      </dsp:nvSpPr>
      <dsp:spPr>
        <a:xfrm>
          <a:off x="4216326" y="3846792"/>
          <a:ext cx="676842" cy="676842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90BC8D-0B37-43D8-AB48-3283292293FA}">
      <dsp:nvSpPr>
        <dsp:cNvPr id="0" name=""/>
        <dsp:cNvSpPr/>
      </dsp:nvSpPr>
      <dsp:spPr>
        <a:xfrm>
          <a:off x="4216326" y="3846792"/>
          <a:ext cx="676842" cy="676842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40F95F3-D9FE-417A-BC5B-02B84FE7D8D9}">
      <dsp:nvSpPr>
        <dsp:cNvPr id="0" name=""/>
        <dsp:cNvSpPr/>
      </dsp:nvSpPr>
      <dsp:spPr>
        <a:xfrm>
          <a:off x="3877905" y="3968624"/>
          <a:ext cx="1353684" cy="433179"/>
        </a:xfrm>
        <a:prstGeom prst="rect">
          <a:avLst/>
        </a:prstGeom>
        <a:noFill/>
        <a:ln w="9525" cap="flat" cmpd="sng" algn="ctr">
          <a:noFill/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Jonny’s interactions (recorded as a new version)</a:t>
          </a:r>
        </a:p>
      </dsp:txBody>
      <dsp:txXfrm>
        <a:off x="3877905" y="3968624"/>
        <a:ext cx="1353684" cy="4331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alfCircleOrganizationChart">
  <dgm:title val=""/>
  <dgm:desc val=""/>
  <dgm:catLst>
    <dgm:cat type="hierarchy" pri="1500"/>
  </dgm:catLst>
  <dgm:samp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Name0">
    <dgm:varLst>
      <dgm:orgChart val="1"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hierChild">
          <dgm:param type="linDir" val="fromL"/>
        </dgm:alg>
      </dgm:if>
      <dgm:else name="Name3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2" refType="w" fact="10"/>
      <dgm:constr type="h" for="des" forName="rootComposite2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4" axis="ch">
      <dgm:forEach name="Name5" axis="self" ptType="node">
        <dgm:layoutNode name="hierRoot1">
          <dgm:varLst>
            <dgm:hierBranch val="init"/>
          </dgm:varLst>
          <dgm:choose name="Name6">
            <dgm:if name="Name7" func="var" arg="hierBranch" op="equ" val="l">
              <dgm:alg type="hierRoot">
                <dgm:param type="hierAlign" val="tR"/>
              </dgm:alg>
              <dgm:constrLst>
                <dgm:constr type="alignOff" val="0.65"/>
              </dgm:constrLst>
            </dgm:if>
            <dgm:if name="Name8" func="var" arg="hierBranch" op="equ" val="r">
              <dgm:alg type="hierRoot">
                <dgm:param type="hierAlign" val="tL"/>
              </dgm:alg>
              <dgm:constrLst>
                <dgm:constr type="alignOff" val="0.65"/>
              </dgm:constrLst>
            </dgm:if>
            <dgm:if name="Name9" func="var" arg="hierBranch" op="equ" val="hang">
              <dgm:alg type="hierRoot"/>
              <dgm:constrLst>
                <dgm:constr type="alignOff" val="0.65"/>
              </dgm:constrLst>
            </dgm:if>
            <dgm:else name="Name10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1">
              <dgm:if name="Name12" func="var" arg="hierBranch" op="equ" val="init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3" func="var" arg="hierBranch" op="equ" val="l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4" func="var" arg="hierBranch" op="equ" val="r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else name="Name15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else>
            </dgm:choose>
            <dgm:layoutNode name="rootText1" styleLbl="alignAcc1">
              <dgm:varLst>
                <dgm:chPref val="3"/>
              </dgm:varLst>
              <dgm:alg type="tx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top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-140"/>
                  <dgm:adj idx="2" val="-40"/>
                </dgm:adjLst>
              </dgm:shape>
              <dgm:presOf/>
            </dgm:layoutNode>
            <dgm:layoutNode name="bottom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40"/>
                  <dgm:adj idx="2" val="140"/>
                </dgm:adjLst>
              </dgm:shape>
              <dgm:presOf/>
            </dgm:layoutNode>
            <dgm:layoutNode name="topConnNode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</dgm:layoutNode>
          </dgm:layoutNode>
          <dgm:layoutNode name="hierChild2">
            <dgm:choose name="Name16">
              <dgm:if name="Name17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18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19" func="var" arg="hierBranch" op="equ" val="hang">
                <dgm:choose name="Name20">
                  <dgm:if name="Name21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2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3">
                <dgm:choose name="Name24">
                  <dgm:if name="Name25" func="var" arg="dir" op="equ" val="norm">
                    <dgm:alg type="hierChild"/>
                  </dgm:if>
                  <dgm:else name="Name26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a" axis="ch" ptType="nonAsst">
              <dgm:forEach name="Name27" axis="precedSib" ptType="parTrans" st="-1" cnt="1">
                <dgm:layoutNode name="Name28">
                  <dgm:choose name="Name29">
                    <dgm:if name="Name30" func="var" arg="hierBranch" op="equ" val="std">
                      <dgm:choose name="Name31">
                        <dgm:if name="Name32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1"/>
                            <dgm:param type="dstNode" val="topArc2"/>
                          </dgm:alg>
                        </dgm:if>
                        <dgm:if name="Name33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3"/>
                            <dgm:param type="dstNode" val="topArc2"/>
                          </dgm:alg>
                        </dgm:if>
                        <dgm:else name="Name3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2"/>
                            <dgm:param type="dstNode" val="topArc2"/>
                          </dgm:alg>
                        </dgm:else>
                      </dgm:choose>
                    </dgm:if>
                    <dgm:if name="Name35" func="var" arg="hierBranch" op="equ" val="init">
                      <dgm:choose name="Name36">
                        <dgm:if name="Name37" axis="self" func="depth" op="lte" val="2">
                          <dgm:choose name="Name38">
                            <dgm:if name="Name39" axis="self" func="depth" op="lte" val="2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1"/>
                                <dgm:param type="dstNode" val="topArc2"/>
                              </dgm:alg>
                            </dgm:if>
                            <dgm:if name="Name40" axis="par" ptType="asst" func="cnt" op="equ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3"/>
                                <dgm:param type="dstNode" val="topArc2"/>
                              </dgm:alg>
                            </dgm:if>
                            <dgm:else name="Name4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2"/>
                                <dgm:param type="dstNode" val="topArc2"/>
                              </dgm:alg>
                            </dgm:else>
                          </dgm:choose>
                        </dgm:if>
                        <dgm:else name="Name42">
                          <dgm:choose name="Name43">
                            <dgm:if name="Name44" axis="par des" func="maxDepth" op="lte" val="1">
                              <dgm:choose name="Name45">
                                <dgm:if name="Name46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1"/>
                                    <dgm:param type="dstNode" val="topConnNode2"/>
                                  </dgm:alg>
                                </dgm:if>
                                <dgm:if name="Name47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3"/>
                                    <dgm:param type="dstNode" val="topConnNode2"/>
                                  </dgm:alg>
                                </dgm:if>
                                <dgm:else name="Name48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2"/>
                                    <dgm:param type="dstNode" val="topConnNode2"/>
                                  </dgm:alg>
                                </dgm:else>
                              </dgm:choose>
                            </dgm:if>
                            <dgm:else name="Name49">
                              <dgm:choose name="Name50">
                                <dgm:if name="Name51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1"/>
                                    <dgm:param type="dstNode" val="topArc2"/>
                                  </dgm:alg>
                                </dgm:if>
                                <dgm:if name="Name52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3"/>
                                    <dgm:param type="dstNode" val="topArc2"/>
                                  </dgm:alg>
                                </dgm:if>
                                <dgm:else name="Name53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2"/>
                                    <dgm:param type="dstNode" val="topArc2"/>
                                  </dgm:alg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54">
                      <dgm:choose name="Name55">
                        <dgm:if name="Name56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1"/>
                            <dgm:param type="dstNode" val="topConnNode2"/>
                          </dgm:alg>
                        </dgm:if>
                        <dgm:if name="Name57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3"/>
                            <dgm:param type="dstNode" val="topConnNode2"/>
                          </dgm:alg>
                        </dgm:if>
                        <dgm:else name="Name58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2"/>
                            <dgm:param type="dstNode" val="topConnNode2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2">
                <dgm:varLst>
                  <dgm:hierBranch val="init"/>
                </dgm:varLst>
                <dgm:choose name="Name59">
                  <dgm:if name="Name60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1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2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3" func="var" arg="hierBranch" op="equ" val="init">
                    <dgm:choose name="Name64">
                      <dgm:if name="Name65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6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layoutNode name="rootComposite2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8">
                    <dgm:if name="Name69" func="var" arg="hierBranch" op="equ" val="init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0" func="var" arg="hierBranch" op="equ" val="l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1" func="var" arg="hierBranch" op="equ" val="r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else name="Name72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else>
                  </dgm:choose>
                  <dgm:layoutNode name="rootText2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2" moveWith="rootText2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4">
                  <dgm:choose name="Name73">
                    <dgm:if name="Name7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6" func="var" arg="hierBranch" op="equ" val="hang">
                      <dgm:choose name="Name77">
                        <dgm:if name="Name7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80" func="var" arg="hierBranch" op="equ" val="std">
                      <dgm:choose name="Name81">
                        <dgm:if name="Name82" func="var" arg="dir" op="equ" val="norm">
                          <dgm:alg type="hierChild"/>
                        </dgm:if>
                        <dgm:else name="Name8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4" func="var" arg="hierBranch" op="equ" val="init">
                      <dgm:choose name="Name85">
                        <dgm:if name="Name8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87">
                          <dgm:choose name="Name88">
                            <dgm:if name="Name89" func="var" arg="dir" op="equ" val="norm">
                              <dgm:alg type="hierChild"/>
                            </dgm:if>
                            <dgm:else name="Name9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91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2" ref="rep2a"/>
                </dgm:layoutNode>
                <dgm:layoutNode name="hierChild5">
                  <dgm:choose name="Name93">
                    <dgm:if name="Name9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6" ref="rep2b"/>
                </dgm:layoutNode>
              </dgm:layoutNode>
            </dgm:forEach>
          </dgm:layoutNode>
          <dgm:layoutNode name="hierChild3">
            <dgm:choose name="Name97">
              <dgm:if name="Name9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b" axis="ch" ptType="asst">
              <dgm:forEach name="Name100" axis="precedSib" ptType="parTrans" st="-1" cnt="1">
                <dgm:layoutNode name="Name101">
                  <dgm:choose name="Name102">
                    <dgm:if name="Name103" axis="self" func="depth" op="lte" val="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1"/>
                        <dgm:param type="dstNode" val="topConnNode3"/>
                      </dgm:alg>
                    </dgm:if>
                    <dgm:if name="Name104" axis="par" ptType="asst" func="cnt" op="equ" val="1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3"/>
                        <dgm:param type="dstNode" val="topConnNode3"/>
                      </dgm:alg>
                    </dgm:if>
                    <dgm:else name="Name10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2"/>
                        <dgm:param type="dstNode" val="topConnNode3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6">
                  <dgm:if name="Name107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8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9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0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1" func="var" arg="hierBranch" op="equ" val="init">
                    <dgm:choose name="Name112">
                      <dgm:if name="Name113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14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5"/>
                </dgm:choose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6">
                    <dgm:if name="Name117" func="var" arg="hierBranch" op="equ" val="init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8" func="var" arg="hierBranch" op="equ" val="l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9" func="var" arg="hierBranch" op="equ" val="r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else name="Name120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else>
                  </dgm:choose>
                  <dgm:layoutNode name="rootText3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3" moveWith="rootText3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6">
                  <dgm:choose name="Name121">
                    <dgm:if name="Name12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24" func="var" arg="hierBranch" op="equ" val="hang">
                      <dgm:choose name="Name125">
                        <dgm:if name="Name12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2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37" ref="rep2a"/>
                </dgm:layoutNode>
                <dgm:layoutNode name="hierChild7">
                  <dgm:choose name="Name138">
                    <dgm:if name="Name13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41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D0D9A-DA40-44D8-A9C0-075BD445D454}" type="datetimeFigureOut">
              <a:rPr lang="en-GB" smtClean="0"/>
              <a:t>20/09/2015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C1624-48DA-4071-8FFC-E4BB9848DB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1666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D0D9A-DA40-44D8-A9C0-075BD445D454}" type="datetimeFigureOut">
              <a:rPr lang="en-GB" smtClean="0"/>
              <a:t>20/09/2015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C1624-48DA-4071-8FFC-E4BB9848DB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39366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D0D9A-DA40-44D8-A9C0-075BD445D454}" type="datetimeFigureOut">
              <a:rPr lang="en-GB" smtClean="0"/>
              <a:t>20/09/2015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C1624-48DA-4071-8FFC-E4BB9848DB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960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D0D9A-DA40-44D8-A9C0-075BD445D454}" type="datetimeFigureOut">
              <a:rPr lang="en-GB" smtClean="0"/>
              <a:t>20/09/2015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C1624-48DA-4071-8FFC-E4BB9848DB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05920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D0D9A-DA40-44D8-A9C0-075BD445D454}" type="datetimeFigureOut">
              <a:rPr lang="en-GB" smtClean="0"/>
              <a:t>20/09/2015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C1624-48DA-4071-8FFC-E4BB9848DB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2000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D0D9A-DA40-44D8-A9C0-075BD445D454}" type="datetimeFigureOut">
              <a:rPr lang="en-GB" smtClean="0"/>
              <a:t>20/09/2015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C1624-48DA-4071-8FFC-E4BB9848DB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2374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D0D9A-DA40-44D8-A9C0-075BD445D454}" type="datetimeFigureOut">
              <a:rPr lang="en-GB" smtClean="0"/>
              <a:t>20/09/2015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C1624-48DA-4071-8FFC-E4BB9848DB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1232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D0D9A-DA40-44D8-A9C0-075BD445D454}" type="datetimeFigureOut">
              <a:rPr lang="en-GB" smtClean="0"/>
              <a:t>20/09/2015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C1624-48DA-4071-8FFC-E4BB9848DB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0026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D0D9A-DA40-44D8-A9C0-075BD445D454}" type="datetimeFigureOut">
              <a:rPr lang="en-GB" smtClean="0"/>
              <a:t>20/09/2015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C1624-48DA-4071-8FFC-E4BB9848DB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632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D0D9A-DA40-44D8-A9C0-075BD445D454}" type="datetimeFigureOut">
              <a:rPr lang="en-GB" smtClean="0"/>
              <a:t>20/09/2015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C1624-48DA-4071-8FFC-E4BB9848DB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65065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D0D9A-DA40-44D8-A9C0-075BD445D454}" type="datetimeFigureOut">
              <a:rPr lang="en-GB" smtClean="0"/>
              <a:t>20/09/2015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C1624-48DA-4071-8FFC-E4BB9848DB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52335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4D0D9A-DA40-44D8-A9C0-075BD445D454}" type="datetimeFigureOut">
              <a:rPr lang="en-GB" smtClean="0"/>
              <a:t>20/09/2015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2C1624-48DA-4071-8FFC-E4BB9848DB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069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err="1" smtClean="0"/>
              <a:t>ProjectManager</a:t>
            </a:r>
            <a:r>
              <a:rPr lang="en-GB" dirty="0"/>
              <a:t> </a:t>
            </a:r>
            <a:r>
              <a:rPr lang="en-GB" dirty="0" smtClean="0"/>
              <a:t>Plugin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5309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Objective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Enable web-based storage for construals</a:t>
            </a:r>
          </a:p>
          <a:p>
            <a:pPr lvl="1"/>
            <a:r>
              <a:rPr lang="en-GB" dirty="0" smtClean="0"/>
              <a:t>Save construals without having to copy script generator text to notepad</a:t>
            </a:r>
          </a:p>
          <a:p>
            <a:pPr lvl="1"/>
            <a:r>
              <a:rPr lang="en-GB" dirty="0" smtClean="0"/>
              <a:t>Load files directly from database instead of having to copy/paste existing files</a:t>
            </a:r>
          </a:p>
          <a:p>
            <a:r>
              <a:rPr lang="en-GB" dirty="0" smtClean="0"/>
              <a:t>Provide public access to construals</a:t>
            </a:r>
          </a:p>
          <a:p>
            <a:pPr lvl="1"/>
            <a:r>
              <a:rPr lang="en-GB" dirty="0" smtClean="0"/>
              <a:t>Allows sharing of construals by </a:t>
            </a:r>
            <a:r>
              <a:rPr lang="en-GB" dirty="0" err="1" smtClean="0"/>
              <a:t>url</a:t>
            </a:r>
            <a:endParaRPr lang="en-GB" dirty="0" smtClean="0"/>
          </a:p>
          <a:p>
            <a:pPr lvl="1"/>
            <a:r>
              <a:rPr lang="en-GB" dirty="0" smtClean="0"/>
              <a:t>Allows versioning of construals, with timestamps</a:t>
            </a:r>
          </a:p>
        </p:txBody>
      </p:sp>
    </p:spTree>
    <p:extLst>
      <p:ext uri="{BB962C8B-B14F-4D97-AF65-F5344CB8AC3E}">
        <p14:creationId xmlns:p14="http://schemas.microsoft.com/office/powerpoint/2010/main" val="253595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Versioning Scenario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User A sends version 1 of a construal to User B, then modifies construal.</a:t>
            </a:r>
          </a:p>
          <a:p>
            <a:pPr lvl="1"/>
            <a:r>
              <a:rPr lang="en-GB" dirty="0" smtClean="0"/>
              <a:t>Instead of overwriting version 1, the new version 2 of the construal is linked to the previous version.</a:t>
            </a:r>
          </a:p>
          <a:p>
            <a:pPr lvl="1"/>
            <a:r>
              <a:rPr lang="en-GB" dirty="0" smtClean="0"/>
              <a:t>User B visits version 1 of the construal, but can also see that it’s since been updated by version 2.</a:t>
            </a:r>
          </a:p>
          <a:p>
            <a:pPr lvl="1"/>
            <a:r>
              <a:rPr lang="en-GB" dirty="0" smtClean="0"/>
              <a:t>User B can also create their own versions, and save them on the server (either publicly/privately).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5722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 of Versions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53145851"/>
              </p:ext>
            </p:extLst>
          </p:nvPr>
        </p:nvGraphicFramePr>
        <p:xfrm>
          <a:off x="-2196752" y="1700808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635896" y="2060848"/>
            <a:ext cx="547260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Each of these updates only requires only a link to the parent construal, and the changes made in this version – thus creating a (</a:t>
            </a:r>
            <a:r>
              <a:rPr lang="en-GB" b="1" i="1" dirty="0" smtClean="0"/>
              <a:t>simple</a:t>
            </a:r>
            <a:r>
              <a:rPr lang="en-GB" dirty="0" smtClean="0"/>
              <a:t>) version management system.</a:t>
            </a:r>
          </a:p>
          <a:p>
            <a:endParaRPr lang="en-GB" dirty="0" smtClean="0"/>
          </a:p>
          <a:p>
            <a:r>
              <a:rPr lang="en-GB" dirty="0" smtClean="0"/>
              <a:t>Focus will be on user-friendliness (rather than a fully featured version control system).</a:t>
            </a:r>
          </a:p>
          <a:p>
            <a:endParaRPr lang="en-GB" dirty="0"/>
          </a:p>
          <a:p>
            <a:r>
              <a:rPr lang="en-GB" dirty="0" smtClean="0"/>
              <a:t>Allow users to ‘play back’ differences between construals, and choose between different versions to visualise the changes made</a:t>
            </a:r>
          </a:p>
          <a:p>
            <a:endParaRPr lang="en-GB" dirty="0" smtClean="0"/>
          </a:p>
          <a:p>
            <a:r>
              <a:rPr lang="en-GB" dirty="0" smtClean="0"/>
              <a:t>Auto saving scripts automatically to allow users to ‘undo’ changes (e.g., restore the state from 10 minutes ago).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3949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GB" dirty="0" smtClean="0"/>
              <a:t>Implementation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52728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/>
              <a:t>Login system implemented with </a:t>
            </a:r>
            <a:r>
              <a:rPr lang="en-GB" dirty="0" err="1" smtClean="0"/>
              <a:t>OpenID</a:t>
            </a:r>
            <a:r>
              <a:rPr lang="en-GB" dirty="0" smtClean="0"/>
              <a:t>, currently allows sign in via Google accounts</a:t>
            </a:r>
          </a:p>
          <a:p>
            <a:pPr lvl="1"/>
            <a:r>
              <a:rPr lang="en-GB" dirty="0" smtClean="0"/>
              <a:t>Makes security slightly easier, and more convenient for users</a:t>
            </a:r>
          </a:p>
          <a:p>
            <a:pPr lvl="1"/>
            <a:r>
              <a:rPr lang="en-GB" dirty="0" smtClean="0"/>
              <a:t>Will soon add Facebook and Twitter logins</a:t>
            </a:r>
          </a:p>
          <a:p>
            <a:r>
              <a:rPr lang="en-GB" dirty="0" smtClean="0"/>
              <a:t>Display will be similar to current project list, but will also have save buttons.</a:t>
            </a:r>
          </a:p>
          <a:p>
            <a:r>
              <a:rPr lang="en-GB" dirty="0" smtClean="0"/>
              <a:t>Project list will have sections for ‘My projects’ and ‘Featured Projects’ (similar to current project list</a:t>
            </a:r>
            <a:r>
              <a:rPr lang="en-GB" dirty="0" smtClean="0"/>
              <a:t>)</a:t>
            </a:r>
          </a:p>
          <a:p>
            <a:r>
              <a:rPr lang="en-GB" dirty="0" smtClean="0"/>
              <a:t>All models stored in a central MySQL database accessed by a PHP backend (hosted on the same server as JS-Eden due </a:t>
            </a:r>
            <a:r>
              <a:rPr lang="en-GB" smtClean="0"/>
              <a:t>to ‘cross-site’ security restrictions)</a:t>
            </a:r>
            <a:endParaRPr lang="en-GB" dirty="0" smtClean="0"/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53" r="75270" b="77773"/>
          <a:stretch/>
        </p:blipFill>
        <p:spPr>
          <a:xfrm>
            <a:off x="251520" y="253894"/>
            <a:ext cx="4320480" cy="123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2632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Visualisations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842992" cy="4525963"/>
          </a:xfrm>
        </p:spPr>
        <p:txBody>
          <a:bodyPr>
            <a:normAutofit fontScale="92500"/>
          </a:bodyPr>
          <a:lstStyle/>
          <a:p>
            <a:r>
              <a:rPr lang="en-GB" dirty="0"/>
              <a:t>Different visualisations of the project </a:t>
            </a:r>
            <a:r>
              <a:rPr lang="en-GB" dirty="0" smtClean="0"/>
              <a:t>list to optionally show the origins/history of a construal</a:t>
            </a:r>
          </a:p>
          <a:p>
            <a:r>
              <a:rPr lang="en-GB" dirty="0" smtClean="0"/>
              <a:t>Default view ‘flat’, similar to current project list</a:t>
            </a:r>
          </a:p>
          <a:p>
            <a:r>
              <a:rPr lang="en-GB" dirty="0" smtClean="0"/>
              <a:t>Or hierarchical (very rough </a:t>
            </a:r>
            <a:r>
              <a:rPr lang="en-GB" smtClean="0"/>
              <a:t>mock-up shown)</a:t>
            </a:r>
            <a:endParaRPr lang="en-GB" dirty="0" smtClean="0"/>
          </a:p>
          <a:p>
            <a:r>
              <a:rPr lang="en-GB" dirty="0" smtClean="0"/>
              <a:t>Could have directed graph style views (like the dependency map)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124744"/>
            <a:ext cx="2996569" cy="53300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ular Callout 6"/>
          <p:cNvSpPr/>
          <p:nvPr/>
        </p:nvSpPr>
        <p:spPr>
          <a:xfrm>
            <a:off x="3275856" y="1700808"/>
            <a:ext cx="2304256" cy="1080120"/>
          </a:xfrm>
          <a:prstGeom prst="wedgeRectCallout">
            <a:avLst>
              <a:gd name="adj1" fmla="val 102678"/>
              <a:gd name="adj2" fmla="val 9456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Save button saves current construal state in the project manager database</a:t>
            </a:r>
            <a:endParaRPr lang="en-GB" dirty="0"/>
          </a:p>
        </p:txBody>
      </p:sp>
      <p:sp>
        <p:nvSpPr>
          <p:cNvPr id="11" name="Rectangular Callout 10"/>
          <p:cNvSpPr/>
          <p:nvPr/>
        </p:nvSpPr>
        <p:spPr>
          <a:xfrm>
            <a:off x="5076056" y="4941168"/>
            <a:ext cx="3384376" cy="1728192"/>
          </a:xfrm>
          <a:prstGeom prst="wedgeRectCallout">
            <a:avLst>
              <a:gd name="adj1" fmla="val 32883"/>
              <a:gd name="adj2" fmla="val -13743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Save As button saves current construal under a new name (‘promotes’ it to a standalone construal rather than just a modification of an existing one)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1598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Other Ideas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41168"/>
          </a:xfrm>
        </p:spPr>
        <p:txBody>
          <a:bodyPr>
            <a:normAutofit fontScale="92500"/>
          </a:bodyPr>
          <a:lstStyle/>
          <a:p>
            <a:r>
              <a:rPr lang="en-GB" dirty="0" smtClean="0"/>
              <a:t>Elizabeth has worked on other I/O functionality, e.g.:</a:t>
            </a:r>
          </a:p>
          <a:p>
            <a:pPr lvl="1"/>
            <a:r>
              <a:rPr lang="en-GB" dirty="0" smtClean="0"/>
              <a:t>File exporters</a:t>
            </a:r>
          </a:p>
          <a:p>
            <a:pPr lvl="1"/>
            <a:r>
              <a:rPr lang="en-GB" dirty="0"/>
              <a:t>Cloud-based storage</a:t>
            </a:r>
          </a:p>
          <a:p>
            <a:r>
              <a:rPr lang="en-GB" dirty="0" smtClean="0"/>
              <a:t>These functions can also be linked in with the new </a:t>
            </a:r>
            <a:r>
              <a:rPr lang="en-GB" dirty="0" err="1" smtClean="0"/>
              <a:t>ProjectManager</a:t>
            </a:r>
            <a:r>
              <a:rPr lang="en-GB" dirty="0" smtClean="0"/>
              <a:t>, by adding ‘Export’ buttons</a:t>
            </a:r>
          </a:p>
          <a:p>
            <a:r>
              <a:rPr lang="en-GB" dirty="0" smtClean="0"/>
              <a:t>Could also add ‘Share’ functionality – user can click to generate a URL that goes directly to the construal, that can be shared on social media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6417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276</TotalTime>
  <Words>498</Words>
  <Application>Microsoft Office PowerPoint</Application>
  <PresentationFormat>On-screen Show (4:3)</PresentationFormat>
  <Paragraphs>49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ProjectManager Plugin</vt:lpstr>
      <vt:lpstr>Objective</vt:lpstr>
      <vt:lpstr>Versioning Scenario</vt:lpstr>
      <vt:lpstr>Example of Versions</vt:lpstr>
      <vt:lpstr>Implementation</vt:lpstr>
      <vt:lpstr>Visualisations</vt:lpstr>
      <vt:lpstr>Other Ideas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ProjectManager Plugin</dc:title>
  <dc:creator>Jonathan Foss</dc:creator>
  <cp:lastModifiedBy>Jonathan Foss</cp:lastModifiedBy>
  <cp:revision>49</cp:revision>
  <dcterms:created xsi:type="dcterms:W3CDTF">2015-09-17T13:55:46Z</dcterms:created>
  <dcterms:modified xsi:type="dcterms:W3CDTF">2015-09-19T23:07:37Z</dcterms:modified>
</cp:coreProperties>
</file>