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Lst>
  <p:sldSz cx="12801600" cy="9601200" type="A3"/>
  <p:notesSz cx="6858000" cy="9144000"/>
  <p:defaultTextStyle>
    <a:defPPr>
      <a:defRPr lang="en-US"/>
    </a:defPPr>
    <a:lvl1pPr marL="0" algn="l" defTabSz="640080" rtl="0" eaLnBrk="1" latinLnBrk="0" hangingPunct="1">
      <a:defRPr sz="2500" kern="1200">
        <a:solidFill>
          <a:schemeClr val="tx1"/>
        </a:solidFill>
        <a:latin typeface="+mn-lt"/>
        <a:ea typeface="+mn-ea"/>
        <a:cs typeface="+mn-cs"/>
      </a:defRPr>
    </a:lvl1pPr>
    <a:lvl2pPr marL="640080" algn="l" defTabSz="640080" rtl="0" eaLnBrk="1" latinLnBrk="0" hangingPunct="1">
      <a:defRPr sz="2500" kern="1200">
        <a:solidFill>
          <a:schemeClr val="tx1"/>
        </a:solidFill>
        <a:latin typeface="+mn-lt"/>
        <a:ea typeface="+mn-ea"/>
        <a:cs typeface="+mn-cs"/>
      </a:defRPr>
    </a:lvl2pPr>
    <a:lvl3pPr marL="1280160" algn="l" defTabSz="640080" rtl="0" eaLnBrk="1" latinLnBrk="0" hangingPunct="1">
      <a:defRPr sz="2500" kern="1200">
        <a:solidFill>
          <a:schemeClr val="tx1"/>
        </a:solidFill>
        <a:latin typeface="+mn-lt"/>
        <a:ea typeface="+mn-ea"/>
        <a:cs typeface="+mn-cs"/>
      </a:defRPr>
    </a:lvl3pPr>
    <a:lvl4pPr marL="1920240" algn="l" defTabSz="640080" rtl="0" eaLnBrk="1" latinLnBrk="0" hangingPunct="1">
      <a:defRPr sz="2500" kern="1200">
        <a:solidFill>
          <a:schemeClr val="tx1"/>
        </a:solidFill>
        <a:latin typeface="+mn-lt"/>
        <a:ea typeface="+mn-ea"/>
        <a:cs typeface="+mn-cs"/>
      </a:defRPr>
    </a:lvl4pPr>
    <a:lvl5pPr marL="2560320" algn="l" defTabSz="640080" rtl="0" eaLnBrk="1" latinLnBrk="0" hangingPunct="1">
      <a:defRPr sz="2500" kern="1200">
        <a:solidFill>
          <a:schemeClr val="tx1"/>
        </a:solidFill>
        <a:latin typeface="+mn-lt"/>
        <a:ea typeface="+mn-ea"/>
        <a:cs typeface="+mn-cs"/>
      </a:defRPr>
    </a:lvl5pPr>
    <a:lvl6pPr marL="3200400" algn="l" defTabSz="640080" rtl="0" eaLnBrk="1" latinLnBrk="0" hangingPunct="1">
      <a:defRPr sz="2500" kern="1200">
        <a:solidFill>
          <a:schemeClr val="tx1"/>
        </a:solidFill>
        <a:latin typeface="+mn-lt"/>
        <a:ea typeface="+mn-ea"/>
        <a:cs typeface="+mn-cs"/>
      </a:defRPr>
    </a:lvl6pPr>
    <a:lvl7pPr marL="3840480" algn="l" defTabSz="640080" rtl="0" eaLnBrk="1" latinLnBrk="0" hangingPunct="1">
      <a:defRPr sz="2500" kern="1200">
        <a:solidFill>
          <a:schemeClr val="tx1"/>
        </a:solidFill>
        <a:latin typeface="+mn-lt"/>
        <a:ea typeface="+mn-ea"/>
        <a:cs typeface="+mn-cs"/>
      </a:defRPr>
    </a:lvl7pPr>
    <a:lvl8pPr marL="4480560" algn="l" defTabSz="640080" rtl="0" eaLnBrk="1" latinLnBrk="0" hangingPunct="1">
      <a:defRPr sz="2500" kern="1200">
        <a:solidFill>
          <a:schemeClr val="tx1"/>
        </a:solidFill>
        <a:latin typeface="+mn-lt"/>
        <a:ea typeface="+mn-ea"/>
        <a:cs typeface="+mn-cs"/>
      </a:defRPr>
    </a:lvl8pPr>
    <a:lvl9pPr marL="5120640" algn="l" defTabSz="640080" rtl="0" eaLnBrk="1" latinLnBrk="0" hangingPunct="1">
      <a:defRPr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CC4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0" d="100"/>
          <a:sy n="60" d="100"/>
        </p:scale>
        <p:origin x="-1608" y="-80"/>
      </p:cViewPr>
      <p:guideLst>
        <p:guide orient="horz" pos="3024"/>
        <p:guide pos="403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2982596"/>
            <a:ext cx="10881360" cy="2058035"/>
          </a:xfrm>
        </p:spPr>
        <p:txBody>
          <a:bodyPr/>
          <a:lstStyle/>
          <a:p>
            <a:r>
              <a:rPr lang="en-GB" smtClean="0"/>
              <a:t>Click to edit Master title style</a:t>
            </a:r>
            <a:endParaRPr lang="en-US"/>
          </a:p>
        </p:txBody>
      </p:sp>
      <p:sp>
        <p:nvSpPr>
          <p:cNvPr id="3" name="Subtitle 2"/>
          <p:cNvSpPr>
            <a:spLocks noGrp="1"/>
          </p:cNvSpPr>
          <p:nvPr>
            <p:ph type="subTitle" idx="1"/>
          </p:nvPr>
        </p:nvSpPr>
        <p:spPr>
          <a:xfrm>
            <a:off x="1920240" y="5440680"/>
            <a:ext cx="8961120" cy="245364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163683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4224803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994959" y="537845"/>
            <a:ext cx="4031615" cy="1147032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895668" y="537845"/>
            <a:ext cx="11885930" cy="11470323"/>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275723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1919313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661"/>
            <a:ext cx="10881360" cy="1906905"/>
          </a:xfrm>
        </p:spPr>
        <p:txBody>
          <a:bodyPr anchor="t"/>
          <a:lstStyle>
            <a:lvl1pPr algn="l">
              <a:defRPr sz="5600" b="1" cap="all"/>
            </a:lvl1pPr>
          </a:lstStyle>
          <a:p>
            <a:r>
              <a:rPr lang="en-GB" smtClean="0"/>
              <a:t>Click to edit Master title style</a:t>
            </a:r>
            <a:endParaRPr lang="en-US"/>
          </a:p>
        </p:txBody>
      </p:sp>
      <p:sp>
        <p:nvSpPr>
          <p:cNvPr id="3" name="Text Placeholder 2"/>
          <p:cNvSpPr>
            <a:spLocks noGrp="1"/>
          </p:cNvSpPr>
          <p:nvPr>
            <p:ph type="body" idx="1"/>
          </p:nvPr>
        </p:nvSpPr>
        <p:spPr>
          <a:xfrm>
            <a:off x="1011238" y="4069399"/>
            <a:ext cx="10881360" cy="2100262"/>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3174026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895669" y="3135948"/>
            <a:ext cx="7958772" cy="8872220"/>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9067800" y="3135948"/>
            <a:ext cx="7958773" cy="8872220"/>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1825375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40080" y="384493"/>
            <a:ext cx="11521440" cy="16002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40080" y="2149158"/>
            <a:ext cx="5656263"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GB" smtClean="0"/>
              <a:t>Click to edit Master text styles</a:t>
            </a:r>
          </a:p>
        </p:txBody>
      </p:sp>
      <p:sp>
        <p:nvSpPr>
          <p:cNvPr id="4" name="Content Placeholder 3"/>
          <p:cNvSpPr>
            <a:spLocks noGrp="1"/>
          </p:cNvSpPr>
          <p:nvPr>
            <p:ph sz="half" idx="2"/>
          </p:nvPr>
        </p:nvSpPr>
        <p:spPr>
          <a:xfrm>
            <a:off x="640080" y="3044825"/>
            <a:ext cx="5656263"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503036" y="2149158"/>
            <a:ext cx="5658485" cy="89566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GB" smtClean="0"/>
              <a:t>Click to edit Master text styles</a:t>
            </a:r>
          </a:p>
        </p:txBody>
      </p:sp>
      <p:sp>
        <p:nvSpPr>
          <p:cNvPr id="6" name="Content Placeholder 5"/>
          <p:cNvSpPr>
            <a:spLocks noGrp="1"/>
          </p:cNvSpPr>
          <p:nvPr>
            <p:ph sz="quarter" idx="4"/>
          </p:nvPr>
        </p:nvSpPr>
        <p:spPr>
          <a:xfrm>
            <a:off x="6503036" y="3044825"/>
            <a:ext cx="5658485" cy="5531803"/>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246811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3532923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82879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0081" y="382270"/>
            <a:ext cx="4211638" cy="1626870"/>
          </a:xfrm>
        </p:spPr>
        <p:txBody>
          <a:bodyPr anchor="b"/>
          <a:lstStyle>
            <a:lvl1pPr algn="l">
              <a:defRPr sz="2800" b="1"/>
            </a:lvl1pPr>
          </a:lstStyle>
          <a:p>
            <a:r>
              <a:rPr lang="en-GB" smtClean="0"/>
              <a:t>Click to edit Master title style</a:t>
            </a:r>
            <a:endParaRPr lang="en-US"/>
          </a:p>
        </p:txBody>
      </p:sp>
      <p:sp>
        <p:nvSpPr>
          <p:cNvPr id="3" name="Content Placeholder 2"/>
          <p:cNvSpPr>
            <a:spLocks noGrp="1"/>
          </p:cNvSpPr>
          <p:nvPr>
            <p:ph idx="1"/>
          </p:nvPr>
        </p:nvSpPr>
        <p:spPr>
          <a:xfrm>
            <a:off x="5005070" y="382271"/>
            <a:ext cx="7156450" cy="8194358"/>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40081" y="2009141"/>
            <a:ext cx="4211638" cy="6567488"/>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3672482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203" y="6720840"/>
            <a:ext cx="7680960" cy="793433"/>
          </a:xfrm>
        </p:spPr>
        <p:txBody>
          <a:bodyPr anchor="b"/>
          <a:lstStyle>
            <a:lvl1pPr algn="l">
              <a:defRPr sz="2800" b="1"/>
            </a:lvl1pPr>
          </a:lstStyle>
          <a:p>
            <a:r>
              <a:rPr lang="en-GB" smtClean="0"/>
              <a:t>Click to edit Master title style</a:t>
            </a:r>
            <a:endParaRPr lang="en-US"/>
          </a:p>
        </p:txBody>
      </p:sp>
      <p:sp>
        <p:nvSpPr>
          <p:cNvPr id="3" name="Picture Placeholder 2"/>
          <p:cNvSpPr>
            <a:spLocks noGrp="1"/>
          </p:cNvSpPr>
          <p:nvPr>
            <p:ph type="pic" idx="1"/>
          </p:nvPr>
        </p:nvSpPr>
        <p:spPr>
          <a:xfrm>
            <a:off x="2509203" y="857885"/>
            <a:ext cx="7680960" cy="576072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en-US"/>
          </a:p>
        </p:txBody>
      </p:sp>
      <p:sp>
        <p:nvSpPr>
          <p:cNvPr id="4" name="Text Placeholder 3"/>
          <p:cNvSpPr>
            <a:spLocks noGrp="1"/>
          </p:cNvSpPr>
          <p:nvPr>
            <p:ph type="body" sz="half" idx="2"/>
          </p:nvPr>
        </p:nvSpPr>
        <p:spPr>
          <a:xfrm>
            <a:off x="2509203" y="7514273"/>
            <a:ext cx="7680960" cy="1126807"/>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96B9317-AD28-AF4F-9AA5-E884171028E9}" type="datetimeFigureOut">
              <a:rPr lang="en-US" smtClean="0"/>
              <a:pPr/>
              <a:t>19/04/2015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4437A-78E1-B84F-A698-4C2BC9FF46BF}" type="slidenum">
              <a:rPr lang="en-US" smtClean="0"/>
              <a:pPr/>
              <a:t>‹#›</a:t>
            </a:fld>
            <a:endParaRPr lang="en-US"/>
          </a:p>
        </p:txBody>
      </p:sp>
    </p:spTree>
    <p:extLst>
      <p:ext uri="{BB962C8B-B14F-4D97-AF65-F5344CB8AC3E}">
        <p14:creationId xmlns:p14="http://schemas.microsoft.com/office/powerpoint/2010/main" val="569134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384493"/>
            <a:ext cx="11521440" cy="1600200"/>
          </a:xfrm>
          <a:prstGeom prst="rect">
            <a:avLst/>
          </a:prstGeom>
        </p:spPr>
        <p:txBody>
          <a:bodyPr vert="horz" lIns="128016" tIns="64008" rIns="128016" bIns="64008"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640080" y="2240281"/>
            <a:ext cx="11521440" cy="6336348"/>
          </a:xfrm>
          <a:prstGeom prst="rect">
            <a:avLst/>
          </a:prstGeom>
        </p:spPr>
        <p:txBody>
          <a:bodyPr vert="horz" lIns="128016" tIns="64008" rIns="128016" bIns="64008"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640080" y="8898891"/>
            <a:ext cx="2987040" cy="511175"/>
          </a:xfrm>
          <a:prstGeom prst="rect">
            <a:avLst/>
          </a:prstGeom>
        </p:spPr>
        <p:txBody>
          <a:bodyPr vert="horz" lIns="128016" tIns="64008" rIns="128016" bIns="64008" rtlCol="0" anchor="ctr"/>
          <a:lstStyle>
            <a:lvl1pPr algn="l">
              <a:defRPr sz="1700">
                <a:solidFill>
                  <a:schemeClr val="tx1">
                    <a:tint val="75000"/>
                  </a:schemeClr>
                </a:solidFill>
              </a:defRPr>
            </a:lvl1pPr>
          </a:lstStyle>
          <a:p>
            <a:fld id="{F96B9317-AD28-AF4F-9AA5-E884171028E9}" type="datetimeFigureOut">
              <a:rPr lang="en-US" smtClean="0"/>
              <a:pPr/>
              <a:t>19/04/2015</a:t>
            </a:fld>
            <a:endParaRPr lang="en-US"/>
          </a:p>
        </p:txBody>
      </p:sp>
      <p:sp>
        <p:nvSpPr>
          <p:cNvPr id="5" name="Footer Placeholder 4"/>
          <p:cNvSpPr>
            <a:spLocks noGrp="1"/>
          </p:cNvSpPr>
          <p:nvPr>
            <p:ph type="ftr" sz="quarter" idx="3"/>
          </p:nvPr>
        </p:nvSpPr>
        <p:spPr>
          <a:xfrm>
            <a:off x="4373880" y="8898891"/>
            <a:ext cx="4053840" cy="511175"/>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174480" y="8898891"/>
            <a:ext cx="2987040" cy="511175"/>
          </a:xfrm>
          <a:prstGeom prst="rect">
            <a:avLst/>
          </a:prstGeom>
        </p:spPr>
        <p:txBody>
          <a:bodyPr vert="horz" lIns="128016" tIns="64008" rIns="128016" bIns="64008" rtlCol="0" anchor="ctr"/>
          <a:lstStyle>
            <a:lvl1pPr algn="r">
              <a:defRPr sz="1700">
                <a:solidFill>
                  <a:schemeClr val="tx1">
                    <a:tint val="75000"/>
                  </a:schemeClr>
                </a:solidFill>
              </a:defRPr>
            </a:lvl1pPr>
          </a:lstStyle>
          <a:p>
            <a:fld id="{1784437A-78E1-B84F-A698-4C2BC9FF46BF}" type="slidenum">
              <a:rPr lang="en-US" smtClean="0"/>
              <a:pPr/>
              <a:t>‹#›</a:t>
            </a:fld>
            <a:endParaRPr lang="en-US"/>
          </a:p>
        </p:txBody>
      </p:sp>
    </p:spTree>
    <p:extLst>
      <p:ext uri="{BB962C8B-B14F-4D97-AF65-F5344CB8AC3E}">
        <p14:creationId xmlns:p14="http://schemas.microsoft.com/office/powerpoint/2010/main" val="2310083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40080" rtl="0" eaLnBrk="1" latinLnBrk="0" hangingPunct="1">
        <a:spcBef>
          <a:spcPct val="0"/>
        </a:spcBef>
        <a:buNone/>
        <a:defRPr sz="6200" kern="1200">
          <a:solidFill>
            <a:schemeClr val="tx1"/>
          </a:solidFill>
          <a:latin typeface="+mj-lt"/>
          <a:ea typeface="+mj-ea"/>
          <a:cs typeface="+mj-cs"/>
        </a:defRPr>
      </a:lvl1pPr>
    </p:titleStyle>
    <p:bodyStyle>
      <a:lvl1pPr marL="480060" indent="-480060" algn="l" defTabSz="640080" rtl="0" eaLnBrk="1" latinLnBrk="0" hangingPunct="1">
        <a:spcBef>
          <a:spcPct val="20000"/>
        </a:spcBef>
        <a:buFont typeface="Arial"/>
        <a:buChar char="•"/>
        <a:defRPr sz="4500" kern="1200">
          <a:solidFill>
            <a:schemeClr val="tx1"/>
          </a:solidFill>
          <a:latin typeface="+mn-lt"/>
          <a:ea typeface="+mn-ea"/>
          <a:cs typeface="+mn-cs"/>
        </a:defRPr>
      </a:lvl1pPr>
      <a:lvl2pPr marL="1040130" indent="-400050" algn="l" defTabSz="640080" rtl="0" eaLnBrk="1" latinLnBrk="0" hangingPunct="1">
        <a:spcBef>
          <a:spcPct val="20000"/>
        </a:spcBef>
        <a:buFont typeface="Arial"/>
        <a:buChar char="–"/>
        <a:defRPr sz="3900" kern="1200">
          <a:solidFill>
            <a:schemeClr val="tx1"/>
          </a:solidFill>
          <a:latin typeface="+mn-lt"/>
          <a:ea typeface="+mn-ea"/>
          <a:cs typeface="+mn-cs"/>
        </a:defRPr>
      </a:lvl2pPr>
      <a:lvl3pPr marL="1600200" indent="-320040" algn="l" defTabSz="640080" rtl="0" eaLnBrk="1" latinLnBrk="0" hangingPunct="1">
        <a:spcBef>
          <a:spcPct val="20000"/>
        </a:spcBef>
        <a:buFont typeface="Arial"/>
        <a:buChar char="•"/>
        <a:defRPr sz="3400" kern="1200">
          <a:solidFill>
            <a:schemeClr val="tx1"/>
          </a:solidFill>
          <a:latin typeface="+mn-lt"/>
          <a:ea typeface="+mn-ea"/>
          <a:cs typeface="+mn-cs"/>
        </a:defRPr>
      </a:lvl3pPr>
      <a:lvl4pPr marL="2240280" indent="-320040" algn="l" defTabSz="640080" rtl="0" eaLnBrk="1" latinLnBrk="0" hangingPunct="1">
        <a:spcBef>
          <a:spcPct val="20000"/>
        </a:spcBef>
        <a:buFont typeface="Arial"/>
        <a:buChar char="–"/>
        <a:defRPr sz="2800" kern="1200">
          <a:solidFill>
            <a:schemeClr val="tx1"/>
          </a:solidFill>
          <a:latin typeface="+mn-lt"/>
          <a:ea typeface="+mn-ea"/>
          <a:cs typeface="+mn-cs"/>
        </a:defRPr>
      </a:lvl4pPr>
      <a:lvl5pPr marL="2880360" indent="-320040" algn="l" defTabSz="640080" rtl="0" eaLnBrk="1" latinLnBrk="0" hangingPunct="1">
        <a:spcBef>
          <a:spcPct val="20000"/>
        </a:spcBef>
        <a:buFont typeface="Arial"/>
        <a:buChar char="»"/>
        <a:defRPr sz="2800" kern="1200">
          <a:solidFill>
            <a:schemeClr val="tx1"/>
          </a:solidFill>
          <a:latin typeface="+mn-lt"/>
          <a:ea typeface="+mn-ea"/>
          <a:cs typeface="+mn-cs"/>
        </a:defRPr>
      </a:lvl5pPr>
      <a:lvl6pPr marL="3520440" indent="-320040" algn="l" defTabSz="640080" rtl="0" eaLnBrk="1" latinLnBrk="0" hangingPunct="1">
        <a:spcBef>
          <a:spcPct val="20000"/>
        </a:spcBef>
        <a:buFont typeface="Arial"/>
        <a:buChar char="•"/>
        <a:defRPr sz="2800" kern="1200">
          <a:solidFill>
            <a:schemeClr val="tx1"/>
          </a:solidFill>
          <a:latin typeface="+mn-lt"/>
          <a:ea typeface="+mn-ea"/>
          <a:cs typeface="+mn-cs"/>
        </a:defRPr>
      </a:lvl6pPr>
      <a:lvl7pPr marL="4160520" indent="-320040" algn="l" defTabSz="640080" rtl="0" eaLnBrk="1" latinLnBrk="0" hangingPunct="1">
        <a:spcBef>
          <a:spcPct val="20000"/>
        </a:spcBef>
        <a:buFont typeface="Arial"/>
        <a:buChar char="•"/>
        <a:defRPr sz="2800" kern="1200">
          <a:solidFill>
            <a:schemeClr val="tx1"/>
          </a:solidFill>
          <a:latin typeface="+mn-lt"/>
          <a:ea typeface="+mn-ea"/>
          <a:cs typeface="+mn-cs"/>
        </a:defRPr>
      </a:lvl7pPr>
      <a:lvl8pPr marL="4800600" indent="-320040" algn="l" defTabSz="640080" rtl="0" eaLnBrk="1" latinLnBrk="0" hangingPunct="1">
        <a:spcBef>
          <a:spcPct val="20000"/>
        </a:spcBef>
        <a:buFont typeface="Arial"/>
        <a:buChar char="•"/>
        <a:defRPr sz="2800" kern="1200">
          <a:solidFill>
            <a:schemeClr val="tx1"/>
          </a:solidFill>
          <a:latin typeface="+mn-lt"/>
          <a:ea typeface="+mn-ea"/>
          <a:cs typeface="+mn-cs"/>
        </a:defRPr>
      </a:lvl8pPr>
      <a:lvl9pPr marL="5440680" indent="-320040" algn="l" defTabSz="640080"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en-US"/>
      </a:defPPr>
      <a:lvl1pPr marL="0" algn="l" defTabSz="640080" rtl="0" eaLnBrk="1" latinLnBrk="0" hangingPunct="1">
        <a:defRPr sz="2500" kern="1200">
          <a:solidFill>
            <a:schemeClr val="tx1"/>
          </a:solidFill>
          <a:latin typeface="+mn-lt"/>
          <a:ea typeface="+mn-ea"/>
          <a:cs typeface="+mn-cs"/>
        </a:defRPr>
      </a:lvl1pPr>
      <a:lvl2pPr marL="640080" algn="l" defTabSz="640080" rtl="0" eaLnBrk="1" latinLnBrk="0" hangingPunct="1">
        <a:defRPr sz="2500" kern="1200">
          <a:solidFill>
            <a:schemeClr val="tx1"/>
          </a:solidFill>
          <a:latin typeface="+mn-lt"/>
          <a:ea typeface="+mn-ea"/>
          <a:cs typeface="+mn-cs"/>
        </a:defRPr>
      </a:lvl2pPr>
      <a:lvl3pPr marL="1280160" algn="l" defTabSz="640080" rtl="0" eaLnBrk="1" latinLnBrk="0" hangingPunct="1">
        <a:defRPr sz="2500" kern="1200">
          <a:solidFill>
            <a:schemeClr val="tx1"/>
          </a:solidFill>
          <a:latin typeface="+mn-lt"/>
          <a:ea typeface="+mn-ea"/>
          <a:cs typeface="+mn-cs"/>
        </a:defRPr>
      </a:lvl3pPr>
      <a:lvl4pPr marL="1920240" algn="l" defTabSz="640080" rtl="0" eaLnBrk="1" latinLnBrk="0" hangingPunct="1">
        <a:defRPr sz="2500" kern="1200">
          <a:solidFill>
            <a:schemeClr val="tx1"/>
          </a:solidFill>
          <a:latin typeface="+mn-lt"/>
          <a:ea typeface="+mn-ea"/>
          <a:cs typeface="+mn-cs"/>
        </a:defRPr>
      </a:lvl4pPr>
      <a:lvl5pPr marL="2560320" algn="l" defTabSz="640080" rtl="0" eaLnBrk="1" latinLnBrk="0" hangingPunct="1">
        <a:defRPr sz="2500" kern="1200">
          <a:solidFill>
            <a:schemeClr val="tx1"/>
          </a:solidFill>
          <a:latin typeface="+mn-lt"/>
          <a:ea typeface="+mn-ea"/>
          <a:cs typeface="+mn-cs"/>
        </a:defRPr>
      </a:lvl5pPr>
      <a:lvl6pPr marL="3200400" algn="l" defTabSz="640080" rtl="0" eaLnBrk="1" latinLnBrk="0" hangingPunct="1">
        <a:defRPr sz="2500" kern="1200">
          <a:solidFill>
            <a:schemeClr val="tx1"/>
          </a:solidFill>
          <a:latin typeface="+mn-lt"/>
          <a:ea typeface="+mn-ea"/>
          <a:cs typeface="+mn-cs"/>
        </a:defRPr>
      </a:lvl6pPr>
      <a:lvl7pPr marL="3840480" algn="l" defTabSz="640080" rtl="0" eaLnBrk="1" latinLnBrk="0" hangingPunct="1">
        <a:defRPr sz="2500" kern="1200">
          <a:solidFill>
            <a:schemeClr val="tx1"/>
          </a:solidFill>
          <a:latin typeface="+mn-lt"/>
          <a:ea typeface="+mn-ea"/>
          <a:cs typeface="+mn-cs"/>
        </a:defRPr>
      </a:lvl7pPr>
      <a:lvl8pPr marL="4480560" algn="l" defTabSz="640080" rtl="0" eaLnBrk="1" latinLnBrk="0" hangingPunct="1">
        <a:defRPr sz="2500" kern="1200">
          <a:solidFill>
            <a:schemeClr val="tx1"/>
          </a:solidFill>
          <a:latin typeface="+mn-lt"/>
          <a:ea typeface="+mn-ea"/>
          <a:cs typeface="+mn-cs"/>
        </a:defRPr>
      </a:lvl8pPr>
      <a:lvl9pPr marL="5120640" algn="l" defTabSz="64008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8.jpeg"/><Relationship Id="rId12" Type="http://schemas.openxmlformats.org/officeDocument/2006/relationships/image" Target="../media/image9.png"/><Relationship Id="rId13"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hyperlink" Target="http://www.construit.org" TargetMode="External"/><Relationship Id="rId7" Type="http://schemas.openxmlformats.org/officeDocument/2006/relationships/hyperlink" Target="http://www.dcs.warwick.ac.uk/modelling" TargetMode="External"/><Relationship Id="rId8" Type="http://schemas.openxmlformats.org/officeDocument/2006/relationships/image" Target="../media/image5.jpeg"/><Relationship Id="rId9" Type="http://schemas.openxmlformats.org/officeDocument/2006/relationships/image" Target="../media/image6.jpeg"/><Relationship Id="rId10"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helix5.JPG"/>
          <p:cNvPicPr>
            <a:picLocks noChangeAspect="1"/>
          </p:cNvPicPr>
          <p:nvPr/>
        </p:nvPicPr>
        <p:blipFill>
          <a:blip r:embed="rId2"/>
          <a:stretch>
            <a:fillRect/>
          </a:stretch>
        </p:blipFill>
        <p:spPr>
          <a:xfrm>
            <a:off x="1959907" y="6337218"/>
            <a:ext cx="1095375" cy="400050"/>
          </a:xfrm>
          <a:prstGeom prst="rect">
            <a:avLst/>
          </a:prstGeom>
        </p:spPr>
      </p:pic>
      <p:pic>
        <p:nvPicPr>
          <p:cNvPr id="3" name="Picture 2" descr="logo-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251" y="193139"/>
            <a:ext cx="3427846" cy="917148"/>
          </a:xfrm>
          <a:prstGeom prst="rect">
            <a:avLst/>
          </a:prstGeom>
          <a:noFill/>
          <a:ln>
            <a:noFill/>
          </a:ln>
        </p:spPr>
      </p:pic>
      <p:sp>
        <p:nvSpPr>
          <p:cNvPr id="4" name="TextBox 3"/>
          <p:cNvSpPr txBox="1"/>
          <p:nvPr/>
        </p:nvSpPr>
        <p:spPr>
          <a:xfrm>
            <a:off x="3854171" y="483568"/>
            <a:ext cx="8905906" cy="369332"/>
          </a:xfrm>
          <a:prstGeom prst="rect">
            <a:avLst/>
          </a:prstGeom>
          <a:noFill/>
        </p:spPr>
        <p:txBody>
          <a:bodyPr wrap="square" rtlCol="0">
            <a:spAutoFit/>
          </a:bodyPr>
          <a:lstStyle/>
          <a:p>
            <a:r>
              <a:rPr lang="en-US" sz="1800" i="1" dirty="0" smtClean="0"/>
              <a:t>Making </a:t>
            </a:r>
            <a:r>
              <a:rPr lang="en-US" sz="1800" i="1" dirty="0" err="1" smtClean="0"/>
              <a:t>construals</a:t>
            </a:r>
            <a:r>
              <a:rPr lang="en-US" sz="1800" i="1" dirty="0" smtClean="0"/>
              <a:t> as a new digital skill for creating interactive open educational resources</a:t>
            </a:r>
            <a:endParaRPr lang="en-US" sz="1800" i="1" dirty="0"/>
          </a:p>
        </p:txBody>
      </p:sp>
      <p:pic>
        <p:nvPicPr>
          <p:cNvPr id="5" name="Picture 4" descr="title.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67412" y="1215898"/>
            <a:ext cx="6346836" cy="616359"/>
          </a:xfrm>
          <a:prstGeom prst="rect">
            <a:avLst/>
          </a:prstGeom>
        </p:spPr>
      </p:pic>
      <p:sp>
        <p:nvSpPr>
          <p:cNvPr id="7" name="TextBox 6"/>
          <p:cNvSpPr txBox="1"/>
          <p:nvPr/>
        </p:nvSpPr>
        <p:spPr>
          <a:xfrm>
            <a:off x="9994900" y="2214699"/>
            <a:ext cx="2806700" cy="6740308"/>
          </a:xfrm>
          <a:prstGeom prst="rect">
            <a:avLst/>
          </a:prstGeom>
          <a:noFill/>
        </p:spPr>
        <p:txBody>
          <a:bodyPr wrap="square" rtlCol="0">
            <a:spAutoFit/>
          </a:bodyPr>
          <a:lstStyle/>
          <a:p>
            <a:r>
              <a:rPr lang="en-US" sz="1800" dirty="0" smtClean="0"/>
              <a:t>Making </a:t>
            </a:r>
            <a:r>
              <a:rPr lang="en-US" sz="1800" dirty="0" err="1" smtClean="0"/>
              <a:t>construals</a:t>
            </a:r>
            <a:r>
              <a:rPr lang="en-US" sz="1800" dirty="0"/>
              <a:t> </a:t>
            </a:r>
            <a:r>
              <a:rPr lang="en-US" sz="1800" dirty="0" smtClean="0"/>
              <a:t>is a way of using computers to support the imagination. Our thought-world often contains many different ingredients </a:t>
            </a:r>
            <a:r>
              <a:rPr lang="en-US" sz="1800" dirty="0"/>
              <a:t>jumbled together – </a:t>
            </a:r>
            <a:r>
              <a:rPr lang="en-US" sz="1800" dirty="0" smtClean="0"/>
              <a:t>like this picture of a sunflower. </a:t>
            </a:r>
          </a:p>
          <a:p>
            <a:endParaRPr lang="en-US" sz="1800" dirty="0"/>
          </a:p>
          <a:p>
            <a:r>
              <a:rPr lang="en-US" sz="1800" dirty="0" smtClean="0"/>
              <a:t>The composite image </a:t>
            </a:r>
            <a:r>
              <a:rPr lang="en-US" sz="1800" dirty="0" err="1" smtClean="0"/>
              <a:t>symbolises</a:t>
            </a:r>
            <a:r>
              <a:rPr lang="en-US" sz="1800" dirty="0" smtClean="0"/>
              <a:t> how we can integrate the viewpoints of different agents by blending the patterns of observables and dependencies through which they interact.</a:t>
            </a:r>
          </a:p>
          <a:p>
            <a:endParaRPr lang="en-US" sz="1800" dirty="0"/>
          </a:p>
          <a:p>
            <a:r>
              <a:rPr lang="en-US" sz="1800" dirty="0" smtClean="0"/>
              <a:t>Bringing together many experiences within one and the same experience is the basis for a construction of shared understanding that has a fundamental role in all computing.</a:t>
            </a:r>
            <a:endParaRPr lang="en-US" sz="1800" dirty="0"/>
          </a:p>
        </p:txBody>
      </p:sp>
      <p:sp>
        <p:nvSpPr>
          <p:cNvPr id="9" name="TextBox 8"/>
          <p:cNvSpPr txBox="1"/>
          <p:nvPr/>
        </p:nvSpPr>
        <p:spPr>
          <a:xfrm>
            <a:off x="67206" y="4142439"/>
            <a:ext cx="2957779" cy="2308324"/>
          </a:xfrm>
          <a:prstGeom prst="rect">
            <a:avLst/>
          </a:prstGeom>
          <a:noFill/>
        </p:spPr>
        <p:txBody>
          <a:bodyPr wrap="square" rtlCol="0">
            <a:spAutoFit/>
          </a:bodyPr>
          <a:lstStyle/>
          <a:p>
            <a:r>
              <a:rPr lang="en-US" sz="1800" b="1" i="1" dirty="0"/>
              <a:t>Partners in CONSTRUIT! </a:t>
            </a:r>
            <a:r>
              <a:rPr lang="en-US" sz="1800" i="1" dirty="0"/>
              <a:t>:</a:t>
            </a:r>
          </a:p>
          <a:p>
            <a:r>
              <a:rPr lang="en-US" sz="1800" dirty="0" smtClean="0"/>
              <a:t>University </a:t>
            </a:r>
            <a:r>
              <a:rPr lang="en-US" sz="1800" dirty="0"/>
              <a:t>of Warwick, </a:t>
            </a:r>
            <a:r>
              <a:rPr lang="en-US" sz="1800" dirty="0" smtClean="0"/>
              <a:t>UK</a:t>
            </a:r>
            <a:endParaRPr lang="en-US" sz="1800" dirty="0"/>
          </a:p>
          <a:p>
            <a:r>
              <a:rPr lang="en-US" sz="1800" dirty="0"/>
              <a:t>Comenius University, </a:t>
            </a:r>
            <a:r>
              <a:rPr lang="en-US" sz="1800" dirty="0" smtClean="0"/>
              <a:t>Slovakia</a:t>
            </a:r>
            <a:endParaRPr lang="en-US" sz="1800" dirty="0"/>
          </a:p>
          <a:p>
            <a:r>
              <a:rPr lang="en-US" sz="1800" dirty="0" err="1"/>
              <a:t>Edumotiva</a:t>
            </a:r>
            <a:r>
              <a:rPr lang="en-US" sz="1800" dirty="0"/>
              <a:t>, Greece</a:t>
            </a:r>
          </a:p>
          <a:p>
            <a:r>
              <a:rPr lang="en-US" sz="1800" dirty="0"/>
              <a:t>Helix 5, Netherlands</a:t>
            </a:r>
          </a:p>
          <a:p>
            <a:r>
              <a:rPr lang="en-US" sz="1800" dirty="0"/>
              <a:t>University of Edinburgh, UK</a:t>
            </a:r>
          </a:p>
          <a:p>
            <a:r>
              <a:rPr lang="en-US" sz="1800" dirty="0"/>
              <a:t>University of Eastern </a:t>
            </a:r>
            <a:r>
              <a:rPr lang="en-US" sz="1800" dirty="0" smtClean="0"/>
              <a:t>Finland</a:t>
            </a:r>
            <a:endParaRPr lang="en-US" sz="1800" dirty="0"/>
          </a:p>
          <a:p>
            <a:endParaRPr lang="en-US" sz="1800" dirty="0" smtClean="0"/>
          </a:p>
        </p:txBody>
      </p:sp>
      <p:pic>
        <p:nvPicPr>
          <p:cNvPr id="8" name="Picture 7" descr="sunflower.jp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052030" y="1894721"/>
            <a:ext cx="6942870" cy="6893717"/>
          </a:xfrm>
          <a:prstGeom prst="rect">
            <a:avLst/>
          </a:prstGeom>
        </p:spPr>
      </p:pic>
      <p:sp>
        <p:nvSpPr>
          <p:cNvPr id="13" name="TextBox 12"/>
          <p:cNvSpPr txBox="1"/>
          <p:nvPr/>
        </p:nvSpPr>
        <p:spPr>
          <a:xfrm>
            <a:off x="94257" y="1894721"/>
            <a:ext cx="4809384" cy="2031325"/>
          </a:xfrm>
          <a:prstGeom prst="rect">
            <a:avLst/>
          </a:prstGeom>
          <a:noFill/>
        </p:spPr>
        <p:txBody>
          <a:bodyPr wrap="square" rtlCol="0">
            <a:spAutoFit/>
          </a:bodyPr>
          <a:lstStyle/>
          <a:p>
            <a:r>
              <a:rPr lang="en-US" sz="1800" b="1" dirty="0"/>
              <a:t>CONSTRUIT!</a:t>
            </a:r>
            <a:r>
              <a:rPr lang="en-US" sz="1800" dirty="0"/>
              <a:t> is an Erasmus+ project (2014-2017)                 </a:t>
            </a:r>
            <a:r>
              <a:rPr lang="en-US" sz="1800" dirty="0" smtClean="0">
                <a:hlinkClick r:id="rId6"/>
              </a:rPr>
              <a:t>www.construit.org</a:t>
            </a:r>
            <a:endParaRPr lang="en-US" sz="1800" dirty="0" smtClean="0"/>
          </a:p>
          <a:p>
            <a:endParaRPr lang="en-US" sz="1800" dirty="0"/>
          </a:p>
          <a:p>
            <a:r>
              <a:rPr lang="en-US" sz="1800" b="1" dirty="0" smtClean="0"/>
              <a:t>CONSTRUIT!</a:t>
            </a:r>
            <a:r>
              <a:rPr lang="en-US" sz="1800" dirty="0" smtClean="0"/>
              <a:t> uses ideas and software </a:t>
            </a:r>
          </a:p>
          <a:p>
            <a:r>
              <a:rPr lang="en-US" sz="1800" dirty="0" smtClean="0"/>
              <a:t>developed in the Empirical </a:t>
            </a:r>
            <a:r>
              <a:rPr lang="en-US" sz="1800" dirty="0" err="1" smtClean="0"/>
              <a:t>Modelling</a:t>
            </a:r>
            <a:r>
              <a:rPr lang="en-US" sz="1800" dirty="0" smtClean="0"/>
              <a:t> </a:t>
            </a:r>
          </a:p>
          <a:p>
            <a:r>
              <a:rPr lang="en-US" sz="1800" dirty="0" smtClean="0"/>
              <a:t>Research Group at Warwick.</a:t>
            </a:r>
          </a:p>
          <a:p>
            <a:r>
              <a:rPr lang="en-US" sz="1800" dirty="0" smtClean="0">
                <a:hlinkClick r:id="rId7"/>
              </a:rPr>
              <a:t>warwick.ac.uk/em </a:t>
            </a:r>
            <a:endParaRPr lang="en-US" sz="1800" dirty="0"/>
          </a:p>
        </p:txBody>
      </p:sp>
      <p:pic>
        <p:nvPicPr>
          <p:cNvPr id="12" name="Picture 11" descr="ediburgh.jpg"/>
          <p:cNvPicPr>
            <a:picLocks noChangeAspect="1"/>
          </p:cNvPicPr>
          <p:nvPr/>
        </p:nvPicPr>
        <p:blipFill>
          <a:blip r:embed="rId8"/>
          <a:srcRect l="23945" r="24380" b="43587"/>
          <a:stretch>
            <a:fillRect/>
          </a:stretch>
        </p:blipFill>
        <p:spPr>
          <a:xfrm>
            <a:off x="346261" y="7786291"/>
            <a:ext cx="1059873" cy="853786"/>
          </a:xfrm>
          <a:prstGeom prst="rect">
            <a:avLst/>
          </a:prstGeom>
        </p:spPr>
      </p:pic>
      <p:pic>
        <p:nvPicPr>
          <p:cNvPr id="14" name="Picture 13" descr="edumotiva-logo.JPG"/>
          <p:cNvPicPr>
            <a:picLocks noChangeAspect="1"/>
          </p:cNvPicPr>
          <p:nvPr/>
        </p:nvPicPr>
        <p:blipFill>
          <a:blip r:embed="rId9"/>
          <a:stretch>
            <a:fillRect/>
          </a:stretch>
        </p:blipFill>
        <p:spPr>
          <a:xfrm>
            <a:off x="211111" y="6832742"/>
            <a:ext cx="1467085" cy="847719"/>
          </a:xfrm>
          <a:prstGeom prst="rect">
            <a:avLst/>
          </a:prstGeom>
        </p:spPr>
      </p:pic>
      <p:pic>
        <p:nvPicPr>
          <p:cNvPr id="17" name="Picture 16" descr="warwick.jpg"/>
          <p:cNvPicPr>
            <a:picLocks noChangeAspect="1"/>
          </p:cNvPicPr>
          <p:nvPr/>
        </p:nvPicPr>
        <p:blipFill>
          <a:blip r:embed="rId10"/>
          <a:stretch>
            <a:fillRect/>
          </a:stretch>
        </p:blipFill>
        <p:spPr>
          <a:xfrm>
            <a:off x="211111" y="6450763"/>
            <a:ext cx="1364480" cy="266773"/>
          </a:xfrm>
          <a:prstGeom prst="rect">
            <a:avLst/>
          </a:prstGeom>
        </p:spPr>
      </p:pic>
      <p:pic>
        <p:nvPicPr>
          <p:cNvPr id="11" name="Picture 10" descr="bratislava.jpg"/>
          <p:cNvPicPr>
            <a:picLocks noChangeAspect="1"/>
          </p:cNvPicPr>
          <p:nvPr/>
        </p:nvPicPr>
        <p:blipFill>
          <a:blip r:embed="rId11"/>
          <a:stretch>
            <a:fillRect/>
          </a:stretch>
        </p:blipFill>
        <p:spPr>
          <a:xfrm>
            <a:off x="1935433" y="7722793"/>
            <a:ext cx="866549" cy="905321"/>
          </a:xfrm>
          <a:prstGeom prst="rect">
            <a:avLst/>
          </a:prstGeom>
        </p:spPr>
      </p:pic>
      <p:sp>
        <p:nvSpPr>
          <p:cNvPr id="18" name="Rectangle 17"/>
          <p:cNvSpPr/>
          <p:nvPr/>
        </p:nvSpPr>
        <p:spPr>
          <a:xfrm>
            <a:off x="2068628" y="8955007"/>
            <a:ext cx="8226255" cy="430887"/>
          </a:xfrm>
          <a:prstGeom prst="rect">
            <a:avLst/>
          </a:prstGeom>
        </p:spPr>
        <p:txBody>
          <a:bodyPr wrap="square">
            <a:spAutoFit/>
          </a:bodyPr>
          <a:lstStyle/>
          <a:p>
            <a:r>
              <a:rPr lang="en-US" sz="1100" i="1" dirty="0" smtClean="0"/>
              <a:t>This project has been funded with support from the European Commission. This publication reflects the views only of the author, and the Commission cannot be held responsible for any use which may be made  of the information contained therein</a:t>
            </a:r>
            <a:endParaRPr lang="en-US" sz="1100" i="1" dirty="0"/>
          </a:p>
        </p:txBody>
      </p:sp>
      <p:pic>
        <p:nvPicPr>
          <p:cNvPr id="19" name="Picture 18" descr="uef_logo.png"/>
          <p:cNvPicPr>
            <a:picLocks noChangeAspect="1"/>
          </p:cNvPicPr>
          <p:nvPr/>
        </p:nvPicPr>
        <p:blipFill>
          <a:blip r:embed="rId12"/>
          <a:srcRect r="79537"/>
          <a:stretch>
            <a:fillRect/>
          </a:stretch>
        </p:blipFill>
        <p:spPr>
          <a:xfrm>
            <a:off x="2076379" y="6937666"/>
            <a:ext cx="551607" cy="542925"/>
          </a:xfrm>
          <a:prstGeom prst="rect">
            <a:avLst/>
          </a:prstGeom>
        </p:spPr>
      </p:pic>
      <p:pic>
        <p:nvPicPr>
          <p:cNvPr id="20" name="Picture 19" descr="eu_flag.jpg"/>
          <p:cNvPicPr>
            <a:picLocks noChangeAspect="1"/>
          </p:cNvPicPr>
          <p:nvPr/>
        </p:nvPicPr>
        <p:blipFill>
          <a:blip r:embed="rId13"/>
          <a:stretch>
            <a:fillRect/>
          </a:stretch>
        </p:blipFill>
        <p:spPr>
          <a:xfrm>
            <a:off x="211111" y="8918808"/>
            <a:ext cx="1857517" cy="530584"/>
          </a:xfrm>
          <a:prstGeom prst="rect">
            <a:avLst/>
          </a:prstGeom>
        </p:spPr>
      </p:pic>
    </p:spTree>
    <p:extLst>
      <p:ext uri="{BB962C8B-B14F-4D97-AF65-F5344CB8AC3E}">
        <p14:creationId xmlns:p14="http://schemas.microsoft.com/office/powerpoint/2010/main" val="4019246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2578</TotalTime>
  <Words>202</Words>
  <Application>Microsoft Macintosh PowerPoint</Application>
  <PresentationFormat>A3 Paper (297x420 mm)</PresentationFormat>
  <Paragraphs>20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RUSS</dc:creator>
  <cp:lastModifiedBy>Stephen RUSS</cp:lastModifiedBy>
  <cp:revision>33</cp:revision>
  <cp:lastPrinted>2015-04-15T15:33:37Z</cp:lastPrinted>
  <dcterms:created xsi:type="dcterms:W3CDTF">2015-04-14T21:30:41Z</dcterms:created>
  <dcterms:modified xsi:type="dcterms:W3CDTF">2015-04-19T17:06:13Z</dcterms:modified>
</cp:coreProperties>
</file>