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21" r:id="rId2"/>
    <p:sldId id="622" r:id="rId3"/>
    <p:sldId id="62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C916A0-D338-4F7F-8EE6-1FD881F31130}" v="2" dt="2023-01-20T11:12:22.1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36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nhas, Fayyaz ul Amir Afsar" userId="cc2715a8-6098-4998-a611-24a6d4e255df" providerId="ADAL" clId="{F6C916A0-D338-4F7F-8EE6-1FD881F31130}"/>
    <pc:docChg chg="modSld">
      <pc:chgData name="Minhas, Fayyaz ul Amir Afsar" userId="cc2715a8-6098-4998-a611-24a6d4e255df" providerId="ADAL" clId="{F6C916A0-D338-4F7F-8EE6-1FD881F31130}" dt="2023-01-20T11:13:21.310" v="151" actId="20577"/>
      <pc:docMkLst>
        <pc:docMk/>
      </pc:docMkLst>
      <pc:sldChg chg="addSp modSp mod">
        <pc:chgData name="Minhas, Fayyaz ul Amir Afsar" userId="cc2715a8-6098-4998-a611-24a6d4e255df" providerId="ADAL" clId="{F6C916A0-D338-4F7F-8EE6-1FD881F31130}" dt="2023-01-20T11:12:00.612" v="7" actId="1076"/>
        <pc:sldMkLst>
          <pc:docMk/>
          <pc:sldMk cId="4140332528" sldId="621"/>
        </pc:sldMkLst>
        <pc:spChg chg="add mod">
          <ac:chgData name="Minhas, Fayyaz ul Amir Afsar" userId="cc2715a8-6098-4998-a611-24a6d4e255df" providerId="ADAL" clId="{F6C916A0-D338-4F7F-8EE6-1FD881F31130}" dt="2023-01-20T11:12:00.612" v="7" actId="1076"/>
          <ac:spMkLst>
            <pc:docMk/>
            <pc:sldMk cId="4140332528" sldId="621"/>
            <ac:spMk id="5" creationId="{F7A73356-8EE6-C2A6-E47F-4DB0E21A3F05}"/>
          </ac:spMkLst>
        </pc:spChg>
        <pc:picChg chg="mod">
          <ac:chgData name="Minhas, Fayyaz ul Amir Afsar" userId="cc2715a8-6098-4998-a611-24a6d4e255df" providerId="ADAL" clId="{F6C916A0-D338-4F7F-8EE6-1FD881F31130}" dt="2023-01-20T11:11:46.842" v="2" actId="1076"/>
          <ac:picMkLst>
            <pc:docMk/>
            <pc:sldMk cId="4140332528" sldId="621"/>
            <ac:picMk id="16" creationId="{6938E65C-1A62-C6EB-823C-1038E57848E4}"/>
          </ac:picMkLst>
        </pc:picChg>
      </pc:sldChg>
      <pc:sldChg chg="addSp modSp mod">
        <pc:chgData name="Minhas, Fayyaz ul Amir Afsar" userId="cc2715a8-6098-4998-a611-24a6d4e255df" providerId="ADAL" clId="{F6C916A0-D338-4F7F-8EE6-1FD881F31130}" dt="2023-01-20T11:12:15.765" v="12" actId="20577"/>
        <pc:sldMkLst>
          <pc:docMk/>
          <pc:sldMk cId="4108025721" sldId="622"/>
        </pc:sldMkLst>
        <pc:spChg chg="add mod">
          <ac:chgData name="Minhas, Fayyaz ul Amir Afsar" userId="cc2715a8-6098-4998-a611-24a6d4e255df" providerId="ADAL" clId="{F6C916A0-D338-4F7F-8EE6-1FD881F31130}" dt="2023-01-20T11:12:15.765" v="12" actId="20577"/>
          <ac:spMkLst>
            <pc:docMk/>
            <pc:sldMk cId="4108025721" sldId="622"/>
            <ac:spMk id="3" creationId="{E6C3AED7-2A56-2943-4519-127487A6798D}"/>
          </ac:spMkLst>
        </pc:spChg>
        <pc:picChg chg="mod">
          <ac:chgData name="Minhas, Fayyaz ul Amir Afsar" userId="cc2715a8-6098-4998-a611-24a6d4e255df" providerId="ADAL" clId="{F6C916A0-D338-4F7F-8EE6-1FD881F31130}" dt="2023-01-20T11:12:04.714" v="8" actId="1076"/>
          <ac:picMkLst>
            <pc:docMk/>
            <pc:sldMk cId="4108025721" sldId="622"/>
            <ac:picMk id="6" creationId="{880DBA79-250B-0B10-E169-4C59B2E9FCC3}"/>
          </ac:picMkLst>
        </pc:picChg>
      </pc:sldChg>
      <pc:sldChg chg="addSp modSp mod">
        <pc:chgData name="Minhas, Fayyaz ul Amir Afsar" userId="cc2715a8-6098-4998-a611-24a6d4e255df" providerId="ADAL" clId="{F6C916A0-D338-4F7F-8EE6-1FD881F31130}" dt="2023-01-20T11:13:21.310" v="151" actId="20577"/>
        <pc:sldMkLst>
          <pc:docMk/>
          <pc:sldMk cId="1753538264" sldId="623"/>
        </pc:sldMkLst>
        <pc:spChg chg="add mod">
          <ac:chgData name="Minhas, Fayyaz ul Amir Afsar" userId="cc2715a8-6098-4998-a611-24a6d4e255df" providerId="ADAL" clId="{F6C916A0-D338-4F7F-8EE6-1FD881F31130}" dt="2023-01-20T11:13:21.310" v="151" actId="20577"/>
          <ac:spMkLst>
            <pc:docMk/>
            <pc:sldMk cId="1753538264" sldId="623"/>
            <ac:spMk id="3" creationId="{6D720D39-C7BB-5345-F3D9-2FAFEAF0A088}"/>
          </ac:spMkLst>
        </pc:spChg>
        <pc:picChg chg="mod">
          <ac:chgData name="Minhas, Fayyaz ul Amir Afsar" userId="cc2715a8-6098-4998-a611-24a6d4e255df" providerId="ADAL" clId="{F6C916A0-D338-4F7F-8EE6-1FD881F31130}" dt="2023-01-20T11:12:20.496" v="13" actId="1076"/>
          <ac:picMkLst>
            <pc:docMk/>
            <pc:sldMk cId="1753538264" sldId="623"/>
            <ac:picMk id="6" creationId="{B49D798B-5E4B-22CB-7174-AC6C823BA97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91787-57F5-2B25-4B2F-8371836D8B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4C703B-A8BE-B066-32DA-552B1BB685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373AD-A5A5-7682-DFED-4F5869180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58BF8-E0B0-B82F-625F-668154C06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AC0FA-73E8-C077-9146-C49B60290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827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99C63-DF5B-FB08-2A18-CF4E507A9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1E9E9E-93F0-18F5-82C3-296ADC33F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A8579-6A71-F885-FD2A-B28F7A348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DB1D3-9AC3-A1B5-78C7-057918FCA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78D9F-54E3-9A44-6E6F-11C8F9D39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784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4B0094-F9CE-0239-DEA1-3B09DA1D37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570E15-67C1-345E-82D6-9AC2AEBE15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1293E-1D24-4FAE-A722-2DEA224E0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172D6-8CE1-C640-EC81-7DB06CCFC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C074A-7E98-E16A-EEEA-270D70360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933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DA17D-0F0E-C3A9-65ED-DB57C0E78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DE3BC-0689-0A68-66FA-010ED84AC4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93656-1F1A-55D4-C9EE-4EFA1A25F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ED064-BCEF-1BDE-F179-A45638A15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9576F7-F9BC-495D-B8B6-BECAE3935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75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A0514-3E74-4074-38A4-FF01121C1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F6DAC-3878-EF83-3B26-5147F1723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4DE8C-1C56-B061-2B6C-E0161B2D2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4DEA8-C58F-93FD-596A-7B2937B74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03EB1-F83D-7EE2-6511-9DAB76982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495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06CD5-6105-E314-FAD6-9C0ABA5C9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E7642-FD02-C41E-3BCD-5F39889582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05EC2F-A862-8D08-B2C1-1B3DC3A78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2CD8AB-BB21-3CAE-0EF5-FC123BCE5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93197-458C-BB1E-84F3-32A9E8181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02FAD4-5CC6-F28A-CA4D-1858A3FC8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437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A1BD3-0158-DE1B-622E-9A2E4EFEA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14B19-3F6C-1F00-22C6-9715C6381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A34AAB-E802-DDF2-0386-A2FE458F41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ACECB8-2EBB-A98A-4BE7-EC7618AF41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B148CE-A263-18BD-F17F-314210FBC4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BBFA7F-5B42-1FEC-DF86-6F5FA45DE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D0ECE7-0B2A-60D6-B33C-ADC89761C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4A3A42-BB3D-F8CE-B713-30A5B19CB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29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AEB40-950E-EE08-4F7A-61AB58AFD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EBB4D2-7F8E-5DB0-A743-0D1F21857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BEE042-9EAD-AFCD-1406-022040B7B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1B2061-959A-D591-4976-A334C2114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3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C7D4D5-E44B-F371-23C5-5E97E50B2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9F4D-845A-0E34-12FF-942675CDD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D29C8-F7BD-7A36-B63F-5644359B4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08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71049-B6BB-93EE-5079-56DAEF728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2CE96-6E8F-CE70-76C2-2271E29BE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AF0314-C36C-7769-1A6A-3FB13AFF52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6D865E-526A-CE9D-C3D9-5AE65C2EC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5E8F1B-69E8-6E65-C38A-708C4180B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81EE1B-9E8E-D241-4D98-35528CBDD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94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D966F-F978-BB49-F21F-BA64F5730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216C60-0DA5-AAD4-1A57-9D40BB3A0C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33A063-849A-3DB5-5EDB-727472952D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DE7CB9-C6A4-5590-885A-FCB45D572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4CC0D9-00CB-8D24-CCFF-2EFB3B909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997D8A-21C6-C931-57FF-30D84983D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806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4501DF-AC96-C105-28C0-E2DB51236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20D6FB-3260-4290-F13B-F0BFF05D6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F4314-F857-3E2C-6643-25206E127B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77952-7084-4B8C-8480-517C8BA710B0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3069D-1195-7FD0-BE8A-3BA057C7C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6AFD4-9B86-1045-86F8-9B4827F2A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C2835-9A66-46FC-9AFE-4BB714753E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40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46B15-C9C7-E5CE-050C-D2211B456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E97D60-F29E-3BCE-FEE9-6E8519932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6" name="Content Placeholder 15" descr="Chart, line chart&#10;&#10;Description automatically generated">
            <a:extLst>
              <a:ext uri="{FF2B5EF4-FFF2-40B4-BE49-F238E27FC236}">
                <a16:creationId xmlns:a16="http://schemas.microsoft.com/office/drawing/2014/main" id="{6938E65C-1A62-C6EB-823C-1038E57848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003" y="365125"/>
            <a:ext cx="4924425" cy="380047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A73356-8EE6-C2A6-E47F-4DB0E21A3F05}"/>
              </a:ext>
            </a:extLst>
          </p:cNvPr>
          <p:cNvSpPr txBox="1"/>
          <p:nvPr/>
        </p:nvSpPr>
        <p:spPr>
          <a:xfrm>
            <a:off x="1104641" y="4405184"/>
            <a:ext cx="1061290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a perceptron's classification boundary (red) changes with learning at a rate of 0.01</a:t>
            </a:r>
          </a:p>
          <a:p>
            <a:endParaRPr lang="en-GB" sz="1400" dirty="0"/>
          </a:p>
          <a:p>
            <a:r>
              <a:rPr lang="en-GB" sz="1400" dirty="0"/>
              <a:t>This video shows a single perceptron to solve the classic AND classification problem, i.e., there are 4 examples as follows:</a:t>
            </a:r>
          </a:p>
          <a:p>
            <a:endParaRPr lang="en-GB" sz="1400" dirty="0"/>
          </a:p>
          <a:p>
            <a:r>
              <a:rPr lang="en-GB" sz="1400" dirty="0"/>
              <a:t>(0,0) with label -1</a:t>
            </a:r>
          </a:p>
          <a:p>
            <a:r>
              <a:rPr lang="en-GB" sz="1400" dirty="0"/>
              <a:t>(0,1) with label -1</a:t>
            </a:r>
          </a:p>
          <a:p>
            <a:r>
              <a:rPr lang="en-GB" sz="1400" dirty="0"/>
              <a:t>(1,0) with label -1</a:t>
            </a:r>
          </a:p>
          <a:p>
            <a:r>
              <a:rPr lang="en-GB" sz="1400" dirty="0"/>
              <a:t>(1,1) with label +1</a:t>
            </a:r>
          </a:p>
          <a:p>
            <a:endParaRPr lang="en-GB" sz="1400" dirty="0"/>
          </a:p>
          <a:p>
            <a:r>
              <a:rPr lang="en-GB" sz="1400" dirty="0"/>
              <a:t>We start off with initial weights W=[0.1;0.1] and B=0 with learning rate alpha=0.01 and perform gradient descent updates</a:t>
            </a:r>
          </a:p>
        </p:txBody>
      </p:sp>
    </p:spTree>
    <p:extLst>
      <p:ext uri="{BB962C8B-B14F-4D97-AF65-F5344CB8AC3E}">
        <p14:creationId xmlns:p14="http://schemas.microsoft.com/office/powerpoint/2010/main" val="4140332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65FBA-F1F9-892D-2080-582E05124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880DBA79-250B-0B10-E169-4C59B2E9FC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650" y="365125"/>
            <a:ext cx="4933950" cy="37909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E6284-3CB9-AF0E-DE73-27DDF5D99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C3AED7-2A56-2943-4519-127487A6798D}"/>
              </a:ext>
            </a:extLst>
          </p:cNvPr>
          <p:cNvSpPr txBox="1"/>
          <p:nvPr/>
        </p:nvSpPr>
        <p:spPr>
          <a:xfrm>
            <a:off x="1104641" y="4405184"/>
            <a:ext cx="1061290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a perceptron's classification boundary (red) changes with learning at a rate of 0.005</a:t>
            </a:r>
          </a:p>
          <a:p>
            <a:endParaRPr lang="en-GB" sz="1400" dirty="0"/>
          </a:p>
          <a:p>
            <a:r>
              <a:rPr lang="en-GB" sz="1400" dirty="0"/>
              <a:t>This video shows a single perceptron to solve the classic AND classification problem, i.e., there are 4 examples as follows:</a:t>
            </a:r>
          </a:p>
          <a:p>
            <a:endParaRPr lang="en-GB" sz="1400" dirty="0"/>
          </a:p>
          <a:p>
            <a:r>
              <a:rPr lang="en-GB" sz="1400" dirty="0"/>
              <a:t>(0,0) with label -1</a:t>
            </a:r>
          </a:p>
          <a:p>
            <a:r>
              <a:rPr lang="en-GB" sz="1400" dirty="0"/>
              <a:t>(0,1) with label -1</a:t>
            </a:r>
          </a:p>
          <a:p>
            <a:r>
              <a:rPr lang="en-GB" sz="1400" dirty="0"/>
              <a:t>(1,0) with label -1</a:t>
            </a:r>
          </a:p>
          <a:p>
            <a:r>
              <a:rPr lang="en-GB" sz="1400" dirty="0"/>
              <a:t>(1,1) with label +1</a:t>
            </a:r>
          </a:p>
          <a:p>
            <a:endParaRPr lang="en-GB" sz="1400" dirty="0"/>
          </a:p>
          <a:p>
            <a:r>
              <a:rPr lang="en-GB" sz="1400" dirty="0"/>
              <a:t>We start off with initial weights W=[0.1;0.1] and B=0 with learning rate alpha=0.01 and perform gradient descent updates</a:t>
            </a:r>
          </a:p>
        </p:txBody>
      </p:sp>
    </p:spTree>
    <p:extLst>
      <p:ext uri="{BB962C8B-B14F-4D97-AF65-F5344CB8AC3E}">
        <p14:creationId xmlns:p14="http://schemas.microsoft.com/office/powerpoint/2010/main" val="4108025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F30BF-5957-D816-3CC6-61C011BCF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B49D798B-5E4B-22CB-7174-AC6C823BA9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934" y="365125"/>
            <a:ext cx="4895850" cy="37814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164E8C-82D6-8098-7D2A-628198957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720D39-C7BB-5345-F3D9-2FAFEAF0A088}"/>
              </a:ext>
            </a:extLst>
          </p:cNvPr>
          <p:cNvSpPr txBox="1"/>
          <p:nvPr/>
        </p:nvSpPr>
        <p:spPr>
          <a:xfrm>
            <a:off x="1104641" y="4405184"/>
            <a:ext cx="10612909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a perceptron's classification boundary fails to learn XOR</a:t>
            </a:r>
          </a:p>
          <a:p>
            <a:endParaRPr lang="en-GB" sz="1400" dirty="0"/>
          </a:p>
          <a:p>
            <a:r>
              <a:rPr lang="en-GB" sz="1400" dirty="0"/>
              <a:t>This video shows a single perceptron to solve the classic XOR classification problem, i.e., there are 4 examples as follows:</a:t>
            </a:r>
          </a:p>
          <a:p>
            <a:endParaRPr lang="en-GB" sz="1400" dirty="0"/>
          </a:p>
          <a:p>
            <a:r>
              <a:rPr lang="en-GB" sz="1400" dirty="0"/>
              <a:t>(0,0) with label -1</a:t>
            </a:r>
          </a:p>
          <a:p>
            <a:r>
              <a:rPr lang="en-GB" sz="1400" dirty="0"/>
              <a:t>(0,1) with label +1</a:t>
            </a:r>
          </a:p>
          <a:p>
            <a:r>
              <a:rPr lang="en-GB" sz="1400" dirty="0"/>
              <a:t>(1,0) with label +1</a:t>
            </a:r>
          </a:p>
          <a:p>
            <a:r>
              <a:rPr lang="en-GB" sz="1400" dirty="0"/>
              <a:t>(1,1) with label -1</a:t>
            </a:r>
          </a:p>
          <a:p>
            <a:endParaRPr lang="en-GB" sz="1400" dirty="0"/>
          </a:p>
          <a:p>
            <a:r>
              <a:rPr lang="en-GB" sz="1400" dirty="0"/>
              <a:t>We start off with initial weights W=[0.1;0.1] and B=0 with learning rate alpha=0.1 and perform gradient descent updates.</a:t>
            </a:r>
          </a:p>
          <a:p>
            <a:r>
              <a:rPr lang="en-GB" sz="1400" dirty="0"/>
              <a:t>As the XOR classification problem is not linearly separable, the perceptron fails </a:t>
            </a:r>
            <a:r>
              <a:rPr lang="en-GB" sz="1400"/>
              <a:t>to learn.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53538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Office PowerPoint</Application>
  <PresentationFormat>Widescreen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Minhas, Fayyaz ul Amir Afsar</dc:creator>
  <cp:lastModifiedBy>Minhas, Fayyaz ul Amir Afsar</cp:lastModifiedBy>
  <cp:revision>1</cp:revision>
  <dcterms:created xsi:type="dcterms:W3CDTF">2023-01-20T11:11:06Z</dcterms:created>
  <dcterms:modified xsi:type="dcterms:W3CDTF">2023-01-20T11:13:22Z</dcterms:modified>
</cp:coreProperties>
</file>