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57" r:id="rId2"/>
    <p:sldId id="358" r:id="rId3"/>
    <p:sldId id="356" r:id="rId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1" autoAdjust="0"/>
    <p:restoredTop sz="88389" autoAdjust="0"/>
  </p:normalViewPr>
  <p:slideViewPr>
    <p:cSldViewPr snapToGrid="0" snapToObjects="1">
      <p:cViewPr varScale="1">
        <p:scale>
          <a:sx n="130" d="100"/>
          <a:sy n="130" d="100"/>
        </p:scale>
        <p:origin x="972" y="13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3" y="-67296"/>
            <a:ext cx="9364199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>
            <a:extLst>
              <a:ext uri="{FF2B5EF4-FFF2-40B4-BE49-F238E27FC236}">
                <a16:creationId xmlns:a16="http://schemas.microsoft.com/office/drawing/2014/main" id="{407E60E5-8B95-49B9-83F0-9DDB79AEB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" y="1738138"/>
            <a:ext cx="8135937" cy="26776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1pPr>
            <a:lvl2pPr marL="742950" indent="-285750"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2pPr>
            <a:lvl3pPr marL="1143000" indent="-228600"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3pPr>
            <a:lvl4pPr marL="1600200" indent="-228600"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4pPr>
            <a:lvl5pPr marL="2057400" indent="-228600"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rgbClr val="0E207F"/>
                </a:solidFill>
                <a:effectDag name="">
                  <a:cont type="tree" name="">
                    <a:effect ref="fillLine"/>
                    <a:outerShdw dist="38100" dir="13500000" algn="br">
                      <a:srgbClr val="4D5FBE"/>
                    </a:outerShdw>
                  </a:cont>
                  <a:cont type="tree" name="">
                    <a:effect ref="fillLine"/>
                    <a:outerShdw dist="38100" dir="2700000" algn="tl">
                      <a:srgbClr val="08134C"/>
                    </a:outerShdw>
                  </a:cont>
                  <a:effect ref="fillLine"/>
                </a:effectDag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 </a:t>
            </a:r>
            <a:r>
              <a:rPr lang="tr-TR" altLang="en-US" baseline="0" dirty="0">
                <a:solidFill>
                  <a:srgbClr val="00B0F0"/>
                </a:solidFill>
                <a:effectLst/>
                <a:latin typeface="+mn-lt"/>
              </a:rPr>
              <a:t>Assistant </a:t>
            </a: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Professor </a:t>
            </a:r>
            <a:r>
              <a:rPr lang="tr-TR" altLang="en-US" baseline="0" dirty="0">
                <a:solidFill>
                  <a:srgbClr val="00B0F0"/>
                </a:solidFill>
                <a:effectLst/>
                <a:latin typeface="+mn-lt"/>
              </a:rPr>
              <a:t>in</a:t>
            </a: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 Structural Engineering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 </a:t>
            </a:r>
            <a:r>
              <a:rPr lang="tr-TR" altLang="en-US" baseline="0" dirty="0">
                <a:solidFill>
                  <a:srgbClr val="00B0F0"/>
                </a:solidFill>
                <a:effectLst/>
                <a:latin typeface="+mn-lt"/>
              </a:rPr>
              <a:t>Joined University of Warwick mid-September, 2018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tr-TR" altLang="en-US" baseline="0" dirty="0">
                <a:solidFill>
                  <a:srgbClr val="00B0F0"/>
                </a:solidFill>
                <a:effectLst/>
                <a:latin typeface="+mn-lt"/>
              </a:rPr>
              <a:t> </a:t>
            </a: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Research into stability and design of steel structures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 Author of </a:t>
            </a:r>
            <a:r>
              <a:rPr lang="tr-TR" altLang="en-US" baseline="0" dirty="0">
                <a:solidFill>
                  <a:srgbClr val="00B0F0"/>
                </a:solidFill>
                <a:effectLst/>
                <a:latin typeface="+mn-lt"/>
              </a:rPr>
              <a:t>number of </a:t>
            </a: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technical papers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GB" altLang="en-US" baseline="0" dirty="0">
                <a:solidFill>
                  <a:srgbClr val="00B0F0"/>
                </a:solidFill>
                <a:effectLst/>
                <a:latin typeface="+mn-lt"/>
              </a:rPr>
              <a:t> Development and assessment of Eurocode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58167C2-13B7-43A0-B37C-381AE38278B7}"/>
              </a:ext>
            </a:extLst>
          </p:cNvPr>
          <p:cNvSpPr txBox="1">
            <a:spLocks/>
          </p:cNvSpPr>
          <p:nvPr/>
        </p:nvSpPr>
        <p:spPr>
          <a:xfrm>
            <a:off x="626431" y="842906"/>
            <a:ext cx="3205558" cy="6254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200" dirty="0" err="1">
                <a:solidFill>
                  <a:srgbClr val="FF0000"/>
                </a:solidFill>
                <a:latin typeface="+mn-lt"/>
              </a:rPr>
              <a:t>Dr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Merih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Kucukler</a:t>
            </a:r>
            <a:endParaRPr lang="en-US" sz="2200" dirty="0">
              <a:solidFill>
                <a:srgbClr val="FF0000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merih.kucukler@warwick.ac.uk</a:t>
            </a:r>
          </a:p>
        </p:txBody>
      </p:sp>
    </p:spTree>
    <p:extLst>
      <p:ext uri="{BB962C8B-B14F-4D97-AF65-F5344CB8AC3E}">
        <p14:creationId xmlns:p14="http://schemas.microsoft.com/office/powerpoint/2010/main" val="1605203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828DE5-3FFF-4215-BB3D-410078C7D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7" t="14091" r="22223" b="40945"/>
          <a:stretch>
            <a:fillRect/>
          </a:stretch>
        </p:blipFill>
        <p:spPr bwMode="auto">
          <a:xfrm>
            <a:off x="442792" y="1359687"/>
            <a:ext cx="2968330" cy="1847249"/>
          </a:xfrm>
          <a:prstGeom prst="rect">
            <a:avLst/>
          </a:prstGeom>
          <a:noFill/>
          <a:ln w="22225" algn="ctr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configuration 1-3">
            <a:extLst>
              <a:ext uri="{FF2B5EF4-FFF2-40B4-BE49-F238E27FC236}">
                <a16:creationId xmlns:a16="http://schemas.microsoft.com/office/drawing/2014/main" id="{087E2A9B-2FA7-4150-93D1-6C00DF787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05"/>
          <a:stretch>
            <a:fillRect/>
          </a:stretch>
        </p:blipFill>
        <p:spPr bwMode="auto">
          <a:xfrm>
            <a:off x="4516245" y="410292"/>
            <a:ext cx="2484891" cy="2271900"/>
          </a:xfrm>
          <a:prstGeom prst="rect">
            <a:avLst/>
          </a:prstGeom>
          <a:noFill/>
          <a:ln w="222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01030032ruot">
            <a:extLst>
              <a:ext uri="{FF2B5EF4-FFF2-40B4-BE49-F238E27FC236}">
                <a16:creationId xmlns:a16="http://schemas.microsoft.com/office/drawing/2014/main" id="{78E5C632-C9F4-4399-9B52-77944DAFA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3413" r="12303" b="11073"/>
          <a:stretch>
            <a:fillRect/>
          </a:stretch>
        </p:blipFill>
        <p:spPr bwMode="auto">
          <a:xfrm>
            <a:off x="7068725" y="2491200"/>
            <a:ext cx="1711973" cy="2399700"/>
          </a:xfrm>
          <a:prstGeom prst="rect">
            <a:avLst/>
          </a:prstGeom>
          <a:noFill/>
          <a:ln w="222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7BDF78F3-1DA3-405C-B169-4373694A3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602" y="821696"/>
            <a:ext cx="802570" cy="2547000"/>
          </a:xfrm>
          <a:prstGeom prst="rect">
            <a:avLst/>
          </a:prstGeom>
          <a:noFill/>
          <a:ln w="222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Imagem 92" descr="figura_4">
            <a:extLst>
              <a:ext uri="{FF2B5EF4-FFF2-40B4-BE49-F238E27FC236}">
                <a16:creationId xmlns:a16="http://schemas.microsoft.com/office/drawing/2014/main" id="{89A04AB7-A109-41D8-8282-4DF5A73BC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546475"/>
            <a:ext cx="3849688" cy="1417637"/>
          </a:xfrm>
          <a:prstGeom prst="rect">
            <a:avLst/>
          </a:prstGeom>
          <a:noFill/>
          <a:ln w="222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F35D82-D3DE-4E47-ABD4-7F09366E6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490" y="2916674"/>
            <a:ext cx="1542675" cy="2047438"/>
          </a:xfrm>
          <a:prstGeom prst="rect">
            <a:avLst/>
          </a:prstGeom>
          <a:noFill/>
          <a:ln w="222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77C23CF-9370-4AE9-8244-59906484A60F}"/>
              </a:ext>
            </a:extLst>
          </p:cNvPr>
          <p:cNvSpPr txBox="1">
            <a:spLocks/>
          </p:cNvSpPr>
          <p:nvPr/>
        </p:nvSpPr>
        <p:spPr>
          <a:xfrm>
            <a:off x="324178" y="508951"/>
            <a:ext cx="3205558" cy="6254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200" dirty="0" err="1">
                <a:solidFill>
                  <a:srgbClr val="FF0000"/>
                </a:solidFill>
                <a:latin typeface="+mn-lt"/>
              </a:rPr>
              <a:t>Dr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Merih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Kucukler</a:t>
            </a:r>
            <a:endParaRPr lang="en-US" sz="2200" dirty="0">
              <a:solidFill>
                <a:srgbClr val="FF0000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merih.kucukler@warwick.ac.uk</a:t>
            </a:r>
          </a:p>
        </p:txBody>
      </p:sp>
    </p:spTree>
    <p:extLst>
      <p:ext uri="{BB962C8B-B14F-4D97-AF65-F5344CB8AC3E}">
        <p14:creationId xmlns:p14="http://schemas.microsoft.com/office/powerpoint/2010/main" val="1891748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107"/>
          <p:cNvSpPr txBox="1">
            <a:spLocks noChangeArrowheads="1"/>
          </p:cNvSpPr>
          <p:nvPr/>
        </p:nvSpPr>
        <p:spPr bwMode="auto">
          <a:xfrm>
            <a:off x="0" y="4745910"/>
            <a:ext cx="4084068" cy="32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</a:pPr>
            <a:r>
              <a:rPr lang="en-US" sz="1500" b="1" dirty="0">
                <a:solidFill>
                  <a:srgbClr val="00B0F0"/>
                </a:solidFill>
              </a:rPr>
              <a:t>Laboratory testing of steel components</a:t>
            </a:r>
          </a:p>
        </p:txBody>
      </p:sp>
      <p:sp>
        <p:nvSpPr>
          <p:cNvPr id="58" name="Text Placeholder 22"/>
          <p:cNvSpPr>
            <a:spLocks noGrp="1"/>
          </p:cNvSpPr>
          <p:nvPr>
            <p:ph type="body" sz="quarter" idx="14"/>
          </p:nvPr>
        </p:nvSpPr>
        <p:spPr>
          <a:xfrm>
            <a:off x="251776" y="383520"/>
            <a:ext cx="6814826" cy="380867"/>
          </a:xfrm>
        </p:spPr>
        <p:txBody>
          <a:bodyPr/>
          <a:lstStyle/>
          <a:p>
            <a:r>
              <a:rPr lang="en-GB" b="1" dirty="0">
                <a:solidFill>
                  <a:srgbClr val="00B2DD"/>
                </a:solidFill>
              </a:rPr>
              <a:t>Stability and design of steel structures</a:t>
            </a:r>
          </a:p>
        </p:txBody>
      </p:sp>
      <p:sp>
        <p:nvSpPr>
          <p:cNvPr id="60" name="Text Box 107"/>
          <p:cNvSpPr txBox="1">
            <a:spLocks noChangeArrowheads="1"/>
          </p:cNvSpPr>
          <p:nvPr/>
        </p:nvSpPr>
        <p:spPr bwMode="auto">
          <a:xfrm>
            <a:off x="4448739" y="4776380"/>
            <a:ext cx="4084068" cy="32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</a:pPr>
            <a:r>
              <a:rPr lang="en-US" sz="1500" b="1" dirty="0">
                <a:solidFill>
                  <a:srgbClr val="00B0F0"/>
                </a:solidFill>
              </a:rPr>
              <a:t>Finite element analysis and design guidance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84" y="1379095"/>
            <a:ext cx="3131140" cy="186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Content Placeholder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2129" y="1236209"/>
            <a:ext cx="2859494" cy="1503570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262" y="2739779"/>
            <a:ext cx="3240087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CIMG8036.JPG">
            <a:extLst>
              <a:ext uri="{FF2B5EF4-FFF2-40B4-BE49-F238E27FC236}">
                <a16:creationId xmlns:a16="http://schemas.microsoft.com/office/drawing/2014/main" id="{47251C57-81AF-4A6E-A806-F599009A9C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465" y="3242340"/>
            <a:ext cx="1832994" cy="1374746"/>
          </a:xfrm>
          <a:prstGeom prst="rect">
            <a:avLst/>
          </a:prstGeom>
          <a:ln w="25400">
            <a:solidFill>
              <a:srgbClr val="00B0F0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468626E-8724-4E39-AB8A-2500DE8455BF}"/>
              </a:ext>
            </a:extLst>
          </p:cNvPr>
          <p:cNvSpPr txBox="1">
            <a:spLocks/>
          </p:cNvSpPr>
          <p:nvPr/>
        </p:nvSpPr>
        <p:spPr>
          <a:xfrm>
            <a:off x="626431" y="764387"/>
            <a:ext cx="3205558" cy="6254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2200" dirty="0" err="1">
                <a:solidFill>
                  <a:srgbClr val="FF0000"/>
                </a:solidFill>
                <a:latin typeface="+mn-lt"/>
              </a:rPr>
              <a:t>Dr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Merih</a:t>
            </a:r>
            <a:r>
              <a:rPr lang="en-US" sz="2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+mn-lt"/>
              </a:rPr>
              <a:t>Kucukler</a:t>
            </a:r>
            <a:endParaRPr lang="en-US" sz="2200" dirty="0">
              <a:solidFill>
                <a:srgbClr val="FF0000"/>
              </a:solidFill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merih.kucukler@warwick.ac.uk</a:t>
            </a:r>
          </a:p>
        </p:txBody>
      </p:sp>
    </p:spTree>
    <p:extLst>
      <p:ext uri="{BB962C8B-B14F-4D97-AF65-F5344CB8AC3E}">
        <p14:creationId xmlns:p14="http://schemas.microsoft.com/office/powerpoint/2010/main" val="299385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6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4212</TotalTime>
  <Words>90</Words>
  <Application>Microsoft Office PowerPoint</Application>
  <PresentationFormat>On-screen Show (16:9)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Avenir Next</vt:lpstr>
      <vt:lpstr>Avenir Next Demi Bold</vt:lpstr>
      <vt:lpstr>Avenir Next Medium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Kucukler, Merih</cp:lastModifiedBy>
  <cp:revision>261</cp:revision>
  <dcterms:created xsi:type="dcterms:W3CDTF">2017-04-05T11:04:35Z</dcterms:created>
  <dcterms:modified xsi:type="dcterms:W3CDTF">2018-12-02T17:53:41Z</dcterms:modified>
</cp:coreProperties>
</file>