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6"/>
  </p:notesMasterIdLst>
  <p:handoutMasterIdLst>
    <p:handoutMasterId r:id="rId7"/>
  </p:handoutMasterIdLst>
  <p:sldIdLst>
    <p:sldId id="256" r:id="rId3"/>
    <p:sldId id="410" r:id="rId4"/>
    <p:sldId id="411" r:id="rId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FF00"/>
    <a:srgbClr val="666699"/>
    <a:srgbClr val="CC00FF"/>
    <a:srgbClr val="0099CC"/>
    <a:srgbClr val="9933FF"/>
    <a:srgbClr val="FF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5" autoAdjust="0"/>
    <p:restoredTop sz="85943" autoAdjust="0"/>
  </p:normalViewPr>
  <p:slideViewPr>
    <p:cSldViewPr snapToGrid="0">
      <p:cViewPr varScale="1">
        <p:scale>
          <a:sx n="109" d="100"/>
          <a:sy n="109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293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576" cy="496809"/>
          </a:xfrm>
          <a:prstGeom prst="rect">
            <a:avLst/>
          </a:prstGeom>
        </p:spPr>
        <p:txBody>
          <a:bodyPr vert="horz" lIns="90732" tIns="45366" rIns="90732" bIns="45366" rtlCol="0"/>
          <a:lstStyle>
            <a:lvl1pPr algn="l">
              <a:defRPr sz="11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0732" tIns="45366" rIns="90732" bIns="45366" rtlCol="0"/>
          <a:lstStyle>
            <a:lvl1pPr algn="r">
              <a:defRPr sz="11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108E468-7B57-466A-A1D4-B39A2EBE2644}" type="datetimeFigureOut">
              <a:rPr lang="en-US"/>
              <a:pPr>
                <a:defRPr/>
              </a:pPr>
              <a:t>12/3/2018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576" cy="496809"/>
          </a:xfrm>
          <a:prstGeom prst="rect">
            <a:avLst/>
          </a:prstGeom>
        </p:spPr>
        <p:txBody>
          <a:bodyPr vert="horz" lIns="90732" tIns="45366" rIns="90732" bIns="45366" rtlCol="0" anchor="b"/>
          <a:lstStyle>
            <a:lvl1pPr algn="l">
              <a:defRPr sz="11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428242"/>
            <a:ext cx="2944958" cy="496809"/>
          </a:xfrm>
          <a:prstGeom prst="rect">
            <a:avLst/>
          </a:prstGeom>
        </p:spPr>
        <p:txBody>
          <a:bodyPr vert="horz" lIns="90732" tIns="45366" rIns="90732" bIns="45366" rtlCol="0" anchor="b"/>
          <a:lstStyle>
            <a:lvl1pPr algn="r">
              <a:defRPr sz="11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E10ABBF-D28D-422C-ACDD-45E00A339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44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76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2" tIns="45366" rIns="90732" bIns="45366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1"/>
            <a:ext cx="294495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2" tIns="45366" rIns="90732" bIns="45366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5711"/>
            <a:ext cx="5438464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2" tIns="45366" rIns="90732" bIns="45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576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2" tIns="45366" rIns="90732" bIns="45366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428242"/>
            <a:ext cx="294495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32" tIns="45366" rIns="90732" bIns="45366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A34B352-9A76-47C3-8A2B-BB52BEE12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43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624B5E-C498-421D-A207-6AFBB92F2117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6ED4AC-2986-4B3F-B669-5035C17C509B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6ED4AC-2986-4B3F-B669-5035C17C509B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170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826A-2E6A-4814-B57C-4042DCD33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8342-B2BC-4555-93EE-A340C7F40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A5682-D266-46B2-8392-382DFF3E1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A1663-D20E-4EAD-8511-3D5908236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1A0EC-86A7-4217-B409-688B6315B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F2A82-6C79-4075-934E-E2C0A2FDF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66A47-46E6-45CE-9AE1-6AB77C1DA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A24AD-36F6-4309-A215-ECAC5F89A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7380-161F-44E4-9DA1-3973A450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9BD35-BBD9-41C0-A971-DCCED35FF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1FD05-E408-4D80-A9C2-48DE2A349E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4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/23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0" y="0"/>
            <a:ext cx="9144000" cy="149225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0" y="863600"/>
            <a:ext cx="9144000" cy="136525"/>
          </a:xfrm>
          <a:prstGeom prst="rect">
            <a:avLst/>
          </a:prstGeom>
          <a:solidFill>
            <a:srgbClr val="E1EBF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95" name="Line 71"/>
          <p:cNvSpPr>
            <a:spLocks noChangeShapeType="1"/>
          </p:cNvSpPr>
          <p:nvPr/>
        </p:nvSpPr>
        <p:spPr bwMode="auto">
          <a:xfrm>
            <a:off x="0" y="847725"/>
            <a:ext cx="9144000" cy="0"/>
          </a:xfrm>
          <a:prstGeom prst="line">
            <a:avLst/>
          </a:prstGeom>
          <a:noFill/>
          <a:ln w="9525">
            <a:solidFill>
              <a:srgbClr val="3366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B554CF-75C7-4735-A631-F686ECAD5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" descr="Image result for the university of warwick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244" y="171561"/>
            <a:ext cx="971209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701117" y="641013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111FD05-E408-4D80-A9C2-48DE2A349E02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/23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9"/>
          <p:cNvSpPr txBox="1">
            <a:spLocks noChangeArrowheads="1"/>
          </p:cNvSpPr>
          <p:nvPr/>
        </p:nvSpPr>
        <p:spPr bwMode="auto">
          <a:xfrm>
            <a:off x="1092257" y="1964022"/>
            <a:ext cx="695948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3000" b="1" dirty="0" smtClean="0">
                <a:solidFill>
                  <a:srgbClr val="660000"/>
                </a:solidFill>
                <a:cs typeface="+mn-cs"/>
              </a:rPr>
              <a:t>About myself and my research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endParaRPr lang="en-GB" sz="3000" b="1" dirty="0">
              <a:solidFill>
                <a:srgbClr val="660000"/>
              </a:solidFill>
              <a:cs typeface="+mn-cs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GB" sz="2800" b="1" dirty="0" smtClean="0">
                <a:cs typeface="+mn-cs"/>
              </a:rPr>
              <a:t>Dr Reyes Garcia</a:t>
            </a:r>
            <a:endParaRPr lang="en-GB" sz="2800" b="1" dirty="0">
              <a:cs typeface="+mn-cs"/>
            </a:endParaRPr>
          </a:p>
          <a:p>
            <a:pPr algn="ctr">
              <a:spcBef>
                <a:spcPts val="1200"/>
              </a:spcBef>
              <a:defRPr/>
            </a:pPr>
            <a:endParaRPr lang="en-GB" b="1" i="1" dirty="0">
              <a:cs typeface="+mn-cs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GB" sz="1600" b="1" i="1" dirty="0" smtClean="0"/>
              <a:t>Assistant Professor in Structural </a:t>
            </a:r>
            <a:r>
              <a:rPr lang="en-GB" sz="1600" b="1" i="1" dirty="0" smtClean="0"/>
              <a:t>Engineering </a:t>
            </a:r>
          </a:p>
          <a:p>
            <a:pPr algn="ctr">
              <a:spcBef>
                <a:spcPts val="1200"/>
              </a:spcBef>
              <a:defRPr/>
            </a:pPr>
            <a:r>
              <a:rPr lang="en-GB" sz="1600" b="1" i="1" dirty="0" smtClean="0"/>
              <a:t>The </a:t>
            </a:r>
            <a:r>
              <a:rPr lang="en-GB" sz="1600" b="1" i="1" dirty="0"/>
              <a:t>University of </a:t>
            </a:r>
            <a:r>
              <a:rPr lang="en-GB" sz="1600" b="1" i="1" dirty="0" smtClean="0"/>
              <a:t>Warwick</a:t>
            </a:r>
            <a:endParaRPr lang="en-GB" sz="1600" b="1" i="1" dirty="0"/>
          </a:p>
        </p:txBody>
      </p:sp>
      <p:sp>
        <p:nvSpPr>
          <p:cNvPr id="6" name="Rectangle 5"/>
          <p:cNvSpPr/>
          <p:nvPr/>
        </p:nvSpPr>
        <p:spPr>
          <a:xfrm>
            <a:off x="7688263" y="5341938"/>
            <a:ext cx="447675" cy="746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780463" y="5316538"/>
            <a:ext cx="330200" cy="746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68"/>
          <p:cNvSpPr>
            <a:spLocks noChangeArrowheads="1"/>
          </p:cNvSpPr>
          <p:nvPr/>
        </p:nvSpPr>
        <p:spPr bwMode="auto">
          <a:xfrm>
            <a:off x="0" y="6502400"/>
            <a:ext cx="9144000" cy="1651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01650" y="212725"/>
            <a:ext cx="7464425" cy="5540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>
            <a:outerShdw dist="35921" dir="2700000" algn="ctr" rotWithShape="0">
              <a:srgbClr val="CCCCCC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3000" b="1" dirty="0" smtClean="0">
                <a:solidFill>
                  <a:srgbClr val="660000"/>
                </a:solidFill>
                <a:cs typeface="+mn-cs"/>
              </a:rPr>
              <a:t>About myself</a:t>
            </a:r>
            <a:endParaRPr lang="en-US" sz="3000" b="1" dirty="0">
              <a:solidFill>
                <a:srgbClr val="660000"/>
              </a:solidFill>
              <a:cs typeface="+mn-cs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29272" y="1282746"/>
            <a:ext cx="7436803" cy="394979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Construction Technician (</a:t>
            </a:r>
            <a:r>
              <a:rPr lang="en-GB" b="1" dirty="0" smtClean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MX) </a:t>
            </a: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- ‘93-’96</a:t>
            </a:r>
          </a:p>
          <a:p>
            <a:pPr marL="273050" indent="-273050" algn="just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Civil </a:t>
            </a:r>
            <a:r>
              <a:rPr lang="en-GB" b="1" dirty="0" smtClean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Engineering degree </a:t>
            </a: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(5 years, </a:t>
            </a:r>
            <a:r>
              <a:rPr lang="en-GB" b="1" dirty="0" smtClean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MX) </a:t>
            </a: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- ’96-’01</a:t>
            </a:r>
          </a:p>
          <a:p>
            <a:pPr marL="273050" indent="-273050" algn="just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 smtClean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Design Engineer </a:t>
            </a: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(</a:t>
            </a:r>
            <a:r>
              <a:rPr lang="en-GB" b="1" dirty="0" smtClean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MX) </a:t>
            </a: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– ’00-’05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MSc in Earthquake Engineering (IT) – ‘05-’06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MEng in Engineering Seismology (FR) – ‘06-’07 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PhD in Earthquake and Structural Engineering (UK) - ’07-’13 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Post-Doctoral Researcher (UK) – ’13-’18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336699"/>
                </a:solidFill>
                <a:latin typeface="Calibri" pitchFamily="34" charset="0"/>
                <a:cs typeface="Times New Roman" pitchFamily="18" charset="0"/>
              </a:rPr>
              <a:t>Assistant Professor in Structural Engineering, Warwick University (UK) – ’18-?</a:t>
            </a:r>
          </a:p>
          <a:p>
            <a:pPr marL="273050" indent="-273050">
              <a:spcBef>
                <a:spcPts val="600"/>
              </a:spcBef>
              <a:spcAft>
                <a:spcPts val="400"/>
              </a:spcAft>
              <a:buFontTx/>
              <a:buChar char="•"/>
              <a:tabLst>
                <a:tab pos="273050" algn="l"/>
                <a:tab pos="914400" algn="l"/>
              </a:tabLst>
              <a:defRPr/>
            </a:pPr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My goal is to make this world a better place to live in!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01650" y="212725"/>
            <a:ext cx="7464425" cy="5540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>
            <a:outerShdw dist="35921" dir="2700000" algn="ctr" rotWithShape="0">
              <a:srgbClr val="CCCCCC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3000" b="1" dirty="0">
                <a:solidFill>
                  <a:srgbClr val="660000"/>
                </a:solidFill>
                <a:cs typeface="+mn-cs"/>
              </a:rPr>
              <a:t>Areas </a:t>
            </a:r>
            <a:r>
              <a:rPr lang="en-GB" sz="3000" b="1">
                <a:solidFill>
                  <a:srgbClr val="660000"/>
                </a:solidFill>
                <a:cs typeface="+mn-cs"/>
              </a:rPr>
              <a:t>of </a:t>
            </a:r>
            <a:r>
              <a:rPr lang="en-GB" sz="3000" b="1">
                <a:solidFill>
                  <a:srgbClr val="660000"/>
                </a:solidFill>
                <a:cs typeface="+mn-cs"/>
              </a:rPr>
              <a:t>r</a:t>
            </a:r>
            <a:r>
              <a:rPr lang="en-GB" sz="3000" b="1" smtClean="0">
                <a:solidFill>
                  <a:srgbClr val="660000"/>
                </a:solidFill>
                <a:cs typeface="+mn-cs"/>
              </a:rPr>
              <a:t>esearch </a:t>
            </a:r>
            <a:r>
              <a:rPr lang="en-GB" sz="3000" b="1" dirty="0">
                <a:solidFill>
                  <a:srgbClr val="660000"/>
                </a:solidFill>
                <a:cs typeface="+mn-cs"/>
              </a:rPr>
              <a:t>i</a:t>
            </a:r>
            <a:r>
              <a:rPr lang="en-GB" sz="3000" b="1" smtClean="0">
                <a:solidFill>
                  <a:srgbClr val="660000"/>
                </a:solidFill>
                <a:cs typeface="+mn-cs"/>
              </a:rPr>
              <a:t>nterest</a:t>
            </a:r>
            <a:endParaRPr lang="en-US" sz="3000" b="1" dirty="0">
              <a:solidFill>
                <a:srgbClr val="660000"/>
              </a:solidFill>
              <a:cs typeface="+mn-cs"/>
            </a:endParaRPr>
          </a:p>
        </p:txBody>
      </p:sp>
      <p:sp>
        <p:nvSpPr>
          <p:cNvPr id="10243" name="Oval 4"/>
          <p:cNvSpPr>
            <a:spLocks noChangeArrowheads="1"/>
          </p:cNvSpPr>
          <p:nvPr/>
        </p:nvSpPr>
        <p:spPr bwMode="auto">
          <a:xfrm>
            <a:off x="355600" y="1155700"/>
            <a:ext cx="5235575" cy="5262563"/>
          </a:xfrm>
          <a:prstGeom prst="ellips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Oval 5"/>
          <p:cNvSpPr>
            <a:spLocks noChangeArrowheads="1"/>
          </p:cNvSpPr>
          <p:nvPr/>
        </p:nvSpPr>
        <p:spPr bwMode="auto">
          <a:xfrm>
            <a:off x="3825875" y="1163638"/>
            <a:ext cx="5140325" cy="5262562"/>
          </a:xfrm>
          <a:prstGeom prst="ellipse">
            <a:avLst/>
          </a:prstGeom>
          <a:noFill/>
          <a:ln w="28575" algn="ctr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C0C0C0"/>
              </a:solidFill>
            </a:endParaRPr>
          </a:p>
        </p:txBody>
      </p:sp>
      <p:pic>
        <p:nvPicPr>
          <p:cNvPr id="10245" name="Picture 15" descr="design-philosophy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28051" y="2786157"/>
            <a:ext cx="1808226" cy="132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16"/>
          <p:cNvSpPr txBox="1">
            <a:spLocks noChangeArrowheads="1"/>
          </p:cNvSpPr>
          <p:nvPr/>
        </p:nvSpPr>
        <p:spPr bwMode="auto">
          <a:xfrm>
            <a:off x="3836985" y="4124214"/>
            <a:ext cx="1752600" cy="646331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/>
              <a:t>New &amp; more cost-effective design solutions</a:t>
            </a:r>
            <a:endParaRPr lang="en-GB" sz="1200" b="1" dirty="0"/>
          </a:p>
        </p:txBody>
      </p:sp>
      <p:sp>
        <p:nvSpPr>
          <p:cNvPr id="10247" name="Text Box 18"/>
          <p:cNvSpPr txBox="1">
            <a:spLocks noChangeArrowheads="1"/>
          </p:cNvSpPr>
          <p:nvPr/>
        </p:nvSpPr>
        <p:spPr bwMode="auto">
          <a:xfrm>
            <a:off x="2545697" y="2450821"/>
            <a:ext cx="1300098" cy="276999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/>
              <a:t>Strengthening </a:t>
            </a:r>
          </a:p>
        </p:txBody>
      </p:sp>
      <p:sp>
        <p:nvSpPr>
          <p:cNvPr id="10248" name="Text Box 20"/>
          <p:cNvSpPr txBox="1">
            <a:spLocks noChangeArrowheads="1"/>
          </p:cNvSpPr>
          <p:nvPr/>
        </p:nvSpPr>
        <p:spPr bwMode="auto">
          <a:xfrm>
            <a:off x="5584147" y="5914552"/>
            <a:ext cx="1891474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/>
              <a:t>Long-term behaviour of concrete</a:t>
            </a:r>
            <a:endParaRPr lang="en-GB" sz="1200" b="1" dirty="0"/>
          </a:p>
        </p:txBody>
      </p:sp>
      <p:sp>
        <p:nvSpPr>
          <p:cNvPr id="10249" name="Text Box 24"/>
          <p:cNvSpPr txBox="1">
            <a:spLocks noChangeArrowheads="1"/>
          </p:cNvSpPr>
          <p:nvPr/>
        </p:nvSpPr>
        <p:spPr bwMode="auto">
          <a:xfrm>
            <a:off x="6999116" y="1731535"/>
            <a:ext cx="1293813" cy="461962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/>
              <a:t>FRPs in Construction</a:t>
            </a:r>
          </a:p>
        </p:txBody>
      </p:sp>
      <p:pic>
        <p:nvPicPr>
          <p:cNvPr id="10251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4642" y="4178746"/>
            <a:ext cx="1055084" cy="110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Text Box 10"/>
          <p:cNvSpPr txBox="1">
            <a:spLocks noChangeArrowheads="1"/>
          </p:cNvSpPr>
          <p:nvPr/>
        </p:nvSpPr>
        <p:spPr bwMode="auto">
          <a:xfrm>
            <a:off x="993334" y="5263066"/>
            <a:ext cx="1230312" cy="461963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Seismic Risk Assessment</a:t>
            </a:r>
          </a:p>
        </p:txBody>
      </p:sp>
      <p:sp>
        <p:nvSpPr>
          <p:cNvPr id="10253" name="Text Box 24"/>
          <p:cNvSpPr txBox="1">
            <a:spLocks noChangeArrowheads="1"/>
          </p:cNvSpPr>
          <p:nvPr/>
        </p:nvSpPr>
        <p:spPr bwMode="auto">
          <a:xfrm>
            <a:off x="7475621" y="4929831"/>
            <a:ext cx="1079877" cy="646331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/>
              <a:t>Recycled materials in concrete</a:t>
            </a:r>
            <a:endParaRPr lang="en-GB" sz="1200" b="1" dirty="0"/>
          </a:p>
        </p:txBody>
      </p:sp>
      <p:sp>
        <p:nvSpPr>
          <p:cNvPr id="10254" name="Text Box 24"/>
          <p:cNvSpPr txBox="1">
            <a:spLocks noChangeArrowheads="1"/>
          </p:cNvSpPr>
          <p:nvPr/>
        </p:nvSpPr>
        <p:spPr bwMode="auto">
          <a:xfrm>
            <a:off x="380357" y="3250084"/>
            <a:ext cx="2413000" cy="276999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/>
              <a:t>Dynamic testing</a:t>
            </a:r>
            <a:endParaRPr lang="en-GB" sz="1200" b="1" dirty="0"/>
          </a:p>
        </p:txBody>
      </p:sp>
      <p:pic>
        <p:nvPicPr>
          <p:cNvPr id="10255" name="Picture 8" descr="5_FRP- www"/>
          <p:cNvPicPr preferRelativeResize="0">
            <a:picLocks noChangeAspect="1" noChangeArrowheads="1"/>
          </p:cNvPicPr>
          <p:nvPr/>
        </p:nvPicPr>
        <p:blipFill>
          <a:blip r:embed="rId5" cstate="print"/>
          <a:srcRect l="16853" t="26150" r="30221" b="8028"/>
          <a:stretch>
            <a:fillRect/>
          </a:stretch>
        </p:blipFill>
        <p:spPr bwMode="auto">
          <a:xfrm>
            <a:off x="2619590" y="1353998"/>
            <a:ext cx="1114209" cy="112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1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11986" y="1469298"/>
            <a:ext cx="1372664" cy="99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7" name="Text Box 20"/>
          <p:cNvSpPr txBox="1">
            <a:spLocks noChangeArrowheads="1"/>
          </p:cNvSpPr>
          <p:nvPr/>
        </p:nvSpPr>
        <p:spPr bwMode="auto">
          <a:xfrm>
            <a:off x="5625266" y="4331071"/>
            <a:ext cx="1454598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/>
              <a:t>Fibre Reinforced Concrete </a:t>
            </a:r>
          </a:p>
        </p:txBody>
      </p:sp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657706" y="3676535"/>
            <a:ext cx="2651125" cy="336550"/>
            <a:chOff x="3938" y="2136"/>
            <a:chExt cx="1166" cy="303"/>
          </a:xfrm>
        </p:grpSpPr>
        <p:sp>
          <p:nvSpPr>
            <p:cNvPr id="35" name="AutoShape 27"/>
            <p:cNvSpPr>
              <a:spLocks noChangeArrowheads="1"/>
            </p:cNvSpPr>
            <p:nvPr/>
          </p:nvSpPr>
          <p:spPr bwMode="auto">
            <a:xfrm>
              <a:off x="3938" y="2136"/>
              <a:ext cx="1133" cy="303"/>
            </a:xfrm>
            <a:prstGeom prst="roundRect">
              <a:avLst>
                <a:gd name="adj" fmla="val 38769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4007" y="2140"/>
              <a:ext cx="1097" cy="277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50000"/>
                </a:spcBef>
              </a:pPr>
              <a:r>
                <a:rPr lang="nl-NL" sz="1400" b="1">
                  <a:solidFill>
                    <a:schemeClr val="bg1"/>
                  </a:solidFill>
                </a:rPr>
                <a:t>Earthquake Engineering</a:t>
              </a:r>
            </a:p>
          </p:txBody>
        </p:sp>
      </p:grpSp>
      <p:grpSp>
        <p:nvGrpSpPr>
          <p:cNvPr id="37" name="Group 32"/>
          <p:cNvGrpSpPr>
            <a:grpSpLocks/>
          </p:cNvGrpSpPr>
          <p:nvPr/>
        </p:nvGrpSpPr>
        <p:grpSpPr bwMode="auto">
          <a:xfrm>
            <a:off x="6126078" y="2806497"/>
            <a:ext cx="2763837" cy="336550"/>
            <a:chOff x="3938" y="2136"/>
            <a:chExt cx="1215" cy="303"/>
          </a:xfrm>
        </p:grpSpPr>
        <p:sp>
          <p:nvSpPr>
            <p:cNvPr id="38" name="AutoShape 27"/>
            <p:cNvSpPr>
              <a:spLocks noChangeArrowheads="1"/>
            </p:cNvSpPr>
            <p:nvPr/>
          </p:nvSpPr>
          <p:spPr bwMode="auto">
            <a:xfrm>
              <a:off x="3938" y="2136"/>
              <a:ext cx="1066" cy="303"/>
            </a:xfrm>
            <a:prstGeom prst="roundRect">
              <a:avLst>
                <a:gd name="adj" fmla="val 38769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4001" y="2140"/>
              <a:ext cx="1152" cy="277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50000"/>
                </a:spcBef>
              </a:pPr>
              <a:r>
                <a:rPr lang="en-GB" sz="1400" b="1" dirty="0" smtClean="0">
                  <a:solidFill>
                    <a:schemeClr val="bg1"/>
                  </a:solidFill>
                </a:rPr>
                <a:t>Structural Engineering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" name="Picture 34" descr="Dt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15697" y="4841728"/>
            <a:ext cx="12049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 Box 24"/>
          <p:cNvSpPr txBox="1">
            <a:spLocks noChangeArrowheads="1"/>
          </p:cNvSpPr>
          <p:nvPr/>
        </p:nvSpPr>
        <p:spPr bwMode="auto">
          <a:xfrm>
            <a:off x="2558387" y="5837274"/>
            <a:ext cx="1323203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/>
              <a:t>Vulnerability Assessment</a:t>
            </a:r>
            <a:endParaRPr lang="en-GB" sz="1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3" t="14392" r="6831"/>
          <a:stretch/>
        </p:blipFill>
        <p:spPr>
          <a:xfrm>
            <a:off x="927114" y="2369482"/>
            <a:ext cx="1304410" cy="8748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25211" y="3328727"/>
            <a:ext cx="1250449" cy="1032166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389" y="3852487"/>
            <a:ext cx="1279827" cy="101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/>
          <a:srcRect l="29693"/>
          <a:stretch/>
        </p:blipFill>
        <p:spPr>
          <a:xfrm>
            <a:off x="5683251" y="5059388"/>
            <a:ext cx="1417196" cy="85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18011</TotalTime>
  <Words>150</Words>
  <Application>Microsoft Office PowerPoint</Application>
  <PresentationFormat>On-screen Show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Custom Design</vt:lpstr>
      <vt:lpstr>PowerPoint Presentation</vt:lpstr>
      <vt:lpstr>PowerPoint Presentation</vt:lpstr>
      <vt:lpstr>PowerPoint Presentation</vt:lpstr>
    </vt:vector>
  </TitlesOfParts>
  <Company>University of Sheffield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Maurizio Guadagnini</dc:creator>
  <cp:lastModifiedBy>HP</cp:lastModifiedBy>
  <cp:revision>1084</cp:revision>
  <cp:lastPrinted>2018-03-24T18:52:06Z</cp:lastPrinted>
  <dcterms:created xsi:type="dcterms:W3CDTF">2004-09-16T13:39:48Z</dcterms:created>
  <dcterms:modified xsi:type="dcterms:W3CDTF">2018-12-03T14:22:41Z</dcterms:modified>
</cp:coreProperties>
</file>