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theme/theme3.xml" ContentType="application/vnd.openxmlformats-officedocument.theme+xml"/>
  <Override PartName="/ppt/slideLayouts/slideLayout14.xml" ContentType="application/vnd.openxmlformats-officedocument.presentationml.slideLayout+xml"/>
  <Override PartName="/ppt/theme/theme4.xml" ContentType="application/vnd.openxmlformats-officedocument.theme+xml"/>
  <Override PartName="/ppt/slideLayouts/slideLayout15.xml" ContentType="application/vnd.openxmlformats-officedocument.presentationml.slideLayout+xml"/>
  <Override PartName="/ppt/theme/theme5.xml" ContentType="application/vnd.openxmlformats-officedocument.theme+xml"/>
  <Override PartName="/ppt/slideLayouts/slideLayout16.xml" ContentType="application/vnd.openxmlformats-officedocument.presentationml.slideLayout+xml"/>
  <Override PartName="/ppt/theme/theme6.xml" ContentType="application/vnd.openxmlformats-officedocument.theme+xml"/>
  <Override PartName="/ppt/slideLayouts/slideLayout17.xml" ContentType="application/vnd.openxmlformats-officedocument.presentationml.slideLayout+xml"/>
  <Override PartName="/ppt/theme/theme7.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8.xml" ContentType="application/vnd.openxmlformats-officedocument.theme+xml"/>
  <Override PartName="/ppt/slideLayouts/slideLayout24.xml" ContentType="application/vnd.openxmlformats-officedocument.presentationml.slideLayout+xml"/>
  <Override PartName="/ppt/theme/theme9.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10.xml" ContentType="application/vnd.openxmlformats-officedocument.theme+xml"/>
  <Override PartName="/ppt/theme/theme11.xml" ContentType="application/vnd.openxmlformats-officedocument.theme+xml"/>
  <Override PartName="/ppt/theme/theme1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5" r:id="rId1"/>
    <p:sldMasterId id="2147483752" r:id="rId2"/>
    <p:sldMasterId id="2147483754" r:id="rId3"/>
    <p:sldMasterId id="2147483756" r:id="rId4"/>
    <p:sldMasterId id="2147483758" r:id="rId5"/>
    <p:sldMasterId id="2147483760" r:id="rId6"/>
    <p:sldMasterId id="2147483762" r:id="rId7"/>
    <p:sldMasterId id="2147483764" r:id="rId8"/>
    <p:sldMasterId id="2147483766" r:id="rId9"/>
    <p:sldMasterId id="2147483778" r:id="rId10"/>
  </p:sldMasterIdLst>
  <p:notesMasterIdLst>
    <p:notesMasterId r:id="rId46"/>
  </p:notesMasterIdLst>
  <p:handoutMasterIdLst>
    <p:handoutMasterId r:id="rId47"/>
  </p:handoutMasterIdLst>
  <p:sldIdLst>
    <p:sldId id="338" r:id="rId11"/>
    <p:sldId id="341" r:id="rId12"/>
    <p:sldId id="353" r:id="rId13"/>
    <p:sldId id="342" r:id="rId14"/>
    <p:sldId id="351" r:id="rId15"/>
    <p:sldId id="357" r:id="rId16"/>
    <p:sldId id="373" r:id="rId17"/>
    <p:sldId id="356" r:id="rId18"/>
    <p:sldId id="343" r:id="rId19"/>
    <p:sldId id="333" r:id="rId20"/>
    <p:sldId id="336" r:id="rId21"/>
    <p:sldId id="285" r:id="rId22"/>
    <p:sldId id="287" r:id="rId23"/>
    <p:sldId id="344" r:id="rId24"/>
    <p:sldId id="362" r:id="rId25"/>
    <p:sldId id="334" r:id="rId26"/>
    <p:sldId id="349" r:id="rId27"/>
    <p:sldId id="363" r:id="rId28"/>
    <p:sldId id="350" r:id="rId29"/>
    <p:sldId id="319" r:id="rId30"/>
    <p:sldId id="360" r:id="rId31"/>
    <p:sldId id="359" r:id="rId32"/>
    <p:sldId id="374" r:id="rId33"/>
    <p:sldId id="358" r:id="rId34"/>
    <p:sldId id="375" r:id="rId35"/>
    <p:sldId id="376" r:id="rId36"/>
    <p:sldId id="320" r:id="rId37"/>
    <p:sldId id="345" r:id="rId38"/>
    <p:sldId id="361" r:id="rId39"/>
    <p:sldId id="347" r:id="rId40"/>
    <p:sldId id="346" r:id="rId41"/>
    <p:sldId id="365" r:id="rId42"/>
    <p:sldId id="323" r:id="rId43"/>
    <p:sldId id="352" r:id="rId44"/>
    <p:sldId id="368" r:id="rId45"/>
  </p:sldIdLst>
  <p:sldSz cx="9144000" cy="6858000" type="screen4x3"/>
  <p:notesSz cx="6797675" cy="9928225"/>
  <p:defaultTextStyle>
    <a:defPPr>
      <a:defRPr lang="en-GB"/>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6"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58200"/>
    <a:srgbClr val="B2D235"/>
    <a:srgbClr val="27AAE1"/>
    <a:srgbClr val="A066A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5620" autoAdjust="0"/>
    <p:restoredTop sz="69353" autoAdjust="0"/>
  </p:normalViewPr>
  <p:slideViewPr>
    <p:cSldViewPr>
      <p:cViewPr varScale="1">
        <p:scale>
          <a:sx n="80" d="100"/>
          <a:sy n="80" d="100"/>
        </p:scale>
        <p:origin x="2136" y="78"/>
      </p:cViewPr>
      <p:guideLst>
        <p:guide orient="horz" pos="2160"/>
        <p:guide pos="2880"/>
      </p:guideLst>
    </p:cSldViewPr>
  </p:slideViewPr>
  <p:outlineViewPr>
    <p:cViewPr>
      <p:scale>
        <a:sx n="33" d="100"/>
        <a:sy n="33" d="100"/>
      </p:scale>
      <p:origin x="0" y="13218"/>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109" d="100"/>
          <a:sy n="109" d="100"/>
        </p:scale>
        <p:origin x="-96" y="-204"/>
      </p:cViewPr>
      <p:guideLst>
        <p:guide orient="horz" pos="3126"/>
        <p:guide pos="214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slide" Target="slides/slide16.xml"/><Relationship Id="rId39" Type="http://schemas.openxmlformats.org/officeDocument/2006/relationships/slide" Target="slides/slide29.xml"/><Relationship Id="rId3" Type="http://schemas.openxmlformats.org/officeDocument/2006/relationships/slideMaster" Target="slideMasters/slideMaster3.xml"/><Relationship Id="rId21" Type="http://schemas.openxmlformats.org/officeDocument/2006/relationships/slide" Target="slides/slide11.xml"/><Relationship Id="rId34" Type="http://schemas.openxmlformats.org/officeDocument/2006/relationships/slide" Target="slides/slide24.xml"/><Relationship Id="rId42" Type="http://schemas.openxmlformats.org/officeDocument/2006/relationships/slide" Target="slides/slide32.xml"/><Relationship Id="rId47" Type="http://schemas.openxmlformats.org/officeDocument/2006/relationships/handoutMaster" Target="handoutMasters/handoutMaster1.xml"/><Relationship Id="rId50" Type="http://schemas.openxmlformats.org/officeDocument/2006/relationships/theme" Target="theme/theme1.xml"/><Relationship Id="rId7" Type="http://schemas.openxmlformats.org/officeDocument/2006/relationships/slideMaster" Target="slideMasters/slideMaster7.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slide" Target="slides/slide23.xml"/><Relationship Id="rId38" Type="http://schemas.openxmlformats.org/officeDocument/2006/relationships/slide" Target="slides/slide28.xml"/><Relationship Id="rId46"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6.xml"/><Relationship Id="rId20" Type="http://schemas.openxmlformats.org/officeDocument/2006/relationships/slide" Target="slides/slide10.xml"/><Relationship Id="rId29" Type="http://schemas.openxmlformats.org/officeDocument/2006/relationships/slide" Target="slides/slide19.xml"/><Relationship Id="rId41" Type="http://schemas.openxmlformats.org/officeDocument/2006/relationships/slide" Target="slides/slide3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slide" Target="slides/slide22.xml"/><Relationship Id="rId37" Type="http://schemas.openxmlformats.org/officeDocument/2006/relationships/slide" Target="slides/slide27.xml"/><Relationship Id="rId40" Type="http://schemas.openxmlformats.org/officeDocument/2006/relationships/slide" Target="slides/slide30.xml"/><Relationship Id="rId45" Type="http://schemas.openxmlformats.org/officeDocument/2006/relationships/slide" Target="slides/slide35.xml"/><Relationship Id="rId5" Type="http://schemas.openxmlformats.org/officeDocument/2006/relationships/slideMaster" Target="slideMasters/slideMaster5.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36" Type="http://schemas.openxmlformats.org/officeDocument/2006/relationships/slide" Target="slides/slide26.xml"/><Relationship Id="rId49" Type="http://schemas.openxmlformats.org/officeDocument/2006/relationships/viewProps" Target="viewProps.xml"/><Relationship Id="rId10" Type="http://schemas.openxmlformats.org/officeDocument/2006/relationships/slideMaster" Target="slideMasters/slideMaster10.xml"/><Relationship Id="rId19" Type="http://schemas.openxmlformats.org/officeDocument/2006/relationships/slide" Target="slides/slide9.xml"/><Relationship Id="rId31" Type="http://schemas.openxmlformats.org/officeDocument/2006/relationships/slide" Target="slides/slide21.xml"/><Relationship Id="rId44" Type="http://schemas.openxmlformats.org/officeDocument/2006/relationships/slide" Target="slides/slide34.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slide" Target="slides/slide20.xml"/><Relationship Id="rId35" Type="http://schemas.openxmlformats.org/officeDocument/2006/relationships/slide" Target="slides/slide25.xml"/><Relationship Id="rId43" Type="http://schemas.openxmlformats.org/officeDocument/2006/relationships/slide" Target="slides/slide33.xml"/><Relationship Id="rId48" Type="http://schemas.openxmlformats.org/officeDocument/2006/relationships/presProps" Target="presProps.xml"/><Relationship Id="rId8" Type="http://schemas.openxmlformats.org/officeDocument/2006/relationships/slideMaster" Target="slideMasters/slideMaster8.xml"/><Relationship Id="rId51"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F226A97-7975-4D13-AFD1-93553CE1E457}"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GB"/>
        </a:p>
      </dgm:t>
    </dgm:pt>
    <dgm:pt modelId="{DE82B723-CC2F-4742-8929-8654EB304015}">
      <dgm:prSet phldrT="[Text]"/>
      <dgm:spPr>
        <a:solidFill>
          <a:srgbClr val="B2D235"/>
        </a:solidFill>
      </dgm:spPr>
      <dgm:t>
        <a:bodyPr/>
        <a:lstStyle/>
        <a:p>
          <a:r>
            <a:rPr lang="en-GB" dirty="0" smtClean="0"/>
            <a:t>Know Yourself</a:t>
          </a:r>
          <a:endParaRPr lang="en-GB" dirty="0"/>
        </a:p>
      </dgm:t>
    </dgm:pt>
    <dgm:pt modelId="{32D505C8-EC41-45AE-903D-863360E7143B}" type="parTrans" cxnId="{86F8845B-4D54-43F6-8D74-BBBBEDA814FE}">
      <dgm:prSet/>
      <dgm:spPr/>
      <dgm:t>
        <a:bodyPr/>
        <a:lstStyle/>
        <a:p>
          <a:endParaRPr lang="en-GB"/>
        </a:p>
      </dgm:t>
    </dgm:pt>
    <dgm:pt modelId="{4852B70C-9055-49F9-B2AE-95DEECBB164A}" type="sibTrans" cxnId="{86F8845B-4D54-43F6-8D74-BBBBEDA814FE}">
      <dgm:prSet/>
      <dgm:spPr/>
      <dgm:t>
        <a:bodyPr/>
        <a:lstStyle/>
        <a:p>
          <a:endParaRPr lang="en-GB"/>
        </a:p>
      </dgm:t>
    </dgm:pt>
    <dgm:pt modelId="{7883C8AF-C041-4381-8CBF-528752350672}">
      <dgm:prSet phldrT="[Text]"/>
      <dgm:spPr>
        <a:solidFill>
          <a:srgbClr val="A066AA"/>
        </a:solidFill>
      </dgm:spPr>
      <dgm:t>
        <a:bodyPr/>
        <a:lstStyle/>
        <a:p>
          <a:r>
            <a:rPr lang="en-GB" dirty="0" smtClean="0"/>
            <a:t>Explore Options</a:t>
          </a:r>
          <a:endParaRPr lang="en-GB" dirty="0"/>
        </a:p>
      </dgm:t>
    </dgm:pt>
    <dgm:pt modelId="{217A6240-C4E9-4571-A348-C27BA34EB5EF}" type="parTrans" cxnId="{3B91BB64-195D-4350-A322-7AF5F9D6DC48}">
      <dgm:prSet/>
      <dgm:spPr/>
      <dgm:t>
        <a:bodyPr/>
        <a:lstStyle/>
        <a:p>
          <a:endParaRPr lang="en-GB"/>
        </a:p>
      </dgm:t>
    </dgm:pt>
    <dgm:pt modelId="{D89999A6-BDC7-42B5-BADA-375646A081D3}" type="sibTrans" cxnId="{3B91BB64-195D-4350-A322-7AF5F9D6DC48}">
      <dgm:prSet/>
      <dgm:spPr/>
      <dgm:t>
        <a:bodyPr/>
        <a:lstStyle/>
        <a:p>
          <a:endParaRPr lang="en-GB"/>
        </a:p>
      </dgm:t>
    </dgm:pt>
    <dgm:pt modelId="{5CA1F78F-EE72-4878-9225-1BA49464D296}">
      <dgm:prSet phldrT="[Text]"/>
      <dgm:spPr>
        <a:solidFill>
          <a:srgbClr val="F58200"/>
        </a:solidFill>
      </dgm:spPr>
      <dgm:t>
        <a:bodyPr/>
        <a:lstStyle/>
        <a:p>
          <a:r>
            <a:rPr lang="en-GB" dirty="0" smtClean="0"/>
            <a:t>Make decisions</a:t>
          </a:r>
          <a:endParaRPr lang="en-GB" dirty="0"/>
        </a:p>
      </dgm:t>
    </dgm:pt>
    <dgm:pt modelId="{01BF5105-2BC4-4FA8-B619-4B9906587B9E}" type="parTrans" cxnId="{898F442B-A915-4E12-9EA9-2005CB385CBD}">
      <dgm:prSet/>
      <dgm:spPr/>
      <dgm:t>
        <a:bodyPr/>
        <a:lstStyle/>
        <a:p>
          <a:endParaRPr lang="en-GB"/>
        </a:p>
      </dgm:t>
    </dgm:pt>
    <dgm:pt modelId="{6E090806-7533-4C63-89F1-4514033B700E}" type="sibTrans" cxnId="{898F442B-A915-4E12-9EA9-2005CB385CBD}">
      <dgm:prSet/>
      <dgm:spPr/>
      <dgm:t>
        <a:bodyPr/>
        <a:lstStyle/>
        <a:p>
          <a:endParaRPr lang="en-GB"/>
        </a:p>
      </dgm:t>
    </dgm:pt>
    <dgm:pt modelId="{8A3F7811-9AF5-41F2-8349-5C7D0FFCA379}">
      <dgm:prSet phldrT="[Text]"/>
      <dgm:spPr>
        <a:solidFill>
          <a:srgbClr val="27AAE1"/>
        </a:solidFill>
      </dgm:spPr>
      <dgm:t>
        <a:bodyPr/>
        <a:lstStyle/>
        <a:p>
          <a:r>
            <a:rPr lang="en-GB" dirty="0" smtClean="0"/>
            <a:t>Take Action</a:t>
          </a:r>
          <a:endParaRPr lang="en-GB" dirty="0"/>
        </a:p>
      </dgm:t>
    </dgm:pt>
    <dgm:pt modelId="{69762948-0E2A-4CB6-89AD-92EF0FE628A1}" type="parTrans" cxnId="{909A8819-4C41-4F40-90F8-B76B7BE0A160}">
      <dgm:prSet/>
      <dgm:spPr/>
      <dgm:t>
        <a:bodyPr/>
        <a:lstStyle/>
        <a:p>
          <a:endParaRPr lang="en-GB"/>
        </a:p>
      </dgm:t>
    </dgm:pt>
    <dgm:pt modelId="{81EA9C24-BB29-4647-9144-96D19925C967}" type="sibTrans" cxnId="{909A8819-4C41-4F40-90F8-B76B7BE0A160}">
      <dgm:prSet/>
      <dgm:spPr/>
      <dgm:t>
        <a:bodyPr/>
        <a:lstStyle/>
        <a:p>
          <a:endParaRPr lang="en-GB"/>
        </a:p>
      </dgm:t>
    </dgm:pt>
    <dgm:pt modelId="{FB9411F8-EE7E-4533-9F6E-4976D0CAD735}" type="pres">
      <dgm:prSet presAssocID="{7F226A97-7975-4D13-AFD1-93553CE1E457}" presName="cycle" presStyleCnt="0">
        <dgm:presLayoutVars>
          <dgm:dir/>
          <dgm:resizeHandles val="exact"/>
        </dgm:presLayoutVars>
      </dgm:prSet>
      <dgm:spPr/>
      <dgm:t>
        <a:bodyPr/>
        <a:lstStyle/>
        <a:p>
          <a:endParaRPr lang="en-GB"/>
        </a:p>
      </dgm:t>
    </dgm:pt>
    <dgm:pt modelId="{21A516B8-9FD9-4B83-B378-302C1165078D}" type="pres">
      <dgm:prSet presAssocID="{DE82B723-CC2F-4742-8929-8654EB304015}" presName="node" presStyleLbl="node1" presStyleIdx="0" presStyleCnt="4">
        <dgm:presLayoutVars>
          <dgm:bulletEnabled val="1"/>
        </dgm:presLayoutVars>
      </dgm:prSet>
      <dgm:spPr/>
      <dgm:t>
        <a:bodyPr/>
        <a:lstStyle/>
        <a:p>
          <a:endParaRPr lang="en-GB"/>
        </a:p>
      </dgm:t>
    </dgm:pt>
    <dgm:pt modelId="{A93BCD71-3BBB-4C99-9775-FE6A151D4895}" type="pres">
      <dgm:prSet presAssocID="{DE82B723-CC2F-4742-8929-8654EB304015}" presName="spNode" presStyleCnt="0"/>
      <dgm:spPr/>
    </dgm:pt>
    <dgm:pt modelId="{A3C2DEB9-1EB0-4FE2-AFF8-D9962004B42F}" type="pres">
      <dgm:prSet presAssocID="{4852B70C-9055-49F9-B2AE-95DEECBB164A}" presName="sibTrans" presStyleLbl="sibTrans1D1" presStyleIdx="0" presStyleCnt="4"/>
      <dgm:spPr/>
      <dgm:t>
        <a:bodyPr/>
        <a:lstStyle/>
        <a:p>
          <a:endParaRPr lang="en-GB"/>
        </a:p>
      </dgm:t>
    </dgm:pt>
    <dgm:pt modelId="{969EB451-41FE-43E4-A33D-E288B3E21191}" type="pres">
      <dgm:prSet presAssocID="{7883C8AF-C041-4381-8CBF-528752350672}" presName="node" presStyleLbl="node1" presStyleIdx="1" presStyleCnt="4">
        <dgm:presLayoutVars>
          <dgm:bulletEnabled val="1"/>
        </dgm:presLayoutVars>
      </dgm:prSet>
      <dgm:spPr/>
      <dgm:t>
        <a:bodyPr/>
        <a:lstStyle/>
        <a:p>
          <a:endParaRPr lang="en-GB"/>
        </a:p>
      </dgm:t>
    </dgm:pt>
    <dgm:pt modelId="{0BC11D08-4D04-40D8-8CC8-A762744D2614}" type="pres">
      <dgm:prSet presAssocID="{7883C8AF-C041-4381-8CBF-528752350672}" presName="spNode" presStyleCnt="0"/>
      <dgm:spPr/>
    </dgm:pt>
    <dgm:pt modelId="{126B4E52-7B78-46B3-90C9-459CC70FFAAD}" type="pres">
      <dgm:prSet presAssocID="{D89999A6-BDC7-42B5-BADA-375646A081D3}" presName="sibTrans" presStyleLbl="sibTrans1D1" presStyleIdx="1" presStyleCnt="4"/>
      <dgm:spPr/>
      <dgm:t>
        <a:bodyPr/>
        <a:lstStyle/>
        <a:p>
          <a:endParaRPr lang="en-GB"/>
        </a:p>
      </dgm:t>
    </dgm:pt>
    <dgm:pt modelId="{365AD688-0612-4538-BD66-FCB2D8EB65C6}" type="pres">
      <dgm:prSet presAssocID="{5CA1F78F-EE72-4878-9225-1BA49464D296}" presName="node" presStyleLbl="node1" presStyleIdx="2" presStyleCnt="4">
        <dgm:presLayoutVars>
          <dgm:bulletEnabled val="1"/>
        </dgm:presLayoutVars>
      </dgm:prSet>
      <dgm:spPr/>
      <dgm:t>
        <a:bodyPr/>
        <a:lstStyle/>
        <a:p>
          <a:endParaRPr lang="en-GB"/>
        </a:p>
      </dgm:t>
    </dgm:pt>
    <dgm:pt modelId="{AD415264-6FD9-4921-AD41-97530D9F40CE}" type="pres">
      <dgm:prSet presAssocID="{5CA1F78F-EE72-4878-9225-1BA49464D296}" presName="spNode" presStyleCnt="0"/>
      <dgm:spPr/>
    </dgm:pt>
    <dgm:pt modelId="{044126BF-4075-4B1C-981D-3AF668FD671B}" type="pres">
      <dgm:prSet presAssocID="{6E090806-7533-4C63-89F1-4514033B700E}" presName="sibTrans" presStyleLbl="sibTrans1D1" presStyleIdx="2" presStyleCnt="4"/>
      <dgm:spPr/>
      <dgm:t>
        <a:bodyPr/>
        <a:lstStyle/>
        <a:p>
          <a:endParaRPr lang="en-GB"/>
        </a:p>
      </dgm:t>
    </dgm:pt>
    <dgm:pt modelId="{126E3EAC-65D6-4543-A49C-D706E4B74468}" type="pres">
      <dgm:prSet presAssocID="{8A3F7811-9AF5-41F2-8349-5C7D0FFCA379}" presName="node" presStyleLbl="node1" presStyleIdx="3" presStyleCnt="4">
        <dgm:presLayoutVars>
          <dgm:bulletEnabled val="1"/>
        </dgm:presLayoutVars>
      </dgm:prSet>
      <dgm:spPr/>
      <dgm:t>
        <a:bodyPr/>
        <a:lstStyle/>
        <a:p>
          <a:endParaRPr lang="en-GB"/>
        </a:p>
      </dgm:t>
    </dgm:pt>
    <dgm:pt modelId="{99CD87D6-F0F2-4F48-BEE4-1403F047B884}" type="pres">
      <dgm:prSet presAssocID="{8A3F7811-9AF5-41F2-8349-5C7D0FFCA379}" presName="spNode" presStyleCnt="0"/>
      <dgm:spPr/>
    </dgm:pt>
    <dgm:pt modelId="{BDD2181A-340E-4334-A00B-FD41CA2F803E}" type="pres">
      <dgm:prSet presAssocID="{81EA9C24-BB29-4647-9144-96D19925C967}" presName="sibTrans" presStyleLbl="sibTrans1D1" presStyleIdx="3" presStyleCnt="4"/>
      <dgm:spPr/>
      <dgm:t>
        <a:bodyPr/>
        <a:lstStyle/>
        <a:p>
          <a:endParaRPr lang="en-GB"/>
        </a:p>
      </dgm:t>
    </dgm:pt>
  </dgm:ptLst>
  <dgm:cxnLst>
    <dgm:cxn modelId="{3E549924-CDED-4747-8D50-8A230423D97C}" type="presOf" srcId="{4852B70C-9055-49F9-B2AE-95DEECBB164A}" destId="{A3C2DEB9-1EB0-4FE2-AFF8-D9962004B42F}" srcOrd="0" destOrd="0" presId="urn:microsoft.com/office/officeart/2005/8/layout/cycle5"/>
    <dgm:cxn modelId="{3B107BB7-77B2-492D-B698-6C411219B0C9}" type="presOf" srcId="{D89999A6-BDC7-42B5-BADA-375646A081D3}" destId="{126B4E52-7B78-46B3-90C9-459CC70FFAAD}" srcOrd="0" destOrd="0" presId="urn:microsoft.com/office/officeart/2005/8/layout/cycle5"/>
    <dgm:cxn modelId="{B944FE80-A3A6-4714-B09E-C9B7A4BE9FA8}" type="presOf" srcId="{7F226A97-7975-4D13-AFD1-93553CE1E457}" destId="{FB9411F8-EE7E-4533-9F6E-4976D0CAD735}" srcOrd="0" destOrd="0" presId="urn:microsoft.com/office/officeart/2005/8/layout/cycle5"/>
    <dgm:cxn modelId="{86F8845B-4D54-43F6-8D74-BBBBEDA814FE}" srcId="{7F226A97-7975-4D13-AFD1-93553CE1E457}" destId="{DE82B723-CC2F-4742-8929-8654EB304015}" srcOrd="0" destOrd="0" parTransId="{32D505C8-EC41-45AE-903D-863360E7143B}" sibTransId="{4852B70C-9055-49F9-B2AE-95DEECBB164A}"/>
    <dgm:cxn modelId="{C4CBA006-110F-45F9-923F-CCFBE974AFB0}" type="presOf" srcId="{5CA1F78F-EE72-4878-9225-1BA49464D296}" destId="{365AD688-0612-4538-BD66-FCB2D8EB65C6}" srcOrd="0" destOrd="0" presId="urn:microsoft.com/office/officeart/2005/8/layout/cycle5"/>
    <dgm:cxn modelId="{2C64399E-727C-4765-86C0-82AA77EA308B}" type="presOf" srcId="{8A3F7811-9AF5-41F2-8349-5C7D0FFCA379}" destId="{126E3EAC-65D6-4543-A49C-D706E4B74468}" srcOrd="0" destOrd="0" presId="urn:microsoft.com/office/officeart/2005/8/layout/cycle5"/>
    <dgm:cxn modelId="{3B91BB64-195D-4350-A322-7AF5F9D6DC48}" srcId="{7F226A97-7975-4D13-AFD1-93553CE1E457}" destId="{7883C8AF-C041-4381-8CBF-528752350672}" srcOrd="1" destOrd="0" parTransId="{217A6240-C4E9-4571-A348-C27BA34EB5EF}" sibTransId="{D89999A6-BDC7-42B5-BADA-375646A081D3}"/>
    <dgm:cxn modelId="{1F672915-150A-413A-B008-167F370A5046}" type="presOf" srcId="{6E090806-7533-4C63-89F1-4514033B700E}" destId="{044126BF-4075-4B1C-981D-3AF668FD671B}" srcOrd="0" destOrd="0" presId="urn:microsoft.com/office/officeart/2005/8/layout/cycle5"/>
    <dgm:cxn modelId="{DE859593-6030-4ECD-8565-5469047B9542}" type="presOf" srcId="{81EA9C24-BB29-4647-9144-96D19925C967}" destId="{BDD2181A-340E-4334-A00B-FD41CA2F803E}" srcOrd="0" destOrd="0" presId="urn:microsoft.com/office/officeart/2005/8/layout/cycle5"/>
    <dgm:cxn modelId="{898F442B-A915-4E12-9EA9-2005CB385CBD}" srcId="{7F226A97-7975-4D13-AFD1-93553CE1E457}" destId="{5CA1F78F-EE72-4878-9225-1BA49464D296}" srcOrd="2" destOrd="0" parTransId="{01BF5105-2BC4-4FA8-B619-4B9906587B9E}" sibTransId="{6E090806-7533-4C63-89F1-4514033B700E}"/>
    <dgm:cxn modelId="{29A11613-C16F-4A31-AC1C-949596CDFE06}" type="presOf" srcId="{7883C8AF-C041-4381-8CBF-528752350672}" destId="{969EB451-41FE-43E4-A33D-E288B3E21191}" srcOrd="0" destOrd="0" presId="urn:microsoft.com/office/officeart/2005/8/layout/cycle5"/>
    <dgm:cxn modelId="{909A8819-4C41-4F40-90F8-B76B7BE0A160}" srcId="{7F226A97-7975-4D13-AFD1-93553CE1E457}" destId="{8A3F7811-9AF5-41F2-8349-5C7D0FFCA379}" srcOrd="3" destOrd="0" parTransId="{69762948-0E2A-4CB6-89AD-92EF0FE628A1}" sibTransId="{81EA9C24-BB29-4647-9144-96D19925C967}"/>
    <dgm:cxn modelId="{F99889C2-49AC-492D-BC59-1B16FBC571B8}" type="presOf" srcId="{DE82B723-CC2F-4742-8929-8654EB304015}" destId="{21A516B8-9FD9-4B83-B378-302C1165078D}" srcOrd="0" destOrd="0" presId="urn:microsoft.com/office/officeart/2005/8/layout/cycle5"/>
    <dgm:cxn modelId="{846E5330-A1F7-49E6-A4D9-9D5192177574}" type="presParOf" srcId="{FB9411F8-EE7E-4533-9F6E-4976D0CAD735}" destId="{21A516B8-9FD9-4B83-B378-302C1165078D}" srcOrd="0" destOrd="0" presId="urn:microsoft.com/office/officeart/2005/8/layout/cycle5"/>
    <dgm:cxn modelId="{0270C931-DAFB-4C4A-B84A-4593B0F3AD60}" type="presParOf" srcId="{FB9411F8-EE7E-4533-9F6E-4976D0CAD735}" destId="{A93BCD71-3BBB-4C99-9775-FE6A151D4895}" srcOrd="1" destOrd="0" presId="urn:microsoft.com/office/officeart/2005/8/layout/cycle5"/>
    <dgm:cxn modelId="{5F69302B-080E-44E0-82E4-C110ACB2EF49}" type="presParOf" srcId="{FB9411F8-EE7E-4533-9F6E-4976D0CAD735}" destId="{A3C2DEB9-1EB0-4FE2-AFF8-D9962004B42F}" srcOrd="2" destOrd="0" presId="urn:microsoft.com/office/officeart/2005/8/layout/cycle5"/>
    <dgm:cxn modelId="{A212CD01-2652-4312-A7F1-BC08B4B03443}" type="presParOf" srcId="{FB9411F8-EE7E-4533-9F6E-4976D0CAD735}" destId="{969EB451-41FE-43E4-A33D-E288B3E21191}" srcOrd="3" destOrd="0" presId="urn:microsoft.com/office/officeart/2005/8/layout/cycle5"/>
    <dgm:cxn modelId="{BFE928B8-F9E9-4831-B8BF-0109CD115FDD}" type="presParOf" srcId="{FB9411F8-EE7E-4533-9F6E-4976D0CAD735}" destId="{0BC11D08-4D04-40D8-8CC8-A762744D2614}" srcOrd="4" destOrd="0" presId="urn:microsoft.com/office/officeart/2005/8/layout/cycle5"/>
    <dgm:cxn modelId="{06F0F57F-6A17-48AA-BD47-044A5373F8AB}" type="presParOf" srcId="{FB9411F8-EE7E-4533-9F6E-4976D0CAD735}" destId="{126B4E52-7B78-46B3-90C9-459CC70FFAAD}" srcOrd="5" destOrd="0" presId="urn:microsoft.com/office/officeart/2005/8/layout/cycle5"/>
    <dgm:cxn modelId="{BBF077BD-420F-472E-8944-913B65197604}" type="presParOf" srcId="{FB9411F8-EE7E-4533-9F6E-4976D0CAD735}" destId="{365AD688-0612-4538-BD66-FCB2D8EB65C6}" srcOrd="6" destOrd="0" presId="urn:microsoft.com/office/officeart/2005/8/layout/cycle5"/>
    <dgm:cxn modelId="{7215CB94-7B51-41CD-95D5-62C10FD1CF8F}" type="presParOf" srcId="{FB9411F8-EE7E-4533-9F6E-4976D0CAD735}" destId="{AD415264-6FD9-4921-AD41-97530D9F40CE}" srcOrd="7" destOrd="0" presId="urn:microsoft.com/office/officeart/2005/8/layout/cycle5"/>
    <dgm:cxn modelId="{B875E8F7-0D27-4B35-9E4D-FDBA744480B3}" type="presParOf" srcId="{FB9411F8-EE7E-4533-9F6E-4976D0CAD735}" destId="{044126BF-4075-4B1C-981D-3AF668FD671B}" srcOrd="8" destOrd="0" presId="urn:microsoft.com/office/officeart/2005/8/layout/cycle5"/>
    <dgm:cxn modelId="{36152B8B-65E5-4CA3-BB34-32B00377CF95}" type="presParOf" srcId="{FB9411F8-EE7E-4533-9F6E-4976D0CAD735}" destId="{126E3EAC-65D6-4543-A49C-D706E4B74468}" srcOrd="9" destOrd="0" presId="urn:microsoft.com/office/officeart/2005/8/layout/cycle5"/>
    <dgm:cxn modelId="{5A8146F9-E8CB-481D-9A8B-72198F87EA50}" type="presParOf" srcId="{FB9411F8-EE7E-4533-9F6E-4976D0CAD735}" destId="{99CD87D6-F0F2-4F48-BEE4-1403F047B884}" srcOrd="10" destOrd="0" presId="urn:microsoft.com/office/officeart/2005/8/layout/cycle5"/>
    <dgm:cxn modelId="{FFB96E92-A087-471C-9F27-D06F3409E550}" type="presParOf" srcId="{FB9411F8-EE7E-4533-9F6E-4976D0CAD735}" destId="{BDD2181A-340E-4334-A00B-FD41CA2F803E}" srcOrd="11"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1A516B8-9FD9-4B83-B378-302C1165078D}">
      <dsp:nvSpPr>
        <dsp:cNvPr id="0" name=""/>
        <dsp:cNvSpPr/>
      </dsp:nvSpPr>
      <dsp:spPr>
        <a:xfrm>
          <a:off x="2783867" y="3151"/>
          <a:ext cx="1800744" cy="1170483"/>
        </a:xfrm>
        <a:prstGeom prst="roundRect">
          <a:avLst/>
        </a:prstGeom>
        <a:solidFill>
          <a:srgbClr val="B2D23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en-GB" sz="2900" kern="1200" dirty="0" smtClean="0"/>
            <a:t>Know Yourself</a:t>
          </a:r>
          <a:endParaRPr lang="en-GB" sz="2900" kern="1200" dirty="0"/>
        </a:p>
      </dsp:txBody>
      <dsp:txXfrm>
        <a:off x="2841005" y="60289"/>
        <a:ext cx="1686468" cy="1056207"/>
      </dsp:txXfrm>
    </dsp:sp>
    <dsp:sp modelId="{A3C2DEB9-1EB0-4FE2-AFF8-D9962004B42F}">
      <dsp:nvSpPr>
        <dsp:cNvPr id="0" name=""/>
        <dsp:cNvSpPr/>
      </dsp:nvSpPr>
      <dsp:spPr>
        <a:xfrm>
          <a:off x="1752353" y="588393"/>
          <a:ext cx="3863772" cy="3863772"/>
        </a:xfrm>
        <a:custGeom>
          <a:avLst/>
          <a:gdLst/>
          <a:ahLst/>
          <a:cxnLst/>
          <a:rect l="0" t="0" r="0" b="0"/>
          <a:pathLst>
            <a:path>
              <a:moveTo>
                <a:pt x="3080280" y="378382"/>
              </a:moveTo>
              <a:arcTo wR="1931886" hR="1931886" stAng="18388371" swAng="1631933"/>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969EB451-41FE-43E4-A33D-E288B3E21191}">
      <dsp:nvSpPr>
        <dsp:cNvPr id="0" name=""/>
        <dsp:cNvSpPr/>
      </dsp:nvSpPr>
      <dsp:spPr>
        <a:xfrm>
          <a:off x="4715754" y="1935038"/>
          <a:ext cx="1800744" cy="1170483"/>
        </a:xfrm>
        <a:prstGeom prst="roundRect">
          <a:avLst/>
        </a:prstGeom>
        <a:solidFill>
          <a:srgbClr val="A066AA"/>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en-GB" sz="2900" kern="1200" dirty="0" smtClean="0"/>
            <a:t>Explore Options</a:t>
          </a:r>
          <a:endParaRPr lang="en-GB" sz="2900" kern="1200" dirty="0"/>
        </a:p>
      </dsp:txBody>
      <dsp:txXfrm>
        <a:off x="4772892" y="1992176"/>
        <a:ext cx="1686468" cy="1056207"/>
      </dsp:txXfrm>
    </dsp:sp>
    <dsp:sp modelId="{126B4E52-7B78-46B3-90C9-459CC70FFAAD}">
      <dsp:nvSpPr>
        <dsp:cNvPr id="0" name=""/>
        <dsp:cNvSpPr/>
      </dsp:nvSpPr>
      <dsp:spPr>
        <a:xfrm>
          <a:off x="1752353" y="588393"/>
          <a:ext cx="3863772" cy="3863772"/>
        </a:xfrm>
        <a:custGeom>
          <a:avLst/>
          <a:gdLst/>
          <a:ahLst/>
          <a:cxnLst/>
          <a:rect l="0" t="0" r="0" b="0"/>
          <a:pathLst>
            <a:path>
              <a:moveTo>
                <a:pt x="3663373" y="2788703"/>
              </a:moveTo>
              <a:arcTo wR="1931886" hR="1931886" stAng="1579696" swAng="1631933"/>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365AD688-0612-4538-BD66-FCB2D8EB65C6}">
      <dsp:nvSpPr>
        <dsp:cNvPr id="0" name=""/>
        <dsp:cNvSpPr/>
      </dsp:nvSpPr>
      <dsp:spPr>
        <a:xfrm>
          <a:off x="2783867" y="3866924"/>
          <a:ext cx="1800744" cy="1170483"/>
        </a:xfrm>
        <a:prstGeom prst="roundRect">
          <a:avLst/>
        </a:prstGeom>
        <a:solidFill>
          <a:srgbClr val="F582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en-GB" sz="2900" kern="1200" dirty="0" smtClean="0"/>
            <a:t>Make decisions</a:t>
          </a:r>
          <a:endParaRPr lang="en-GB" sz="2900" kern="1200" dirty="0"/>
        </a:p>
      </dsp:txBody>
      <dsp:txXfrm>
        <a:off x="2841005" y="3924062"/>
        <a:ext cx="1686468" cy="1056207"/>
      </dsp:txXfrm>
    </dsp:sp>
    <dsp:sp modelId="{044126BF-4075-4B1C-981D-3AF668FD671B}">
      <dsp:nvSpPr>
        <dsp:cNvPr id="0" name=""/>
        <dsp:cNvSpPr/>
      </dsp:nvSpPr>
      <dsp:spPr>
        <a:xfrm>
          <a:off x="1752353" y="588393"/>
          <a:ext cx="3863772" cy="3863772"/>
        </a:xfrm>
        <a:custGeom>
          <a:avLst/>
          <a:gdLst/>
          <a:ahLst/>
          <a:cxnLst/>
          <a:rect l="0" t="0" r="0" b="0"/>
          <a:pathLst>
            <a:path>
              <a:moveTo>
                <a:pt x="783492" y="3485390"/>
              </a:moveTo>
              <a:arcTo wR="1931886" hR="1931886" stAng="7588371" swAng="1631933"/>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126E3EAC-65D6-4543-A49C-D706E4B74468}">
      <dsp:nvSpPr>
        <dsp:cNvPr id="0" name=""/>
        <dsp:cNvSpPr/>
      </dsp:nvSpPr>
      <dsp:spPr>
        <a:xfrm>
          <a:off x="851981" y="1935038"/>
          <a:ext cx="1800744" cy="1170483"/>
        </a:xfrm>
        <a:prstGeom prst="roundRect">
          <a:avLst/>
        </a:prstGeom>
        <a:solidFill>
          <a:srgbClr val="27AAE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en-GB" sz="2900" kern="1200" dirty="0" smtClean="0"/>
            <a:t>Take Action</a:t>
          </a:r>
          <a:endParaRPr lang="en-GB" sz="2900" kern="1200" dirty="0"/>
        </a:p>
      </dsp:txBody>
      <dsp:txXfrm>
        <a:off x="909119" y="1992176"/>
        <a:ext cx="1686468" cy="1056207"/>
      </dsp:txXfrm>
    </dsp:sp>
    <dsp:sp modelId="{BDD2181A-340E-4334-A00B-FD41CA2F803E}">
      <dsp:nvSpPr>
        <dsp:cNvPr id="0" name=""/>
        <dsp:cNvSpPr/>
      </dsp:nvSpPr>
      <dsp:spPr>
        <a:xfrm>
          <a:off x="1752353" y="588393"/>
          <a:ext cx="3863772" cy="3863772"/>
        </a:xfrm>
        <a:custGeom>
          <a:avLst/>
          <a:gdLst/>
          <a:ahLst/>
          <a:cxnLst/>
          <a:rect l="0" t="0" r="0" b="0"/>
          <a:pathLst>
            <a:path>
              <a:moveTo>
                <a:pt x="200398" y="1075068"/>
              </a:moveTo>
              <a:arcTo wR="1931886" hR="1931886" stAng="12379696" swAng="1631933"/>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1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3851100" y="9429755"/>
            <a:ext cx="2944958" cy="496889"/>
          </a:xfrm>
          <a:prstGeom prst="rect">
            <a:avLst/>
          </a:prstGeom>
        </p:spPr>
        <p:txBody>
          <a:bodyPr vert="horz" lIns="91440" tIns="45720" rIns="91440" bIns="45720" rtlCol="0" anchor="b"/>
          <a:lstStyle>
            <a:lvl1pPr algn="r">
              <a:defRPr sz="1200"/>
            </a:lvl1pPr>
          </a:lstStyle>
          <a:p>
            <a:pPr>
              <a:defRPr/>
            </a:pPr>
            <a:fld id="{8EC76678-856D-4B96-969A-8D44B7E03AF6}" type="slidenum">
              <a:rPr lang="en-GB"/>
              <a:pPr>
                <a:defRPr/>
              </a:pPr>
              <a:t>‹#›</a:t>
            </a:fld>
            <a:endParaRPr lang="en-GB"/>
          </a:p>
        </p:txBody>
      </p:sp>
      <p:sp>
        <p:nvSpPr>
          <p:cNvPr id="6" name="Date Placeholder 5"/>
          <p:cNvSpPr>
            <a:spLocks noGrp="1"/>
          </p:cNvSpPr>
          <p:nvPr>
            <p:ph type="dt" sz="quarter" idx="1"/>
          </p:nvPr>
        </p:nvSpPr>
        <p:spPr>
          <a:xfrm>
            <a:off x="3849915" y="4"/>
            <a:ext cx="2946674" cy="496293"/>
          </a:xfrm>
          <a:prstGeom prst="rect">
            <a:avLst/>
          </a:prstGeom>
        </p:spPr>
        <p:txBody>
          <a:bodyPr vert="horz" lIns="91440" tIns="45720" rIns="91440" bIns="45720" rtlCol="0"/>
          <a:lstStyle>
            <a:lvl1pPr algn="r">
              <a:defRPr sz="1200"/>
            </a:lvl1pPr>
          </a:lstStyle>
          <a:p>
            <a:fld id="{03629555-9066-43F6-9480-29677039ACEE}" type="datetimeFigureOut">
              <a:rPr lang="en-GB" smtClean="0"/>
              <a:pPr/>
              <a:t>11/10/2018</a:t>
            </a:fld>
            <a:endParaRPr lang="en-GB"/>
          </a:p>
        </p:txBody>
      </p:sp>
    </p:spTree>
    <p:extLst>
      <p:ext uri="{BB962C8B-B14F-4D97-AF65-F5344CB8AC3E}">
        <p14:creationId xmlns:p14="http://schemas.microsoft.com/office/powerpoint/2010/main" val="349996164"/>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idx="1"/>
          </p:nvPr>
        </p:nvSpPr>
        <p:spPr>
          <a:xfrm>
            <a:off x="3851100" y="4"/>
            <a:ext cx="2944958" cy="496889"/>
          </a:xfrm>
          <a:prstGeom prst="rect">
            <a:avLst/>
          </a:prstGeom>
        </p:spPr>
        <p:txBody>
          <a:bodyPr vert="horz" lIns="91440" tIns="45720" rIns="91440" bIns="45720" rtlCol="0"/>
          <a:lstStyle>
            <a:lvl1pPr algn="r">
              <a:defRPr sz="1200"/>
            </a:lvl1pPr>
          </a:lstStyle>
          <a:p>
            <a:fld id="{9314107C-2016-4FCF-AE25-577838A1A40A}" type="datetimeFigureOut">
              <a:rPr lang="en-US" smtClean="0"/>
              <a:pPr/>
              <a:t>10/11/2018</a:t>
            </a:fld>
            <a:endParaRPr lang="en-GB"/>
          </a:p>
        </p:txBody>
      </p:sp>
      <p:sp>
        <p:nvSpPr>
          <p:cNvPr id="7" name="Slide Number Placeholder 6"/>
          <p:cNvSpPr>
            <a:spLocks noGrp="1"/>
          </p:cNvSpPr>
          <p:nvPr>
            <p:ph type="sldNum" sz="quarter" idx="5"/>
          </p:nvPr>
        </p:nvSpPr>
        <p:spPr>
          <a:xfrm>
            <a:off x="3851100" y="9429755"/>
            <a:ext cx="2944958" cy="496889"/>
          </a:xfrm>
          <a:prstGeom prst="rect">
            <a:avLst/>
          </a:prstGeom>
        </p:spPr>
        <p:txBody>
          <a:bodyPr vert="horz" lIns="91440" tIns="45720" rIns="91440" bIns="45720" rtlCol="0" anchor="b"/>
          <a:lstStyle>
            <a:lvl1pPr algn="r">
              <a:defRPr sz="1200"/>
            </a:lvl1pPr>
          </a:lstStyle>
          <a:p>
            <a:fld id="{EB0DEAAF-72C9-4DD1-9A20-70F9F7D33D41}" type="slidenum">
              <a:rPr lang="en-GB" smtClean="0"/>
              <a:pPr/>
              <a:t>‹#›</a:t>
            </a:fld>
            <a:endParaRPr lang="en-GB"/>
          </a:p>
        </p:txBody>
      </p:sp>
    </p:spTree>
    <p:extLst>
      <p:ext uri="{BB962C8B-B14F-4D97-AF65-F5344CB8AC3E}">
        <p14:creationId xmlns:p14="http://schemas.microsoft.com/office/powerpoint/2010/main" val="109533690"/>
      </p:ext>
    </p:extLst>
  </p:cSld>
  <p:clrMap bg1="lt1" tx1="dk1" bg2="lt2" tx2="dk2" accent1="accent1" accent2="accent2" accent3="accent3" accent4="accent4" accent5="accent5" accent6="accent6" hlink="hlink" folHlink="folHlink"/>
  <p:hf/>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a:prstGeom prst="rect">
            <a:avLst/>
          </a:prstGeom>
          <a:noFill/>
          <a:ln w="12700">
            <a:solidFill>
              <a:prstClr val="black"/>
            </a:solidFill>
          </a:ln>
        </p:spPr>
      </p:sp>
      <p:sp>
        <p:nvSpPr>
          <p:cNvPr id="3" name="Notes Placeholder 2"/>
          <p:cNvSpPr>
            <a:spLocks noGrp="1"/>
          </p:cNvSpPr>
          <p:nvPr>
            <p:ph type="body" idx="1"/>
          </p:nvPr>
        </p:nvSpPr>
        <p:spPr>
          <a:xfrm>
            <a:off x="679333" y="4716023"/>
            <a:ext cx="5439010" cy="4467934"/>
          </a:xfrm>
          <a:prstGeom prst="rect">
            <a:avLst/>
          </a:prstGeom>
        </p:spPr>
        <p:txBody>
          <a:bodyPr/>
          <a:lstStyle/>
          <a:p>
            <a:endParaRPr lang="en-GB"/>
          </a:p>
        </p:txBody>
      </p:sp>
      <p:sp>
        <p:nvSpPr>
          <p:cNvPr id="4" name="Date Placeholder 3"/>
          <p:cNvSpPr>
            <a:spLocks noGrp="1"/>
          </p:cNvSpPr>
          <p:nvPr>
            <p:ph type="dt" idx="10"/>
          </p:nvPr>
        </p:nvSpPr>
        <p:spPr/>
        <p:txBody>
          <a:bodyPr/>
          <a:lstStyle/>
          <a:p>
            <a:fld id="{5AEE0B7C-8751-4CC0-BB00-6F90A219C508}" type="datetime1">
              <a:rPr lang="en-US" smtClean="0"/>
              <a:t>10/11/2018</a:t>
            </a:fld>
            <a:endParaRPr lang="en-GB"/>
          </a:p>
        </p:txBody>
      </p:sp>
      <p:sp>
        <p:nvSpPr>
          <p:cNvPr id="5" name="Slide Number Placeholder 4"/>
          <p:cNvSpPr>
            <a:spLocks noGrp="1"/>
          </p:cNvSpPr>
          <p:nvPr>
            <p:ph type="sldNum" sz="quarter" idx="11"/>
          </p:nvPr>
        </p:nvSpPr>
        <p:spPr/>
        <p:txBody>
          <a:bodyPr/>
          <a:lstStyle/>
          <a:p>
            <a:fld id="{EB0DEAAF-72C9-4DD1-9A20-70F9F7D33D41}" type="slidenum">
              <a:rPr lang="en-GB" smtClean="0"/>
              <a:pPr/>
              <a:t>1</a:t>
            </a:fld>
            <a:endParaRPr lang="en-GB"/>
          </a:p>
        </p:txBody>
      </p:sp>
    </p:spTree>
    <p:extLst>
      <p:ext uri="{BB962C8B-B14F-4D97-AF65-F5344CB8AC3E}">
        <p14:creationId xmlns:p14="http://schemas.microsoft.com/office/powerpoint/2010/main" val="546248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a:prstGeom prst="rect">
            <a:avLst/>
          </a:prstGeom>
        </p:spPr>
      </p:sp>
      <p:sp>
        <p:nvSpPr>
          <p:cNvPr id="3" name="Notes Placeholder 2"/>
          <p:cNvSpPr>
            <a:spLocks noGrp="1"/>
          </p:cNvSpPr>
          <p:nvPr>
            <p:ph type="body" idx="1"/>
          </p:nvPr>
        </p:nvSpPr>
        <p:spPr>
          <a:xfrm>
            <a:off x="679608" y="4716466"/>
            <a:ext cx="5438463" cy="4467225"/>
          </a:xfrm>
          <a:prstGeom prst="rect">
            <a:avLst/>
          </a:prstGeom>
        </p:spPr>
        <p:txBody>
          <a:bodyPr>
            <a:normAutofit/>
          </a:bodyPr>
          <a:lstStyle/>
          <a:p>
            <a:endParaRPr lang="en-GB" dirty="0" smtClean="0"/>
          </a:p>
        </p:txBody>
      </p:sp>
      <p:sp>
        <p:nvSpPr>
          <p:cNvPr id="4" name="Slide Number Placeholder 3"/>
          <p:cNvSpPr>
            <a:spLocks noGrp="1"/>
          </p:cNvSpPr>
          <p:nvPr>
            <p:ph type="sldNum" sz="quarter" idx="10"/>
          </p:nvPr>
        </p:nvSpPr>
        <p:spPr/>
        <p:txBody>
          <a:bodyPr/>
          <a:lstStyle/>
          <a:p>
            <a:fld id="{EB0DEAAF-72C9-4DD1-9A20-70F9F7D33D41}" type="slidenum">
              <a:rPr lang="en-GB" smtClean="0">
                <a:solidFill>
                  <a:prstClr val="black"/>
                </a:solidFill>
              </a:rPr>
              <a:pPr/>
              <a:t>10</a:t>
            </a:fld>
            <a:endParaRPr lang="en-GB">
              <a:solidFill>
                <a:prstClr val="black"/>
              </a:solidFill>
            </a:endParaRPr>
          </a:p>
        </p:txBody>
      </p:sp>
      <p:sp>
        <p:nvSpPr>
          <p:cNvPr id="5" name="Date Placeholder 4"/>
          <p:cNvSpPr>
            <a:spLocks noGrp="1"/>
          </p:cNvSpPr>
          <p:nvPr>
            <p:ph type="dt" idx="11"/>
          </p:nvPr>
        </p:nvSpPr>
        <p:spPr/>
        <p:txBody>
          <a:bodyPr/>
          <a:lstStyle/>
          <a:p>
            <a:fld id="{6B3FEED9-8460-403D-84EA-9AC79D2D4098}" type="datetime1">
              <a:rPr lang="en-US" smtClean="0">
                <a:solidFill>
                  <a:prstClr val="black"/>
                </a:solidFill>
              </a:rPr>
              <a:pPr/>
              <a:t>10/11/2018</a:t>
            </a:fld>
            <a:endParaRPr lang="en-GB">
              <a:solidFill>
                <a:prstClr val="black"/>
              </a:solidFill>
            </a:endParaRPr>
          </a:p>
        </p:txBody>
      </p:sp>
    </p:spTree>
    <p:extLst>
      <p:ext uri="{BB962C8B-B14F-4D97-AF65-F5344CB8AC3E}">
        <p14:creationId xmlns:p14="http://schemas.microsoft.com/office/powerpoint/2010/main" val="13886101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a:prstGeom prst="rect">
            <a:avLst/>
          </a:prstGeom>
          <a:noFill/>
          <a:ln w="12700">
            <a:solidFill>
              <a:prstClr val="black"/>
            </a:solidFill>
          </a:ln>
        </p:spPr>
      </p:sp>
      <p:sp>
        <p:nvSpPr>
          <p:cNvPr id="3" name="Notes Placeholder 2"/>
          <p:cNvSpPr>
            <a:spLocks noGrp="1"/>
          </p:cNvSpPr>
          <p:nvPr>
            <p:ph type="body" idx="1"/>
          </p:nvPr>
        </p:nvSpPr>
        <p:spPr>
          <a:xfrm>
            <a:off x="679333" y="4716023"/>
            <a:ext cx="5439010" cy="4467934"/>
          </a:xfrm>
          <a:prstGeom prst="rect">
            <a:avLst/>
          </a:prstGeom>
        </p:spPr>
        <p:txBody>
          <a:bodyPr/>
          <a:lstStyle/>
          <a:p>
            <a:endParaRPr lang="en-GB"/>
          </a:p>
        </p:txBody>
      </p:sp>
      <p:sp>
        <p:nvSpPr>
          <p:cNvPr id="4" name="Date Placeholder 3"/>
          <p:cNvSpPr>
            <a:spLocks noGrp="1"/>
          </p:cNvSpPr>
          <p:nvPr>
            <p:ph type="dt" idx="10"/>
          </p:nvPr>
        </p:nvSpPr>
        <p:spPr/>
        <p:txBody>
          <a:bodyPr/>
          <a:lstStyle/>
          <a:p>
            <a:fld id="{36F8D6E2-19E6-499A-B2A2-00724B6A89D3}" type="datetime1">
              <a:rPr lang="en-US" smtClean="0"/>
              <a:t>10/11/2018</a:t>
            </a:fld>
            <a:endParaRPr lang="en-GB"/>
          </a:p>
        </p:txBody>
      </p:sp>
      <p:sp>
        <p:nvSpPr>
          <p:cNvPr id="5" name="Slide Number Placeholder 4"/>
          <p:cNvSpPr>
            <a:spLocks noGrp="1"/>
          </p:cNvSpPr>
          <p:nvPr>
            <p:ph type="sldNum" sz="quarter" idx="11"/>
          </p:nvPr>
        </p:nvSpPr>
        <p:spPr/>
        <p:txBody>
          <a:bodyPr/>
          <a:lstStyle/>
          <a:p>
            <a:fld id="{EB0DEAAF-72C9-4DD1-9A20-70F9F7D33D41}" type="slidenum">
              <a:rPr lang="en-GB" smtClean="0"/>
              <a:pPr/>
              <a:t>11</a:t>
            </a:fld>
            <a:endParaRPr lang="en-GB"/>
          </a:p>
        </p:txBody>
      </p:sp>
    </p:spTree>
    <p:extLst>
      <p:ext uri="{BB962C8B-B14F-4D97-AF65-F5344CB8AC3E}">
        <p14:creationId xmlns:p14="http://schemas.microsoft.com/office/powerpoint/2010/main" val="6180638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a:prstGeom prst="rect">
            <a:avLst/>
          </a:prstGeom>
        </p:spPr>
      </p:sp>
      <p:sp>
        <p:nvSpPr>
          <p:cNvPr id="3" name="Notes Placeholder 2"/>
          <p:cNvSpPr>
            <a:spLocks noGrp="1"/>
          </p:cNvSpPr>
          <p:nvPr>
            <p:ph type="body" idx="1"/>
          </p:nvPr>
        </p:nvSpPr>
        <p:spPr>
          <a:xfrm>
            <a:off x="679608" y="4716466"/>
            <a:ext cx="5438463" cy="4467225"/>
          </a:xfrm>
          <a:prstGeom prst="rect">
            <a:avLst/>
          </a:prstGeom>
        </p:spPr>
        <p:txBody>
          <a:bodyPr/>
          <a:lstStyle/>
          <a:p>
            <a:endParaRPr lang="en-GB" sz="1200" kern="1200" dirty="0">
              <a:solidFill>
                <a:schemeClr val="tx1"/>
              </a:solidFill>
              <a:effectLst/>
              <a:latin typeface="+mn-lt"/>
              <a:ea typeface="+mn-ea"/>
              <a:cs typeface="+mn-cs"/>
            </a:endParaRPr>
          </a:p>
        </p:txBody>
      </p:sp>
      <p:sp>
        <p:nvSpPr>
          <p:cNvPr id="5" name="Date Placeholder 4"/>
          <p:cNvSpPr>
            <a:spLocks noGrp="1"/>
          </p:cNvSpPr>
          <p:nvPr>
            <p:ph type="dt" idx="11"/>
          </p:nvPr>
        </p:nvSpPr>
        <p:spPr/>
        <p:txBody>
          <a:bodyPr/>
          <a:lstStyle/>
          <a:p>
            <a:fld id="{51D84BA4-190D-4AFE-B39F-37EAEEECB041}" type="datetime1">
              <a:rPr lang="en-US" smtClean="0"/>
              <a:pPr/>
              <a:t>10/11/2018</a:t>
            </a:fld>
            <a:endParaRPr lang="en-GB"/>
          </a:p>
        </p:txBody>
      </p:sp>
      <p:sp>
        <p:nvSpPr>
          <p:cNvPr id="7" name="Slide Number Placeholder 6"/>
          <p:cNvSpPr>
            <a:spLocks noGrp="1"/>
          </p:cNvSpPr>
          <p:nvPr>
            <p:ph type="sldNum" sz="quarter" idx="13"/>
          </p:nvPr>
        </p:nvSpPr>
        <p:spPr/>
        <p:txBody>
          <a:bodyPr/>
          <a:lstStyle/>
          <a:p>
            <a:fld id="{EB0DEAAF-72C9-4DD1-9A20-70F9F7D33D41}" type="slidenum">
              <a:rPr lang="en-GB" smtClean="0"/>
              <a:pPr/>
              <a:t>12</a:t>
            </a:fld>
            <a:endParaRPr lang="en-GB"/>
          </a:p>
        </p:txBody>
      </p:sp>
    </p:spTree>
    <p:extLst>
      <p:ext uri="{BB962C8B-B14F-4D97-AF65-F5344CB8AC3E}">
        <p14:creationId xmlns:p14="http://schemas.microsoft.com/office/powerpoint/2010/main" val="6582909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a:prstGeom prst="rect">
            <a:avLst/>
          </a:prstGeom>
        </p:spPr>
      </p:sp>
      <p:sp>
        <p:nvSpPr>
          <p:cNvPr id="3" name="Notes Placeholder 2"/>
          <p:cNvSpPr>
            <a:spLocks noGrp="1"/>
          </p:cNvSpPr>
          <p:nvPr>
            <p:ph type="body" idx="1"/>
          </p:nvPr>
        </p:nvSpPr>
        <p:spPr>
          <a:xfrm>
            <a:off x="679608" y="4716466"/>
            <a:ext cx="5438463" cy="4467225"/>
          </a:xfrm>
          <a:prstGeom prst="rect">
            <a:avLst/>
          </a:prstGeom>
        </p:spPr>
        <p:txBody>
          <a:bodyPr/>
          <a:lstStyle/>
          <a:p>
            <a:endParaRPr lang="en-GB" dirty="0"/>
          </a:p>
        </p:txBody>
      </p:sp>
      <p:sp>
        <p:nvSpPr>
          <p:cNvPr id="5" name="Date Placeholder 4"/>
          <p:cNvSpPr>
            <a:spLocks noGrp="1"/>
          </p:cNvSpPr>
          <p:nvPr>
            <p:ph type="dt" idx="11"/>
          </p:nvPr>
        </p:nvSpPr>
        <p:spPr/>
        <p:txBody>
          <a:bodyPr/>
          <a:lstStyle/>
          <a:p>
            <a:fld id="{6CB03E0E-D1D0-4851-812F-F28C96521B0F}" type="datetime1">
              <a:rPr lang="en-US" smtClean="0"/>
              <a:pPr/>
              <a:t>10/11/2018</a:t>
            </a:fld>
            <a:endParaRPr lang="en-GB"/>
          </a:p>
        </p:txBody>
      </p:sp>
      <p:sp>
        <p:nvSpPr>
          <p:cNvPr id="7" name="Slide Number Placeholder 6"/>
          <p:cNvSpPr>
            <a:spLocks noGrp="1"/>
          </p:cNvSpPr>
          <p:nvPr>
            <p:ph type="sldNum" sz="quarter" idx="13"/>
          </p:nvPr>
        </p:nvSpPr>
        <p:spPr/>
        <p:txBody>
          <a:bodyPr/>
          <a:lstStyle/>
          <a:p>
            <a:fld id="{EB0DEAAF-72C9-4DD1-9A20-70F9F7D33D41}" type="slidenum">
              <a:rPr lang="en-GB" smtClean="0"/>
              <a:pPr/>
              <a:t>13</a:t>
            </a:fld>
            <a:endParaRPr lang="en-GB"/>
          </a:p>
        </p:txBody>
      </p:sp>
    </p:spTree>
    <p:extLst>
      <p:ext uri="{BB962C8B-B14F-4D97-AF65-F5344CB8AC3E}">
        <p14:creationId xmlns:p14="http://schemas.microsoft.com/office/powerpoint/2010/main" val="20907308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a:prstGeom prst="rect">
            <a:avLst/>
          </a:prstGeom>
          <a:noFill/>
          <a:ln w="12700">
            <a:solidFill>
              <a:prstClr val="black"/>
            </a:solidFill>
          </a:ln>
        </p:spPr>
      </p:sp>
      <p:sp>
        <p:nvSpPr>
          <p:cNvPr id="3" name="Notes Placeholder 2"/>
          <p:cNvSpPr>
            <a:spLocks noGrp="1"/>
          </p:cNvSpPr>
          <p:nvPr>
            <p:ph type="body" idx="1"/>
          </p:nvPr>
        </p:nvSpPr>
        <p:spPr>
          <a:xfrm>
            <a:off x="679333" y="4716023"/>
            <a:ext cx="5439010" cy="4467934"/>
          </a:xfrm>
          <a:prstGeom prst="rect">
            <a:avLst/>
          </a:prstGeom>
        </p:spPr>
        <p:txBody>
          <a:bodyPr/>
          <a:lstStyle/>
          <a:p>
            <a:endParaRPr lang="en-GB"/>
          </a:p>
        </p:txBody>
      </p:sp>
      <p:sp>
        <p:nvSpPr>
          <p:cNvPr id="4" name="Date Placeholder 3"/>
          <p:cNvSpPr>
            <a:spLocks noGrp="1"/>
          </p:cNvSpPr>
          <p:nvPr>
            <p:ph type="dt" idx="10"/>
          </p:nvPr>
        </p:nvSpPr>
        <p:spPr/>
        <p:txBody>
          <a:bodyPr/>
          <a:lstStyle/>
          <a:p>
            <a:fld id="{797D2F30-CEB7-4F96-B2D8-F92522CEB973}" type="datetime1">
              <a:rPr lang="en-US" smtClean="0"/>
              <a:t>10/11/2018</a:t>
            </a:fld>
            <a:endParaRPr lang="en-GB"/>
          </a:p>
        </p:txBody>
      </p:sp>
      <p:sp>
        <p:nvSpPr>
          <p:cNvPr id="5" name="Slide Number Placeholder 4"/>
          <p:cNvSpPr>
            <a:spLocks noGrp="1"/>
          </p:cNvSpPr>
          <p:nvPr>
            <p:ph type="sldNum" sz="quarter" idx="11"/>
          </p:nvPr>
        </p:nvSpPr>
        <p:spPr/>
        <p:txBody>
          <a:bodyPr/>
          <a:lstStyle/>
          <a:p>
            <a:fld id="{EB0DEAAF-72C9-4DD1-9A20-70F9F7D33D41}" type="slidenum">
              <a:rPr lang="en-GB" smtClean="0"/>
              <a:pPr/>
              <a:t>14</a:t>
            </a:fld>
            <a:endParaRPr lang="en-GB"/>
          </a:p>
        </p:txBody>
      </p:sp>
    </p:spTree>
    <p:extLst>
      <p:ext uri="{BB962C8B-B14F-4D97-AF65-F5344CB8AC3E}">
        <p14:creationId xmlns:p14="http://schemas.microsoft.com/office/powerpoint/2010/main" val="39065575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a:prstGeom prst="rect">
            <a:avLst/>
          </a:prstGeom>
          <a:noFill/>
          <a:ln w="12700">
            <a:solidFill>
              <a:prstClr val="black"/>
            </a:solidFill>
          </a:ln>
        </p:spPr>
      </p:sp>
      <p:sp>
        <p:nvSpPr>
          <p:cNvPr id="3" name="Notes Placeholder 2"/>
          <p:cNvSpPr>
            <a:spLocks noGrp="1"/>
          </p:cNvSpPr>
          <p:nvPr>
            <p:ph type="body" idx="1"/>
          </p:nvPr>
        </p:nvSpPr>
        <p:spPr>
          <a:xfrm>
            <a:off x="679333" y="4716023"/>
            <a:ext cx="5439010" cy="4467934"/>
          </a:xfrm>
          <a:prstGeom prst="rect">
            <a:avLst/>
          </a:prstGeom>
        </p:spPr>
        <p:txBody>
          <a:bodyPr/>
          <a:lstStyle/>
          <a:p>
            <a:endParaRPr lang="en-GB"/>
          </a:p>
        </p:txBody>
      </p:sp>
      <p:sp>
        <p:nvSpPr>
          <p:cNvPr id="4" name="Date Placeholder 3"/>
          <p:cNvSpPr>
            <a:spLocks noGrp="1"/>
          </p:cNvSpPr>
          <p:nvPr>
            <p:ph type="dt" idx="10"/>
          </p:nvPr>
        </p:nvSpPr>
        <p:spPr/>
        <p:txBody>
          <a:bodyPr/>
          <a:lstStyle/>
          <a:p>
            <a:fld id="{E465C326-2EAA-46A0-B7FD-C9B31604739E}" type="datetime1">
              <a:rPr lang="en-US" smtClean="0"/>
              <a:t>10/11/2018</a:t>
            </a:fld>
            <a:endParaRPr lang="en-GB"/>
          </a:p>
        </p:txBody>
      </p:sp>
      <p:sp>
        <p:nvSpPr>
          <p:cNvPr id="5" name="Slide Number Placeholder 4"/>
          <p:cNvSpPr>
            <a:spLocks noGrp="1"/>
          </p:cNvSpPr>
          <p:nvPr>
            <p:ph type="sldNum" sz="quarter" idx="11"/>
          </p:nvPr>
        </p:nvSpPr>
        <p:spPr/>
        <p:txBody>
          <a:bodyPr/>
          <a:lstStyle/>
          <a:p>
            <a:fld id="{EB0DEAAF-72C9-4DD1-9A20-70F9F7D33D41}" type="slidenum">
              <a:rPr lang="en-GB" smtClean="0"/>
              <a:pPr/>
              <a:t>15</a:t>
            </a:fld>
            <a:endParaRPr lang="en-GB"/>
          </a:p>
        </p:txBody>
      </p:sp>
    </p:spTree>
    <p:extLst>
      <p:ext uri="{BB962C8B-B14F-4D97-AF65-F5344CB8AC3E}">
        <p14:creationId xmlns:p14="http://schemas.microsoft.com/office/powerpoint/2010/main" val="286974538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xfrm>
            <a:off x="917575" y="744538"/>
            <a:ext cx="4962525" cy="3722687"/>
          </a:xfrm>
          <a:prstGeom prst="rect">
            <a:avLst/>
          </a:prstGeom>
          <a:ln/>
        </p:spPr>
      </p:sp>
      <p:sp>
        <p:nvSpPr>
          <p:cNvPr id="48131" name="Notes Placeholder 2"/>
          <p:cNvSpPr>
            <a:spLocks noGrp="1"/>
          </p:cNvSpPr>
          <p:nvPr>
            <p:ph type="body" idx="1"/>
          </p:nvPr>
        </p:nvSpPr>
        <p:spPr>
          <a:xfrm>
            <a:off x="679608" y="4716466"/>
            <a:ext cx="5438463" cy="4467225"/>
          </a:xfrm>
          <a:prstGeom prst="rect">
            <a:avLst/>
          </a:prstGeom>
          <a:noFill/>
          <a:ln/>
        </p:spPr>
        <p:txBody>
          <a:bodyPr/>
          <a:lstStyle/>
          <a:p>
            <a:endParaRPr lang="en-GB" dirty="0" smtClean="0"/>
          </a:p>
          <a:p>
            <a:r>
              <a:rPr lang="en-GB" dirty="0" smtClean="0"/>
              <a:t>Your skills base will develop and change over time so should conduct a self assessment exercise regularly</a:t>
            </a:r>
          </a:p>
          <a:p>
            <a:endParaRPr lang="en-GB" dirty="0" smtClean="0"/>
          </a:p>
          <a:p>
            <a:r>
              <a:rPr lang="en-GB" dirty="0" smtClean="0"/>
              <a:t>Strengths / weaknesses: important to know about these as you need this self awareness to decide what specialties may suit you and which wouldn’t. </a:t>
            </a:r>
          </a:p>
          <a:p>
            <a:endParaRPr lang="en-GB" dirty="0" smtClean="0"/>
          </a:p>
          <a:p>
            <a:r>
              <a:rPr lang="en-GB" dirty="0" smtClean="0"/>
              <a:t>Applications:  You need to be able to articulate your skills when applying for training positions / jobs.  You could be asked about you  strengths and weaknesses at a future interview.  </a:t>
            </a:r>
          </a:p>
          <a:p>
            <a:endParaRPr lang="en-GB" dirty="0" smtClean="0"/>
          </a:p>
          <a:p>
            <a:r>
              <a:rPr lang="en-GB" dirty="0" smtClean="0"/>
              <a:t>CPD – a big feature of most professions now.  You are expected to reflect and think about how you will improve and what you have learnt from your experiences and again this can feature in application questions and at interview.</a:t>
            </a:r>
          </a:p>
          <a:p>
            <a:endParaRPr lang="en-GB" dirty="0" smtClean="0"/>
          </a:p>
          <a:p>
            <a:r>
              <a:rPr lang="en-GB" dirty="0" smtClean="0"/>
              <a:t>Evidence-  you will be expected to provide evidence of your skills and competences so get a head start and keep an ongoing log now!</a:t>
            </a:r>
          </a:p>
        </p:txBody>
      </p:sp>
      <p:sp>
        <p:nvSpPr>
          <p:cNvPr id="48132" name="Slide Number Placeholder 3"/>
          <p:cNvSpPr>
            <a:spLocks noGrp="1"/>
          </p:cNvSpPr>
          <p:nvPr>
            <p:ph type="sldNum" sz="quarter" idx="5"/>
          </p:nvPr>
        </p:nvSpPr>
        <p:spPr>
          <a:noFill/>
        </p:spPr>
        <p:txBody>
          <a:bodyPr/>
          <a:lstStyle/>
          <a:p>
            <a:fld id="{CCECF4FC-A424-4A5C-B121-CF143AD66D87}" type="slidenum">
              <a:rPr lang="en-GB" smtClean="0">
                <a:solidFill>
                  <a:prstClr val="black"/>
                </a:solidFill>
                <a:latin typeface="Arial" pitchFamily="34" charset="0"/>
              </a:rPr>
              <a:pPr/>
              <a:t>16</a:t>
            </a:fld>
            <a:endParaRPr lang="en-GB" smtClean="0">
              <a:solidFill>
                <a:prstClr val="black"/>
              </a:solidFill>
              <a:latin typeface="Arial" pitchFamily="34" charset="0"/>
            </a:endParaRPr>
          </a:p>
        </p:txBody>
      </p:sp>
      <p:sp>
        <p:nvSpPr>
          <p:cNvPr id="5" name="Date Placeholder 4"/>
          <p:cNvSpPr>
            <a:spLocks noGrp="1"/>
          </p:cNvSpPr>
          <p:nvPr>
            <p:ph type="dt" idx="10"/>
          </p:nvPr>
        </p:nvSpPr>
        <p:spPr/>
        <p:txBody>
          <a:bodyPr/>
          <a:lstStyle/>
          <a:p>
            <a:fld id="{C0D224B4-E7B1-4806-A52C-C016ABDA2891}" type="datetime1">
              <a:rPr lang="en-US" smtClean="0">
                <a:solidFill>
                  <a:prstClr val="black"/>
                </a:solidFill>
              </a:rPr>
              <a:pPr/>
              <a:t>10/11/2018</a:t>
            </a:fld>
            <a:endParaRPr lang="en-GB">
              <a:solidFill>
                <a:prstClr val="black"/>
              </a:solidFill>
            </a:endParaRPr>
          </a:p>
        </p:txBody>
      </p:sp>
    </p:spTree>
    <p:extLst>
      <p:ext uri="{BB962C8B-B14F-4D97-AF65-F5344CB8AC3E}">
        <p14:creationId xmlns:p14="http://schemas.microsoft.com/office/powerpoint/2010/main" val="177876366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a:prstGeom prst="rect">
            <a:avLst/>
          </a:prstGeom>
          <a:noFill/>
          <a:ln w="12700">
            <a:solidFill>
              <a:prstClr val="black"/>
            </a:solidFill>
          </a:ln>
        </p:spPr>
      </p:sp>
      <p:sp>
        <p:nvSpPr>
          <p:cNvPr id="3" name="Notes Placeholder 2"/>
          <p:cNvSpPr>
            <a:spLocks noGrp="1"/>
          </p:cNvSpPr>
          <p:nvPr>
            <p:ph type="body" idx="1"/>
          </p:nvPr>
        </p:nvSpPr>
        <p:spPr>
          <a:xfrm>
            <a:off x="679333" y="4716023"/>
            <a:ext cx="5439010" cy="4467934"/>
          </a:xfrm>
          <a:prstGeom prst="rect">
            <a:avLst/>
          </a:prstGeom>
        </p:spPr>
        <p:txBody>
          <a:bodyPr/>
          <a:lstStyle/>
          <a:p>
            <a:endParaRPr lang="en-GB"/>
          </a:p>
        </p:txBody>
      </p:sp>
      <p:sp>
        <p:nvSpPr>
          <p:cNvPr id="4" name="Date Placeholder 3"/>
          <p:cNvSpPr>
            <a:spLocks noGrp="1"/>
          </p:cNvSpPr>
          <p:nvPr>
            <p:ph type="dt" idx="10"/>
          </p:nvPr>
        </p:nvSpPr>
        <p:spPr/>
        <p:txBody>
          <a:bodyPr/>
          <a:lstStyle/>
          <a:p>
            <a:fld id="{B1986765-B32B-4825-A8A3-C33C21C3089D}" type="datetime1">
              <a:rPr lang="en-US" smtClean="0"/>
              <a:t>10/11/2018</a:t>
            </a:fld>
            <a:endParaRPr lang="en-GB"/>
          </a:p>
        </p:txBody>
      </p:sp>
      <p:sp>
        <p:nvSpPr>
          <p:cNvPr id="5" name="Slide Number Placeholder 4"/>
          <p:cNvSpPr>
            <a:spLocks noGrp="1"/>
          </p:cNvSpPr>
          <p:nvPr>
            <p:ph type="sldNum" sz="quarter" idx="11"/>
          </p:nvPr>
        </p:nvSpPr>
        <p:spPr/>
        <p:txBody>
          <a:bodyPr/>
          <a:lstStyle/>
          <a:p>
            <a:fld id="{EB0DEAAF-72C9-4DD1-9A20-70F9F7D33D41}" type="slidenum">
              <a:rPr lang="en-GB" smtClean="0"/>
              <a:pPr/>
              <a:t>17</a:t>
            </a:fld>
            <a:endParaRPr lang="en-GB"/>
          </a:p>
        </p:txBody>
      </p:sp>
    </p:spTree>
    <p:extLst>
      <p:ext uri="{BB962C8B-B14F-4D97-AF65-F5344CB8AC3E}">
        <p14:creationId xmlns:p14="http://schemas.microsoft.com/office/powerpoint/2010/main" val="399872967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a:prstGeom prst="rect">
            <a:avLst/>
          </a:prstGeom>
          <a:noFill/>
          <a:ln w="12700">
            <a:solidFill>
              <a:prstClr val="black"/>
            </a:solidFill>
          </a:ln>
        </p:spPr>
      </p:sp>
      <p:sp>
        <p:nvSpPr>
          <p:cNvPr id="3" name="Notes Placeholder 2"/>
          <p:cNvSpPr>
            <a:spLocks noGrp="1"/>
          </p:cNvSpPr>
          <p:nvPr>
            <p:ph type="body" idx="1"/>
          </p:nvPr>
        </p:nvSpPr>
        <p:spPr>
          <a:xfrm>
            <a:off x="679333" y="4716023"/>
            <a:ext cx="5439010" cy="4467934"/>
          </a:xfrm>
          <a:prstGeom prst="rect">
            <a:avLst/>
          </a:prstGeom>
        </p:spPr>
        <p:txBody>
          <a:bodyPr/>
          <a:lstStyle/>
          <a:p>
            <a:endParaRPr lang="en-GB" dirty="0"/>
          </a:p>
        </p:txBody>
      </p:sp>
      <p:sp>
        <p:nvSpPr>
          <p:cNvPr id="4" name="Date Placeholder 3"/>
          <p:cNvSpPr>
            <a:spLocks noGrp="1"/>
          </p:cNvSpPr>
          <p:nvPr>
            <p:ph type="dt" idx="10"/>
          </p:nvPr>
        </p:nvSpPr>
        <p:spPr/>
        <p:txBody>
          <a:bodyPr/>
          <a:lstStyle/>
          <a:p>
            <a:fld id="{AF8C09FB-FF8B-469F-9430-71D9538DDDC6}" type="datetime1">
              <a:rPr lang="en-US" smtClean="0"/>
              <a:t>10/11/2018</a:t>
            </a:fld>
            <a:endParaRPr lang="en-GB"/>
          </a:p>
        </p:txBody>
      </p:sp>
      <p:sp>
        <p:nvSpPr>
          <p:cNvPr id="5" name="Slide Number Placeholder 4"/>
          <p:cNvSpPr>
            <a:spLocks noGrp="1"/>
          </p:cNvSpPr>
          <p:nvPr>
            <p:ph type="sldNum" sz="quarter" idx="11"/>
          </p:nvPr>
        </p:nvSpPr>
        <p:spPr/>
        <p:txBody>
          <a:bodyPr/>
          <a:lstStyle/>
          <a:p>
            <a:fld id="{EB0DEAAF-72C9-4DD1-9A20-70F9F7D33D41}" type="slidenum">
              <a:rPr lang="en-GB" smtClean="0"/>
              <a:pPr/>
              <a:t>18</a:t>
            </a:fld>
            <a:endParaRPr lang="en-GB"/>
          </a:p>
        </p:txBody>
      </p:sp>
    </p:spTree>
    <p:extLst>
      <p:ext uri="{BB962C8B-B14F-4D97-AF65-F5344CB8AC3E}">
        <p14:creationId xmlns:p14="http://schemas.microsoft.com/office/powerpoint/2010/main" val="102258455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a:prstGeom prst="rect">
            <a:avLst/>
          </a:prstGeom>
          <a:noFill/>
          <a:ln w="12700">
            <a:solidFill>
              <a:prstClr val="black"/>
            </a:solidFill>
          </a:ln>
        </p:spPr>
      </p:sp>
      <p:sp>
        <p:nvSpPr>
          <p:cNvPr id="3" name="Notes Placeholder 2"/>
          <p:cNvSpPr>
            <a:spLocks noGrp="1"/>
          </p:cNvSpPr>
          <p:nvPr>
            <p:ph type="body" idx="1"/>
          </p:nvPr>
        </p:nvSpPr>
        <p:spPr>
          <a:xfrm>
            <a:off x="679333" y="4716023"/>
            <a:ext cx="5439010" cy="4467934"/>
          </a:xfrm>
          <a:prstGeom prst="rect">
            <a:avLst/>
          </a:prstGeom>
        </p:spPr>
        <p:txBody>
          <a:bodyPr/>
          <a:lstStyle/>
          <a:p>
            <a:endParaRPr lang="en-GB"/>
          </a:p>
        </p:txBody>
      </p:sp>
      <p:sp>
        <p:nvSpPr>
          <p:cNvPr id="4" name="Date Placeholder 3"/>
          <p:cNvSpPr>
            <a:spLocks noGrp="1"/>
          </p:cNvSpPr>
          <p:nvPr>
            <p:ph type="dt" idx="10"/>
          </p:nvPr>
        </p:nvSpPr>
        <p:spPr/>
        <p:txBody>
          <a:bodyPr/>
          <a:lstStyle/>
          <a:p>
            <a:fld id="{0C7B9180-5932-4A82-B6CC-A204164B16E1}" type="datetime1">
              <a:rPr lang="en-US" smtClean="0"/>
              <a:t>10/11/2018</a:t>
            </a:fld>
            <a:endParaRPr lang="en-GB"/>
          </a:p>
        </p:txBody>
      </p:sp>
      <p:sp>
        <p:nvSpPr>
          <p:cNvPr id="5" name="Slide Number Placeholder 4"/>
          <p:cNvSpPr>
            <a:spLocks noGrp="1"/>
          </p:cNvSpPr>
          <p:nvPr>
            <p:ph type="sldNum" sz="quarter" idx="11"/>
          </p:nvPr>
        </p:nvSpPr>
        <p:spPr/>
        <p:txBody>
          <a:bodyPr/>
          <a:lstStyle/>
          <a:p>
            <a:fld id="{EB0DEAAF-72C9-4DD1-9A20-70F9F7D33D41}" type="slidenum">
              <a:rPr lang="en-GB" smtClean="0"/>
              <a:pPr/>
              <a:t>19</a:t>
            </a:fld>
            <a:endParaRPr lang="en-GB"/>
          </a:p>
        </p:txBody>
      </p:sp>
    </p:spTree>
    <p:extLst>
      <p:ext uri="{BB962C8B-B14F-4D97-AF65-F5344CB8AC3E}">
        <p14:creationId xmlns:p14="http://schemas.microsoft.com/office/powerpoint/2010/main" val="6198464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a:prstGeom prst="rect">
            <a:avLst/>
          </a:prstGeom>
          <a:noFill/>
          <a:ln w="12700">
            <a:solidFill>
              <a:prstClr val="black"/>
            </a:solidFill>
          </a:ln>
        </p:spPr>
      </p:sp>
      <p:sp>
        <p:nvSpPr>
          <p:cNvPr id="3" name="Notes Placeholder 2"/>
          <p:cNvSpPr>
            <a:spLocks noGrp="1"/>
          </p:cNvSpPr>
          <p:nvPr>
            <p:ph type="body" idx="1"/>
          </p:nvPr>
        </p:nvSpPr>
        <p:spPr>
          <a:xfrm>
            <a:off x="679333" y="4716023"/>
            <a:ext cx="5439010" cy="4467934"/>
          </a:xfrm>
          <a:prstGeom prst="rect">
            <a:avLst/>
          </a:prstGeom>
        </p:spPr>
        <p:txBody>
          <a:bodyPr/>
          <a:lstStyle/>
          <a:p>
            <a:endParaRPr lang="en-GB" dirty="0"/>
          </a:p>
        </p:txBody>
      </p:sp>
      <p:sp>
        <p:nvSpPr>
          <p:cNvPr id="4" name="Date Placeholder 3"/>
          <p:cNvSpPr>
            <a:spLocks noGrp="1"/>
          </p:cNvSpPr>
          <p:nvPr>
            <p:ph type="dt" idx="10"/>
          </p:nvPr>
        </p:nvSpPr>
        <p:spPr/>
        <p:txBody>
          <a:bodyPr/>
          <a:lstStyle/>
          <a:p>
            <a:fld id="{50C53F33-E9C8-49A4-AE10-F8CD1DBB3BEF}" type="datetime1">
              <a:rPr lang="en-US" smtClean="0"/>
              <a:t>10/11/2018</a:t>
            </a:fld>
            <a:endParaRPr lang="en-GB"/>
          </a:p>
        </p:txBody>
      </p:sp>
      <p:sp>
        <p:nvSpPr>
          <p:cNvPr id="5" name="Slide Number Placeholder 4"/>
          <p:cNvSpPr>
            <a:spLocks noGrp="1"/>
          </p:cNvSpPr>
          <p:nvPr>
            <p:ph type="sldNum" sz="quarter" idx="11"/>
          </p:nvPr>
        </p:nvSpPr>
        <p:spPr/>
        <p:txBody>
          <a:bodyPr/>
          <a:lstStyle/>
          <a:p>
            <a:fld id="{EB0DEAAF-72C9-4DD1-9A20-70F9F7D33D41}" type="slidenum">
              <a:rPr lang="en-GB" smtClean="0"/>
              <a:pPr/>
              <a:t>2</a:t>
            </a:fld>
            <a:endParaRPr lang="en-GB"/>
          </a:p>
        </p:txBody>
      </p:sp>
    </p:spTree>
    <p:extLst>
      <p:ext uri="{BB962C8B-B14F-4D97-AF65-F5344CB8AC3E}">
        <p14:creationId xmlns:p14="http://schemas.microsoft.com/office/powerpoint/2010/main" val="119792202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a:prstGeom prst="rect">
            <a:avLst/>
          </a:prstGeom>
        </p:spPr>
      </p:sp>
      <p:sp>
        <p:nvSpPr>
          <p:cNvPr id="3" name="Notes Placeholder 2"/>
          <p:cNvSpPr>
            <a:spLocks noGrp="1"/>
          </p:cNvSpPr>
          <p:nvPr>
            <p:ph type="body" idx="1"/>
          </p:nvPr>
        </p:nvSpPr>
        <p:spPr>
          <a:xfrm>
            <a:off x="679608" y="4716466"/>
            <a:ext cx="5438463" cy="4467225"/>
          </a:xfrm>
          <a:prstGeom prst="rect">
            <a:avLst/>
          </a:prstGeom>
        </p:spPr>
        <p:txBody>
          <a:bodyPr/>
          <a:lstStyle/>
          <a:p>
            <a:endParaRPr lang="en-GB" dirty="0"/>
          </a:p>
        </p:txBody>
      </p:sp>
      <p:sp>
        <p:nvSpPr>
          <p:cNvPr id="5" name="Date Placeholder 4"/>
          <p:cNvSpPr>
            <a:spLocks noGrp="1"/>
          </p:cNvSpPr>
          <p:nvPr>
            <p:ph type="dt" idx="11"/>
          </p:nvPr>
        </p:nvSpPr>
        <p:spPr/>
        <p:txBody>
          <a:bodyPr/>
          <a:lstStyle/>
          <a:p>
            <a:fld id="{8D5B0FF1-0269-459F-83F1-866063076501}" type="datetime1">
              <a:rPr lang="en-US" smtClean="0"/>
              <a:pPr/>
              <a:t>10/11/2018</a:t>
            </a:fld>
            <a:endParaRPr lang="en-GB"/>
          </a:p>
        </p:txBody>
      </p:sp>
      <p:sp>
        <p:nvSpPr>
          <p:cNvPr id="7" name="Slide Number Placeholder 6"/>
          <p:cNvSpPr>
            <a:spLocks noGrp="1"/>
          </p:cNvSpPr>
          <p:nvPr>
            <p:ph type="sldNum" sz="quarter" idx="13"/>
          </p:nvPr>
        </p:nvSpPr>
        <p:spPr/>
        <p:txBody>
          <a:bodyPr/>
          <a:lstStyle/>
          <a:p>
            <a:fld id="{EB0DEAAF-72C9-4DD1-9A20-70F9F7D33D41}" type="slidenum">
              <a:rPr lang="en-GB" smtClean="0"/>
              <a:pPr/>
              <a:t>20</a:t>
            </a:fld>
            <a:endParaRPr lang="en-GB"/>
          </a:p>
        </p:txBody>
      </p:sp>
    </p:spTree>
    <p:extLst>
      <p:ext uri="{BB962C8B-B14F-4D97-AF65-F5344CB8AC3E}">
        <p14:creationId xmlns:p14="http://schemas.microsoft.com/office/powerpoint/2010/main" val="264813290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a:prstGeom prst="rect">
            <a:avLst/>
          </a:prstGeom>
        </p:spPr>
      </p:sp>
      <p:sp>
        <p:nvSpPr>
          <p:cNvPr id="3" name="Notes Placeholder 2"/>
          <p:cNvSpPr>
            <a:spLocks noGrp="1"/>
          </p:cNvSpPr>
          <p:nvPr>
            <p:ph type="body" idx="1"/>
          </p:nvPr>
        </p:nvSpPr>
        <p:spPr>
          <a:xfrm>
            <a:off x="679608" y="4716466"/>
            <a:ext cx="5438463" cy="4467225"/>
          </a:xfrm>
          <a:prstGeom prst="rect">
            <a:avLst/>
          </a:prstGeom>
        </p:spPr>
        <p:txBody>
          <a:bodyPr/>
          <a:lstStyle/>
          <a:p>
            <a:endParaRPr lang="en-GB" dirty="0"/>
          </a:p>
        </p:txBody>
      </p:sp>
      <p:sp>
        <p:nvSpPr>
          <p:cNvPr id="5" name="Date Placeholder 4"/>
          <p:cNvSpPr>
            <a:spLocks noGrp="1"/>
          </p:cNvSpPr>
          <p:nvPr>
            <p:ph type="dt" idx="11"/>
          </p:nvPr>
        </p:nvSpPr>
        <p:spPr/>
        <p:txBody>
          <a:bodyPr/>
          <a:lstStyle/>
          <a:p>
            <a:fld id="{8D5B0FF1-0269-459F-83F1-866063076501}" type="datetime1">
              <a:rPr lang="en-US" smtClean="0"/>
              <a:pPr/>
              <a:t>10/11/2018</a:t>
            </a:fld>
            <a:endParaRPr lang="en-GB"/>
          </a:p>
        </p:txBody>
      </p:sp>
      <p:sp>
        <p:nvSpPr>
          <p:cNvPr id="7" name="Slide Number Placeholder 6"/>
          <p:cNvSpPr>
            <a:spLocks noGrp="1"/>
          </p:cNvSpPr>
          <p:nvPr>
            <p:ph type="sldNum" sz="quarter" idx="13"/>
          </p:nvPr>
        </p:nvSpPr>
        <p:spPr/>
        <p:txBody>
          <a:bodyPr/>
          <a:lstStyle/>
          <a:p>
            <a:fld id="{EB0DEAAF-72C9-4DD1-9A20-70F9F7D33D41}" type="slidenum">
              <a:rPr lang="en-GB" smtClean="0"/>
              <a:pPr/>
              <a:t>21</a:t>
            </a:fld>
            <a:endParaRPr lang="en-GB"/>
          </a:p>
        </p:txBody>
      </p:sp>
    </p:spTree>
    <p:extLst>
      <p:ext uri="{BB962C8B-B14F-4D97-AF65-F5344CB8AC3E}">
        <p14:creationId xmlns:p14="http://schemas.microsoft.com/office/powerpoint/2010/main" val="264813290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a:prstGeom prst="rect">
            <a:avLst/>
          </a:prstGeom>
        </p:spPr>
      </p:sp>
      <p:sp>
        <p:nvSpPr>
          <p:cNvPr id="3" name="Notes Placeholder 2"/>
          <p:cNvSpPr>
            <a:spLocks noGrp="1"/>
          </p:cNvSpPr>
          <p:nvPr>
            <p:ph type="body" idx="1"/>
          </p:nvPr>
        </p:nvSpPr>
        <p:spPr>
          <a:xfrm>
            <a:off x="679608" y="4716466"/>
            <a:ext cx="5438463" cy="4467225"/>
          </a:xfrm>
          <a:prstGeom prst="rect">
            <a:avLst/>
          </a:prstGeom>
        </p:spPr>
        <p:txBody>
          <a:bodyPr/>
          <a:lstStyle/>
          <a:p>
            <a:endParaRPr lang="en-GB" dirty="0"/>
          </a:p>
        </p:txBody>
      </p:sp>
      <p:sp>
        <p:nvSpPr>
          <p:cNvPr id="5" name="Date Placeholder 4"/>
          <p:cNvSpPr>
            <a:spLocks noGrp="1"/>
          </p:cNvSpPr>
          <p:nvPr>
            <p:ph type="dt" idx="11"/>
          </p:nvPr>
        </p:nvSpPr>
        <p:spPr/>
        <p:txBody>
          <a:bodyPr/>
          <a:lstStyle/>
          <a:p>
            <a:fld id="{8D5B0FF1-0269-459F-83F1-866063076501}" type="datetime1">
              <a:rPr lang="en-US" smtClean="0"/>
              <a:pPr/>
              <a:t>10/11/2018</a:t>
            </a:fld>
            <a:endParaRPr lang="en-GB"/>
          </a:p>
        </p:txBody>
      </p:sp>
      <p:sp>
        <p:nvSpPr>
          <p:cNvPr id="7" name="Slide Number Placeholder 6"/>
          <p:cNvSpPr>
            <a:spLocks noGrp="1"/>
          </p:cNvSpPr>
          <p:nvPr>
            <p:ph type="sldNum" sz="quarter" idx="13"/>
          </p:nvPr>
        </p:nvSpPr>
        <p:spPr/>
        <p:txBody>
          <a:bodyPr/>
          <a:lstStyle/>
          <a:p>
            <a:fld id="{EB0DEAAF-72C9-4DD1-9A20-70F9F7D33D41}" type="slidenum">
              <a:rPr lang="en-GB" smtClean="0"/>
              <a:pPr/>
              <a:t>22</a:t>
            </a:fld>
            <a:endParaRPr lang="en-GB"/>
          </a:p>
        </p:txBody>
      </p:sp>
    </p:spTree>
    <p:extLst>
      <p:ext uri="{BB962C8B-B14F-4D97-AF65-F5344CB8AC3E}">
        <p14:creationId xmlns:p14="http://schemas.microsoft.com/office/powerpoint/2010/main" val="264813290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6813" y="1241425"/>
            <a:ext cx="4464050" cy="3349625"/>
          </a:xfrm>
          <a:prstGeom prst="rect">
            <a:avLst/>
          </a:prstGeom>
        </p:spPr>
      </p:sp>
      <p:sp>
        <p:nvSpPr>
          <p:cNvPr id="3" name="Notes Placeholder 2"/>
          <p:cNvSpPr>
            <a:spLocks noGrp="1"/>
          </p:cNvSpPr>
          <p:nvPr>
            <p:ph type="body" idx="1"/>
          </p:nvPr>
        </p:nvSpPr>
        <p:spPr>
          <a:xfrm>
            <a:off x="679768" y="4777194"/>
            <a:ext cx="5438140" cy="3908614"/>
          </a:xfrm>
          <a:prstGeom prst="rect">
            <a:avLst/>
          </a:prstGeom>
        </p:spPr>
        <p:txBody>
          <a:bodyPr/>
          <a:lstStyle/>
          <a:p>
            <a:r>
              <a:rPr lang="en-GB" dirty="0" smtClean="0"/>
              <a:t>What do you know about smaller companies ?  Research them via www.applegate.co.uk </a:t>
            </a:r>
            <a:endParaRPr lang="en-GB" dirty="0"/>
          </a:p>
        </p:txBody>
      </p:sp>
      <p:sp>
        <p:nvSpPr>
          <p:cNvPr id="4" name="Slide Number Placeholder 3"/>
          <p:cNvSpPr>
            <a:spLocks noGrp="1"/>
          </p:cNvSpPr>
          <p:nvPr>
            <p:ph type="sldNum" sz="quarter" idx="10"/>
          </p:nvPr>
        </p:nvSpPr>
        <p:spPr/>
        <p:txBody>
          <a:bodyPr/>
          <a:lstStyle/>
          <a:p>
            <a:fld id="{86DDF202-4219-4AD7-94D0-DEFFAFEA1944}" type="slidenum">
              <a:rPr lang="en-GB" smtClean="0"/>
              <a:t>23</a:t>
            </a:fld>
            <a:endParaRPr lang="en-GB"/>
          </a:p>
        </p:txBody>
      </p:sp>
    </p:spTree>
    <p:extLst>
      <p:ext uri="{BB962C8B-B14F-4D97-AF65-F5344CB8AC3E}">
        <p14:creationId xmlns:p14="http://schemas.microsoft.com/office/powerpoint/2010/main" val="20356151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a:prstGeom prst="rect">
            <a:avLst/>
          </a:prstGeom>
        </p:spPr>
      </p:sp>
      <p:sp>
        <p:nvSpPr>
          <p:cNvPr id="3" name="Notes Placeholder 2"/>
          <p:cNvSpPr>
            <a:spLocks noGrp="1"/>
          </p:cNvSpPr>
          <p:nvPr>
            <p:ph type="body" idx="1"/>
          </p:nvPr>
        </p:nvSpPr>
        <p:spPr>
          <a:xfrm>
            <a:off x="679608" y="4716466"/>
            <a:ext cx="5438463" cy="4467225"/>
          </a:xfrm>
          <a:prstGeom prst="rect">
            <a:avLst/>
          </a:prstGeom>
        </p:spPr>
        <p:txBody>
          <a:bodyPr/>
          <a:lstStyle/>
          <a:p>
            <a:r>
              <a:rPr lang="en-GB" dirty="0" smtClean="0">
                <a:latin typeface="+mn-lt"/>
              </a:rPr>
              <a:t>Event, talks, fairs </a:t>
            </a:r>
          </a:p>
          <a:p>
            <a:r>
              <a:rPr lang="en-GB" dirty="0" smtClean="0">
                <a:latin typeface="+mn-lt"/>
              </a:rPr>
              <a:t>Online Resources: databases, destinations, films, career stories etc. </a:t>
            </a:r>
            <a:br>
              <a:rPr lang="en-GB" dirty="0" smtClean="0">
                <a:latin typeface="+mn-lt"/>
              </a:rPr>
            </a:br>
            <a:endParaRPr lang="en-GB" dirty="0"/>
          </a:p>
        </p:txBody>
      </p:sp>
      <p:sp>
        <p:nvSpPr>
          <p:cNvPr id="5" name="Date Placeholder 4"/>
          <p:cNvSpPr>
            <a:spLocks noGrp="1"/>
          </p:cNvSpPr>
          <p:nvPr>
            <p:ph type="dt" idx="11"/>
          </p:nvPr>
        </p:nvSpPr>
        <p:spPr/>
        <p:txBody>
          <a:bodyPr/>
          <a:lstStyle/>
          <a:p>
            <a:fld id="{8D5B0FF1-0269-459F-83F1-866063076501}" type="datetime1">
              <a:rPr lang="en-US" smtClean="0"/>
              <a:pPr/>
              <a:t>10/11/2018</a:t>
            </a:fld>
            <a:endParaRPr lang="en-GB"/>
          </a:p>
        </p:txBody>
      </p:sp>
      <p:sp>
        <p:nvSpPr>
          <p:cNvPr id="7" name="Slide Number Placeholder 6"/>
          <p:cNvSpPr>
            <a:spLocks noGrp="1"/>
          </p:cNvSpPr>
          <p:nvPr>
            <p:ph type="sldNum" sz="quarter" idx="13"/>
          </p:nvPr>
        </p:nvSpPr>
        <p:spPr/>
        <p:txBody>
          <a:bodyPr/>
          <a:lstStyle/>
          <a:p>
            <a:fld id="{EB0DEAAF-72C9-4DD1-9A20-70F9F7D33D41}" type="slidenum">
              <a:rPr lang="en-GB" smtClean="0"/>
              <a:pPr/>
              <a:t>24</a:t>
            </a:fld>
            <a:endParaRPr lang="en-GB"/>
          </a:p>
        </p:txBody>
      </p:sp>
    </p:spTree>
    <p:extLst>
      <p:ext uri="{BB962C8B-B14F-4D97-AF65-F5344CB8AC3E}">
        <p14:creationId xmlns:p14="http://schemas.microsoft.com/office/powerpoint/2010/main" val="264813290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Notes Placeholder 2"/>
          <p:cNvSpPr>
            <a:spLocks noGrp="1"/>
          </p:cNvSpPr>
          <p:nvPr>
            <p:ph type="body" idx="1"/>
          </p:nvPr>
        </p:nvSpPr>
        <p:spPr bwMode="auto">
          <a:xfrm>
            <a:off x="655638" y="4659313"/>
            <a:ext cx="5438775" cy="44656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GB" altLang="en-US" smtClean="0"/>
              <a:t>MWJ  is a package of academic and personal skills development and Careers and Employability services we provide to enable every student to fulfil their potential.</a:t>
            </a:r>
          </a:p>
          <a:p>
            <a:endParaRPr lang="en-GB" altLang="en-US" smtClean="0"/>
          </a:p>
        </p:txBody>
      </p:sp>
      <p:sp>
        <p:nvSpPr>
          <p:cNvPr id="378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C9FC2316-259B-4925-9FF2-2B410C849D4B}" type="slidenum">
              <a:rPr lang="en-GB" altLang="en-US" smtClean="0">
                <a:solidFill>
                  <a:srgbClr val="000000"/>
                </a:solidFill>
              </a:rPr>
              <a:pPr/>
              <a:t>25</a:t>
            </a:fld>
            <a:endParaRPr lang="en-GB" altLang="en-US" smtClean="0">
              <a:solidFill>
                <a:srgbClr val="000000"/>
              </a:solidFill>
            </a:endParaRPr>
          </a:p>
        </p:txBody>
      </p:sp>
    </p:spTree>
    <p:extLst>
      <p:ext uri="{BB962C8B-B14F-4D97-AF65-F5344CB8AC3E}">
        <p14:creationId xmlns:p14="http://schemas.microsoft.com/office/powerpoint/2010/main" val="190576647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399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9D29806-667C-4444-B681-550534047A8C}" type="slidenum">
              <a:rPr lang="en-GB" altLang="en-US" smtClean="0"/>
              <a:pPr/>
              <a:t>26</a:t>
            </a:fld>
            <a:endParaRPr lang="en-GB" altLang="en-US" smtClean="0"/>
          </a:p>
        </p:txBody>
      </p:sp>
    </p:spTree>
    <p:extLst>
      <p:ext uri="{BB962C8B-B14F-4D97-AF65-F5344CB8AC3E}">
        <p14:creationId xmlns:p14="http://schemas.microsoft.com/office/powerpoint/2010/main" val="319506568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a:prstGeom prst="rect">
            <a:avLst/>
          </a:prstGeom>
        </p:spPr>
      </p:sp>
      <p:sp>
        <p:nvSpPr>
          <p:cNvPr id="3" name="Notes Placeholder 2"/>
          <p:cNvSpPr>
            <a:spLocks noGrp="1"/>
          </p:cNvSpPr>
          <p:nvPr>
            <p:ph type="body" idx="1"/>
          </p:nvPr>
        </p:nvSpPr>
        <p:spPr>
          <a:xfrm>
            <a:off x="679608" y="4716466"/>
            <a:ext cx="5438463" cy="4467225"/>
          </a:xfrm>
          <a:prstGeom prst="rect">
            <a:avLst/>
          </a:prstGeom>
        </p:spPr>
        <p:txBody>
          <a:bodyPr/>
          <a:lstStyle/>
          <a:p>
            <a:endParaRPr lang="en-GB" dirty="0"/>
          </a:p>
        </p:txBody>
      </p:sp>
      <p:sp>
        <p:nvSpPr>
          <p:cNvPr id="5" name="Date Placeholder 4"/>
          <p:cNvSpPr>
            <a:spLocks noGrp="1"/>
          </p:cNvSpPr>
          <p:nvPr>
            <p:ph type="dt" idx="11"/>
          </p:nvPr>
        </p:nvSpPr>
        <p:spPr/>
        <p:txBody>
          <a:bodyPr/>
          <a:lstStyle/>
          <a:p>
            <a:fld id="{6B2E5387-F29B-429B-A363-26F28F943630}" type="datetime1">
              <a:rPr lang="en-US" smtClean="0"/>
              <a:pPr/>
              <a:t>10/11/2018</a:t>
            </a:fld>
            <a:endParaRPr lang="en-GB"/>
          </a:p>
        </p:txBody>
      </p:sp>
      <p:sp>
        <p:nvSpPr>
          <p:cNvPr id="7" name="Slide Number Placeholder 6"/>
          <p:cNvSpPr>
            <a:spLocks noGrp="1"/>
          </p:cNvSpPr>
          <p:nvPr>
            <p:ph type="sldNum" sz="quarter" idx="13"/>
          </p:nvPr>
        </p:nvSpPr>
        <p:spPr/>
        <p:txBody>
          <a:bodyPr/>
          <a:lstStyle/>
          <a:p>
            <a:fld id="{EB0DEAAF-72C9-4DD1-9A20-70F9F7D33D41}" type="slidenum">
              <a:rPr lang="en-GB" smtClean="0"/>
              <a:pPr/>
              <a:t>27</a:t>
            </a:fld>
            <a:endParaRPr lang="en-GB"/>
          </a:p>
        </p:txBody>
      </p:sp>
    </p:spTree>
    <p:extLst>
      <p:ext uri="{BB962C8B-B14F-4D97-AF65-F5344CB8AC3E}">
        <p14:creationId xmlns:p14="http://schemas.microsoft.com/office/powerpoint/2010/main" val="291836661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a:prstGeom prst="rect">
            <a:avLst/>
          </a:prstGeom>
          <a:noFill/>
          <a:ln w="12700">
            <a:solidFill>
              <a:prstClr val="black"/>
            </a:solidFill>
          </a:ln>
        </p:spPr>
      </p:sp>
      <p:sp>
        <p:nvSpPr>
          <p:cNvPr id="3" name="Notes Placeholder 2"/>
          <p:cNvSpPr>
            <a:spLocks noGrp="1"/>
          </p:cNvSpPr>
          <p:nvPr>
            <p:ph type="body" idx="1"/>
          </p:nvPr>
        </p:nvSpPr>
        <p:spPr>
          <a:xfrm>
            <a:off x="679333" y="4716023"/>
            <a:ext cx="5439010" cy="4467934"/>
          </a:xfrm>
          <a:prstGeom prst="rect">
            <a:avLst/>
          </a:prstGeom>
        </p:spPr>
        <p:txBody>
          <a:bodyPr/>
          <a:lstStyle/>
          <a:p>
            <a:endParaRPr lang="en-GB"/>
          </a:p>
        </p:txBody>
      </p:sp>
      <p:sp>
        <p:nvSpPr>
          <p:cNvPr id="4" name="Date Placeholder 3"/>
          <p:cNvSpPr>
            <a:spLocks noGrp="1"/>
          </p:cNvSpPr>
          <p:nvPr>
            <p:ph type="dt" idx="10"/>
          </p:nvPr>
        </p:nvSpPr>
        <p:spPr/>
        <p:txBody>
          <a:bodyPr/>
          <a:lstStyle/>
          <a:p>
            <a:fld id="{3C7714A7-8C5E-4A07-8E01-7B96CFEC52EF}" type="datetime1">
              <a:rPr lang="en-US" smtClean="0"/>
              <a:t>10/11/2018</a:t>
            </a:fld>
            <a:endParaRPr lang="en-GB"/>
          </a:p>
        </p:txBody>
      </p:sp>
      <p:sp>
        <p:nvSpPr>
          <p:cNvPr id="5" name="Slide Number Placeholder 4"/>
          <p:cNvSpPr>
            <a:spLocks noGrp="1"/>
          </p:cNvSpPr>
          <p:nvPr>
            <p:ph type="sldNum" sz="quarter" idx="11"/>
          </p:nvPr>
        </p:nvSpPr>
        <p:spPr/>
        <p:txBody>
          <a:bodyPr/>
          <a:lstStyle/>
          <a:p>
            <a:fld id="{EB0DEAAF-72C9-4DD1-9A20-70F9F7D33D41}" type="slidenum">
              <a:rPr lang="en-GB" smtClean="0"/>
              <a:pPr/>
              <a:t>28</a:t>
            </a:fld>
            <a:endParaRPr lang="en-GB"/>
          </a:p>
        </p:txBody>
      </p:sp>
    </p:spTree>
    <p:extLst>
      <p:ext uri="{BB962C8B-B14F-4D97-AF65-F5344CB8AC3E}">
        <p14:creationId xmlns:p14="http://schemas.microsoft.com/office/powerpoint/2010/main" val="14954087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a:prstGeom prst="rect">
            <a:avLst/>
          </a:prstGeom>
          <a:noFill/>
          <a:ln w="12700">
            <a:solidFill>
              <a:prstClr val="black"/>
            </a:solidFill>
          </a:ln>
        </p:spPr>
      </p:sp>
      <p:sp>
        <p:nvSpPr>
          <p:cNvPr id="3" name="Notes Placeholder 2"/>
          <p:cNvSpPr>
            <a:spLocks noGrp="1"/>
          </p:cNvSpPr>
          <p:nvPr>
            <p:ph type="body" idx="1"/>
          </p:nvPr>
        </p:nvSpPr>
        <p:spPr>
          <a:xfrm>
            <a:off x="679333" y="4716023"/>
            <a:ext cx="5439010" cy="4467934"/>
          </a:xfrm>
          <a:prstGeom prst="rect">
            <a:avLst/>
          </a:prstGeom>
        </p:spPr>
        <p:txBody>
          <a:bodyPr/>
          <a:lstStyle/>
          <a:p>
            <a:endParaRPr lang="en-GB"/>
          </a:p>
        </p:txBody>
      </p:sp>
      <p:sp>
        <p:nvSpPr>
          <p:cNvPr id="4" name="Date Placeholder 3"/>
          <p:cNvSpPr>
            <a:spLocks noGrp="1"/>
          </p:cNvSpPr>
          <p:nvPr>
            <p:ph type="dt" idx="10"/>
          </p:nvPr>
        </p:nvSpPr>
        <p:spPr/>
        <p:txBody>
          <a:bodyPr/>
          <a:lstStyle/>
          <a:p>
            <a:fld id="{2A7AE185-27DE-4A71-9A5A-1F813053DD25}" type="datetime1">
              <a:rPr lang="en-US" smtClean="0"/>
              <a:t>10/11/2018</a:t>
            </a:fld>
            <a:endParaRPr lang="en-GB"/>
          </a:p>
        </p:txBody>
      </p:sp>
      <p:sp>
        <p:nvSpPr>
          <p:cNvPr id="5" name="Slide Number Placeholder 4"/>
          <p:cNvSpPr>
            <a:spLocks noGrp="1"/>
          </p:cNvSpPr>
          <p:nvPr>
            <p:ph type="sldNum" sz="quarter" idx="11"/>
          </p:nvPr>
        </p:nvSpPr>
        <p:spPr/>
        <p:txBody>
          <a:bodyPr/>
          <a:lstStyle/>
          <a:p>
            <a:fld id="{EB0DEAAF-72C9-4DD1-9A20-70F9F7D33D41}" type="slidenum">
              <a:rPr lang="en-GB" smtClean="0"/>
              <a:pPr/>
              <a:t>29</a:t>
            </a:fld>
            <a:endParaRPr lang="en-GB"/>
          </a:p>
        </p:txBody>
      </p:sp>
    </p:spTree>
    <p:extLst>
      <p:ext uri="{BB962C8B-B14F-4D97-AF65-F5344CB8AC3E}">
        <p14:creationId xmlns:p14="http://schemas.microsoft.com/office/powerpoint/2010/main" val="27575828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a:prstGeom prst="rect">
            <a:avLst/>
          </a:prstGeom>
          <a:noFill/>
          <a:ln w="12700">
            <a:solidFill>
              <a:prstClr val="black"/>
            </a:solidFill>
          </a:ln>
        </p:spPr>
      </p:sp>
      <p:sp>
        <p:nvSpPr>
          <p:cNvPr id="3" name="Notes Placeholder 2"/>
          <p:cNvSpPr>
            <a:spLocks noGrp="1"/>
          </p:cNvSpPr>
          <p:nvPr>
            <p:ph type="body" idx="1"/>
          </p:nvPr>
        </p:nvSpPr>
        <p:spPr>
          <a:xfrm>
            <a:off x="679333" y="4716023"/>
            <a:ext cx="5439010" cy="4467934"/>
          </a:xfrm>
          <a:prstGeom prst="rect">
            <a:avLst/>
          </a:prstGeom>
        </p:spPr>
        <p:txBody>
          <a:bodyPr/>
          <a:lstStyle/>
          <a:p>
            <a:endParaRPr lang="en-GB"/>
          </a:p>
        </p:txBody>
      </p:sp>
      <p:sp>
        <p:nvSpPr>
          <p:cNvPr id="4" name="Date Placeholder 3"/>
          <p:cNvSpPr>
            <a:spLocks noGrp="1"/>
          </p:cNvSpPr>
          <p:nvPr>
            <p:ph type="dt" idx="10"/>
          </p:nvPr>
        </p:nvSpPr>
        <p:spPr/>
        <p:txBody>
          <a:bodyPr/>
          <a:lstStyle/>
          <a:p>
            <a:fld id="{26FC3E43-8E7A-4D20-9277-E1E9560E0D5F}" type="datetime1">
              <a:rPr lang="en-US" smtClean="0"/>
              <a:t>10/11/2018</a:t>
            </a:fld>
            <a:endParaRPr lang="en-GB"/>
          </a:p>
        </p:txBody>
      </p:sp>
      <p:sp>
        <p:nvSpPr>
          <p:cNvPr id="5" name="Slide Number Placeholder 4"/>
          <p:cNvSpPr>
            <a:spLocks noGrp="1"/>
          </p:cNvSpPr>
          <p:nvPr>
            <p:ph type="sldNum" sz="quarter" idx="11"/>
          </p:nvPr>
        </p:nvSpPr>
        <p:spPr/>
        <p:txBody>
          <a:bodyPr/>
          <a:lstStyle/>
          <a:p>
            <a:fld id="{EB0DEAAF-72C9-4DD1-9A20-70F9F7D33D41}" type="slidenum">
              <a:rPr lang="en-GB" smtClean="0"/>
              <a:pPr/>
              <a:t>3</a:t>
            </a:fld>
            <a:endParaRPr lang="en-GB"/>
          </a:p>
        </p:txBody>
      </p:sp>
    </p:spTree>
    <p:extLst>
      <p:ext uri="{BB962C8B-B14F-4D97-AF65-F5344CB8AC3E}">
        <p14:creationId xmlns:p14="http://schemas.microsoft.com/office/powerpoint/2010/main" val="347428477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a:prstGeom prst="rect">
            <a:avLst/>
          </a:prstGeom>
          <a:noFill/>
          <a:ln w="12700">
            <a:solidFill>
              <a:prstClr val="black"/>
            </a:solidFill>
          </a:ln>
        </p:spPr>
      </p:sp>
      <p:sp>
        <p:nvSpPr>
          <p:cNvPr id="3" name="Notes Placeholder 2"/>
          <p:cNvSpPr>
            <a:spLocks noGrp="1"/>
          </p:cNvSpPr>
          <p:nvPr>
            <p:ph type="body" idx="1"/>
          </p:nvPr>
        </p:nvSpPr>
        <p:spPr>
          <a:xfrm>
            <a:off x="679333" y="4716023"/>
            <a:ext cx="5439010" cy="4467934"/>
          </a:xfrm>
          <a:prstGeom prst="rect">
            <a:avLst/>
          </a:prstGeom>
        </p:spPr>
        <p:txBody>
          <a:bodyPr/>
          <a:lstStyle/>
          <a:p>
            <a:endParaRPr lang="en-GB"/>
          </a:p>
        </p:txBody>
      </p:sp>
      <p:sp>
        <p:nvSpPr>
          <p:cNvPr id="4" name="Date Placeholder 3"/>
          <p:cNvSpPr>
            <a:spLocks noGrp="1"/>
          </p:cNvSpPr>
          <p:nvPr>
            <p:ph type="dt" idx="10"/>
          </p:nvPr>
        </p:nvSpPr>
        <p:spPr/>
        <p:txBody>
          <a:bodyPr/>
          <a:lstStyle/>
          <a:p>
            <a:fld id="{E45A5B16-F637-4716-A186-B90CF993EC3A}" type="datetime1">
              <a:rPr lang="en-US" smtClean="0"/>
              <a:t>10/11/2018</a:t>
            </a:fld>
            <a:endParaRPr lang="en-GB"/>
          </a:p>
        </p:txBody>
      </p:sp>
      <p:sp>
        <p:nvSpPr>
          <p:cNvPr id="5" name="Slide Number Placeholder 4"/>
          <p:cNvSpPr>
            <a:spLocks noGrp="1"/>
          </p:cNvSpPr>
          <p:nvPr>
            <p:ph type="sldNum" sz="quarter" idx="11"/>
          </p:nvPr>
        </p:nvSpPr>
        <p:spPr/>
        <p:txBody>
          <a:bodyPr/>
          <a:lstStyle/>
          <a:p>
            <a:fld id="{EB0DEAAF-72C9-4DD1-9A20-70F9F7D33D41}" type="slidenum">
              <a:rPr lang="en-GB" smtClean="0"/>
              <a:pPr/>
              <a:t>30</a:t>
            </a:fld>
            <a:endParaRPr lang="en-GB"/>
          </a:p>
        </p:txBody>
      </p:sp>
    </p:spTree>
    <p:extLst>
      <p:ext uri="{BB962C8B-B14F-4D97-AF65-F5344CB8AC3E}">
        <p14:creationId xmlns:p14="http://schemas.microsoft.com/office/powerpoint/2010/main" val="53897468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a:prstGeom prst="rect">
            <a:avLst/>
          </a:prstGeom>
          <a:noFill/>
          <a:ln w="12700">
            <a:solidFill>
              <a:prstClr val="black"/>
            </a:solidFill>
          </a:ln>
        </p:spPr>
      </p:sp>
      <p:sp>
        <p:nvSpPr>
          <p:cNvPr id="3" name="Notes Placeholder 2"/>
          <p:cNvSpPr>
            <a:spLocks noGrp="1"/>
          </p:cNvSpPr>
          <p:nvPr>
            <p:ph type="body" idx="1"/>
          </p:nvPr>
        </p:nvSpPr>
        <p:spPr>
          <a:xfrm>
            <a:off x="679333" y="4716023"/>
            <a:ext cx="5439010" cy="4467934"/>
          </a:xfrm>
          <a:prstGeom prst="rect">
            <a:avLst/>
          </a:prstGeom>
        </p:spPr>
        <p:txBody>
          <a:bodyPr/>
          <a:lstStyle/>
          <a:p>
            <a:endParaRPr lang="en-GB"/>
          </a:p>
        </p:txBody>
      </p:sp>
      <p:sp>
        <p:nvSpPr>
          <p:cNvPr id="4" name="Date Placeholder 3"/>
          <p:cNvSpPr>
            <a:spLocks noGrp="1"/>
          </p:cNvSpPr>
          <p:nvPr>
            <p:ph type="dt" idx="10"/>
          </p:nvPr>
        </p:nvSpPr>
        <p:spPr/>
        <p:txBody>
          <a:bodyPr/>
          <a:lstStyle/>
          <a:p>
            <a:fld id="{4AFB3BD5-BEA0-4C00-9D56-6C29ED2C9491}" type="datetime1">
              <a:rPr lang="en-US" smtClean="0"/>
              <a:t>10/11/2018</a:t>
            </a:fld>
            <a:endParaRPr lang="en-GB"/>
          </a:p>
        </p:txBody>
      </p:sp>
      <p:sp>
        <p:nvSpPr>
          <p:cNvPr id="5" name="Slide Number Placeholder 4"/>
          <p:cNvSpPr>
            <a:spLocks noGrp="1"/>
          </p:cNvSpPr>
          <p:nvPr>
            <p:ph type="sldNum" sz="quarter" idx="11"/>
          </p:nvPr>
        </p:nvSpPr>
        <p:spPr/>
        <p:txBody>
          <a:bodyPr/>
          <a:lstStyle/>
          <a:p>
            <a:fld id="{EB0DEAAF-72C9-4DD1-9A20-70F9F7D33D41}" type="slidenum">
              <a:rPr lang="en-GB" smtClean="0"/>
              <a:pPr/>
              <a:t>31</a:t>
            </a:fld>
            <a:endParaRPr lang="en-GB"/>
          </a:p>
        </p:txBody>
      </p:sp>
    </p:spTree>
    <p:extLst>
      <p:ext uri="{BB962C8B-B14F-4D97-AF65-F5344CB8AC3E}">
        <p14:creationId xmlns:p14="http://schemas.microsoft.com/office/powerpoint/2010/main" val="154569209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a:prstGeom prst="rect">
            <a:avLst/>
          </a:prstGeom>
          <a:noFill/>
          <a:ln w="12700">
            <a:solidFill>
              <a:prstClr val="black"/>
            </a:solidFill>
          </a:ln>
        </p:spPr>
      </p:sp>
      <p:sp>
        <p:nvSpPr>
          <p:cNvPr id="3" name="Notes Placeholder 2"/>
          <p:cNvSpPr>
            <a:spLocks noGrp="1"/>
          </p:cNvSpPr>
          <p:nvPr>
            <p:ph type="body" idx="1"/>
          </p:nvPr>
        </p:nvSpPr>
        <p:spPr>
          <a:xfrm>
            <a:off x="679333" y="4716023"/>
            <a:ext cx="5439010" cy="4467934"/>
          </a:xfrm>
          <a:prstGeom prst="rect">
            <a:avLst/>
          </a:prstGeom>
        </p:spPr>
        <p:txBody>
          <a:bodyPr/>
          <a:lstStyle/>
          <a:p>
            <a:endParaRPr lang="en-GB"/>
          </a:p>
        </p:txBody>
      </p:sp>
      <p:sp>
        <p:nvSpPr>
          <p:cNvPr id="4" name="Date Placeholder 3"/>
          <p:cNvSpPr>
            <a:spLocks noGrp="1"/>
          </p:cNvSpPr>
          <p:nvPr>
            <p:ph type="dt" idx="10"/>
          </p:nvPr>
        </p:nvSpPr>
        <p:spPr/>
        <p:txBody>
          <a:bodyPr/>
          <a:lstStyle/>
          <a:p>
            <a:fld id="{9FDA43D2-30D1-4E89-82C0-4D0ABE459831}" type="datetime1">
              <a:rPr lang="en-US" smtClean="0"/>
              <a:t>10/11/2018</a:t>
            </a:fld>
            <a:endParaRPr lang="en-GB"/>
          </a:p>
        </p:txBody>
      </p:sp>
      <p:sp>
        <p:nvSpPr>
          <p:cNvPr id="5" name="Slide Number Placeholder 4"/>
          <p:cNvSpPr>
            <a:spLocks noGrp="1"/>
          </p:cNvSpPr>
          <p:nvPr>
            <p:ph type="sldNum" sz="quarter" idx="11"/>
          </p:nvPr>
        </p:nvSpPr>
        <p:spPr/>
        <p:txBody>
          <a:bodyPr/>
          <a:lstStyle/>
          <a:p>
            <a:fld id="{EB0DEAAF-72C9-4DD1-9A20-70F9F7D33D41}" type="slidenum">
              <a:rPr lang="en-GB" smtClean="0"/>
              <a:pPr/>
              <a:t>32</a:t>
            </a:fld>
            <a:endParaRPr lang="en-GB"/>
          </a:p>
        </p:txBody>
      </p:sp>
    </p:spTree>
    <p:extLst>
      <p:ext uri="{BB962C8B-B14F-4D97-AF65-F5344CB8AC3E}">
        <p14:creationId xmlns:p14="http://schemas.microsoft.com/office/powerpoint/2010/main" val="295327228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a:prstGeom prst="rect">
            <a:avLst/>
          </a:prstGeom>
        </p:spPr>
      </p:sp>
      <p:sp>
        <p:nvSpPr>
          <p:cNvPr id="3" name="Notes Placeholder 2"/>
          <p:cNvSpPr>
            <a:spLocks noGrp="1"/>
          </p:cNvSpPr>
          <p:nvPr>
            <p:ph type="body" idx="1"/>
          </p:nvPr>
        </p:nvSpPr>
        <p:spPr>
          <a:xfrm>
            <a:off x="679608" y="4716466"/>
            <a:ext cx="5438463" cy="4467225"/>
          </a:xfrm>
          <a:prstGeom prst="rect">
            <a:avLst/>
          </a:prstGeom>
        </p:spPr>
        <p:txBody>
          <a:bodyPr/>
          <a:lstStyle/>
          <a:p>
            <a:endParaRPr lang="en-GB" dirty="0"/>
          </a:p>
        </p:txBody>
      </p:sp>
      <p:sp>
        <p:nvSpPr>
          <p:cNvPr id="5" name="Date Placeholder 4"/>
          <p:cNvSpPr>
            <a:spLocks noGrp="1"/>
          </p:cNvSpPr>
          <p:nvPr>
            <p:ph type="dt" idx="11"/>
          </p:nvPr>
        </p:nvSpPr>
        <p:spPr/>
        <p:txBody>
          <a:bodyPr/>
          <a:lstStyle/>
          <a:p>
            <a:fld id="{90CBE27D-9192-4A65-BBD5-16ADF2CD79D9}" type="datetime1">
              <a:rPr lang="en-US" smtClean="0"/>
              <a:pPr/>
              <a:t>10/11/2018</a:t>
            </a:fld>
            <a:endParaRPr lang="en-GB"/>
          </a:p>
        </p:txBody>
      </p:sp>
      <p:sp>
        <p:nvSpPr>
          <p:cNvPr id="7" name="Slide Number Placeholder 6"/>
          <p:cNvSpPr>
            <a:spLocks noGrp="1"/>
          </p:cNvSpPr>
          <p:nvPr>
            <p:ph type="sldNum" sz="quarter" idx="13"/>
          </p:nvPr>
        </p:nvSpPr>
        <p:spPr/>
        <p:txBody>
          <a:bodyPr/>
          <a:lstStyle/>
          <a:p>
            <a:fld id="{EB0DEAAF-72C9-4DD1-9A20-70F9F7D33D41}" type="slidenum">
              <a:rPr lang="en-GB" smtClean="0"/>
              <a:pPr/>
              <a:t>33</a:t>
            </a:fld>
            <a:endParaRPr lang="en-GB"/>
          </a:p>
        </p:txBody>
      </p:sp>
    </p:spTree>
    <p:extLst>
      <p:ext uri="{BB962C8B-B14F-4D97-AF65-F5344CB8AC3E}">
        <p14:creationId xmlns:p14="http://schemas.microsoft.com/office/powerpoint/2010/main" val="11452862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a:prstGeom prst="rect">
            <a:avLst/>
          </a:prstGeom>
          <a:noFill/>
          <a:ln w="12700">
            <a:solidFill>
              <a:prstClr val="black"/>
            </a:solidFill>
          </a:ln>
        </p:spPr>
      </p:sp>
      <p:sp>
        <p:nvSpPr>
          <p:cNvPr id="3" name="Notes Placeholder 2"/>
          <p:cNvSpPr>
            <a:spLocks noGrp="1"/>
          </p:cNvSpPr>
          <p:nvPr>
            <p:ph type="body" idx="1"/>
          </p:nvPr>
        </p:nvSpPr>
        <p:spPr>
          <a:xfrm>
            <a:off x="679333" y="4716023"/>
            <a:ext cx="5439010" cy="4467934"/>
          </a:xfrm>
          <a:prstGeom prst="rect">
            <a:avLst/>
          </a:prstGeom>
        </p:spPr>
        <p:txBody>
          <a:bodyPr/>
          <a:lstStyle/>
          <a:p>
            <a:endParaRPr lang="en-GB"/>
          </a:p>
        </p:txBody>
      </p:sp>
      <p:sp>
        <p:nvSpPr>
          <p:cNvPr id="4" name="Date Placeholder 3"/>
          <p:cNvSpPr>
            <a:spLocks noGrp="1"/>
          </p:cNvSpPr>
          <p:nvPr>
            <p:ph type="dt" idx="10"/>
          </p:nvPr>
        </p:nvSpPr>
        <p:spPr/>
        <p:txBody>
          <a:bodyPr/>
          <a:lstStyle/>
          <a:p>
            <a:fld id="{84A34FAE-4C9F-4E82-A46D-78686A7A2F06}" type="datetime1">
              <a:rPr lang="en-US" smtClean="0"/>
              <a:t>10/11/2018</a:t>
            </a:fld>
            <a:endParaRPr lang="en-GB"/>
          </a:p>
        </p:txBody>
      </p:sp>
      <p:sp>
        <p:nvSpPr>
          <p:cNvPr id="5" name="Slide Number Placeholder 4"/>
          <p:cNvSpPr>
            <a:spLocks noGrp="1"/>
          </p:cNvSpPr>
          <p:nvPr>
            <p:ph type="sldNum" sz="quarter" idx="11"/>
          </p:nvPr>
        </p:nvSpPr>
        <p:spPr/>
        <p:txBody>
          <a:bodyPr/>
          <a:lstStyle/>
          <a:p>
            <a:fld id="{EB0DEAAF-72C9-4DD1-9A20-70F9F7D33D41}" type="slidenum">
              <a:rPr lang="en-GB" smtClean="0"/>
              <a:pPr/>
              <a:t>34</a:t>
            </a:fld>
            <a:endParaRPr lang="en-GB"/>
          </a:p>
        </p:txBody>
      </p:sp>
    </p:spTree>
    <p:extLst>
      <p:ext uri="{BB962C8B-B14F-4D97-AF65-F5344CB8AC3E}">
        <p14:creationId xmlns:p14="http://schemas.microsoft.com/office/powerpoint/2010/main" val="14329107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a:prstGeom prst="rect">
            <a:avLst/>
          </a:prstGeom>
          <a:noFill/>
          <a:ln w="12700">
            <a:solidFill>
              <a:prstClr val="black"/>
            </a:solidFill>
          </a:ln>
        </p:spPr>
      </p:sp>
      <p:sp>
        <p:nvSpPr>
          <p:cNvPr id="3" name="Notes Placeholder 2"/>
          <p:cNvSpPr>
            <a:spLocks noGrp="1"/>
          </p:cNvSpPr>
          <p:nvPr>
            <p:ph type="body" idx="1"/>
          </p:nvPr>
        </p:nvSpPr>
        <p:spPr>
          <a:xfrm>
            <a:off x="679333" y="4716023"/>
            <a:ext cx="5439010" cy="4467934"/>
          </a:xfrm>
          <a:prstGeom prst="rect">
            <a:avLst/>
          </a:prstGeom>
        </p:spPr>
        <p:txBody>
          <a:bodyPr/>
          <a:lstStyle/>
          <a:p>
            <a:endParaRPr lang="en-GB" dirty="0"/>
          </a:p>
        </p:txBody>
      </p:sp>
      <p:sp>
        <p:nvSpPr>
          <p:cNvPr id="4" name="Date Placeholder 3"/>
          <p:cNvSpPr>
            <a:spLocks noGrp="1"/>
          </p:cNvSpPr>
          <p:nvPr>
            <p:ph type="dt" idx="10"/>
          </p:nvPr>
        </p:nvSpPr>
        <p:spPr/>
        <p:txBody>
          <a:bodyPr/>
          <a:lstStyle/>
          <a:p>
            <a:fld id="{E4A09DD5-BFDA-4D61-8871-EDAFBCB88BA4}" type="datetime1">
              <a:rPr lang="en-US" smtClean="0"/>
              <a:t>10/11/2018</a:t>
            </a:fld>
            <a:endParaRPr lang="en-GB"/>
          </a:p>
        </p:txBody>
      </p:sp>
      <p:sp>
        <p:nvSpPr>
          <p:cNvPr id="5" name="Slide Number Placeholder 4"/>
          <p:cNvSpPr>
            <a:spLocks noGrp="1"/>
          </p:cNvSpPr>
          <p:nvPr>
            <p:ph type="sldNum" sz="quarter" idx="11"/>
          </p:nvPr>
        </p:nvSpPr>
        <p:spPr/>
        <p:txBody>
          <a:bodyPr/>
          <a:lstStyle/>
          <a:p>
            <a:fld id="{EB0DEAAF-72C9-4DD1-9A20-70F9F7D33D41}" type="slidenum">
              <a:rPr lang="en-GB" smtClean="0"/>
              <a:pPr/>
              <a:t>35</a:t>
            </a:fld>
            <a:endParaRPr lang="en-GB"/>
          </a:p>
        </p:txBody>
      </p:sp>
    </p:spTree>
    <p:extLst>
      <p:ext uri="{BB962C8B-B14F-4D97-AF65-F5344CB8AC3E}">
        <p14:creationId xmlns:p14="http://schemas.microsoft.com/office/powerpoint/2010/main" val="19596078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a:prstGeom prst="rect">
            <a:avLst/>
          </a:prstGeom>
          <a:noFill/>
          <a:ln w="12700">
            <a:solidFill>
              <a:prstClr val="black"/>
            </a:solidFill>
          </a:ln>
        </p:spPr>
      </p:sp>
      <p:sp>
        <p:nvSpPr>
          <p:cNvPr id="3" name="Notes Placeholder 2"/>
          <p:cNvSpPr>
            <a:spLocks noGrp="1"/>
          </p:cNvSpPr>
          <p:nvPr>
            <p:ph type="body" idx="1"/>
          </p:nvPr>
        </p:nvSpPr>
        <p:spPr>
          <a:xfrm>
            <a:off x="679333" y="4716023"/>
            <a:ext cx="5439010" cy="4467934"/>
          </a:xfrm>
          <a:prstGeom prst="rect">
            <a:avLst/>
          </a:prstGeom>
        </p:spPr>
        <p:txBody>
          <a:bodyPr/>
          <a:lstStyle/>
          <a:p>
            <a:endParaRPr lang="en-GB"/>
          </a:p>
        </p:txBody>
      </p:sp>
      <p:sp>
        <p:nvSpPr>
          <p:cNvPr id="4" name="Date Placeholder 3"/>
          <p:cNvSpPr>
            <a:spLocks noGrp="1"/>
          </p:cNvSpPr>
          <p:nvPr>
            <p:ph type="dt" idx="10"/>
          </p:nvPr>
        </p:nvSpPr>
        <p:spPr/>
        <p:txBody>
          <a:bodyPr/>
          <a:lstStyle/>
          <a:p>
            <a:fld id="{C20D9D90-E8A9-4284-A05D-6E4DDC901356}" type="datetime1">
              <a:rPr lang="en-US" smtClean="0"/>
              <a:t>10/11/2018</a:t>
            </a:fld>
            <a:endParaRPr lang="en-GB"/>
          </a:p>
        </p:txBody>
      </p:sp>
      <p:sp>
        <p:nvSpPr>
          <p:cNvPr id="5" name="Slide Number Placeholder 4"/>
          <p:cNvSpPr>
            <a:spLocks noGrp="1"/>
          </p:cNvSpPr>
          <p:nvPr>
            <p:ph type="sldNum" sz="quarter" idx="11"/>
          </p:nvPr>
        </p:nvSpPr>
        <p:spPr/>
        <p:txBody>
          <a:bodyPr/>
          <a:lstStyle/>
          <a:p>
            <a:fld id="{EB0DEAAF-72C9-4DD1-9A20-70F9F7D33D41}" type="slidenum">
              <a:rPr lang="en-GB" smtClean="0"/>
              <a:pPr/>
              <a:t>4</a:t>
            </a:fld>
            <a:endParaRPr lang="en-GB"/>
          </a:p>
        </p:txBody>
      </p:sp>
    </p:spTree>
    <p:extLst>
      <p:ext uri="{BB962C8B-B14F-4D97-AF65-F5344CB8AC3E}">
        <p14:creationId xmlns:p14="http://schemas.microsoft.com/office/powerpoint/2010/main" val="42586636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a:prstGeom prst="rect">
            <a:avLst/>
          </a:prstGeom>
          <a:noFill/>
          <a:ln w="12700">
            <a:solidFill>
              <a:prstClr val="black"/>
            </a:solidFill>
          </a:ln>
        </p:spPr>
      </p:sp>
      <p:sp>
        <p:nvSpPr>
          <p:cNvPr id="3" name="Notes Placeholder 2"/>
          <p:cNvSpPr>
            <a:spLocks noGrp="1"/>
          </p:cNvSpPr>
          <p:nvPr>
            <p:ph type="body" idx="1"/>
          </p:nvPr>
        </p:nvSpPr>
        <p:spPr>
          <a:xfrm>
            <a:off x="679333" y="4716023"/>
            <a:ext cx="5439010" cy="4467934"/>
          </a:xfrm>
          <a:prstGeom prst="rect">
            <a:avLst/>
          </a:prstGeom>
        </p:spPr>
        <p:txBody>
          <a:bodyPr/>
          <a:lstStyle/>
          <a:p>
            <a:endParaRPr lang="en-GB"/>
          </a:p>
        </p:txBody>
      </p:sp>
      <p:sp>
        <p:nvSpPr>
          <p:cNvPr id="4" name="Date Placeholder 3"/>
          <p:cNvSpPr>
            <a:spLocks noGrp="1"/>
          </p:cNvSpPr>
          <p:nvPr>
            <p:ph type="dt" idx="10"/>
          </p:nvPr>
        </p:nvSpPr>
        <p:spPr/>
        <p:txBody>
          <a:bodyPr/>
          <a:lstStyle/>
          <a:p>
            <a:fld id="{95F08FD2-166A-4C41-B525-6A4419D6BEB8}" type="datetime1">
              <a:rPr lang="en-US" smtClean="0"/>
              <a:t>10/11/2018</a:t>
            </a:fld>
            <a:endParaRPr lang="en-GB"/>
          </a:p>
        </p:txBody>
      </p:sp>
      <p:sp>
        <p:nvSpPr>
          <p:cNvPr id="5" name="Slide Number Placeholder 4"/>
          <p:cNvSpPr>
            <a:spLocks noGrp="1"/>
          </p:cNvSpPr>
          <p:nvPr>
            <p:ph type="sldNum" sz="quarter" idx="11"/>
          </p:nvPr>
        </p:nvSpPr>
        <p:spPr/>
        <p:txBody>
          <a:bodyPr/>
          <a:lstStyle/>
          <a:p>
            <a:fld id="{EB0DEAAF-72C9-4DD1-9A20-70F9F7D33D41}" type="slidenum">
              <a:rPr lang="en-GB" smtClean="0"/>
              <a:pPr/>
              <a:t>5</a:t>
            </a:fld>
            <a:endParaRPr lang="en-GB"/>
          </a:p>
        </p:txBody>
      </p:sp>
    </p:spTree>
    <p:extLst>
      <p:ext uri="{BB962C8B-B14F-4D97-AF65-F5344CB8AC3E}">
        <p14:creationId xmlns:p14="http://schemas.microsoft.com/office/powerpoint/2010/main" val="10090265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a:prstGeom prst="rect">
            <a:avLst/>
          </a:prstGeom>
          <a:noFill/>
          <a:ln w="12700">
            <a:solidFill>
              <a:prstClr val="black"/>
            </a:solidFill>
          </a:ln>
        </p:spPr>
      </p:sp>
      <p:sp>
        <p:nvSpPr>
          <p:cNvPr id="3" name="Notes Placeholder 2"/>
          <p:cNvSpPr>
            <a:spLocks noGrp="1"/>
          </p:cNvSpPr>
          <p:nvPr>
            <p:ph type="body" idx="1"/>
          </p:nvPr>
        </p:nvSpPr>
        <p:spPr>
          <a:xfrm>
            <a:off x="679333" y="4716023"/>
            <a:ext cx="5439010" cy="4467934"/>
          </a:xfrm>
          <a:prstGeom prst="rect">
            <a:avLst/>
          </a:prstGeom>
        </p:spPr>
        <p:txBody>
          <a:bodyPr/>
          <a:lstStyle/>
          <a:p>
            <a:endParaRPr lang="en-GB"/>
          </a:p>
        </p:txBody>
      </p:sp>
      <p:sp>
        <p:nvSpPr>
          <p:cNvPr id="4" name="Date Placeholder 3"/>
          <p:cNvSpPr>
            <a:spLocks noGrp="1"/>
          </p:cNvSpPr>
          <p:nvPr>
            <p:ph type="dt" idx="10"/>
          </p:nvPr>
        </p:nvSpPr>
        <p:spPr/>
        <p:txBody>
          <a:bodyPr/>
          <a:lstStyle/>
          <a:p>
            <a:fld id="{38F64F39-1088-44A6-9C51-BFC88801A7BC}" type="datetime1">
              <a:rPr lang="en-US" smtClean="0"/>
              <a:t>10/11/2018</a:t>
            </a:fld>
            <a:endParaRPr lang="en-GB"/>
          </a:p>
        </p:txBody>
      </p:sp>
      <p:sp>
        <p:nvSpPr>
          <p:cNvPr id="5" name="Slide Number Placeholder 4"/>
          <p:cNvSpPr>
            <a:spLocks noGrp="1"/>
          </p:cNvSpPr>
          <p:nvPr>
            <p:ph type="sldNum" sz="quarter" idx="11"/>
          </p:nvPr>
        </p:nvSpPr>
        <p:spPr/>
        <p:txBody>
          <a:bodyPr/>
          <a:lstStyle/>
          <a:p>
            <a:fld id="{EB0DEAAF-72C9-4DD1-9A20-70F9F7D33D41}" type="slidenum">
              <a:rPr lang="en-GB" smtClean="0"/>
              <a:pPr/>
              <a:t>6</a:t>
            </a:fld>
            <a:endParaRPr lang="en-GB"/>
          </a:p>
        </p:txBody>
      </p:sp>
    </p:spTree>
    <p:extLst>
      <p:ext uri="{BB962C8B-B14F-4D97-AF65-F5344CB8AC3E}">
        <p14:creationId xmlns:p14="http://schemas.microsoft.com/office/powerpoint/2010/main" val="21768103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49625"/>
          </a:xfrm>
          <a:prstGeom prst="rect">
            <a:avLst/>
          </a:prstGeom>
          <a:noFill/>
          <a:ln w="12700">
            <a:solidFill>
              <a:prstClr val="black"/>
            </a:solidFill>
          </a:ln>
        </p:spPr>
      </p:sp>
      <p:sp>
        <p:nvSpPr>
          <p:cNvPr id="3" name="Notes Placeholder 2"/>
          <p:cNvSpPr>
            <a:spLocks noGrp="1"/>
          </p:cNvSpPr>
          <p:nvPr>
            <p:ph type="body" idx="1"/>
          </p:nvPr>
        </p:nvSpPr>
        <p:spPr>
          <a:xfrm>
            <a:off x="679450" y="4778375"/>
            <a:ext cx="5438775" cy="3908425"/>
          </a:xfrm>
          <a:prstGeom prst="rect">
            <a:avLst/>
          </a:prstGeom>
        </p:spPr>
        <p:txBody>
          <a:bodyPr/>
          <a:lstStyle/>
          <a:p>
            <a:endParaRPr lang="en-GB"/>
          </a:p>
        </p:txBody>
      </p:sp>
      <p:sp>
        <p:nvSpPr>
          <p:cNvPr id="4" name="Date Placeholder 3"/>
          <p:cNvSpPr>
            <a:spLocks noGrp="1"/>
          </p:cNvSpPr>
          <p:nvPr>
            <p:ph type="dt" idx="10"/>
          </p:nvPr>
        </p:nvSpPr>
        <p:spPr/>
        <p:txBody>
          <a:bodyPr/>
          <a:lstStyle/>
          <a:p>
            <a:fld id="{8D86B842-809B-408C-B86E-DA70FD1C183A}" type="datetime1">
              <a:rPr lang="en-US" smtClean="0"/>
              <a:t>10/12/2018</a:t>
            </a:fld>
            <a:endParaRPr lang="en-GB"/>
          </a:p>
        </p:txBody>
      </p:sp>
      <p:sp>
        <p:nvSpPr>
          <p:cNvPr id="5" name="Slide Number Placeholder 4"/>
          <p:cNvSpPr>
            <a:spLocks noGrp="1"/>
          </p:cNvSpPr>
          <p:nvPr>
            <p:ph type="sldNum" sz="quarter" idx="11"/>
          </p:nvPr>
        </p:nvSpPr>
        <p:spPr/>
        <p:txBody>
          <a:bodyPr/>
          <a:lstStyle/>
          <a:p>
            <a:fld id="{EB0DEAAF-72C9-4DD1-9A20-70F9F7D33D41}" type="slidenum">
              <a:rPr lang="en-GB" smtClean="0"/>
              <a:pPr/>
              <a:t>7</a:t>
            </a:fld>
            <a:endParaRPr lang="en-GB"/>
          </a:p>
        </p:txBody>
      </p:sp>
    </p:spTree>
    <p:extLst>
      <p:ext uri="{BB962C8B-B14F-4D97-AF65-F5344CB8AC3E}">
        <p14:creationId xmlns:p14="http://schemas.microsoft.com/office/powerpoint/2010/main" val="36841443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a:prstGeom prst="rect">
            <a:avLst/>
          </a:prstGeom>
          <a:noFill/>
          <a:ln w="12700">
            <a:solidFill>
              <a:prstClr val="black"/>
            </a:solidFill>
          </a:ln>
        </p:spPr>
      </p:sp>
      <p:sp>
        <p:nvSpPr>
          <p:cNvPr id="3" name="Notes Placeholder 2"/>
          <p:cNvSpPr>
            <a:spLocks noGrp="1"/>
          </p:cNvSpPr>
          <p:nvPr>
            <p:ph type="body" idx="1"/>
          </p:nvPr>
        </p:nvSpPr>
        <p:spPr>
          <a:xfrm>
            <a:off x="679333" y="4716023"/>
            <a:ext cx="5439010" cy="4467934"/>
          </a:xfrm>
          <a:prstGeom prst="rect">
            <a:avLst/>
          </a:prstGeom>
        </p:spPr>
        <p:txBody>
          <a:bodyPr/>
          <a:lstStyle/>
          <a:p>
            <a:endParaRPr lang="en-GB"/>
          </a:p>
        </p:txBody>
      </p:sp>
      <p:sp>
        <p:nvSpPr>
          <p:cNvPr id="4" name="Date Placeholder 3"/>
          <p:cNvSpPr>
            <a:spLocks noGrp="1"/>
          </p:cNvSpPr>
          <p:nvPr>
            <p:ph type="dt" idx="10"/>
          </p:nvPr>
        </p:nvSpPr>
        <p:spPr/>
        <p:txBody>
          <a:bodyPr/>
          <a:lstStyle/>
          <a:p>
            <a:fld id="{4C5BDF62-25A7-4BA3-96CA-1EF32150CA28}" type="datetime1">
              <a:rPr lang="en-US" smtClean="0"/>
              <a:t>10/11/2018</a:t>
            </a:fld>
            <a:endParaRPr lang="en-GB"/>
          </a:p>
        </p:txBody>
      </p:sp>
      <p:sp>
        <p:nvSpPr>
          <p:cNvPr id="5" name="Slide Number Placeholder 4"/>
          <p:cNvSpPr>
            <a:spLocks noGrp="1"/>
          </p:cNvSpPr>
          <p:nvPr>
            <p:ph type="sldNum" sz="quarter" idx="11"/>
          </p:nvPr>
        </p:nvSpPr>
        <p:spPr/>
        <p:txBody>
          <a:bodyPr/>
          <a:lstStyle/>
          <a:p>
            <a:fld id="{EB0DEAAF-72C9-4DD1-9A20-70F9F7D33D41}" type="slidenum">
              <a:rPr lang="en-GB" smtClean="0"/>
              <a:pPr/>
              <a:t>8</a:t>
            </a:fld>
            <a:endParaRPr lang="en-GB"/>
          </a:p>
        </p:txBody>
      </p:sp>
    </p:spTree>
    <p:extLst>
      <p:ext uri="{BB962C8B-B14F-4D97-AF65-F5344CB8AC3E}">
        <p14:creationId xmlns:p14="http://schemas.microsoft.com/office/powerpoint/2010/main" val="9950266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a:prstGeom prst="rect">
            <a:avLst/>
          </a:prstGeom>
          <a:noFill/>
          <a:ln w="12700">
            <a:solidFill>
              <a:prstClr val="black"/>
            </a:solidFill>
          </a:ln>
        </p:spPr>
      </p:sp>
      <p:sp>
        <p:nvSpPr>
          <p:cNvPr id="3" name="Notes Placeholder 2"/>
          <p:cNvSpPr>
            <a:spLocks noGrp="1"/>
          </p:cNvSpPr>
          <p:nvPr>
            <p:ph type="body" idx="1"/>
          </p:nvPr>
        </p:nvSpPr>
        <p:spPr>
          <a:xfrm>
            <a:off x="679333" y="4716023"/>
            <a:ext cx="5439010" cy="4467934"/>
          </a:xfrm>
          <a:prstGeom prst="rect">
            <a:avLst/>
          </a:prstGeom>
        </p:spPr>
        <p:txBody>
          <a:bodyPr/>
          <a:lstStyle/>
          <a:p>
            <a:endParaRPr lang="en-GB"/>
          </a:p>
        </p:txBody>
      </p:sp>
      <p:sp>
        <p:nvSpPr>
          <p:cNvPr id="4" name="Date Placeholder 3"/>
          <p:cNvSpPr>
            <a:spLocks noGrp="1"/>
          </p:cNvSpPr>
          <p:nvPr>
            <p:ph type="dt" idx="10"/>
          </p:nvPr>
        </p:nvSpPr>
        <p:spPr/>
        <p:txBody>
          <a:bodyPr/>
          <a:lstStyle/>
          <a:p>
            <a:fld id="{7577BC05-AD91-48E1-9D41-7D919A7B0F6B}" type="datetime1">
              <a:rPr lang="en-US" smtClean="0"/>
              <a:t>10/11/2018</a:t>
            </a:fld>
            <a:endParaRPr lang="en-GB"/>
          </a:p>
        </p:txBody>
      </p:sp>
      <p:sp>
        <p:nvSpPr>
          <p:cNvPr id="5" name="Slide Number Placeholder 4"/>
          <p:cNvSpPr>
            <a:spLocks noGrp="1"/>
          </p:cNvSpPr>
          <p:nvPr>
            <p:ph type="sldNum" sz="quarter" idx="11"/>
          </p:nvPr>
        </p:nvSpPr>
        <p:spPr/>
        <p:txBody>
          <a:bodyPr/>
          <a:lstStyle/>
          <a:p>
            <a:fld id="{EB0DEAAF-72C9-4DD1-9A20-70F9F7D33D41}" type="slidenum">
              <a:rPr lang="en-GB" smtClean="0"/>
              <a:pPr/>
              <a:t>9</a:t>
            </a:fld>
            <a:endParaRPr lang="en-GB"/>
          </a:p>
        </p:txBody>
      </p:sp>
    </p:spTree>
    <p:extLst>
      <p:ext uri="{BB962C8B-B14F-4D97-AF65-F5344CB8AC3E}">
        <p14:creationId xmlns:p14="http://schemas.microsoft.com/office/powerpoint/2010/main" val="407677774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8.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0.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1/12 Warwick">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504" y="6278880"/>
            <a:ext cx="585216" cy="579120"/>
          </a:xfrm>
          <a:prstGeom prst="rect">
            <a:avLst/>
          </a:prstGeom>
        </p:spPr>
      </p:pic>
    </p:spTree>
    <p:extLst>
      <p:ext uri="{BB962C8B-B14F-4D97-AF65-F5344CB8AC3E}">
        <p14:creationId xmlns:p14="http://schemas.microsoft.com/office/powerpoint/2010/main" val="3529448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857250"/>
            <a:ext cx="8258175" cy="785813"/>
          </a:xfrm>
          <a:prstGeom prst="rect">
            <a:avLst/>
          </a:prstGeom>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1"/>
            <a:ext cx="4038600" cy="425769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1"/>
            <a:ext cx="4038600" cy="425769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490481732"/>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583237"/>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4030445342"/>
      </p:ext>
    </p:extLst>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latin typeface="Arial" pitchFamily="34" charset="0"/>
                <a:cs typeface="Arial" pitchFamily="34" charset="0"/>
              </a:defRPr>
            </a:lvl1pPr>
          </a:lstStyle>
          <a:p>
            <a:r>
              <a:rPr lang="en-US" smtClean="0"/>
              <a:t>Click to edit Master title style</a:t>
            </a:r>
            <a:endParaRPr lang="en-GB"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FontTx/>
              <a:buBlip>
                <a:blip r:embed="rId2"/>
              </a:buBlip>
              <a:defRPr baseline="0">
                <a:solidFill>
                  <a:schemeClr val="tx1">
                    <a:tint val="75000"/>
                  </a:schemeClr>
                </a:solidFill>
                <a:latin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dirty="0"/>
          </a:p>
        </p:txBody>
      </p:sp>
    </p:spTree>
    <p:extLst>
      <p:ext uri="{BB962C8B-B14F-4D97-AF65-F5344CB8AC3E}">
        <p14:creationId xmlns:p14="http://schemas.microsoft.com/office/powerpoint/2010/main" val="134961211"/>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6/12 Warwick">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7504" y="6278880"/>
            <a:ext cx="585216" cy="579120"/>
          </a:xfrm>
          <a:prstGeom prst="rect">
            <a:avLst/>
          </a:prstGeom>
        </p:spPr>
      </p:pic>
    </p:spTree>
    <p:extLst>
      <p:ext uri="{BB962C8B-B14F-4D97-AF65-F5344CB8AC3E}">
        <p14:creationId xmlns:p14="http://schemas.microsoft.com/office/powerpoint/2010/main" val="236486952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12 Warwick">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7504" y="6278880"/>
            <a:ext cx="585216" cy="579120"/>
          </a:xfrm>
          <a:prstGeom prst="rect">
            <a:avLst/>
          </a:prstGeom>
        </p:spPr>
      </p:pic>
    </p:spTree>
    <p:extLst>
      <p:ext uri="{BB962C8B-B14F-4D97-AF65-F5344CB8AC3E}">
        <p14:creationId xmlns:p14="http://schemas.microsoft.com/office/powerpoint/2010/main" val="22823580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8/12 Warwic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56769766"/>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6/12 departmental lockup">
    <p:spTree>
      <p:nvGrpSpPr>
        <p:cNvPr id="1" name=""/>
        <p:cNvGrpSpPr/>
        <p:nvPr/>
      </p:nvGrpSpPr>
      <p:grpSpPr>
        <a:xfrm>
          <a:off x="0" y="0"/>
          <a:ext cx="0" cy="0"/>
          <a:chOff x="0" y="0"/>
          <a:chExt cx="0" cy="0"/>
        </a:xfrm>
      </p:grpSpPr>
    </p:spTree>
    <p:extLst>
      <p:ext uri="{BB962C8B-B14F-4D97-AF65-F5344CB8AC3E}">
        <p14:creationId xmlns:p14="http://schemas.microsoft.com/office/powerpoint/2010/main" val="194962589"/>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12 departmental lockup">
    <p:spTree>
      <p:nvGrpSpPr>
        <p:cNvPr id="1" name=""/>
        <p:cNvGrpSpPr/>
        <p:nvPr/>
      </p:nvGrpSpPr>
      <p:grpSpPr>
        <a:xfrm>
          <a:off x="0" y="0"/>
          <a:ext cx="0" cy="0"/>
          <a:chOff x="0" y="0"/>
          <a:chExt cx="0" cy="0"/>
        </a:xfrm>
      </p:grpSpPr>
    </p:spTree>
    <p:extLst>
      <p:ext uri="{BB962C8B-B14F-4D97-AF65-F5344CB8AC3E}">
        <p14:creationId xmlns:p14="http://schemas.microsoft.com/office/powerpoint/2010/main" val="130371677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12 departmental lockup">
    <p:spTree>
      <p:nvGrpSpPr>
        <p:cNvPr id="1" name=""/>
        <p:cNvGrpSpPr/>
        <p:nvPr/>
      </p:nvGrpSpPr>
      <p:grpSpPr>
        <a:xfrm>
          <a:off x="0" y="0"/>
          <a:ext cx="0" cy="0"/>
          <a:chOff x="0" y="0"/>
          <a:chExt cx="0" cy="0"/>
        </a:xfrm>
      </p:grpSpPr>
    </p:spTree>
    <p:extLst>
      <p:ext uri="{BB962C8B-B14F-4D97-AF65-F5344CB8AC3E}">
        <p14:creationId xmlns:p14="http://schemas.microsoft.com/office/powerpoint/2010/main" val="340375049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857250"/>
            <a:ext cx="8258175" cy="785813"/>
          </a:xfrm>
          <a:prstGeom prst="rect">
            <a:avLst/>
          </a:prstGeom>
        </p:spPr>
        <p:txBody>
          <a:bodyPr/>
          <a:lstStyle>
            <a:lvl1pPr>
              <a:defRPr sz="4000" baseline="0">
                <a:latin typeface="Arial" pitchFamily="34" charset="0"/>
              </a:defRPr>
            </a:lvl1pPr>
          </a:lstStyle>
          <a:p>
            <a:r>
              <a:rPr lang="en-US" smtClean="0"/>
              <a:t>Click to edit Master title style</a:t>
            </a:r>
            <a:endParaRPr lang="en-GB" dirty="0"/>
          </a:p>
        </p:txBody>
      </p:sp>
      <p:sp>
        <p:nvSpPr>
          <p:cNvPr id="3" name="Content Placeholder 2"/>
          <p:cNvSpPr>
            <a:spLocks noGrp="1"/>
          </p:cNvSpPr>
          <p:nvPr>
            <p:ph idx="1"/>
          </p:nvPr>
        </p:nvSpPr>
        <p:spPr>
          <a:xfrm>
            <a:off x="457200" y="1714500"/>
            <a:ext cx="8229600" cy="4143375"/>
          </a:xfrm>
          <a:prstGeom prst="rect">
            <a:avLst/>
          </a:prstGeom>
        </p:spPr>
        <p:txBody>
          <a:bodyPr/>
          <a:lstStyle>
            <a:lvl1pPr>
              <a:defRPr baseline="0">
                <a:latin typeface="Arial" pitchFamily="34" charset="0"/>
              </a:defRPr>
            </a:lvl1pPr>
            <a:lvl2pPr>
              <a:defRPr baseline="0">
                <a:latin typeface="Arial" pitchFamily="34" charset="0"/>
              </a:defRPr>
            </a:lvl2pPr>
            <a:lvl3pPr>
              <a:defRPr baseline="0">
                <a:latin typeface="Arial" pitchFamily="34" charset="0"/>
              </a:defRPr>
            </a:lvl3pPr>
            <a:lvl4pPr>
              <a:defRPr baseline="0">
                <a:latin typeface="Arial" pitchFamily="34" charset="0"/>
              </a:defRPr>
            </a:lvl4pPr>
            <a:lvl5pPr>
              <a:defRPr baseline="0">
                <a:latin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Tree>
    <p:extLst>
      <p:ext uri="{BB962C8B-B14F-4D97-AF65-F5344CB8AC3E}">
        <p14:creationId xmlns:p14="http://schemas.microsoft.com/office/powerpoint/2010/main" val="3537698358"/>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857250"/>
            <a:ext cx="8258175" cy="785813"/>
          </a:xfrm>
          <a:prstGeom prst="rect">
            <a:avLst/>
          </a:prstGeom>
        </p:spPr>
        <p:txBody>
          <a:bodyPr/>
          <a:lstStyle>
            <a:lvl1pPr>
              <a:defRPr sz="4000" baseline="0">
                <a:latin typeface="Arial" pitchFamily="34" charset="0"/>
              </a:defRPr>
            </a:lvl1pPr>
          </a:lstStyle>
          <a:p>
            <a:r>
              <a:rPr lang="en-US" smtClean="0"/>
              <a:t>Click to edit Master title style</a:t>
            </a:r>
            <a:endParaRPr lang="en-GB" dirty="0"/>
          </a:p>
        </p:txBody>
      </p:sp>
      <p:sp>
        <p:nvSpPr>
          <p:cNvPr id="3" name="Content Placeholder 2"/>
          <p:cNvSpPr>
            <a:spLocks noGrp="1"/>
          </p:cNvSpPr>
          <p:nvPr>
            <p:ph idx="1"/>
          </p:nvPr>
        </p:nvSpPr>
        <p:spPr>
          <a:xfrm>
            <a:off x="457200" y="1714500"/>
            <a:ext cx="8229600" cy="4143375"/>
          </a:xfrm>
          <a:prstGeom prst="rect">
            <a:avLst/>
          </a:prstGeom>
        </p:spPr>
        <p:txBody>
          <a:bodyPr/>
          <a:lstStyle>
            <a:lvl1pPr>
              <a:defRPr baseline="0">
                <a:latin typeface="Arial" pitchFamily="34" charset="0"/>
              </a:defRPr>
            </a:lvl1pPr>
            <a:lvl2pPr>
              <a:defRPr baseline="0">
                <a:latin typeface="Arial" pitchFamily="34" charset="0"/>
              </a:defRPr>
            </a:lvl2pPr>
            <a:lvl3pPr>
              <a:defRPr baseline="0">
                <a:latin typeface="Arial" pitchFamily="34" charset="0"/>
              </a:defRPr>
            </a:lvl3pPr>
            <a:lvl4pPr>
              <a:defRPr baseline="0">
                <a:latin typeface="Arial" pitchFamily="34" charset="0"/>
              </a:defRPr>
            </a:lvl4pPr>
            <a:lvl5pPr>
              <a:defRPr baseline="0">
                <a:latin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Tree>
    <p:extLst>
      <p:ext uri="{BB962C8B-B14F-4D97-AF65-F5344CB8AC3E}">
        <p14:creationId xmlns:p14="http://schemas.microsoft.com/office/powerpoint/2010/main" val="2285239162"/>
      </p:ext>
    </p:extLst>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18618919"/>
      </p:ext>
    </p:extLst>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857250"/>
            <a:ext cx="8258175" cy="785813"/>
          </a:xfrm>
          <a:prstGeom prst="rect">
            <a:avLst/>
          </a:prstGeom>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1"/>
            <a:ext cx="4038600" cy="425769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1"/>
            <a:ext cx="4038600" cy="425769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371601991"/>
      </p:ext>
    </p:extLst>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583237"/>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774470515"/>
      </p:ext>
    </p:extLst>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latin typeface="Arial" pitchFamily="34" charset="0"/>
                <a:cs typeface="Arial" pitchFamily="34" charset="0"/>
              </a:defRPr>
            </a:lvl1pPr>
          </a:lstStyle>
          <a:p>
            <a:r>
              <a:rPr lang="en-US" smtClean="0"/>
              <a:t>Click to edit Master title style</a:t>
            </a:r>
            <a:endParaRPr lang="en-GB"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FontTx/>
              <a:buBlip>
                <a:blip r:embed="rId2"/>
              </a:buBlip>
              <a:defRPr baseline="0">
                <a:solidFill>
                  <a:schemeClr val="tx1">
                    <a:tint val="75000"/>
                  </a:schemeClr>
                </a:solidFill>
                <a:latin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dirty="0"/>
          </a:p>
        </p:txBody>
      </p:sp>
    </p:spTree>
    <p:extLst>
      <p:ext uri="{BB962C8B-B14F-4D97-AF65-F5344CB8AC3E}">
        <p14:creationId xmlns:p14="http://schemas.microsoft.com/office/powerpoint/2010/main" val="3335420903"/>
      </p:ext>
    </p:extLst>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8/12 departmental lockup">
    <p:spTree>
      <p:nvGrpSpPr>
        <p:cNvPr id="1" name=""/>
        <p:cNvGrpSpPr/>
        <p:nvPr/>
      </p:nvGrpSpPr>
      <p:grpSpPr>
        <a:xfrm>
          <a:off x="0" y="0"/>
          <a:ext cx="0" cy="0"/>
          <a:chOff x="0" y="0"/>
          <a:chExt cx="0" cy="0"/>
        </a:xfrm>
      </p:grpSpPr>
    </p:spTree>
    <p:extLst>
      <p:ext uri="{BB962C8B-B14F-4D97-AF65-F5344CB8AC3E}">
        <p14:creationId xmlns:p14="http://schemas.microsoft.com/office/powerpoint/2010/main" val="226091226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1/12 Warwick">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504" y="6278880"/>
            <a:ext cx="585216" cy="579120"/>
          </a:xfrm>
          <a:prstGeom prst="rect">
            <a:avLst/>
          </a:prstGeom>
        </p:spPr>
      </p:pic>
    </p:spTree>
    <p:extLst>
      <p:ext uri="{BB962C8B-B14F-4D97-AF65-F5344CB8AC3E}">
        <p14:creationId xmlns:p14="http://schemas.microsoft.com/office/powerpoint/2010/main" val="71496348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smtClean="0"/>
              <a:t>Click to edit Master title style</a:t>
            </a:r>
            <a:endParaRPr lang="en-GB"/>
          </a:p>
        </p:txBody>
      </p:sp>
      <p:sp>
        <p:nvSpPr>
          <p:cNvPr id="3" name="Content Placeholder 2"/>
          <p:cNvSpPr>
            <a:spLocks noGrp="1"/>
          </p:cNvSpPr>
          <p:nvPr>
            <p:ph sz="half" idx="1"/>
          </p:nvPr>
        </p:nvSpPr>
        <p:spPr>
          <a:xfrm>
            <a:off x="628650" y="1825625"/>
            <a:ext cx="3886200" cy="435133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29150" y="1825625"/>
            <a:ext cx="3886200" cy="435133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628650" y="6356351"/>
            <a:ext cx="2057400" cy="365125"/>
          </a:xfrm>
          <a:prstGeom prst="rect">
            <a:avLst/>
          </a:prstGeom>
        </p:spPr>
        <p:txBody>
          <a:bodyPr/>
          <a:lstStyle/>
          <a:p>
            <a:pPr fontAlgn="auto">
              <a:spcBef>
                <a:spcPts val="0"/>
              </a:spcBef>
              <a:spcAft>
                <a:spcPts val="0"/>
              </a:spcAft>
            </a:pPr>
            <a:fld id="{1D8BD707-D9CF-40AE-B4C6-C98DA3205C09}" type="datetimeFigureOut">
              <a:rPr lang="en-US" smtClean="0">
                <a:solidFill>
                  <a:prstClr val="black"/>
                </a:solidFill>
                <a:latin typeface="Calibri"/>
              </a:rPr>
              <a:pPr fontAlgn="auto">
                <a:spcBef>
                  <a:spcPts val="0"/>
                </a:spcBef>
                <a:spcAft>
                  <a:spcPts val="0"/>
                </a:spcAft>
              </a:pPr>
              <a:t>10/11/2018</a:t>
            </a:fld>
            <a:endParaRPr lang="en-US">
              <a:solidFill>
                <a:prstClr val="black"/>
              </a:solidFill>
              <a:latin typeface="Calibri"/>
            </a:endParaRPr>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pPr fontAlgn="auto">
              <a:spcBef>
                <a:spcPts val="0"/>
              </a:spcBef>
              <a:spcAft>
                <a:spcPts val="0"/>
              </a:spcAft>
            </a:pPr>
            <a:endParaRPr lang="en-US">
              <a:solidFill>
                <a:prstClr val="black"/>
              </a:solidFill>
              <a:latin typeface="Calibri"/>
            </a:endParaRPr>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pPr fontAlgn="auto">
              <a:spcBef>
                <a:spcPts val="0"/>
              </a:spcBef>
              <a:spcAft>
                <a:spcPts val="0"/>
              </a:spcAft>
            </a:pPr>
            <a:fld id="{B6F15528-21DE-4FAA-801E-634DDDAF4B2B}" type="slidenum">
              <a:rPr lang="en-US" smtClean="0">
                <a:solidFill>
                  <a:prstClr val="black"/>
                </a:solidFill>
                <a:latin typeface="Calibri"/>
              </a:rPr>
              <a:pPr fontAlgn="auto">
                <a:spcBef>
                  <a:spcPts val="0"/>
                </a:spcBef>
                <a:spcAft>
                  <a:spcPts val="0"/>
                </a:spcAft>
              </a:pPr>
              <a:t>‹#›</a:t>
            </a:fld>
            <a:endParaRPr lang="en-US">
              <a:solidFill>
                <a:prstClr val="black"/>
              </a:solidFill>
              <a:latin typeface="Calibri"/>
            </a:endParaRPr>
          </a:p>
        </p:txBody>
      </p:sp>
    </p:spTree>
    <p:extLst>
      <p:ext uri="{BB962C8B-B14F-4D97-AF65-F5344CB8AC3E}">
        <p14:creationId xmlns:p14="http://schemas.microsoft.com/office/powerpoint/2010/main" val="415477229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cSld name="1_MWJ: Section 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539552" y="596900"/>
            <a:ext cx="6420048" cy="3448050"/>
          </a:xfrm>
          <a:prstGeom prst="rect">
            <a:avLst/>
          </a:prstGeom>
        </p:spPr>
        <p:txBody>
          <a:bodyPr anchor="ctr"/>
          <a:lstStyle>
            <a:lvl1pPr algn="l">
              <a:lnSpc>
                <a:spcPct val="100000"/>
              </a:lnSpc>
              <a:defRPr sz="3225" b="0" i="0" baseline="0">
                <a:solidFill>
                  <a:srgbClr val="2D8EC2"/>
                </a:solidFill>
                <a:latin typeface=""/>
                <a:cs typeface="Arial"/>
              </a:defRPr>
            </a:lvl1pPr>
          </a:lstStyle>
          <a:p>
            <a:r>
              <a:rPr lang="en-US" smtClean="0"/>
              <a:t>Click to edit Master title style</a:t>
            </a:r>
            <a:endParaRPr lang="en-GB" dirty="0"/>
          </a:p>
        </p:txBody>
      </p:sp>
    </p:spTree>
    <p:extLst>
      <p:ext uri="{BB962C8B-B14F-4D97-AF65-F5344CB8AC3E}">
        <p14:creationId xmlns:p14="http://schemas.microsoft.com/office/powerpoint/2010/main" val="213249623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12 departmental lockup">
    <p:spTree>
      <p:nvGrpSpPr>
        <p:cNvPr id="1" name=""/>
        <p:cNvGrpSpPr/>
        <p:nvPr/>
      </p:nvGrpSpPr>
      <p:grpSpPr>
        <a:xfrm>
          <a:off x="0" y="0"/>
          <a:ext cx="0" cy="0"/>
          <a:chOff x="0" y="0"/>
          <a:chExt cx="0" cy="0"/>
        </a:xfrm>
      </p:grpSpPr>
    </p:spTree>
    <p:extLst>
      <p:ext uri="{BB962C8B-B14F-4D97-AF65-F5344CB8AC3E}">
        <p14:creationId xmlns:p14="http://schemas.microsoft.com/office/powerpoint/2010/main" val="2596708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151236121"/>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857250"/>
            <a:ext cx="8258175" cy="785813"/>
          </a:xfrm>
          <a:prstGeom prst="rect">
            <a:avLst/>
          </a:prstGeom>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1"/>
            <a:ext cx="4038600" cy="425769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1"/>
            <a:ext cx="4038600" cy="425769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860167"/>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583237"/>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987624173"/>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latin typeface="Arial" pitchFamily="34" charset="0"/>
                <a:cs typeface="Arial" pitchFamily="34" charset="0"/>
              </a:defRPr>
            </a:lvl1pPr>
          </a:lstStyle>
          <a:p>
            <a:r>
              <a:rPr lang="en-US" smtClean="0"/>
              <a:t>Click to edit Master title style</a:t>
            </a:r>
            <a:endParaRPr lang="en-GB"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FontTx/>
              <a:buBlip>
                <a:blip r:embed="rId2"/>
              </a:buBlip>
              <a:defRPr baseline="0">
                <a:solidFill>
                  <a:schemeClr val="tx1">
                    <a:tint val="75000"/>
                  </a:schemeClr>
                </a:solidFill>
                <a:latin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dirty="0"/>
          </a:p>
        </p:txBody>
      </p:sp>
    </p:spTree>
    <p:extLst>
      <p:ext uri="{BB962C8B-B14F-4D97-AF65-F5344CB8AC3E}">
        <p14:creationId xmlns:p14="http://schemas.microsoft.com/office/powerpoint/2010/main" val="1700451122"/>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W line">
    <p:spTree>
      <p:nvGrpSpPr>
        <p:cNvPr id="1" name=""/>
        <p:cNvGrpSpPr/>
        <p:nvPr/>
      </p:nvGrpSpPr>
      <p:grpSpPr>
        <a:xfrm>
          <a:off x="0" y="0"/>
          <a:ext cx="0" cy="0"/>
          <a:chOff x="0" y="0"/>
          <a:chExt cx="0" cy="0"/>
        </a:xfrm>
      </p:grpSpPr>
    </p:spTree>
    <p:extLst>
      <p:ext uri="{BB962C8B-B14F-4D97-AF65-F5344CB8AC3E}">
        <p14:creationId xmlns:p14="http://schemas.microsoft.com/office/powerpoint/2010/main" val="61602021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857250"/>
            <a:ext cx="8258175" cy="785813"/>
          </a:xfrm>
          <a:prstGeom prst="rect">
            <a:avLst/>
          </a:prstGeom>
        </p:spPr>
        <p:txBody>
          <a:bodyPr/>
          <a:lstStyle>
            <a:lvl1pPr>
              <a:defRPr sz="4000" baseline="0">
                <a:latin typeface="Arial" pitchFamily="34" charset="0"/>
              </a:defRPr>
            </a:lvl1pPr>
          </a:lstStyle>
          <a:p>
            <a:r>
              <a:rPr lang="en-US" smtClean="0"/>
              <a:t>Click to edit Master title style</a:t>
            </a:r>
            <a:endParaRPr lang="en-GB" dirty="0"/>
          </a:p>
        </p:txBody>
      </p:sp>
      <p:sp>
        <p:nvSpPr>
          <p:cNvPr id="3" name="Content Placeholder 2"/>
          <p:cNvSpPr>
            <a:spLocks noGrp="1"/>
          </p:cNvSpPr>
          <p:nvPr>
            <p:ph idx="1"/>
          </p:nvPr>
        </p:nvSpPr>
        <p:spPr>
          <a:xfrm>
            <a:off x="457200" y="1714500"/>
            <a:ext cx="8229600" cy="4143375"/>
          </a:xfrm>
          <a:prstGeom prst="rect">
            <a:avLst/>
          </a:prstGeom>
        </p:spPr>
        <p:txBody>
          <a:bodyPr/>
          <a:lstStyle>
            <a:lvl1pPr>
              <a:defRPr baseline="0">
                <a:latin typeface="Arial" pitchFamily="34" charset="0"/>
              </a:defRPr>
            </a:lvl1pPr>
            <a:lvl2pPr>
              <a:defRPr baseline="0">
                <a:latin typeface="Arial" pitchFamily="34" charset="0"/>
              </a:defRPr>
            </a:lvl2pPr>
            <a:lvl3pPr>
              <a:defRPr baseline="0">
                <a:latin typeface="Arial" pitchFamily="34" charset="0"/>
              </a:defRPr>
            </a:lvl3pPr>
            <a:lvl4pPr>
              <a:defRPr baseline="0">
                <a:latin typeface="Arial" pitchFamily="34" charset="0"/>
              </a:defRPr>
            </a:lvl4pPr>
            <a:lvl5pPr>
              <a:defRPr baseline="0">
                <a:latin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Tree>
    <p:extLst>
      <p:ext uri="{BB962C8B-B14F-4D97-AF65-F5344CB8AC3E}">
        <p14:creationId xmlns:p14="http://schemas.microsoft.com/office/powerpoint/2010/main" val="2181213697"/>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455453"/>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_rels/slideMaster10.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27.xml"/><Relationship Id="rId7" Type="http://schemas.openxmlformats.org/officeDocument/2006/relationships/image" Target="../media/image2.png"/><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image" Target="../media/image1.jpg"/><Relationship Id="rId5" Type="http://schemas.openxmlformats.org/officeDocument/2006/relationships/theme" Target="../theme/theme10.xml"/><Relationship Id="rId4" Type="http://schemas.openxmlformats.org/officeDocument/2006/relationships/slideLayout" Target="../slideLayouts/slideLayout28.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5.jpg"/><Relationship Id="rId3" Type="http://schemas.openxmlformats.org/officeDocument/2006/relationships/slideLayout" Target="../slideLayouts/slideLayout9.xml"/><Relationship Id="rId7"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5" Type="http://schemas.openxmlformats.org/officeDocument/2006/relationships/slideLayout" Target="../slideLayouts/slideLayout11.xml"/><Relationship Id="rId4"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theme" Target="../theme/theme3.xml"/><Relationship Id="rId1" Type="http://schemas.openxmlformats.org/officeDocument/2006/relationships/slideLayout" Target="../slideLayouts/slideLayout13.xml"/><Relationship Id="rId5" Type="http://schemas.openxmlformats.org/officeDocument/2006/relationships/image" Target="../media/image3.png"/><Relationship Id="rId4"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theme" Target="../theme/theme4.xml"/><Relationship Id="rId1" Type="http://schemas.openxmlformats.org/officeDocument/2006/relationships/slideLayout" Target="../slideLayouts/slideLayout14.xml"/><Relationship Id="rId5" Type="http://schemas.openxmlformats.org/officeDocument/2006/relationships/image" Target="../media/image3.png"/><Relationship Id="rId4"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theme" Target="../theme/theme5.xml"/><Relationship Id="rId1" Type="http://schemas.openxmlformats.org/officeDocument/2006/relationships/slideLayout" Target="../slideLayouts/slideLayout15.xml"/><Relationship Id="rId5" Type="http://schemas.openxmlformats.org/officeDocument/2006/relationships/image" Target="../media/image3.png"/><Relationship Id="rId4" Type="http://schemas.openxmlformats.org/officeDocument/2006/relationships/image" Target="../media/image2.png"/></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theme" Target="../theme/theme6.xml"/><Relationship Id="rId1" Type="http://schemas.openxmlformats.org/officeDocument/2006/relationships/slideLayout" Target="../slideLayouts/slideLayout16.xml"/><Relationship Id="rId5" Type="http://schemas.openxmlformats.org/officeDocument/2006/relationships/image" Target="../media/image3.png"/><Relationship Id="rId4" Type="http://schemas.openxmlformats.org/officeDocument/2006/relationships/image" Target="../media/image2.png"/></Relationships>
</file>

<file path=ppt/slideMasters/_rels/slideMaster7.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theme" Target="../theme/theme7.xml"/><Relationship Id="rId1" Type="http://schemas.openxmlformats.org/officeDocument/2006/relationships/slideLayout" Target="../slideLayouts/slideLayout17.xml"/><Relationship Id="rId5" Type="http://schemas.openxmlformats.org/officeDocument/2006/relationships/image" Target="../media/image3.png"/><Relationship Id="rId4" Type="http://schemas.openxmlformats.org/officeDocument/2006/relationships/image" Target="../media/image2.png"/></Relationships>
</file>

<file path=ppt/slideMasters/_rels/slideMaster8.xml.rels><?xml version="1.0" encoding="UTF-8" standalone="yes"?>
<Relationships xmlns="http://schemas.openxmlformats.org/package/2006/relationships"><Relationship Id="rId8" Type="http://schemas.openxmlformats.org/officeDocument/2006/relationships/image" Target="../media/image11.jpg"/><Relationship Id="rId3" Type="http://schemas.openxmlformats.org/officeDocument/2006/relationships/slideLayout" Target="../slideLayouts/slideLayout20.xml"/><Relationship Id="rId7" Type="http://schemas.openxmlformats.org/officeDocument/2006/relationships/theme" Target="../theme/theme8.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5" Type="http://schemas.openxmlformats.org/officeDocument/2006/relationships/slideLayout" Target="../slideLayouts/slideLayout22.xml"/><Relationship Id="rId10" Type="http://schemas.openxmlformats.org/officeDocument/2006/relationships/image" Target="../media/image3.png"/><Relationship Id="rId4" Type="http://schemas.openxmlformats.org/officeDocument/2006/relationships/slideLayout" Target="../slideLayouts/slideLayout21.xml"/><Relationship Id="rId9" Type="http://schemas.openxmlformats.org/officeDocument/2006/relationships/image" Target="../media/image2.png"/></Relationships>
</file>

<file path=ppt/slideMasters/_rels/slideMaster9.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theme" Target="../theme/theme9.xml"/><Relationship Id="rId1" Type="http://schemas.openxmlformats.org/officeDocument/2006/relationships/slideLayout" Target="../slideLayouts/slideLayout24.xml"/><Relationship Id="rId5" Type="http://schemas.openxmlformats.org/officeDocument/2006/relationships/image" Target="../media/image3.png"/><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Picture 2"/>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4" name="Picture 3"/>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100392" y="1844824"/>
            <a:ext cx="585216" cy="579120"/>
          </a:xfrm>
          <a:prstGeom prst="rect">
            <a:avLst/>
          </a:prstGeom>
        </p:spPr>
      </p:pic>
      <p:pic>
        <p:nvPicPr>
          <p:cNvPr id="5" name="Picture 4"/>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07504" y="6278880"/>
            <a:ext cx="585216" cy="579120"/>
          </a:xfrm>
          <a:prstGeom prst="rect">
            <a:avLst/>
          </a:prstGeom>
        </p:spPr>
      </p:pic>
      <p:sp>
        <p:nvSpPr>
          <p:cNvPr id="6" name="TextBox 5"/>
          <p:cNvSpPr txBox="1"/>
          <p:nvPr/>
        </p:nvSpPr>
        <p:spPr>
          <a:xfrm>
            <a:off x="7164288" y="1511206"/>
            <a:ext cx="1800200" cy="261610"/>
          </a:xfrm>
          <a:prstGeom prst="rect">
            <a:avLst/>
          </a:prstGeom>
          <a:noFill/>
        </p:spPr>
        <p:txBody>
          <a:bodyPr wrap="square" rtlCol="0">
            <a:spAutoFit/>
          </a:bodyPr>
          <a:lstStyle/>
          <a:p>
            <a:r>
              <a:rPr lang="en-GB" sz="1100" dirty="0" smtClean="0"/>
              <a:t>STUDENT CAREERS &amp; SKILLS</a:t>
            </a:r>
            <a:endParaRPr lang="en-GB" sz="1100" dirty="0"/>
          </a:p>
        </p:txBody>
      </p:sp>
      <p:cxnSp>
        <p:nvCxnSpPr>
          <p:cNvPr id="7" name="Straight Connector 6"/>
          <p:cNvCxnSpPr/>
          <p:nvPr/>
        </p:nvCxnSpPr>
        <p:spPr>
          <a:xfrm>
            <a:off x="7452320" y="1484784"/>
            <a:ext cx="108012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12028921"/>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Picture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4" name="Picture 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100392" y="1844824"/>
            <a:ext cx="585216" cy="579120"/>
          </a:xfrm>
          <a:prstGeom prst="rect">
            <a:avLst/>
          </a:prstGeom>
        </p:spPr>
      </p:pic>
      <p:pic>
        <p:nvPicPr>
          <p:cNvPr id="5" name="Picture 4"/>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7504" y="6278880"/>
            <a:ext cx="585216" cy="579120"/>
          </a:xfrm>
          <a:prstGeom prst="rect">
            <a:avLst/>
          </a:prstGeom>
        </p:spPr>
      </p:pic>
      <p:sp>
        <p:nvSpPr>
          <p:cNvPr id="6" name="TextBox 5"/>
          <p:cNvSpPr txBox="1"/>
          <p:nvPr/>
        </p:nvSpPr>
        <p:spPr>
          <a:xfrm>
            <a:off x="7164288" y="1511206"/>
            <a:ext cx="1800200" cy="261610"/>
          </a:xfrm>
          <a:prstGeom prst="rect">
            <a:avLst/>
          </a:prstGeom>
          <a:noFill/>
        </p:spPr>
        <p:txBody>
          <a:bodyPr wrap="square" rtlCol="0">
            <a:spAutoFit/>
          </a:bodyPr>
          <a:lstStyle/>
          <a:p>
            <a:pPr fontAlgn="auto">
              <a:spcBef>
                <a:spcPts val="0"/>
              </a:spcBef>
              <a:spcAft>
                <a:spcPts val="0"/>
              </a:spcAft>
            </a:pPr>
            <a:r>
              <a:rPr lang="en-GB" sz="1100" dirty="0" smtClean="0">
                <a:solidFill>
                  <a:prstClr val="black"/>
                </a:solidFill>
                <a:latin typeface="Calibri"/>
              </a:rPr>
              <a:t>STUDENT CAREERS &amp; SKILLS</a:t>
            </a:r>
            <a:endParaRPr lang="en-GB" sz="1100" dirty="0">
              <a:solidFill>
                <a:prstClr val="black"/>
              </a:solidFill>
              <a:latin typeface="Calibri"/>
            </a:endParaRPr>
          </a:p>
        </p:txBody>
      </p:sp>
      <p:cxnSp>
        <p:nvCxnSpPr>
          <p:cNvPr id="7" name="Straight Connector 6"/>
          <p:cNvCxnSpPr/>
          <p:nvPr/>
        </p:nvCxnSpPr>
        <p:spPr>
          <a:xfrm>
            <a:off x="7452320" y="1484784"/>
            <a:ext cx="108012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97142547"/>
      </p:ext>
    </p:extLst>
  </p:cSld>
  <p:clrMap bg1="lt1" tx1="dk1" bg2="lt2" tx2="dk2" accent1="accent1" accent2="accent2" accent3="accent3" accent4="accent4" accent5="accent5" accent6="accent6" hlink="hlink" folHlink="folHlink"/>
  <p:sldLayoutIdLst>
    <p:sldLayoutId id="2147483779" r:id="rId1"/>
    <p:sldLayoutId id="2147483782" r:id="rId2"/>
    <p:sldLayoutId id="2147483783" r:id="rId3"/>
    <p:sldLayoutId id="2147483784" r:id="rId4"/>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0" y="5858976"/>
            <a:ext cx="9144000" cy="594360"/>
          </a:xfrm>
          <a:prstGeom prst="rect">
            <a:avLst/>
          </a:prstGeom>
        </p:spPr>
      </p:pic>
    </p:spTree>
    <p:extLst>
      <p:ext uri="{BB962C8B-B14F-4D97-AF65-F5344CB8AC3E}">
        <p14:creationId xmlns:p14="http://schemas.microsoft.com/office/powerpoint/2010/main" val="440189370"/>
      </p:ext>
    </p:extLst>
  </p:cSld>
  <p:clrMap bg1="lt1" tx1="dk1" bg2="lt2" tx2="dk2" accent1="accent1" accent2="accent2" accent3="accent3" accent4="accent4" accent5="accent5" accent6="accent6" hlink="hlink" folHlink="folHlink"/>
  <p:sldLayoutIdLst>
    <p:sldLayoutId id="2147483753" r:id="rId1"/>
    <p:sldLayoutId id="2147483773" r:id="rId2"/>
    <p:sldLayoutId id="2147483774" r:id="rId3"/>
    <p:sldLayoutId id="2147483775" r:id="rId4"/>
    <p:sldLayoutId id="2147483776" r:id="rId5"/>
    <p:sldLayoutId id="2147483777" r:id="rId6"/>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00392" y="4653136"/>
            <a:ext cx="585216" cy="579120"/>
          </a:xfrm>
          <a:prstGeom prst="rect">
            <a:avLst/>
          </a:prstGeom>
        </p:spPr>
      </p:pic>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7504" y="6278880"/>
            <a:ext cx="585216" cy="579120"/>
          </a:xfrm>
          <a:prstGeom prst="rect">
            <a:avLst/>
          </a:prstGeom>
        </p:spPr>
      </p:pic>
      <p:sp>
        <p:nvSpPr>
          <p:cNvPr id="5" name="TextBox 4"/>
          <p:cNvSpPr txBox="1"/>
          <p:nvPr/>
        </p:nvSpPr>
        <p:spPr>
          <a:xfrm>
            <a:off x="7164288" y="4319518"/>
            <a:ext cx="1800200" cy="261610"/>
          </a:xfrm>
          <a:prstGeom prst="rect">
            <a:avLst/>
          </a:prstGeom>
          <a:noFill/>
        </p:spPr>
        <p:txBody>
          <a:bodyPr wrap="square" rtlCol="0">
            <a:spAutoFit/>
          </a:bodyPr>
          <a:lstStyle/>
          <a:p>
            <a:r>
              <a:rPr lang="en-GB" sz="1100" dirty="0" smtClean="0"/>
              <a:t>STUDENT CAREERS &amp; SKILLS</a:t>
            </a:r>
            <a:endParaRPr lang="en-GB" sz="1100" dirty="0"/>
          </a:p>
        </p:txBody>
      </p:sp>
      <p:cxnSp>
        <p:nvCxnSpPr>
          <p:cNvPr id="6" name="Straight Connector 5"/>
          <p:cNvCxnSpPr/>
          <p:nvPr/>
        </p:nvCxnSpPr>
        <p:spPr>
          <a:xfrm>
            <a:off x="7452320" y="4293096"/>
            <a:ext cx="108012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32478360"/>
      </p:ext>
    </p:extLst>
  </p:cSld>
  <p:clrMap bg1="lt1" tx1="dk1" bg2="lt2" tx2="dk2" accent1="accent1" accent2="accent2" accent3="accent3" accent4="accent4" accent5="accent5" accent6="accent6" hlink="hlink" folHlink="folHlink"/>
  <p:sldLayoutIdLst>
    <p:sldLayoutId id="2147483755" r:id="rId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00392" y="3569960"/>
            <a:ext cx="585216" cy="579120"/>
          </a:xfrm>
          <a:prstGeom prst="rect">
            <a:avLst/>
          </a:prstGeom>
        </p:spPr>
      </p:pic>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7504" y="6278880"/>
            <a:ext cx="585216" cy="579120"/>
          </a:xfrm>
          <a:prstGeom prst="rect">
            <a:avLst/>
          </a:prstGeom>
        </p:spPr>
      </p:pic>
      <p:sp>
        <p:nvSpPr>
          <p:cNvPr id="5" name="TextBox 4"/>
          <p:cNvSpPr txBox="1"/>
          <p:nvPr/>
        </p:nvSpPr>
        <p:spPr>
          <a:xfrm>
            <a:off x="7164288" y="3236342"/>
            <a:ext cx="1800200" cy="261610"/>
          </a:xfrm>
          <a:prstGeom prst="rect">
            <a:avLst/>
          </a:prstGeom>
          <a:noFill/>
        </p:spPr>
        <p:txBody>
          <a:bodyPr wrap="square" rtlCol="0">
            <a:spAutoFit/>
          </a:bodyPr>
          <a:lstStyle/>
          <a:p>
            <a:r>
              <a:rPr lang="en-GB" sz="1100" dirty="0" smtClean="0"/>
              <a:t>STUDENT CAREERS &amp; SKILLS</a:t>
            </a:r>
            <a:endParaRPr lang="en-GB" sz="1100" dirty="0"/>
          </a:p>
        </p:txBody>
      </p:sp>
      <p:cxnSp>
        <p:nvCxnSpPr>
          <p:cNvPr id="6" name="Straight Connector 5"/>
          <p:cNvCxnSpPr/>
          <p:nvPr/>
        </p:nvCxnSpPr>
        <p:spPr>
          <a:xfrm>
            <a:off x="7452320" y="3209920"/>
            <a:ext cx="108012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9611114"/>
      </p:ext>
    </p:extLst>
  </p:cSld>
  <p:clrMap bg1="lt1" tx1="dk1" bg2="lt2" tx2="dk2" accent1="accent1" accent2="accent2" accent3="accent3" accent4="accent4" accent5="accent5" accent6="accent6" hlink="hlink" folHlink="folHlink"/>
  <p:sldLayoutIdLst>
    <p:sldLayoutId id="2147483757" r:id="rId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00392" y="5802208"/>
            <a:ext cx="585216" cy="579120"/>
          </a:xfrm>
          <a:prstGeom prst="rect">
            <a:avLst/>
          </a:prstGeom>
        </p:spPr>
      </p:pic>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7504" y="6278880"/>
            <a:ext cx="585216" cy="579120"/>
          </a:xfrm>
          <a:prstGeom prst="rect">
            <a:avLst/>
          </a:prstGeom>
        </p:spPr>
      </p:pic>
      <p:sp>
        <p:nvSpPr>
          <p:cNvPr id="6" name="TextBox 5"/>
          <p:cNvSpPr txBox="1"/>
          <p:nvPr/>
        </p:nvSpPr>
        <p:spPr>
          <a:xfrm>
            <a:off x="7164288" y="5468590"/>
            <a:ext cx="1800200" cy="261610"/>
          </a:xfrm>
          <a:prstGeom prst="rect">
            <a:avLst/>
          </a:prstGeom>
          <a:noFill/>
        </p:spPr>
        <p:txBody>
          <a:bodyPr wrap="square" rtlCol="0">
            <a:spAutoFit/>
          </a:bodyPr>
          <a:lstStyle/>
          <a:p>
            <a:r>
              <a:rPr lang="en-GB" sz="1100" dirty="0" smtClean="0"/>
              <a:t>STUDENT CAREERS &amp; SKILLS</a:t>
            </a:r>
            <a:endParaRPr lang="en-GB" sz="1100" dirty="0"/>
          </a:p>
        </p:txBody>
      </p:sp>
      <p:cxnSp>
        <p:nvCxnSpPr>
          <p:cNvPr id="7" name="Straight Connector 6"/>
          <p:cNvCxnSpPr/>
          <p:nvPr/>
        </p:nvCxnSpPr>
        <p:spPr>
          <a:xfrm>
            <a:off x="7452320" y="5442168"/>
            <a:ext cx="108012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12585199"/>
      </p:ext>
    </p:extLst>
  </p:cSld>
  <p:clrMap bg1="lt1" tx1="dk1" bg2="lt2" tx2="dk2" accent1="accent1" accent2="accent2" accent3="accent3" accent4="accent4" accent5="accent5" accent6="accent6" hlink="hlink" folHlink="folHlink"/>
  <p:sldLayoutIdLst>
    <p:sldLayoutId id="2147483759" r:id="rId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00392" y="5946224"/>
            <a:ext cx="585216" cy="579120"/>
          </a:xfrm>
          <a:prstGeom prst="rect">
            <a:avLst/>
          </a:prstGeom>
        </p:spPr>
      </p:pic>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7504" y="6278880"/>
            <a:ext cx="585216" cy="579120"/>
          </a:xfrm>
          <a:prstGeom prst="rect">
            <a:avLst/>
          </a:prstGeom>
        </p:spPr>
      </p:pic>
      <p:sp>
        <p:nvSpPr>
          <p:cNvPr id="6" name="TextBox 5"/>
          <p:cNvSpPr txBox="1"/>
          <p:nvPr/>
        </p:nvSpPr>
        <p:spPr>
          <a:xfrm>
            <a:off x="7164288" y="5612606"/>
            <a:ext cx="1800200" cy="261610"/>
          </a:xfrm>
          <a:prstGeom prst="rect">
            <a:avLst/>
          </a:prstGeom>
          <a:noFill/>
        </p:spPr>
        <p:txBody>
          <a:bodyPr wrap="square" rtlCol="0">
            <a:spAutoFit/>
          </a:bodyPr>
          <a:lstStyle/>
          <a:p>
            <a:r>
              <a:rPr lang="en-GB" sz="1100" dirty="0" smtClean="0"/>
              <a:t>STUDENT CAREERS &amp; SKILLS</a:t>
            </a:r>
            <a:endParaRPr lang="en-GB" sz="1100" dirty="0"/>
          </a:p>
        </p:txBody>
      </p:sp>
      <p:cxnSp>
        <p:nvCxnSpPr>
          <p:cNvPr id="7" name="Straight Connector 6"/>
          <p:cNvCxnSpPr/>
          <p:nvPr/>
        </p:nvCxnSpPr>
        <p:spPr>
          <a:xfrm>
            <a:off x="7452320" y="5586184"/>
            <a:ext cx="108012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37571281"/>
      </p:ext>
    </p:extLst>
  </p:cSld>
  <p:clrMap bg1="lt1" tx1="dk1" bg2="lt2" tx2="dk2" accent1="accent1" accent2="accent2" accent3="accent3" accent4="accent4" accent5="accent5" accent6="accent6" hlink="hlink" folHlink="folHlink"/>
  <p:sldLayoutIdLst>
    <p:sldLayoutId id="2147483761" r:id="rId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00392" y="3645024"/>
            <a:ext cx="585216" cy="579120"/>
          </a:xfrm>
          <a:prstGeom prst="rect">
            <a:avLst/>
          </a:prstGeom>
        </p:spPr>
      </p:pic>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7504" y="6278880"/>
            <a:ext cx="585216" cy="579120"/>
          </a:xfrm>
          <a:prstGeom prst="rect">
            <a:avLst/>
          </a:prstGeom>
        </p:spPr>
      </p:pic>
      <p:sp>
        <p:nvSpPr>
          <p:cNvPr id="6" name="TextBox 5"/>
          <p:cNvSpPr txBox="1"/>
          <p:nvPr/>
        </p:nvSpPr>
        <p:spPr>
          <a:xfrm>
            <a:off x="7164288" y="3311406"/>
            <a:ext cx="1800200" cy="261610"/>
          </a:xfrm>
          <a:prstGeom prst="rect">
            <a:avLst/>
          </a:prstGeom>
          <a:noFill/>
        </p:spPr>
        <p:txBody>
          <a:bodyPr wrap="square" rtlCol="0">
            <a:spAutoFit/>
          </a:bodyPr>
          <a:lstStyle/>
          <a:p>
            <a:r>
              <a:rPr lang="en-GB" sz="1100" dirty="0" smtClean="0"/>
              <a:t>STUDENT CAREERS &amp; SKILLS</a:t>
            </a:r>
            <a:endParaRPr lang="en-GB" sz="1100" dirty="0"/>
          </a:p>
        </p:txBody>
      </p:sp>
      <p:cxnSp>
        <p:nvCxnSpPr>
          <p:cNvPr id="7" name="Straight Connector 6"/>
          <p:cNvCxnSpPr/>
          <p:nvPr/>
        </p:nvCxnSpPr>
        <p:spPr>
          <a:xfrm>
            <a:off x="7452320" y="3284984"/>
            <a:ext cx="108012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11565015"/>
      </p:ext>
    </p:extLst>
  </p:cSld>
  <p:clrMap bg1="lt1" tx1="dk1" bg2="lt2" tx2="dk2" accent1="accent1" accent2="accent2" accent3="accent3" accent4="accent4" accent5="accent5" accent6="accent6" hlink="hlink" folHlink="folHlink"/>
  <p:sldLayoutIdLst>
    <p:sldLayoutId id="2147483763" r:id="rId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Picture 2"/>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4" name="Picture 3"/>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100392" y="1916832"/>
            <a:ext cx="585216" cy="579120"/>
          </a:xfrm>
          <a:prstGeom prst="rect">
            <a:avLst/>
          </a:prstGeom>
        </p:spPr>
      </p:pic>
      <p:pic>
        <p:nvPicPr>
          <p:cNvPr id="5" name="Picture 4"/>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07504" y="6278880"/>
            <a:ext cx="585216" cy="579120"/>
          </a:xfrm>
          <a:prstGeom prst="rect">
            <a:avLst/>
          </a:prstGeom>
        </p:spPr>
      </p:pic>
      <p:sp>
        <p:nvSpPr>
          <p:cNvPr id="6" name="TextBox 5"/>
          <p:cNvSpPr txBox="1"/>
          <p:nvPr/>
        </p:nvSpPr>
        <p:spPr>
          <a:xfrm>
            <a:off x="7164288" y="1583214"/>
            <a:ext cx="1800200" cy="261610"/>
          </a:xfrm>
          <a:prstGeom prst="rect">
            <a:avLst/>
          </a:prstGeom>
          <a:noFill/>
        </p:spPr>
        <p:txBody>
          <a:bodyPr wrap="square" rtlCol="0">
            <a:spAutoFit/>
          </a:bodyPr>
          <a:lstStyle/>
          <a:p>
            <a:r>
              <a:rPr lang="en-GB" sz="1100" dirty="0" smtClean="0"/>
              <a:t>STUDENT CAREERS &amp; SKILLS</a:t>
            </a:r>
            <a:endParaRPr lang="en-GB" sz="1100" dirty="0"/>
          </a:p>
        </p:txBody>
      </p:sp>
      <p:cxnSp>
        <p:nvCxnSpPr>
          <p:cNvPr id="7" name="Straight Connector 6"/>
          <p:cNvCxnSpPr/>
          <p:nvPr/>
        </p:nvCxnSpPr>
        <p:spPr>
          <a:xfrm>
            <a:off x="7452320" y="1556792"/>
            <a:ext cx="108012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75302687"/>
      </p:ext>
    </p:extLst>
  </p:cSld>
  <p:clrMap bg1="lt1" tx1="dk1" bg2="lt2" tx2="dk2" accent1="accent1" accent2="accent2" accent3="accent3" accent4="accent4" accent5="accent5" accent6="accent6" hlink="hlink" folHlink="folHlink"/>
  <p:sldLayoutIdLst>
    <p:sldLayoutId id="2147483765" r:id="rId1"/>
    <p:sldLayoutId id="2147483768" r:id="rId2"/>
    <p:sldLayoutId id="2147483769" r:id="rId3"/>
    <p:sldLayoutId id="2147483770" r:id="rId4"/>
    <p:sldLayoutId id="2147483771" r:id="rId5"/>
    <p:sldLayoutId id="2147483772" r:id="rId6"/>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00392" y="5946224"/>
            <a:ext cx="585216" cy="579120"/>
          </a:xfrm>
          <a:prstGeom prst="rect">
            <a:avLst/>
          </a:prstGeom>
        </p:spPr>
      </p:pic>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7504" y="6278880"/>
            <a:ext cx="585216" cy="579120"/>
          </a:xfrm>
          <a:prstGeom prst="rect">
            <a:avLst/>
          </a:prstGeom>
        </p:spPr>
      </p:pic>
      <p:sp>
        <p:nvSpPr>
          <p:cNvPr id="6" name="TextBox 5"/>
          <p:cNvSpPr txBox="1"/>
          <p:nvPr/>
        </p:nvSpPr>
        <p:spPr>
          <a:xfrm>
            <a:off x="7164288" y="5612606"/>
            <a:ext cx="1800200" cy="261610"/>
          </a:xfrm>
          <a:prstGeom prst="rect">
            <a:avLst/>
          </a:prstGeom>
          <a:noFill/>
        </p:spPr>
        <p:txBody>
          <a:bodyPr wrap="square" rtlCol="0">
            <a:spAutoFit/>
          </a:bodyPr>
          <a:lstStyle/>
          <a:p>
            <a:r>
              <a:rPr lang="en-GB" sz="1100" dirty="0" smtClean="0"/>
              <a:t>STUDENT CAREERS &amp; SKILLS</a:t>
            </a:r>
            <a:endParaRPr lang="en-GB" sz="1100" dirty="0"/>
          </a:p>
        </p:txBody>
      </p:sp>
      <p:cxnSp>
        <p:nvCxnSpPr>
          <p:cNvPr id="7" name="Straight Connector 6"/>
          <p:cNvCxnSpPr/>
          <p:nvPr/>
        </p:nvCxnSpPr>
        <p:spPr>
          <a:xfrm>
            <a:off x="7452320" y="5586184"/>
            <a:ext cx="108012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29809299"/>
      </p:ext>
    </p:extLst>
  </p:cSld>
  <p:clrMap bg1="lt1" tx1="dk1" bg2="lt2" tx2="dk2" accent1="accent1" accent2="accent2" accent3="accent3" accent4="accent4" accent5="accent5" accent6="accent6" hlink="hlink" folHlink="folHlink"/>
  <p:sldLayoutIdLst>
    <p:sldLayoutId id="2147483767" r:id="rId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9.xml"/><Relationship Id="rId1" Type="http://schemas.openxmlformats.org/officeDocument/2006/relationships/slideLayout" Target="../slideLayouts/slideLayout3.xml"/><Relationship Id="rId4" Type="http://schemas.openxmlformats.org/officeDocument/2006/relationships/image" Target="../media/image2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8" Type="http://schemas.openxmlformats.org/officeDocument/2006/relationships/hyperlink" Target="https://www.newcivilengineer.com/" TargetMode="External"/><Relationship Id="rId13" Type="http://schemas.openxmlformats.org/officeDocument/2006/relationships/image" Target="../media/image24.emf"/><Relationship Id="rId3" Type="http://schemas.openxmlformats.org/officeDocument/2006/relationships/hyperlink" Target="http://www.prospects.ac.uk/" TargetMode="External"/><Relationship Id="rId7" Type="http://schemas.openxmlformats.org/officeDocument/2006/relationships/hyperlink" Target="http://www.gradcracker.com/" TargetMode="External"/><Relationship Id="rId12" Type="http://schemas.openxmlformats.org/officeDocument/2006/relationships/hyperlink" Target="http://targetjobs.co.uk/"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hyperlink" Target="http://careers.theguardian.com/" TargetMode="External"/><Relationship Id="rId11" Type="http://schemas.openxmlformats.org/officeDocument/2006/relationships/image" Target="../media/image23.png"/><Relationship Id="rId5" Type="http://schemas.openxmlformats.org/officeDocument/2006/relationships/hyperlink" Target="http://www.careerplayer.com/" TargetMode="External"/><Relationship Id="rId15" Type="http://schemas.openxmlformats.org/officeDocument/2006/relationships/image" Target="../media/image26.png"/><Relationship Id="rId10" Type="http://schemas.openxmlformats.org/officeDocument/2006/relationships/hyperlink" Target="http://www.prospects.ac.uk/index.htm" TargetMode="External"/><Relationship Id="rId4" Type="http://schemas.openxmlformats.org/officeDocument/2006/relationships/hyperlink" Target="http://www.targetjobs.co.uk/" TargetMode="External"/><Relationship Id="rId9" Type="http://schemas.openxmlformats.org/officeDocument/2006/relationships/hyperlink" Target="http://www.greenjobs.co.uk/" TargetMode="External"/><Relationship Id="rId14" Type="http://schemas.openxmlformats.org/officeDocument/2006/relationships/image" Target="../media/image25.emf"/></Relationships>
</file>

<file path=ppt/slides/_rels/slide21.xml.rels><?xml version="1.0" encoding="UTF-8" standalone="yes"?>
<Relationships xmlns="http://schemas.openxmlformats.org/package/2006/relationships"><Relationship Id="rId3" Type="http://schemas.openxmlformats.org/officeDocument/2006/relationships/image" Target="../media/image27.emf"/><Relationship Id="rId7" Type="http://schemas.openxmlformats.org/officeDocument/2006/relationships/hyperlink" Target="http://www.goinglobal.com/"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29.emf"/><Relationship Id="rId5" Type="http://schemas.openxmlformats.org/officeDocument/2006/relationships/image" Target="../media/image28.emf"/><Relationship Id="rId4" Type="http://schemas.openxmlformats.org/officeDocument/2006/relationships/hyperlink" Target="http://www.prospects.ac.uk/country_profiles.htm"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http://www.prospects.ac.uk/myprospects_planner_login.htm"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hyperlink" Target="http://www2.warwick.ac.uk/services/careers/findingajob/jobsectors/" TargetMode="External"/><Relationship Id="rId4" Type="http://schemas.openxmlformats.org/officeDocument/2006/relationships/hyperlink" Target="http://targetjobs.co.uk/careers-report"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www.applegate.co.uk/" TargetMode="External"/><Relationship Id="rId2" Type="http://schemas.openxmlformats.org/officeDocument/2006/relationships/notesSlide" Target="../notesSlides/notesSlide23.xml"/><Relationship Id="rId1" Type="http://schemas.openxmlformats.org/officeDocument/2006/relationships/slideLayout" Target="../slideLayouts/slideLayout1.xml"/><Relationship Id="rId4" Type="http://schemas.openxmlformats.org/officeDocument/2006/relationships/hyperlink" Target="http://www2.warwick.ac.uk/services/careers/findingwork/researching/smes.pdf"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www.linkedin.com/"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 Id="rId5" Type="http://schemas.openxmlformats.org/officeDocument/2006/relationships/image" Target="../media/image33.png"/><Relationship Id="rId4" Type="http://schemas.openxmlformats.org/officeDocument/2006/relationships/image" Target="../media/image32.png"/></Relationships>
</file>

<file path=ppt/slides/_rels/slide28.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3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0.xml"/><Relationship Id="rId1" Type="http://schemas.openxmlformats.org/officeDocument/2006/relationships/slideLayout" Target="../slideLayouts/slideLayout5.xml"/><Relationship Id="rId4" Type="http://schemas.openxmlformats.org/officeDocument/2006/relationships/image" Target="../media/image36.png"/></Relationships>
</file>

<file path=ppt/slides/_rels/slide3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hyperlink" Target="http://www.careersblog.warwick.ac.uk/" TargetMode="External"/><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26963"/>
            <a:ext cx="8258175" cy="785813"/>
          </a:xfrm>
        </p:spPr>
        <p:txBody>
          <a:bodyPr/>
          <a:lstStyle/>
          <a:p>
            <a:r>
              <a:rPr lang="en-GB" sz="5400" b="1" dirty="0" smtClean="0">
                <a:latin typeface="+mn-lt"/>
              </a:rPr>
              <a:t>Career Planning for Engineers</a:t>
            </a:r>
            <a:endParaRPr lang="en-GB" sz="5400" b="1" dirty="0">
              <a:latin typeface="+mn-lt"/>
            </a:endParaRPr>
          </a:p>
        </p:txBody>
      </p:sp>
      <p:pic>
        <p:nvPicPr>
          <p:cNvPr id="1028"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39450" y="2235712"/>
            <a:ext cx="1934923" cy="22734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323528" y="4509120"/>
            <a:ext cx="8270213" cy="1077218"/>
          </a:xfrm>
          <a:prstGeom prst="rect">
            <a:avLst/>
          </a:prstGeom>
          <a:noFill/>
        </p:spPr>
        <p:txBody>
          <a:bodyPr wrap="none" rtlCol="0">
            <a:spAutoFit/>
          </a:bodyPr>
          <a:lstStyle/>
          <a:p>
            <a:endParaRPr lang="en-GB" sz="3200" dirty="0">
              <a:solidFill>
                <a:schemeClr val="accent5">
                  <a:lumMod val="75000"/>
                </a:schemeClr>
              </a:solidFill>
            </a:endParaRPr>
          </a:p>
          <a:p>
            <a:r>
              <a:rPr lang="en-GB" sz="3200" dirty="0" smtClean="0">
                <a:solidFill>
                  <a:schemeClr val="accent5">
                    <a:lumMod val="75000"/>
                  </a:schemeClr>
                </a:solidFill>
              </a:rPr>
              <a:t>David Molyneux– Senior Careers Consultant</a:t>
            </a:r>
            <a:endParaRPr lang="en-GB" sz="3200" dirty="0">
              <a:solidFill>
                <a:schemeClr val="accent5">
                  <a:lumMod val="75000"/>
                </a:schemeClr>
              </a:solidFill>
            </a:endParaRPr>
          </a:p>
        </p:txBody>
      </p:sp>
    </p:spTree>
    <p:extLst>
      <p:ext uri="{BB962C8B-B14F-4D97-AF65-F5344CB8AC3E}">
        <p14:creationId xmlns:p14="http://schemas.microsoft.com/office/powerpoint/2010/main" val="1153745579"/>
      </p:ext>
    </p:extLst>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l="5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9552" y="980728"/>
            <a:ext cx="6481157" cy="720079"/>
          </a:xfrm>
        </p:spPr>
        <p:txBody>
          <a:bodyPr/>
          <a:lstStyle/>
          <a:p>
            <a:pPr algn="l"/>
            <a:r>
              <a:rPr lang="en-GB" b="1" dirty="0" smtClean="0">
                <a:latin typeface="+mn-lt"/>
              </a:rPr>
              <a:t>Where are you now?</a:t>
            </a:r>
            <a:endParaRPr lang="en-GB" b="1" dirty="0">
              <a:solidFill>
                <a:schemeClr val="tx1"/>
              </a:solidFill>
              <a:latin typeface="+mn-lt"/>
            </a:endParaRPr>
          </a:p>
        </p:txBody>
      </p:sp>
      <p:sp>
        <p:nvSpPr>
          <p:cNvPr id="3" name="Content Placeholder 2"/>
          <p:cNvSpPr>
            <a:spLocks noGrp="1"/>
          </p:cNvSpPr>
          <p:nvPr>
            <p:ph idx="1"/>
          </p:nvPr>
        </p:nvSpPr>
        <p:spPr>
          <a:xfrm>
            <a:off x="467544" y="2132856"/>
            <a:ext cx="8229600" cy="4143375"/>
          </a:xfrm>
        </p:spPr>
        <p:txBody>
          <a:bodyPr/>
          <a:lstStyle/>
          <a:p>
            <a:r>
              <a:rPr lang="en-GB" dirty="0" smtClean="0">
                <a:latin typeface="Georgia" pitchFamily="18" charset="0"/>
              </a:rPr>
              <a:t>Values</a:t>
            </a:r>
          </a:p>
          <a:p>
            <a:r>
              <a:rPr lang="en-GB" dirty="0" smtClean="0">
                <a:latin typeface="Georgia" pitchFamily="18" charset="0"/>
              </a:rPr>
              <a:t>Strengths/Skills</a:t>
            </a:r>
          </a:p>
          <a:p>
            <a:r>
              <a:rPr lang="en-GB" dirty="0" smtClean="0">
                <a:latin typeface="Georgia" pitchFamily="18" charset="0"/>
              </a:rPr>
              <a:t>Interests</a:t>
            </a:r>
          </a:p>
          <a:p>
            <a:r>
              <a:rPr lang="en-GB" dirty="0" smtClean="0">
                <a:latin typeface="Georgia" pitchFamily="18" charset="0"/>
              </a:rPr>
              <a:t>Personality</a:t>
            </a:r>
            <a:endParaRPr lang="en-GB" dirty="0">
              <a:latin typeface="Georgia" pitchFamily="18" charset="0"/>
            </a:endParaRPr>
          </a:p>
        </p:txBody>
      </p:sp>
    </p:spTree>
    <p:extLst>
      <p:ext uri="{BB962C8B-B14F-4D97-AF65-F5344CB8AC3E}">
        <p14:creationId xmlns:p14="http://schemas.microsoft.com/office/powerpoint/2010/main" val="590515291"/>
      </p:ext>
    </p:extLst>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alphaModFix amt="30000"/>
            <a:lum/>
          </a:blip>
          <a:srcRect/>
          <a:stretch>
            <a:fillRect l="5000" t="5000" r="5000" b="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67544" y="836712"/>
            <a:ext cx="8258175" cy="785813"/>
          </a:xfrm>
        </p:spPr>
        <p:txBody>
          <a:bodyPr/>
          <a:lstStyle/>
          <a:p>
            <a:pPr algn="l"/>
            <a:r>
              <a:rPr lang="en-GB" b="1" dirty="0" smtClean="0">
                <a:latin typeface="+mn-lt"/>
              </a:rPr>
              <a:t>What is important to me?</a:t>
            </a:r>
            <a:endParaRPr lang="en-GB" b="1" dirty="0">
              <a:latin typeface="+mn-lt"/>
            </a:endParaRPr>
          </a:p>
        </p:txBody>
      </p:sp>
      <p:sp>
        <p:nvSpPr>
          <p:cNvPr id="3" name="Content Placeholder 2"/>
          <p:cNvSpPr>
            <a:spLocks noGrp="1"/>
          </p:cNvSpPr>
          <p:nvPr>
            <p:ph idx="1"/>
          </p:nvPr>
        </p:nvSpPr>
        <p:spPr/>
        <p:txBody>
          <a:bodyPr/>
          <a:lstStyle/>
          <a:p>
            <a:r>
              <a:rPr lang="en-GB" dirty="0" smtClean="0">
                <a:latin typeface="Georgia" pitchFamily="18" charset="0"/>
              </a:rPr>
              <a:t>Family</a:t>
            </a:r>
          </a:p>
          <a:p>
            <a:r>
              <a:rPr lang="en-GB" dirty="0" smtClean="0">
                <a:latin typeface="Georgia" pitchFamily="18" charset="0"/>
              </a:rPr>
              <a:t>Money</a:t>
            </a:r>
          </a:p>
          <a:p>
            <a:r>
              <a:rPr lang="en-GB" dirty="0" smtClean="0">
                <a:latin typeface="Georgia" pitchFamily="18" charset="0"/>
              </a:rPr>
              <a:t>Prestige</a:t>
            </a:r>
          </a:p>
          <a:p>
            <a:r>
              <a:rPr lang="en-GB" dirty="0" smtClean="0">
                <a:latin typeface="Georgia" pitchFamily="18" charset="0"/>
              </a:rPr>
              <a:t>Self Development/Growth</a:t>
            </a:r>
          </a:p>
          <a:p>
            <a:r>
              <a:rPr lang="en-GB" dirty="0" smtClean="0">
                <a:latin typeface="Georgia" pitchFamily="18" charset="0"/>
              </a:rPr>
              <a:t>‘Making a Difference’</a:t>
            </a:r>
            <a:endParaRPr lang="en-GB" dirty="0">
              <a:latin typeface="Georgia" pitchFamily="18" charset="0"/>
            </a:endParaRPr>
          </a:p>
        </p:txBody>
      </p:sp>
    </p:spTree>
    <p:extLst>
      <p:ext uri="{BB962C8B-B14F-4D97-AF65-F5344CB8AC3E}">
        <p14:creationId xmlns:p14="http://schemas.microsoft.com/office/powerpoint/2010/main" val="2560532130"/>
      </p:ext>
    </p:extLst>
  </p:cSld>
  <p:clrMapOvr>
    <a:masterClrMapping/>
  </p:clrMapOvr>
  <p:transition spd="me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533400" y="228600"/>
            <a:ext cx="8258175" cy="896144"/>
          </a:xfrm>
          <a:solidFill>
            <a:srgbClr val="B2D235"/>
          </a:solidFill>
        </p:spPr>
        <p:txBody>
          <a:bodyPr/>
          <a:lstStyle/>
          <a:p>
            <a:pPr eaLnBrk="1" hangingPunct="1"/>
            <a:r>
              <a:rPr lang="en-GB" sz="3200" b="1" dirty="0" smtClean="0">
                <a:latin typeface="+mn-lt"/>
              </a:rPr>
              <a:t>Work Values Matrix</a:t>
            </a:r>
            <a:br>
              <a:rPr lang="en-GB" sz="3200" b="1" dirty="0" smtClean="0">
                <a:latin typeface="+mn-lt"/>
              </a:rPr>
            </a:br>
            <a:r>
              <a:rPr lang="en-GB" sz="3200" b="1" dirty="0" smtClean="0">
                <a:latin typeface="+mn-lt"/>
              </a:rPr>
              <a:t>What do you want from a job?</a:t>
            </a:r>
          </a:p>
        </p:txBody>
      </p:sp>
      <p:sp>
        <p:nvSpPr>
          <p:cNvPr id="13315" name="Content Placeholder 2"/>
          <p:cNvSpPr>
            <a:spLocks noGrp="1"/>
          </p:cNvSpPr>
          <p:nvPr>
            <p:ph idx="1"/>
          </p:nvPr>
        </p:nvSpPr>
        <p:spPr>
          <a:xfrm>
            <a:off x="533400" y="1524000"/>
            <a:ext cx="8229600" cy="4500579"/>
          </a:xfrm>
        </p:spPr>
        <p:txBody>
          <a:bodyPr/>
          <a:lstStyle/>
          <a:p>
            <a:pPr eaLnBrk="1" hangingPunct="1">
              <a:buFontTx/>
              <a:buNone/>
            </a:pPr>
            <a:endParaRPr lang="en-GB" sz="2400" dirty="0" smtClean="0"/>
          </a:p>
          <a:p>
            <a:pPr eaLnBrk="1" hangingPunct="1"/>
            <a:endParaRPr lang="en-GB" sz="2400" dirty="0" smtClean="0"/>
          </a:p>
          <a:p>
            <a:r>
              <a:rPr lang="en-GB" sz="2000" dirty="0" smtClean="0">
                <a:latin typeface="Georgia" pitchFamily="18" charset="0"/>
              </a:rPr>
              <a:t>Try to tick no more than 5 under Essential.</a:t>
            </a:r>
          </a:p>
          <a:p>
            <a:pPr eaLnBrk="1" hangingPunct="1"/>
            <a:r>
              <a:rPr lang="en-GB" sz="2000" b="1" dirty="0" smtClean="0">
                <a:latin typeface="Georgia" pitchFamily="18" charset="0"/>
              </a:rPr>
              <a:t>Rank</a:t>
            </a:r>
            <a:r>
              <a:rPr lang="en-GB" sz="2000" dirty="0" smtClean="0">
                <a:latin typeface="Georgia" pitchFamily="18" charset="0"/>
              </a:rPr>
              <a:t> those ‘essential’ in order of importance with 1 being most essential.</a:t>
            </a:r>
          </a:p>
          <a:p>
            <a:pPr>
              <a:buNone/>
            </a:pPr>
            <a:endParaRPr lang="en-US" sz="2000" b="1" i="1" dirty="0" smtClean="0">
              <a:latin typeface="Georgia" pitchFamily="18" charset="0"/>
            </a:endParaRPr>
          </a:p>
          <a:p>
            <a:pPr>
              <a:buNone/>
            </a:pPr>
            <a:r>
              <a:rPr lang="en-US" sz="2000" b="1" i="1" dirty="0" smtClean="0">
                <a:latin typeface="Georgia" pitchFamily="18" charset="0"/>
              </a:rPr>
              <a:t>	Consider if your values make sense</a:t>
            </a:r>
          </a:p>
          <a:p>
            <a:pPr>
              <a:buNone/>
            </a:pPr>
            <a:r>
              <a:rPr lang="en-US" sz="2000" dirty="0" smtClean="0">
                <a:latin typeface="Georgia" pitchFamily="18" charset="0"/>
              </a:rPr>
              <a:t>	Working in a stable, well-known organisation and shaping my own business?</a:t>
            </a:r>
          </a:p>
          <a:p>
            <a:pPr>
              <a:buNone/>
            </a:pPr>
            <a:r>
              <a:rPr lang="en-US" sz="2000" dirty="0" smtClean="0">
                <a:latin typeface="Georgia" pitchFamily="18" charset="0"/>
              </a:rPr>
              <a:t>	Valuing a job that requires a steady predictable performance and valuing regular challenges to stretch my abilities and skills?</a:t>
            </a:r>
            <a:endParaRPr lang="en-GB" sz="2000" dirty="0" smtClean="0">
              <a:latin typeface="Georgia" pitchFamily="18" charset="0"/>
            </a:endParaRPr>
          </a:p>
        </p:txBody>
      </p:sp>
      <p:sp>
        <p:nvSpPr>
          <p:cNvPr id="4" name="Rectangle 3"/>
          <p:cNvSpPr/>
          <p:nvPr/>
        </p:nvSpPr>
        <p:spPr>
          <a:xfrm>
            <a:off x="4788024" y="1340768"/>
            <a:ext cx="1584212" cy="9368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2000" dirty="0" smtClean="0"/>
              <a:t>Quite important</a:t>
            </a:r>
            <a:endParaRPr lang="en-GB" sz="2000" dirty="0"/>
          </a:p>
        </p:txBody>
      </p:sp>
      <p:sp>
        <p:nvSpPr>
          <p:cNvPr id="5" name="Rectangle 4"/>
          <p:cNvSpPr/>
          <p:nvPr/>
        </p:nvSpPr>
        <p:spPr>
          <a:xfrm>
            <a:off x="835315" y="1340768"/>
            <a:ext cx="1571627"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2000" dirty="0" smtClean="0"/>
              <a:t>Essential</a:t>
            </a:r>
            <a:endParaRPr lang="en-GB" sz="2000" dirty="0"/>
          </a:p>
        </p:txBody>
      </p:sp>
      <p:sp>
        <p:nvSpPr>
          <p:cNvPr id="7" name="Rectangle 6"/>
          <p:cNvSpPr/>
          <p:nvPr/>
        </p:nvSpPr>
        <p:spPr>
          <a:xfrm>
            <a:off x="6805481" y="1340768"/>
            <a:ext cx="1500189"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2000" dirty="0" smtClean="0"/>
              <a:t>Not Important</a:t>
            </a:r>
            <a:endParaRPr lang="en-GB" sz="2000" dirty="0"/>
          </a:p>
        </p:txBody>
      </p:sp>
      <p:sp>
        <p:nvSpPr>
          <p:cNvPr id="8" name="Rectangle 7"/>
          <p:cNvSpPr/>
          <p:nvPr/>
        </p:nvSpPr>
        <p:spPr>
          <a:xfrm>
            <a:off x="2895600" y="1341997"/>
            <a:ext cx="142876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2000" dirty="0" smtClean="0"/>
              <a:t>Very important</a:t>
            </a:r>
            <a:endParaRPr lang="en-GB" sz="2000" dirty="0"/>
          </a:p>
        </p:txBody>
      </p:sp>
    </p:spTree>
  </p:cSld>
  <p:clrMapOvr>
    <a:masterClrMapping/>
  </p:clrMapOvr>
  <p:transition spd="med"/>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Content Placeholder 10"/>
          <p:cNvSpPr>
            <a:spLocks noGrp="1"/>
          </p:cNvSpPr>
          <p:nvPr>
            <p:ph idx="1"/>
          </p:nvPr>
        </p:nvSpPr>
        <p:spPr>
          <a:xfrm>
            <a:off x="428596" y="928670"/>
            <a:ext cx="8229600" cy="4143375"/>
          </a:xfrm>
        </p:spPr>
        <p:txBody>
          <a:bodyPr/>
          <a:lstStyle/>
          <a:p>
            <a:pPr algn="ctr"/>
            <a:endParaRPr lang="en-GB" dirty="0" smtClean="0"/>
          </a:p>
          <a:p>
            <a:pPr algn="ctr"/>
            <a:endParaRPr lang="en-GB" dirty="0" smtClean="0"/>
          </a:p>
          <a:p>
            <a:pPr algn="ctr">
              <a:buFontTx/>
              <a:buNone/>
            </a:pPr>
            <a:r>
              <a:rPr lang="en-GB" sz="4800" b="1" dirty="0" smtClean="0">
                <a:solidFill>
                  <a:schemeClr val="accent5">
                    <a:lumMod val="75000"/>
                  </a:schemeClr>
                </a:solidFill>
                <a:latin typeface="+mn-lt"/>
              </a:rPr>
              <a:t>Reflections on values?</a:t>
            </a:r>
          </a:p>
          <a:p>
            <a:pPr algn="ctr">
              <a:buFontTx/>
              <a:buNone/>
            </a:pPr>
            <a:endParaRPr lang="en-GB" b="1" dirty="0" smtClean="0">
              <a:solidFill>
                <a:schemeClr val="accent5">
                  <a:lumMod val="75000"/>
                </a:schemeClr>
              </a:solidFill>
              <a:latin typeface="+mn-lt"/>
            </a:endParaRPr>
          </a:p>
        </p:txBody>
      </p:sp>
    </p:spTree>
  </p:cSld>
  <p:clrMapOvr>
    <a:masterClrMapping/>
  </p:clrMapOvr>
  <p:transition spd="med"/>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625" y="488957"/>
            <a:ext cx="8258175" cy="785813"/>
          </a:xfrm>
        </p:spPr>
        <p:txBody>
          <a:bodyPr/>
          <a:lstStyle/>
          <a:p>
            <a:r>
              <a:rPr lang="en-GB" b="1" dirty="0" smtClean="0">
                <a:latin typeface="+mn-lt"/>
              </a:rPr>
              <a:t>Skills</a:t>
            </a:r>
            <a:endParaRPr lang="en-GB" b="1" dirty="0">
              <a:latin typeface="+mn-lt"/>
            </a:endParaRPr>
          </a:p>
        </p:txBody>
      </p:sp>
      <p:sp>
        <p:nvSpPr>
          <p:cNvPr id="3" name="Content Placeholder 2"/>
          <p:cNvSpPr>
            <a:spLocks noGrp="1"/>
          </p:cNvSpPr>
          <p:nvPr>
            <p:ph idx="1"/>
          </p:nvPr>
        </p:nvSpPr>
        <p:spPr>
          <a:xfrm>
            <a:off x="457200" y="1052736"/>
            <a:ext cx="8229600" cy="4805139"/>
          </a:xfrm>
        </p:spPr>
        <p:txBody>
          <a:bodyPr/>
          <a:lstStyle/>
          <a:p>
            <a:pPr>
              <a:spcBef>
                <a:spcPts val="0"/>
              </a:spcBef>
              <a:spcAft>
                <a:spcPts val="600"/>
              </a:spcAft>
            </a:pPr>
            <a:r>
              <a:rPr lang="en-GB" dirty="0">
                <a:latin typeface="+mn-lt"/>
              </a:rPr>
              <a:t>Highlight the skills you have</a:t>
            </a:r>
          </a:p>
          <a:p>
            <a:pPr>
              <a:spcBef>
                <a:spcPts val="0"/>
              </a:spcBef>
              <a:spcAft>
                <a:spcPts val="600"/>
              </a:spcAft>
            </a:pPr>
            <a:r>
              <a:rPr lang="en-GB" dirty="0">
                <a:latin typeface="+mn-lt"/>
              </a:rPr>
              <a:t>Which skills do you want to develop?</a:t>
            </a:r>
          </a:p>
          <a:p>
            <a:pPr marL="0" indent="0">
              <a:buNone/>
            </a:pPr>
            <a:endParaRPr lang="en-GB"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95736" y="2276872"/>
            <a:ext cx="3223890" cy="3209593"/>
          </a:xfrm>
          <a:prstGeom prst="rect">
            <a:avLst/>
          </a:prstGeom>
        </p:spPr>
      </p:pic>
    </p:spTree>
    <p:extLst>
      <p:ext uri="{BB962C8B-B14F-4D97-AF65-F5344CB8AC3E}">
        <p14:creationId xmlns:p14="http://schemas.microsoft.com/office/powerpoint/2010/main" val="2247052239"/>
      </p:ext>
    </p:extLst>
  </p:cSld>
  <p:clrMapOvr>
    <a:masterClrMapping/>
  </p:clrMapOvr>
  <p:transition spd="med"/>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What skills do you have?</a:t>
            </a:r>
            <a:endParaRPr lang="en-GB" dirty="0"/>
          </a:p>
        </p:txBody>
      </p:sp>
      <p:sp>
        <p:nvSpPr>
          <p:cNvPr id="5" name="Content Placeholder 4"/>
          <p:cNvSpPr>
            <a:spLocks noGrp="1"/>
          </p:cNvSpPr>
          <p:nvPr>
            <p:ph idx="1"/>
          </p:nvPr>
        </p:nvSpPr>
        <p:spPr>
          <a:xfrm>
            <a:off x="457200" y="1714501"/>
            <a:ext cx="8229600" cy="2938636"/>
          </a:xfrm>
          <a:solidFill>
            <a:srgbClr val="B2D235"/>
          </a:solidFill>
        </p:spPr>
        <p:txBody>
          <a:bodyPr/>
          <a:lstStyle/>
          <a:p>
            <a:r>
              <a:rPr lang="en-GB" dirty="0" smtClean="0"/>
              <a:t>Use the Skills selector worksheet to identify the skills that you have</a:t>
            </a:r>
          </a:p>
          <a:p>
            <a:pPr marL="0" indent="0">
              <a:buNone/>
            </a:pPr>
            <a:endParaRPr lang="en-GB" dirty="0" smtClean="0"/>
          </a:p>
          <a:p>
            <a:r>
              <a:rPr lang="en-GB" dirty="0" smtClean="0"/>
              <a:t>Are there any that you don’t have that you want to work on?</a:t>
            </a:r>
            <a:endParaRPr lang="en-GB" dirty="0"/>
          </a:p>
        </p:txBody>
      </p:sp>
    </p:spTree>
    <p:extLst>
      <p:ext uri="{BB962C8B-B14F-4D97-AF65-F5344CB8AC3E}">
        <p14:creationId xmlns:p14="http://schemas.microsoft.com/office/powerpoint/2010/main" val="21511242"/>
      </p:ext>
    </p:extLst>
  </p:cSld>
  <p:clrMapOvr>
    <a:masterClrMapping/>
  </p:clrMapOvr>
  <p:transition spd="med"/>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alphaModFix amt="50000"/>
            <a:lum/>
          </a:blip>
          <a:srcRect/>
          <a:stretch>
            <a:fillRect/>
          </a:stretch>
        </a:blipFill>
        <a:effectLst/>
      </p:bgPr>
    </p:bg>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pPr algn="l"/>
            <a:r>
              <a:rPr lang="en-GB" b="1" dirty="0" smtClean="0">
                <a:solidFill>
                  <a:schemeClr val="tx1"/>
                </a:solidFill>
                <a:latin typeface="+mn-lt"/>
              </a:rPr>
              <a:t>Identifying your skills</a:t>
            </a:r>
          </a:p>
        </p:txBody>
      </p:sp>
      <p:sp>
        <p:nvSpPr>
          <p:cNvPr id="18435" name="Content Placeholder 2"/>
          <p:cNvSpPr>
            <a:spLocks noGrp="1"/>
          </p:cNvSpPr>
          <p:nvPr>
            <p:ph idx="1"/>
          </p:nvPr>
        </p:nvSpPr>
        <p:spPr>
          <a:xfrm>
            <a:off x="457200" y="1714501"/>
            <a:ext cx="8229600" cy="3370684"/>
          </a:xfrm>
        </p:spPr>
        <p:txBody>
          <a:bodyPr/>
          <a:lstStyle/>
          <a:p>
            <a:r>
              <a:rPr lang="en-GB" sz="2400" dirty="0" smtClean="0">
                <a:latin typeface="+mn-lt"/>
              </a:rPr>
              <a:t>A useful exercise to revisit over time</a:t>
            </a:r>
          </a:p>
          <a:p>
            <a:r>
              <a:rPr lang="en-GB" sz="2400" dirty="0" smtClean="0">
                <a:latin typeface="+mn-lt"/>
              </a:rPr>
              <a:t>Helps you to think about your strengths &amp; weaknesses</a:t>
            </a:r>
          </a:p>
          <a:p>
            <a:r>
              <a:rPr lang="en-GB" sz="2400" dirty="0" smtClean="0">
                <a:latin typeface="+mn-lt"/>
              </a:rPr>
              <a:t>Informs your decisions</a:t>
            </a:r>
          </a:p>
          <a:p>
            <a:r>
              <a:rPr lang="en-GB" sz="2400" dirty="0" smtClean="0">
                <a:latin typeface="+mn-lt"/>
              </a:rPr>
              <a:t>Helpful in future application process: CV, applications, interviews.</a:t>
            </a:r>
          </a:p>
          <a:p>
            <a:r>
              <a:rPr lang="en-GB" sz="2400" dirty="0" smtClean="0">
                <a:latin typeface="+mn-lt"/>
              </a:rPr>
              <a:t>Continuing professional development (CPD)</a:t>
            </a:r>
          </a:p>
          <a:p>
            <a:r>
              <a:rPr lang="en-GB" sz="2400" dirty="0" smtClean="0">
                <a:latin typeface="+mn-lt"/>
              </a:rPr>
              <a:t>Keep a log of evidence ( Blog)</a:t>
            </a:r>
          </a:p>
        </p:txBody>
      </p:sp>
    </p:spTree>
    <p:extLst>
      <p:ext uri="{BB962C8B-B14F-4D97-AF65-F5344CB8AC3E}">
        <p14:creationId xmlns:p14="http://schemas.microsoft.com/office/powerpoint/2010/main" val="2163299554"/>
      </p:ext>
    </p:extLst>
  </p:cSld>
  <p:clrMapOvr>
    <a:masterClrMapping/>
  </p:clrMapOvr>
  <p:transition spd="med"/>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625" y="764704"/>
            <a:ext cx="8258175" cy="785813"/>
          </a:xfrm>
        </p:spPr>
        <p:txBody>
          <a:bodyPr/>
          <a:lstStyle/>
          <a:p>
            <a:r>
              <a:rPr lang="en-GB" b="1" dirty="0">
                <a:latin typeface="+mn-lt"/>
              </a:rPr>
              <a:t>How to develop skills?</a:t>
            </a:r>
            <a:endParaRPr lang="en-GB" dirty="0">
              <a:latin typeface="+mn-lt"/>
            </a:endParaRPr>
          </a:p>
        </p:txBody>
      </p:sp>
      <p:sp>
        <p:nvSpPr>
          <p:cNvPr id="3" name="Content Placeholder 2"/>
          <p:cNvSpPr>
            <a:spLocks noGrp="1"/>
          </p:cNvSpPr>
          <p:nvPr>
            <p:ph idx="1"/>
          </p:nvPr>
        </p:nvSpPr>
        <p:spPr/>
        <p:txBody>
          <a:bodyPr/>
          <a:lstStyle/>
          <a:p>
            <a:r>
              <a:rPr lang="en-GB" dirty="0">
                <a:latin typeface="+mn-lt"/>
              </a:rPr>
              <a:t>Work experience</a:t>
            </a:r>
          </a:p>
          <a:p>
            <a:r>
              <a:rPr lang="en-GB" dirty="0">
                <a:latin typeface="+mn-lt"/>
              </a:rPr>
              <a:t>Voluntary activities</a:t>
            </a:r>
          </a:p>
          <a:p>
            <a:r>
              <a:rPr lang="en-GB" dirty="0">
                <a:latin typeface="+mn-lt"/>
              </a:rPr>
              <a:t>Student Union activities</a:t>
            </a:r>
          </a:p>
          <a:p>
            <a:r>
              <a:rPr lang="en-GB" dirty="0">
                <a:latin typeface="+mn-lt"/>
              </a:rPr>
              <a:t>Course </a:t>
            </a:r>
            <a:r>
              <a:rPr lang="en-GB" dirty="0" smtClean="0">
                <a:latin typeface="+mn-lt"/>
              </a:rPr>
              <a:t>Reps</a:t>
            </a:r>
          </a:p>
          <a:p>
            <a:r>
              <a:rPr lang="en-GB" dirty="0" smtClean="0">
                <a:latin typeface="+mn-lt"/>
              </a:rPr>
              <a:t>Sports</a:t>
            </a:r>
          </a:p>
          <a:p>
            <a:r>
              <a:rPr lang="en-GB" dirty="0" smtClean="0">
                <a:latin typeface="+mn-lt"/>
              </a:rPr>
              <a:t>Enterprise activities</a:t>
            </a:r>
            <a:endParaRPr lang="en-GB" dirty="0">
              <a:latin typeface="+mn-lt"/>
            </a:endParaRPr>
          </a:p>
          <a:p>
            <a:pPr marL="0" indent="0">
              <a:buNone/>
            </a:pPr>
            <a:endParaRPr lang="en-GB" sz="2000" dirty="0"/>
          </a:p>
          <a:p>
            <a:pPr>
              <a:buNone/>
            </a:pPr>
            <a:endParaRPr lang="en-GB" sz="1800" dirty="0"/>
          </a:p>
          <a:p>
            <a:endParaRPr lang="en-GB"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36096" y="3240438"/>
            <a:ext cx="3096344" cy="2229367"/>
          </a:xfrm>
          <a:prstGeom prst="rect">
            <a:avLst/>
          </a:prstGeom>
        </p:spPr>
      </p:pic>
    </p:spTree>
    <p:extLst>
      <p:ext uri="{BB962C8B-B14F-4D97-AF65-F5344CB8AC3E}">
        <p14:creationId xmlns:p14="http://schemas.microsoft.com/office/powerpoint/2010/main" val="988743826"/>
      </p:ext>
    </p:extLst>
  </p:cSld>
  <p:clrMapOvr>
    <a:masterClrMapping/>
  </p:clrMapOvr>
  <p:transition spd="med"/>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76672"/>
            <a:ext cx="8258175" cy="785813"/>
          </a:xfrm>
        </p:spPr>
        <p:txBody>
          <a:bodyPr/>
          <a:lstStyle/>
          <a:p>
            <a:r>
              <a:rPr lang="en-GB" b="1" dirty="0">
                <a:latin typeface="+mn-lt"/>
              </a:rPr>
              <a:t>How to </a:t>
            </a:r>
            <a:r>
              <a:rPr lang="en-GB" b="1" dirty="0" smtClean="0">
                <a:latin typeface="+mn-lt"/>
              </a:rPr>
              <a:t>articulate </a:t>
            </a:r>
            <a:r>
              <a:rPr lang="en-GB" b="1" dirty="0">
                <a:latin typeface="+mn-lt"/>
              </a:rPr>
              <a:t>skills?</a:t>
            </a:r>
            <a:endParaRPr lang="en-GB" dirty="0">
              <a:latin typeface="+mn-lt"/>
            </a:endParaRPr>
          </a:p>
        </p:txBody>
      </p:sp>
      <p:sp>
        <p:nvSpPr>
          <p:cNvPr id="3" name="Content Placeholder 2"/>
          <p:cNvSpPr>
            <a:spLocks noGrp="1"/>
          </p:cNvSpPr>
          <p:nvPr>
            <p:ph sz="half" idx="1"/>
          </p:nvPr>
        </p:nvSpPr>
        <p:spPr/>
        <p:txBody>
          <a:bodyPr/>
          <a:lstStyle/>
          <a:p>
            <a:pPr marL="0" indent="0">
              <a:buNone/>
            </a:pPr>
            <a:r>
              <a:rPr lang="en-GB" sz="5400" b="1" dirty="0" smtClean="0">
                <a:solidFill>
                  <a:srgbClr val="A066AA"/>
                </a:solidFill>
                <a:latin typeface="+mn-lt"/>
              </a:rPr>
              <a:t>C</a:t>
            </a:r>
            <a:r>
              <a:rPr lang="en-GB" dirty="0" smtClean="0">
                <a:latin typeface="+mn-lt"/>
              </a:rPr>
              <a:t>ontext</a:t>
            </a:r>
          </a:p>
          <a:p>
            <a:pPr marL="0" indent="0">
              <a:buNone/>
            </a:pPr>
            <a:r>
              <a:rPr lang="en-GB" sz="5400" b="1" dirty="0" smtClean="0">
                <a:solidFill>
                  <a:srgbClr val="27AAE1"/>
                </a:solidFill>
                <a:latin typeface="+mn-lt"/>
              </a:rPr>
              <a:t>A</a:t>
            </a:r>
            <a:r>
              <a:rPr lang="en-GB" dirty="0" smtClean="0">
                <a:latin typeface="+mn-lt"/>
              </a:rPr>
              <a:t>ction</a:t>
            </a:r>
          </a:p>
          <a:p>
            <a:pPr marL="0" indent="0">
              <a:buNone/>
            </a:pPr>
            <a:r>
              <a:rPr lang="en-GB" sz="5400" b="1" dirty="0" smtClean="0">
                <a:solidFill>
                  <a:srgbClr val="B2D235"/>
                </a:solidFill>
                <a:latin typeface="+mn-lt"/>
              </a:rPr>
              <a:t>R</a:t>
            </a:r>
            <a:r>
              <a:rPr lang="en-GB" dirty="0" smtClean="0">
                <a:latin typeface="+mn-lt"/>
              </a:rPr>
              <a:t>esult</a:t>
            </a:r>
          </a:p>
          <a:p>
            <a:pPr marL="0" indent="0">
              <a:buNone/>
            </a:pPr>
            <a:r>
              <a:rPr lang="en-GB" sz="5400" b="1" dirty="0" smtClean="0">
                <a:solidFill>
                  <a:srgbClr val="F58200"/>
                </a:solidFill>
                <a:latin typeface="+mn-lt"/>
              </a:rPr>
              <a:t>E</a:t>
            </a:r>
            <a:r>
              <a:rPr lang="en-GB" dirty="0" smtClean="0">
                <a:latin typeface="+mn-lt"/>
              </a:rPr>
              <a:t>valuation</a:t>
            </a:r>
            <a:endParaRPr lang="en-GB" dirty="0">
              <a:latin typeface="+mn-lt"/>
            </a:endParaRPr>
          </a:p>
          <a:p>
            <a:pPr marL="0" indent="0">
              <a:buNone/>
            </a:pPr>
            <a:endParaRPr lang="en-GB" sz="2000" dirty="0"/>
          </a:p>
          <a:p>
            <a:pPr>
              <a:buNone/>
            </a:pPr>
            <a:endParaRPr lang="en-GB" sz="1800" dirty="0"/>
          </a:p>
          <a:p>
            <a:endParaRPr lang="en-GB" dirty="0"/>
          </a:p>
        </p:txBody>
      </p:sp>
      <p:sp>
        <p:nvSpPr>
          <p:cNvPr id="5" name="Content Placeholder 4"/>
          <p:cNvSpPr>
            <a:spLocks noGrp="1"/>
          </p:cNvSpPr>
          <p:nvPr>
            <p:ph sz="half" idx="2"/>
          </p:nvPr>
        </p:nvSpPr>
        <p:spPr>
          <a:xfrm>
            <a:off x="3347864" y="1600201"/>
            <a:ext cx="5338936" cy="3989039"/>
          </a:xfrm>
          <a:solidFill>
            <a:srgbClr val="B2D235"/>
          </a:solidFill>
        </p:spPr>
        <p:txBody>
          <a:bodyPr/>
          <a:lstStyle/>
          <a:p>
            <a:r>
              <a:rPr lang="en-GB" dirty="0" smtClean="0"/>
              <a:t>Take one of the skills that you have identified and try to think of an example of when you have used this skill effectively.</a:t>
            </a:r>
          </a:p>
          <a:p>
            <a:pPr marL="0" indent="0">
              <a:buNone/>
            </a:pPr>
            <a:endParaRPr lang="en-GB" sz="1200" dirty="0" smtClean="0"/>
          </a:p>
          <a:p>
            <a:r>
              <a:rPr lang="en-GB" dirty="0" smtClean="0"/>
              <a:t>Work with the person next to you and use the CARE model to describe the time you used your skill</a:t>
            </a:r>
            <a:endParaRPr lang="en-GB" dirty="0"/>
          </a:p>
        </p:txBody>
      </p:sp>
    </p:spTree>
    <p:extLst>
      <p:ext uri="{BB962C8B-B14F-4D97-AF65-F5344CB8AC3E}">
        <p14:creationId xmlns:p14="http://schemas.microsoft.com/office/powerpoint/2010/main" val="763428779"/>
      </p:ext>
    </p:extLst>
  </p:cSld>
  <p:clrMapOvr>
    <a:masterClrMapping/>
  </p:clrMapOvr>
  <p:transition spd="med"/>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idx="4294967295"/>
          </p:nvPr>
        </p:nvSpPr>
        <p:spPr>
          <a:xfrm>
            <a:off x="885825" y="549275"/>
            <a:ext cx="8258175" cy="785813"/>
          </a:xfrm>
          <a:prstGeom prst="rect">
            <a:avLst/>
          </a:prstGeom>
        </p:spPr>
        <p:txBody>
          <a:bodyPr/>
          <a:lstStyle/>
          <a:p>
            <a:r>
              <a:rPr lang="en-GB" sz="6000" b="1" dirty="0">
                <a:latin typeface="Georgia" pitchFamily="18" charset="0"/>
              </a:rPr>
              <a:t/>
            </a:r>
            <a:br>
              <a:rPr lang="en-GB" sz="6000" b="1" dirty="0">
                <a:latin typeface="Georgia" pitchFamily="18" charset="0"/>
              </a:rPr>
            </a:br>
            <a:endParaRPr lang="en-GB" sz="6000" b="1" dirty="0"/>
          </a:p>
        </p:txBody>
      </p:sp>
      <p:sp>
        <p:nvSpPr>
          <p:cNvPr id="4" name="Content Placeholder 3"/>
          <p:cNvSpPr>
            <a:spLocks noGrp="1"/>
          </p:cNvSpPr>
          <p:nvPr>
            <p:ph idx="4294967295"/>
          </p:nvPr>
        </p:nvSpPr>
        <p:spPr>
          <a:xfrm>
            <a:off x="684213" y="981075"/>
            <a:ext cx="8459787" cy="4464050"/>
          </a:xfrm>
          <a:prstGeom prst="rect">
            <a:avLst/>
          </a:prstGeom>
        </p:spPr>
        <p:txBody>
          <a:bodyPr/>
          <a:lstStyle/>
          <a:p>
            <a:pPr marL="0" lvl="0" indent="0" fontAlgn="auto">
              <a:spcBef>
                <a:spcPts val="0"/>
              </a:spcBef>
              <a:spcAft>
                <a:spcPts val="0"/>
              </a:spcAft>
              <a:buSzTx/>
              <a:buNone/>
            </a:pPr>
            <a:endParaRPr lang="en-GB" sz="1800" kern="0" dirty="0">
              <a:solidFill>
                <a:sysClr val="windowText" lastClr="000000"/>
              </a:solidFill>
            </a:endParaRPr>
          </a:p>
          <a:p>
            <a:pPr marL="0" indent="0">
              <a:buNone/>
            </a:pPr>
            <a:endParaRPr lang="en-GB" dirty="0" smtClean="0"/>
          </a:p>
          <a:p>
            <a:pPr marL="0" indent="0">
              <a:buNone/>
            </a:pPr>
            <a:endParaRPr lang="en-GB" dirty="0" smtClean="0"/>
          </a:p>
          <a:p>
            <a:pPr lvl="0"/>
            <a:endParaRPr lang="en-GB" sz="1800" dirty="0" smtClean="0">
              <a:solidFill>
                <a:prstClr val="black"/>
              </a:solidFill>
              <a:latin typeface="Georgia" pitchFamily="18" charset="0"/>
            </a:endParaRPr>
          </a:p>
          <a:p>
            <a:pPr lvl="0"/>
            <a:endParaRPr lang="en-GB" sz="1800" dirty="0">
              <a:solidFill>
                <a:prstClr val="black"/>
              </a:solidFill>
              <a:latin typeface="Georgia" pitchFamily="18" charset="0"/>
            </a:endParaRPr>
          </a:p>
          <a:p>
            <a:pPr lvl="0"/>
            <a:endParaRPr lang="en-GB" sz="1800" dirty="0" smtClean="0">
              <a:solidFill>
                <a:prstClr val="black"/>
              </a:solidFill>
              <a:latin typeface="Georgia" pitchFamily="18" charset="0"/>
            </a:endParaRPr>
          </a:p>
          <a:p>
            <a:pPr lvl="0"/>
            <a:endParaRPr lang="en-GB" sz="1800" dirty="0">
              <a:solidFill>
                <a:prstClr val="black"/>
              </a:solidFill>
              <a:latin typeface="Georgia" pitchFamily="18" charset="0"/>
            </a:endParaRPr>
          </a:p>
          <a:p>
            <a:pPr lvl="0"/>
            <a:endParaRPr lang="en-GB" sz="1800" dirty="0" smtClean="0">
              <a:solidFill>
                <a:prstClr val="black"/>
              </a:solidFill>
              <a:latin typeface="Georgia" pitchFamily="18" charset="0"/>
            </a:endParaRPr>
          </a:p>
          <a:p>
            <a:pPr lvl="0"/>
            <a:endParaRPr lang="en-GB" sz="1800" dirty="0" smtClean="0">
              <a:solidFill>
                <a:prstClr val="black"/>
              </a:solidFill>
              <a:latin typeface="Georgia" pitchFamily="18" charset="0"/>
            </a:endParaRPr>
          </a:p>
          <a:p>
            <a:pPr marL="0" indent="0">
              <a:buNone/>
            </a:pPr>
            <a:endParaRPr lang="en-GB" dirty="0"/>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48064" y="2117257"/>
            <a:ext cx="2520281" cy="3775968"/>
          </a:xfrm>
          <a:prstGeom prst="rect">
            <a:avLst/>
          </a:prstGeom>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59632" y="2404946"/>
            <a:ext cx="3023286" cy="1970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37768535"/>
      </p:ext>
    </p:extLst>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363538"/>
            <a:ext cx="8258175" cy="785812"/>
          </a:xfrm>
          <a:prstGeom prst="rect">
            <a:avLst/>
          </a:prstGeom>
        </p:spPr>
        <p:txBody>
          <a:bodyPr/>
          <a:lstStyle/>
          <a:p>
            <a:r>
              <a:rPr lang="en-GB" b="1" dirty="0" smtClean="0"/>
              <a:t>Workshop aims</a:t>
            </a:r>
            <a:endParaRPr lang="en-GB" b="1" dirty="0"/>
          </a:p>
        </p:txBody>
      </p:sp>
      <p:sp>
        <p:nvSpPr>
          <p:cNvPr id="3" name="Content Placeholder 2"/>
          <p:cNvSpPr>
            <a:spLocks noGrp="1"/>
          </p:cNvSpPr>
          <p:nvPr>
            <p:ph idx="4294967295"/>
          </p:nvPr>
        </p:nvSpPr>
        <p:spPr>
          <a:xfrm>
            <a:off x="914400" y="1125538"/>
            <a:ext cx="8229600" cy="4143375"/>
          </a:xfrm>
          <a:prstGeom prst="rect">
            <a:avLst/>
          </a:prstGeom>
        </p:spPr>
        <p:txBody>
          <a:bodyPr/>
          <a:lstStyle/>
          <a:p>
            <a:r>
              <a:rPr lang="en-GB" sz="2400" dirty="0" smtClean="0"/>
              <a:t>To help you to identify </a:t>
            </a:r>
            <a:r>
              <a:rPr lang="en-GB" sz="2400" dirty="0"/>
              <a:t>what is important to you, what motivates you and what you have to offer</a:t>
            </a:r>
          </a:p>
          <a:p>
            <a:r>
              <a:rPr lang="en-GB" sz="2400" dirty="0" smtClean="0"/>
              <a:t>To help you to recognise </a:t>
            </a:r>
            <a:r>
              <a:rPr lang="en-GB" sz="2400" dirty="0"/>
              <a:t>what you’re gaining from your academic studies and extra-curricular activities</a:t>
            </a:r>
          </a:p>
          <a:p>
            <a:r>
              <a:rPr lang="en-GB" sz="2400" dirty="0" smtClean="0"/>
              <a:t>To help </a:t>
            </a:r>
            <a:r>
              <a:rPr lang="en-GB" sz="2400" dirty="0"/>
              <a:t>you understand how to generate ideas and research options</a:t>
            </a:r>
          </a:p>
          <a:p>
            <a:r>
              <a:rPr lang="en-GB" sz="2400" dirty="0" smtClean="0"/>
              <a:t>To identify </a:t>
            </a:r>
            <a:r>
              <a:rPr lang="en-GB" sz="2400" dirty="0"/>
              <a:t>what graduate recruiters are looking for</a:t>
            </a:r>
          </a:p>
          <a:p>
            <a:r>
              <a:rPr lang="en-GB" sz="2400" dirty="0" smtClean="0"/>
              <a:t>To build </a:t>
            </a:r>
            <a:r>
              <a:rPr lang="en-GB" sz="2400" dirty="0"/>
              <a:t>your confidence through gaining an understanding how to translate and articulate your skills, achievements and attributes</a:t>
            </a:r>
          </a:p>
          <a:p>
            <a:r>
              <a:rPr lang="en-GB" sz="2400" dirty="0" smtClean="0"/>
              <a:t>To encourage </a:t>
            </a:r>
            <a:r>
              <a:rPr lang="en-GB" sz="2400" dirty="0"/>
              <a:t>you to take charge of your career planning</a:t>
            </a:r>
          </a:p>
          <a:p>
            <a:pPr marL="0" indent="0">
              <a:buNone/>
            </a:pPr>
            <a:endParaRPr lang="en-GB" sz="2400" dirty="0"/>
          </a:p>
        </p:txBody>
      </p:sp>
    </p:spTree>
    <p:extLst>
      <p:ext uri="{BB962C8B-B14F-4D97-AF65-F5344CB8AC3E}">
        <p14:creationId xmlns:p14="http://schemas.microsoft.com/office/powerpoint/2010/main" val="913373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611151"/>
            <a:ext cx="8258175" cy="785813"/>
          </a:xfrm>
        </p:spPr>
        <p:txBody>
          <a:bodyPr/>
          <a:lstStyle/>
          <a:p>
            <a:r>
              <a:rPr lang="en-GB" b="1" dirty="0" smtClean="0">
                <a:latin typeface="+mn-lt"/>
              </a:rPr>
              <a:t>Exploring the labour market</a:t>
            </a:r>
            <a:endParaRPr lang="en-GB" b="1" dirty="0">
              <a:latin typeface="+mn-lt"/>
            </a:endParaRPr>
          </a:p>
        </p:txBody>
      </p:sp>
      <p:sp>
        <p:nvSpPr>
          <p:cNvPr id="3" name="Content Placeholder 2"/>
          <p:cNvSpPr>
            <a:spLocks noGrp="1"/>
          </p:cNvSpPr>
          <p:nvPr>
            <p:ph idx="1"/>
          </p:nvPr>
        </p:nvSpPr>
        <p:spPr>
          <a:xfrm>
            <a:off x="457200" y="1143013"/>
            <a:ext cx="8229600" cy="4518235"/>
          </a:xfrm>
        </p:spPr>
        <p:txBody>
          <a:bodyPr/>
          <a:lstStyle/>
          <a:p>
            <a:endParaRPr lang="en-GB" sz="2000" dirty="0" smtClean="0">
              <a:latin typeface="+mn-lt"/>
              <a:hlinkClick r:id="rId3"/>
            </a:endParaRPr>
          </a:p>
          <a:p>
            <a:pPr marL="0" indent="0">
              <a:buNone/>
            </a:pPr>
            <a:r>
              <a:rPr lang="en-GB" sz="2000" dirty="0" smtClean="0">
                <a:latin typeface="+mn-lt"/>
                <a:hlinkClick r:id="rId3"/>
              </a:rPr>
              <a:t>www.prospects.ac.uk</a:t>
            </a:r>
            <a:endParaRPr lang="en-GB" sz="2000" dirty="0"/>
          </a:p>
          <a:p>
            <a:pPr marL="0" indent="0">
              <a:buNone/>
            </a:pPr>
            <a:endParaRPr lang="en-GB" sz="2000" dirty="0" smtClean="0">
              <a:latin typeface="+mn-lt"/>
              <a:hlinkClick r:id="rId4"/>
            </a:endParaRPr>
          </a:p>
          <a:p>
            <a:pPr marL="0" indent="0">
              <a:buNone/>
            </a:pPr>
            <a:r>
              <a:rPr lang="en-GB" sz="2000" dirty="0" smtClean="0">
                <a:latin typeface="+mn-lt"/>
                <a:hlinkClick r:id="rId4"/>
              </a:rPr>
              <a:t>www.targetjobs.co.uk</a:t>
            </a:r>
            <a:endParaRPr lang="en-GB" sz="2000" dirty="0" smtClean="0">
              <a:latin typeface="+mn-lt"/>
            </a:endParaRPr>
          </a:p>
          <a:p>
            <a:pPr marL="0" indent="0">
              <a:buNone/>
            </a:pPr>
            <a:endParaRPr lang="en-GB" sz="2000" dirty="0">
              <a:latin typeface="+mn-lt"/>
            </a:endParaRPr>
          </a:p>
          <a:p>
            <a:pPr marL="0" indent="0">
              <a:buNone/>
            </a:pPr>
            <a:r>
              <a:rPr lang="en-GB" sz="2000" dirty="0" smtClean="0">
                <a:latin typeface="+mn-lt"/>
                <a:hlinkClick r:id="rId5"/>
              </a:rPr>
              <a:t>www.careerplayer.com</a:t>
            </a:r>
            <a:endParaRPr lang="en-GB" sz="2000" dirty="0" smtClean="0">
              <a:latin typeface="+mn-lt"/>
            </a:endParaRPr>
          </a:p>
          <a:p>
            <a:pPr marL="0" indent="0">
              <a:buNone/>
            </a:pPr>
            <a:endParaRPr lang="en-GB" sz="2000" dirty="0">
              <a:latin typeface="+mn-lt"/>
            </a:endParaRPr>
          </a:p>
          <a:p>
            <a:pPr marL="0" indent="0">
              <a:buNone/>
            </a:pPr>
            <a:endParaRPr lang="en-GB" sz="2000" dirty="0" smtClean="0">
              <a:latin typeface="+mn-lt"/>
              <a:hlinkClick r:id="rId6"/>
            </a:endParaRPr>
          </a:p>
          <a:p>
            <a:pPr marL="0" indent="0">
              <a:buNone/>
            </a:pPr>
            <a:r>
              <a:rPr lang="en-GB" sz="2000" dirty="0" smtClean="0">
                <a:latin typeface="+mn-lt"/>
              </a:rPr>
              <a:t> </a:t>
            </a:r>
            <a:r>
              <a:rPr lang="en-GB" sz="2000" dirty="0" smtClean="0">
                <a:latin typeface="+mn-lt"/>
                <a:hlinkClick r:id="rId7"/>
              </a:rPr>
              <a:t>www.gradcracker.com</a:t>
            </a:r>
            <a:r>
              <a:rPr lang="en-GB" sz="2000" dirty="0" smtClean="0">
                <a:latin typeface="+mn-lt"/>
              </a:rPr>
              <a:t> </a:t>
            </a:r>
          </a:p>
          <a:p>
            <a:pPr marL="0" indent="0">
              <a:buNone/>
            </a:pPr>
            <a:endParaRPr lang="en-GB" sz="2000" dirty="0">
              <a:latin typeface="+mn-lt"/>
            </a:endParaRPr>
          </a:p>
          <a:p>
            <a:pPr marL="0" indent="0">
              <a:buNone/>
            </a:pPr>
            <a:r>
              <a:rPr lang="en-GB" sz="2000" dirty="0">
                <a:latin typeface="+mn-lt"/>
                <a:hlinkClick r:id="rId8"/>
              </a:rPr>
              <a:t>https://www.newcivilengineer.com</a:t>
            </a:r>
            <a:r>
              <a:rPr lang="en-GB" sz="2000" dirty="0" smtClean="0">
                <a:latin typeface="+mn-lt"/>
                <a:hlinkClick r:id="rId8"/>
              </a:rPr>
              <a:t>/</a:t>
            </a:r>
            <a:r>
              <a:rPr lang="en-GB" sz="2000" dirty="0" smtClean="0">
                <a:latin typeface="+mn-lt"/>
              </a:rPr>
              <a:t> </a:t>
            </a:r>
          </a:p>
          <a:p>
            <a:pPr marL="0" indent="0">
              <a:buNone/>
            </a:pPr>
            <a:endParaRPr lang="en-GB" sz="2000" dirty="0">
              <a:latin typeface="+mn-lt"/>
            </a:endParaRPr>
          </a:p>
          <a:p>
            <a:pPr marL="0" indent="0">
              <a:buNone/>
            </a:pPr>
            <a:r>
              <a:rPr lang="en-GB" sz="2000" dirty="0" smtClean="0">
                <a:latin typeface="+mn-lt"/>
                <a:hlinkClick r:id="rId9"/>
              </a:rPr>
              <a:t>www.greenjobs.co.uk</a:t>
            </a:r>
            <a:r>
              <a:rPr lang="en-GB" sz="2000" dirty="0" smtClean="0">
                <a:latin typeface="+mn-lt"/>
              </a:rPr>
              <a:t> </a:t>
            </a:r>
          </a:p>
        </p:txBody>
      </p:sp>
      <p:pic>
        <p:nvPicPr>
          <p:cNvPr id="2050" name="Picture 2">
            <a:hlinkClick r:id="rId10"/>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847576" y="1340768"/>
            <a:ext cx="1551866" cy="6362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a:hlinkClick r:id="rId12"/>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968337" y="2204864"/>
            <a:ext cx="1633537" cy="593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a:hlinkClick r:id="rId5"/>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924485" y="2853131"/>
            <a:ext cx="2449767" cy="6106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4"/>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3257550" y="3324225"/>
            <a:ext cx="2628900" cy="209550"/>
          </a:xfrm>
          <a:prstGeom prst="rect">
            <a:avLst/>
          </a:prstGeom>
        </p:spPr>
      </p:pic>
    </p:spTree>
  </p:cSld>
  <p:clrMapOvr>
    <a:masterClrMapping/>
  </p:clrMapOvr>
  <p:transition spd="med"/>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189" y="482947"/>
            <a:ext cx="8258175" cy="785813"/>
          </a:xfrm>
        </p:spPr>
        <p:txBody>
          <a:bodyPr/>
          <a:lstStyle/>
          <a:p>
            <a:r>
              <a:rPr lang="en-GB" b="1" dirty="0" smtClean="0">
                <a:latin typeface="+mn-lt"/>
              </a:rPr>
              <a:t>International Opportunities</a:t>
            </a:r>
            <a:endParaRPr lang="en-GB" b="1" dirty="0">
              <a:latin typeface="+mn-lt"/>
            </a:endParaRPr>
          </a:p>
        </p:txBody>
      </p:sp>
      <p:pic>
        <p:nvPicPr>
          <p:cNvPr id="1026"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919157" y="1268760"/>
            <a:ext cx="3940875" cy="9518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420507" y="2492896"/>
            <a:ext cx="6703117" cy="830997"/>
          </a:xfrm>
          <a:prstGeom prst="rect">
            <a:avLst/>
          </a:prstGeom>
          <a:noFill/>
        </p:spPr>
        <p:txBody>
          <a:bodyPr wrap="none" rtlCol="0">
            <a:spAutoFit/>
          </a:bodyPr>
          <a:lstStyle/>
          <a:p>
            <a:r>
              <a:rPr lang="en-GB" sz="2400" dirty="0">
                <a:hlinkClick r:id="rId4"/>
              </a:rPr>
              <a:t>http://</a:t>
            </a:r>
            <a:r>
              <a:rPr lang="en-GB" sz="2400" dirty="0" smtClean="0">
                <a:hlinkClick r:id="rId4"/>
              </a:rPr>
              <a:t>www.prospects.ac.uk/country_profiles.htm</a:t>
            </a:r>
            <a:endParaRPr lang="en-GB" sz="2400" dirty="0" smtClean="0"/>
          </a:p>
          <a:p>
            <a:endParaRPr lang="en-GB" sz="2400" dirty="0"/>
          </a:p>
        </p:txBody>
      </p:sp>
      <p:pic>
        <p:nvPicPr>
          <p:cNvPr id="102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6295" y="3645024"/>
            <a:ext cx="3940175" cy="614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60032" y="3689894"/>
            <a:ext cx="3999780" cy="19264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971600" y="4653135"/>
            <a:ext cx="2995372" cy="738664"/>
          </a:xfrm>
          <a:prstGeom prst="rect">
            <a:avLst/>
          </a:prstGeom>
          <a:noFill/>
        </p:spPr>
        <p:txBody>
          <a:bodyPr wrap="none" rtlCol="0">
            <a:spAutoFit/>
          </a:bodyPr>
          <a:lstStyle/>
          <a:p>
            <a:r>
              <a:rPr lang="en-GB" sz="2400" dirty="0" smtClean="0">
                <a:hlinkClick r:id="rId7"/>
              </a:rPr>
              <a:t>www.goinglobal.com</a:t>
            </a:r>
            <a:endParaRPr lang="en-GB" sz="2400" dirty="0" smtClean="0"/>
          </a:p>
          <a:p>
            <a:endParaRPr lang="en-GB" dirty="0"/>
          </a:p>
        </p:txBody>
      </p:sp>
    </p:spTree>
    <p:extLst>
      <p:ext uri="{BB962C8B-B14F-4D97-AF65-F5344CB8AC3E}">
        <p14:creationId xmlns:p14="http://schemas.microsoft.com/office/powerpoint/2010/main" val="1646702280"/>
      </p:ext>
    </p:extLst>
  </p:cSld>
  <p:clrMapOvr>
    <a:masterClrMapping/>
  </p:clrMapOvr>
  <p:transition spd="med"/>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76672"/>
            <a:ext cx="8258175" cy="785813"/>
          </a:xfrm>
        </p:spPr>
        <p:txBody>
          <a:bodyPr/>
          <a:lstStyle/>
          <a:p>
            <a:r>
              <a:rPr lang="en-GB" b="1" dirty="0" smtClean="0">
                <a:latin typeface="+mn-lt"/>
              </a:rPr>
              <a:t>Exploring the labour market</a:t>
            </a:r>
            <a:endParaRPr lang="en-GB" b="1" dirty="0">
              <a:latin typeface="+mn-lt"/>
            </a:endParaRPr>
          </a:p>
        </p:txBody>
      </p:sp>
      <p:sp>
        <p:nvSpPr>
          <p:cNvPr id="3" name="Content Placeholder 2"/>
          <p:cNvSpPr>
            <a:spLocks noGrp="1"/>
          </p:cNvSpPr>
          <p:nvPr>
            <p:ph idx="1"/>
          </p:nvPr>
        </p:nvSpPr>
        <p:spPr>
          <a:xfrm>
            <a:off x="457200" y="1143013"/>
            <a:ext cx="8229600" cy="4143375"/>
          </a:xfrm>
        </p:spPr>
        <p:txBody>
          <a:bodyPr/>
          <a:lstStyle/>
          <a:p>
            <a:r>
              <a:rPr lang="en-GB" dirty="0" smtClean="0">
                <a:latin typeface="+mn-lt"/>
              </a:rPr>
              <a:t>Prospects Planner and Target jobs careers report</a:t>
            </a:r>
          </a:p>
          <a:p>
            <a:r>
              <a:rPr lang="en-GB" sz="2000" dirty="0">
                <a:latin typeface="+mn-lt"/>
                <a:hlinkClick r:id="rId3"/>
              </a:rPr>
              <a:t>http://</a:t>
            </a:r>
            <a:r>
              <a:rPr lang="en-GB" sz="2000" dirty="0" smtClean="0">
                <a:latin typeface="+mn-lt"/>
                <a:hlinkClick r:id="rId3"/>
              </a:rPr>
              <a:t>www.prospects.ac.uk/myprospects_planner_login.htm</a:t>
            </a:r>
            <a:endParaRPr lang="en-GB" sz="2000" dirty="0" smtClean="0">
              <a:latin typeface="+mn-lt"/>
            </a:endParaRPr>
          </a:p>
          <a:p>
            <a:r>
              <a:rPr lang="en-GB" sz="2000" dirty="0" smtClean="0">
                <a:latin typeface="+mn-lt"/>
                <a:hlinkClick r:id="rId4"/>
              </a:rPr>
              <a:t>http</a:t>
            </a:r>
            <a:r>
              <a:rPr lang="en-GB" sz="2000" dirty="0">
                <a:latin typeface="+mn-lt"/>
                <a:hlinkClick r:id="rId4"/>
              </a:rPr>
              <a:t>://</a:t>
            </a:r>
            <a:r>
              <a:rPr lang="en-GB" sz="2000" dirty="0" smtClean="0">
                <a:latin typeface="+mn-lt"/>
                <a:hlinkClick r:id="rId4"/>
              </a:rPr>
              <a:t>targetjobs.co.uk/careers-report</a:t>
            </a:r>
            <a:endParaRPr lang="en-GB" sz="2000" dirty="0" smtClean="0">
              <a:latin typeface="+mn-lt"/>
            </a:endParaRPr>
          </a:p>
          <a:p>
            <a:pPr marL="0" indent="0">
              <a:buNone/>
            </a:pPr>
            <a:endParaRPr lang="en-GB" sz="2000" dirty="0" smtClean="0">
              <a:latin typeface="+mn-lt"/>
            </a:endParaRPr>
          </a:p>
          <a:p>
            <a:r>
              <a:rPr lang="en-GB" dirty="0" smtClean="0">
                <a:latin typeface="+mn-lt"/>
              </a:rPr>
              <a:t>Student Careers and Skills website</a:t>
            </a:r>
          </a:p>
          <a:p>
            <a:pPr marL="0" indent="0">
              <a:buNone/>
            </a:pPr>
            <a:r>
              <a:rPr lang="en-GB" dirty="0" smtClean="0">
                <a:latin typeface="+mn-lt"/>
              </a:rPr>
              <a:t>Sector pages </a:t>
            </a:r>
            <a:r>
              <a:rPr lang="en-GB" sz="2000" dirty="0">
                <a:latin typeface="+mn-lt"/>
                <a:hlinkClick r:id="rId5"/>
              </a:rPr>
              <a:t>http://www2.warwick.ac.uk/services/careers/findingajob/jobsectors</a:t>
            </a:r>
            <a:r>
              <a:rPr lang="en-GB" sz="2000" dirty="0" smtClean="0">
                <a:latin typeface="+mn-lt"/>
                <a:hlinkClick r:id="rId5"/>
              </a:rPr>
              <a:t>/</a:t>
            </a:r>
            <a:endParaRPr lang="en-GB" sz="2000" dirty="0" smtClean="0">
              <a:latin typeface="+mn-lt"/>
            </a:endParaRPr>
          </a:p>
        </p:txBody>
      </p:sp>
    </p:spTree>
    <p:extLst>
      <p:ext uri="{BB962C8B-B14F-4D97-AF65-F5344CB8AC3E}">
        <p14:creationId xmlns:p14="http://schemas.microsoft.com/office/powerpoint/2010/main" val="2911991563"/>
      </p:ext>
    </p:extLst>
  </p:cSld>
  <p:clrMapOvr>
    <a:masterClrMapping/>
  </p:clrMapOvr>
  <p:transition spd="med"/>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1520" y="1196752"/>
            <a:ext cx="7488832" cy="4524315"/>
          </a:xfrm>
          <a:prstGeom prst="rect">
            <a:avLst/>
          </a:prstGeom>
          <a:noFill/>
        </p:spPr>
        <p:txBody>
          <a:bodyPr wrap="square" rtlCol="0">
            <a:spAutoFit/>
          </a:bodyPr>
          <a:lstStyle/>
          <a:p>
            <a:r>
              <a:rPr lang="en-GB" sz="3200" b="1" dirty="0" smtClean="0"/>
              <a:t>Graduate Recruitment Cycle v Small business recruitment</a:t>
            </a:r>
          </a:p>
          <a:p>
            <a:endParaRPr lang="en-GB" sz="3200" b="1" dirty="0"/>
          </a:p>
          <a:p>
            <a:r>
              <a:rPr lang="en-GB" sz="3200" dirty="0" smtClean="0"/>
              <a:t>Large recruiters recruit in stages</a:t>
            </a:r>
          </a:p>
          <a:p>
            <a:r>
              <a:rPr lang="en-GB" sz="3200" dirty="0" smtClean="0"/>
              <a:t>Smaller companies as and when they need to – open to networking</a:t>
            </a:r>
          </a:p>
          <a:p>
            <a:endParaRPr lang="en-GB" sz="3200" dirty="0"/>
          </a:p>
          <a:p>
            <a:r>
              <a:rPr lang="en-GB" sz="3200" dirty="0" smtClean="0">
                <a:hlinkClick r:id="rId3"/>
              </a:rPr>
              <a:t>www.applegate.co.uk</a:t>
            </a:r>
            <a:r>
              <a:rPr lang="en-GB" sz="3200" dirty="0" smtClean="0"/>
              <a:t> </a:t>
            </a:r>
          </a:p>
          <a:p>
            <a:r>
              <a:rPr lang="en-GB" sz="3200" dirty="0" smtClean="0">
                <a:hlinkClick r:id="rId4"/>
              </a:rPr>
              <a:t>SME resource</a:t>
            </a:r>
            <a:endParaRPr lang="en-GB" sz="3200" dirty="0" smtClean="0"/>
          </a:p>
        </p:txBody>
      </p:sp>
    </p:spTree>
    <p:extLst>
      <p:ext uri="{BB962C8B-B14F-4D97-AF65-F5344CB8AC3E}">
        <p14:creationId xmlns:p14="http://schemas.microsoft.com/office/powerpoint/2010/main" val="353499855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66700"/>
            <a:ext cx="8258175" cy="785813"/>
          </a:xfrm>
          <a:prstGeom prst="rect">
            <a:avLst/>
          </a:prstGeom>
        </p:spPr>
        <p:txBody>
          <a:bodyPr/>
          <a:lstStyle/>
          <a:p>
            <a:r>
              <a:rPr lang="en-GB" b="1" dirty="0" smtClean="0">
                <a:latin typeface="+mn-lt"/>
              </a:rPr>
              <a:t>Student Careers and Skills</a:t>
            </a:r>
            <a:endParaRPr lang="en-GB" b="1" dirty="0">
              <a:latin typeface="+mn-lt"/>
            </a:endParaRPr>
          </a:p>
        </p:txBody>
      </p:sp>
      <p:pic>
        <p:nvPicPr>
          <p:cNvPr id="3" name="Picture 2"/>
          <p:cNvPicPr>
            <a:picLocks noChangeAspect="1"/>
          </p:cNvPicPr>
          <p:nvPr/>
        </p:nvPicPr>
        <p:blipFill>
          <a:blip r:embed="rId3"/>
          <a:stretch>
            <a:fillRect/>
          </a:stretch>
        </p:blipFill>
        <p:spPr>
          <a:xfrm>
            <a:off x="78617" y="1268760"/>
            <a:ext cx="9045312" cy="4899544"/>
          </a:xfrm>
          <a:prstGeom prst="rect">
            <a:avLst/>
          </a:prstGeom>
        </p:spPr>
      </p:pic>
    </p:spTree>
    <p:extLst>
      <p:ext uri="{BB962C8B-B14F-4D97-AF65-F5344CB8AC3E}">
        <p14:creationId xmlns:p14="http://schemas.microsoft.com/office/powerpoint/2010/main" val="2679370803"/>
      </p:ext>
    </p:extLst>
  </p:cSld>
  <p:clrMapOvr>
    <a:masterClrMapping/>
  </p:clrMapOvr>
  <p:transition spd="med"/>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ctrTitle"/>
          </p:nvPr>
        </p:nvSpPr>
        <p:spPr bwMode="auto">
          <a:xfrm>
            <a:off x="179388" y="692150"/>
            <a:ext cx="75438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pPr eaLnBrk="1" hangingPunct="1"/>
            <a:r>
              <a:rPr lang="en-GB" altLang="en-US" sz="4000" b="1" smtClean="0"/>
              <a:t>Engineering Science &amp; Technology Fair, Options in Engineering</a:t>
            </a:r>
          </a:p>
        </p:txBody>
      </p:sp>
      <p:sp>
        <p:nvSpPr>
          <p:cNvPr id="3" name="Subtitle 2"/>
          <p:cNvSpPr>
            <a:spLocks noGrp="1"/>
          </p:cNvSpPr>
          <p:nvPr>
            <p:ph type="subTitle" idx="1"/>
          </p:nvPr>
        </p:nvSpPr>
        <p:spPr>
          <a:xfrm>
            <a:off x="371475" y="2636838"/>
            <a:ext cx="6496050" cy="3276600"/>
          </a:xfrm>
        </p:spPr>
        <p:txBody>
          <a:bodyPr>
            <a:normAutofit fontScale="92500" lnSpcReduction="20000"/>
          </a:bodyPr>
          <a:lstStyle/>
          <a:p>
            <a:pPr marL="342900" indent="-342900" algn="l" eaLnBrk="1" fontAlgn="auto" hangingPunct="1">
              <a:spcAft>
                <a:spcPts val="0"/>
              </a:spcAft>
              <a:buFont typeface="Arial" panose="020B0604020202020204" pitchFamily="34" charset="0"/>
              <a:buChar char="•"/>
              <a:defRPr/>
            </a:pPr>
            <a:endParaRPr lang="en-US" sz="2400" b="1" dirty="0" smtClean="0"/>
          </a:p>
          <a:p>
            <a:pPr marL="342900" indent="-342900" algn="l" eaLnBrk="1" fontAlgn="auto" hangingPunct="1">
              <a:spcAft>
                <a:spcPts val="0"/>
              </a:spcAft>
              <a:buFont typeface="Arial" panose="020B0604020202020204" pitchFamily="34" charset="0"/>
              <a:buChar char="•"/>
              <a:defRPr/>
            </a:pPr>
            <a:r>
              <a:rPr lang="en-GB" sz="2400" b="1" dirty="0"/>
              <a:t>Tue 13 Nov 2018, 12:00 PM - 4:00 </a:t>
            </a:r>
            <a:r>
              <a:rPr lang="en-GB" sz="2400" b="1" dirty="0" smtClean="0"/>
              <a:t>PM Panorama </a:t>
            </a:r>
            <a:r>
              <a:rPr lang="en-GB" sz="2400" b="1" dirty="0"/>
              <a:t>Room Top Floor, </a:t>
            </a:r>
            <a:r>
              <a:rPr lang="en-GB" sz="2400" b="1" dirty="0" err="1"/>
              <a:t>Rootes</a:t>
            </a:r>
            <a:r>
              <a:rPr lang="en-GB" sz="2400" b="1" dirty="0"/>
              <a:t> </a:t>
            </a:r>
            <a:r>
              <a:rPr lang="en-GB" sz="2400" b="1" dirty="0" smtClean="0"/>
              <a:t>Building</a:t>
            </a:r>
          </a:p>
          <a:p>
            <a:pPr marL="342900" indent="-342900" algn="l" eaLnBrk="1" fontAlgn="auto" hangingPunct="1">
              <a:spcAft>
                <a:spcPts val="0"/>
              </a:spcAft>
              <a:buFont typeface="Arial" panose="020B0604020202020204" pitchFamily="34" charset="0"/>
              <a:buChar char="•"/>
              <a:defRPr/>
            </a:pPr>
            <a:endParaRPr lang="en-GB" sz="2400" b="1" dirty="0"/>
          </a:p>
          <a:p>
            <a:pPr marL="342900" indent="-342900" algn="l" eaLnBrk="1" fontAlgn="auto" hangingPunct="1">
              <a:spcAft>
                <a:spcPts val="0"/>
              </a:spcAft>
              <a:buFont typeface="Arial" panose="020B0604020202020204" pitchFamily="34" charset="0"/>
              <a:buChar char="•"/>
              <a:defRPr/>
            </a:pPr>
            <a:r>
              <a:rPr lang="en-GB" sz="2400" b="1" dirty="0"/>
              <a:t>Thu 25 Oct 2018, 6:30 PM - 8:30 </a:t>
            </a:r>
            <a:r>
              <a:rPr lang="en-GB" sz="2400" b="1" dirty="0" smtClean="0"/>
              <a:t>PM </a:t>
            </a:r>
            <a:r>
              <a:rPr lang="en-GB" sz="2400" b="1" dirty="0" err="1" smtClean="0"/>
              <a:t>Digilab</a:t>
            </a:r>
            <a:r>
              <a:rPr lang="en-GB" sz="2400" b="1" dirty="0" smtClean="0"/>
              <a:t> </a:t>
            </a:r>
            <a:r>
              <a:rPr lang="en-GB" sz="2400" b="1" dirty="0"/>
              <a:t>Mezzanine - International Digital Laboratory (IDL building</a:t>
            </a:r>
            <a:r>
              <a:rPr lang="en-GB" sz="2400" b="1" dirty="0" smtClean="0"/>
              <a:t>)</a:t>
            </a:r>
          </a:p>
          <a:p>
            <a:pPr marL="342900" indent="-342900" algn="l" eaLnBrk="1" fontAlgn="auto" hangingPunct="1">
              <a:spcAft>
                <a:spcPts val="0"/>
              </a:spcAft>
              <a:buFont typeface="Arial" panose="020B0604020202020204" pitchFamily="34" charset="0"/>
              <a:buChar char="•"/>
              <a:defRPr/>
            </a:pPr>
            <a:endParaRPr lang="en-GB" sz="2400" b="1" dirty="0"/>
          </a:p>
          <a:p>
            <a:pPr marL="342900" indent="-342900" algn="l" eaLnBrk="1" fontAlgn="auto" hangingPunct="1">
              <a:spcAft>
                <a:spcPts val="0"/>
              </a:spcAft>
              <a:buFont typeface="Arial" panose="020B0604020202020204" pitchFamily="34" charset="0"/>
              <a:buChar char="•"/>
              <a:defRPr/>
            </a:pPr>
            <a:r>
              <a:rPr lang="en-GB" sz="2400" b="1" dirty="0" smtClean="0">
                <a:solidFill>
                  <a:prstClr val="black"/>
                </a:solidFill>
              </a:rPr>
              <a:t>SIGN UP for Options in Engineering via </a:t>
            </a:r>
            <a:r>
              <a:rPr lang="en-GB" sz="2400" b="1" dirty="0" err="1" smtClean="0">
                <a:solidFill>
                  <a:prstClr val="black"/>
                </a:solidFill>
              </a:rPr>
              <a:t>MyAdvantage</a:t>
            </a:r>
            <a:r>
              <a:rPr lang="en-GB" sz="2400" b="1" dirty="0" smtClean="0">
                <a:solidFill>
                  <a:prstClr val="black"/>
                </a:solidFill>
              </a:rPr>
              <a:t> from next week</a:t>
            </a:r>
          </a:p>
          <a:p>
            <a:pPr marL="342900" indent="-342900" algn="l" eaLnBrk="1" fontAlgn="auto" hangingPunct="1">
              <a:spcAft>
                <a:spcPts val="0"/>
              </a:spcAft>
              <a:buFont typeface="Arial" panose="020B0604020202020204" pitchFamily="34" charset="0"/>
              <a:buChar char="•"/>
              <a:defRPr/>
            </a:pPr>
            <a:endParaRPr lang="en-GB" sz="2400" b="1" dirty="0"/>
          </a:p>
        </p:txBody>
      </p:sp>
      <p:pic>
        <p:nvPicPr>
          <p:cNvPr id="36868" name="Pictur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156325" y="4191000"/>
            <a:ext cx="2524125" cy="2524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17557771"/>
      </p:ext>
    </p:extLst>
  </p:cSld>
  <p:clrMapOvr>
    <a:masterClrMapping/>
  </p:clrMapOvr>
  <p:transition spd="med"/>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a:xfrm>
            <a:off x="593725" y="838200"/>
            <a:ext cx="7886700" cy="831850"/>
          </a:xfrm>
        </p:spPr>
        <p:txBody>
          <a:bodyPr/>
          <a:lstStyle/>
          <a:p>
            <a:r>
              <a:rPr lang="en-GB" altLang="en-US" smtClean="0"/>
              <a:t>Some event dates</a:t>
            </a:r>
          </a:p>
        </p:txBody>
      </p:sp>
      <p:sp>
        <p:nvSpPr>
          <p:cNvPr id="38915" name="Content Placeholder 2"/>
          <p:cNvSpPr>
            <a:spLocks noGrp="1"/>
          </p:cNvSpPr>
          <p:nvPr>
            <p:ph idx="1"/>
          </p:nvPr>
        </p:nvSpPr>
        <p:spPr/>
        <p:txBody>
          <a:bodyPr/>
          <a:lstStyle/>
          <a:p>
            <a:endParaRPr lang="en-GB" altLang="en-US" dirty="0" smtClean="0"/>
          </a:p>
          <a:p>
            <a:r>
              <a:rPr lang="en-GB" altLang="en-US" sz="2400" dirty="0" smtClean="0"/>
              <a:t>Careers in the Public  Tue 30 Oct 2018, 6:30 PM - 8:30 PM H0.52, Humanities Building, Ground Floor</a:t>
            </a:r>
          </a:p>
          <a:p>
            <a:r>
              <a:rPr lang="en-GB" altLang="en-US" sz="2400" dirty="0" smtClean="0"/>
              <a:t>Technology in Professional Services  Tue 6 Nov 2018, 6:30 PM - 8:30 PM OC0.02, Oculus Building</a:t>
            </a:r>
          </a:p>
          <a:p>
            <a:r>
              <a:rPr lang="en-GB" altLang="en-US" sz="2400" dirty="0" smtClean="0"/>
              <a:t>Discovering Careers in the Creative Industries 2018 Mon 22 Oct, 6:30 PM - 8:30 PM Panorama Suite, Top Floor, </a:t>
            </a:r>
            <a:r>
              <a:rPr lang="en-GB" altLang="en-US" sz="2400" dirty="0" err="1" smtClean="0"/>
              <a:t>Rootes</a:t>
            </a:r>
            <a:r>
              <a:rPr lang="en-GB" altLang="en-US" sz="2400" dirty="0" smtClean="0"/>
              <a:t> Building</a:t>
            </a:r>
          </a:p>
        </p:txBody>
      </p:sp>
    </p:spTree>
    <p:extLst>
      <p:ext uri="{BB962C8B-B14F-4D97-AF65-F5344CB8AC3E}">
        <p14:creationId xmlns:p14="http://schemas.microsoft.com/office/powerpoint/2010/main" val="81527736"/>
      </p:ext>
    </p:extLst>
  </p:cSld>
  <p:clrMapOvr>
    <a:masterClrMapping/>
  </p:clrMapOvr>
  <p:transition spd="med"/>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548680"/>
            <a:ext cx="8258175" cy="785813"/>
          </a:xfrm>
        </p:spPr>
        <p:txBody>
          <a:bodyPr/>
          <a:lstStyle/>
          <a:p>
            <a:r>
              <a:rPr lang="en-GB" b="1" dirty="0" smtClean="0">
                <a:latin typeface="+mn-lt"/>
              </a:rPr>
              <a:t>Exploring the labour market</a:t>
            </a:r>
            <a:endParaRPr lang="en-GB" b="1" dirty="0">
              <a:latin typeface="+mn-lt"/>
            </a:endParaRPr>
          </a:p>
        </p:txBody>
      </p:sp>
      <p:sp>
        <p:nvSpPr>
          <p:cNvPr id="3" name="Content Placeholder 2"/>
          <p:cNvSpPr>
            <a:spLocks noGrp="1"/>
          </p:cNvSpPr>
          <p:nvPr>
            <p:ph idx="1"/>
          </p:nvPr>
        </p:nvSpPr>
        <p:spPr>
          <a:xfrm>
            <a:off x="500034" y="1500174"/>
            <a:ext cx="8229600" cy="3801033"/>
          </a:xfrm>
        </p:spPr>
        <p:txBody>
          <a:bodyPr/>
          <a:lstStyle/>
          <a:p>
            <a:r>
              <a:rPr lang="en-GB" sz="2400" dirty="0" smtClean="0">
                <a:latin typeface="+mn-lt"/>
              </a:rPr>
              <a:t>Network – and keep in touch!</a:t>
            </a:r>
          </a:p>
          <a:p>
            <a:r>
              <a:rPr lang="en-GB" sz="2400" dirty="0" smtClean="0">
                <a:latin typeface="+mn-lt"/>
              </a:rPr>
              <a:t>Social networking on line (LinkedIn...) </a:t>
            </a:r>
          </a:p>
          <a:p>
            <a:r>
              <a:rPr lang="en-GB" sz="2400" dirty="0" smtClean="0">
                <a:latin typeface="+mn-lt"/>
              </a:rPr>
              <a:t>Work experience – keep in touch – may need referees</a:t>
            </a:r>
          </a:p>
          <a:p>
            <a:r>
              <a:rPr lang="en-GB" sz="2400" dirty="0" smtClean="0">
                <a:latin typeface="+mn-lt"/>
              </a:rPr>
              <a:t>Shadowing</a:t>
            </a:r>
          </a:p>
          <a:p>
            <a:r>
              <a:rPr lang="en-GB" sz="2400" dirty="0" smtClean="0">
                <a:latin typeface="+mn-lt"/>
              </a:rPr>
              <a:t>Information Interviewing </a:t>
            </a:r>
          </a:p>
          <a:p>
            <a:r>
              <a:rPr lang="en-GB" sz="2400" dirty="0" smtClean="0">
                <a:latin typeface="+mn-lt"/>
              </a:rPr>
              <a:t>Professional magazines and newspapers </a:t>
            </a:r>
          </a:p>
          <a:p>
            <a:r>
              <a:rPr lang="en-GB" sz="2400" dirty="0" smtClean="0">
                <a:latin typeface="+mn-lt"/>
              </a:rPr>
              <a:t>Books</a:t>
            </a:r>
          </a:p>
          <a:p>
            <a:r>
              <a:rPr lang="en-GB" sz="2400" dirty="0" smtClean="0">
                <a:latin typeface="+mn-lt"/>
              </a:rPr>
              <a:t>Twitter</a:t>
            </a:r>
          </a:p>
          <a:p>
            <a:pPr>
              <a:buNone/>
            </a:pPr>
            <a:endParaRPr lang="en-GB" sz="2400" dirty="0" smtClean="0">
              <a:latin typeface="Georgia" pitchFamily="18" charset="0"/>
            </a:endParaRPr>
          </a:p>
        </p:txBody>
      </p:sp>
      <p:pic>
        <p:nvPicPr>
          <p:cNvPr id="4" name="Picture 4" descr="C:\Documents and Settings\cysdag\Desktop\pic_logo_119x32.png">
            <a:hlinkClick r:id="rId3"/>
          </p:cNvPr>
          <p:cNvPicPr>
            <a:picLocks noChangeAspect="1" noChangeArrowheads="1"/>
          </p:cNvPicPr>
          <p:nvPr/>
        </p:nvPicPr>
        <p:blipFill>
          <a:blip r:embed="rId4" cstate="print"/>
          <a:srcRect/>
          <a:stretch>
            <a:fillRect/>
          </a:stretch>
        </p:blipFill>
        <p:spPr bwMode="auto">
          <a:xfrm>
            <a:off x="6228185" y="1516874"/>
            <a:ext cx="1944216" cy="522927"/>
          </a:xfrm>
          <a:prstGeom prst="rect">
            <a:avLst/>
          </a:prstGeom>
          <a:noFill/>
          <a:ln w="9525">
            <a:noFill/>
            <a:miter lim="800000"/>
            <a:headEnd/>
            <a:tailEnd/>
          </a:ln>
        </p:spPr>
      </p:pic>
      <p:pic>
        <p:nvPicPr>
          <p:cNvPr id="1029"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024286" y="4660859"/>
            <a:ext cx="3429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spd="med"/>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395536" y="1988840"/>
            <a:ext cx="2808312" cy="2178595"/>
            <a:chOff x="2783867" y="3866924"/>
            <a:chExt cx="1800744" cy="1170483"/>
          </a:xfrm>
        </p:grpSpPr>
        <p:sp>
          <p:nvSpPr>
            <p:cNvPr id="5" name="Rounded Rectangle 4"/>
            <p:cNvSpPr/>
            <p:nvPr/>
          </p:nvSpPr>
          <p:spPr>
            <a:xfrm>
              <a:off x="2783867" y="3866924"/>
              <a:ext cx="1800744" cy="1170483"/>
            </a:xfrm>
            <a:prstGeom prst="roundRect">
              <a:avLst/>
            </a:prstGeom>
            <a:solidFill>
              <a:srgbClr val="F5820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6" name="Rounded Rectangle 4"/>
            <p:cNvSpPr/>
            <p:nvPr/>
          </p:nvSpPr>
          <p:spPr>
            <a:xfrm>
              <a:off x="2841005" y="3924062"/>
              <a:ext cx="1686468" cy="105620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n-GB" sz="4000" kern="1200" dirty="0" smtClean="0"/>
                <a:t>Make decisions</a:t>
              </a:r>
              <a:endParaRPr lang="en-GB" sz="4000" kern="1200" dirty="0"/>
            </a:p>
          </p:txBody>
        </p:sp>
      </p:gr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07904" y="1521403"/>
            <a:ext cx="4898472" cy="3257484"/>
          </a:xfrm>
          <a:prstGeom prst="rect">
            <a:avLst/>
          </a:prstGeom>
        </p:spPr>
      </p:pic>
    </p:spTree>
    <p:extLst>
      <p:ext uri="{BB962C8B-B14F-4D97-AF65-F5344CB8AC3E}">
        <p14:creationId xmlns:p14="http://schemas.microsoft.com/office/powerpoint/2010/main" val="3518083192"/>
      </p:ext>
    </p:extLst>
  </p:cSld>
  <p:clrMapOvr>
    <a:masterClrMapping/>
  </p:clrMapOvr>
  <p:transition spd="med"/>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How do you make decisions?</a:t>
            </a:r>
            <a:endParaRPr lang="en-GB" dirty="0"/>
          </a:p>
        </p:txBody>
      </p:sp>
      <p:sp>
        <p:nvSpPr>
          <p:cNvPr id="3" name="Content Placeholder 2"/>
          <p:cNvSpPr>
            <a:spLocks noGrp="1"/>
          </p:cNvSpPr>
          <p:nvPr>
            <p:ph idx="1"/>
          </p:nvPr>
        </p:nvSpPr>
        <p:spPr/>
        <p:txBody>
          <a:bodyPr/>
          <a:lstStyle/>
          <a:p>
            <a:r>
              <a:rPr lang="en-GB" dirty="0" smtClean="0"/>
              <a:t>How did you make the decision to come to this university to study the course you are studying?</a:t>
            </a:r>
          </a:p>
          <a:p>
            <a:r>
              <a:rPr lang="en-GB" dirty="0" smtClean="0"/>
              <a:t>What is your decision making style?</a:t>
            </a:r>
          </a:p>
          <a:p>
            <a:pPr lvl="1"/>
            <a:r>
              <a:rPr lang="en-GB" dirty="0" smtClean="0"/>
              <a:t>Are you impulsive? Do you trust your instinct?</a:t>
            </a:r>
          </a:p>
          <a:p>
            <a:pPr lvl="1"/>
            <a:r>
              <a:rPr lang="en-GB" dirty="0" smtClean="0"/>
              <a:t>Are you a careful planner? Do you gather all the evidence and weigh up the pros and cons?</a:t>
            </a:r>
          </a:p>
          <a:p>
            <a:pPr lvl="1"/>
            <a:endParaRPr lang="en-GB" dirty="0" smtClean="0"/>
          </a:p>
          <a:p>
            <a:endParaRPr lang="en-GB" dirty="0"/>
          </a:p>
        </p:txBody>
      </p:sp>
    </p:spTree>
    <p:extLst>
      <p:ext uri="{BB962C8B-B14F-4D97-AF65-F5344CB8AC3E}">
        <p14:creationId xmlns:p14="http://schemas.microsoft.com/office/powerpoint/2010/main" val="1395188275"/>
      </p:ext>
    </p:extLst>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3" y="872938"/>
            <a:ext cx="6840760" cy="785813"/>
          </a:xfrm>
        </p:spPr>
        <p:txBody>
          <a:bodyPr/>
          <a:lstStyle/>
          <a:p>
            <a:r>
              <a:rPr lang="en-GB" sz="3600" b="1" dirty="0" smtClean="0">
                <a:latin typeface="+mn-lt"/>
              </a:rPr>
              <a:t>How confident do you feel about making a career choice/planning?</a:t>
            </a:r>
            <a:endParaRPr lang="en-GB" sz="3600" b="1" dirty="0">
              <a:latin typeface="+mn-lt"/>
            </a:endParaRPr>
          </a:p>
        </p:txBody>
      </p:sp>
      <p:sp>
        <p:nvSpPr>
          <p:cNvPr id="3" name="Content Placeholder 2"/>
          <p:cNvSpPr>
            <a:spLocks noGrp="1"/>
          </p:cNvSpPr>
          <p:nvPr>
            <p:ph idx="1"/>
          </p:nvPr>
        </p:nvSpPr>
        <p:spPr/>
        <p:txBody>
          <a:bodyPr/>
          <a:lstStyle/>
          <a:p>
            <a:pPr marL="0" indent="0">
              <a:buNone/>
            </a:pPr>
            <a:r>
              <a:rPr lang="en-GB" dirty="0" smtClean="0"/>
              <a:t>        </a:t>
            </a:r>
          </a:p>
          <a:p>
            <a:pPr marL="0" indent="0">
              <a:buNone/>
            </a:pPr>
            <a:r>
              <a:rPr lang="en-GB" dirty="0"/>
              <a:t> </a:t>
            </a:r>
            <a:r>
              <a:rPr lang="en-GB" dirty="0" smtClean="0"/>
              <a:t>    </a:t>
            </a:r>
            <a:r>
              <a:rPr lang="en-GB" sz="4000" dirty="0" smtClean="0">
                <a:latin typeface="+mn-lt"/>
              </a:rPr>
              <a:t>0………………………………10      </a:t>
            </a:r>
            <a:endParaRPr lang="en-GB" sz="4000" dirty="0">
              <a:latin typeface="+mn-lt"/>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560" y="3140968"/>
            <a:ext cx="1800200" cy="22682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12160" y="3053212"/>
            <a:ext cx="1828800" cy="2505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77670862"/>
      </p:ext>
    </p:extLst>
  </p:cSld>
  <p:clrMapOvr>
    <a:masterClrMapping/>
  </p:clrMapOvr>
  <p:transition spd="med"/>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p:nvPr>
        </p:nvSpPr>
        <p:spPr/>
        <p:txBody>
          <a:bodyPr/>
          <a:lstStyle/>
          <a:p>
            <a:pPr marL="0" indent="0">
              <a:buNone/>
            </a:pPr>
            <a:endParaRPr lang="en-GB" dirty="0"/>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32040" y="1821928"/>
            <a:ext cx="2629959" cy="35283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7544" y="2163823"/>
            <a:ext cx="3528392" cy="22995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52740206"/>
      </p:ext>
    </p:extLst>
  </p:cSld>
  <p:clrMapOvr>
    <a:masterClrMapping/>
  </p:clrMapOvr>
  <p:transition spd="med"/>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548680"/>
            <a:ext cx="8258175" cy="785813"/>
          </a:xfrm>
        </p:spPr>
        <p:txBody>
          <a:bodyPr/>
          <a:lstStyle/>
          <a:p>
            <a:r>
              <a:rPr lang="en-GB" sz="5400" b="1" dirty="0" smtClean="0">
                <a:latin typeface="+mn-lt"/>
              </a:rPr>
              <a:t>Setting your goal…</a:t>
            </a:r>
            <a:endParaRPr lang="en-GB" sz="5400" b="1" dirty="0">
              <a:latin typeface="+mn-lt"/>
            </a:endParaRPr>
          </a:p>
        </p:txBody>
      </p:sp>
      <p:sp>
        <p:nvSpPr>
          <p:cNvPr id="3" name="Content Placeholder 2"/>
          <p:cNvSpPr>
            <a:spLocks noGrp="1"/>
          </p:cNvSpPr>
          <p:nvPr>
            <p:ph idx="1"/>
          </p:nvPr>
        </p:nvSpPr>
        <p:spPr>
          <a:xfrm>
            <a:off x="457200" y="1576189"/>
            <a:ext cx="8229600" cy="4949155"/>
          </a:xfrm>
        </p:spPr>
        <p:txBody>
          <a:bodyPr/>
          <a:lstStyle/>
          <a:p>
            <a:r>
              <a:rPr lang="en-GB" sz="2400" dirty="0">
                <a:latin typeface="+mn-lt"/>
              </a:rPr>
              <a:t>Define </a:t>
            </a:r>
            <a:r>
              <a:rPr lang="en-GB" sz="2400" b="1" i="1" dirty="0">
                <a:latin typeface="+mn-lt"/>
              </a:rPr>
              <a:t>YOUR</a:t>
            </a:r>
            <a:r>
              <a:rPr lang="en-GB" sz="2400" dirty="0">
                <a:latin typeface="+mn-lt"/>
              </a:rPr>
              <a:t> goal: </a:t>
            </a:r>
            <a:r>
              <a:rPr lang="en-GB" sz="2400" b="1" dirty="0">
                <a:latin typeface="+mn-lt"/>
              </a:rPr>
              <a:t>Why </a:t>
            </a:r>
            <a:r>
              <a:rPr lang="en-GB" sz="2400" dirty="0">
                <a:latin typeface="+mn-lt"/>
              </a:rPr>
              <a:t>do want it? </a:t>
            </a:r>
          </a:p>
          <a:p>
            <a:r>
              <a:rPr lang="en-GB" sz="2400" b="1" dirty="0">
                <a:latin typeface="+mn-lt"/>
              </a:rPr>
              <a:t>How?</a:t>
            </a:r>
            <a:r>
              <a:rPr lang="en-GB" sz="2400" dirty="0">
                <a:latin typeface="+mn-lt"/>
              </a:rPr>
              <a:t> Set specific targets, achievable, time bound</a:t>
            </a:r>
          </a:p>
          <a:p>
            <a:r>
              <a:rPr lang="en-GB" sz="2400" b="1" dirty="0">
                <a:latin typeface="+mn-lt"/>
              </a:rPr>
              <a:t>Who</a:t>
            </a:r>
            <a:r>
              <a:rPr lang="en-GB" sz="2400" dirty="0">
                <a:latin typeface="+mn-lt"/>
              </a:rPr>
              <a:t> can help? </a:t>
            </a:r>
          </a:p>
          <a:p>
            <a:r>
              <a:rPr lang="en-GB" sz="2400" b="1" dirty="0">
                <a:latin typeface="+mn-lt"/>
              </a:rPr>
              <a:t>What</a:t>
            </a:r>
            <a:r>
              <a:rPr lang="en-GB" sz="2400" dirty="0">
                <a:latin typeface="+mn-lt"/>
              </a:rPr>
              <a:t> will show me the target has been achieved?</a:t>
            </a:r>
            <a:r>
              <a:rPr lang="en-GB" sz="2800" dirty="0">
                <a:latin typeface="+mn-lt"/>
              </a:rPr>
              <a:t> </a:t>
            </a:r>
          </a:p>
          <a:p>
            <a:pPr>
              <a:buNone/>
            </a:pPr>
            <a:endParaRPr lang="en-GB" sz="2800" dirty="0"/>
          </a:p>
          <a:p>
            <a:endParaRPr lang="en-GB" sz="2800" dirty="0"/>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53721" y="3573016"/>
            <a:ext cx="4436558" cy="2952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57282189"/>
      </p:ext>
    </p:extLst>
  </p:cSld>
  <p:clrMapOvr>
    <a:masterClrMapping/>
  </p:clrMapOvr>
  <p:transition spd="med"/>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idx="4294967295"/>
          </p:nvPr>
        </p:nvSpPr>
        <p:spPr>
          <a:xfrm>
            <a:off x="14808" y="674807"/>
            <a:ext cx="8258175" cy="785812"/>
          </a:xfrm>
          <a:prstGeom prst="rect">
            <a:avLst/>
          </a:prstGeom>
        </p:spPr>
        <p:txBody>
          <a:bodyPr/>
          <a:lstStyle/>
          <a:p>
            <a:pPr algn="l"/>
            <a:r>
              <a:rPr lang="en-GB" dirty="0" smtClean="0">
                <a:latin typeface="Arial" charset="0"/>
              </a:rPr>
              <a:t>Setting objectives</a:t>
            </a:r>
          </a:p>
        </p:txBody>
      </p:sp>
      <p:sp>
        <p:nvSpPr>
          <p:cNvPr id="3" name="Content Placeholder 2"/>
          <p:cNvSpPr>
            <a:spLocks noGrp="1"/>
          </p:cNvSpPr>
          <p:nvPr>
            <p:ph idx="4294967295"/>
          </p:nvPr>
        </p:nvSpPr>
        <p:spPr>
          <a:xfrm>
            <a:off x="0" y="1484784"/>
            <a:ext cx="5194300" cy="4143375"/>
          </a:xfrm>
          <a:prstGeom prst="rect">
            <a:avLst/>
          </a:prstGeom>
        </p:spPr>
        <p:txBody>
          <a:bodyPr/>
          <a:lstStyle/>
          <a:p>
            <a:pPr marL="0" indent="0">
              <a:buFontTx/>
              <a:buNone/>
              <a:defRPr/>
            </a:pPr>
            <a:r>
              <a:rPr lang="en-GB" sz="5400" dirty="0" smtClean="0">
                <a:solidFill>
                  <a:srgbClr val="7030A0"/>
                </a:solidFill>
                <a:latin typeface="Aharoni" panose="02010803020104030203" pitchFamily="2" charset="-79"/>
                <a:cs typeface="Aharoni" panose="02010803020104030203" pitchFamily="2" charset="-79"/>
              </a:rPr>
              <a:t>S</a:t>
            </a:r>
            <a:r>
              <a:rPr lang="en-GB" sz="4800" dirty="0" smtClean="0">
                <a:solidFill>
                  <a:srgbClr val="7030A0"/>
                </a:solidFill>
                <a:latin typeface="+mn-lt"/>
                <a:cs typeface="Aharoni" panose="02010803020104030203" pitchFamily="2" charset="-79"/>
              </a:rPr>
              <a:t>pecific</a:t>
            </a:r>
          </a:p>
          <a:p>
            <a:pPr marL="0" indent="0">
              <a:buFontTx/>
              <a:buNone/>
              <a:defRPr/>
            </a:pPr>
            <a:r>
              <a:rPr lang="en-GB" sz="5400" dirty="0" smtClean="0">
                <a:solidFill>
                  <a:srgbClr val="7030A0"/>
                </a:solidFill>
                <a:latin typeface="Aharoni" panose="02010803020104030203" pitchFamily="2" charset="-79"/>
                <a:cs typeface="Aharoni" panose="02010803020104030203" pitchFamily="2" charset="-79"/>
              </a:rPr>
              <a:t>M</a:t>
            </a:r>
            <a:r>
              <a:rPr lang="en-GB" sz="4800" dirty="0" smtClean="0">
                <a:solidFill>
                  <a:srgbClr val="7030A0"/>
                </a:solidFill>
                <a:latin typeface="+mn-lt"/>
                <a:cs typeface="Aharoni" panose="02010803020104030203" pitchFamily="2" charset="-79"/>
              </a:rPr>
              <a:t>easurable</a:t>
            </a:r>
          </a:p>
          <a:p>
            <a:pPr marL="0" indent="0">
              <a:buFontTx/>
              <a:buNone/>
              <a:defRPr/>
            </a:pPr>
            <a:r>
              <a:rPr lang="en-GB" sz="5400" dirty="0" smtClean="0">
                <a:solidFill>
                  <a:srgbClr val="7030A0"/>
                </a:solidFill>
                <a:latin typeface="Aharoni" panose="02010803020104030203" pitchFamily="2" charset="-79"/>
                <a:cs typeface="Aharoni" panose="02010803020104030203" pitchFamily="2" charset="-79"/>
              </a:rPr>
              <a:t>A</a:t>
            </a:r>
            <a:r>
              <a:rPr lang="en-GB" sz="4800" dirty="0" smtClean="0">
                <a:solidFill>
                  <a:srgbClr val="7030A0"/>
                </a:solidFill>
                <a:latin typeface="+mn-lt"/>
                <a:cs typeface="Aharoni" panose="02010803020104030203" pitchFamily="2" charset="-79"/>
              </a:rPr>
              <a:t>chievable</a:t>
            </a:r>
          </a:p>
          <a:p>
            <a:pPr marL="0" indent="0">
              <a:buFontTx/>
              <a:buNone/>
              <a:defRPr/>
            </a:pPr>
            <a:r>
              <a:rPr lang="en-GB" sz="5400" dirty="0" smtClean="0">
                <a:solidFill>
                  <a:srgbClr val="7030A0"/>
                </a:solidFill>
                <a:latin typeface="Aharoni" panose="02010803020104030203" pitchFamily="2" charset="-79"/>
                <a:cs typeface="Aharoni" panose="02010803020104030203" pitchFamily="2" charset="-79"/>
              </a:rPr>
              <a:t>R</a:t>
            </a:r>
            <a:r>
              <a:rPr lang="en-GB" sz="4800" dirty="0" smtClean="0">
                <a:solidFill>
                  <a:srgbClr val="7030A0"/>
                </a:solidFill>
                <a:latin typeface="+mn-lt"/>
                <a:cs typeface="Aharoni" panose="02010803020104030203" pitchFamily="2" charset="-79"/>
              </a:rPr>
              <a:t>ealistic</a:t>
            </a:r>
          </a:p>
          <a:p>
            <a:pPr marL="0" indent="0">
              <a:buFontTx/>
              <a:buNone/>
              <a:defRPr/>
            </a:pPr>
            <a:r>
              <a:rPr lang="en-GB" sz="5400" dirty="0" smtClean="0">
                <a:solidFill>
                  <a:srgbClr val="7030A0"/>
                </a:solidFill>
                <a:latin typeface="Aharoni" panose="02010803020104030203" pitchFamily="2" charset="-79"/>
                <a:cs typeface="Aharoni" panose="02010803020104030203" pitchFamily="2" charset="-79"/>
              </a:rPr>
              <a:t>T</a:t>
            </a:r>
            <a:r>
              <a:rPr lang="en-GB" sz="4800" dirty="0" smtClean="0">
                <a:solidFill>
                  <a:srgbClr val="7030A0"/>
                </a:solidFill>
                <a:latin typeface="+mn-lt"/>
                <a:cs typeface="Aharoni" panose="02010803020104030203" pitchFamily="2" charset="-79"/>
              </a:rPr>
              <a:t>imed</a:t>
            </a:r>
            <a:endParaRPr lang="en-GB" sz="4800" dirty="0" smtClean="0">
              <a:solidFill>
                <a:srgbClr val="7030A0"/>
              </a:solidFill>
              <a:latin typeface="Aharoni" panose="02010803020104030203" pitchFamily="2" charset="-79"/>
              <a:cs typeface="Aharoni" panose="02010803020104030203" pitchFamily="2" charset="-79"/>
            </a:endParaRPr>
          </a:p>
          <a:p>
            <a:pPr>
              <a:defRPr/>
            </a:pPr>
            <a:endParaRPr lang="en-GB" dirty="0" smtClean="0">
              <a:latin typeface="Aharoni" panose="02010803020104030203" pitchFamily="2" charset="-79"/>
              <a:cs typeface="Aharoni" panose="02010803020104030203" pitchFamily="2" charset="-79"/>
            </a:endParaRPr>
          </a:p>
          <a:p>
            <a:pPr>
              <a:defRPr/>
            </a:pPr>
            <a:endParaRPr lang="en-GB" dirty="0">
              <a:latin typeface="Aharoni" panose="02010803020104030203" pitchFamily="2" charset="-79"/>
              <a:cs typeface="Aharoni" panose="02010803020104030203" pitchFamily="2" charset="-79"/>
            </a:endParaRPr>
          </a:p>
        </p:txBody>
      </p:sp>
    </p:spTree>
    <p:extLst>
      <p:ext uri="{BB962C8B-B14F-4D97-AF65-F5344CB8AC3E}">
        <p14:creationId xmlns:p14="http://schemas.microsoft.com/office/powerpoint/2010/main" val="66520484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83871" y="842987"/>
            <a:ext cx="8258175" cy="785813"/>
          </a:xfrm>
        </p:spPr>
        <p:txBody>
          <a:bodyPr/>
          <a:lstStyle/>
          <a:p>
            <a:pPr algn="l"/>
            <a:r>
              <a:rPr lang="en-GB" b="1" dirty="0" smtClean="0">
                <a:latin typeface="+mn-lt"/>
              </a:rPr>
              <a:t>Step by step…</a:t>
            </a:r>
            <a:endParaRPr lang="en-GB" b="1" dirty="0">
              <a:latin typeface="+mn-lt"/>
            </a:endParaRPr>
          </a:p>
        </p:txBody>
      </p:sp>
      <p:sp>
        <p:nvSpPr>
          <p:cNvPr id="4" name="Content Placeholder 3"/>
          <p:cNvSpPr>
            <a:spLocks noGrp="1"/>
          </p:cNvSpPr>
          <p:nvPr>
            <p:ph idx="1"/>
          </p:nvPr>
        </p:nvSpPr>
        <p:spPr>
          <a:xfrm>
            <a:off x="383859" y="1628800"/>
            <a:ext cx="8458200" cy="4752528"/>
          </a:xfrm>
        </p:spPr>
        <p:txBody>
          <a:bodyPr/>
          <a:lstStyle/>
          <a:p>
            <a:r>
              <a:rPr lang="en-GB" sz="2600" dirty="0" smtClean="0">
                <a:latin typeface="+mn-lt"/>
              </a:rPr>
              <a:t>Create a plan – time your actions</a:t>
            </a:r>
          </a:p>
          <a:p>
            <a:r>
              <a:rPr lang="en-GB" sz="2600" dirty="0" smtClean="0">
                <a:latin typeface="+mn-lt"/>
              </a:rPr>
              <a:t>Use careers and skills resources: visit website and </a:t>
            </a:r>
            <a:r>
              <a:rPr lang="en-GB" sz="2600" dirty="0" err="1" smtClean="0">
                <a:latin typeface="+mn-lt"/>
              </a:rPr>
              <a:t>myAdvantage</a:t>
            </a:r>
            <a:r>
              <a:rPr lang="en-GB" sz="2600" dirty="0">
                <a:latin typeface="+mn-lt"/>
              </a:rPr>
              <a:t>, </a:t>
            </a:r>
            <a:r>
              <a:rPr lang="en-GB" sz="2600" dirty="0" smtClean="0">
                <a:latin typeface="+mn-lt"/>
                <a:hlinkClick r:id="rId3"/>
              </a:rPr>
              <a:t>www.careersblog.warwick.ac.uk</a:t>
            </a:r>
            <a:endParaRPr lang="en-GB" sz="2600" dirty="0" smtClean="0">
              <a:latin typeface="+mn-lt"/>
            </a:endParaRPr>
          </a:p>
          <a:p>
            <a:r>
              <a:rPr lang="en-GB" sz="2600" dirty="0" smtClean="0">
                <a:latin typeface="+mn-lt"/>
              </a:rPr>
              <a:t>Attend careers workshops about CVs, cover letters, interviews</a:t>
            </a:r>
          </a:p>
          <a:p>
            <a:r>
              <a:rPr lang="en-GB" sz="2600" dirty="0" smtClean="0">
                <a:latin typeface="+mn-lt"/>
              </a:rPr>
              <a:t>Attend workshops/employer fairs and sector events on campus</a:t>
            </a:r>
          </a:p>
          <a:p>
            <a:r>
              <a:rPr lang="en-GB" sz="2600" dirty="0" smtClean="0">
                <a:latin typeface="+mn-lt"/>
              </a:rPr>
              <a:t>Careers guidance – book a 30minute 1;1 appointment with a careers consultant.</a:t>
            </a:r>
            <a:endParaRPr lang="en-GB" sz="2600" dirty="0">
              <a:latin typeface="+mn-lt"/>
            </a:endParaRPr>
          </a:p>
        </p:txBody>
      </p:sp>
    </p:spTree>
  </p:cSld>
  <p:clrMapOvr>
    <a:masterClrMapping/>
  </p:clrMapOvr>
  <p:transition spd="med"/>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548680"/>
            <a:ext cx="8229600" cy="4143375"/>
          </a:xfrm>
        </p:spPr>
        <p:txBody>
          <a:bodyPr/>
          <a:lstStyle/>
          <a:p>
            <a:pPr marL="0" indent="0">
              <a:buNone/>
            </a:pPr>
            <a:r>
              <a:rPr lang="en-GB" sz="4000" i="1" dirty="0" smtClean="0">
                <a:latin typeface="+mn-lt"/>
              </a:rPr>
              <a:t>“Where the needs of the world and your talents cross, there lies your vocation…”</a:t>
            </a:r>
          </a:p>
          <a:p>
            <a:endParaRPr lang="en-GB" sz="4000" i="1" dirty="0">
              <a:latin typeface="+mn-lt"/>
            </a:endParaRPr>
          </a:p>
          <a:p>
            <a:pPr marL="914400" lvl="2" indent="0">
              <a:buNone/>
            </a:pPr>
            <a:r>
              <a:rPr lang="en-GB" sz="3200" i="1" dirty="0" smtClean="0">
                <a:latin typeface="+mn-lt"/>
              </a:rPr>
              <a:t>					Aristotle</a:t>
            </a:r>
            <a:endParaRPr lang="en-GB" sz="3200" i="1" dirty="0">
              <a:latin typeface="+mn-lt"/>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79912" y="2447925"/>
            <a:ext cx="1481872" cy="32133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66680544"/>
      </p:ext>
    </p:extLst>
  </p:cSld>
  <p:clrMapOvr>
    <a:masterClrMapping/>
  </p:clrMapOvr>
  <p:transition spd="med"/>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GB" dirty="0" smtClean="0"/>
              <a:t>Thank-you for attending</a:t>
            </a:r>
            <a:endParaRPr lang="en-GB" dirty="0"/>
          </a:p>
        </p:txBody>
      </p:sp>
      <p:sp>
        <p:nvSpPr>
          <p:cNvPr id="5" name="Subtitle 4"/>
          <p:cNvSpPr>
            <a:spLocks noGrp="1"/>
          </p:cNvSpPr>
          <p:nvPr>
            <p:ph type="subTitle" idx="1"/>
          </p:nvPr>
        </p:nvSpPr>
        <p:spPr>
          <a:xfrm>
            <a:off x="1371600" y="3886200"/>
            <a:ext cx="6400800" cy="982960"/>
          </a:xfrm>
        </p:spPr>
        <p:txBody>
          <a:bodyPr/>
          <a:lstStyle/>
          <a:p>
            <a:pPr>
              <a:buNone/>
            </a:pPr>
            <a:r>
              <a:rPr lang="en-GB" dirty="0" smtClean="0"/>
              <a:t>Any Questions?</a:t>
            </a:r>
            <a:endParaRPr lang="en-GB" dirty="0"/>
          </a:p>
        </p:txBody>
      </p:sp>
    </p:spTree>
    <p:extLst>
      <p:ext uri="{BB962C8B-B14F-4D97-AF65-F5344CB8AC3E}">
        <p14:creationId xmlns:p14="http://schemas.microsoft.com/office/powerpoint/2010/main" val="3510886060"/>
      </p:ext>
    </p:extLst>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GB" dirty="0" smtClean="0"/>
              <a:t>“</a:t>
            </a:r>
            <a:r>
              <a:rPr lang="en-GB" i="1" dirty="0" smtClean="0">
                <a:latin typeface="Georgia" pitchFamily="18" charset="0"/>
              </a:rPr>
              <a:t>The thought once occurred to me that if one wanted to crush and destroy a person…all one would have to do would be to make them do work that was completely and utterly devoid of meaning</a:t>
            </a:r>
            <a:r>
              <a:rPr lang="en-GB" i="1" dirty="0" smtClean="0"/>
              <a:t>.”</a:t>
            </a:r>
          </a:p>
          <a:p>
            <a:pPr marL="0" indent="0">
              <a:buNone/>
            </a:pPr>
            <a:r>
              <a:rPr lang="en-GB" sz="2400" dirty="0" smtClean="0">
                <a:latin typeface="Georgia" panose="02040502050405020303" pitchFamily="18" charset="0"/>
              </a:rPr>
              <a:t>                                                                Fyodor Dostoyevsky</a:t>
            </a:r>
            <a:endParaRPr lang="en-GB" sz="2400" dirty="0">
              <a:latin typeface="Georgia" pitchFamily="18" charset="0"/>
            </a:endParaRPr>
          </a:p>
          <a:p>
            <a:endParaRPr lang="en-GB" sz="2400" dirty="0"/>
          </a:p>
        </p:txBody>
      </p:sp>
    </p:spTree>
    <p:extLst>
      <p:ext uri="{BB962C8B-B14F-4D97-AF65-F5344CB8AC3E}">
        <p14:creationId xmlns:p14="http://schemas.microsoft.com/office/powerpoint/2010/main" val="1487431925"/>
      </p:ext>
    </p:extLst>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764704"/>
            <a:ext cx="7081842" cy="785813"/>
          </a:xfrm>
        </p:spPr>
        <p:txBody>
          <a:bodyPr/>
          <a:lstStyle/>
          <a:p>
            <a:r>
              <a:rPr lang="en-GB" b="1" dirty="0" smtClean="0">
                <a:latin typeface="+mn-lt"/>
              </a:rPr>
              <a:t>What can make work meaningful?</a:t>
            </a:r>
            <a:endParaRPr lang="en-GB" b="1" dirty="0">
              <a:latin typeface="+mn-lt"/>
            </a:endParaRPr>
          </a:p>
        </p:txBody>
      </p:sp>
      <p:sp>
        <p:nvSpPr>
          <p:cNvPr id="3" name="Content Placeholder 2"/>
          <p:cNvSpPr>
            <a:spLocks noGrp="1"/>
          </p:cNvSpPr>
          <p:nvPr>
            <p:ph idx="1"/>
          </p:nvPr>
        </p:nvSpPr>
        <p:spPr/>
        <p:txBody>
          <a:bodyPr/>
          <a:lstStyle/>
          <a:p>
            <a:endParaRPr lang="en-GB" dirty="0" smtClean="0">
              <a:latin typeface="Georgia" pitchFamily="18" charset="0"/>
            </a:endParaRPr>
          </a:p>
          <a:p>
            <a:r>
              <a:rPr lang="en-GB" b="1" dirty="0" smtClean="0">
                <a:latin typeface="Georgia" pitchFamily="18" charset="0"/>
              </a:rPr>
              <a:t>‘Extrinsic’ motivating factors</a:t>
            </a:r>
            <a:r>
              <a:rPr lang="en-GB" dirty="0" smtClean="0">
                <a:latin typeface="Georgia" pitchFamily="18" charset="0"/>
              </a:rPr>
              <a:t>: Money, achieving status</a:t>
            </a:r>
          </a:p>
          <a:p>
            <a:endParaRPr lang="en-GB" dirty="0" smtClean="0">
              <a:latin typeface="Georgia" pitchFamily="18" charset="0"/>
            </a:endParaRPr>
          </a:p>
          <a:p>
            <a:r>
              <a:rPr lang="en-GB" dirty="0" smtClean="0">
                <a:latin typeface="Georgia" pitchFamily="18" charset="0"/>
              </a:rPr>
              <a:t>‘</a:t>
            </a:r>
            <a:r>
              <a:rPr lang="en-GB" b="1" dirty="0" smtClean="0">
                <a:latin typeface="Georgia" pitchFamily="18" charset="0"/>
              </a:rPr>
              <a:t>Intrinsic’ motivating factors</a:t>
            </a:r>
            <a:r>
              <a:rPr lang="en-GB" dirty="0" smtClean="0">
                <a:latin typeface="Georgia" pitchFamily="18" charset="0"/>
              </a:rPr>
              <a:t>: Making a difference, following our passions, using our talents </a:t>
            </a:r>
            <a:endParaRPr lang="en-GB" dirty="0">
              <a:latin typeface="Georgia" pitchFamily="18" charset="0"/>
            </a:endParaRPr>
          </a:p>
        </p:txBody>
      </p:sp>
    </p:spTree>
    <p:extLst>
      <p:ext uri="{BB962C8B-B14F-4D97-AF65-F5344CB8AC3E}">
        <p14:creationId xmlns:p14="http://schemas.microsoft.com/office/powerpoint/2010/main" val="2681950752"/>
      </p:ext>
    </p:extLst>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p:cNvSpPr>
          <p:nvPr>
            <p:ph type="title"/>
          </p:nvPr>
        </p:nvSpPr>
        <p:spPr>
          <a:xfrm>
            <a:off x="0" y="764704"/>
            <a:ext cx="8258175" cy="785813"/>
          </a:xfrm>
        </p:spPr>
        <p:txBody>
          <a:bodyPr/>
          <a:lstStyle/>
          <a:p>
            <a:pPr eaLnBrk="1" hangingPunct="1">
              <a:defRPr/>
            </a:pPr>
            <a:r>
              <a:rPr lang="en-GB" b="1" dirty="0" smtClean="0">
                <a:solidFill>
                  <a:schemeClr val="accent5">
                    <a:lumMod val="75000"/>
                  </a:schemeClr>
                </a:solidFill>
                <a:latin typeface="Arial" charset="0"/>
              </a:rPr>
              <a:t>What is career planning?</a:t>
            </a:r>
          </a:p>
        </p:txBody>
      </p:sp>
      <p:sp>
        <p:nvSpPr>
          <p:cNvPr id="8195" name="Rectangle 3"/>
          <p:cNvSpPr>
            <a:spLocks noGrp="1"/>
          </p:cNvSpPr>
          <p:nvPr>
            <p:ph idx="1"/>
          </p:nvPr>
        </p:nvSpPr>
        <p:spPr>
          <a:xfrm>
            <a:off x="251520" y="2060848"/>
            <a:ext cx="8229600" cy="4143375"/>
          </a:xfrm>
        </p:spPr>
        <p:txBody>
          <a:bodyPr/>
          <a:lstStyle/>
          <a:p>
            <a:pPr eaLnBrk="1" hangingPunct="1"/>
            <a:r>
              <a:rPr lang="en-GB" sz="2800" dirty="0" smtClean="0">
                <a:latin typeface="Arial" charset="0"/>
              </a:rPr>
              <a:t>Identifying where you want to go and how to get there</a:t>
            </a:r>
          </a:p>
          <a:p>
            <a:pPr eaLnBrk="1" hangingPunct="1">
              <a:buFontTx/>
              <a:buNone/>
            </a:pPr>
            <a:endParaRPr lang="en-GB" sz="1400" dirty="0" smtClean="0">
              <a:latin typeface="Arial" charset="0"/>
            </a:endParaRPr>
          </a:p>
          <a:p>
            <a:pPr eaLnBrk="1" hangingPunct="1"/>
            <a:r>
              <a:rPr lang="en-GB" sz="2800" dirty="0" smtClean="0">
                <a:latin typeface="Arial" charset="0"/>
              </a:rPr>
              <a:t>Thinking about your skills, interests, values and experience in relation to job requirements</a:t>
            </a:r>
          </a:p>
          <a:p>
            <a:pPr eaLnBrk="1" hangingPunct="1">
              <a:buFontTx/>
              <a:buNone/>
            </a:pPr>
            <a:endParaRPr lang="en-GB" sz="1400" dirty="0" smtClean="0">
              <a:latin typeface="Arial" charset="0"/>
            </a:endParaRPr>
          </a:p>
          <a:p>
            <a:pPr eaLnBrk="1" hangingPunct="1"/>
            <a:r>
              <a:rPr lang="en-GB" sz="2800" dirty="0" smtClean="0">
                <a:latin typeface="Arial" charset="0"/>
              </a:rPr>
              <a:t>Using this information to take and implement career decisions</a:t>
            </a:r>
          </a:p>
          <a:p>
            <a:pPr eaLnBrk="1" hangingPunct="1">
              <a:buFontTx/>
              <a:buNone/>
            </a:pPr>
            <a:endParaRPr lang="en-GB" sz="2800" dirty="0" smtClean="0">
              <a:latin typeface="Arial" charset="0"/>
            </a:endParaRPr>
          </a:p>
        </p:txBody>
      </p:sp>
    </p:spTree>
    <p:extLst>
      <p:ext uri="{BB962C8B-B14F-4D97-AF65-F5344CB8AC3E}">
        <p14:creationId xmlns:p14="http://schemas.microsoft.com/office/powerpoint/2010/main" val="3072600884"/>
      </p:ext>
    </p:extLst>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1730" y="1124744"/>
            <a:ext cx="9112270" cy="4431983"/>
          </a:xfrm>
          <a:prstGeom prst="rect">
            <a:avLst/>
          </a:prstGeom>
          <a:noFill/>
        </p:spPr>
        <p:txBody>
          <a:bodyPr wrap="square" rtlCol="0">
            <a:spAutoFit/>
          </a:bodyPr>
          <a:lstStyle/>
          <a:p>
            <a:r>
              <a:rPr lang="en-GB" sz="3600" dirty="0" smtClean="0"/>
              <a:t>As a Masters Student</a:t>
            </a:r>
          </a:p>
          <a:p>
            <a:endParaRPr lang="en-GB" dirty="0"/>
          </a:p>
          <a:p>
            <a:r>
              <a:rPr lang="en-GB" sz="3200" dirty="0" smtClean="0"/>
              <a:t>I may be someone…</a:t>
            </a:r>
          </a:p>
          <a:p>
            <a:pPr marL="457200" indent="-457200">
              <a:buFont typeface="Arial" panose="020B0604020202020204" pitchFamily="34" charset="0"/>
              <a:buChar char="•"/>
            </a:pPr>
            <a:r>
              <a:rPr lang="en-GB" sz="3200" dirty="0" smtClean="0"/>
              <a:t>with experience but looking for a new direction</a:t>
            </a:r>
          </a:p>
          <a:p>
            <a:pPr marL="457200" indent="-457200">
              <a:buFont typeface="Arial" panose="020B0604020202020204" pitchFamily="34" charset="0"/>
              <a:buChar char="•"/>
            </a:pPr>
            <a:r>
              <a:rPr lang="en-GB" sz="3200" dirty="0" smtClean="0"/>
              <a:t>Interested in a key area and looking to explore more</a:t>
            </a:r>
          </a:p>
          <a:p>
            <a:pPr marL="457200" indent="-457200">
              <a:buFont typeface="Arial" panose="020B0604020202020204" pitchFamily="34" charset="0"/>
              <a:buChar char="•"/>
            </a:pPr>
            <a:r>
              <a:rPr lang="en-GB" sz="3200" dirty="0" smtClean="0"/>
              <a:t>Looking to do a course that adds to my degree and helps me move towards to chartership</a:t>
            </a:r>
          </a:p>
          <a:p>
            <a:endParaRPr lang="en-GB" dirty="0" smtClean="0"/>
          </a:p>
          <a:p>
            <a:endParaRPr lang="en-GB" dirty="0"/>
          </a:p>
        </p:txBody>
      </p:sp>
    </p:spTree>
    <p:extLst>
      <p:ext uri="{BB962C8B-B14F-4D97-AF65-F5344CB8AC3E}">
        <p14:creationId xmlns:p14="http://schemas.microsoft.com/office/powerpoint/2010/main" val="129305366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3031536763"/>
              </p:ext>
            </p:extLst>
          </p:nvPr>
        </p:nvGraphicFramePr>
        <p:xfrm>
          <a:off x="827584" y="1052736"/>
          <a:ext cx="7368480" cy="50405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045562784"/>
      </p:ext>
    </p:extLst>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88024" y="836712"/>
            <a:ext cx="3168352" cy="4396673"/>
          </a:xfrm>
          <a:prstGeom prst="rect">
            <a:avLst/>
          </a:prstGeom>
        </p:spPr>
      </p:pic>
      <p:grpSp>
        <p:nvGrpSpPr>
          <p:cNvPr id="6" name="Group 5"/>
          <p:cNvGrpSpPr/>
          <p:nvPr/>
        </p:nvGrpSpPr>
        <p:grpSpPr>
          <a:xfrm>
            <a:off x="611560" y="1412776"/>
            <a:ext cx="3528392" cy="2736304"/>
            <a:chOff x="2783867" y="3151"/>
            <a:chExt cx="1800744" cy="1170483"/>
          </a:xfrm>
        </p:grpSpPr>
        <p:sp>
          <p:nvSpPr>
            <p:cNvPr id="7" name="Rounded Rectangle 6"/>
            <p:cNvSpPr/>
            <p:nvPr/>
          </p:nvSpPr>
          <p:spPr>
            <a:xfrm>
              <a:off x="2783867" y="3151"/>
              <a:ext cx="1800744" cy="1170483"/>
            </a:xfrm>
            <a:prstGeom prst="roundRect">
              <a:avLst/>
            </a:prstGeom>
            <a:solidFill>
              <a:srgbClr val="B2D235"/>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8" name="Rounded Rectangle 4"/>
            <p:cNvSpPr/>
            <p:nvPr/>
          </p:nvSpPr>
          <p:spPr>
            <a:xfrm>
              <a:off x="2841005" y="60289"/>
              <a:ext cx="1686468" cy="105620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n-GB" sz="4400" kern="1200" dirty="0" smtClean="0"/>
                <a:t>Know Yourself</a:t>
              </a:r>
              <a:endParaRPr lang="en-GB" sz="4400" kern="1200" dirty="0"/>
            </a:p>
          </p:txBody>
        </p:sp>
      </p:grpSp>
    </p:spTree>
    <p:extLst>
      <p:ext uri="{BB962C8B-B14F-4D97-AF65-F5344CB8AC3E}">
        <p14:creationId xmlns:p14="http://schemas.microsoft.com/office/powerpoint/2010/main" val="1177200618"/>
      </p:ext>
    </p:extLst>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1/12 Warwic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1_1/12 Warwic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W lin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6/12 Warwic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4/12 Warwic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8/12 Warwic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6/12 departmental locku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4/12 departmental locku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1/12 departmental locku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8/12 departmental locku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Careers  Skills - blue</Template>
  <TotalTime>6434</TotalTime>
  <Words>1198</Words>
  <Application>Microsoft Office PowerPoint</Application>
  <PresentationFormat>On-screen Show (4:3)</PresentationFormat>
  <Paragraphs>266</Paragraphs>
  <Slides>35</Slides>
  <Notes>35</Notes>
  <HiddenSlides>0</HiddenSlides>
  <MMClips>0</MMClips>
  <ScaleCrop>false</ScaleCrop>
  <HeadingPairs>
    <vt:vector size="6" baseType="variant">
      <vt:variant>
        <vt:lpstr>Fonts Used</vt:lpstr>
      </vt:variant>
      <vt:variant>
        <vt:i4>4</vt:i4>
      </vt:variant>
      <vt:variant>
        <vt:lpstr>Theme</vt:lpstr>
      </vt:variant>
      <vt:variant>
        <vt:i4>10</vt:i4>
      </vt:variant>
      <vt:variant>
        <vt:lpstr>Slide Titles</vt:lpstr>
      </vt:variant>
      <vt:variant>
        <vt:i4>35</vt:i4>
      </vt:variant>
    </vt:vector>
  </HeadingPairs>
  <TitlesOfParts>
    <vt:vector size="49" baseType="lpstr">
      <vt:lpstr>Aharoni</vt:lpstr>
      <vt:lpstr>Arial</vt:lpstr>
      <vt:lpstr>Calibri</vt:lpstr>
      <vt:lpstr>Georgia</vt:lpstr>
      <vt:lpstr>1/12 Warwick</vt:lpstr>
      <vt:lpstr>W line</vt:lpstr>
      <vt:lpstr>6/12 Warwick</vt:lpstr>
      <vt:lpstr>4/12 Warwick</vt:lpstr>
      <vt:lpstr>8/12 Warwick</vt:lpstr>
      <vt:lpstr>6/12 departmental lockup</vt:lpstr>
      <vt:lpstr>4/12 departmental lockup</vt:lpstr>
      <vt:lpstr>1/12 departmental lockup</vt:lpstr>
      <vt:lpstr>8/12 departmental lockup</vt:lpstr>
      <vt:lpstr>1_1/12 Warwick</vt:lpstr>
      <vt:lpstr>Career Planning for Engineers</vt:lpstr>
      <vt:lpstr>Workshop aims</vt:lpstr>
      <vt:lpstr>How confident do you feel about making a career choice/planning?</vt:lpstr>
      <vt:lpstr>PowerPoint Presentation</vt:lpstr>
      <vt:lpstr>What can make work meaningful?</vt:lpstr>
      <vt:lpstr>What is career planning?</vt:lpstr>
      <vt:lpstr>PowerPoint Presentation</vt:lpstr>
      <vt:lpstr>PowerPoint Presentation</vt:lpstr>
      <vt:lpstr>PowerPoint Presentation</vt:lpstr>
      <vt:lpstr>Where are you now?</vt:lpstr>
      <vt:lpstr>What is important to me?</vt:lpstr>
      <vt:lpstr>Work Values Matrix What do you want from a job?</vt:lpstr>
      <vt:lpstr>PowerPoint Presentation</vt:lpstr>
      <vt:lpstr>Skills</vt:lpstr>
      <vt:lpstr>What skills do you have?</vt:lpstr>
      <vt:lpstr>Identifying your skills</vt:lpstr>
      <vt:lpstr>How to develop skills?</vt:lpstr>
      <vt:lpstr>How to articulate skills?</vt:lpstr>
      <vt:lpstr> </vt:lpstr>
      <vt:lpstr>Exploring the labour market</vt:lpstr>
      <vt:lpstr>International Opportunities</vt:lpstr>
      <vt:lpstr>Exploring the labour market</vt:lpstr>
      <vt:lpstr>PowerPoint Presentation</vt:lpstr>
      <vt:lpstr>Student Careers and Skills</vt:lpstr>
      <vt:lpstr>Engineering Science &amp; Technology Fair, Options in Engineering</vt:lpstr>
      <vt:lpstr>Some event dates</vt:lpstr>
      <vt:lpstr>Exploring the labour market</vt:lpstr>
      <vt:lpstr>PowerPoint Presentation</vt:lpstr>
      <vt:lpstr>How do you make decisions?</vt:lpstr>
      <vt:lpstr>PowerPoint Presentation</vt:lpstr>
      <vt:lpstr>Setting your goal…</vt:lpstr>
      <vt:lpstr>Setting objectives</vt:lpstr>
      <vt:lpstr>Step by step…</vt:lpstr>
      <vt:lpstr>PowerPoint Presentation</vt:lpstr>
      <vt:lpstr>Thank-you for attending</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stshao</dc:creator>
  <cp:lastModifiedBy>Molyneux, David</cp:lastModifiedBy>
  <cp:revision>252</cp:revision>
  <cp:lastPrinted>2015-10-19T12:54:55Z</cp:lastPrinted>
  <dcterms:created xsi:type="dcterms:W3CDTF">2010-10-28T17:12:00Z</dcterms:created>
  <dcterms:modified xsi:type="dcterms:W3CDTF">2018-10-12T07:31:57Z</dcterms:modified>
</cp:coreProperties>
</file>