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66" r:id="rId2"/>
    <p:sldId id="285" r:id="rId3"/>
    <p:sldId id="262" r:id="rId4"/>
    <p:sldId id="283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6" r:id="rId15"/>
    <p:sldId id="297" r:id="rId16"/>
    <p:sldId id="298" r:id="rId17"/>
    <p:sldId id="299" r:id="rId18"/>
    <p:sldId id="300" r:id="rId19"/>
    <p:sldId id="30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80F6E29-4419-48A2-AC7A-C14BC20A1A30}">
          <p14:sldIdLst>
            <p14:sldId id="266"/>
            <p14:sldId id="285"/>
          </p14:sldIdLst>
        </p14:section>
        <p14:section name="Contents" id="{08F9204F-D062-44F4-B79A-EEC7B407A9D4}">
          <p14:sldIdLst>
            <p14:sldId id="262"/>
          </p14:sldIdLst>
        </p14:section>
        <p14:section name="Recap" id="{1E9D7D23-ED87-483E-8AE5-FA210F8D7AC7}">
          <p14:sldIdLst>
            <p14:sldId id="283"/>
            <p14:sldId id="286"/>
            <p14:sldId id="287"/>
          </p14:sldIdLst>
        </p14:section>
        <p14:section name="Recent Developments" id="{C63A6D1E-2FFA-4A12-A607-0022BF570356}">
          <p14:sldIdLst>
            <p14:sldId id="288"/>
            <p14:sldId id="289"/>
            <p14:sldId id="290"/>
            <p14:sldId id="291"/>
            <p14:sldId id="292"/>
            <p14:sldId id="293"/>
            <p14:sldId id="294"/>
            <p14:sldId id="296"/>
            <p14:sldId id="297"/>
            <p14:sldId id="298"/>
            <p14:sldId id="299"/>
            <p14:sldId id="300"/>
          </p14:sldIdLst>
        </p14:section>
        <p14:section name="Next Steps" id="{926D49A4-7266-4F9B-B275-1A177ECE9FA4}">
          <p14:sldIdLst>
            <p14:sldId id="30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050513-A720-F94A-8324-8251A7976F32}" v="16" dt="2022-02-25T10:59:35.947"/>
    <p1510:client id="{D316374D-6A39-41B5-918C-E43D0385041C}" v="698" dt="2022-02-25T11:09:35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HER, MAHIR (PGR)" userId="e1d03c41-b5ff-43fe-96d1-16bf469a2c1e" providerId="ADAL" clId="{B6050513-A720-F94A-8324-8251A7976F32}"/>
    <pc:docChg chg="modSld">
      <pc:chgData name="TAHER, MAHIR (PGR)" userId="e1d03c41-b5ff-43fe-96d1-16bf469a2c1e" providerId="ADAL" clId="{B6050513-A720-F94A-8324-8251A7976F32}" dt="2022-02-25T10:59:35.947" v="15"/>
      <pc:docMkLst>
        <pc:docMk/>
      </pc:docMkLst>
      <pc:sldChg chg="addSp modSp mod">
        <pc:chgData name="TAHER, MAHIR (PGR)" userId="e1d03c41-b5ff-43fe-96d1-16bf469a2c1e" providerId="ADAL" clId="{B6050513-A720-F94A-8324-8251A7976F32}" dt="2022-02-25T10:50:46.658" v="2" actId="1076"/>
        <pc:sldMkLst>
          <pc:docMk/>
          <pc:sldMk cId="3209738220" sldId="292"/>
        </pc:sldMkLst>
        <pc:picChg chg="add mod">
          <ac:chgData name="TAHER, MAHIR (PGR)" userId="e1d03c41-b5ff-43fe-96d1-16bf469a2c1e" providerId="ADAL" clId="{B6050513-A720-F94A-8324-8251A7976F32}" dt="2022-02-25T10:50:46.658" v="2" actId="1076"/>
          <ac:picMkLst>
            <pc:docMk/>
            <pc:sldMk cId="3209738220" sldId="292"/>
            <ac:picMk id="7" creationId="{2C4C2B9E-F4E8-634A-A28B-1CFFBF80BF18}"/>
          </ac:picMkLst>
        </pc:picChg>
      </pc:sldChg>
      <pc:sldChg chg="addSp delSp modSp">
        <pc:chgData name="TAHER, MAHIR (PGR)" userId="e1d03c41-b5ff-43fe-96d1-16bf469a2c1e" providerId="ADAL" clId="{B6050513-A720-F94A-8324-8251A7976F32}" dt="2022-02-25T10:59:35.947" v="15"/>
        <pc:sldMkLst>
          <pc:docMk/>
          <pc:sldMk cId="3039458473" sldId="297"/>
        </pc:sldMkLst>
        <pc:picChg chg="add del mod">
          <ac:chgData name="TAHER, MAHIR (PGR)" userId="e1d03c41-b5ff-43fe-96d1-16bf469a2c1e" providerId="ADAL" clId="{B6050513-A720-F94A-8324-8251A7976F32}" dt="2022-02-25T10:59:25.670" v="14"/>
          <ac:picMkLst>
            <pc:docMk/>
            <pc:sldMk cId="3039458473" sldId="297"/>
            <ac:picMk id="5" creationId="{0038B758-6681-0042-B045-9380777F005B}"/>
          </ac:picMkLst>
        </pc:picChg>
        <pc:picChg chg="add mod">
          <ac:chgData name="TAHER, MAHIR (PGR)" userId="e1d03c41-b5ff-43fe-96d1-16bf469a2c1e" providerId="ADAL" clId="{B6050513-A720-F94A-8324-8251A7976F32}" dt="2022-02-25T10:59:35.947" v="15"/>
          <ac:picMkLst>
            <pc:docMk/>
            <pc:sldMk cId="3039458473" sldId="297"/>
            <ac:picMk id="12" creationId="{6955E10A-2DD7-4A4F-B722-64269B06C015}"/>
          </ac:picMkLst>
        </pc:picChg>
      </pc:sldChg>
      <pc:sldChg chg="addSp delSp modSp mod">
        <pc:chgData name="TAHER, MAHIR (PGR)" userId="e1d03c41-b5ff-43fe-96d1-16bf469a2c1e" providerId="ADAL" clId="{B6050513-A720-F94A-8324-8251A7976F32}" dt="2022-02-25T10:56:51.514" v="12"/>
        <pc:sldMkLst>
          <pc:docMk/>
          <pc:sldMk cId="1890429900" sldId="298"/>
        </pc:sldMkLst>
        <pc:spChg chg="add del">
          <ac:chgData name="TAHER, MAHIR (PGR)" userId="e1d03c41-b5ff-43fe-96d1-16bf469a2c1e" providerId="ADAL" clId="{B6050513-A720-F94A-8324-8251A7976F32}" dt="2022-02-25T10:55:53.878" v="4"/>
          <ac:spMkLst>
            <pc:docMk/>
            <pc:sldMk cId="1890429900" sldId="298"/>
            <ac:spMk id="4" creationId="{5B8A5FF4-D297-6B48-852F-FCE28C1EF725}"/>
          </ac:spMkLst>
        </pc:spChg>
        <pc:picChg chg="add mod">
          <ac:chgData name="TAHER, MAHIR (PGR)" userId="e1d03c41-b5ff-43fe-96d1-16bf469a2c1e" providerId="ADAL" clId="{B6050513-A720-F94A-8324-8251A7976F32}" dt="2022-02-25T10:56:51.514" v="12"/>
          <ac:picMkLst>
            <pc:docMk/>
            <pc:sldMk cId="1890429900" sldId="298"/>
            <ac:picMk id="4" creationId="{CBB52DA1-0DB8-FC45-BB27-999CA33B6DE7}"/>
          </ac:picMkLst>
        </pc:picChg>
        <pc:picChg chg="add mod modCrop">
          <ac:chgData name="TAHER, MAHIR (PGR)" userId="e1d03c41-b5ff-43fe-96d1-16bf469a2c1e" providerId="ADAL" clId="{B6050513-A720-F94A-8324-8251A7976F32}" dt="2022-02-25T10:56:11.478" v="11" actId="1076"/>
          <ac:picMkLst>
            <pc:docMk/>
            <pc:sldMk cId="1890429900" sldId="298"/>
            <ac:picMk id="5" creationId="{04CF241F-DA61-1645-BD48-EDFD2253A32A}"/>
          </ac:picMkLst>
        </pc:picChg>
      </pc:sldChg>
    </pc:docChg>
  </pc:docChgLst>
  <pc:docChgLst>
    <pc:chgData name="Mahir" userId="e1d03c41-b5ff-43fe-96d1-16bf469a2c1e" providerId="ADAL" clId="{D316374D-6A39-41B5-918C-E43D0385041C}"/>
    <pc:docChg chg="undo redo custSel addSld delSld modSld sldOrd addMainMaster delMainMaster modMainMaster addSection modSection">
      <pc:chgData name="Mahir" userId="e1d03c41-b5ff-43fe-96d1-16bf469a2c1e" providerId="ADAL" clId="{D316374D-6A39-41B5-918C-E43D0385041C}" dt="2022-02-25T11:09:35.319" v="1620"/>
      <pc:docMkLst>
        <pc:docMk/>
      </pc:docMkLst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2814228957" sldId="260"/>
        </pc:sldMkLst>
      </pc:sldChg>
      <pc:sldChg chg="delSp modSp mod delAnim modAnim">
        <pc:chgData name="Mahir" userId="e1d03c41-b5ff-43fe-96d1-16bf469a2c1e" providerId="ADAL" clId="{D316374D-6A39-41B5-918C-E43D0385041C}" dt="2022-02-25T10:12:02.083" v="347" actId="20578"/>
        <pc:sldMkLst>
          <pc:docMk/>
          <pc:sldMk cId="3957643753" sldId="262"/>
        </pc:sldMkLst>
        <pc:spChg chg="mod">
          <ac:chgData name="Mahir" userId="e1d03c41-b5ff-43fe-96d1-16bf469a2c1e" providerId="ADAL" clId="{D316374D-6A39-41B5-918C-E43D0385041C}" dt="2022-02-24T17:02:37.241" v="118" actId="20577"/>
          <ac:spMkLst>
            <pc:docMk/>
            <pc:sldMk cId="3957643753" sldId="262"/>
            <ac:spMk id="9" creationId="{CD61A93A-07E9-4270-8141-845FC1874302}"/>
          </ac:spMkLst>
        </pc:spChg>
        <pc:spChg chg="mod">
          <ac:chgData name="Mahir" userId="e1d03c41-b5ff-43fe-96d1-16bf469a2c1e" providerId="ADAL" clId="{D316374D-6A39-41B5-918C-E43D0385041C}" dt="2022-02-24T17:09:51.437" v="247" actId="20577"/>
          <ac:spMkLst>
            <pc:docMk/>
            <pc:sldMk cId="3957643753" sldId="262"/>
            <ac:spMk id="12" creationId="{07487C87-86C8-4C09-8D7D-4C9DDDEA7416}"/>
          </ac:spMkLst>
        </pc:spChg>
        <pc:spChg chg="del">
          <ac:chgData name="Mahir" userId="e1d03c41-b5ff-43fe-96d1-16bf469a2c1e" providerId="ADAL" clId="{D316374D-6A39-41B5-918C-E43D0385041C}" dt="2022-02-24T17:04:48.031" v="126" actId="478"/>
          <ac:spMkLst>
            <pc:docMk/>
            <pc:sldMk cId="3957643753" sldId="262"/>
            <ac:spMk id="14" creationId="{18A0C47C-5499-407F-8404-AC0EABD1CC75}"/>
          </ac:spMkLst>
        </pc:spChg>
        <pc:spChg chg="del">
          <ac:chgData name="Mahir" userId="e1d03c41-b5ff-43fe-96d1-16bf469a2c1e" providerId="ADAL" clId="{D316374D-6A39-41B5-918C-E43D0385041C}" dt="2022-02-24T17:04:48.031" v="126" actId="478"/>
          <ac:spMkLst>
            <pc:docMk/>
            <pc:sldMk cId="3957643753" sldId="262"/>
            <ac:spMk id="16" creationId="{2EAA8557-96D2-4A4A-9D69-BD21374BE3F1}"/>
          </ac:spMkLst>
        </pc:spChg>
        <pc:spChg chg="mod">
          <ac:chgData name="Mahir" userId="e1d03c41-b5ff-43fe-96d1-16bf469a2c1e" providerId="ADAL" clId="{D316374D-6A39-41B5-918C-E43D0385041C}" dt="2022-02-25T10:12:00.148" v="346" actId="20578"/>
          <ac:spMkLst>
            <pc:docMk/>
            <pc:sldMk cId="3957643753" sldId="262"/>
            <ac:spMk id="17" creationId="{0641B667-778B-4B02-A5B1-8ED98B8CF6A3}"/>
          </ac:spMkLst>
        </pc:spChg>
        <pc:spChg chg="mod">
          <ac:chgData name="Mahir" userId="e1d03c41-b5ff-43fe-96d1-16bf469a2c1e" providerId="ADAL" clId="{D316374D-6A39-41B5-918C-E43D0385041C}" dt="2022-02-24T17:05:05.741" v="138" actId="1038"/>
          <ac:spMkLst>
            <pc:docMk/>
            <pc:sldMk cId="3957643753" sldId="262"/>
            <ac:spMk id="18" creationId="{F6164770-D72A-430F-8700-76B64A3777EF}"/>
          </ac:spMkLst>
        </pc:spChg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692603536" sldId="265"/>
        </pc:sldMkLst>
      </pc:sldChg>
      <pc:sldChg chg="modSp mod">
        <pc:chgData name="Mahir" userId="e1d03c41-b5ff-43fe-96d1-16bf469a2c1e" providerId="ADAL" clId="{D316374D-6A39-41B5-918C-E43D0385041C}" dt="2022-02-24T16:49:57.256" v="2" actId="20577"/>
        <pc:sldMkLst>
          <pc:docMk/>
          <pc:sldMk cId="2210182578" sldId="266"/>
        </pc:sldMkLst>
        <pc:spChg chg="mod">
          <ac:chgData name="Mahir" userId="e1d03c41-b5ff-43fe-96d1-16bf469a2c1e" providerId="ADAL" clId="{D316374D-6A39-41B5-918C-E43D0385041C}" dt="2022-02-24T16:49:57.256" v="2" actId="20577"/>
          <ac:spMkLst>
            <pc:docMk/>
            <pc:sldMk cId="2210182578" sldId="266"/>
            <ac:spMk id="11" creationId="{00000000-0000-0000-0000-000000000000}"/>
          </ac:spMkLst>
        </pc:spChg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2018415" sldId="267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3159167187" sldId="268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2397041464" sldId="269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10183691" sldId="270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58046043" sldId="271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3773029861" sldId="272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4276902259" sldId="273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1570547790" sldId="274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3631085704" sldId="276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1849162815" sldId="277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1392655377" sldId="278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3901637192" sldId="279"/>
        </pc:sldMkLst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1553948016" sldId="281"/>
        </pc:sldMkLst>
      </pc:sldChg>
      <pc:sldChg chg="del">
        <pc:chgData name="Mahir" userId="e1d03c41-b5ff-43fe-96d1-16bf469a2c1e" providerId="ADAL" clId="{D316374D-6A39-41B5-918C-E43D0385041C}" dt="2022-02-25T11:09:16.825" v="1617" actId="47"/>
        <pc:sldMkLst>
          <pc:docMk/>
          <pc:sldMk cId="2981013173" sldId="282"/>
        </pc:sldMkLst>
      </pc:sldChg>
      <pc:sldChg chg="modSp mod">
        <pc:chgData name="Mahir" userId="e1d03c41-b5ff-43fe-96d1-16bf469a2c1e" providerId="ADAL" clId="{D316374D-6A39-41B5-918C-E43D0385041C}" dt="2022-02-24T17:17:41.947" v="337" actId="20577"/>
        <pc:sldMkLst>
          <pc:docMk/>
          <pc:sldMk cId="1685581082" sldId="283"/>
        </pc:sldMkLst>
        <pc:spChg chg="mod">
          <ac:chgData name="Mahir" userId="e1d03c41-b5ff-43fe-96d1-16bf469a2c1e" providerId="ADAL" clId="{D316374D-6A39-41B5-918C-E43D0385041C}" dt="2022-02-24T17:17:41.947" v="337" actId="20577"/>
          <ac:spMkLst>
            <pc:docMk/>
            <pc:sldMk cId="1685581082" sldId="283"/>
            <ac:spMk id="11" creationId="{00000000-0000-0000-0000-000000000000}"/>
          </ac:spMkLst>
        </pc:spChg>
      </pc:sldChg>
      <pc:sldChg chg="del">
        <pc:chgData name="Mahir" userId="e1d03c41-b5ff-43fe-96d1-16bf469a2c1e" providerId="ADAL" clId="{D316374D-6A39-41B5-918C-E43D0385041C}" dt="2022-02-25T11:08:31.975" v="1616" actId="47"/>
        <pc:sldMkLst>
          <pc:docMk/>
          <pc:sldMk cId="2873123819" sldId="284"/>
        </pc:sldMkLst>
      </pc:sldChg>
      <pc:sldChg chg="addSp delSp modSp add mod delAnim modAnim">
        <pc:chgData name="Mahir" userId="e1d03c41-b5ff-43fe-96d1-16bf469a2c1e" providerId="ADAL" clId="{D316374D-6A39-41B5-918C-E43D0385041C}" dt="2022-02-24T16:59:30.446" v="47"/>
        <pc:sldMkLst>
          <pc:docMk/>
          <pc:sldMk cId="1710498466" sldId="285"/>
        </pc:sldMkLst>
        <pc:spChg chg="del">
          <ac:chgData name="Mahir" userId="e1d03c41-b5ff-43fe-96d1-16bf469a2c1e" providerId="ADAL" clId="{D316374D-6A39-41B5-918C-E43D0385041C}" dt="2022-02-24T16:50:20.269" v="4" actId="478"/>
          <ac:spMkLst>
            <pc:docMk/>
            <pc:sldMk cId="1710498466" sldId="285"/>
            <ac:spMk id="5" creationId="{E0A7E946-439D-4949-AA51-0E5120679400}"/>
          </ac:spMkLst>
        </pc:spChg>
        <pc:spChg chg="add del mod">
          <ac:chgData name="Mahir" userId="e1d03c41-b5ff-43fe-96d1-16bf469a2c1e" providerId="ADAL" clId="{D316374D-6A39-41B5-918C-E43D0385041C}" dt="2022-02-24T16:50:22.908" v="6"/>
          <ac:spMkLst>
            <pc:docMk/>
            <pc:sldMk cId="1710498466" sldId="285"/>
            <ac:spMk id="6" creationId="{5878F9B4-808C-474B-96FF-AADAB56F65C0}"/>
          </ac:spMkLst>
        </pc:spChg>
        <pc:spChg chg="add del mod">
          <ac:chgData name="Mahir" userId="e1d03c41-b5ff-43fe-96d1-16bf469a2c1e" providerId="ADAL" clId="{D316374D-6A39-41B5-918C-E43D0385041C}" dt="2022-02-24T16:50:22.908" v="6"/>
          <ac:spMkLst>
            <pc:docMk/>
            <pc:sldMk cId="1710498466" sldId="285"/>
            <ac:spMk id="7" creationId="{403C22B0-6D05-4E95-BE82-A6A896BA7C08}"/>
          </ac:spMkLst>
        </pc:spChg>
        <pc:spChg chg="add del mod">
          <ac:chgData name="Mahir" userId="e1d03c41-b5ff-43fe-96d1-16bf469a2c1e" providerId="ADAL" clId="{D316374D-6A39-41B5-918C-E43D0385041C}" dt="2022-02-24T16:50:22.908" v="6"/>
          <ac:spMkLst>
            <pc:docMk/>
            <pc:sldMk cId="1710498466" sldId="285"/>
            <ac:spMk id="9" creationId="{09DCF91A-BB36-472D-9A9C-D48ADB414651}"/>
          </ac:spMkLst>
        </pc:spChg>
        <pc:spChg chg="del">
          <ac:chgData name="Mahir" userId="e1d03c41-b5ff-43fe-96d1-16bf469a2c1e" providerId="ADAL" clId="{D316374D-6A39-41B5-918C-E43D0385041C}" dt="2022-02-24T16:50:20.269" v="4" actId="478"/>
          <ac:spMkLst>
            <pc:docMk/>
            <pc:sldMk cId="1710498466" sldId="285"/>
            <ac:spMk id="11" creationId="{00000000-0000-0000-0000-000000000000}"/>
          </ac:spMkLst>
        </pc:spChg>
        <pc:spChg chg="del">
          <ac:chgData name="Mahir" userId="e1d03c41-b5ff-43fe-96d1-16bf469a2c1e" providerId="ADAL" clId="{D316374D-6A39-41B5-918C-E43D0385041C}" dt="2022-02-24T16:50:20.269" v="4" actId="478"/>
          <ac:spMkLst>
            <pc:docMk/>
            <pc:sldMk cId="1710498466" sldId="285"/>
            <ac:spMk id="13" creationId="{00000000-0000-0000-0000-000000000000}"/>
          </ac:spMkLst>
        </pc:spChg>
        <pc:spChg chg="add mod">
          <ac:chgData name="Mahir" userId="e1d03c41-b5ff-43fe-96d1-16bf469a2c1e" providerId="ADAL" clId="{D316374D-6A39-41B5-918C-E43D0385041C}" dt="2022-02-24T16:55:36.249" v="15"/>
          <ac:spMkLst>
            <pc:docMk/>
            <pc:sldMk cId="1710498466" sldId="285"/>
            <ac:spMk id="14" creationId="{F8E1AE92-F599-46E7-847F-83568BA3973C}"/>
          </ac:spMkLst>
        </pc:spChg>
        <pc:spChg chg="add mod">
          <ac:chgData name="Mahir" userId="e1d03c41-b5ff-43fe-96d1-16bf469a2c1e" providerId="ADAL" clId="{D316374D-6A39-41B5-918C-E43D0385041C}" dt="2022-02-24T16:55:36.249" v="15"/>
          <ac:spMkLst>
            <pc:docMk/>
            <pc:sldMk cId="1710498466" sldId="285"/>
            <ac:spMk id="15" creationId="{4AC99E8B-CC21-41F5-9B07-FF6398D9CE5C}"/>
          </ac:spMkLst>
        </pc:spChg>
        <pc:spChg chg="add mod">
          <ac:chgData name="Mahir" userId="e1d03c41-b5ff-43fe-96d1-16bf469a2c1e" providerId="ADAL" clId="{D316374D-6A39-41B5-918C-E43D0385041C}" dt="2022-02-24T16:55:36.249" v="15"/>
          <ac:spMkLst>
            <pc:docMk/>
            <pc:sldMk cId="1710498466" sldId="285"/>
            <ac:spMk id="17" creationId="{05360419-3A7C-4700-B61E-5E5373279B50}"/>
          </ac:spMkLst>
        </pc:spChg>
        <pc:spChg chg="add mod">
          <ac:chgData name="Mahir" userId="e1d03c41-b5ff-43fe-96d1-16bf469a2c1e" providerId="ADAL" clId="{D316374D-6A39-41B5-918C-E43D0385041C}" dt="2022-02-24T16:57:19.301" v="32" actId="1038"/>
          <ac:spMkLst>
            <pc:docMk/>
            <pc:sldMk cId="1710498466" sldId="285"/>
            <ac:spMk id="19" creationId="{EC11FBE1-77E2-4264-93B0-93AC3068624E}"/>
          </ac:spMkLst>
        </pc:spChg>
        <pc:picChg chg="del">
          <ac:chgData name="Mahir" userId="e1d03c41-b5ff-43fe-96d1-16bf469a2c1e" providerId="ADAL" clId="{D316374D-6A39-41B5-918C-E43D0385041C}" dt="2022-02-24T16:50:20.269" v="4" actId="478"/>
          <ac:picMkLst>
            <pc:docMk/>
            <pc:sldMk cId="1710498466" sldId="285"/>
            <ac:picMk id="2" creationId="{00000000-0000-0000-0000-000000000000}"/>
          </ac:picMkLst>
        </pc:picChg>
        <pc:picChg chg="add del mod">
          <ac:chgData name="Mahir" userId="e1d03c41-b5ff-43fe-96d1-16bf469a2c1e" providerId="ADAL" clId="{D316374D-6A39-41B5-918C-E43D0385041C}" dt="2022-02-24T16:55:30.871" v="14"/>
          <ac:picMkLst>
            <pc:docMk/>
            <pc:sldMk cId="1710498466" sldId="285"/>
            <ac:picMk id="3" creationId="{6FD50BCA-C891-4E22-95D8-EF48E48DD577}"/>
          </ac:picMkLst>
        </pc:picChg>
        <pc:picChg chg="add del mod">
          <ac:chgData name="Mahir" userId="e1d03c41-b5ff-43fe-96d1-16bf469a2c1e" providerId="ADAL" clId="{D316374D-6A39-41B5-918C-E43D0385041C}" dt="2022-02-24T16:50:22.908" v="6"/>
          <ac:picMkLst>
            <pc:docMk/>
            <pc:sldMk cId="1710498466" sldId="285"/>
            <ac:picMk id="8" creationId="{3C213535-6FBC-4457-90C3-EBBDB369F9DA}"/>
          </ac:picMkLst>
        </pc:picChg>
        <pc:picChg chg="add del mod">
          <ac:chgData name="Mahir" userId="e1d03c41-b5ff-43fe-96d1-16bf469a2c1e" providerId="ADAL" clId="{D316374D-6A39-41B5-918C-E43D0385041C}" dt="2022-02-24T16:55:30.476" v="13" actId="22"/>
          <ac:picMkLst>
            <pc:docMk/>
            <pc:sldMk cId="1710498466" sldId="285"/>
            <ac:picMk id="10" creationId="{E3578F93-EE42-4990-A3F6-3EF8A487825C}"/>
          </ac:picMkLst>
        </pc:picChg>
        <pc:picChg chg="add mod">
          <ac:chgData name="Mahir" userId="e1d03c41-b5ff-43fe-96d1-16bf469a2c1e" providerId="ADAL" clId="{D316374D-6A39-41B5-918C-E43D0385041C}" dt="2022-02-24T16:55:36.249" v="15"/>
          <ac:picMkLst>
            <pc:docMk/>
            <pc:sldMk cId="1710498466" sldId="285"/>
            <ac:picMk id="16" creationId="{402AD837-3A42-4D7F-8D05-A973FD630AF9}"/>
          </ac:picMkLst>
        </pc:picChg>
        <pc:picChg chg="add del mod">
          <ac:chgData name="Mahir" userId="e1d03c41-b5ff-43fe-96d1-16bf469a2c1e" providerId="ADAL" clId="{D316374D-6A39-41B5-918C-E43D0385041C}" dt="2022-02-24T16:56:39.631" v="24" actId="478"/>
          <ac:picMkLst>
            <pc:docMk/>
            <pc:sldMk cId="1710498466" sldId="285"/>
            <ac:picMk id="18" creationId="{20D49871-47DD-4B48-B0A6-36C852160DB5}"/>
          </ac:picMkLst>
        </pc:picChg>
      </pc:sldChg>
      <pc:sldChg chg="addSp delSp modSp add mod">
        <pc:chgData name="Mahir" userId="e1d03c41-b5ff-43fe-96d1-16bf469a2c1e" providerId="ADAL" clId="{D316374D-6A39-41B5-918C-E43D0385041C}" dt="2022-02-25T10:18:51.558" v="603" actId="20577"/>
        <pc:sldMkLst>
          <pc:docMk/>
          <pc:sldMk cId="1441107983" sldId="286"/>
        </pc:sldMkLst>
        <pc:spChg chg="add mod">
          <ac:chgData name="Mahir" userId="e1d03c41-b5ff-43fe-96d1-16bf469a2c1e" providerId="ADAL" clId="{D316374D-6A39-41B5-918C-E43D0385041C}" dt="2022-02-25T10:18:51.558" v="603" actId="20577"/>
          <ac:spMkLst>
            <pc:docMk/>
            <pc:sldMk cId="1441107983" sldId="286"/>
            <ac:spMk id="10" creationId="{1DCA6A39-6037-446E-96B8-AC6AE13F2F53}"/>
          </ac:spMkLst>
        </pc:spChg>
        <pc:spChg chg="mod">
          <ac:chgData name="Mahir" userId="e1d03c41-b5ff-43fe-96d1-16bf469a2c1e" providerId="ADAL" clId="{D316374D-6A39-41B5-918C-E43D0385041C}" dt="2022-02-25T10:13:11.937" v="371" actId="20577"/>
          <ac:spMkLst>
            <pc:docMk/>
            <pc:sldMk cId="1441107983" sldId="286"/>
            <ac:spMk id="11" creationId="{00000000-0000-0000-0000-000000000000}"/>
          </ac:spMkLst>
        </pc:spChg>
        <pc:spChg chg="del">
          <ac:chgData name="Mahir" userId="e1d03c41-b5ff-43fe-96d1-16bf469a2c1e" providerId="ADAL" clId="{D316374D-6A39-41B5-918C-E43D0385041C}" dt="2022-02-25T10:15:07.815" v="375" actId="478"/>
          <ac:spMkLst>
            <pc:docMk/>
            <pc:sldMk cId="1441107983" sldId="286"/>
            <ac:spMk id="13" creationId="{EE8D14CC-71FE-4792-8776-5F69AD31CB70}"/>
          </ac:spMkLst>
        </pc:spChg>
        <pc:spChg chg="del">
          <ac:chgData name="Mahir" userId="e1d03c41-b5ff-43fe-96d1-16bf469a2c1e" providerId="ADAL" clId="{D316374D-6A39-41B5-918C-E43D0385041C}" dt="2022-02-25T10:15:07.815" v="375" actId="478"/>
          <ac:spMkLst>
            <pc:docMk/>
            <pc:sldMk cId="1441107983" sldId="286"/>
            <ac:spMk id="14" creationId="{88377FD7-44B8-4AE7-B5D3-907B084ABD8C}"/>
          </ac:spMkLst>
        </pc:spChg>
        <pc:spChg chg="del">
          <ac:chgData name="Mahir" userId="e1d03c41-b5ff-43fe-96d1-16bf469a2c1e" providerId="ADAL" clId="{D316374D-6A39-41B5-918C-E43D0385041C}" dt="2022-02-25T10:15:07.815" v="375" actId="478"/>
          <ac:spMkLst>
            <pc:docMk/>
            <pc:sldMk cId="1441107983" sldId="286"/>
            <ac:spMk id="15" creationId="{E69ED6D8-BA13-490C-AC32-78E4A450C60E}"/>
          </ac:spMkLst>
        </pc:spChg>
        <pc:spChg chg="del">
          <ac:chgData name="Mahir" userId="e1d03c41-b5ff-43fe-96d1-16bf469a2c1e" providerId="ADAL" clId="{D316374D-6A39-41B5-918C-E43D0385041C}" dt="2022-02-25T10:15:05.023" v="372" actId="478"/>
          <ac:spMkLst>
            <pc:docMk/>
            <pc:sldMk cId="1441107983" sldId="286"/>
            <ac:spMk id="16" creationId="{9713E4BB-0ED6-492A-BAE7-96794638602A}"/>
          </ac:spMkLst>
        </pc:spChg>
        <pc:spChg chg="add mod">
          <ac:chgData name="Mahir" userId="e1d03c41-b5ff-43fe-96d1-16bf469a2c1e" providerId="ADAL" clId="{D316374D-6A39-41B5-918C-E43D0385041C}" dt="2022-02-25T10:16:17.247" v="413" actId="14100"/>
          <ac:spMkLst>
            <pc:docMk/>
            <pc:sldMk cId="1441107983" sldId="286"/>
            <ac:spMk id="17" creationId="{9F076C95-505A-4F3A-87E9-2BAE5FBAE6B7}"/>
          </ac:spMkLst>
        </pc:spChg>
        <pc:picChg chg="del">
          <ac:chgData name="Mahir" userId="e1d03c41-b5ff-43fe-96d1-16bf469a2c1e" providerId="ADAL" clId="{D316374D-6A39-41B5-918C-E43D0385041C}" dt="2022-02-25T10:15:06.226" v="374" actId="478"/>
          <ac:picMkLst>
            <pc:docMk/>
            <pc:sldMk cId="1441107983" sldId="286"/>
            <ac:picMk id="9" creationId="{9BBDC204-89CC-412D-BD2A-285FF80E97AA}"/>
          </ac:picMkLst>
        </pc:picChg>
        <pc:picChg chg="del">
          <ac:chgData name="Mahir" userId="e1d03c41-b5ff-43fe-96d1-16bf469a2c1e" providerId="ADAL" clId="{D316374D-6A39-41B5-918C-E43D0385041C}" dt="2022-02-25T10:15:05.725" v="373" actId="478"/>
          <ac:picMkLst>
            <pc:docMk/>
            <pc:sldMk cId="1441107983" sldId="286"/>
            <ac:picMk id="12" creationId="{4DA11134-86BA-48B5-9197-3C2308187549}"/>
          </ac:picMkLst>
        </pc:picChg>
      </pc:sldChg>
      <pc:sldChg chg="add del">
        <pc:chgData name="Mahir" userId="e1d03c41-b5ff-43fe-96d1-16bf469a2c1e" providerId="ADAL" clId="{D316374D-6A39-41B5-918C-E43D0385041C}" dt="2022-02-24T17:24:13.050" v="340" actId="47"/>
        <pc:sldMkLst>
          <pc:docMk/>
          <pc:sldMk cId="1673689490" sldId="286"/>
        </pc:sldMkLst>
      </pc:sldChg>
      <pc:sldChg chg="add del ord">
        <pc:chgData name="Mahir" userId="e1d03c41-b5ff-43fe-96d1-16bf469a2c1e" providerId="ADAL" clId="{D316374D-6A39-41B5-918C-E43D0385041C}" dt="2022-02-24T17:24:44.234" v="345" actId="47"/>
        <pc:sldMkLst>
          <pc:docMk/>
          <pc:sldMk cId="2376086706" sldId="286"/>
        </pc:sldMkLst>
      </pc:sldChg>
      <pc:sldChg chg="addSp delSp modSp add del mod modTransition modAnim">
        <pc:chgData name="Mahir" userId="e1d03c41-b5ff-43fe-96d1-16bf469a2c1e" providerId="ADAL" clId="{D316374D-6A39-41B5-918C-E43D0385041C}" dt="2022-02-25T10:22:52.041" v="648"/>
        <pc:sldMkLst>
          <pc:docMk/>
          <pc:sldMk cId="3870463811" sldId="287"/>
        </pc:sldMkLst>
        <pc:spChg chg="add mod">
          <ac:chgData name="Mahir" userId="e1d03c41-b5ff-43fe-96d1-16bf469a2c1e" providerId="ADAL" clId="{D316374D-6A39-41B5-918C-E43D0385041C}" dt="2022-02-25T10:21:00.493" v="636" actId="1076"/>
          <ac:spMkLst>
            <pc:docMk/>
            <pc:sldMk cId="3870463811" sldId="287"/>
            <ac:spMk id="8" creationId="{3BA31863-7EDC-4359-B52E-3445C4E4D30A}"/>
          </ac:spMkLst>
        </pc:spChg>
        <pc:spChg chg="mod">
          <ac:chgData name="Mahir" userId="e1d03c41-b5ff-43fe-96d1-16bf469a2c1e" providerId="ADAL" clId="{D316374D-6A39-41B5-918C-E43D0385041C}" dt="2022-02-25T10:19:49.176" v="622" actId="20577"/>
          <ac:spMkLst>
            <pc:docMk/>
            <pc:sldMk cId="3870463811" sldId="287"/>
            <ac:spMk id="10" creationId="{1DCA6A39-6037-446E-96B8-AC6AE13F2F53}"/>
          </ac:spMkLst>
        </pc:spChg>
        <pc:picChg chg="add del mod">
          <ac:chgData name="Mahir" userId="e1d03c41-b5ff-43fe-96d1-16bf469a2c1e" providerId="ADAL" clId="{D316374D-6A39-41B5-918C-E43D0385041C}" dt="2022-02-25T10:20:38.771" v="628" actId="22"/>
          <ac:picMkLst>
            <pc:docMk/>
            <pc:sldMk cId="3870463811" sldId="287"/>
            <ac:picMk id="4" creationId="{11EEFD95-11AD-4DDF-A8CE-95D39A2A6ADF}"/>
          </ac:picMkLst>
        </pc:picChg>
      </pc:sldChg>
      <pc:sldChg chg="modSp add mod">
        <pc:chgData name="Mahir" userId="e1d03c41-b5ff-43fe-96d1-16bf469a2c1e" providerId="ADAL" clId="{D316374D-6A39-41B5-918C-E43D0385041C}" dt="2022-02-25T10:28:47.984" v="1058" actId="27636"/>
        <pc:sldMkLst>
          <pc:docMk/>
          <pc:sldMk cId="1501930104" sldId="288"/>
        </pc:sldMkLst>
        <pc:spChg chg="mod">
          <ac:chgData name="Mahir" userId="e1d03c41-b5ff-43fe-96d1-16bf469a2c1e" providerId="ADAL" clId="{D316374D-6A39-41B5-918C-E43D0385041C}" dt="2022-02-25T10:24:02.648" v="694" actId="5793"/>
          <ac:spMkLst>
            <pc:docMk/>
            <pc:sldMk cId="1501930104" sldId="288"/>
            <ac:spMk id="6" creationId="{C1E1E87A-AE19-41C3-8803-C0F28C9438B7}"/>
          </ac:spMkLst>
        </pc:spChg>
        <pc:spChg chg="mod">
          <ac:chgData name="Mahir" userId="e1d03c41-b5ff-43fe-96d1-16bf469a2c1e" providerId="ADAL" clId="{D316374D-6A39-41B5-918C-E43D0385041C}" dt="2022-02-25T10:24:18.943" v="704" actId="20577"/>
          <ac:spMkLst>
            <pc:docMk/>
            <pc:sldMk cId="1501930104" sldId="288"/>
            <ac:spMk id="7" creationId="{A784D057-B2E4-4CAF-BECE-E0ECBD1ABA39}"/>
          </ac:spMkLst>
        </pc:spChg>
        <pc:spChg chg="mod">
          <ac:chgData name="Mahir" userId="e1d03c41-b5ff-43fe-96d1-16bf469a2c1e" providerId="ADAL" clId="{D316374D-6A39-41B5-918C-E43D0385041C}" dt="2022-02-25T10:28:47.984" v="1058" actId="27636"/>
          <ac:spMkLst>
            <pc:docMk/>
            <pc:sldMk cId="1501930104" sldId="288"/>
            <ac:spMk id="8" creationId="{DCD55B7C-656E-4014-93F8-F53AB54784D6}"/>
          </ac:spMkLst>
        </pc:spChg>
      </pc:sldChg>
      <pc:sldChg chg="add del">
        <pc:chgData name="Mahir" userId="e1d03c41-b5ff-43fe-96d1-16bf469a2c1e" providerId="ADAL" clId="{D316374D-6A39-41B5-918C-E43D0385041C}" dt="2022-02-25T10:20:10.697" v="624"/>
        <pc:sldMkLst>
          <pc:docMk/>
          <pc:sldMk cId="2566341309" sldId="288"/>
        </pc:sldMkLst>
      </pc:sldChg>
      <pc:sldChg chg="addSp delSp modSp add mod modTransition modAnim">
        <pc:chgData name="Mahir" userId="e1d03c41-b5ff-43fe-96d1-16bf469a2c1e" providerId="ADAL" clId="{D316374D-6A39-41B5-918C-E43D0385041C}" dt="2022-02-25T10:32:31.184" v="1090"/>
        <pc:sldMkLst>
          <pc:docMk/>
          <pc:sldMk cId="2435319625" sldId="289"/>
        </pc:sldMkLst>
        <pc:spChg chg="add del">
          <ac:chgData name="Mahir" userId="e1d03c41-b5ff-43fe-96d1-16bf469a2c1e" providerId="ADAL" clId="{D316374D-6A39-41B5-918C-E43D0385041C}" dt="2022-02-25T10:31:12.004" v="1078" actId="478"/>
          <ac:spMkLst>
            <pc:docMk/>
            <pc:sldMk cId="2435319625" sldId="289"/>
            <ac:spMk id="7" creationId="{A784D057-B2E4-4CAF-BECE-E0ECBD1ABA39}"/>
          </ac:spMkLst>
        </pc:spChg>
        <pc:spChg chg="mod">
          <ac:chgData name="Mahir" userId="e1d03c41-b5ff-43fe-96d1-16bf469a2c1e" providerId="ADAL" clId="{D316374D-6A39-41B5-918C-E43D0385041C}" dt="2022-02-25T10:30:53.744" v="1076" actId="255"/>
          <ac:spMkLst>
            <pc:docMk/>
            <pc:sldMk cId="2435319625" sldId="289"/>
            <ac:spMk id="8" creationId="{DCD55B7C-656E-4014-93F8-F53AB54784D6}"/>
          </ac:spMkLst>
        </pc:spChg>
        <pc:spChg chg="add del mod">
          <ac:chgData name="Mahir" userId="e1d03c41-b5ff-43fe-96d1-16bf469a2c1e" providerId="ADAL" clId="{D316374D-6A39-41B5-918C-E43D0385041C}" dt="2022-02-25T10:32:31.184" v="1090"/>
          <ac:spMkLst>
            <pc:docMk/>
            <pc:sldMk cId="2435319625" sldId="289"/>
            <ac:spMk id="10" creationId="{2EEB0FD7-9DEA-487A-9F1B-D716C5131854}"/>
          </ac:spMkLst>
        </pc:spChg>
        <pc:spChg chg="add del mod">
          <ac:chgData name="Mahir" userId="e1d03c41-b5ff-43fe-96d1-16bf469a2c1e" providerId="ADAL" clId="{D316374D-6A39-41B5-918C-E43D0385041C}" dt="2022-02-25T10:32:31.184" v="1090"/>
          <ac:spMkLst>
            <pc:docMk/>
            <pc:sldMk cId="2435319625" sldId="289"/>
            <ac:spMk id="11" creationId="{6E40CE8D-7CB5-4B5A-8472-CE78020AE6E9}"/>
          </ac:spMkLst>
        </pc:spChg>
        <pc:spChg chg="add del mod">
          <ac:chgData name="Mahir" userId="e1d03c41-b5ff-43fe-96d1-16bf469a2c1e" providerId="ADAL" clId="{D316374D-6A39-41B5-918C-E43D0385041C}" dt="2022-02-25T10:32:31.184" v="1090"/>
          <ac:spMkLst>
            <pc:docMk/>
            <pc:sldMk cId="2435319625" sldId="289"/>
            <ac:spMk id="12" creationId="{11F242BF-18C9-4228-80A8-22B9EC809C2E}"/>
          </ac:spMkLst>
        </pc:spChg>
        <pc:picChg chg="add del mod">
          <ac:chgData name="Mahir" userId="e1d03c41-b5ff-43fe-96d1-16bf469a2c1e" providerId="ADAL" clId="{D316374D-6A39-41B5-918C-E43D0385041C}" dt="2022-02-25T10:32:31.184" v="1090"/>
          <ac:picMkLst>
            <pc:docMk/>
            <pc:sldMk cId="2435319625" sldId="289"/>
            <ac:picMk id="9" creationId="{CD13EE00-2D85-402E-9188-D35CAA21E123}"/>
          </ac:picMkLst>
        </pc:picChg>
      </pc:sldChg>
      <pc:sldChg chg="addSp modSp new del mod modTransition">
        <pc:chgData name="Mahir" userId="e1d03c41-b5ff-43fe-96d1-16bf469a2c1e" providerId="ADAL" clId="{D316374D-6A39-41B5-918C-E43D0385041C}" dt="2022-02-25T10:32:17.964" v="1088" actId="47"/>
        <pc:sldMkLst>
          <pc:docMk/>
          <pc:sldMk cId="2198212916" sldId="290"/>
        </pc:sldMkLst>
        <pc:spChg chg="add mod">
          <ac:chgData name="Mahir" userId="e1d03c41-b5ff-43fe-96d1-16bf469a2c1e" providerId="ADAL" clId="{D316374D-6A39-41B5-918C-E43D0385041C}" dt="2022-02-25T10:31:52.804" v="1080"/>
          <ac:spMkLst>
            <pc:docMk/>
            <pc:sldMk cId="2198212916" sldId="290"/>
            <ac:spMk id="3" creationId="{BB4B0259-6BB6-4BB4-AF80-F3857DB571B8}"/>
          </ac:spMkLst>
        </pc:spChg>
        <pc:spChg chg="add mod">
          <ac:chgData name="Mahir" userId="e1d03c41-b5ff-43fe-96d1-16bf469a2c1e" providerId="ADAL" clId="{D316374D-6A39-41B5-918C-E43D0385041C}" dt="2022-02-25T10:31:52.804" v="1080"/>
          <ac:spMkLst>
            <pc:docMk/>
            <pc:sldMk cId="2198212916" sldId="290"/>
            <ac:spMk id="4" creationId="{E49FFDB1-31A3-4107-8690-0B78B4008F3D}"/>
          </ac:spMkLst>
        </pc:spChg>
        <pc:spChg chg="add mod">
          <ac:chgData name="Mahir" userId="e1d03c41-b5ff-43fe-96d1-16bf469a2c1e" providerId="ADAL" clId="{D316374D-6A39-41B5-918C-E43D0385041C}" dt="2022-02-25T10:32:12.454" v="1087" actId="1076"/>
          <ac:spMkLst>
            <pc:docMk/>
            <pc:sldMk cId="2198212916" sldId="290"/>
            <ac:spMk id="5" creationId="{B97C4BDF-24EE-4724-9957-BD3ED1A1101E}"/>
          </ac:spMkLst>
        </pc:spChg>
        <pc:picChg chg="add mod">
          <ac:chgData name="Mahir" userId="e1d03c41-b5ff-43fe-96d1-16bf469a2c1e" providerId="ADAL" clId="{D316374D-6A39-41B5-918C-E43D0385041C}" dt="2022-02-25T10:31:52.804" v="1080"/>
          <ac:picMkLst>
            <pc:docMk/>
            <pc:sldMk cId="2198212916" sldId="290"/>
            <ac:picMk id="2" creationId="{9C4D7AA8-6533-4D82-A334-55E59D677657}"/>
          </ac:picMkLst>
        </pc:picChg>
      </pc:sldChg>
      <pc:sldChg chg="addSp modSp add mod modAnim">
        <pc:chgData name="Mahir" userId="e1d03c41-b5ff-43fe-96d1-16bf469a2c1e" providerId="ADAL" clId="{D316374D-6A39-41B5-918C-E43D0385041C}" dt="2022-02-25T10:38:46.293" v="1145"/>
        <pc:sldMkLst>
          <pc:docMk/>
          <pc:sldMk cId="3082502329" sldId="290"/>
        </pc:sldMkLst>
        <pc:spChg chg="mod">
          <ac:chgData name="Mahir" userId="e1d03c41-b5ff-43fe-96d1-16bf469a2c1e" providerId="ADAL" clId="{D316374D-6A39-41B5-918C-E43D0385041C}" dt="2022-02-25T10:34:08.554" v="1106" actId="1035"/>
          <ac:spMkLst>
            <pc:docMk/>
            <pc:sldMk cId="3082502329" sldId="290"/>
            <ac:spMk id="8" creationId="{DCD55B7C-656E-4014-93F8-F53AB54784D6}"/>
          </ac:spMkLst>
        </pc:spChg>
        <pc:picChg chg="add mod">
          <ac:chgData name="Mahir" userId="e1d03c41-b5ff-43fe-96d1-16bf469a2c1e" providerId="ADAL" clId="{D316374D-6A39-41B5-918C-E43D0385041C}" dt="2022-02-25T10:35:56.214" v="1113" actId="1076"/>
          <ac:picMkLst>
            <pc:docMk/>
            <pc:sldMk cId="3082502329" sldId="290"/>
            <ac:picMk id="4" creationId="{77A1A166-039D-490A-A2BB-3D7D14441CAC}"/>
          </ac:picMkLst>
        </pc:picChg>
        <pc:picChg chg="add mod">
          <ac:chgData name="Mahir" userId="e1d03c41-b5ff-43fe-96d1-16bf469a2c1e" providerId="ADAL" clId="{D316374D-6A39-41B5-918C-E43D0385041C}" dt="2022-02-25T10:36:52.824" v="1127" actId="1076"/>
          <ac:picMkLst>
            <pc:docMk/>
            <pc:sldMk cId="3082502329" sldId="290"/>
            <ac:picMk id="7" creationId="{53693BD6-D8C3-4F3B-B002-5303CAF70866}"/>
          </ac:picMkLst>
        </pc:picChg>
        <pc:picChg chg="add mod">
          <ac:chgData name="Mahir" userId="e1d03c41-b5ff-43fe-96d1-16bf469a2c1e" providerId="ADAL" clId="{D316374D-6A39-41B5-918C-E43D0385041C}" dt="2022-02-25T10:36:54.554" v="1129" actId="1076"/>
          <ac:picMkLst>
            <pc:docMk/>
            <pc:sldMk cId="3082502329" sldId="290"/>
            <ac:picMk id="9" creationId="{BCA82A11-A939-4DF0-9690-30725FEBC497}"/>
          </ac:picMkLst>
        </pc:picChg>
        <pc:picChg chg="add mod">
          <ac:chgData name="Mahir" userId="e1d03c41-b5ff-43fe-96d1-16bf469a2c1e" providerId="ADAL" clId="{D316374D-6A39-41B5-918C-E43D0385041C}" dt="2022-02-25T10:36:53.624" v="1128" actId="1076"/>
          <ac:picMkLst>
            <pc:docMk/>
            <pc:sldMk cId="3082502329" sldId="290"/>
            <ac:picMk id="10" creationId="{AF2539CE-F449-4295-85C0-94415488D903}"/>
          </ac:picMkLst>
        </pc:picChg>
      </pc:sldChg>
      <pc:sldChg chg="addSp delSp modSp add mod modTransition modAnim">
        <pc:chgData name="Mahir" userId="e1d03c41-b5ff-43fe-96d1-16bf469a2c1e" providerId="ADAL" clId="{D316374D-6A39-41B5-918C-E43D0385041C}" dt="2022-02-25T10:40:40.314" v="1163"/>
        <pc:sldMkLst>
          <pc:docMk/>
          <pc:sldMk cId="2561173206" sldId="291"/>
        </pc:sldMkLst>
        <pc:picChg chg="add mod">
          <ac:chgData name="Mahir" userId="e1d03c41-b5ff-43fe-96d1-16bf469a2c1e" providerId="ADAL" clId="{D316374D-6A39-41B5-918C-E43D0385041C}" dt="2022-02-25T10:39:41.534" v="1156" actId="1076"/>
          <ac:picMkLst>
            <pc:docMk/>
            <pc:sldMk cId="2561173206" sldId="291"/>
            <ac:picMk id="5" creationId="{A982ED92-B71E-4379-A2F5-16B23A325124}"/>
          </ac:picMkLst>
        </pc:picChg>
        <pc:picChg chg="del">
          <ac:chgData name="Mahir" userId="e1d03c41-b5ff-43fe-96d1-16bf469a2c1e" providerId="ADAL" clId="{D316374D-6A39-41B5-918C-E43D0385041C}" dt="2022-02-25T10:38:57.324" v="1148" actId="478"/>
          <ac:picMkLst>
            <pc:docMk/>
            <pc:sldMk cId="2561173206" sldId="291"/>
            <ac:picMk id="7" creationId="{53693BD6-D8C3-4F3B-B002-5303CAF70866}"/>
          </ac:picMkLst>
        </pc:picChg>
        <pc:picChg chg="del">
          <ac:chgData name="Mahir" userId="e1d03c41-b5ff-43fe-96d1-16bf469a2c1e" providerId="ADAL" clId="{D316374D-6A39-41B5-918C-E43D0385041C}" dt="2022-02-25T10:38:57.324" v="1148" actId="478"/>
          <ac:picMkLst>
            <pc:docMk/>
            <pc:sldMk cId="2561173206" sldId="291"/>
            <ac:picMk id="9" creationId="{BCA82A11-A939-4DF0-9690-30725FEBC497}"/>
          </ac:picMkLst>
        </pc:picChg>
        <pc:picChg chg="del">
          <ac:chgData name="Mahir" userId="e1d03c41-b5ff-43fe-96d1-16bf469a2c1e" providerId="ADAL" clId="{D316374D-6A39-41B5-918C-E43D0385041C}" dt="2022-02-25T10:38:57.324" v="1148" actId="478"/>
          <ac:picMkLst>
            <pc:docMk/>
            <pc:sldMk cId="2561173206" sldId="291"/>
            <ac:picMk id="10" creationId="{AF2539CE-F449-4295-85C0-94415488D903}"/>
          </ac:picMkLst>
        </pc:picChg>
      </pc:sldChg>
      <pc:sldChg chg="addSp delSp modSp add mod modTransition modAnim">
        <pc:chgData name="Mahir" userId="e1d03c41-b5ff-43fe-96d1-16bf469a2c1e" providerId="ADAL" clId="{D316374D-6A39-41B5-918C-E43D0385041C}" dt="2022-02-25T10:52:20.383" v="1338"/>
        <pc:sldMkLst>
          <pc:docMk/>
          <pc:sldMk cId="3209738220" sldId="292"/>
        </pc:sldMkLst>
        <pc:spChg chg="add mod">
          <ac:chgData name="Mahir" userId="e1d03c41-b5ff-43fe-96d1-16bf469a2c1e" providerId="ADAL" clId="{D316374D-6A39-41B5-918C-E43D0385041C}" dt="2022-02-25T10:41:47.223" v="1181" actId="1076"/>
          <ac:spMkLst>
            <pc:docMk/>
            <pc:sldMk cId="3209738220" sldId="292"/>
            <ac:spMk id="3" creationId="{B09C9E04-39F0-49A6-882F-9F9F0421457A}"/>
          </ac:spMkLst>
        </pc:spChg>
        <pc:spChg chg="add del mod">
          <ac:chgData name="Mahir" userId="e1d03c41-b5ff-43fe-96d1-16bf469a2c1e" providerId="ADAL" clId="{D316374D-6A39-41B5-918C-E43D0385041C}" dt="2022-02-25T10:41:42.353" v="1178" actId="478"/>
          <ac:spMkLst>
            <pc:docMk/>
            <pc:sldMk cId="3209738220" sldId="292"/>
            <ac:spMk id="10" creationId="{C9C2833C-21B4-4F38-94A2-C3439ED4D9B7}"/>
          </ac:spMkLst>
        </pc:spChg>
        <pc:spChg chg="add del mod">
          <ac:chgData name="Mahir" userId="e1d03c41-b5ff-43fe-96d1-16bf469a2c1e" providerId="ADAL" clId="{D316374D-6A39-41B5-918C-E43D0385041C}" dt="2022-02-25T10:41:39.604" v="1176" actId="478"/>
          <ac:spMkLst>
            <pc:docMk/>
            <pc:sldMk cId="3209738220" sldId="292"/>
            <ac:spMk id="13" creationId="{5A0AC057-C53C-4240-A63B-78F8345F47C1}"/>
          </ac:spMkLst>
        </pc:spChg>
        <pc:spChg chg="add mod">
          <ac:chgData name="Mahir" userId="e1d03c41-b5ff-43fe-96d1-16bf469a2c1e" providerId="ADAL" clId="{D316374D-6A39-41B5-918C-E43D0385041C}" dt="2022-02-25T10:51:33.203" v="1329" actId="1076"/>
          <ac:spMkLst>
            <pc:docMk/>
            <pc:sldMk cId="3209738220" sldId="292"/>
            <ac:spMk id="14" creationId="{F900E44B-30FC-4E7C-8FF7-E39570B2D468}"/>
          </ac:spMkLst>
        </pc:spChg>
        <pc:spChg chg="add mod">
          <ac:chgData name="Mahir" userId="e1d03c41-b5ff-43fe-96d1-16bf469a2c1e" providerId="ADAL" clId="{D316374D-6A39-41B5-918C-E43D0385041C}" dt="2022-02-25T10:51:38.115" v="1331" actId="1076"/>
          <ac:spMkLst>
            <pc:docMk/>
            <pc:sldMk cId="3209738220" sldId="292"/>
            <ac:spMk id="15" creationId="{0FA54C56-440E-4A17-BA5D-D358505DB4B6}"/>
          </ac:spMkLst>
        </pc:spChg>
        <pc:picChg chg="del">
          <ac:chgData name="Mahir" userId="e1d03c41-b5ff-43fe-96d1-16bf469a2c1e" providerId="ADAL" clId="{D316374D-6A39-41B5-918C-E43D0385041C}" dt="2022-02-25T10:41:06.753" v="1166" actId="478"/>
          <ac:picMkLst>
            <pc:docMk/>
            <pc:sldMk cId="3209738220" sldId="292"/>
            <ac:picMk id="4" creationId="{77A1A166-039D-490A-A2BB-3D7D14441CAC}"/>
          </ac:picMkLst>
        </pc:picChg>
        <pc:picChg chg="mod">
          <ac:chgData name="Mahir" userId="e1d03c41-b5ff-43fe-96d1-16bf469a2c1e" providerId="ADAL" clId="{D316374D-6A39-41B5-918C-E43D0385041C}" dt="2022-02-25T10:41:58.034" v="1186" actId="14100"/>
          <ac:picMkLst>
            <pc:docMk/>
            <pc:sldMk cId="3209738220" sldId="292"/>
            <ac:picMk id="5" creationId="{A982ED92-B71E-4379-A2F5-16B23A325124}"/>
          </ac:picMkLst>
        </pc:picChg>
        <pc:picChg chg="mod">
          <ac:chgData name="Mahir" userId="e1d03c41-b5ff-43fe-96d1-16bf469a2c1e" providerId="ADAL" clId="{D316374D-6A39-41B5-918C-E43D0385041C}" dt="2022-02-25T10:50:59.513" v="1324" actId="1076"/>
          <ac:picMkLst>
            <pc:docMk/>
            <pc:sldMk cId="3209738220" sldId="292"/>
            <ac:picMk id="7" creationId="{2C4C2B9E-F4E8-634A-A28B-1CFFBF80BF18}"/>
          </ac:picMkLst>
        </pc:picChg>
        <pc:picChg chg="add mod">
          <ac:chgData name="Mahir" userId="e1d03c41-b5ff-43fe-96d1-16bf469a2c1e" providerId="ADAL" clId="{D316374D-6A39-41B5-918C-E43D0385041C}" dt="2022-02-25T10:41:48.454" v="1182" actId="1076"/>
          <ac:picMkLst>
            <pc:docMk/>
            <pc:sldMk cId="3209738220" sldId="292"/>
            <ac:picMk id="9" creationId="{00050071-F9C1-4E57-9654-979849C8ED70}"/>
          </ac:picMkLst>
        </pc:picChg>
        <pc:picChg chg="add del mod">
          <ac:chgData name="Mahir" userId="e1d03c41-b5ff-43fe-96d1-16bf469a2c1e" providerId="ADAL" clId="{D316374D-6A39-41B5-918C-E43D0385041C}" dt="2022-02-25T10:41:39.604" v="1176" actId="478"/>
          <ac:picMkLst>
            <pc:docMk/>
            <pc:sldMk cId="3209738220" sldId="292"/>
            <ac:picMk id="12" creationId="{F1F4F409-821B-46C6-BC1F-BAF743E50C0D}"/>
          </ac:picMkLst>
        </pc:picChg>
      </pc:sldChg>
      <pc:sldChg chg="addSp delSp modSp add mod">
        <pc:chgData name="Mahir" userId="e1d03c41-b5ff-43fe-96d1-16bf469a2c1e" providerId="ADAL" clId="{D316374D-6A39-41B5-918C-E43D0385041C}" dt="2022-02-25T10:45:20.993" v="1259" actId="14100"/>
        <pc:sldMkLst>
          <pc:docMk/>
          <pc:sldMk cId="3002567992" sldId="293"/>
        </pc:sldMkLst>
        <pc:spChg chg="mod">
          <ac:chgData name="Mahir" userId="e1d03c41-b5ff-43fe-96d1-16bf469a2c1e" providerId="ADAL" clId="{D316374D-6A39-41B5-918C-E43D0385041C}" dt="2022-02-25T10:43:12.953" v="1241" actId="20577"/>
          <ac:spMkLst>
            <pc:docMk/>
            <pc:sldMk cId="3002567992" sldId="293"/>
            <ac:spMk id="8" creationId="{DCD55B7C-656E-4014-93F8-F53AB54784D6}"/>
          </ac:spMkLst>
        </pc:spChg>
        <pc:picChg chg="del">
          <ac:chgData name="Mahir" userId="e1d03c41-b5ff-43fe-96d1-16bf469a2c1e" providerId="ADAL" clId="{D316374D-6A39-41B5-918C-E43D0385041C}" dt="2022-02-25T10:43:53.423" v="1242" actId="478"/>
          <ac:picMkLst>
            <pc:docMk/>
            <pc:sldMk cId="3002567992" sldId="293"/>
            <ac:picMk id="5" creationId="{A982ED92-B71E-4379-A2F5-16B23A325124}"/>
          </ac:picMkLst>
        </pc:picChg>
        <pc:picChg chg="mod">
          <ac:chgData name="Mahir" userId="e1d03c41-b5ff-43fe-96d1-16bf469a2c1e" providerId="ADAL" clId="{D316374D-6A39-41B5-918C-E43D0385041C}" dt="2022-02-25T10:44:01.743" v="1244" actId="1076"/>
          <ac:picMkLst>
            <pc:docMk/>
            <pc:sldMk cId="3002567992" sldId="293"/>
            <ac:picMk id="9" creationId="{00050071-F9C1-4E57-9654-979849C8ED70}"/>
          </ac:picMkLst>
        </pc:picChg>
        <pc:picChg chg="add mod modCrop">
          <ac:chgData name="Mahir" userId="e1d03c41-b5ff-43fe-96d1-16bf469a2c1e" providerId="ADAL" clId="{D316374D-6A39-41B5-918C-E43D0385041C}" dt="2022-02-25T10:45:20.993" v="1259" actId="14100"/>
          <ac:picMkLst>
            <pc:docMk/>
            <pc:sldMk cId="3002567992" sldId="293"/>
            <ac:picMk id="10" creationId="{0CC92285-ACBC-4811-83BD-6D6770DD0865}"/>
          </ac:picMkLst>
        </pc:picChg>
      </pc:sldChg>
      <pc:sldChg chg="addSp delSp modSp add mod">
        <pc:chgData name="Mahir" userId="e1d03c41-b5ff-43fe-96d1-16bf469a2c1e" providerId="ADAL" clId="{D316374D-6A39-41B5-918C-E43D0385041C}" dt="2022-02-25T10:46:47.713" v="1278" actId="14100"/>
        <pc:sldMkLst>
          <pc:docMk/>
          <pc:sldMk cId="755079328" sldId="294"/>
        </pc:sldMkLst>
        <pc:spChg chg="del">
          <ac:chgData name="Mahir" userId="e1d03c41-b5ff-43fe-96d1-16bf469a2c1e" providerId="ADAL" clId="{D316374D-6A39-41B5-918C-E43D0385041C}" dt="2022-02-25T10:45:56.943" v="1261" actId="478"/>
          <ac:spMkLst>
            <pc:docMk/>
            <pc:sldMk cId="755079328" sldId="294"/>
            <ac:spMk id="3" creationId="{B09C9E04-39F0-49A6-882F-9F9F0421457A}"/>
          </ac:spMkLst>
        </pc:spChg>
        <pc:spChg chg="add mod">
          <ac:chgData name="Mahir" userId="e1d03c41-b5ff-43fe-96d1-16bf469a2c1e" providerId="ADAL" clId="{D316374D-6A39-41B5-918C-E43D0385041C}" dt="2022-02-25T10:46:47.713" v="1278" actId="14100"/>
          <ac:spMkLst>
            <pc:docMk/>
            <pc:sldMk cId="755079328" sldId="294"/>
            <ac:spMk id="4" creationId="{CFF060D9-C421-4575-96DB-2538F5185AD2}"/>
          </ac:spMkLst>
        </pc:spChg>
        <pc:picChg chg="del">
          <ac:chgData name="Mahir" userId="e1d03c41-b5ff-43fe-96d1-16bf469a2c1e" providerId="ADAL" clId="{D316374D-6A39-41B5-918C-E43D0385041C}" dt="2022-02-25T10:45:56.943" v="1261" actId="478"/>
          <ac:picMkLst>
            <pc:docMk/>
            <pc:sldMk cId="755079328" sldId="294"/>
            <ac:picMk id="9" creationId="{00050071-F9C1-4E57-9654-979849C8ED70}"/>
          </ac:picMkLst>
        </pc:picChg>
        <pc:picChg chg="mod">
          <ac:chgData name="Mahir" userId="e1d03c41-b5ff-43fe-96d1-16bf469a2c1e" providerId="ADAL" clId="{D316374D-6A39-41B5-918C-E43D0385041C}" dt="2022-02-25T10:46:15.043" v="1269" actId="1076"/>
          <ac:picMkLst>
            <pc:docMk/>
            <pc:sldMk cId="755079328" sldId="294"/>
            <ac:picMk id="10" creationId="{0CC92285-ACBC-4811-83BD-6D6770DD0865}"/>
          </ac:picMkLst>
        </pc:picChg>
      </pc:sldChg>
      <pc:sldChg chg="add del ord modTransition">
        <pc:chgData name="Mahir" userId="e1d03c41-b5ff-43fe-96d1-16bf469a2c1e" providerId="ADAL" clId="{D316374D-6A39-41B5-918C-E43D0385041C}" dt="2022-02-25T10:48:43.353" v="1312" actId="47"/>
        <pc:sldMkLst>
          <pc:docMk/>
          <pc:sldMk cId="2249413160" sldId="295"/>
        </pc:sldMkLst>
      </pc:sldChg>
      <pc:sldChg chg="addSp delSp modSp add mod modTransition">
        <pc:chgData name="Mahir" userId="e1d03c41-b5ff-43fe-96d1-16bf469a2c1e" providerId="ADAL" clId="{D316374D-6A39-41B5-918C-E43D0385041C}" dt="2022-02-25T10:48:19.003" v="1304" actId="1076"/>
        <pc:sldMkLst>
          <pc:docMk/>
          <pc:sldMk cId="3719912417" sldId="296"/>
        </pc:sldMkLst>
        <pc:spChg chg="del">
          <ac:chgData name="Mahir" userId="e1d03c41-b5ff-43fe-96d1-16bf469a2c1e" providerId="ADAL" clId="{D316374D-6A39-41B5-918C-E43D0385041C}" dt="2022-02-25T10:47:27.463" v="1288" actId="478"/>
          <ac:spMkLst>
            <pc:docMk/>
            <pc:sldMk cId="3719912417" sldId="296"/>
            <ac:spMk id="4" creationId="{CFF060D9-C421-4575-96DB-2538F5185AD2}"/>
          </ac:spMkLst>
        </pc:spChg>
        <pc:picChg chg="add mod modCrop">
          <ac:chgData name="Mahir" userId="e1d03c41-b5ff-43fe-96d1-16bf469a2c1e" providerId="ADAL" clId="{D316374D-6A39-41B5-918C-E43D0385041C}" dt="2022-02-25T10:48:19.003" v="1304" actId="1076"/>
          <ac:picMkLst>
            <pc:docMk/>
            <pc:sldMk cId="3719912417" sldId="296"/>
            <ac:picMk id="7" creationId="{888B99E3-EE97-40FF-A004-3A5A63E480E5}"/>
          </ac:picMkLst>
        </pc:picChg>
        <pc:picChg chg="del">
          <ac:chgData name="Mahir" userId="e1d03c41-b5ff-43fe-96d1-16bf469a2c1e" providerId="ADAL" clId="{D316374D-6A39-41B5-918C-E43D0385041C}" dt="2022-02-25T10:47:26.423" v="1287" actId="478"/>
          <ac:picMkLst>
            <pc:docMk/>
            <pc:sldMk cId="3719912417" sldId="296"/>
            <ac:picMk id="10" creationId="{0CC92285-ACBC-4811-83BD-6D6770DD0865}"/>
          </ac:picMkLst>
        </pc:picChg>
      </pc:sldChg>
      <pc:sldChg chg="addSp delSp modSp add mod">
        <pc:chgData name="Mahir" userId="e1d03c41-b5ff-43fe-96d1-16bf469a2c1e" providerId="ADAL" clId="{D316374D-6A39-41B5-918C-E43D0385041C}" dt="2022-02-25T10:59:43.392" v="1402" actId="21"/>
        <pc:sldMkLst>
          <pc:docMk/>
          <pc:sldMk cId="3039458473" sldId="297"/>
        </pc:sldMkLst>
        <pc:spChg chg="add mod">
          <ac:chgData name="Mahir" userId="e1d03c41-b5ff-43fe-96d1-16bf469a2c1e" providerId="ADAL" clId="{D316374D-6A39-41B5-918C-E43D0385041C}" dt="2022-02-25T10:53:43.203" v="1348" actId="207"/>
          <ac:spMkLst>
            <pc:docMk/>
            <pc:sldMk cId="3039458473" sldId="297"/>
            <ac:spMk id="3" creationId="{8E017658-1DB9-4F09-BE19-40B32E81E90F}"/>
          </ac:spMkLst>
        </pc:spChg>
        <pc:spChg chg="add mod">
          <ac:chgData name="Mahir" userId="e1d03c41-b5ff-43fe-96d1-16bf469a2c1e" providerId="ADAL" clId="{D316374D-6A39-41B5-918C-E43D0385041C}" dt="2022-02-25T10:53:22.803" v="1345" actId="1076"/>
          <ac:spMkLst>
            <pc:docMk/>
            <pc:sldMk cId="3039458473" sldId="297"/>
            <ac:spMk id="9" creationId="{73FED47A-5D49-4144-B78A-E4BE3F1D305C}"/>
          </ac:spMkLst>
        </pc:spChg>
        <pc:spChg chg="add del mod">
          <ac:chgData name="Mahir" userId="e1d03c41-b5ff-43fe-96d1-16bf469a2c1e" providerId="ADAL" clId="{D316374D-6A39-41B5-918C-E43D0385041C}" dt="2022-02-25T10:50:12.203" v="1317" actId="478"/>
          <ac:spMkLst>
            <pc:docMk/>
            <pc:sldMk cId="3039458473" sldId="297"/>
            <ac:spMk id="10" creationId="{D2AFABB2-F983-4833-9866-37A70A16FEB6}"/>
          </ac:spMkLst>
        </pc:spChg>
        <pc:picChg chg="mod">
          <ac:chgData name="Mahir" userId="e1d03c41-b5ff-43fe-96d1-16bf469a2c1e" providerId="ADAL" clId="{D316374D-6A39-41B5-918C-E43D0385041C}" dt="2022-02-25T10:48:46.633" v="1313" actId="1076"/>
          <ac:picMkLst>
            <pc:docMk/>
            <pc:sldMk cId="3039458473" sldId="297"/>
            <ac:picMk id="7" creationId="{888B99E3-EE97-40FF-A004-3A5A63E480E5}"/>
          </ac:picMkLst>
        </pc:picChg>
        <pc:picChg chg="del">
          <ac:chgData name="Mahir" userId="e1d03c41-b5ff-43fe-96d1-16bf469a2c1e" providerId="ADAL" clId="{D316374D-6A39-41B5-918C-E43D0385041C}" dt="2022-02-25T10:59:43.392" v="1402" actId="21"/>
          <ac:picMkLst>
            <pc:docMk/>
            <pc:sldMk cId="3039458473" sldId="297"/>
            <ac:picMk id="12" creationId="{6955E10A-2DD7-4A4F-B722-64269B06C015}"/>
          </ac:picMkLst>
        </pc:picChg>
      </pc:sldChg>
      <pc:sldChg chg="addSp delSp modSp add mod delAnim modAnim">
        <pc:chgData name="Mahir" userId="e1d03c41-b5ff-43fe-96d1-16bf469a2c1e" providerId="ADAL" clId="{D316374D-6A39-41B5-918C-E43D0385041C}" dt="2022-02-25T11:00:47.522" v="1421" actId="1076"/>
        <pc:sldMkLst>
          <pc:docMk/>
          <pc:sldMk cId="1890429900" sldId="298"/>
        </pc:sldMkLst>
        <pc:spChg chg="del">
          <ac:chgData name="Mahir" userId="e1d03c41-b5ff-43fe-96d1-16bf469a2c1e" providerId="ADAL" clId="{D316374D-6A39-41B5-918C-E43D0385041C}" dt="2022-02-25T10:53:52.263" v="1350" actId="478"/>
          <ac:spMkLst>
            <pc:docMk/>
            <pc:sldMk cId="1890429900" sldId="298"/>
            <ac:spMk id="3" creationId="{8E017658-1DB9-4F09-BE19-40B32E81E90F}"/>
          </ac:spMkLst>
        </pc:spChg>
        <pc:spChg chg="mod">
          <ac:chgData name="Mahir" userId="e1d03c41-b5ff-43fe-96d1-16bf469a2c1e" providerId="ADAL" clId="{D316374D-6A39-41B5-918C-E43D0385041C}" dt="2022-02-25T10:54:16.703" v="1359" actId="20577"/>
          <ac:spMkLst>
            <pc:docMk/>
            <pc:sldMk cId="1890429900" sldId="298"/>
            <ac:spMk id="8" creationId="{DCD55B7C-656E-4014-93F8-F53AB54784D6}"/>
          </ac:spMkLst>
        </pc:spChg>
        <pc:spChg chg="mod">
          <ac:chgData name="Mahir" userId="e1d03c41-b5ff-43fe-96d1-16bf469a2c1e" providerId="ADAL" clId="{D316374D-6A39-41B5-918C-E43D0385041C}" dt="2022-02-25T10:53:57.043" v="1352" actId="1076"/>
          <ac:spMkLst>
            <pc:docMk/>
            <pc:sldMk cId="1890429900" sldId="298"/>
            <ac:spMk id="9" creationId="{73FED47A-5D49-4144-B78A-E4BE3F1D305C}"/>
          </ac:spMkLst>
        </pc:spChg>
        <pc:spChg chg="add del mod">
          <ac:chgData name="Mahir" userId="e1d03c41-b5ff-43fe-96d1-16bf469a2c1e" providerId="ADAL" clId="{D316374D-6A39-41B5-918C-E43D0385041C}" dt="2022-02-25T10:55:01.233" v="1370" actId="478"/>
          <ac:spMkLst>
            <pc:docMk/>
            <pc:sldMk cId="1890429900" sldId="298"/>
            <ac:spMk id="12" creationId="{BA374722-6A82-4CC3-B6BC-FF21298BBB56}"/>
          </ac:spMkLst>
        </pc:spChg>
        <pc:spChg chg="add mod">
          <ac:chgData name="Mahir" userId="e1d03c41-b5ff-43fe-96d1-16bf469a2c1e" providerId="ADAL" clId="{D316374D-6A39-41B5-918C-E43D0385041C}" dt="2022-02-25T11:00:47.522" v="1421" actId="1076"/>
          <ac:spMkLst>
            <pc:docMk/>
            <pc:sldMk cId="1890429900" sldId="298"/>
            <ac:spMk id="13" creationId="{F0855CA9-8D2E-473F-9FF4-4A109E05FE43}"/>
          </ac:spMkLst>
        </pc:spChg>
        <pc:spChg chg="add mod">
          <ac:chgData name="Mahir" userId="e1d03c41-b5ff-43fe-96d1-16bf469a2c1e" providerId="ADAL" clId="{D316374D-6A39-41B5-918C-E43D0385041C}" dt="2022-02-25T11:00:44.377" v="1419" actId="1076"/>
          <ac:spMkLst>
            <pc:docMk/>
            <pc:sldMk cId="1890429900" sldId="298"/>
            <ac:spMk id="14" creationId="{2CAC78C8-9D7F-4CAE-8C99-9F977ABB346F}"/>
          </ac:spMkLst>
        </pc:spChg>
        <pc:picChg chg="del mod">
          <ac:chgData name="Mahir" userId="e1d03c41-b5ff-43fe-96d1-16bf469a2c1e" providerId="ADAL" clId="{D316374D-6A39-41B5-918C-E43D0385041C}" dt="2022-02-25T10:59:41.062" v="1401" actId="478"/>
          <ac:picMkLst>
            <pc:docMk/>
            <pc:sldMk cId="1890429900" sldId="298"/>
            <ac:picMk id="4" creationId="{CBB52DA1-0DB8-FC45-BB27-999CA33B6DE7}"/>
          </ac:picMkLst>
        </pc:picChg>
        <pc:picChg chg="mod">
          <ac:chgData name="Mahir" userId="e1d03c41-b5ff-43fe-96d1-16bf469a2c1e" providerId="ADAL" clId="{D316374D-6A39-41B5-918C-E43D0385041C}" dt="2022-02-25T10:56:18.603" v="1373" actId="1076"/>
          <ac:picMkLst>
            <pc:docMk/>
            <pc:sldMk cId="1890429900" sldId="298"/>
            <ac:picMk id="5" creationId="{04CF241F-DA61-1645-BD48-EDFD2253A32A}"/>
          </ac:picMkLst>
        </pc:picChg>
        <pc:picChg chg="add del mod">
          <ac:chgData name="Mahir" userId="e1d03c41-b5ff-43fe-96d1-16bf469a2c1e" providerId="ADAL" clId="{D316374D-6A39-41B5-918C-E43D0385041C}" dt="2022-02-25T10:54:47.273" v="1366" actId="931"/>
          <ac:picMkLst>
            <pc:docMk/>
            <pc:sldMk cId="1890429900" sldId="298"/>
            <ac:picMk id="5" creationId="{CC8C1537-950D-4962-8D42-CD401DCEC7E7}"/>
          </ac:picMkLst>
        </pc:picChg>
        <pc:picChg chg="add mod">
          <ac:chgData name="Mahir" userId="e1d03c41-b5ff-43fe-96d1-16bf469a2c1e" providerId="ADAL" clId="{D316374D-6A39-41B5-918C-E43D0385041C}" dt="2022-02-25T10:55:05.213" v="1372" actId="1076"/>
          <ac:picMkLst>
            <pc:docMk/>
            <pc:sldMk cId="1890429900" sldId="298"/>
            <ac:picMk id="11" creationId="{9E209027-6CDE-4CA8-A1D2-37D0E142353F}"/>
          </ac:picMkLst>
        </pc:picChg>
        <pc:picChg chg="add mod ord">
          <ac:chgData name="Mahir" userId="e1d03c41-b5ff-43fe-96d1-16bf469a2c1e" providerId="ADAL" clId="{D316374D-6A39-41B5-918C-E43D0385041C}" dt="2022-02-25T11:00:10.672" v="1411" actId="170"/>
          <ac:picMkLst>
            <pc:docMk/>
            <pc:sldMk cId="1890429900" sldId="298"/>
            <ac:picMk id="15" creationId="{4FEC5FE5-38B1-406A-8EEE-04A1CE4620F5}"/>
          </ac:picMkLst>
        </pc:picChg>
      </pc:sldChg>
      <pc:sldChg chg="new del">
        <pc:chgData name="Mahir" userId="e1d03c41-b5ff-43fe-96d1-16bf469a2c1e" providerId="ADAL" clId="{D316374D-6A39-41B5-918C-E43D0385041C}" dt="2022-02-25T10:50:24.913" v="1319" actId="680"/>
        <pc:sldMkLst>
          <pc:docMk/>
          <pc:sldMk cId="2803615742" sldId="298"/>
        </pc:sldMkLst>
      </pc:sldChg>
      <pc:sldChg chg="addSp delSp modSp add mod delAnim">
        <pc:chgData name="Mahir" userId="e1d03c41-b5ff-43fe-96d1-16bf469a2c1e" providerId="ADAL" clId="{D316374D-6A39-41B5-918C-E43D0385041C}" dt="2022-02-25T11:05:30.697" v="1447"/>
        <pc:sldMkLst>
          <pc:docMk/>
          <pc:sldMk cId="1100594261" sldId="299"/>
        </pc:sldMkLst>
        <pc:spChg chg="del">
          <ac:chgData name="Mahir" userId="e1d03c41-b5ff-43fe-96d1-16bf469a2c1e" providerId="ADAL" clId="{D316374D-6A39-41B5-918C-E43D0385041C}" dt="2022-02-25T11:03:45.987" v="1438" actId="478"/>
          <ac:spMkLst>
            <pc:docMk/>
            <pc:sldMk cId="1100594261" sldId="299"/>
            <ac:spMk id="13" creationId="{F0855CA9-8D2E-473F-9FF4-4A109E05FE43}"/>
          </ac:spMkLst>
        </pc:spChg>
        <pc:spChg chg="del">
          <ac:chgData name="Mahir" userId="e1d03c41-b5ff-43fe-96d1-16bf469a2c1e" providerId="ADAL" clId="{D316374D-6A39-41B5-918C-E43D0385041C}" dt="2022-02-25T11:03:48.148" v="1440" actId="478"/>
          <ac:spMkLst>
            <pc:docMk/>
            <pc:sldMk cId="1100594261" sldId="299"/>
            <ac:spMk id="14" creationId="{2CAC78C8-9D7F-4CAE-8C99-9F977ABB346F}"/>
          </ac:spMkLst>
        </pc:spChg>
        <pc:picChg chg="del">
          <ac:chgData name="Mahir" userId="e1d03c41-b5ff-43fe-96d1-16bf469a2c1e" providerId="ADAL" clId="{D316374D-6A39-41B5-918C-E43D0385041C}" dt="2022-02-25T11:03:47.293" v="1439" actId="478"/>
          <ac:picMkLst>
            <pc:docMk/>
            <pc:sldMk cId="1100594261" sldId="299"/>
            <ac:picMk id="5" creationId="{04CF241F-DA61-1645-BD48-EDFD2253A32A}"/>
          </ac:picMkLst>
        </pc:picChg>
        <pc:picChg chg="del">
          <ac:chgData name="Mahir" userId="e1d03c41-b5ff-43fe-96d1-16bf469a2c1e" providerId="ADAL" clId="{D316374D-6A39-41B5-918C-E43D0385041C}" dt="2022-02-25T11:05:02.255" v="1441" actId="478"/>
          <ac:picMkLst>
            <pc:docMk/>
            <pc:sldMk cId="1100594261" sldId="299"/>
            <ac:picMk id="7" creationId="{888B99E3-EE97-40FF-A004-3A5A63E480E5}"/>
          </ac:picMkLst>
        </pc:picChg>
        <pc:picChg chg="mod">
          <ac:chgData name="Mahir" userId="e1d03c41-b5ff-43fe-96d1-16bf469a2c1e" providerId="ADAL" clId="{D316374D-6A39-41B5-918C-E43D0385041C}" dt="2022-02-25T11:05:05.836" v="1442" actId="1076"/>
          <ac:picMkLst>
            <pc:docMk/>
            <pc:sldMk cId="1100594261" sldId="299"/>
            <ac:picMk id="11" creationId="{9E209027-6CDE-4CA8-A1D2-37D0E142353F}"/>
          </ac:picMkLst>
        </pc:picChg>
        <pc:picChg chg="add mod">
          <ac:chgData name="Mahir" userId="e1d03c41-b5ff-43fe-96d1-16bf469a2c1e" providerId="ADAL" clId="{D316374D-6A39-41B5-918C-E43D0385041C}" dt="2022-02-25T11:05:30.697" v="1447"/>
          <ac:picMkLst>
            <pc:docMk/>
            <pc:sldMk cId="1100594261" sldId="299"/>
            <ac:picMk id="12" creationId="{9FC01F02-9CBA-474E-ADA1-EAEE3F7674EA}"/>
          </ac:picMkLst>
        </pc:picChg>
        <pc:picChg chg="del">
          <ac:chgData name="Mahir" userId="e1d03c41-b5ff-43fe-96d1-16bf469a2c1e" providerId="ADAL" clId="{D316374D-6A39-41B5-918C-E43D0385041C}" dt="2022-02-25T11:03:44.999" v="1437" actId="478"/>
          <ac:picMkLst>
            <pc:docMk/>
            <pc:sldMk cId="1100594261" sldId="299"/>
            <ac:picMk id="15" creationId="{4FEC5FE5-38B1-406A-8EEE-04A1CE4620F5}"/>
          </ac:picMkLst>
        </pc:picChg>
      </pc:sldChg>
      <pc:sldChg chg="addSp delSp modSp add del mod addAnim delAnim">
        <pc:chgData name="Mahir" userId="e1d03c41-b5ff-43fe-96d1-16bf469a2c1e" providerId="ADAL" clId="{D316374D-6A39-41B5-918C-E43D0385041C}" dt="2022-02-25T11:03:40.084" v="1435"/>
        <pc:sldMkLst>
          <pc:docMk/>
          <pc:sldMk cId="3765097922" sldId="299"/>
        </pc:sldMkLst>
        <pc:spChg chg="add del">
          <ac:chgData name="Mahir" userId="e1d03c41-b5ff-43fe-96d1-16bf469a2c1e" providerId="ADAL" clId="{D316374D-6A39-41B5-918C-E43D0385041C}" dt="2022-02-25T11:03:29.385" v="1431" actId="478"/>
          <ac:spMkLst>
            <pc:docMk/>
            <pc:sldMk cId="3765097922" sldId="299"/>
            <ac:spMk id="14" creationId="{F900E44B-30FC-4E7C-8FF7-E39570B2D468}"/>
          </ac:spMkLst>
        </pc:spChg>
        <pc:spChg chg="add del">
          <ac:chgData name="Mahir" userId="e1d03c41-b5ff-43fe-96d1-16bf469a2c1e" providerId="ADAL" clId="{D316374D-6A39-41B5-918C-E43D0385041C}" dt="2022-02-25T11:03:29.034" v="1430" actId="478"/>
          <ac:spMkLst>
            <pc:docMk/>
            <pc:sldMk cId="3765097922" sldId="299"/>
            <ac:spMk id="15" creationId="{0FA54C56-440E-4A17-BA5D-D358505DB4B6}"/>
          </ac:spMkLst>
        </pc:spChg>
        <pc:picChg chg="add del">
          <ac:chgData name="Mahir" userId="e1d03c41-b5ff-43fe-96d1-16bf469a2c1e" providerId="ADAL" clId="{D316374D-6A39-41B5-918C-E43D0385041C}" dt="2022-02-25T11:03:28.648" v="1429" actId="478"/>
          <ac:picMkLst>
            <pc:docMk/>
            <pc:sldMk cId="3765097922" sldId="299"/>
            <ac:picMk id="5" creationId="{A982ED92-B71E-4379-A2F5-16B23A325124}"/>
          </ac:picMkLst>
        </pc:picChg>
        <pc:picChg chg="add del">
          <ac:chgData name="Mahir" userId="e1d03c41-b5ff-43fe-96d1-16bf469a2c1e" providerId="ADAL" clId="{D316374D-6A39-41B5-918C-E43D0385041C}" dt="2022-02-25T11:03:29.749" v="1432" actId="478"/>
          <ac:picMkLst>
            <pc:docMk/>
            <pc:sldMk cId="3765097922" sldId="299"/>
            <ac:picMk id="7" creationId="{2C4C2B9E-F4E8-634A-A28B-1CFFBF80BF18}"/>
          </ac:picMkLst>
        </pc:picChg>
        <pc:picChg chg="mod">
          <ac:chgData name="Mahir" userId="e1d03c41-b5ff-43fe-96d1-16bf469a2c1e" providerId="ADAL" clId="{D316374D-6A39-41B5-918C-E43D0385041C}" dt="2022-02-25T11:03:28.040" v="1428" actId="1076"/>
          <ac:picMkLst>
            <pc:docMk/>
            <pc:sldMk cId="3765097922" sldId="299"/>
            <ac:picMk id="9" creationId="{00050071-F9C1-4E57-9654-979849C8ED70}"/>
          </ac:picMkLst>
        </pc:picChg>
      </pc:sldChg>
      <pc:sldChg chg="addSp delSp modSp add mod">
        <pc:chgData name="Mahir" userId="e1d03c41-b5ff-43fe-96d1-16bf469a2c1e" providerId="ADAL" clId="{D316374D-6A39-41B5-918C-E43D0385041C}" dt="2022-02-25T11:06:26.664" v="1466" actId="20577"/>
        <pc:sldMkLst>
          <pc:docMk/>
          <pc:sldMk cId="2145024117" sldId="300"/>
        </pc:sldMkLst>
        <pc:spChg chg="mod">
          <ac:chgData name="Mahir" userId="e1d03c41-b5ff-43fe-96d1-16bf469a2c1e" providerId="ADAL" clId="{D316374D-6A39-41B5-918C-E43D0385041C}" dt="2022-02-25T11:06:26.664" v="1466" actId="20577"/>
          <ac:spMkLst>
            <pc:docMk/>
            <pc:sldMk cId="2145024117" sldId="300"/>
            <ac:spMk id="8" creationId="{DCD55B7C-656E-4014-93F8-F53AB54784D6}"/>
          </ac:spMkLst>
        </pc:spChg>
        <pc:spChg chg="mod">
          <ac:chgData name="Mahir" userId="e1d03c41-b5ff-43fe-96d1-16bf469a2c1e" providerId="ADAL" clId="{D316374D-6A39-41B5-918C-E43D0385041C}" dt="2022-02-25T11:06:06.142" v="1459" actId="1076"/>
          <ac:spMkLst>
            <pc:docMk/>
            <pc:sldMk cId="2145024117" sldId="300"/>
            <ac:spMk id="9" creationId="{73FED47A-5D49-4144-B78A-E4BE3F1D305C}"/>
          </ac:spMkLst>
        </pc:spChg>
        <pc:picChg chg="add mod">
          <ac:chgData name="Mahir" userId="e1d03c41-b5ff-43fe-96d1-16bf469a2c1e" providerId="ADAL" clId="{D316374D-6A39-41B5-918C-E43D0385041C}" dt="2022-02-25T11:06:09.370" v="1461" actId="14100"/>
          <ac:picMkLst>
            <pc:docMk/>
            <pc:sldMk cId="2145024117" sldId="300"/>
            <ac:picMk id="4" creationId="{487B1312-744A-4513-9E7D-9CAF1EC84F3E}"/>
          </ac:picMkLst>
        </pc:picChg>
        <pc:picChg chg="del">
          <ac:chgData name="Mahir" userId="e1d03c41-b5ff-43fe-96d1-16bf469a2c1e" providerId="ADAL" clId="{D316374D-6A39-41B5-918C-E43D0385041C}" dt="2022-02-25T11:05:39.992" v="1449" actId="478"/>
          <ac:picMkLst>
            <pc:docMk/>
            <pc:sldMk cId="2145024117" sldId="300"/>
            <ac:picMk id="11" creationId="{9E209027-6CDE-4CA8-A1D2-37D0E142353F}"/>
          </ac:picMkLst>
        </pc:picChg>
        <pc:picChg chg="mod">
          <ac:chgData name="Mahir" userId="e1d03c41-b5ff-43fe-96d1-16bf469a2c1e" providerId="ADAL" clId="{D316374D-6A39-41B5-918C-E43D0385041C}" dt="2022-02-25T11:05:41.825" v="1450" actId="1076"/>
          <ac:picMkLst>
            <pc:docMk/>
            <pc:sldMk cId="2145024117" sldId="300"/>
            <ac:picMk id="12" creationId="{9FC01F02-9CBA-474E-ADA1-EAEE3F7674EA}"/>
          </ac:picMkLst>
        </pc:picChg>
      </pc:sldChg>
      <pc:sldChg chg="addSp modSp add mod modAnim">
        <pc:chgData name="Mahir" userId="e1d03c41-b5ff-43fe-96d1-16bf469a2c1e" providerId="ADAL" clId="{D316374D-6A39-41B5-918C-E43D0385041C}" dt="2022-02-25T11:09:35.319" v="1620"/>
        <pc:sldMkLst>
          <pc:docMk/>
          <pc:sldMk cId="754548814" sldId="301"/>
        </pc:sldMkLst>
        <pc:spChg chg="mod">
          <ac:chgData name="Mahir" userId="e1d03c41-b5ff-43fe-96d1-16bf469a2c1e" providerId="ADAL" clId="{D316374D-6A39-41B5-918C-E43D0385041C}" dt="2022-02-25T11:07:14.384" v="1488" actId="20577"/>
          <ac:spMkLst>
            <pc:docMk/>
            <pc:sldMk cId="754548814" sldId="301"/>
            <ac:spMk id="7" creationId="{A784D057-B2E4-4CAF-BECE-E0ECBD1ABA39}"/>
          </ac:spMkLst>
        </pc:spChg>
        <pc:spChg chg="mod">
          <ac:chgData name="Mahir" userId="e1d03c41-b5ff-43fe-96d1-16bf469a2c1e" providerId="ADAL" clId="{D316374D-6A39-41B5-918C-E43D0385041C}" dt="2022-02-25T11:08:16.975" v="1615" actId="20577"/>
          <ac:spMkLst>
            <pc:docMk/>
            <pc:sldMk cId="754548814" sldId="301"/>
            <ac:spMk id="8" creationId="{DCD55B7C-656E-4014-93F8-F53AB54784D6}"/>
          </ac:spMkLst>
        </pc:spChg>
        <pc:picChg chg="add mod">
          <ac:chgData name="Mahir" userId="e1d03c41-b5ff-43fe-96d1-16bf469a2c1e" providerId="ADAL" clId="{D316374D-6A39-41B5-918C-E43D0385041C}" dt="2022-02-25T11:09:22.396" v="1619" actId="1076"/>
          <ac:picMkLst>
            <pc:docMk/>
            <pc:sldMk cId="754548814" sldId="301"/>
            <ac:picMk id="9" creationId="{420889BE-F3F9-474C-8C96-194077943790}"/>
          </ac:picMkLst>
        </pc:picChg>
      </pc:sldChg>
      <pc:sldMasterChg chg="add del addSldLayout delSldLayout">
        <pc:chgData name="Mahir" userId="e1d03c41-b5ff-43fe-96d1-16bf469a2c1e" providerId="ADAL" clId="{D316374D-6A39-41B5-918C-E43D0385041C}" dt="2022-02-24T17:24:44.234" v="345" actId="47"/>
        <pc:sldMasterMkLst>
          <pc:docMk/>
          <pc:sldMasterMk cId="3898075828" sldId="2147483648"/>
        </pc:sldMasterMkLst>
        <pc:sldLayoutChg chg="add del">
          <pc:chgData name="Mahir" userId="e1d03c41-b5ff-43fe-96d1-16bf469a2c1e" providerId="ADAL" clId="{D316374D-6A39-41B5-918C-E43D0385041C}" dt="2022-02-24T17:24:44.234" v="345" actId="47"/>
          <pc:sldLayoutMkLst>
            <pc:docMk/>
            <pc:sldMasterMk cId="3898075828" sldId="2147483648"/>
            <pc:sldLayoutMk cId="3917951152" sldId="2147483655"/>
          </pc:sldLayoutMkLst>
        </pc:sldLayoutChg>
      </pc:sldMasterChg>
      <pc:sldMasterChg chg="replId modSldLayout">
        <pc:chgData name="Mahir" userId="e1d03c41-b5ff-43fe-96d1-16bf469a2c1e" providerId="ADAL" clId="{D316374D-6A39-41B5-918C-E43D0385041C}" dt="2022-02-24T17:24:10.235" v="338" actId="27028"/>
        <pc:sldMasterMkLst>
          <pc:docMk/>
          <pc:sldMasterMk cId="3750434712" sldId="2147483660"/>
        </pc:sldMasterMkLst>
        <pc:sldLayoutChg chg="replId">
          <pc:chgData name="Mahir" userId="e1d03c41-b5ff-43fe-96d1-16bf469a2c1e" providerId="ADAL" clId="{D316374D-6A39-41B5-918C-E43D0385041C}" dt="2022-02-24T17:24:10.235" v="338" actId="27028"/>
          <pc:sldLayoutMkLst>
            <pc:docMk/>
            <pc:sldMasterMk cId="3750434712" sldId="2147483660"/>
            <pc:sldLayoutMk cId="2655847416" sldId="214748366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4549C-6F4A-ED49-B027-DE11239D1F22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386B-0D31-264D-AF93-6525807BC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64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05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486892-C1E1-4C99-8CC5-0B55F696719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2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69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72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47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75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38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18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386B-0D31-264D-AF93-6525807BCA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2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AD88-78BA-504F-BF62-596E37596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58C54-6A5C-D046-A5B7-DF47BD396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1CB3F-3583-504D-A0BD-3C22843CD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51847-970D-AE4E-A515-40353BE07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74134-3987-8A4D-B4F9-9DC297882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0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32CB5-DB6C-F141-8F65-9F0CB29D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97ADC-9D68-404A-8B9F-4BC3E2F4E5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D0016-DAAB-4E41-A44F-29EE31B0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E443F-622B-9848-B1FD-307E6D70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3F3F4-6398-E448-975D-1130C597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53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FBCB9E-25ED-9845-89E3-DD6C9E5CD1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A6DD80-236A-8B44-AE14-2EB07309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57958-9F62-8B48-90A7-4569D37D4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6C977-DB76-D644-8FF5-ECF77EE2F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7A979-B430-3E48-B9E0-12900F9F3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2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09D6C-C2A1-4D42-9784-341A3D629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AD4B3-4174-7541-812A-71EC79DFF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7195E-2C81-8B48-84BA-F7481ED8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16A04-9DE4-854B-BF62-48BD39ECF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E99D1-AA6D-534E-9219-3A44CD42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9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D1374-D2CF-4647-90A6-633F5D861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FC06B6-156D-0640-89AB-3CC2BF609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7932B-65DC-E744-9302-0614CB9C7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8FA73-E57C-0D49-98EA-51EB328C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CE429-575E-3C4B-9AF2-B8ABF72B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3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D38F8-D907-5A4E-BE35-E507C6175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9EB35-0610-9449-A242-DE1A54A38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B44824-3BEE-044A-9AB7-35AE829B7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8BFC8-AC78-FB46-B743-602519094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2DE53-66A8-2D4D-A72A-A8CEF16F6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71C29-C138-7440-9BB2-90491D8AE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6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F76EA-1212-1646-A7CA-B2AEC4302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46715-A378-3C46-8D4D-D272F4AD6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3F466-8C89-094F-A4E0-F15972E59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37C0E5-9235-124C-8A48-1680A5679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998F13-370D-1240-8DB2-4B4ED8425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0F29D2-5D16-1B45-B7E8-B7ECB9822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8FEBB1-F3B4-624F-A0F4-2D04A0618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474972-789A-F646-AA5E-9C22FA030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4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F0C8-C3C3-144E-99FB-59F8A8CF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0AD58-F13C-A549-8408-5B1D9238B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375DE-7A63-4747-8010-1690F795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3A919-3EEA-6E46-B5CE-00EF21A4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3880E7-5911-904D-AC39-A02037F60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36C3F-7915-864F-AF89-89B7E0EA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F6A0D-0B3F-8240-B74C-1D5A41B2D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4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4DF7D-E7C6-904B-9520-52B4ED007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776C6-3561-7748-B7D7-88871E80F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ECB84-72DF-3245-AB57-0DC3AC46A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03F3F-6A58-BC4E-9ED0-4775FE166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96E6D-684D-CE46-AC01-53A52170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F3CCA-A0FB-854C-B13B-618553E68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1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A6C0-87BA-344A-987A-E09BBFF51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6C51B2-6300-FF4D-8A47-B12DB13A9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C6DDD-3BF7-8341-A7E5-4F10742C6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A5F1C-511F-C446-9001-F51A8F059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4B993-5032-DF43-AD75-24359089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A62B-2551-E444-ADFB-D1B9CACC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9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B097E3-A561-F141-8D9E-8C148585E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36CF6-0E93-D341-BD50-2770989D5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B26A1-F423-5A4B-BA6F-FD2FE59EF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AD871-47B9-CA40-A26F-A0689B2CE656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BB042-05FA-7342-BBD8-CD628EC6E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1D562-610B-FF4A-AAAB-828824F5B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01622-D407-424E-96B4-8DB4D91C5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3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news.harvard.edu/gazette/story/newsplus/harvard-establishes-mrna-immunotherapy-research-collaboration-with-modern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s://www.netclipart.com/isee/oTixiw_animal-cell-clip-art/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1.jpeg"/><Relationship Id="rId7" Type="http://schemas.openxmlformats.org/officeDocument/2006/relationships/hyperlink" Target="http://www.truthinsideofyou.org/science-study-confirms-friends-share-dna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s://news.harvard.edu/gazette/story/newsplus/harvard-establishes-mrna-immunotherapy-research-collaboration-with-moderna/" TargetMode="Externa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hyperlink" Target="http://www.truthinsideofyou.org/science-study-confirms-friends-share-dna/" TargetMode="Externa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lickr.com/photos/hand_rail/7341983892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truthinsideofyou.org/science-study-confirms-friends-share-dna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s://www.flickr.com/photos/hand_rail/7341983892" TargetMode="Externa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www.marekrei.com/blog/neural-networks-part-2-the-neuro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truthinsideofyou.org/science-study-confirms-friends-share-dna/" TargetMode="Externa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lipartmag.com/workout-images-cartoon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www.netclipart.com/isee/oTixiw_animal-cell-clip-ar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43000" y="5369124"/>
            <a:ext cx="56304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2400" b="1">
                <a:latin typeface="Calibri" pitchFamily="34" charset="0"/>
              </a:rPr>
              <a:t>Mahir Taher,</a:t>
            </a:r>
          </a:p>
          <a:p>
            <a:r>
              <a:rPr lang="en-US" altLang="en-US" sz="2400" b="1">
                <a:latin typeface="Calibri" pitchFamily="34" charset="0"/>
              </a:rPr>
              <a:t>Supervised by Adam Noel and Anne </a:t>
            </a:r>
            <a:r>
              <a:rPr lang="en-US" altLang="en-US" sz="2400" b="1" err="1">
                <a:latin typeface="Calibri" pitchFamily="34" charset="0"/>
              </a:rPr>
              <a:t>Straube</a:t>
            </a:r>
            <a:endParaRPr lang="en-US" altLang="en-US" sz="240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2999" y="3944552"/>
            <a:ext cx="79988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Tagging BDNF with Fluorophores</a:t>
            </a:r>
            <a:endParaRPr lang="en-US" altLang="en-US" sz="2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5" name="Rectangle 14">
            <a:extLst>
              <a:ext uri="{FF2B5EF4-FFF2-40B4-BE49-F238E27FC236}">
                <a16:creationId xmlns:a16="http://schemas.microsoft.com/office/drawing/2014/main" id="{E0A7E946-439D-4949-AA51-0E5120679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656838"/>
            <a:ext cx="79988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i="1">
                <a:latin typeface="Calibri" pitchFamily="34" charset="0"/>
              </a:rPr>
              <a:t>Lab Presentation 3</a:t>
            </a:r>
            <a:endParaRPr lang="en-US" altLang="en-US" sz="2400" i="1"/>
          </a:p>
        </p:txBody>
      </p:sp>
    </p:spTree>
    <p:extLst>
      <p:ext uri="{BB962C8B-B14F-4D97-AF65-F5344CB8AC3E}">
        <p14:creationId xmlns:p14="http://schemas.microsoft.com/office/powerpoint/2010/main" val="2210182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600"/>
              <a:t>Extract out BDNF mRNA and convert it to complementary cDNA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7A1A166-039D-490A-A2BB-3D7D14441C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624607" y="2545235"/>
            <a:ext cx="4942786" cy="3631873"/>
          </a:xfrm>
          <a:prstGeom prst="rect">
            <a:avLst/>
          </a:prstGeom>
        </p:spPr>
      </p:pic>
      <p:pic>
        <p:nvPicPr>
          <p:cNvPr id="5" name="Picture 4" descr="A group of red fish&#10;&#10;Description automatically generated with low confidence">
            <a:extLst>
              <a:ext uri="{FF2B5EF4-FFF2-40B4-BE49-F238E27FC236}">
                <a16:creationId xmlns:a16="http://schemas.microsoft.com/office/drawing/2014/main" id="{A982ED92-B71E-4379-A2F5-16B23A3251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908408" y="3591854"/>
            <a:ext cx="2515861" cy="167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7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117 -0.3175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600"/>
              <a:t>Extract out BDNF mRNA and convert it to complementary cDNA</a:t>
            </a:r>
          </a:p>
        </p:txBody>
      </p:sp>
      <p:pic>
        <p:nvPicPr>
          <p:cNvPr id="5" name="Picture 4" descr="A group of red fish&#10;&#10;Description automatically generated with low confidence">
            <a:extLst>
              <a:ext uri="{FF2B5EF4-FFF2-40B4-BE49-F238E27FC236}">
                <a16:creationId xmlns:a16="http://schemas.microsoft.com/office/drawing/2014/main" id="{A982ED92-B71E-4379-A2F5-16B23A3251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71355" y="2716821"/>
            <a:ext cx="3564450" cy="237392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B09C9E04-39F0-49A6-882F-9F9F0421457A}"/>
              </a:ext>
            </a:extLst>
          </p:cNvPr>
          <p:cNvSpPr/>
          <p:nvPr/>
        </p:nvSpPr>
        <p:spPr>
          <a:xfrm>
            <a:off x="4589171" y="3308040"/>
            <a:ext cx="2733152" cy="10532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invertebrate, hydrozoan&#10;&#10;Description automatically generated">
            <a:extLst>
              <a:ext uri="{FF2B5EF4-FFF2-40B4-BE49-F238E27FC236}">
                <a16:creationId xmlns:a16="http://schemas.microsoft.com/office/drawing/2014/main" id="{00050071-F9C1-4E57-9654-979849C8E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675690" y="2716821"/>
            <a:ext cx="3165231" cy="23739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4C2B9E-F4E8-634A-A28B-1CFFBF80BF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3580" y="845560"/>
            <a:ext cx="7436227" cy="561635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F900E44B-30FC-4E7C-8FF7-E39570B2D468}"/>
              </a:ext>
            </a:extLst>
          </p:cNvPr>
          <p:cNvSpPr/>
          <p:nvPr/>
        </p:nvSpPr>
        <p:spPr>
          <a:xfrm>
            <a:off x="7378638" y="3429000"/>
            <a:ext cx="594103" cy="500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FA54C56-440E-4A17-BA5D-D358505DB4B6}"/>
              </a:ext>
            </a:extLst>
          </p:cNvPr>
          <p:cNvSpPr/>
          <p:nvPr/>
        </p:nvSpPr>
        <p:spPr>
          <a:xfrm>
            <a:off x="5299786" y="3429000"/>
            <a:ext cx="594103" cy="500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738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2.   Insert BDNF DNA       into a vector fused with GFP DNA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B09C9E04-39F0-49A6-882F-9F9F0421457A}"/>
              </a:ext>
            </a:extLst>
          </p:cNvPr>
          <p:cNvSpPr/>
          <p:nvPr/>
        </p:nvSpPr>
        <p:spPr>
          <a:xfrm>
            <a:off x="4589171" y="3308040"/>
            <a:ext cx="2733152" cy="10532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invertebrate, hydrozoan&#10;&#10;Description automatically generated">
            <a:extLst>
              <a:ext uri="{FF2B5EF4-FFF2-40B4-BE49-F238E27FC236}">
                <a16:creationId xmlns:a16="http://schemas.microsoft.com/office/drawing/2014/main" id="{00050071-F9C1-4E57-9654-979849C8E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48813" y="2642701"/>
            <a:ext cx="3165231" cy="23739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C92285-ACBC-4811-83BD-6D6770DD08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90" t="41275" r="51412"/>
          <a:stretch/>
        </p:blipFill>
        <p:spPr>
          <a:xfrm>
            <a:off x="7635709" y="1718269"/>
            <a:ext cx="4470876" cy="400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679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2.   Insert BDNF DNA       into a vector fused with GFP DNA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92285-ACBC-4811-83BD-6D6770DD08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0" t="41275" r="51412"/>
          <a:stretch/>
        </p:blipFill>
        <p:spPr>
          <a:xfrm>
            <a:off x="2823880" y="0"/>
            <a:ext cx="7460983" cy="668075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FF060D9-C421-4575-96DB-2538F5185AD2}"/>
              </a:ext>
            </a:extLst>
          </p:cNvPr>
          <p:cNvSpPr/>
          <p:nvPr/>
        </p:nvSpPr>
        <p:spPr>
          <a:xfrm>
            <a:off x="7676942" y="1718603"/>
            <a:ext cx="592851" cy="6911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0793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2.   Insert BDNF DNA       into a vector fused with GFP DNA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8B99E3-EE97-40FF-A004-3A5A63E480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510" t="43115"/>
          <a:stretch/>
        </p:blipFill>
        <p:spPr>
          <a:xfrm>
            <a:off x="2628021" y="242222"/>
            <a:ext cx="7743072" cy="651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12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2.   Insert BDNF DNA       into a vector fused with GFP DNA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8B99E3-EE97-40FF-A004-3A5A63E480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510" t="43115"/>
          <a:stretch/>
        </p:blipFill>
        <p:spPr>
          <a:xfrm>
            <a:off x="447531" y="2348384"/>
            <a:ext cx="4207502" cy="354022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73FED47A-5D49-4144-B78A-E4BE3F1D305C}"/>
              </a:ext>
            </a:extLst>
          </p:cNvPr>
          <p:cNvSpPr/>
          <p:nvPr/>
        </p:nvSpPr>
        <p:spPr>
          <a:xfrm rot="16200000">
            <a:off x="4236304" y="3745709"/>
            <a:ext cx="2056074" cy="74557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Plus Sign 2">
            <a:extLst>
              <a:ext uri="{FF2B5EF4-FFF2-40B4-BE49-F238E27FC236}">
                <a16:creationId xmlns:a16="http://schemas.microsoft.com/office/drawing/2014/main" id="{8E017658-1DB9-4F09-BE19-40B32E81E90F}"/>
              </a:ext>
            </a:extLst>
          </p:cNvPr>
          <p:cNvSpPr/>
          <p:nvPr/>
        </p:nvSpPr>
        <p:spPr>
          <a:xfrm>
            <a:off x="5637130" y="3696466"/>
            <a:ext cx="877556" cy="844062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458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3. Transform the vector into bacteria to make more DNA</a:t>
            </a:r>
          </a:p>
          <a:p>
            <a:pPr marL="0" indent="0">
              <a:buNone/>
            </a:pPr>
            <a:endParaRPr lang="en-GB" sz="2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8B99E3-EE97-40FF-A004-3A5A63E480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510" t="43115"/>
          <a:stretch/>
        </p:blipFill>
        <p:spPr>
          <a:xfrm>
            <a:off x="447531" y="2348384"/>
            <a:ext cx="4207502" cy="354022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73FED47A-5D49-4144-B78A-E4BE3F1D305C}"/>
              </a:ext>
            </a:extLst>
          </p:cNvPr>
          <p:cNvSpPr/>
          <p:nvPr/>
        </p:nvSpPr>
        <p:spPr>
          <a:xfrm>
            <a:off x="5264341" y="3745709"/>
            <a:ext cx="2056074" cy="74557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9E209027-6CDE-4CA8-A1D2-37D0E14235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687827" y="2667124"/>
            <a:ext cx="4191073" cy="2902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CF241F-DA61-1645-BD48-EDFD2253A3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5467" r="5660" b="15050"/>
          <a:stretch/>
        </p:blipFill>
        <p:spPr>
          <a:xfrm>
            <a:off x="7536969" y="2231335"/>
            <a:ext cx="4489514" cy="3774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FEC5FE5-38B1-406A-8EEE-04A1CE4620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7050" y="88900"/>
            <a:ext cx="8597900" cy="668020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0855CA9-8D2E-473F-9FF4-4A109E05FE43}"/>
              </a:ext>
            </a:extLst>
          </p:cNvPr>
          <p:cNvSpPr/>
          <p:nvPr/>
        </p:nvSpPr>
        <p:spPr>
          <a:xfrm>
            <a:off x="3590744" y="3910134"/>
            <a:ext cx="2665382" cy="14202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AC78C8-9D7F-4CAE-8C99-9F977ABB346F}"/>
              </a:ext>
            </a:extLst>
          </p:cNvPr>
          <p:cNvSpPr/>
          <p:nvPr/>
        </p:nvSpPr>
        <p:spPr>
          <a:xfrm>
            <a:off x="7209768" y="3845118"/>
            <a:ext cx="2906278" cy="15207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2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3. Transform the vector into bacteria to make more DNA</a:t>
            </a:r>
          </a:p>
          <a:p>
            <a:pPr marL="0" indent="0">
              <a:buNone/>
            </a:pPr>
            <a:endParaRPr lang="en-GB" sz="260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3FED47A-5D49-4144-B78A-E4BE3F1D305C}"/>
              </a:ext>
            </a:extLst>
          </p:cNvPr>
          <p:cNvSpPr/>
          <p:nvPr/>
        </p:nvSpPr>
        <p:spPr>
          <a:xfrm>
            <a:off x="5264341" y="3745709"/>
            <a:ext cx="2056074" cy="74557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9E209027-6CDE-4CA8-A1D2-37D0E1423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63546" y="2667124"/>
            <a:ext cx="4191073" cy="2902746"/>
          </a:xfrm>
          <a:prstGeom prst="rect">
            <a:avLst/>
          </a:prstGeom>
        </p:spPr>
      </p:pic>
      <p:pic>
        <p:nvPicPr>
          <p:cNvPr id="12" name="Picture 11" descr="A picture containing invertebrate, hydrozoan&#10;&#10;Description automatically generated">
            <a:extLst>
              <a:ext uri="{FF2B5EF4-FFF2-40B4-BE49-F238E27FC236}">
                <a16:creationId xmlns:a16="http://schemas.microsoft.com/office/drawing/2014/main" id="{9FC01F02-9CBA-474E-ADA1-EAEE3F7674E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067500" y="2667124"/>
            <a:ext cx="3744685" cy="280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9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/>
              <a:t>4. Transfect relevant cell line with vector DNA</a:t>
            </a:r>
          </a:p>
          <a:p>
            <a:pPr marL="0" indent="0">
              <a:buNone/>
            </a:pPr>
            <a:endParaRPr lang="en-GB" sz="260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3FED47A-5D49-4144-B78A-E4BE3F1D305C}"/>
              </a:ext>
            </a:extLst>
          </p:cNvPr>
          <p:cNvSpPr/>
          <p:nvPr/>
        </p:nvSpPr>
        <p:spPr>
          <a:xfrm>
            <a:off x="4959541" y="3745709"/>
            <a:ext cx="1819747" cy="74557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invertebrate, hydrozoan&#10;&#10;Description automatically generated">
            <a:extLst>
              <a:ext uri="{FF2B5EF4-FFF2-40B4-BE49-F238E27FC236}">
                <a16:creationId xmlns:a16="http://schemas.microsoft.com/office/drawing/2014/main" id="{9FC01F02-9CBA-474E-ADA1-EAEE3F7674E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07428" y="2714240"/>
            <a:ext cx="3744685" cy="2808513"/>
          </a:xfrm>
          <a:prstGeom prst="rect">
            <a:avLst/>
          </a:prstGeom>
        </p:spPr>
      </p:pic>
      <p:pic>
        <p:nvPicPr>
          <p:cNvPr id="4" name="Picture 3" descr="A close-up of a sea creature&#10;&#10;Description automatically generated with low confidence">
            <a:extLst>
              <a:ext uri="{FF2B5EF4-FFF2-40B4-BE49-F238E27FC236}">
                <a16:creationId xmlns:a16="http://schemas.microsoft.com/office/drawing/2014/main" id="{487B1312-744A-4513-9E7D-9CAF1EC84F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998868" y="2714239"/>
            <a:ext cx="4992913" cy="280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2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Next Steps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784D057-B2E4-4CAF-BECE-E0ECBD1ABA39}"/>
              </a:ext>
            </a:extLst>
          </p:cNvPr>
          <p:cNvSpPr txBox="1">
            <a:spLocks/>
          </p:cNvSpPr>
          <p:nvPr/>
        </p:nvSpPr>
        <p:spPr>
          <a:xfrm>
            <a:off x="1997346" y="2827830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Experiments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6096000" y="2085683"/>
            <a:ext cx="3439886" cy="26866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/>
              <a:t>Transfect neurons with BDNF-GFP and image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Tag other isoforms with different colours</a:t>
            </a:r>
          </a:p>
        </p:txBody>
      </p:sp>
      <p:pic>
        <p:nvPicPr>
          <p:cNvPr id="9" name="Picture 8" descr="Fig. 2">
            <a:extLst>
              <a:ext uri="{FF2B5EF4-FFF2-40B4-BE49-F238E27FC236}">
                <a16:creationId xmlns:a16="http://schemas.microsoft.com/office/drawing/2014/main" id="{420889BE-F3F9-474C-8C96-194077943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90" y="1626870"/>
            <a:ext cx="5731510" cy="3604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54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6">
            <a:extLst>
              <a:ext uri="{FF2B5EF4-FFF2-40B4-BE49-F238E27FC236}">
                <a16:creationId xmlns:a16="http://schemas.microsoft.com/office/drawing/2014/main" id="{F8E1AE92-F599-46E7-847F-83568BA39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369124"/>
            <a:ext cx="56304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2400" b="1">
                <a:latin typeface="Calibri" pitchFamily="34" charset="0"/>
              </a:rPr>
              <a:t>Mahir Taher,</a:t>
            </a:r>
          </a:p>
          <a:p>
            <a:r>
              <a:rPr lang="en-US" altLang="en-US" sz="2400" b="1">
                <a:latin typeface="Calibri" pitchFamily="34" charset="0"/>
              </a:rPr>
              <a:t>Supervised by Adam Noel and Anne </a:t>
            </a:r>
            <a:r>
              <a:rPr lang="en-US" altLang="en-US" sz="2400" b="1" err="1">
                <a:latin typeface="Calibri" pitchFamily="34" charset="0"/>
              </a:rPr>
              <a:t>Straube</a:t>
            </a:r>
            <a:endParaRPr lang="en-US" altLang="en-US" sz="24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C99E8B-CC21-41F5-9B07-FF6398D9C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999" y="3944552"/>
            <a:ext cx="79988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Tagging BDNF with Fluorophores</a:t>
            </a:r>
            <a:endParaRPr lang="en-US" altLang="en-US" sz="24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02AD837-3A42-4D7F-8D05-A973FD630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7" name="Rectangle 14">
            <a:extLst>
              <a:ext uri="{FF2B5EF4-FFF2-40B4-BE49-F238E27FC236}">
                <a16:creationId xmlns:a16="http://schemas.microsoft.com/office/drawing/2014/main" id="{05360419-3A7C-4700-B61E-5E5373279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656838"/>
            <a:ext cx="79988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i="1">
                <a:latin typeface="Calibri" pitchFamily="34" charset="0"/>
              </a:rPr>
              <a:t>Lab Presentation 3</a:t>
            </a:r>
            <a:endParaRPr lang="en-US" altLang="en-US" sz="2400" i="1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11FBE1-77E2-4264-93B0-93AC30686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0822" y="3944551"/>
            <a:ext cx="121213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BDNF</a:t>
            </a: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71049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EB5F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EB5F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396082"/>
            <a:ext cx="799886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400" b="1">
                <a:latin typeface="Calibri" pitchFamily="34" charset="0"/>
              </a:rPr>
              <a:t>Contents</a:t>
            </a:r>
            <a:endParaRPr lang="en-US" altLang="en-US" sz="240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D61A93A-07E9-4270-8141-845FC1874302}"/>
              </a:ext>
            </a:extLst>
          </p:cNvPr>
          <p:cNvSpPr txBox="1">
            <a:spLocks/>
          </p:cNvSpPr>
          <p:nvPr/>
        </p:nvSpPr>
        <p:spPr>
          <a:xfrm>
            <a:off x="1143000" y="2790536"/>
            <a:ext cx="2464267" cy="3828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Model Scheme</a:t>
            </a:r>
          </a:p>
          <a:p>
            <a:r>
              <a:rPr lang="en-GB"/>
              <a:t>Experimental aims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72AF7F-0BD0-4494-8912-C812009EA833}"/>
              </a:ext>
            </a:extLst>
          </p:cNvPr>
          <p:cNvSpPr txBox="1">
            <a:spLocks/>
          </p:cNvSpPr>
          <p:nvPr/>
        </p:nvSpPr>
        <p:spPr>
          <a:xfrm>
            <a:off x="1143000" y="1819176"/>
            <a:ext cx="2524726" cy="538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Recap</a:t>
            </a:r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7487C87-86C8-4C09-8D7D-4C9DDDEA7416}"/>
              </a:ext>
            </a:extLst>
          </p:cNvPr>
          <p:cNvSpPr txBox="1">
            <a:spLocks/>
          </p:cNvSpPr>
          <p:nvPr/>
        </p:nvSpPr>
        <p:spPr>
          <a:xfrm>
            <a:off x="3834132" y="2790536"/>
            <a:ext cx="2378978" cy="3828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Lab work (getting relevant DNA)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867A678-5740-4BF4-934C-F6D19A30A6AF}"/>
              </a:ext>
            </a:extLst>
          </p:cNvPr>
          <p:cNvSpPr txBox="1">
            <a:spLocks/>
          </p:cNvSpPr>
          <p:nvPr/>
        </p:nvSpPr>
        <p:spPr>
          <a:xfrm>
            <a:off x="3834132" y="1819176"/>
            <a:ext cx="2524726" cy="9709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Recent developments</a:t>
            </a:r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641B667-778B-4B02-A5B1-8ED98B8CF6A3}"/>
              </a:ext>
            </a:extLst>
          </p:cNvPr>
          <p:cNvSpPr txBox="1">
            <a:spLocks/>
          </p:cNvSpPr>
          <p:nvPr/>
        </p:nvSpPr>
        <p:spPr>
          <a:xfrm>
            <a:off x="6925718" y="2790124"/>
            <a:ext cx="2378978" cy="38280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Experimental expression of BDNF</a:t>
            </a:r>
          </a:p>
          <a:p>
            <a:r>
              <a:rPr lang="en-GB"/>
              <a:t>Further fluorophore tagging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6164770-D72A-430F-8700-76B64A3777EF}"/>
              </a:ext>
            </a:extLst>
          </p:cNvPr>
          <p:cNvSpPr txBox="1">
            <a:spLocks/>
          </p:cNvSpPr>
          <p:nvPr/>
        </p:nvSpPr>
        <p:spPr>
          <a:xfrm>
            <a:off x="6925718" y="1819176"/>
            <a:ext cx="2524726" cy="5381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4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396082"/>
            <a:ext cx="799886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Recap </a:t>
            </a:r>
            <a:r>
              <a:rPr lang="en-US" altLang="en-US" sz="3600" b="1">
                <a:latin typeface="Calibri" pitchFamily="34" charset="0"/>
              </a:rPr>
              <a:t>– </a:t>
            </a:r>
            <a:r>
              <a:rPr lang="en-US" altLang="en-US" sz="4000" b="1">
                <a:latin typeface="Calibri" pitchFamily="34" charset="0"/>
              </a:rPr>
              <a:t>Upscaling Model</a:t>
            </a:r>
            <a:endParaRPr lang="en-US" altLang="en-US" sz="3200" b="1">
              <a:latin typeface="Calibri" pitchFamily="34" charset="0"/>
            </a:endParaRPr>
          </a:p>
          <a:p>
            <a:endParaRPr lang="en-US" altLang="en-US" sz="240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BBDC204-89CC-412D-BD2A-285FF80E9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4747419"/>
            <a:ext cx="6477000" cy="1577327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DA11134-86BA-48B5-9197-3C2308187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1816719"/>
            <a:ext cx="6477000" cy="275392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E8D14CC-71FE-4792-8776-5F69AD31CB70}"/>
              </a:ext>
            </a:extLst>
          </p:cNvPr>
          <p:cNvSpPr txBox="1">
            <a:spLocks/>
          </p:cNvSpPr>
          <p:nvPr/>
        </p:nvSpPr>
        <p:spPr>
          <a:xfrm>
            <a:off x="7130551" y="6324746"/>
            <a:ext cx="1492750" cy="5391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Axon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8377FD7-44B8-4AE7-B5D3-907B084ABD8C}"/>
              </a:ext>
            </a:extLst>
          </p:cNvPr>
          <p:cNvSpPr txBox="1">
            <a:spLocks/>
          </p:cNvSpPr>
          <p:nvPr/>
        </p:nvSpPr>
        <p:spPr>
          <a:xfrm>
            <a:off x="9250455" y="6324746"/>
            <a:ext cx="1962649" cy="5391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Synapse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69ED6D8-BA13-490C-AC32-78E4A450C60E}"/>
              </a:ext>
            </a:extLst>
          </p:cNvPr>
          <p:cNvSpPr txBox="1">
            <a:spLocks/>
          </p:cNvSpPr>
          <p:nvPr/>
        </p:nvSpPr>
        <p:spPr>
          <a:xfrm>
            <a:off x="4204696" y="6318809"/>
            <a:ext cx="2120900" cy="5391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Cell body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713E4BB-0ED6-492A-BAE7-96794638602A}"/>
              </a:ext>
            </a:extLst>
          </p:cNvPr>
          <p:cNvSpPr txBox="1">
            <a:spLocks/>
          </p:cNvSpPr>
          <p:nvPr/>
        </p:nvSpPr>
        <p:spPr>
          <a:xfrm>
            <a:off x="1143000" y="2591332"/>
            <a:ext cx="2400300" cy="1675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Expand to whole neuron</a:t>
            </a:r>
            <a:endParaRPr lang="en-US" sz="4000" i="1"/>
          </a:p>
        </p:txBody>
      </p:sp>
    </p:spTree>
    <p:extLst>
      <p:ext uri="{BB962C8B-B14F-4D97-AF65-F5344CB8AC3E}">
        <p14:creationId xmlns:p14="http://schemas.microsoft.com/office/powerpoint/2010/main" val="1685581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396082"/>
            <a:ext cx="799886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Recap </a:t>
            </a:r>
            <a:r>
              <a:rPr lang="en-US" altLang="en-US" sz="3600" b="1">
                <a:latin typeface="Calibri" pitchFamily="34" charset="0"/>
              </a:rPr>
              <a:t>– </a:t>
            </a:r>
            <a:r>
              <a:rPr lang="en-US" altLang="en-US" sz="4000" b="1">
                <a:latin typeface="Calibri" pitchFamily="34" charset="0"/>
              </a:rPr>
              <a:t>Experimental Aims</a:t>
            </a:r>
            <a:endParaRPr lang="en-US" altLang="en-US" sz="3200" b="1">
              <a:latin typeface="Calibri" pitchFamily="34" charset="0"/>
            </a:endParaRPr>
          </a:p>
          <a:p>
            <a:endParaRPr lang="en-US" altLang="en-US" sz="24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DCA6A39-6037-446E-96B8-AC6AE13F2F53}"/>
              </a:ext>
            </a:extLst>
          </p:cNvPr>
          <p:cNvSpPr txBox="1">
            <a:spLocks/>
          </p:cNvSpPr>
          <p:nvPr/>
        </p:nvSpPr>
        <p:spPr>
          <a:xfrm>
            <a:off x="6096000" y="1871953"/>
            <a:ext cx="3291281" cy="44025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Extracellular relative concentrations of BDNF isoforms</a:t>
            </a:r>
          </a:p>
          <a:p>
            <a:r>
              <a:rPr lang="en-GB"/>
              <a:t>Imaging of different isoforms to see uptake + processing</a:t>
            </a:r>
          </a:p>
          <a:p>
            <a:r>
              <a:rPr lang="en-GB"/>
              <a:t>Manipulating the movement of BDNF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F076C95-505A-4F3A-87E9-2BAE5FBAE6B7}"/>
              </a:ext>
            </a:extLst>
          </p:cNvPr>
          <p:cNvSpPr txBox="1">
            <a:spLocks/>
          </p:cNvSpPr>
          <p:nvPr/>
        </p:nvSpPr>
        <p:spPr>
          <a:xfrm>
            <a:off x="1809947" y="3148552"/>
            <a:ext cx="2997724" cy="15837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Experiments: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07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396082"/>
            <a:ext cx="799886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4000" b="1">
                <a:latin typeface="Calibri" pitchFamily="34" charset="0"/>
              </a:rPr>
              <a:t>Recap </a:t>
            </a:r>
            <a:r>
              <a:rPr lang="en-US" altLang="en-US" sz="3600" b="1">
                <a:latin typeface="Calibri" pitchFamily="34" charset="0"/>
              </a:rPr>
              <a:t>– </a:t>
            </a:r>
            <a:r>
              <a:rPr lang="en-US" altLang="en-US" sz="4000" b="1">
                <a:latin typeface="Calibri" pitchFamily="34" charset="0"/>
              </a:rPr>
              <a:t>Experimental Aims</a:t>
            </a:r>
            <a:endParaRPr lang="en-US" altLang="en-US" sz="3200" b="1">
              <a:latin typeface="Calibri" pitchFamily="34" charset="0"/>
            </a:endParaRPr>
          </a:p>
          <a:p>
            <a:endParaRPr lang="en-US" altLang="en-US" sz="24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DCA6A39-6037-446E-96B8-AC6AE13F2F53}"/>
              </a:ext>
            </a:extLst>
          </p:cNvPr>
          <p:cNvSpPr txBox="1">
            <a:spLocks/>
          </p:cNvSpPr>
          <p:nvPr/>
        </p:nvSpPr>
        <p:spPr>
          <a:xfrm>
            <a:off x="6096000" y="1871953"/>
            <a:ext cx="3291281" cy="44025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Extracellular relative concentrations of BDNF isoforms</a:t>
            </a:r>
          </a:p>
          <a:p>
            <a:r>
              <a:rPr lang="en-GB"/>
              <a:t>Imaging of different isoforms to see uptake + processing</a:t>
            </a:r>
          </a:p>
          <a:p>
            <a:r>
              <a:rPr lang="en-GB"/>
              <a:t>Manipulating the movement of BDNF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F076C95-505A-4F3A-87E9-2BAE5FBAE6B7}"/>
              </a:ext>
            </a:extLst>
          </p:cNvPr>
          <p:cNvSpPr txBox="1">
            <a:spLocks/>
          </p:cNvSpPr>
          <p:nvPr/>
        </p:nvSpPr>
        <p:spPr>
          <a:xfrm>
            <a:off x="1809947" y="3148552"/>
            <a:ext cx="2997724" cy="15837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Experiments: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BA31863-7EDC-4359-B52E-3445C4E4D30A}"/>
              </a:ext>
            </a:extLst>
          </p:cNvPr>
          <p:cNvSpPr txBox="1">
            <a:spLocks/>
          </p:cNvSpPr>
          <p:nvPr/>
        </p:nvSpPr>
        <p:spPr>
          <a:xfrm>
            <a:off x="6096000" y="3525359"/>
            <a:ext cx="3291281" cy="14425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Imaging of different isoforms to see uptake + processing</a:t>
            </a:r>
          </a:p>
        </p:txBody>
      </p:sp>
    </p:spTree>
    <p:extLst>
      <p:ext uri="{BB962C8B-B14F-4D97-AF65-F5344CB8AC3E}">
        <p14:creationId xmlns:p14="http://schemas.microsoft.com/office/powerpoint/2010/main" val="387046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784D057-B2E4-4CAF-BECE-E0ECBD1ABA39}"/>
              </a:ext>
            </a:extLst>
          </p:cNvPr>
          <p:cNvSpPr txBox="1">
            <a:spLocks/>
          </p:cNvSpPr>
          <p:nvPr/>
        </p:nvSpPr>
        <p:spPr>
          <a:xfrm>
            <a:off x="1997346" y="2827830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Workflow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6096000" y="1494948"/>
            <a:ext cx="3439886" cy="536305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/>
              <a:t>Extract out BDNF mRNA and convert it to complementary cDNA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Insert BDNF DNA into a vector fused with GFP DNA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Transform the vector into bacteria to make more DNA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Transfect relevant cell line with vector DNA</a:t>
            </a:r>
          </a:p>
        </p:txBody>
      </p:sp>
    </p:spTree>
    <p:extLst>
      <p:ext uri="{BB962C8B-B14F-4D97-AF65-F5344CB8AC3E}">
        <p14:creationId xmlns:p14="http://schemas.microsoft.com/office/powerpoint/2010/main" val="150193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6096000" y="149494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600"/>
              <a:t>Extract out BDNF mRNA and convert it to complementary cDNA</a:t>
            </a:r>
          </a:p>
        </p:txBody>
      </p:sp>
    </p:spTree>
    <p:extLst>
      <p:ext uri="{BB962C8B-B14F-4D97-AF65-F5344CB8AC3E}">
        <p14:creationId xmlns:p14="http://schemas.microsoft.com/office/powerpoint/2010/main" val="2435319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22222E-6 L -0.50026 -0.086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13" y="-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C1E1E87A-AE19-41C3-8803-C0F28C943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b="1">
                <a:latin typeface="Calibri" pitchFamily="34" charset="0"/>
              </a:rPr>
              <a:t>Recent Development </a:t>
            </a:r>
            <a:r>
              <a:rPr lang="en-US" altLang="en-US" sz="2800" b="1">
                <a:latin typeface="Calibri" pitchFamily="34" charset="0"/>
              </a:rPr>
              <a:t>– Isolating relevant DNA</a:t>
            </a:r>
            <a:endParaRPr lang="en-US" altLang="en-US" sz="3200" b="1">
              <a:latin typeface="Calibri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D55B7C-656E-4014-93F8-F53AB54784D6}"/>
              </a:ext>
            </a:extLst>
          </p:cNvPr>
          <p:cNvSpPr txBox="1">
            <a:spLocks/>
          </p:cNvSpPr>
          <p:nvPr/>
        </p:nvSpPr>
        <p:spPr>
          <a:xfrm>
            <a:off x="0" y="910328"/>
            <a:ext cx="3439886" cy="53630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600"/>
              <a:t>Extract out BDNF mRNA and convert it to complementary cDNA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77A1A166-039D-490A-A2BB-3D7D14441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624607" y="2545235"/>
            <a:ext cx="4942786" cy="3631873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53693BD6-D8C3-4F3B-B002-5303CAF708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112427" y="4312765"/>
            <a:ext cx="1691080" cy="169108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BCA82A11-A939-4DF0-9690-30725FEBC4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97148" y="2670091"/>
            <a:ext cx="1691080" cy="1691080"/>
          </a:xfrm>
          <a:prstGeom prst="rect">
            <a:avLst/>
          </a:prstGeom>
        </p:spPr>
      </p:pic>
      <p:pic>
        <p:nvPicPr>
          <p:cNvPr id="10" name="Picture 9" descr="Shape, circle&#10;&#10;Description automatically generated">
            <a:extLst>
              <a:ext uri="{FF2B5EF4-FFF2-40B4-BE49-F238E27FC236}">
                <a16:creationId xmlns:a16="http://schemas.microsoft.com/office/drawing/2014/main" id="{AF2539CE-F449-4295-85C0-94415488D9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119645" y="3151391"/>
            <a:ext cx="1691080" cy="169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02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72 0.00533 L -0.01172 0.00533 C -0.00521 -0.0287 0.00456 -0.08495 0.01602 -0.11041 C 0.04727 -0.17939 0.08633 -0.21458 0.13282 -0.24375 C 0.15964 -0.26041 0.1875 -0.27199 0.21563 -0.28078 C 0.24284 -0.28935 0.27071 -0.29097 0.29831 -0.29583 C 0.31966 -0.29328 0.34141 -0.29444 0.3625 -0.28773 C 0.39193 -0.27847 0.40222 -0.25902 0.42513 -0.22986 L 0.44453 -0.20509 " pathEditMode="relative" ptsTypes="AAAAAA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8 -0.00394 L 0.00338 -0.00394 C 0.01718 -0.02384 0.03073 -0.04444 0.04505 -0.06319 C 0.09609 -0.12917 0.15495 -0.19977 0.21054 -0.25278 C 0.23073 -0.27222 0.2914 -0.32292 0.32109 -0.33403 C 0.33398 -0.33889 0.34739 -0.33773 0.36054 -0.33935 C 0.41198 -0.33519 0.38802 -0.34074 0.45495 -0.31204 C 0.46237 -0.3088 0.46992 -0.30579 0.47734 -0.30231 C 0.49023 -0.2963 0.50195 -0.29074 0.51367 -0.27894 C 0.51705 -0.27569 0.51979 -0.27083 0.52291 -0.26667 C 0.52773 -0.25324 0.52487 -0.25833 0.53073 -0.25 " pathEditMode="relative" ptsTypes="AAAAAAAA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2 0.04375 L -0.00482 0.04375 C -0.01081 0.02616 -0.01419 0.00463 -0.02278 -0.00903 C -0.09557 -0.12477 -0.22565 -0.18611 -0.30091 -0.2382 C -0.37526 -0.28982 -0.35638 -0.2794 -0.41029 -0.30208 C -0.43867 -0.29745 -0.41536 -0.30347 -0.43919 -0.29236 C -0.44401 -0.29028 -0.44909 -0.28935 -0.45404 -0.28681 C -0.46836 -0.28009 -0.48268 -0.27269 -0.497 -0.26458 C -0.50351 -0.26088 -0.51002 -0.25764 -0.51654 -0.25347 C -0.52812 -0.24607 -0.53932 -0.23658 -0.54935 -0.22292 C -0.55443 -0.2162 -0.55885 -0.20764 -0.56341 -0.19931 C -0.56562 -0.19514 -0.56745 -0.19005 -0.56966 -0.18542 C -0.57005 -0.18449 -0.5707 -0.18357 -0.57122 -0.18264 " pathEditMode="relative" ptsTypes="AAAAAAAAAAA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19</Slides>
  <Notes>11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TAHER, MAHIR (PGR)</dc:creator>
  <cp:revision>1</cp:revision>
  <dcterms:created xsi:type="dcterms:W3CDTF">2022-02-24T12:23:49Z</dcterms:created>
  <dcterms:modified xsi:type="dcterms:W3CDTF">2022-02-25T11:09:45Z</dcterms:modified>
</cp:coreProperties>
</file>