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8" r:id="rId5"/>
    <p:sldId id="325" r:id="rId6"/>
    <p:sldId id="326" r:id="rId7"/>
    <p:sldId id="327" r:id="rId8"/>
    <p:sldId id="306" r:id="rId9"/>
    <p:sldId id="319" r:id="rId10"/>
    <p:sldId id="311" r:id="rId11"/>
    <p:sldId id="313" r:id="rId12"/>
    <p:sldId id="320" r:id="rId13"/>
    <p:sldId id="316" r:id="rId14"/>
    <p:sldId id="317" r:id="rId15"/>
    <p:sldId id="314" r:id="rId16"/>
    <p:sldId id="328" r:id="rId17"/>
    <p:sldId id="324" r:id="rId18"/>
    <p:sldId id="329" r:id="rId19"/>
    <p:sldId id="330" r:id="rId20"/>
    <p:sldId id="332" r:id="rId21"/>
    <p:sldId id="331" r:id="rId22"/>
    <p:sldId id="259" r:id="rId23"/>
    <p:sldId id="334" r:id="rId24"/>
    <p:sldId id="335" r:id="rId25"/>
    <p:sldId id="333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8E0B07-B04E-495B-A499-1DAE24E3F573}">
          <p14:sldIdLst>
            <p14:sldId id="258"/>
            <p14:sldId id="325"/>
            <p14:sldId id="326"/>
            <p14:sldId id="327"/>
            <p14:sldId id="306"/>
            <p14:sldId id="319"/>
            <p14:sldId id="311"/>
            <p14:sldId id="313"/>
            <p14:sldId id="320"/>
            <p14:sldId id="316"/>
            <p14:sldId id="317"/>
            <p14:sldId id="314"/>
            <p14:sldId id="328"/>
            <p14:sldId id="324"/>
            <p14:sldId id="329"/>
            <p14:sldId id="330"/>
            <p14:sldId id="332"/>
            <p14:sldId id="331"/>
          </p14:sldIdLst>
        </p14:section>
        <p14:section name="Cloning" id="{C0009BC2-87E4-47E3-9229-CD12C9147E48}">
          <p14:sldIdLst>
            <p14:sldId id="259"/>
            <p14:sldId id="334"/>
            <p14:sldId id="335"/>
            <p14:sldId id="33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0177B4-7EB7-D64C-9748-E60B31E87D8C}" v="94" dt="2022-09-09T10:17:46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7321" autoAdjust="0"/>
  </p:normalViewPr>
  <p:slideViewPr>
    <p:cSldViewPr snapToGrid="0">
      <p:cViewPr varScale="1">
        <p:scale>
          <a:sx n="93" d="100"/>
          <a:sy n="93" d="100"/>
        </p:scale>
        <p:origin x="13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HER, MAHIR (PGR)" userId="e1d03c41-b5ff-43fe-96d1-16bf469a2c1e" providerId="ADAL" clId="{670177B4-7EB7-D64C-9748-E60B31E87D8C}"/>
    <pc:docChg chg="undo custSel addSld delSld modSld sldOrd modSection">
      <pc:chgData name="TAHER, MAHIR (PGR)" userId="e1d03c41-b5ff-43fe-96d1-16bf469a2c1e" providerId="ADAL" clId="{670177B4-7EB7-D64C-9748-E60B31E87D8C}" dt="2022-09-09T10:18:09.376" v="579" actId="1076"/>
      <pc:docMkLst>
        <pc:docMk/>
      </pc:docMkLst>
      <pc:sldChg chg="del">
        <pc:chgData name="TAHER, MAHIR (PGR)" userId="e1d03c41-b5ff-43fe-96d1-16bf469a2c1e" providerId="ADAL" clId="{670177B4-7EB7-D64C-9748-E60B31E87D8C}" dt="2022-09-09T09:30:16.652" v="432" actId="2696"/>
        <pc:sldMkLst>
          <pc:docMk/>
          <pc:sldMk cId="356199570" sldId="257"/>
        </pc:sldMkLst>
      </pc:sldChg>
      <pc:sldChg chg="addSp delSp modSp mod ord">
        <pc:chgData name="TAHER, MAHIR (PGR)" userId="e1d03c41-b5ff-43fe-96d1-16bf469a2c1e" providerId="ADAL" clId="{670177B4-7EB7-D64C-9748-E60B31E87D8C}" dt="2022-09-09T10:05:23.446" v="552" actId="1076"/>
        <pc:sldMkLst>
          <pc:docMk/>
          <pc:sldMk cId="2471906585" sldId="259"/>
        </pc:sldMkLst>
        <pc:picChg chg="add mod">
          <ac:chgData name="TAHER, MAHIR (PGR)" userId="e1d03c41-b5ff-43fe-96d1-16bf469a2c1e" providerId="ADAL" clId="{670177B4-7EB7-D64C-9748-E60B31E87D8C}" dt="2022-09-09T10:05:23.446" v="552" actId="1076"/>
          <ac:picMkLst>
            <pc:docMk/>
            <pc:sldMk cId="2471906585" sldId="259"/>
            <ac:picMk id="3" creationId="{CDD973B1-49CC-F45C-1DE3-8EEC76EB6A89}"/>
          </ac:picMkLst>
        </pc:picChg>
        <pc:picChg chg="del mod">
          <ac:chgData name="TAHER, MAHIR (PGR)" userId="e1d03c41-b5ff-43fe-96d1-16bf469a2c1e" providerId="ADAL" clId="{670177B4-7EB7-D64C-9748-E60B31E87D8C}" dt="2022-09-09T09:30:04.881" v="430" actId="478"/>
          <ac:picMkLst>
            <pc:docMk/>
            <pc:sldMk cId="2471906585" sldId="259"/>
            <ac:picMk id="21" creationId="{9D37DBD2-4792-68BF-E9B8-CC8FD938E554}"/>
          </ac:picMkLst>
        </pc:picChg>
      </pc:sldChg>
      <pc:sldChg chg="addSp modSp mod">
        <pc:chgData name="TAHER, MAHIR (PGR)" userId="e1d03c41-b5ff-43fe-96d1-16bf469a2c1e" providerId="ADAL" clId="{670177B4-7EB7-D64C-9748-E60B31E87D8C}" dt="2022-09-09T08:25:48.561" v="4" actId="1076"/>
        <pc:sldMkLst>
          <pc:docMk/>
          <pc:sldMk cId="2120020911" sldId="311"/>
        </pc:sldMkLst>
        <pc:spChg chg="mod">
          <ac:chgData name="TAHER, MAHIR (PGR)" userId="e1d03c41-b5ff-43fe-96d1-16bf469a2c1e" providerId="ADAL" clId="{670177B4-7EB7-D64C-9748-E60B31E87D8C}" dt="2022-09-09T08:24:22.143" v="0" actId="207"/>
          <ac:spMkLst>
            <pc:docMk/>
            <pc:sldMk cId="2120020911" sldId="311"/>
            <ac:spMk id="4" creationId="{B3728774-CB72-BD97-1C02-446F9AEE321A}"/>
          </ac:spMkLst>
        </pc:spChg>
        <pc:spChg chg="add mod">
          <ac:chgData name="TAHER, MAHIR (PGR)" userId="e1d03c41-b5ff-43fe-96d1-16bf469a2c1e" providerId="ADAL" clId="{670177B4-7EB7-D64C-9748-E60B31E87D8C}" dt="2022-09-09T08:25:48.561" v="4" actId="1076"/>
          <ac:spMkLst>
            <pc:docMk/>
            <pc:sldMk cId="2120020911" sldId="311"/>
            <ac:spMk id="8" creationId="{7B4B3415-3685-58CC-9E1B-F9FEBEF26D00}"/>
          </ac:spMkLst>
        </pc:spChg>
      </pc:sldChg>
      <pc:sldChg chg="del">
        <pc:chgData name="TAHER, MAHIR (PGR)" userId="e1d03c41-b5ff-43fe-96d1-16bf469a2c1e" providerId="ADAL" clId="{670177B4-7EB7-D64C-9748-E60B31E87D8C}" dt="2022-09-09T09:16:29.147" v="379" actId="2696"/>
        <pc:sldMkLst>
          <pc:docMk/>
          <pc:sldMk cId="907370460" sldId="321"/>
        </pc:sldMkLst>
      </pc:sldChg>
      <pc:sldChg chg="del">
        <pc:chgData name="TAHER, MAHIR (PGR)" userId="e1d03c41-b5ff-43fe-96d1-16bf469a2c1e" providerId="ADAL" clId="{670177B4-7EB7-D64C-9748-E60B31E87D8C}" dt="2022-09-09T08:50:43.456" v="378" actId="2696"/>
        <pc:sldMkLst>
          <pc:docMk/>
          <pc:sldMk cId="2697386272" sldId="323"/>
        </pc:sldMkLst>
      </pc:sldChg>
      <pc:sldChg chg="addSp delSp modSp mod modAnim">
        <pc:chgData name="TAHER, MAHIR (PGR)" userId="e1d03c41-b5ff-43fe-96d1-16bf469a2c1e" providerId="ADAL" clId="{670177B4-7EB7-D64C-9748-E60B31E87D8C}" dt="2022-09-09T08:48:48.699" v="370"/>
        <pc:sldMkLst>
          <pc:docMk/>
          <pc:sldMk cId="1175572067" sldId="324"/>
        </pc:sldMkLst>
        <pc:spChg chg="mod">
          <ac:chgData name="TAHER, MAHIR (PGR)" userId="e1d03c41-b5ff-43fe-96d1-16bf469a2c1e" providerId="ADAL" clId="{670177B4-7EB7-D64C-9748-E60B31E87D8C}" dt="2022-09-09T08:34:06.965" v="34" actId="20577"/>
          <ac:spMkLst>
            <pc:docMk/>
            <pc:sldMk cId="1175572067" sldId="324"/>
            <ac:spMk id="6" creationId="{D6F45D8C-988D-E87F-4FB9-EB3ED5380201}"/>
          </ac:spMkLst>
        </pc:spChg>
        <pc:spChg chg="add mod">
          <ac:chgData name="TAHER, MAHIR (PGR)" userId="e1d03c41-b5ff-43fe-96d1-16bf469a2c1e" providerId="ADAL" clId="{670177B4-7EB7-D64C-9748-E60B31E87D8C}" dt="2022-09-09T08:41:53.615" v="57" actId="1076"/>
          <ac:spMkLst>
            <pc:docMk/>
            <pc:sldMk cId="1175572067" sldId="324"/>
            <ac:spMk id="10" creationId="{D51EE50A-88FD-4843-756E-BCA2F3779CF5}"/>
          </ac:spMkLst>
        </pc:spChg>
        <pc:spChg chg="add mod">
          <ac:chgData name="TAHER, MAHIR (PGR)" userId="e1d03c41-b5ff-43fe-96d1-16bf469a2c1e" providerId="ADAL" clId="{670177B4-7EB7-D64C-9748-E60B31E87D8C}" dt="2022-09-09T08:42:51.151" v="193" actId="1076"/>
          <ac:spMkLst>
            <pc:docMk/>
            <pc:sldMk cId="1175572067" sldId="324"/>
            <ac:spMk id="11" creationId="{0945D6F5-1FB6-E608-E923-DCEAAC24D947}"/>
          </ac:spMkLst>
        </pc:spChg>
        <pc:picChg chg="add mod">
          <ac:chgData name="TAHER, MAHIR (PGR)" userId="e1d03c41-b5ff-43fe-96d1-16bf469a2c1e" providerId="ADAL" clId="{670177B4-7EB7-D64C-9748-E60B31E87D8C}" dt="2022-09-09T08:41:38.029" v="55" actId="1076"/>
          <ac:picMkLst>
            <pc:docMk/>
            <pc:sldMk cId="1175572067" sldId="324"/>
            <ac:picMk id="3" creationId="{2DA44145-C549-7558-45CC-218B2FE823A1}"/>
          </ac:picMkLst>
        </pc:picChg>
        <pc:picChg chg="del">
          <ac:chgData name="TAHER, MAHIR (PGR)" userId="e1d03c41-b5ff-43fe-96d1-16bf469a2c1e" providerId="ADAL" clId="{670177B4-7EB7-D64C-9748-E60B31E87D8C}" dt="2022-09-09T08:34:11.210" v="35" actId="478"/>
          <ac:picMkLst>
            <pc:docMk/>
            <pc:sldMk cId="1175572067" sldId="324"/>
            <ac:picMk id="4" creationId="{334132F2-915F-8EE3-E523-23CF20F6AA30}"/>
          </ac:picMkLst>
        </pc:picChg>
        <pc:picChg chg="del">
          <ac:chgData name="TAHER, MAHIR (PGR)" userId="e1d03c41-b5ff-43fe-96d1-16bf469a2c1e" providerId="ADAL" clId="{670177B4-7EB7-D64C-9748-E60B31E87D8C}" dt="2022-09-09T08:34:11.210" v="35" actId="478"/>
          <ac:picMkLst>
            <pc:docMk/>
            <pc:sldMk cId="1175572067" sldId="324"/>
            <ac:picMk id="7" creationId="{7D498E4F-BC15-2D5C-8239-E7F398DC5EE5}"/>
          </ac:picMkLst>
        </pc:picChg>
        <pc:picChg chg="add mod">
          <ac:chgData name="TAHER, MAHIR (PGR)" userId="e1d03c41-b5ff-43fe-96d1-16bf469a2c1e" providerId="ADAL" clId="{670177B4-7EB7-D64C-9748-E60B31E87D8C}" dt="2022-09-09T08:41:22.476" v="50" actId="1076"/>
          <ac:picMkLst>
            <pc:docMk/>
            <pc:sldMk cId="1175572067" sldId="324"/>
            <ac:picMk id="8" creationId="{6C621302-6CAA-C7EB-594C-34613F1739BE}"/>
          </ac:picMkLst>
        </pc:picChg>
        <pc:picChg chg="del">
          <ac:chgData name="TAHER, MAHIR (PGR)" userId="e1d03c41-b5ff-43fe-96d1-16bf469a2c1e" providerId="ADAL" clId="{670177B4-7EB7-D64C-9748-E60B31E87D8C}" dt="2022-09-09T08:34:11.210" v="35" actId="478"/>
          <ac:picMkLst>
            <pc:docMk/>
            <pc:sldMk cId="1175572067" sldId="324"/>
            <ac:picMk id="9" creationId="{82D5C99E-9C68-B477-8783-6072E394F96E}"/>
          </ac:picMkLst>
        </pc:picChg>
      </pc:sldChg>
      <pc:sldChg chg="modSp add mod">
        <pc:chgData name="TAHER, MAHIR (PGR)" userId="e1d03c41-b5ff-43fe-96d1-16bf469a2c1e" providerId="ADAL" clId="{670177B4-7EB7-D64C-9748-E60B31E87D8C}" dt="2022-09-09T08:32:49.021" v="7" actId="207"/>
        <pc:sldMkLst>
          <pc:docMk/>
          <pc:sldMk cId="2833089765" sldId="328"/>
        </pc:sldMkLst>
        <pc:spChg chg="mod">
          <ac:chgData name="TAHER, MAHIR (PGR)" userId="e1d03c41-b5ff-43fe-96d1-16bf469a2c1e" providerId="ADAL" clId="{670177B4-7EB7-D64C-9748-E60B31E87D8C}" dt="2022-09-09T08:32:49.021" v="7" actId="207"/>
          <ac:spMkLst>
            <pc:docMk/>
            <pc:sldMk cId="2833089765" sldId="328"/>
            <ac:spMk id="8" creationId="{342CCAB1-EE82-6F4B-8150-729EE8CCBF29}"/>
          </ac:spMkLst>
        </pc:spChg>
      </pc:sldChg>
      <pc:sldChg chg="addSp delSp modSp add mod modAnim">
        <pc:chgData name="TAHER, MAHIR (PGR)" userId="e1d03c41-b5ff-43fe-96d1-16bf469a2c1e" providerId="ADAL" clId="{670177B4-7EB7-D64C-9748-E60B31E87D8C}" dt="2022-09-09T08:49:58.784" v="372"/>
        <pc:sldMkLst>
          <pc:docMk/>
          <pc:sldMk cId="1219352127" sldId="329"/>
        </pc:sldMkLst>
        <pc:spChg chg="add mod">
          <ac:chgData name="TAHER, MAHIR (PGR)" userId="e1d03c41-b5ff-43fe-96d1-16bf469a2c1e" providerId="ADAL" clId="{670177B4-7EB7-D64C-9748-E60B31E87D8C}" dt="2022-09-09T08:43:00.161" v="195" actId="1076"/>
          <ac:spMkLst>
            <pc:docMk/>
            <pc:sldMk cId="1219352127" sldId="329"/>
            <ac:spMk id="7" creationId="{ACD582B0-453A-B3E2-D35B-6432592A19BA}"/>
          </ac:spMkLst>
        </pc:spChg>
        <pc:spChg chg="add del mod">
          <ac:chgData name="TAHER, MAHIR (PGR)" userId="e1d03c41-b5ff-43fe-96d1-16bf469a2c1e" providerId="ADAL" clId="{670177B4-7EB7-D64C-9748-E60B31E87D8C}" dt="2022-09-09T08:46:13.006" v="197"/>
          <ac:spMkLst>
            <pc:docMk/>
            <pc:sldMk cId="1219352127" sldId="329"/>
            <ac:spMk id="9" creationId="{B91145BE-A0DB-DD13-102F-E8E49F793CA8}"/>
          </ac:spMkLst>
        </pc:spChg>
        <pc:spChg chg="mod">
          <ac:chgData name="TAHER, MAHIR (PGR)" userId="e1d03c41-b5ff-43fe-96d1-16bf469a2c1e" providerId="ADAL" clId="{670177B4-7EB7-D64C-9748-E60B31E87D8C}" dt="2022-09-09T08:42:29.967" v="189" actId="1037"/>
          <ac:spMkLst>
            <pc:docMk/>
            <pc:sldMk cId="1219352127" sldId="329"/>
            <ac:spMk id="10" creationId="{D51EE50A-88FD-4843-756E-BCA2F3779CF5}"/>
          </ac:spMkLst>
        </pc:spChg>
        <pc:picChg chg="mod">
          <ac:chgData name="TAHER, MAHIR (PGR)" userId="e1d03c41-b5ff-43fe-96d1-16bf469a2c1e" providerId="ADAL" clId="{670177B4-7EB7-D64C-9748-E60B31E87D8C}" dt="2022-09-09T08:49:51.331" v="371" actId="1076"/>
          <ac:picMkLst>
            <pc:docMk/>
            <pc:sldMk cId="1219352127" sldId="329"/>
            <ac:picMk id="3" creationId="{2DA44145-C549-7558-45CC-218B2FE823A1}"/>
          </ac:picMkLst>
        </pc:picChg>
        <pc:picChg chg="add mod">
          <ac:chgData name="TAHER, MAHIR (PGR)" userId="e1d03c41-b5ff-43fe-96d1-16bf469a2c1e" providerId="ADAL" clId="{670177B4-7EB7-D64C-9748-E60B31E87D8C}" dt="2022-09-09T08:48:18.935" v="369" actId="14826"/>
          <ac:picMkLst>
            <pc:docMk/>
            <pc:sldMk cId="1219352127" sldId="329"/>
            <ac:picMk id="5" creationId="{18AE7A92-54B4-782A-2A2E-FCE4ADBF9AB5}"/>
          </ac:picMkLst>
        </pc:picChg>
        <pc:picChg chg="mod">
          <ac:chgData name="TAHER, MAHIR (PGR)" userId="e1d03c41-b5ff-43fe-96d1-16bf469a2c1e" providerId="ADAL" clId="{670177B4-7EB7-D64C-9748-E60B31E87D8C}" dt="2022-09-09T08:42:29.967" v="189" actId="1037"/>
          <ac:picMkLst>
            <pc:docMk/>
            <pc:sldMk cId="1219352127" sldId="329"/>
            <ac:picMk id="8" creationId="{6C621302-6CAA-C7EB-594C-34613F1739BE}"/>
          </ac:picMkLst>
        </pc:picChg>
      </pc:sldChg>
      <pc:sldChg chg="addSp delSp modSp add mod delAnim">
        <pc:chgData name="TAHER, MAHIR (PGR)" userId="e1d03c41-b5ff-43fe-96d1-16bf469a2c1e" providerId="ADAL" clId="{670177B4-7EB7-D64C-9748-E60B31E87D8C}" dt="2022-09-09T09:26:45.571" v="382" actId="478"/>
        <pc:sldMkLst>
          <pc:docMk/>
          <pc:sldMk cId="3017412022" sldId="330"/>
        </pc:sldMkLst>
        <pc:spChg chg="mod">
          <ac:chgData name="TAHER, MAHIR (PGR)" userId="e1d03c41-b5ff-43fe-96d1-16bf469a2c1e" providerId="ADAL" clId="{670177B4-7EB7-D64C-9748-E60B31E87D8C}" dt="2022-09-09T08:47:18.313" v="364" actId="1038"/>
          <ac:spMkLst>
            <pc:docMk/>
            <pc:sldMk cId="3017412022" sldId="330"/>
            <ac:spMk id="7" creationId="{ACD582B0-453A-B3E2-D35B-6432592A19BA}"/>
          </ac:spMkLst>
        </pc:spChg>
        <pc:spChg chg="mod">
          <ac:chgData name="TAHER, MAHIR (PGR)" userId="e1d03c41-b5ff-43fe-96d1-16bf469a2c1e" providerId="ADAL" clId="{670177B4-7EB7-D64C-9748-E60B31E87D8C}" dt="2022-09-09T08:47:18.313" v="364" actId="1038"/>
          <ac:spMkLst>
            <pc:docMk/>
            <pc:sldMk cId="3017412022" sldId="330"/>
            <ac:spMk id="10" creationId="{D51EE50A-88FD-4843-756E-BCA2F3779CF5}"/>
          </ac:spMkLst>
        </pc:spChg>
        <pc:picChg chg="del mod">
          <ac:chgData name="TAHER, MAHIR (PGR)" userId="e1d03c41-b5ff-43fe-96d1-16bf469a2c1e" providerId="ADAL" clId="{670177B4-7EB7-D64C-9748-E60B31E87D8C}" dt="2022-09-09T08:46:55.071" v="213" actId="478"/>
          <ac:picMkLst>
            <pc:docMk/>
            <pc:sldMk cId="3017412022" sldId="330"/>
            <ac:picMk id="3" creationId="{2DA44145-C549-7558-45CC-218B2FE823A1}"/>
          </ac:picMkLst>
        </pc:picChg>
        <pc:picChg chg="del mod modCrop">
          <ac:chgData name="TAHER, MAHIR (PGR)" userId="e1d03c41-b5ff-43fe-96d1-16bf469a2c1e" providerId="ADAL" clId="{670177B4-7EB7-D64C-9748-E60B31E87D8C}" dt="2022-09-09T08:50:20.377" v="373" actId="478"/>
          <ac:picMkLst>
            <pc:docMk/>
            <pc:sldMk cId="3017412022" sldId="330"/>
            <ac:picMk id="5" creationId="{18AE7A92-54B4-782A-2A2E-FCE4ADBF9AB5}"/>
          </ac:picMkLst>
        </pc:picChg>
        <pc:picChg chg="mod">
          <ac:chgData name="TAHER, MAHIR (PGR)" userId="e1d03c41-b5ff-43fe-96d1-16bf469a2c1e" providerId="ADAL" clId="{670177B4-7EB7-D64C-9748-E60B31E87D8C}" dt="2022-09-09T08:47:18.313" v="364" actId="1038"/>
          <ac:picMkLst>
            <pc:docMk/>
            <pc:sldMk cId="3017412022" sldId="330"/>
            <ac:picMk id="8" creationId="{6C621302-6CAA-C7EB-594C-34613F1739BE}"/>
          </ac:picMkLst>
        </pc:picChg>
        <pc:picChg chg="add mod">
          <ac:chgData name="TAHER, MAHIR (PGR)" userId="e1d03c41-b5ff-43fe-96d1-16bf469a2c1e" providerId="ADAL" clId="{670177B4-7EB7-D64C-9748-E60B31E87D8C}" dt="2022-09-09T08:50:29.686" v="377" actId="1076"/>
          <ac:picMkLst>
            <pc:docMk/>
            <pc:sldMk cId="3017412022" sldId="330"/>
            <ac:picMk id="9" creationId="{33A144DC-112B-F03C-1F34-CCCFD14A5669}"/>
          </ac:picMkLst>
        </pc:picChg>
        <pc:picChg chg="add del mod">
          <ac:chgData name="TAHER, MAHIR (PGR)" userId="e1d03c41-b5ff-43fe-96d1-16bf469a2c1e" providerId="ADAL" clId="{670177B4-7EB7-D64C-9748-E60B31E87D8C}" dt="2022-09-09T09:26:45.571" v="382" actId="478"/>
          <ac:picMkLst>
            <pc:docMk/>
            <pc:sldMk cId="3017412022" sldId="330"/>
            <ac:picMk id="11" creationId="{D3792EE9-5A1B-AFD2-48D5-9660BFF9B0CA}"/>
          </ac:picMkLst>
        </pc:picChg>
      </pc:sldChg>
      <pc:sldChg chg="addSp delSp modSp add mod ord">
        <pc:chgData name="TAHER, MAHIR (PGR)" userId="e1d03c41-b5ff-43fe-96d1-16bf469a2c1e" providerId="ADAL" clId="{670177B4-7EB7-D64C-9748-E60B31E87D8C}" dt="2022-09-09T09:28:17.400" v="421" actId="20578"/>
        <pc:sldMkLst>
          <pc:docMk/>
          <pc:sldMk cId="145339343" sldId="331"/>
        </pc:sldMkLst>
        <pc:spChg chg="del">
          <ac:chgData name="TAHER, MAHIR (PGR)" userId="e1d03c41-b5ff-43fe-96d1-16bf469a2c1e" providerId="ADAL" clId="{670177B4-7EB7-D64C-9748-E60B31E87D8C}" dt="2022-09-09T09:26:50.213" v="384" actId="478"/>
          <ac:spMkLst>
            <pc:docMk/>
            <pc:sldMk cId="145339343" sldId="331"/>
            <ac:spMk id="7" creationId="{ACD582B0-453A-B3E2-D35B-6432592A19BA}"/>
          </ac:spMkLst>
        </pc:spChg>
        <pc:spChg chg="del mod">
          <ac:chgData name="TAHER, MAHIR (PGR)" userId="e1d03c41-b5ff-43fe-96d1-16bf469a2c1e" providerId="ADAL" clId="{670177B4-7EB7-D64C-9748-E60B31E87D8C}" dt="2022-09-09T09:26:57.304" v="392" actId="478"/>
          <ac:spMkLst>
            <pc:docMk/>
            <pc:sldMk cId="145339343" sldId="331"/>
            <ac:spMk id="10" creationId="{D51EE50A-88FD-4843-756E-BCA2F3779CF5}"/>
          </ac:spMkLst>
        </pc:spChg>
        <pc:picChg chg="del">
          <ac:chgData name="TAHER, MAHIR (PGR)" userId="e1d03c41-b5ff-43fe-96d1-16bf469a2c1e" providerId="ADAL" clId="{670177B4-7EB7-D64C-9748-E60B31E87D8C}" dt="2022-09-09T09:26:50.213" v="384" actId="478"/>
          <ac:picMkLst>
            <pc:docMk/>
            <pc:sldMk cId="145339343" sldId="331"/>
            <ac:picMk id="8" creationId="{6C621302-6CAA-C7EB-594C-34613F1739BE}"/>
          </ac:picMkLst>
        </pc:picChg>
        <pc:picChg chg="del">
          <ac:chgData name="TAHER, MAHIR (PGR)" userId="e1d03c41-b5ff-43fe-96d1-16bf469a2c1e" providerId="ADAL" clId="{670177B4-7EB7-D64C-9748-E60B31E87D8C}" dt="2022-09-09T09:26:50.213" v="384" actId="478"/>
          <ac:picMkLst>
            <pc:docMk/>
            <pc:sldMk cId="145339343" sldId="331"/>
            <ac:picMk id="9" creationId="{33A144DC-112B-F03C-1F34-CCCFD14A5669}"/>
          </ac:picMkLst>
        </pc:picChg>
        <pc:picChg chg="mod">
          <ac:chgData name="TAHER, MAHIR (PGR)" userId="e1d03c41-b5ff-43fe-96d1-16bf469a2c1e" providerId="ADAL" clId="{670177B4-7EB7-D64C-9748-E60B31E87D8C}" dt="2022-09-09T09:27:47.372" v="405" actId="1076"/>
          <ac:picMkLst>
            <pc:docMk/>
            <pc:sldMk cId="145339343" sldId="331"/>
            <ac:picMk id="11" creationId="{D3792EE9-5A1B-AFD2-48D5-9660BFF9B0CA}"/>
          </ac:picMkLst>
        </pc:picChg>
        <pc:picChg chg="add mod">
          <ac:chgData name="TAHER, MAHIR (PGR)" userId="e1d03c41-b5ff-43fe-96d1-16bf469a2c1e" providerId="ADAL" clId="{670177B4-7EB7-D64C-9748-E60B31E87D8C}" dt="2022-09-09T09:28:12.899" v="420" actId="1076"/>
          <ac:picMkLst>
            <pc:docMk/>
            <pc:sldMk cId="145339343" sldId="331"/>
            <ac:picMk id="1026" creationId="{94FBECC3-1612-09B2-B494-D3F9C6FF92D6}"/>
          </ac:picMkLst>
        </pc:picChg>
      </pc:sldChg>
      <pc:sldChg chg="modSp add">
        <pc:chgData name="TAHER, MAHIR (PGR)" userId="e1d03c41-b5ff-43fe-96d1-16bf469a2c1e" providerId="ADAL" clId="{670177B4-7EB7-D64C-9748-E60B31E87D8C}" dt="2022-09-09T09:28:28.191" v="426" actId="1076"/>
        <pc:sldMkLst>
          <pc:docMk/>
          <pc:sldMk cId="3646968696" sldId="332"/>
        </pc:sldMkLst>
        <pc:picChg chg="mod">
          <ac:chgData name="TAHER, MAHIR (PGR)" userId="e1d03c41-b5ff-43fe-96d1-16bf469a2c1e" providerId="ADAL" clId="{670177B4-7EB7-D64C-9748-E60B31E87D8C}" dt="2022-09-09T09:28:28.191" v="426" actId="1076"/>
          <ac:picMkLst>
            <pc:docMk/>
            <pc:sldMk cId="3646968696" sldId="332"/>
            <ac:picMk id="1026" creationId="{94FBECC3-1612-09B2-B494-D3F9C6FF92D6}"/>
          </ac:picMkLst>
        </pc:picChg>
      </pc:sldChg>
      <pc:sldChg chg="addSp delSp modSp new mod">
        <pc:chgData name="TAHER, MAHIR (PGR)" userId="e1d03c41-b5ff-43fe-96d1-16bf469a2c1e" providerId="ADAL" clId="{670177B4-7EB7-D64C-9748-E60B31E87D8C}" dt="2022-09-09T10:18:09.376" v="579" actId="1076"/>
        <pc:sldMkLst>
          <pc:docMk/>
          <pc:sldMk cId="2395678727" sldId="333"/>
        </pc:sldMkLst>
        <pc:spChg chg="mod">
          <ac:chgData name="TAHER, MAHIR (PGR)" userId="e1d03c41-b5ff-43fe-96d1-16bf469a2c1e" providerId="ADAL" clId="{670177B4-7EB7-D64C-9748-E60B31E87D8C}" dt="2022-09-09T10:05:17.127" v="550" actId="20577"/>
          <ac:spMkLst>
            <pc:docMk/>
            <pc:sldMk cId="2395678727" sldId="333"/>
            <ac:spMk id="2" creationId="{F1558216-D686-DB91-125C-B22A24F3CCB6}"/>
          </ac:spMkLst>
        </pc:spChg>
        <pc:spChg chg="del">
          <ac:chgData name="TAHER, MAHIR (PGR)" userId="e1d03c41-b5ff-43fe-96d1-16bf469a2c1e" providerId="ADAL" clId="{670177B4-7EB7-D64C-9748-E60B31E87D8C}" dt="2022-09-09T09:30:27.782" v="441" actId="478"/>
          <ac:spMkLst>
            <pc:docMk/>
            <pc:sldMk cId="2395678727" sldId="333"/>
            <ac:spMk id="3" creationId="{954681A2-E0ED-FB14-628E-24FB6C517220}"/>
          </ac:spMkLst>
        </pc:spChg>
        <pc:spChg chg="add mod">
          <ac:chgData name="TAHER, MAHIR (PGR)" userId="e1d03c41-b5ff-43fe-96d1-16bf469a2c1e" providerId="ADAL" clId="{670177B4-7EB7-D64C-9748-E60B31E87D8C}" dt="2022-09-09T10:18:09.376" v="579" actId="1076"/>
          <ac:spMkLst>
            <pc:docMk/>
            <pc:sldMk cId="2395678727" sldId="333"/>
            <ac:spMk id="7" creationId="{3A2A94C6-F6D7-57B8-8E7F-B4949EC2237D}"/>
          </ac:spMkLst>
        </pc:spChg>
        <pc:picChg chg="add mod">
          <ac:chgData name="TAHER, MAHIR (PGR)" userId="e1d03c41-b5ff-43fe-96d1-16bf469a2c1e" providerId="ADAL" clId="{670177B4-7EB7-D64C-9748-E60B31E87D8C}" dt="2022-09-09T10:17:32.973" v="567" actId="1076"/>
          <ac:picMkLst>
            <pc:docMk/>
            <pc:sldMk cId="2395678727" sldId="333"/>
            <ac:picMk id="4" creationId="{D1DC62E4-F5F9-BEBF-5770-CEB91A17E07D}"/>
          </ac:picMkLst>
        </pc:picChg>
        <pc:picChg chg="add mod">
          <ac:chgData name="TAHER, MAHIR (PGR)" userId="e1d03c41-b5ff-43fe-96d1-16bf469a2c1e" providerId="ADAL" clId="{670177B4-7EB7-D64C-9748-E60B31E87D8C}" dt="2022-09-09T10:17:19.630" v="563"/>
          <ac:picMkLst>
            <pc:docMk/>
            <pc:sldMk cId="2395678727" sldId="333"/>
            <ac:picMk id="6" creationId="{5151A784-1B2A-3380-0000-1C2C7E154628}"/>
          </ac:picMkLst>
        </pc:picChg>
        <pc:picChg chg="add mod modCrop">
          <ac:chgData name="TAHER, MAHIR (PGR)" userId="e1d03c41-b5ff-43fe-96d1-16bf469a2c1e" providerId="ADAL" clId="{670177B4-7EB7-D64C-9748-E60B31E87D8C}" dt="2022-09-09T10:18:07.292" v="578" actId="1076"/>
          <ac:picMkLst>
            <pc:docMk/>
            <pc:sldMk cId="2395678727" sldId="333"/>
            <ac:picMk id="8" creationId="{7A3BA277-307B-9708-4007-B2AEE95ED0D5}"/>
          </ac:picMkLst>
        </pc:picChg>
        <pc:picChg chg="add mod">
          <ac:chgData name="TAHER, MAHIR (PGR)" userId="e1d03c41-b5ff-43fe-96d1-16bf469a2c1e" providerId="ADAL" clId="{670177B4-7EB7-D64C-9748-E60B31E87D8C}" dt="2022-09-09T10:17:40.096" v="569" actId="1076"/>
          <ac:picMkLst>
            <pc:docMk/>
            <pc:sldMk cId="2395678727" sldId="333"/>
            <ac:picMk id="4098" creationId="{B675A641-092A-2513-022F-11F4D3081756}"/>
          </ac:picMkLst>
        </pc:picChg>
      </pc:sldChg>
      <pc:sldChg chg="addSp delSp modSp new mod modAnim">
        <pc:chgData name="TAHER, MAHIR (PGR)" userId="e1d03c41-b5ff-43fe-96d1-16bf469a2c1e" providerId="ADAL" clId="{670177B4-7EB7-D64C-9748-E60B31E87D8C}" dt="2022-09-09T09:42:09.525" v="527"/>
        <pc:sldMkLst>
          <pc:docMk/>
          <pc:sldMk cId="1081893073" sldId="334"/>
        </pc:sldMkLst>
        <pc:spChg chg="mod">
          <ac:chgData name="TAHER, MAHIR (PGR)" userId="e1d03c41-b5ff-43fe-96d1-16bf469a2c1e" providerId="ADAL" clId="{670177B4-7EB7-D64C-9748-E60B31E87D8C}" dt="2022-09-09T09:30:49.950" v="478" actId="20577"/>
          <ac:spMkLst>
            <pc:docMk/>
            <pc:sldMk cId="1081893073" sldId="334"/>
            <ac:spMk id="2" creationId="{A7DCA0FD-5BF8-65C2-79D0-F8176E6CC0E1}"/>
          </ac:spMkLst>
        </pc:spChg>
        <pc:spChg chg="del">
          <ac:chgData name="TAHER, MAHIR (PGR)" userId="e1d03c41-b5ff-43fe-96d1-16bf469a2c1e" providerId="ADAL" clId="{670177B4-7EB7-D64C-9748-E60B31E87D8C}" dt="2022-09-09T09:30:54.358" v="479" actId="478"/>
          <ac:spMkLst>
            <pc:docMk/>
            <pc:sldMk cId="1081893073" sldId="334"/>
            <ac:spMk id="3" creationId="{BEA89396-CC2B-781B-3496-6C75DBB51BF6}"/>
          </ac:spMkLst>
        </pc:spChg>
        <pc:spChg chg="add mod">
          <ac:chgData name="TAHER, MAHIR (PGR)" userId="e1d03c41-b5ff-43fe-96d1-16bf469a2c1e" providerId="ADAL" clId="{670177B4-7EB7-D64C-9748-E60B31E87D8C}" dt="2022-09-09T09:33:05.129" v="491" actId="1076"/>
          <ac:spMkLst>
            <pc:docMk/>
            <pc:sldMk cId="1081893073" sldId="334"/>
            <ac:spMk id="4" creationId="{C77EC564-122F-5BA6-3188-8D226CB2B913}"/>
          </ac:spMkLst>
        </pc:spChg>
        <pc:picChg chg="add mod">
          <ac:chgData name="TAHER, MAHIR (PGR)" userId="e1d03c41-b5ff-43fe-96d1-16bf469a2c1e" providerId="ADAL" clId="{670177B4-7EB7-D64C-9748-E60B31E87D8C}" dt="2022-09-09T09:40:05.193" v="512" actId="1076"/>
          <ac:picMkLst>
            <pc:docMk/>
            <pc:sldMk cId="1081893073" sldId="334"/>
            <ac:picMk id="5" creationId="{E60D1E99-B77C-FE1C-D67F-65201D9DA7BB}"/>
          </ac:picMkLst>
        </pc:picChg>
        <pc:picChg chg="add mod">
          <ac:chgData name="TAHER, MAHIR (PGR)" userId="e1d03c41-b5ff-43fe-96d1-16bf469a2c1e" providerId="ADAL" clId="{670177B4-7EB7-D64C-9748-E60B31E87D8C}" dt="2022-09-09T09:40:02.378" v="510" actId="1076"/>
          <ac:picMkLst>
            <pc:docMk/>
            <pc:sldMk cId="1081893073" sldId="334"/>
            <ac:picMk id="7" creationId="{058B4C57-6182-5B55-DC43-1AA7952A01A9}"/>
          </ac:picMkLst>
        </pc:picChg>
        <pc:picChg chg="add mod">
          <ac:chgData name="TAHER, MAHIR (PGR)" userId="e1d03c41-b5ff-43fe-96d1-16bf469a2c1e" providerId="ADAL" clId="{670177B4-7EB7-D64C-9748-E60B31E87D8C}" dt="2022-09-09T09:31:15.801" v="485" actId="1076"/>
          <ac:picMkLst>
            <pc:docMk/>
            <pc:sldMk cId="1081893073" sldId="334"/>
            <ac:picMk id="3074" creationId="{B404201C-A117-99F0-22DA-FAD70B49F081}"/>
          </ac:picMkLst>
        </pc:picChg>
        <pc:picChg chg="add del mod">
          <ac:chgData name="TAHER, MAHIR (PGR)" userId="e1d03c41-b5ff-43fe-96d1-16bf469a2c1e" providerId="ADAL" clId="{670177B4-7EB7-D64C-9748-E60B31E87D8C}" dt="2022-09-09T09:34:14.530" v="500" actId="478"/>
          <ac:picMkLst>
            <pc:docMk/>
            <pc:sldMk cId="1081893073" sldId="334"/>
            <ac:picMk id="3076" creationId="{6F54BA4B-2E97-B968-1C4D-52637EF675E1}"/>
          </ac:picMkLst>
        </pc:picChg>
        <pc:picChg chg="add mod">
          <ac:chgData name="TAHER, MAHIR (PGR)" userId="e1d03c41-b5ff-43fe-96d1-16bf469a2c1e" providerId="ADAL" clId="{670177B4-7EB7-D64C-9748-E60B31E87D8C}" dt="2022-09-09T09:40:06.747" v="513" actId="1076"/>
          <ac:picMkLst>
            <pc:docMk/>
            <pc:sldMk cId="1081893073" sldId="334"/>
            <ac:picMk id="3078" creationId="{04A9A896-1FBB-F19F-540B-9A3168997E13}"/>
          </ac:picMkLst>
        </pc:picChg>
        <pc:picChg chg="add mod">
          <ac:chgData name="TAHER, MAHIR (PGR)" userId="e1d03c41-b5ff-43fe-96d1-16bf469a2c1e" providerId="ADAL" clId="{670177B4-7EB7-D64C-9748-E60B31E87D8C}" dt="2022-09-09T09:40:44.955" v="518" actId="1076"/>
          <ac:picMkLst>
            <pc:docMk/>
            <pc:sldMk cId="1081893073" sldId="334"/>
            <ac:picMk id="3080" creationId="{D3A1C902-8D93-A38D-E538-CBDD03706ED6}"/>
          </ac:picMkLst>
        </pc:picChg>
        <pc:picChg chg="add mod">
          <ac:chgData name="TAHER, MAHIR (PGR)" userId="e1d03c41-b5ff-43fe-96d1-16bf469a2c1e" providerId="ADAL" clId="{670177B4-7EB7-D64C-9748-E60B31E87D8C}" dt="2022-09-09T09:41:33.246" v="524" actId="1076"/>
          <ac:picMkLst>
            <pc:docMk/>
            <pc:sldMk cId="1081893073" sldId="334"/>
            <ac:picMk id="3082" creationId="{1918465A-73C7-8AD3-5AB2-B9BB4241C515}"/>
          </ac:picMkLst>
        </pc:picChg>
      </pc:sldChg>
      <pc:sldChg chg="addSp delSp modSp new mod modNotesTx">
        <pc:chgData name="TAHER, MAHIR (PGR)" userId="e1d03c41-b5ff-43fe-96d1-16bf469a2c1e" providerId="ADAL" clId="{670177B4-7EB7-D64C-9748-E60B31E87D8C}" dt="2022-09-09T10:05:06.090" v="535"/>
        <pc:sldMkLst>
          <pc:docMk/>
          <pc:sldMk cId="2884022508" sldId="335"/>
        </pc:sldMkLst>
        <pc:spChg chg="del">
          <ac:chgData name="TAHER, MAHIR (PGR)" userId="e1d03c41-b5ff-43fe-96d1-16bf469a2c1e" providerId="ADAL" clId="{670177B4-7EB7-D64C-9748-E60B31E87D8C}" dt="2022-09-09T10:04:46.647" v="530" actId="478"/>
          <ac:spMkLst>
            <pc:docMk/>
            <pc:sldMk cId="2884022508" sldId="335"/>
            <ac:spMk id="2" creationId="{B4B64843-7AB0-F1BC-B6CF-EB1D46DFE3B8}"/>
          </ac:spMkLst>
        </pc:spChg>
        <pc:spChg chg="del">
          <ac:chgData name="TAHER, MAHIR (PGR)" userId="e1d03c41-b5ff-43fe-96d1-16bf469a2c1e" providerId="ADAL" clId="{670177B4-7EB7-D64C-9748-E60B31E87D8C}" dt="2022-09-09T10:04:44.290" v="529"/>
          <ac:spMkLst>
            <pc:docMk/>
            <pc:sldMk cId="2884022508" sldId="335"/>
            <ac:spMk id="3" creationId="{820A2187-3E37-C93D-D5C6-0CA87A91B50E}"/>
          </ac:spMkLst>
        </pc:spChg>
        <pc:picChg chg="add mod">
          <ac:chgData name="TAHER, MAHIR (PGR)" userId="e1d03c41-b5ff-43fe-96d1-16bf469a2c1e" providerId="ADAL" clId="{670177B4-7EB7-D64C-9748-E60B31E87D8C}" dt="2022-09-09T10:04:57.727" v="534" actId="1076"/>
          <ac:picMkLst>
            <pc:docMk/>
            <pc:sldMk cId="2884022508" sldId="335"/>
            <ac:picMk id="5" creationId="{A4E26508-5DEB-F191-2B46-50AD96A6CC48}"/>
          </ac:picMkLst>
        </pc:picChg>
      </pc:sldChg>
    </pc:docChg>
  </pc:docChgLst>
  <pc:docChgLst>
    <pc:chgData name="Mahir" userId="e1d03c41-b5ff-43fe-96d1-16bf469a2c1e" providerId="ADAL" clId="{A9F24CB4-3978-48D8-BF3F-6F31C02C3662}"/>
    <pc:docChg chg="undo custSel addSld delSld modSld sldOrd modSection">
      <pc:chgData name="Mahir" userId="e1d03c41-b5ff-43fe-96d1-16bf469a2c1e" providerId="ADAL" clId="{A9F24CB4-3978-48D8-BF3F-6F31C02C3662}" dt="2022-06-27T23:09:24.258" v="888" actId="47"/>
      <pc:docMkLst>
        <pc:docMk/>
      </pc:docMkLst>
      <pc:sldChg chg="modSp mod">
        <pc:chgData name="Mahir" userId="e1d03c41-b5ff-43fe-96d1-16bf469a2c1e" providerId="ADAL" clId="{A9F24CB4-3978-48D8-BF3F-6F31C02C3662}" dt="2022-06-27T23:03:33.271" v="520" actId="20577"/>
        <pc:sldMkLst>
          <pc:docMk/>
          <pc:sldMk cId="1673689490" sldId="258"/>
        </pc:sldMkLst>
        <pc:spChg chg="mod">
          <ac:chgData name="Mahir" userId="e1d03c41-b5ff-43fe-96d1-16bf469a2c1e" providerId="ADAL" clId="{A9F24CB4-3978-48D8-BF3F-6F31C02C3662}" dt="2022-06-27T23:03:33.271" v="520" actId="20577"/>
          <ac:spMkLst>
            <pc:docMk/>
            <pc:sldMk cId="1673689490" sldId="258"/>
            <ac:spMk id="13" creationId="{00000000-0000-0000-0000-000000000000}"/>
          </ac:spMkLst>
        </pc:spChg>
      </pc:sldChg>
      <pc:sldChg chg="addSp delSp modSp mod modAnim">
        <pc:chgData name="Mahir" userId="e1d03c41-b5ff-43fe-96d1-16bf469a2c1e" providerId="ADAL" clId="{A9F24CB4-3978-48D8-BF3F-6F31C02C3662}" dt="2022-06-27T23:06:01.863" v="567" actId="20577"/>
        <pc:sldMkLst>
          <pc:docMk/>
          <pc:sldMk cId="2120020911" sldId="311"/>
        </pc:sldMkLst>
        <pc:spChg chg="add mod">
          <ac:chgData name="Mahir" userId="e1d03c41-b5ff-43fe-96d1-16bf469a2c1e" providerId="ADAL" clId="{A9F24CB4-3978-48D8-BF3F-6F31C02C3662}" dt="2022-06-27T23:05:22.616" v="521" actId="403"/>
          <ac:spMkLst>
            <pc:docMk/>
            <pc:sldMk cId="2120020911" sldId="311"/>
            <ac:spMk id="4" creationId="{B3728774-CB72-BD97-1C02-446F9AEE321A}"/>
          </ac:spMkLst>
        </pc:spChg>
        <pc:spChg chg="add mod">
          <ac:chgData name="Mahir" userId="e1d03c41-b5ff-43fe-96d1-16bf469a2c1e" providerId="ADAL" clId="{A9F24CB4-3978-48D8-BF3F-6F31C02C3662}" dt="2022-06-27T23:05:31.970" v="522" actId="403"/>
          <ac:spMkLst>
            <pc:docMk/>
            <pc:sldMk cId="2120020911" sldId="311"/>
            <ac:spMk id="18" creationId="{5B394D8D-73F0-3530-CBE7-2C6F665BDF0C}"/>
          </ac:spMkLst>
        </pc:spChg>
        <pc:spChg chg="add del mod">
          <ac:chgData name="Mahir" userId="e1d03c41-b5ff-43fe-96d1-16bf469a2c1e" providerId="ADAL" clId="{A9F24CB4-3978-48D8-BF3F-6F31C02C3662}" dt="2022-06-27T21:57:10.680" v="156"/>
          <ac:spMkLst>
            <pc:docMk/>
            <pc:sldMk cId="2120020911" sldId="311"/>
            <ac:spMk id="24" creationId="{F3F73E84-1E73-EA1C-FF20-B5E4DE56CD29}"/>
          </ac:spMkLst>
        </pc:spChg>
        <pc:spChg chg="add mod">
          <ac:chgData name="Mahir" userId="e1d03c41-b5ff-43fe-96d1-16bf469a2c1e" providerId="ADAL" clId="{A9F24CB4-3978-48D8-BF3F-6F31C02C3662}" dt="2022-06-27T23:05:31.970" v="522" actId="403"/>
          <ac:spMkLst>
            <pc:docMk/>
            <pc:sldMk cId="2120020911" sldId="311"/>
            <ac:spMk id="25" creationId="{80A2F0C6-F702-0019-B56C-5C4242ED9DC2}"/>
          </ac:spMkLst>
        </pc:spChg>
        <pc:spChg chg="add mod">
          <ac:chgData name="Mahir" userId="e1d03c41-b5ff-43fe-96d1-16bf469a2c1e" providerId="ADAL" clId="{A9F24CB4-3978-48D8-BF3F-6F31C02C3662}" dt="2022-06-27T23:06:01.863" v="567" actId="20577"/>
          <ac:spMkLst>
            <pc:docMk/>
            <pc:sldMk cId="2120020911" sldId="311"/>
            <ac:spMk id="26" creationId="{269FE800-F89C-3165-4AC7-ED51F725752A}"/>
          </ac:spMkLst>
        </pc:spChg>
        <pc:picChg chg="mod">
          <ac:chgData name="Mahir" userId="e1d03c41-b5ff-43fe-96d1-16bf469a2c1e" providerId="ADAL" clId="{A9F24CB4-3978-48D8-BF3F-6F31C02C3662}" dt="2022-06-27T21:58:58.924" v="225" actId="1076"/>
          <ac:picMkLst>
            <pc:docMk/>
            <pc:sldMk cId="2120020911" sldId="311"/>
            <ac:picMk id="2" creationId="{00000000-0000-0000-0000-000000000000}"/>
          </ac:picMkLst>
        </pc:picChg>
      </pc:sldChg>
      <pc:sldChg chg="addSp modSp mod modNotesTx">
        <pc:chgData name="Mahir" userId="e1d03c41-b5ff-43fe-96d1-16bf469a2c1e" providerId="ADAL" clId="{A9F24CB4-3978-48D8-BF3F-6F31C02C3662}" dt="2022-06-27T23:06:19.325" v="569" actId="1076"/>
        <pc:sldMkLst>
          <pc:docMk/>
          <pc:sldMk cId="229001999" sldId="313"/>
        </pc:sldMkLst>
        <pc:spChg chg="mod">
          <ac:chgData name="Mahir" userId="e1d03c41-b5ff-43fe-96d1-16bf469a2c1e" providerId="ADAL" clId="{A9F24CB4-3978-48D8-BF3F-6F31C02C3662}" dt="2022-06-27T22:23:36.155" v="396" actId="20577"/>
          <ac:spMkLst>
            <pc:docMk/>
            <pc:sldMk cId="229001999" sldId="313"/>
            <ac:spMk id="19" creationId="{6816A599-1A48-4CEC-9F3C-0865D17ED5D8}"/>
          </ac:spMkLst>
        </pc:spChg>
        <pc:picChg chg="add mod">
          <ac:chgData name="Mahir" userId="e1d03c41-b5ff-43fe-96d1-16bf469a2c1e" providerId="ADAL" clId="{A9F24CB4-3978-48D8-BF3F-6F31C02C3662}" dt="2022-06-27T22:26:22.875" v="426" actId="1076"/>
          <ac:picMkLst>
            <pc:docMk/>
            <pc:sldMk cId="229001999" sldId="313"/>
            <ac:picMk id="4" creationId="{79B328F3-B386-9F2F-C59C-5840C6B8E628}"/>
          </ac:picMkLst>
        </pc:picChg>
        <pc:picChg chg="mod">
          <ac:chgData name="Mahir" userId="e1d03c41-b5ff-43fe-96d1-16bf469a2c1e" providerId="ADAL" clId="{A9F24CB4-3978-48D8-BF3F-6F31C02C3662}" dt="2022-06-27T22:27:30.305" v="445" actId="1076"/>
          <ac:picMkLst>
            <pc:docMk/>
            <pc:sldMk cId="229001999" sldId="313"/>
            <ac:picMk id="8" creationId="{C7D25E84-913C-0667-4A01-B1AB28C0CD9F}"/>
          </ac:picMkLst>
        </pc:picChg>
        <pc:picChg chg="mod">
          <ac:chgData name="Mahir" userId="e1d03c41-b5ff-43fe-96d1-16bf469a2c1e" providerId="ADAL" clId="{A9F24CB4-3978-48D8-BF3F-6F31C02C3662}" dt="2022-06-27T22:26:29.235" v="429" actId="1076"/>
          <ac:picMkLst>
            <pc:docMk/>
            <pc:sldMk cId="229001999" sldId="313"/>
            <ac:picMk id="17" creationId="{07695C08-F8AC-BE8C-ACCD-86A168DF8F44}"/>
          </ac:picMkLst>
        </pc:picChg>
        <pc:picChg chg="add mod">
          <ac:chgData name="Mahir" userId="e1d03c41-b5ff-43fe-96d1-16bf469a2c1e" providerId="ADAL" clId="{A9F24CB4-3978-48D8-BF3F-6F31C02C3662}" dt="2022-06-27T23:06:19.325" v="569" actId="1076"/>
          <ac:picMkLst>
            <pc:docMk/>
            <pc:sldMk cId="229001999" sldId="313"/>
            <ac:picMk id="1026" creationId="{DDF7052C-B767-33BC-E1C9-388732703E03}"/>
          </ac:picMkLst>
        </pc:picChg>
      </pc:sldChg>
      <pc:sldChg chg="addSp delSp modSp mod">
        <pc:chgData name="Mahir" userId="e1d03c41-b5ff-43fe-96d1-16bf469a2c1e" providerId="ADAL" clId="{A9F24CB4-3978-48D8-BF3F-6F31C02C3662}" dt="2022-06-27T22:29:41.305" v="458" actId="20577"/>
        <pc:sldMkLst>
          <pc:docMk/>
          <pc:sldMk cId="1495083791" sldId="314"/>
        </pc:sldMkLst>
        <pc:spChg chg="add mod">
          <ac:chgData name="Mahir" userId="e1d03c41-b5ff-43fe-96d1-16bf469a2c1e" providerId="ADAL" clId="{A9F24CB4-3978-48D8-BF3F-6F31C02C3662}" dt="2022-06-27T22:29:17.135" v="452"/>
          <ac:spMkLst>
            <pc:docMk/>
            <pc:sldMk cId="1495083791" sldId="314"/>
            <ac:spMk id="6" creationId="{D6F45D8C-988D-E87F-4FB9-EB3ED5380201}"/>
          </ac:spMkLst>
        </pc:spChg>
        <pc:spChg chg="mod">
          <ac:chgData name="Mahir" userId="e1d03c41-b5ff-43fe-96d1-16bf469a2c1e" providerId="ADAL" clId="{A9F24CB4-3978-48D8-BF3F-6F31C02C3662}" dt="2022-06-27T22:29:41.305" v="458" actId="20577"/>
          <ac:spMkLst>
            <pc:docMk/>
            <pc:sldMk cId="1495083791" sldId="314"/>
            <ac:spMk id="8" creationId="{342CCAB1-EE82-6F4B-8150-729EE8CCBF29}"/>
          </ac:spMkLst>
        </pc:spChg>
        <pc:spChg chg="del">
          <ac:chgData name="Mahir" userId="e1d03c41-b5ff-43fe-96d1-16bf469a2c1e" providerId="ADAL" clId="{A9F24CB4-3978-48D8-BF3F-6F31C02C3662}" dt="2022-06-27T22:29:16.935" v="451" actId="478"/>
          <ac:spMkLst>
            <pc:docMk/>
            <pc:sldMk cId="1495083791" sldId="314"/>
            <ac:spMk id="19" creationId="{6816A599-1A48-4CEC-9F3C-0865D17ED5D8}"/>
          </ac:spMkLst>
        </pc:spChg>
      </pc:sldChg>
      <pc:sldChg chg="addSp delSp modSp modNotesTx">
        <pc:chgData name="Mahir" userId="e1d03c41-b5ff-43fe-96d1-16bf469a2c1e" providerId="ADAL" clId="{A9F24CB4-3978-48D8-BF3F-6F31C02C3662}" dt="2022-06-27T22:38:59.739" v="459"/>
        <pc:sldMkLst>
          <pc:docMk/>
          <pc:sldMk cId="4196017247" sldId="316"/>
        </pc:sldMkLst>
        <pc:spChg chg="add mod">
          <ac:chgData name="Mahir" userId="e1d03c41-b5ff-43fe-96d1-16bf469a2c1e" providerId="ADAL" clId="{A9F24CB4-3978-48D8-BF3F-6F31C02C3662}" dt="2022-06-27T22:29:00.655" v="447"/>
          <ac:spMkLst>
            <pc:docMk/>
            <pc:sldMk cId="4196017247" sldId="316"/>
            <ac:spMk id="6" creationId="{6143B104-F0BA-42A9-11C0-7B6292E5F8A5}"/>
          </ac:spMkLst>
        </pc:spChg>
        <pc:spChg chg="del">
          <ac:chgData name="Mahir" userId="e1d03c41-b5ff-43fe-96d1-16bf469a2c1e" providerId="ADAL" clId="{A9F24CB4-3978-48D8-BF3F-6F31C02C3662}" dt="2022-06-27T22:29:00.355" v="446" actId="478"/>
          <ac:spMkLst>
            <pc:docMk/>
            <pc:sldMk cId="4196017247" sldId="316"/>
            <ac:spMk id="19" creationId="{6816A599-1A48-4CEC-9F3C-0865D17ED5D8}"/>
          </ac:spMkLst>
        </pc:spChg>
      </pc:sldChg>
      <pc:sldChg chg="addSp delSp modSp mod">
        <pc:chgData name="Mahir" userId="e1d03c41-b5ff-43fe-96d1-16bf469a2c1e" providerId="ADAL" clId="{A9F24CB4-3978-48D8-BF3F-6F31C02C3662}" dt="2022-06-27T22:29:08.063" v="450" actId="166"/>
        <pc:sldMkLst>
          <pc:docMk/>
          <pc:sldMk cId="924756580" sldId="317"/>
        </pc:sldMkLst>
        <pc:spChg chg="add mod">
          <ac:chgData name="Mahir" userId="e1d03c41-b5ff-43fe-96d1-16bf469a2c1e" providerId="ADAL" clId="{A9F24CB4-3978-48D8-BF3F-6F31C02C3662}" dt="2022-06-27T22:29:04.505" v="449"/>
          <ac:spMkLst>
            <pc:docMk/>
            <pc:sldMk cId="924756580" sldId="317"/>
            <ac:spMk id="6" creationId="{D35FF05F-02A0-84BF-00B4-172C76DAEB3B}"/>
          </ac:spMkLst>
        </pc:spChg>
        <pc:spChg chg="del">
          <ac:chgData name="Mahir" userId="e1d03c41-b5ff-43fe-96d1-16bf469a2c1e" providerId="ADAL" clId="{A9F24CB4-3978-48D8-BF3F-6F31C02C3662}" dt="2022-06-27T22:29:04.255" v="448" actId="478"/>
          <ac:spMkLst>
            <pc:docMk/>
            <pc:sldMk cId="924756580" sldId="317"/>
            <ac:spMk id="19" creationId="{6816A599-1A48-4CEC-9F3C-0865D17ED5D8}"/>
          </ac:spMkLst>
        </pc:spChg>
        <pc:picChg chg="ord">
          <ac:chgData name="Mahir" userId="e1d03c41-b5ff-43fe-96d1-16bf469a2c1e" providerId="ADAL" clId="{A9F24CB4-3978-48D8-BF3F-6F31C02C3662}" dt="2022-06-27T22:29:08.063" v="450" actId="166"/>
          <ac:picMkLst>
            <pc:docMk/>
            <pc:sldMk cId="924756580" sldId="317"/>
            <ac:picMk id="17" creationId="{07695C08-F8AC-BE8C-ACCD-86A168DF8F44}"/>
          </ac:picMkLst>
        </pc:picChg>
      </pc:sldChg>
      <pc:sldChg chg="addSp modSp mod modAnim">
        <pc:chgData name="Mahir" userId="e1d03c41-b5ff-43fe-96d1-16bf469a2c1e" providerId="ADAL" clId="{A9F24CB4-3978-48D8-BF3F-6F31C02C3662}" dt="2022-06-27T22:02:15.138" v="260"/>
        <pc:sldMkLst>
          <pc:docMk/>
          <pc:sldMk cId="3753999890" sldId="319"/>
        </pc:sldMkLst>
        <pc:spChg chg="add mod">
          <ac:chgData name="Mahir" userId="e1d03c41-b5ff-43fe-96d1-16bf469a2c1e" providerId="ADAL" clId="{A9F24CB4-3978-48D8-BF3F-6F31C02C3662}" dt="2022-06-27T22:01:35.895" v="259" actId="692"/>
          <ac:spMkLst>
            <pc:docMk/>
            <pc:sldMk cId="3753999890" sldId="319"/>
            <ac:spMk id="3" creationId="{A59C173C-3079-C506-0859-2F161598BCD9}"/>
          </ac:spMkLst>
        </pc:spChg>
        <pc:picChg chg="add mod">
          <ac:chgData name="Mahir" userId="e1d03c41-b5ff-43fe-96d1-16bf469a2c1e" providerId="ADAL" clId="{A9F24CB4-3978-48D8-BF3F-6F31C02C3662}" dt="2022-06-27T22:00:07.009" v="240" actId="1076"/>
          <ac:picMkLst>
            <pc:docMk/>
            <pc:sldMk cId="3753999890" sldId="319"/>
            <ac:picMk id="5" creationId="{EF61BFE8-9737-8B8B-62DD-C4B360769839}"/>
          </ac:picMkLst>
        </pc:picChg>
        <pc:cxnChg chg="add mod">
          <ac:chgData name="Mahir" userId="e1d03c41-b5ff-43fe-96d1-16bf469a2c1e" providerId="ADAL" clId="{A9F24CB4-3978-48D8-BF3F-6F31C02C3662}" dt="2022-06-27T22:01:30.594" v="257" actId="692"/>
          <ac:cxnSpMkLst>
            <pc:docMk/>
            <pc:sldMk cId="3753999890" sldId="319"/>
            <ac:cxnSpMk id="7" creationId="{91B8B471-BD67-04C4-2660-CE7B93680056}"/>
          </ac:cxnSpMkLst>
        </pc:cxnChg>
      </pc:sldChg>
      <pc:sldChg chg="addSp delSp modSp add mod">
        <pc:chgData name="Mahir" userId="e1d03c41-b5ff-43fe-96d1-16bf469a2c1e" providerId="ADAL" clId="{A9F24CB4-3978-48D8-BF3F-6F31C02C3662}" dt="2022-06-27T22:27:19.555" v="440" actId="1076"/>
        <pc:sldMkLst>
          <pc:docMk/>
          <pc:sldMk cId="1607807461" sldId="320"/>
        </pc:sldMkLst>
        <pc:picChg chg="mod">
          <ac:chgData name="Mahir" userId="e1d03c41-b5ff-43fe-96d1-16bf469a2c1e" providerId="ADAL" clId="{A9F24CB4-3978-48D8-BF3F-6F31C02C3662}" dt="2022-06-27T22:27:19.555" v="440" actId="1076"/>
          <ac:picMkLst>
            <pc:docMk/>
            <pc:sldMk cId="1607807461" sldId="320"/>
            <ac:picMk id="8" creationId="{C7D25E84-913C-0667-4A01-B1AB28C0CD9F}"/>
          </ac:picMkLst>
        </pc:picChg>
        <pc:picChg chg="add del mod">
          <ac:chgData name="Mahir" userId="e1d03c41-b5ff-43fe-96d1-16bf469a2c1e" providerId="ADAL" clId="{A9F24CB4-3978-48D8-BF3F-6F31C02C3662}" dt="2022-06-27T22:27:00.788" v="436" actId="478"/>
          <ac:picMkLst>
            <pc:docMk/>
            <pc:sldMk cId="1607807461" sldId="320"/>
            <ac:picMk id="9" creationId="{D51A382A-64F8-8D6D-DA49-9259683C4306}"/>
          </ac:picMkLst>
        </pc:picChg>
      </pc:sldChg>
      <pc:sldChg chg="addSp delSp modSp add mod ord">
        <pc:chgData name="Mahir" userId="e1d03c41-b5ff-43fe-96d1-16bf469a2c1e" providerId="ADAL" clId="{A9F24CB4-3978-48D8-BF3F-6F31C02C3662}" dt="2022-06-27T23:09:14.543" v="887" actId="20577"/>
        <pc:sldMkLst>
          <pc:docMk/>
          <pc:sldMk cId="907370460" sldId="321"/>
        </pc:sldMkLst>
        <pc:spChg chg="mod">
          <ac:chgData name="Mahir" userId="e1d03c41-b5ff-43fe-96d1-16bf469a2c1e" providerId="ADAL" clId="{A9F24CB4-3978-48D8-BF3F-6F31C02C3662}" dt="2022-06-27T22:54:40.502" v="483" actId="20577"/>
          <ac:spMkLst>
            <pc:docMk/>
            <pc:sldMk cId="907370460" sldId="321"/>
            <ac:spMk id="6" creationId="{D6F45D8C-988D-E87F-4FB9-EB3ED5380201}"/>
          </ac:spMkLst>
        </pc:spChg>
        <pc:spChg chg="mod">
          <ac:chgData name="Mahir" userId="e1d03c41-b5ff-43fe-96d1-16bf469a2c1e" providerId="ADAL" clId="{A9F24CB4-3978-48D8-BF3F-6F31C02C3662}" dt="2022-06-27T23:09:14.543" v="887" actId="20577"/>
          <ac:spMkLst>
            <pc:docMk/>
            <pc:sldMk cId="907370460" sldId="321"/>
            <ac:spMk id="8" creationId="{342CCAB1-EE82-6F4B-8150-729EE8CCBF29}"/>
          </ac:spMkLst>
        </pc:spChg>
        <pc:picChg chg="add del mod">
          <ac:chgData name="Mahir" userId="e1d03c41-b5ff-43fe-96d1-16bf469a2c1e" providerId="ADAL" clId="{A9F24CB4-3978-48D8-BF3F-6F31C02C3662}" dt="2022-06-27T22:54:45.526" v="486" actId="478"/>
          <ac:picMkLst>
            <pc:docMk/>
            <pc:sldMk cId="907370460" sldId="321"/>
            <ac:picMk id="2050" creationId="{CC71E9C6-6E7D-5361-D853-6957F5A83432}"/>
          </ac:picMkLst>
        </pc:picChg>
      </pc:sldChg>
      <pc:sldChg chg="new del">
        <pc:chgData name="Mahir" userId="e1d03c41-b5ff-43fe-96d1-16bf469a2c1e" providerId="ADAL" clId="{A9F24CB4-3978-48D8-BF3F-6F31C02C3662}" dt="2022-06-27T23:09:24.258" v="888" actId="47"/>
        <pc:sldMkLst>
          <pc:docMk/>
          <pc:sldMk cId="277453749" sldId="322"/>
        </pc:sldMkLst>
      </pc:sldChg>
      <pc:sldChg chg="delSp modSp add mod modNotesTx">
        <pc:chgData name="Mahir" userId="e1d03c41-b5ff-43fe-96d1-16bf469a2c1e" providerId="ADAL" clId="{A9F24CB4-3978-48D8-BF3F-6F31C02C3662}" dt="2022-06-27T22:55:53.065" v="494"/>
        <pc:sldMkLst>
          <pc:docMk/>
          <pc:sldMk cId="2697386272" sldId="323"/>
        </pc:sldMkLst>
        <pc:spChg chg="del">
          <ac:chgData name="Mahir" userId="e1d03c41-b5ff-43fe-96d1-16bf469a2c1e" providerId="ADAL" clId="{A9F24CB4-3978-48D8-BF3F-6F31C02C3662}" dt="2022-06-27T22:54:53.734" v="492" actId="478"/>
          <ac:spMkLst>
            <pc:docMk/>
            <pc:sldMk cId="2697386272" sldId="323"/>
            <ac:spMk id="7" creationId="{14FB4B4F-254D-B958-D875-5991A201D305}"/>
          </ac:spMkLst>
        </pc:spChg>
        <pc:spChg chg="del">
          <ac:chgData name="Mahir" userId="e1d03c41-b5ff-43fe-96d1-16bf469a2c1e" providerId="ADAL" clId="{A9F24CB4-3978-48D8-BF3F-6F31C02C3662}" dt="2022-06-27T22:54:53.734" v="492" actId="478"/>
          <ac:spMkLst>
            <pc:docMk/>
            <pc:sldMk cId="2697386272" sldId="323"/>
            <ac:spMk id="8" creationId="{342CCAB1-EE82-6F4B-8150-729EE8CCBF29}"/>
          </ac:spMkLst>
        </pc:spChg>
        <pc:picChg chg="mod">
          <ac:chgData name="Mahir" userId="e1d03c41-b5ff-43fe-96d1-16bf469a2c1e" providerId="ADAL" clId="{A9F24CB4-3978-48D8-BF3F-6F31C02C3662}" dt="2022-06-27T22:54:50.560" v="491" actId="1076"/>
          <ac:picMkLst>
            <pc:docMk/>
            <pc:sldMk cId="2697386272" sldId="323"/>
            <ac:picMk id="2" creationId="{00000000-0000-0000-0000-000000000000}"/>
          </ac:picMkLst>
        </pc:picChg>
        <pc:picChg chg="mod">
          <ac:chgData name="Mahir" userId="e1d03c41-b5ff-43fe-96d1-16bf469a2c1e" providerId="ADAL" clId="{A9F24CB4-3978-48D8-BF3F-6F31C02C3662}" dt="2022-06-27T22:54:57.740" v="493" actId="1076"/>
          <ac:picMkLst>
            <pc:docMk/>
            <pc:sldMk cId="2697386272" sldId="323"/>
            <ac:picMk id="2050" creationId="{CC71E9C6-6E7D-5361-D853-6957F5A83432}"/>
          </ac:picMkLst>
        </pc:picChg>
      </pc:sldChg>
      <pc:sldChg chg="addSp delSp modSp add mod modNotesTx">
        <pc:chgData name="Mahir" userId="e1d03c41-b5ff-43fe-96d1-16bf469a2c1e" providerId="ADAL" clId="{A9F24CB4-3978-48D8-BF3F-6F31C02C3662}" dt="2022-06-27T22:59:56.058" v="509"/>
        <pc:sldMkLst>
          <pc:docMk/>
          <pc:sldMk cId="1175572067" sldId="324"/>
        </pc:sldMkLst>
        <pc:picChg chg="add mod">
          <ac:chgData name="Mahir" userId="e1d03c41-b5ff-43fe-96d1-16bf469a2c1e" providerId="ADAL" clId="{A9F24CB4-3978-48D8-BF3F-6F31C02C3662}" dt="2022-06-27T22:59:38.002" v="503" actId="1076"/>
          <ac:picMkLst>
            <pc:docMk/>
            <pc:sldMk cId="1175572067" sldId="324"/>
            <ac:picMk id="4" creationId="{334132F2-915F-8EE3-E523-23CF20F6AA30}"/>
          </ac:picMkLst>
        </pc:picChg>
        <pc:picChg chg="add mod">
          <ac:chgData name="Mahir" userId="e1d03c41-b5ff-43fe-96d1-16bf469a2c1e" providerId="ADAL" clId="{A9F24CB4-3978-48D8-BF3F-6F31C02C3662}" dt="2022-06-27T22:59:39.624" v="504" actId="1076"/>
          <ac:picMkLst>
            <pc:docMk/>
            <pc:sldMk cId="1175572067" sldId="324"/>
            <ac:picMk id="7" creationId="{7D498E4F-BC15-2D5C-8239-E7F398DC5EE5}"/>
          </ac:picMkLst>
        </pc:picChg>
        <pc:picChg chg="add mod">
          <ac:chgData name="Mahir" userId="e1d03c41-b5ff-43fe-96d1-16bf469a2c1e" providerId="ADAL" clId="{A9F24CB4-3978-48D8-BF3F-6F31C02C3662}" dt="2022-06-27T22:59:44.712" v="508" actId="1076"/>
          <ac:picMkLst>
            <pc:docMk/>
            <pc:sldMk cId="1175572067" sldId="324"/>
            <ac:picMk id="9" creationId="{82D5C99E-9C68-B477-8783-6072E394F96E}"/>
          </ac:picMkLst>
        </pc:picChg>
        <pc:picChg chg="del">
          <ac:chgData name="Mahir" userId="e1d03c41-b5ff-43fe-96d1-16bf469a2c1e" providerId="ADAL" clId="{A9F24CB4-3978-48D8-BF3F-6F31C02C3662}" dt="2022-06-27T22:57:38.102" v="496" actId="478"/>
          <ac:picMkLst>
            <pc:docMk/>
            <pc:sldMk cId="1175572067" sldId="324"/>
            <ac:picMk id="2050" creationId="{CC71E9C6-6E7D-5361-D853-6957F5A83432}"/>
          </ac:picMkLst>
        </pc:picChg>
      </pc:sldChg>
      <pc:sldChg chg="add">
        <pc:chgData name="Mahir" userId="e1d03c41-b5ff-43fe-96d1-16bf469a2c1e" providerId="ADAL" clId="{A9F24CB4-3978-48D8-BF3F-6F31C02C3662}" dt="2022-06-27T23:03:16.986" v="510"/>
        <pc:sldMkLst>
          <pc:docMk/>
          <pc:sldMk cId="3302836841" sldId="325"/>
        </pc:sldMkLst>
      </pc:sldChg>
      <pc:sldChg chg="add">
        <pc:chgData name="Mahir" userId="e1d03c41-b5ff-43fe-96d1-16bf469a2c1e" providerId="ADAL" clId="{A9F24CB4-3978-48D8-BF3F-6F31C02C3662}" dt="2022-06-27T23:03:16.986" v="510"/>
        <pc:sldMkLst>
          <pc:docMk/>
          <pc:sldMk cId="455136540" sldId="326"/>
        </pc:sldMkLst>
      </pc:sldChg>
      <pc:sldChg chg="add">
        <pc:chgData name="Mahir" userId="e1d03c41-b5ff-43fe-96d1-16bf469a2c1e" providerId="ADAL" clId="{A9F24CB4-3978-48D8-BF3F-6F31C02C3662}" dt="2022-06-27T23:03:16.986" v="510"/>
        <pc:sldMkLst>
          <pc:docMk/>
          <pc:sldMk cId="3312849223" sldId="327"/>
        </pc:sldMkLst>
      </pc:sldChg>
    </pc:docChg>
  </pc:docChgLst>
  <pc:docChgLst>
    <pc:chgData name="TAHER, MAHIR (PGR)" userId="e1d03c41-b5ff-43fe-96d1-16bf469a2c1e" providerId="ADAL" clId="{DDCB6FD9-DD4E-4BD3-8BCD-CCFFC8270BAD}"/>
    <pc:docChg chg="custSel replTag delTag">
      <pc:chgData name="TAHER, MAHIR (PGR)" userId="e1d03c41-b5ff-43fe-96d1-16bf469a2c1e" providerId="ADAL" clId="{DDCB6FD9-DD4E-4BD3-8BCD-CCFFC8270BAD}" dt="2022-06-28T09:05:09.188" v="3"/>
      <pc:docMkLst>
        <pc:docMk/>
      </pc:docMkLst>
    </pc:docChg>
  </pc:docChgLst>
  <pc:docChgLst>
    <pc:chgData name="TAHER, MAHIR (PGR)" userId="e1d03c41-b5ff-43fe-96d1-16bf469a2c1e" providerId="ADAL" clId="{5AD8E338-8842-4F0B-B3C9-2F5550DC52E8}"/>
    <pc:docChg chg="custSel addSld delSld modSld sldOrd modSection">
      <pc:chgData name="TAHER, MAHIR (PGR)" userId="e1d03c41-b5ff-43fe-96d1-16bf469a2c1e" providerId="ADAL" clId="{5AD8E338-8842-4F0B-B3C9-2F5550DC52E8}" dt="2022-06-27T14:30:27.725" v="68" actId="1076"/>
      <pc:docMkLst>
        <pc:docMk/>
      </pc:docMkLst>
      <pc:sldChg chg="addSp delSp modSp new del mod ord delAnim modAnim">
        <pc:chgData name="TAHER, MAHIR (PGR)" userId="e1d03c41-b5ff-43fe-96d1-16bf469a2c1e" providerId="ADAL" clId="{5AD8E338-8842-4F0B-B3C9-2F5550DC52E8}" dt="2022-06-27T14:30:01.484" v="57" actId="47"/>
        <pc:sldMkLst>
          <pc:docMk/>
          <pc:sldMk cId="2189907252" sldId="318"/>
        </pc:sldMkLst>
        <pc:picChg chg="add del mod">
          <ac:chgData name="TAHER, MAHIR (PGR)" userId="e1d03c41-b5ff-43fe-96d1-16bf469a2c1e" providerId="ADAL" clId="{5AD8E338-8842-4F0B-B3C9-2F5550DC52E8}" dt="2022-06-27T14:29:59.138" v="55" actId="21"/>
          <ac:picMkLst>
            <pc:docMk/>
            <pc:sldMk cId="2189907252" sldId="318"/>
            <ac:picMk id="2" creationId="{C16616A4-E4A9-0E53-0B9A-7BA3C374B39C}"/>
          </ac:picMkLst>
        </pc:picChg>
      </pc:sldChg>
      <pc:sldChg chg="addSp delSp modSp add mod modAnim">
        <pc:chgData name="TAHER, MAHIR (PGR)" userId="e1d03c41-b5ff-43fe-96d1-16bf469a2c1e" providerId="ADAL" clId="{5AD8E338-8842-4F0B-B3C9-2F5550DC52E8}" dt="2022-06-27T14:30:27.725" v="68" actId="1076"/>
        <pc:sldMkLst>
          <pc:docMk/>
          <pc:sldMk cId="3753999890" sldId="319"/>
        </pc:sldMkLst>
        <pc:spChg chg="del">
          <ac:chgData name="TAHER, MAHIR (PGR)" userId="e1d03c41-b5ff-43fe-96d1-16bf469a2c1e" providerId="ADAL" clId="{5AD8E338-8842-4F0B-B3C9-2F5550DC52E8}" dt="2022-06-27T14:29:35.158" v="7" actId="478"/>
          <ac:spMkLst>
            <pc:docMk/>
            <pc:sldMk cId="3753999890" sldId="319"/>
            <ac:spMk id="7" creationId="{14FB4B4F-254D-B958-D875-5991A201D305}"/>
          </ac:spMkLst>
        </pc:spChg>
        <pc:spChg chg="del">
          <ac:chgData name="TAHER, MAHIR (PGR)" userId="e1d03c41-b5ff-43fe-96d1-16bf469a2c1e" providerId="ADAL" clId="{5AD8E338-8842-4F0B-B3C9-2F5550DC52E8}" dt="2022-06-27T14:29:35.158" v="7" actId="478"/>
          <ac:spMkLst>
            <pc:docMk/>
            <pc:sldMk cId="3753999890" sldId="319"/>
            <ac:spMk id="8" creationId="{342CCAB1-EE82-6F4B-8150-729EE8CCBF29}"/>
          </ac:spMkLst>
        </pc:spChg>
        <pc:spChg chg="mod">
          <ac:chgData name="TAHER, MAHIR (PGR)" userId="e1d03c41-b5ff-43fe-96d1-16bf469a2c1e" providerId="ADAL" clId="{5AD8E338-8842-4F0B-B3C9-2F5550DC52E8}" dt="2022-06-27T14:29:55.417" v="54" actId="20577"/>
          <ac:spMkLst>
            <pc:docMk/>
            <pc:sldMk cId="3753999890" sldId="319"/>
            <ac:spMk id="19" creationId="{6816A599-1A48-4CEC-9F3C-0865D17ED5D8}"/>
          </ac:spMkLst>
        </pc:spChg>
        <pc:picChg chg="add mod modCrop">
          <ac:chgData name="TAHER, MAHIR (PGR)" userId="e1d03c41-b5ff-43fe-96d1-16bf469a2c1e" providerId="ADAL" clId="{5AD8E338-8842-4F0B-B3C9-2F5550DC52E8}" dt="2022-06-27T14:30:27.725" v="68" actId="1076"/>
          <ac:picMkLst>
            <pc:docMk/>
            <pc:sldMk cId="3753999890" sldId="319"/>
            <ac:picMk id="6" creationId="{7EF2541E-1752-34C6-93AE-AF5D68F2C6FC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A09E3E-7AB1-4A94-84A7-6EC9488915BE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6D0D807F-1E57-4B2D-AA59-1E077FABAD0A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Spatial BDNF isoform concentrations</a:t>
          </a:r>
        </a:p>
      </dgm:t>
    </dgm:pt>
    <dgm:pt modelId="{EA95C764-F78C-49A4-A95C-7C990C5118C7}" type="parTrans" cxnId="{A2E79953-4124-4B38-BF6E-963E98582A28}">
      <dgm:prSet/>
      <dgm:spPr/>
      <dgm:t>
        <a:bodyPr/>
        <a:lstStyle/>
        <a:p>
          <a:endParaRPr lang="en-GB"/>
        </a:p>
      </dgm:t>
    </dgm:pt>
    <dgm:pt modelId="{5DC02805-9678-4E55-8840-150313DCEE79}" type="sibTrans" cxnId="{A2E79953-4124-4B38-BF6E-963E98582A28}">
      <dgm:prSet/>
      <dgm:spPr/>
      <dgm:t>
        <a:bodyPr/>
        <a:lstStyle/>
        <a:p>
          <a:endParaRPr lang="en-GB"/>
        </a:p>
      </dgm:t>
    </dgm:pt>
    <dgm:pt modelId="{331D4E26-4A24-41DA-860D-68C3E872D783}">
      <dgm:prSet phldrT="[Text]"/>
      <dgm:spPr>
        <a:solidFill>
          <a:srgbClr val="BCCC40"/>
        </a:solidFill>
      </dgm:spPr>
      <dgm:t>
        <a:bodyPr/>
        <a:lstStyle/>
        <a:p>
          <a:r>
            <a:rPr lang="en-GB" b="1" dirty="0"/>
            <a:t>Axonal model</a:t>
          </a:r>
        </a:p>
      </dgm:t>
    </dgm:pt>
    <dgm:pt modelId="{491141DB-26C8-4FBC-8345-C086557ECE9C}" type="parTrans" cxnId="{97E19582-C1BC-4A9D-95CB-B55374782BA6}">
      <dgm:prSet/>
      <dgm:spPr/>
      <dgm:t>
        <a:bodyPr/>
        <a:lstStyle/>
        <a:p>
          <a:endParaRPr lang="en-GB"/>
        </a:p>
      </dgm:t>
    </dgm:pt>
    <dgm:pt modelId="{74544A1B-325C-4D16-BAA9-33D188DA08AB}" type="sibTrans" cxnId="{97E19582-C1BC-4A9D-95CB-B55374782BA6}">
      <dgm:prSet/>
      <dgm:spPr/>
      <dgm:t>
        <a:bodyPr/>
        <a:lstStyle/>
        <a:p>
          <a:endParaRPr lang="en-GB"/>
        </a:p>
      </dgm:t>
    </dgm:pt>
    <dgm:pt modelId="{E725C72A-E0B9-4630-9B17-D39143FB5A5B}">
      <dgm:prSet phldrT="[Text]" custT="1"/>
      <dgm:spPr>
        <a:solidFill>
          <a:srgbClr val="DAE5A0">
            <a:alpha val="90000"/>
          </a:srgbClr>
        </a:solidFill>
      </dgm:spPr>
      <dgm:t>
        <a:bodyPr/>
        <a:lstStyle/>
        <a:p>
          <a:r>
            <a:rPr lang="en-GB" sz="2000" dirty="0"/>
            <a:t>Spatial secretion of BDNF after FAT</a:t>
          </a:r>
        </a:p>
      </dgm:t>
    </dgm:pt>
    <dgm:pt modelId="{222F3980-A0F3-404D-8AF7-B9EA99605DE7}" type="parTrans" cxnId="{2ED7BB29-A193-48E4-A5B3-7A6608D6C373}">
      <dgm:prSet/>
      <dgm:spPr/>
      <dgm:t>
        <a:bodyPr/>
        <a:lstStyle/>
        <a:p>
          <a:endParaRPr lang="en-GB"/>
        </a:p>
      </dgm:t>
    </dgm:pt>
    <dgm:pt modelId="{26D3D5B0-8A9A-464D-B97A-C045FF92C884}" type="sibTrans" cxnId="{2ED7BB29-A193-48E4-A5B3-7A6608D6C373}">
      <dgm:prSet/>
      <dgm:spPr/>
      <dgm:t>
        <a:bodyPr/>
        <a:lstStyle/>
        <a:p>
          <a:endParaRPr lang="en-GB"/>
        </a:p>
      </dgm:t>
    </dgm:pt>
    <dgm:pt modelId="{83A44534-6AD0-4D4D-95AF-C64D607AA2AD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Expressed and processed BDNF cargos for FAT</a:t>
          </a:r>
        </a:p>
      </dgm:t>
    </dgm:pt>
    <dgm:pt modelId="{FDBA3BC1-E1C9-4827-BA3E-3DBD83E06C34}" type="parTrans" cxnId="{9ADD2E0A-0656-4417-8D53-805456487F48}">
      <dgm:prSet/>
      <dgm:spPr/>
      <dgm:t>
        <a:bodyPr/>
        <a:lstStyle/>
        <a:p>
          <a:endParaRPr lang="en-GB"/>
        </a:p>
      </dgm:t>
    </dgm:pt>
    <dgm:pt modelId="{054B1D83-BB06-46CA-90A7-9B89949B6E71}" type="sibTrans" cxnId="{9ADD2E0A-0656-4417-8D53-805456487F48}">
      <dgm:prSet/>
      <dgm:spPr/>
      <dgm:t>
        <a:bodyPr/>
        <a:lstStyle/>
        <a:p>
          <a:endParaRPr lang="en-GB"/>
        </a:p>
      </dgm:t>
    </dgm:pt>
    <dgm:pt modelId="{795FCD8C-20EB-4551-82AD-41654AE8D4D7}">
      <dgm:prSet phldrT="[Text]"/>
      <dgm:spPr>
        <a:solidFill>
          <a:srgbClr val="F94444"/>
        </a:solidFill>
      </dgm:spPr>
      <dgm:t>
        <a:bodyPr/>
        <a:lstStyle/>
        <a:p>
          <a:r>
            <a:rPr lang="en-GB" b="1" dirty="0"/>
            <a:t>Somatic model</a:t>
          </a:r>
        </a:p>
      </dgm:t>
    </dgm:pt>
    <dgm:pt modelId="{95358805-4286-4116-92B0-B3DCF5FAE9BE}" type="parTrans" cxnId="{87CBD6FB-F41B-426D-8F13-D4B6712DC0D9}">
      <dgm:prSet/>
      <dgm:spPr/>
      <dgm:t>
        <a:bodyPr/>
        <a:lstStyle/>
        <a:p>
          <a:endParaRPr lang="en-GB"/>
        </a:p>
      </dgm:t>
    </dgm:pt>
    <dgm:pt modelId="{023F09DD-E4B3-40FD-8F82-8DD9DF14B3D8}" type="sibTrans" cxnId="{87CBD6FB-F41B-426D-8F13-D4B6712DC0D9}">
      <dgm:prSet/>
      <dgm:spPr/>
      <dgm:t>
        <a:bodyPr/>
        <a:lstStyle/>
        <a:p>
          <a:endParaRPr lang="en-GB"/>
        </a:p>
      </dgm:t>
    </dgm:pt>
    <dgm:pt modelId="{1DF3A5BA-B4C7-4878-B06B-AC886CE9087D}">
      <dgm:prSet phldrT="[Text]"/>
      <dgm:spPr>
        <a:solidFill>
          <a:srgbClr val="50B8E2"/>
        </a:solidFill>
      </dgm:spPr>
      <dgm:t>
        <a:bodyPr/>
        <a:lstStyle/>
        <a:p>
          <a:r>
            <a:rPr lang="en-GB" b="1" dirty="0"/>
            <a:t>Exogenous model</a:t>
          </a:r>
        </a:p>
      </dgm:t>
    </dgm:pt>
    <dgm:pt modelId="{203C4C64-8D8E-440F-9D62-9D08B766E913}" type="sibTrans" cxnId="{956DE6C9-7F81-4FC2-A678-09BC2FCFB51C}">
      <dgm:prSet/>
      <dgm:spPr/>
      <dgm:t>
        <a:bodyPr/>
        <a:lstStyle/>
        <a:p>
          <a:endParaRPr lang="en-GB"/>
        </a:p>
      </dgm:t>
    </dgm:pt>
    <dgm:pt modelId="{4BC662CC-99AD-48C9-89A8-46DA59C2648A}" type="parTrans" cxnId="{956DE6C9-7F81-4FC2-A678-09BC2FCFB51C}">
      <dgm:prSet/>
      <dgm:spPr/>
      <dgm:t>
        <a:bodyPr/>
        <a:lstStyle/>
        <a:p>
          <a:endParaRPr lang="en-GB"/>
        </a:p>
      </dgm:t>
    </dgm:pt>
    <dgm:pt modelId="{E8554D62-8ABE-4F26-8D25-42573E2C5C59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BDNF signalling -&gt; synapse and neuron state metrics</a:t>
          </a:r>
        </a:p>
      </dgm:t>
    </dgm:pt>
    <dgm:pt modelId="{138F8A25-9D4B-421A-95EB-3551AB94756F}" type="sibTrans" cxnId="{B757EDD8-FB76-4C67-8847-3306D4261CD5}">
      <dgm:prSet/>
      <dgm:spPr/>
      <dgm:t>
        <a:bodyPr/>
        <a:lstStyle/>
        <a:p>
          <a:endParaRPr lang="en-GB"/>
        </a:p>
      </dgm:t>
    </dgm:pt>
    <dgm:pt modelId="{4866C0E9-C926-4BB9-A702-39FC607E366E}" type="parTrans" cxnId="{B757EDD8-FB76-4C67-8847-3306D4261CD5}">
      <dgm:prSet/>
      <dgm:spPr/>
      <dgm:t>
        <a:bodyPr/>
        <a:lstStyle/>
        <a:p>
          <a:endParaRPr lang="en-GB"/>
        </a:p>
      </dgm:t>
    </dgm:pt>
    <dgm:pt modelId="{4D9AB7CB-6F2E-4A37-8A7E-98F94F11D2AF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Spatial dendritic BDNF secretion</a:t>
          </a:r>
        </a:p>
      </dgm:t>
    </dgm:pt>
    <dgm:pt modelId="{73E2AC53-FEDF-4135-A98E-E476FCB64D46}" type="parTrans" cxnId="{9267CD9B-AC4E-4100-9864-B005140608A3}">
      <dgm:prSet/>
      <dgm:spPr/>
      <dgm:t>
        <a:bodyPr/>
        <a:lstStyle/>
        <a:p>
          <a:endParaRPr lang="en-GB"/>
        </a:p>
      </dgm:t>
    </dgm:pt>
    <dgm:pt modelId="{4AB3BAB9-FC64-4552-8483-F8B0C03AC968}" type="sibTrans" cxnId="{9267CD9B-AC4E-4100-9864-B005140608A3}">
      <dgm:prSet/>
      <dgm:spPr/>
      <dgm:t>
        <a:bodyPr/>
        <a:lstStyle/>
        <a:p>
          <a:endParaRPr lang="en-GB"/>
        </a:p>
      </dgm:t>
    </dgm:pt>
    <dgm:pt modelId="{EE3202F5-A341-41B2-9BEC-57365066E831}" type="pres">
      <dgm:prSet presAssocID="{05A09E3E-7AB1-4A94-84A7-6EC9488915BE}" presName="Name0" presStyleCnt="0">
        <dgm:presLayoutVars>
          <dgm:dir/>
          <dgm:animLvl val="lvl"/>
          <dgm:resizeHandles/>
        </dgm:presLayoutVars>
      </dgm:prSet>
      <dgm:spPr/>
    </dgm:pt>
    <dgm:pt modelId="{533977F9-F122-4088-B710-041BD2003021}" type="pres">
      <dgm:prSet presAssocID="{795FCD8C-20EB-4551-82AD-41654AE8D4D7}" presName="linNode" presStyleCnt="0"/>
      <dgm:spPr/>
    </dgm:pt>
    <dgm:pt modelId="{B8505B9B-FE71-45ED-B879-9C6DF210AE09}" type="pres">
      <dgm:prSet presAssocID="{795FCD8C-20EB-4551-82AD-41654AE8D4D7}" presName="parentShp" presStyleLbl="node1" presStyleIdx="0" presStyleCnt="3">
        <dgm:presLayoutVars>
          <dgm:bulletEnabled val="1"/>
        </dgm:presLayoutVars>
      </dgm:prSet>
      <dgm:spPr/>
    </dgm:pt>
    <dgm:pt modelId="{78BA7364-C0B6-40C6-BA73-54867FDD9E17}" type="pres">
      <dgm:prSet presAssocID="{795FCD8C-20EB-4551-82AD-41654AE8D4D7}" presName="childShp" presStyleLbl="bgAccFollowNode1" presStyleIdx="0" presStyleCnt="3" custLinFactNeighborY="-2947">
        <dgm:presLayoutVars>
          <dgm:bulletEnabled val="1"/>
        </dgm:presLayoutVars>
      </dgm:prSet>
      <dgm:spPr/>
    </dgm:pt>
    <dgm:pt modelId="{0DF19436-5128-4A24-8E60-4C9FA196E5A3}" type="pres">
      <dgm:prSet presAssocID="{023F09DD-E4B3-40FD-8F82-8DD9DF14B3D8}" presName="spacing" presStyleCnt="0"/>
      <dgm:spPr/>
    </dgm:pt>
    <dgm:pt modelId="{FD5A5DFE-3D6B-4519-A9C1-50EF476B1D7D}" type="pres">
      <dgm:prSet presAssocID="{331D4E26-4A24-41DA-860D-68C3E872D783}" presName="linNode" presStyleCnt="0"/>
      <dgm:spPr/>
    </dgm:pt>
    <dgm:pt modelId="{CC331711-7D71-48D5-BCB5-C853E3C85681}" type="pres">
      <dgm:prSet presAssocID="{331D4E26-4A24-41DA-860D-68C3E872D783}" presName="parentShp" presStyleLbl="node1" presStyleIdx="1" presStyleCnt="3">
        <dgm:presLayoutVars>
          <dgm:bulletEnabled val="1"/>
        </dgm:presLayoutVars>
      </dgm:prSet>
      <dgm:spPr/>
    </dgm:pt>
    <dgm:pt modelId="{E10DD3AA-4F25-4CF9-BFC9-6475889F3694}" type="pres">
      <dgm:prSet presAssocID="{331D4E26-4A24-41DA-860D-68C3E872D783}" presName="childShp" presStyleLbl="bgAccFollowNode1" presStyleIdx="1" presStyleCnt="3">
        <dgm:presLayoutVars>
          <dgm:bulletEnabled val="1"/>
        </dgm:presLayoutVars>
      </dgm:prSet>
      <dgm:spPr/>
    </dgm:pt>
    <dgm:pt modelId="{36C1D0AB-6655-4015-AE51-B1B112332685}" type="pres">
      <dgm:prSet presAssocID="{74544A1B-325C-4D16-BAA9-33D188DA08AB}" presName="spacing" presStyleCnt="0"/>
      <dgm:spPr/>
    </dgm:pt>
    <dgm:pt modelId="{D3E1FF0A-07C6-4DD3-8286-B519245F9632}" type="pres">
      <dgm:prSet presAssocID="{1DF3A5BA-B4C7-4878-B06B-AC886CE9087D}" presName="linNode" presStyleCnt="0"/>
      <dgm:spPr/>
    </dgm:pt>
    <dgm:pt modelId="{7D917739-62D6-4E6E-8785-05994639B13D}" type="pres">
      <dgm:prSet presAssocID="{1DF3A5BA-B4C7-4878-B06B-AC886CE9087D}" presName="parentShp" presStyleLbl="node1" presStyleIdx="2" presStyleCnt="3">
        <dgm:presLayoutVars>
          <dgm:bulletEnabled val="1"/>
        </dgm:presLayoutVars>
      </dgm:prSet>
      <dgm:spPr/>
    </dgm:pt>
    <dgm:pt modelId="{415960B9-F769-43B8-B960-1859E18CC69F}" type="pres">
      <dgm:prSet presAssocID="{1DF3A5BA-B4C7-4878-B06B-AC886CE9087D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9ADD2E0A-0656-4417-8D53-805456487F48}" srcId="{795FCD8C-20EB-4551-82AD-41654AE8D4D7}" destId="{83A44534-6AD0-4D4D-95AF-C64D607AA2AD}" srcOrd="0" destOrd="0" parTransId="{FDBA3BC1-E1C9-4827-BA3E-3DBD83E06C34}" sibTransId="{054B1D83-BB06-46CA-90A7-9B89949B6E71}"/>
    <dgm:cxn modelId="{53E7A210-61B9-4292-AAA5-474B95CEAD7C}" type="presOf" srcId="{E725C72A-E0B9-4630-9B17-D39143FB5A5B}" destId="{E10DD3AA-4F25-4CF9-BFC9-6475889F3694}" srcOrd="0" destOrd="0" presId="urn:microsoft.com/office/officeart/2005/8/layout/vList6"/>
    <dgm:cxn modelId="{5111F613-1682-4866-918A-DCF3397F4CE5}" type="presOf" srcId="{4D9AB7CB-6F2E-4A37-8A7E-98F94F11D2AF}" destId="{78BA7364-C0B6-40C6-BA73-54867FDD9E17}" srcOrd="0" destOrd="1" presId="urn:microsoft.com/office/officeart/2005/8/layout/vList6"/>
    <dgm:cxn modelId="{522FE625-6641-4B10-BC82-09D64604E245}" type="presOf" srcId="{1DF3A5BA-B4C7-4878-B06B-AC886CE9087D}" destId="{7D917739-62D6-4E6E-8785-05994639B13D}" srcOrd="0" destOrd="0" presId="urn:microsoft.com/office/officeart/2005/8/layout/vList6"/>
    <dgm:cxn modelId="{2ED7BB29-A193-48E4-A5B3-7A6608D6C373}" srcId="{331D4E26-4A24-41DA-860D-68C3E872D783}" destId="{E725C72A-E0B9-4630-9B17-D39143FB5A5B}" srcOrd="0" destOrd="0" parTransId="{222F3980-A0F3-404D-8AF7-B9EA99605DE7}" sibTransId="{26D3D5B0-8A9A-464D-B97A-C045FF92C884}"/>
    <dgm:cxn modelId="{0988A43D-88BF-470D-A5F9-8CC84BF9750F}" type="presOf" srcId="{795FCD8C-20EB-4551-82AD-41654AE8D4D7}" destId="{B8505B9B-FE71-45ED-B879-9C6DF210AE09}" srcOrd="0" destOrd="0" presId="urn:microsoft.com/office/officeart/2005/8/layout/vList6"/>
    <dgm:cxn modelId="{A2E79953-4124-4B38-BF6E-963E98582A28}" srcId="{1DF3A5BA-B4C7-4878-B06B-AC886CE9087D}" destId="{6D0D807F-1E57-4B2D-AA59-1E077FABAD0A}" srcOrd="1" destOrd="0" parTransId="{EA95C764-F78C-49A4-A95C-7C990C5118C7}" sibTransId="{5DC02805-9678-4E55-8840-150313DCEE79}"/>
    <dgm:cxn modelId="{C507185E-4471-499C-B523-089B539EA0D2}" type="presOf" srcId="{6D0D807F-1E57-4B2D-AA59-1E077FABAD0A}" destId="{415960B9-F769-43B8-B960-1859E18CC69F}" srcOrd="0" destOrd="1" presId="urn:microsoft.com/office/officeart/2005/8/layout/vList6"/>
    <dgm:cxn modelId="{114F886E-F446-4F52-A71A-5D55E54BC223}" type="presOf" srcId="{E8554D62-8ABE-4F26-8D25-42573E2C5C59}" destId="{415960B9-F769-43B8-B960-1859E18CC69F}" srcOrd="0" destOrd="0" presId="urn:microsoft.com/office/officeart/2005/8/layout/vList6"/>
    <dgm:cxn modelId="{97E19582-C1BC-4A9D-95CB-B55374782BA6}" srcId="{05A09E3E-7AB1-4A94-84A7-6EC9488915BE}" destId="{331D4E26-4A24-41DA-860D-68C3E872D783}" srcOrd="1" destOrd="0" parTransId="{491141DB-26C8-4FBC-8345-C086557ECE9C}" sibTransId="{74544A1B-325C-4D16-BAA9-33D188DA08AB}"/>
    <dgm:cxn modelId="{9267CD9B-AC4E-4100-9864-B005140608A3}" srcId="{795FCD8C-20EB-4551-82AD-41654AE8D4D7}" destId="{4D9AB7CB-6F2E-4A37-8A7E-98F94F11D2AF}" srcOrd="1" destOrd="0" parTransId="{73E2AC53-FEDF-4135-A98E-E476FCB64D46}" sibTransId="{4AB3BAB9-FC64-4552-8483-F8B0C03AC968}"/>
    <dgm:cxn modelId="{2D9481C1-026A-450C-9FDC-E87AA6D7F714}" type="presOf" srcId="{05A09E3E-7AB1-4A94-84A7-6EC9488915BE}" destId="{EE3202F5-A341-41B2-9BEC-57365066E831}" srcOrd="0" destOrd="0" presId="urn:microsoft.com/office/officeart/2005/8/layout/vList6"/>
    <dgm:cxn modelId="{956DE6C9-7F81-4FC2-A678-09BC2FCFB51C}" srcId="{05A09E3E-7AB1-4A94-84A7-6EC9488915BE}" destId="{1DF3A5BA-B4C7-4878-B06B-AC886CE9087D}" srcOrd="2" destOrd="0" parTransId="{4BC662CC-99AD-48C9-89A8-46DA59C2648A}" sibTransId="{203C4C64-8D8E-440F-9D62-9D08B766E913}"/>
    <dgm:cxn modelId="{DF00D8D8-94A3-4586-99E2-24F0A61708AD}" type="presOf" srcId="{83A44534-6AD0-4D4D-95AF-C64D607AA2AD}" destId="{78BA7364-C0B6-40C6-BA73-54867FDD9E17}" srcOrd="0" destOrd="0" presId="urn:microsoft.com/office/officeart/2005/8/layout/vList6"/>
    <dgm:cxn modelId="{B757EDD8-FB76-4C67-8847-3306D4261CD5}" srcId="{1DF3A5BA-B4C7-4878-B06B-AC886CE9087D}" destId="{E8554D62-8ABE-4F26-8D25-42573E2C5C59}" srcOrd="0" destOrd="0" parTransId="{4866C0E9-C926-4BB9-A702-39FC607E366E}" sibTransId="{138F8A25-9D4B-421A-95EB-3551AB94756F}"/>
    <dgm:cxn modelId="{204825DD-3449-4E40-BDD0-87169D437C85}" type="presOf" srcId="{331D4E26-4A24-41DA-860D-68C3E872D783}" destId="{CC331711-7D71-48D5-BCB5-C853E3C85681}" srcOrd="0" destOrd="0" presId="urn:microsoft.com/office/officeart/2005/8/layout/vList6"/>
    <dgm:cxn modelId="{87CBD6FB-F41B-426D-8F13-D4B6712DC0D9}" srcId="{05A09E3E-7AB1-4A94-84A7-6EC9488915BE}" destId="{795FCD8C-20EB-4551-82AD-41654AE8D4D7}" srcOrd="0" destOrd="0" parTransId="{95358805-4286-4116-92B0-B3DCF5FAE9BE}" sibTransId="{023F09DD-E4B3-40FD-8F82-8DD9DF14B3D8}"/>
    <dgm:cxn modelId="{EFBB0351-6330-4649-BDF0-501E77C90751}" type="presParOf" srcId="{EE3202F5-A341-41B2-9BEC-57365066E831}" destId="{533977F9-F122-4088-B710-041BD2003021}" srcOrd="0" destOrd="0" presId="urn:microsoft.com/office/officeart/2005/8/layout/vList6"/>
    <dgm:cxn modelId="{9C9EEE64-B6A7-49BD-A344-E5DC3FF998D4}" type="presParOf" srcId="{533977F9-F122-4088-B710-041BD2003021}" destId="{B8505B9B-FE71-45ED-B879-9C6DF210AE09}" srcOrd="0" destOrd="0" presId="urn:microsoft.com/office/officeart/2005/8/layout/vList6"/>
    <dgm:cxn modelId="{2699377D-2B93-42A1-BC0E-9532811E9D8D}" type="presParOf" srcId="{533977F9-F122-4088-B710-041BD2003021}" destId="{78BA7364-C0B6-40C6-BA73-54867FDD9E17}" srcOrd="1" destOrd="0" presId="urn:microsoft.com/office/officeart/2005/8/layout/vList6"/>
    <dgm:cxn modelId="{5961AD57-7880-448F-AB76-3DB9FC898170}" type="presParOf" srcId="{EE3202F5-A341-41B2-9BEC-57365066E831}" destId="{0DF19436-5128-4A24-8E60-4C9FA196E5A3}" srcOrd="1" destOrd="0" presId="urn:microsoft.com/office/officeart/2005/8/layout/vList6"/>
    <dgm:cxn modelId="{B54B61D5-B201-47F0-B7A7-91BCCA3B68C1}" type="presParOf" srcId="{EE3202F5-A341-41B2-9BEC-57365066E831}" destId="{FD5A5DFE-3D6B-4519-A9C1-50EF476B1D7D}" srcOrd="2" destOrd="0" presId="urn:microsoft.com/office/officeart/2005/8/layout/vList6"/>
    <dgm:cxn modelId="{66BE8043-7D86-4B1A-AF2E-341A9E3D3A4E}" type="presParOf" srcId="{FD5A5DFE-3D6B-4519-A9C1-50EF476B1D7D}" destId="{CC331711-7D71-48D5-BCB5-C853E3C85681}" srcOrd="0" destOrd="0" presId="urn:microsoft.com/office/officeart/2005/8/layout/vList6"/>
    <dgm:cxn modelId="{3E26DF0F-8B74-44BC-8279-07A2AD2CD8BF}" type="presParOf" srcId="{FD5A5DFE-3D6B-4519-A9C1-50EF476B1D7D}" destId="{E10DD3AA-4F25-4CF9-BFC9-6475889F3694}" srcOrd="1" destOrd="0" presId="urn:microsoft.com/office/officeart/2005/8/layout/vList6"/>
    <dgm:cxn modelId="{83EB38A1-F3BB-4D0B-9375-DAE20B63DB60}" type="presParOf" srcId="{EE3202F5-A341-41B2-9BEC-57365066E831}" destId="{36C1D0AB-6655-4015-AE51-B1B112332685}" srcOrd="3" destOrd="0" presId="urn:microsoft.com/office/officeart/2005/8/layout/vList6"/>
    <dgm:cxn modelId="{8F7C36D7-967B-4FD2-B340-4A15A550DAAB}" type="presParOf" srcId="{EE3202F5-A341-41B2-9BEC-57365066E831}" destId="{D3E1FF0A-07C6-4DD3-8286-B519245F9632}" srcOrd="4" destOrd="0" presId="urn:microsoft.com/office/officeart/2005/8/layout/vList6"/>
    <dgm:cxn modelId="{9085AA17-CA5D-4EE4-9E49-39899535C578}" type="presParOf" srcId="{D3E1FF0A-07C6-4DD3-8286-B519245F9632}" destId="{7D917739-62D6-4E6E-8785-05994639B13D}" srcOrd="0" destOrd="0" presId="urn:microsoft.com/office/officeart/2005/8/layout/vList6"/>
    <dgm:cxn modelId="{D17F77BC-4680-47E5-8E73-29E2586667C3}" type="presParOf" srcId="{D3E1FF0A-07C6-4DD3-8286-B519245F9632}" destId="{415960B9-F769-43B8-B960-1859E18CC69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A7364-C0B6-40C6-BA73-54867FDD9E17}">
      <dsp:nvSpPr>
        <dsp:cNvPr id="0" name=""/>
        <dsp:cNvSpPr/>
      </dsp:nvSpPr>
      <dsp:spPr>
        <a:xfrm>
          <a:off x="1950719" y="0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F98585"/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Expressed and processed BDNF cargos for FAT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dendritic BDNF secretion</a:t>
          </a:r>
        </a:p>
      </dsp:txBody>
      <dsp:txXfrm>
        <a:off x="1950719" y="180110"/>
        <a:ext cx="2385749" cy="1080660"/>
      </dsp:txXfrm>
    </dsp:sp>
    <dsp:sp modelId="{B8505B9B-FE71-45ED-B879-9C6DF210AE09}">
      <dsp:nvSpPr>
        <dsp:cNvPr id="0" name=""/>
        <dsp:cNvSpPr/>
      </dsp:nvSpPr>
      <dsp:spPr>
        <a:xfrm>
          <a:off x="0" y="0"/>
          <a:ext cx="1950719" cy="1440880"/>
        </a:xfrm>
        <a:prstGeom prst="roundRect">
          <a:avLst/>
        </a:prstGeom>
        <a:solidFill>
          <a:srgbClr val="F9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Somatic model</a:t>
          </a:r>
        </a:p>
      </dsp:txBody>
      <dsp:txXfrm>
        <a:off x="70338" y="70338"/>
        <a:ext cx="1810043" cy="1300204"/>
      </dsp:txXfrm>
    </dsp:sp>
    <dsp:sp modelId="{E10DD3AA-4F25-4CF9-BFC9-6475889F3694}">
      <dsp:nvSpPr>
        <dsp:cNvPr id="0" name=""/>
        <dsp:cNvSpPr/>
      </dsp:nvSpPr>
      <dsp:spPr>
        <a:xfrm>
          <a:off x="1950719" y="1584968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DAE5A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Spatial secretion of BDNF after FAT</a:t>
          </a:r>
        </a:p>
      </dsp:txBody>
      <dsp:txXfrm>
        <a:off x="1950719" y="1765078"/>
        <a:ext cx="2385749" cy="1080660"/>
      </dsp:txXfrm>
    </dsp:sp>
    <dsp:sp modelId="{CC331711-7D71-48D5-BCB5-C853E3C85681}">
      <dsp:nvSpPr>
        <dsp:cNvPr id="0" name=""/>
        <dsp:cNvSpPr/>
      </dsp:nvSpPr>
      <dsp:spPr>
        <a:xfrm>
          <a:off x="0" y="1584968"/>
          <a:ext cx="1950719" cy="1440880"/>
        </a:xfrm>
        <a:prstGeom prst="roundRect">
          <a:avLst/>
        </a:prstGeom>
        <a:solidFill>
          <a:srgbClr val="BCCC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Axonal model</a:t>
          </a:r>
        </a:p>
      </dsp:txBody>
      <dsp:txXfrm>
        <a:off x="70338" y="1655306"/>
        <a:ext cx="1810043" cy="1300204"/>
      </dsp:txXfrm>
    </dsp:sp>
    <dsp:sp modelId="{415960B9-F769-43B8-B960-1859E18CC69F}">
      <dsp:nvSpPr>
        <dsp:cNvPr id="0" name=""/>
        <dsp:cNvSpPr/>
      </dsp:nvSpPr>
      <dsp:spPr>
        <a:xfrm>
          <a:off x="1950719" y="3169937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A3D2EC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BDNF signalling -&gt; synapse and neuron state metrics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BDNF isoform concentrations</a:t>
          </a:r>
        </a:p>
      </dsp:txBody>
      <dsp:txXfrm>
        <a:off x="1950719" y="3350047"/>
        <a:ext cx="2385749" cy="1080660"/>
      </dsp:txXfrm>
    </dsp:sp>
    <dsp:sp modelId="{7D917739-62D6-4E6E-8785-05994639B13D}">
      <dsp:nvSpPr>
        <dsp:cNvPr id="0" name=""/>
        <dsp:cNvSpPr/>
      </dsp:nvSpPr>
      <dsp:spPr>
        <a:xfrm>
          <a:off x="0" y="3169937"/>
          <a:ext cx="1950719" cy="1440880"/>
        </a:xfrm>
        <a:prstGeom prst="roundRect">
          <a:avLst/>
        </a:prstGeom>
        <a:solidFill>
          <a:srgbClr val="50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Exogenous model</a:t>
          </a:r>
        </a:p>
      </dsp:txBody>
      <dsp:txXfrm>
        <a:off x="70338" y="3240275"/>
        <a:ext cx="1810043" cy="1300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029E1-8466-46D9-948F-508C91F67193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D0859-9AE6-4342-89FF-C4615699E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7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https://www.frontiersin.org/articles/10.3389/fcell.2022.834962/full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374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https://www.frontiersin.org/articles/10.3389/fcell.2022.834962/full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17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https://bmcsystbiol.biomedcentral.com/articles/10.1186/s12918-018-0529-2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84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https://www.jstage.jst.go.jp/article/bpb/43/7/43_b20-00082/_html/-char/en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170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https://www.jstage.jst.go.jp/article/bpb/43/7/43_b20-00082/_html/-char/en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109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https://www.jstage.jst.go.jp/article/bpb/43/7/43_b20-00082/_html/-char/en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490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https://www.jstage.jst.go.jp/article/bpb/43/7/43_b20-00082/_html/-char/en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01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https://www.jstage.jst.go.jp/article/bpb/43/7/43_b20-00082/_html/-char/en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92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journals.biologists.com</a:t>
            </a:r>
            <a:r>
              <a:rPr lang="en-US" dirty="0"/>
              <a:t>/</a:t>
            </a:r>
            <a:r>
              <a:rPr lang="en-US" dirty="0" err="1"/>
              <a:t>jcs</a:t>
            </a:r>
            <a:r>
              <a:rPr lang="en-US" dirty="0"/>
              <a:t>/article/126/21/5062/54106/Embryonic-stem-cells-stably-expressing-BDNF-GFP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D0859-9AE6-4342-89FF-C4615699EEE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2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F127E-5806-80CE-160D-539D7CE85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97EDE-9004-A7BC-3A0A-38B4D2CAED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C3BB-929D-1944-180A-C4544F92C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40068-B895-2DA9-6F6D-2DDCB711D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858D5-FB85-C145-8CAF-D285EA27E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67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C1D4-5611-8715-ECC0-B4B20D748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8022E3-94F4-EEB6-370F-76BCCAD623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97F53-14DB-C790-4818-3D730066B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11F8D-87E4-0457-F51F-749C9661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F846C-6096-5434-FFE1-F3F1DB60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10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19CE2B-08D8-B7A0-BE4F-5416D5DB33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2D930-7080-B81B-6F15-D95C24648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031A6-8B32-A635-FD7C-0E8DEE2CB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C16CA-4348-61FB-3CDC-D0B1C4388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3180C-2F4A-9639-56DC-ECD9CD0E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01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73B48-C548-02F3-0CB8-684BDD111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FF800-685A-4CE4-A42B-F57325D42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61857-09E8-61BC-72A8-CC1DC8198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E466F-55F5-67F8-8049-C410049E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21523-DA7C-9D74-B956-B4A34E0F9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63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07A-467A-CC63-C31A-E494213B5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ECB97-B40E-7E8D-E8B5-84C6B952C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4B4D1-2822-E8E0-4CAE-DCCF735F7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A911-03BF-308E-48FB-18BF8BFC0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75239-9769-5D49-33B2-F2124F40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07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183B5-F625-9DE4-5471-A3249E22D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DA574-D62A-502A-D396-61815FDA61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89D3D-8E43-99E3-51A5-43E7B8B74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57280-B959-6078-2B73-25669B62B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6664B-1CD0-5E35-2A7D-4DFE36DC2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141D1-344E-31E0-945E-2EF05E97C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35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D273-096E-B7AE-D0C3-A5E4111D8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35C20-481F-6EE4-B1BF-96173CC60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6281F4-AC34-A225-948A-E3E208B83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553B07-916B-4EE5-0EDB-9294487E0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907B89-0A04-C303-03F6-997A07220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03F6B-4D20-30C6-97F8-20AABCB53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AEEA99-ED9D-E41E-1748-9C9B2C22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B1D54-B255-97CF-CAD0-4E67F8FC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70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8A0D8-585F-DF93-6E6A-27B47150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32951-C028-E2C2-8041-374CE755C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1492E1-F7AC-224F-3C29-725429421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6EEEA2-5A64-2BA7-E839-18BF2680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D8BAB8-4009-14D6-D38C-3F262FE63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D574EB-A74A-A495-E2E7-4DE98E6A8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48EAC-4B1C-6995-1944-82FED294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54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9F88-7CA0-9D48-FC57-DD6F4E80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07D7D-5502-9DF7-1EDC-8F84375B3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A335E-0BCB-DB56-0A44-FD0E04D75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070A1-5CF8-3062-2236-FC58266F8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1301CF-35EB-BB68-A3FD-533D97F7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C1A21-644E-5B2D-9463-2E20E9FE3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8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025CB-20F8-629D-F1DE-9FF1C1AF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39718-5315-EB27-2D43-2909CBD58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DA5864-9B94-D757-8B79-D103F9F39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606E7-F7BE-62A9-3638-361CDD80F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ADF5B-8BFE-3B16-8346-009E2CF6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26747-FA17-1C81-559A-7A304759C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54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1120DD-0106-18C5-A1D0-BA49F509D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E4D76-BF3B-5BAF-E3D4-A9F054873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0223A-C99D-3ED2-400F-FBEF1CAFE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BD831-8268-4524-B244-A31690A7151F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EECBD-9970-C1CA-8462-F41798BB7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A7CFF-6A1E-2021-376C-4BBA2057AB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7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1.png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30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1.png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30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microsoft.com/office/2007/relationships/hdphoto" Target="../media/hdphoto2.wdp"/><Relationship Id="rId2" Type="http://schemas.openxmlformats.org/officeDocument/2006/relationships/image" Target="../media/image2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0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2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21.png"/><Relationship Id="rId4" Type="http://schemas.openxmlformats.org/officeDocument/2006/relationships/diagramData" Target="../diagrams/data1.xml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png"/><Relationship Id="rId5" Type="http://schemas.openxmlformats.org/officeDocument/2006/relationships/image" Target="../media/image23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143000" y="5369124"/>
            <a:ext cx="660289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2400" b="1" dirty="0">
                <a:latin typeface="Calibri" pitchFamily="34" charset="0"/>
              </a:rPr>
              <a:t>Mahir Taher,</a:t>
            </a:r>
          </a:p>
          <a:p>
            <a:r>
              <a:rPr lang="en-US" altLang="en-US" sz="2400" b="1" dirty="0">
                <a:latin typeface="Calibri" pitchFamily="34" charset="0"/>
              </a:rPr>
              <a:t>Supervised by Dr Adam Noel and Prof Anne Straube</a:t>
            </a:r>
            <a:endParaRPr lang="en-US" altLang="en-US" sz="2400" dirty="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4574219"/>
            <a:ext cx="940938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600" dirty="0"/>
              <a:t>Progress review 7</a:t>
            </a:r>
          </a:p>
          <a:p>
            <a:endParaRPr lang="en-US" alt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89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23" y="2433254"/>
            <a:ext cx="6330077" cy="334570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7D25E84-913C-0667-4A01-B1AB28C0CD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2" y="1697421"/>
            <a:ext cx="5818371" cy="4712885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6143B104-F0BA-42A9-11C0-7B6292E5F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potentials, intracellular calcium and Alzheimer’s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960172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71EB4B8F-A551-CD95-5F0A-AD83FF844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167" y="3678364"/>
            <a:ext cx="5942892" cy="3179636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35FF05F-02A0-84BF-00B4-172C76DAE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potentials, intracellular calcium and Alzheimer’s</a:t>
            </a:r>
          </a:p>
          <a:p>
            <a:endParaRPr lang="en-US" altLang="en-US" sz="2400" dirty="0"/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86" y="332657"/>
            <a:ext cx="6330077" cy="334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565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4FB4B4F-254D-B958-D875-5991A201D305}"/>
              </a:ext>
            </a:extLst>
          </p:cNvPr>
          <p:cNvSpPr txBox="1">
            <a:spLocks/>
          </p:cNvSpPr>
          <p:nvPr/>
        </p:nvSpPr>
        <p:spPr>
          <a:xfrm>
            <a:off x="2067776" y="3101153"/>
            <a:ext cx="2759212" cy="12023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Unresolved questions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2CCAB1-EE82-6F4B-8150-729EE8CCBF29}"/>
              </a:ext>
            </a:extLst>
          </p:cNvPr>
          <p:cNvSpPr txBox="1">
            <a:spLocks/>
          </p:cNvSpPr>
          <p:nvPr/>
        </p:nvSpPr>
        <p:spPr>
          <a:xfrm>
            <a:off x="5701977" y="2074693"/>
            <a:ext cx="3439886" cy="402847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/>
              <a:t>Are more vesicles released under Alzheimer’s pathology?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Does vesicle fusion require a spike in calcium or just action potential spikes?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Does a transient increase in calcium cause more release of DCVs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potentials, intracellular calcium and Alzheimer’s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95083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4FB4B4F-254D-B958-D875-5991A201D305}"/>
              </a:ext>
            </a:extLst>
          </p:cNvPr>
          <p:cNvSpPr txBox="1">
            <a:spLocks/>
          </p:cNvSpPr>
          <p:nvPr/>
        </p:nvSpPr>
        <p:spPr>
          <a:xfrm>
            <a:off x="2067776" y="3101153"/>
            <a:ext cx="2759212" cy="12023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Unresolved questions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2CCAB1-EE82-6F4B-8150-729EE8CCBF29}"/>
              </a:ext>
            </a:extLst>
          </p:cNvPr>
          <p:cNvSpPr txBox="1">
            <a:spLocks/>
          </p:cNvSpPr>
          <p:nvPr/>
        </p:nvSpPr>
        <p:spPr>
          <a:xfrm>
            <a:off x="5701977" y="2074693"/>
            <a:ext cx="3439886" cy="402847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C000"/>
                </a:solidFill>
              </a:rPr>
              <a:t>Are more vesicles released under Alzheimer’s pathology?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Does vesicle fusion require a spike in calcium or just action potential spikes?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92D050"/>
                </a:solidFill>
              </a:rPr>
              <a:t>Does a transient increase in calcium cause more release of DCVs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potentials, intracellular calcium and Alzheimer’s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33089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Yale ‘NEURON’ simulator</a:t>
            </a:r>
          </a:p>
          <a:p>
            <a:endParaRPr lang="en-US" altLang="en-US" sz="2400" dirty="0"/>
          </a:p>
        </p:txBody>
      </p:sp>
      <p:pic>
        <p:nvPicPr>
          <p:cNvPr id="3" name="Screen Recording 2022-09-09 at 09.38.07" descr="Screen Recording 2022-09-09 at 09.38.07">
            <a:hlinkClick r:id="" action="ppaction://media"/>
            <a:extLst>
              <a:ext uri="{FF2B5EF4-FFF2-40B4-BE49-F238E27FC236}">
                <a16:creationId xmlns:a16="http://schemas.microsoft.com/office/drawing/2014/main" id="{2DA44145-C549-7558-45CC-218B2FE823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61316" y="976378"/>
            <a:ext cx="5869368" cy="58816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621302-6CAA-C7EB-594C-34613F1739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836" y="2241245"/>
            <a:ext cx="9080500" cy="30607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D51EE50A-88FD-4843-756E-BCA2F3779CF5}"/>
              </a:ext>
            </a:extLst>
          </p:cNvPr>
          <p:cNvSpPr/>
          <p:nvPr/>
        </p:nvSpPr>
        <p:spPr>
          <a:xfrm>
            <a:off x="9953251" y="3565477"/>
            <a:ext cx="1427018" cy="703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0945D6F5-1FB6-E608-E923-DCEAAC24D947}"/>
              </a:ext>
            </a:extLst>
          </p:cNvPr>
          <p:cNvSpPr/>
          <p:nvPr/>
        </p:nvSpPr>
        <p:spPr>
          <a:xfrm>
            <a:off x="21701924" y="3419883"/>
            <a:ext cx="1427018" cy="703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720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Yale ‘NEURON’ simulator</a:t>
            </a:r>
          </a:p>
          <a:p>
            <a:endParaRPr lang="en-US" altLang="en-US" sz="2400" dirty="0"/>
          </a:p>
        </p:txBody>
      </p:sp>
      <p:pic>
        <p:nvPicPr>
          <p:cNvPr id="3" name="Screen Recording 2022-09-09 at 09.38.07" descr="Screen Recording 2022-09-09 at 09.38.07">
            <a:hlinkClick r:id="" action="ppaction://media"/>
            <a:extLst>
              <a:ext uri="{FF2B5EF4-FFF2-40B4-BE49-F238E27FC236}">
                <a16:creationId xmlns:a16="http://schemas.microsoft.com/office/drawing/2014/main" id="{2DA44145-C549-7558-45CC-218B2FE823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7492812" y="976378"/>
            <a:ext cx="5869368" cy="58816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621302-6CAA-C7EB-594C-34613F1739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27" y="2241245"/>
            <a:ext cx="9080500" cy="30607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D51EE50A-88FD-4843-756E-BCA2F3779CF5}"/>
              </a:ext>
            </a:extLst>
          </p:cNvPr>
          <p:cNvSpPr/>
          <p:nvPr/>
        </p:nvSpPr>
        <p:spPr>
          <a:xfrm>
            <a:off x="-797858" y="3565477"/>
            <a:ext cx="1427018" cy="703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CD582B0-453A-B3E2-D35B-6432592A19BA}"/>
              </a:ext>
            </a:extLst>
          </p:cNvPr>
          <p:cNvSpPr/>
          <p:nvPr/>
        </p:nvSpPr>
        <p:spPr>
          <a:xfrm>
            <a:off x="11478491" y="3419883"/>
            <a:ext cx="1427018" cy="703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AE7A92-54B4-782A-2A2E-FCE4ADBF9A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51773" y="1032320"/>
            <a:ext cx="6696004" cy="547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521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Yale ‘NEURON’ simulator</a:t>
            </a:r>
          </a:p>
          <a:p>
            <a:endParaRPr lang="en-US" alt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621302-6CAA-C7EB-594C-34613F1739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4290" y="2241245"/>
            <a:ext cx="9080500" cy="30607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D51EE50A-88FD-4843-756E-BCA2F3779CF5}"/>
              </a:ext>
            </a:extLst>
          </p:cNvPr>
          <p:cNvSpPr/>
          <p:nvPr/>
        </p:nvSpPr>
        <p:spPr>
          <a:xfrm>
            <a:off x="-12033875" y="3565477"/>
            <a:ext cx="1427018" cy="703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CD582B0-453A-B3E2-D35B-6432592A19BA}"/>
              </a:ext>
            </a:extLst>
          </p:cNvPr>
          <p:cNvSpPr/>
          <p:nvPr/>
        </p:nvSpPr>
        <p:spPr>
          <a:xfrm>
            <a:off x="242474" y="3419883"/>
            <a:ext cx="1427018" cy="703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A144DC-112B-F03C-1F34-CCCFD14A56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7998" y="1046795"/>
            <a:ext cx="6696004" cy="547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12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Yale ‘NEURON’ simulator</a:t>
            </a:r>
          </a:p>
          <a:p>
            <a:endParaRPr lang="en-US" altLang="en-US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792EE9-5A1B-AFD2-48D5-9660BFF9B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705" y="1257856"/>
            <a:ext cx="7838590" cy="5126755"/>
          </a:xfrm>
          <a:prstGeom prst="rect">
            <a:avLst/>
          </a:prstGeom>
        </p:spPr>
      </p:pic>
      <p:pic>
        <p:nvPicPr>
          <p:cNvPr id="1026" name="Picture 2" descr="propagating wave">
            <a:extLst>
              <a:ext uri="{FF2B5EF4-FFF2-40B4-BE49-F238E27FC236}">
                <a16:creationId xmlns:a16="http://schemas.microsoft.com/office/drawing/2014/main" id="{94FBECC3-1612-09B2-B494-D3F9C6FF9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0762" y="1046860"/>
            <a:ext cx="7398327" cy="554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9686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6F45D8C-988D-E87F-4FB9-EB3ED5380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Yale ‘NEURON’ simulator</a:t>
            </a:r>
          </a:p>
          <a:p>
            <a:endParaRPr lang="en-US" altLang="en-US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792EE9-5A1B-AFD2-48D5-9660BFF9B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55" y="1245081"/>
            <a:ext cx="5165086" cy="3378175"/>
          </a:xfrm>
          <a:prstGeom prst="rect">
            <a:avLst/>
          </a:prstGeom>
        </p:spPr>
      </p:pic>
      <p:pic>
        <p:nvPicPr>
          <p:cNvPr id="1026" name="Picture 2" descr="propagating wave">
            <a:extLst>
              <a:ext uri="{FF2B5EF4-FFF2-40B4-BE49-F238E27FC236}">
                <a16:creationId xmlns:a16="http://schemas.microsoft.com/office/drawing/2014/main" id="{94FBECC3-1612-09B2-B494-D3F9C6FF9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127" y="1242553"/>
            <a:ext cx="7536873" cy="565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393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D973B1-49CC-F45C-1DE3-8EEC76EB6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557" y="0"/>
            <a:ext cx="82048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90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artoon of a person&#10;&#10;Description automatically generated with low confidence">
            <a:extLst>
              <a:ext uri="{FF2B5EF4-FFF2-40B4-BE49-F238E27FC236}">
                <a16:creationId xmlns:a16="http://schemas.microsoft.com/office/drawing/2014/main" id="{CE7C0809-A190-97EC-C4E1-423076C82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67678" y="3695704"/>
            <a:ext cx="2344916" cy="2942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A2335F-244B-C2A9-D99D-F88219C88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608" y="3410296"/>
            <a:ext cx="2402180" cy="667651"/>
          </a:xfrm>
          <a:prstGeom prst="rect">
            <a:avLst/>
          </a:prstGeom>
        </p:spPr>
      </p:pic>
      <p:pic>
        <p:nvPicPr>
          <p:cNvPr id="27" name="Picture 4" descr="15,751 Cartoon Characters With Guns Stock Photos, Pictures &amp; Royalty-Free  Images - iStock">
            <a:extLst>
              <a:ext uri="{FF2B5EF4-FFF2-40B4-BE49-F238E27FC236}">
                <a16:creationId xmlns:a16="http://schemas.microsoft.com/office/drawing/2014/main" id="{8DD05ABB-366C-3C4D-CF8A-45C68E44D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89" b="89589" l="9804" r="92320">
                        <a14:foregroundMark x1="66013" y1="32603" x2="66013" y2="32603"/>
                        <a14:foregroundMark x1="77424" y1="34721" x2="78073" y2="34750"/>
                        <a14:foregroundMark x1="66830" y1="34247" x2="74370" y2="34584"/>
                        <a14:foregroundMark x1="36438" y1="32055" x2="28431" y2="35342"/>
                        <a14:foregroundMark x1="51144" y1="32603" x2="50327" y2="35890"/>
                        <a14:foregroundMark x1="52941" y1="31507" x2="53595" y2="34247"/>
                        <a14:foregroundMark x1="53595" y1="31233" x2="58170" y2="33151"/>
                        <a14:foregroundMark x1="36765" y1="32603" x2="27778" y2="30685"/>
                        <a14:foregroundMark x1="88459" y1="33699" x2="89869" y2="33699"/>
                        <a14:foregroundMark x1="85621" y1="33699" x2="86661" y2="33699"/>
                        <a14:foregroundMark x1="88889" y1="32603" x2="91667" y2="32877"/>
                        <a14:foregroundMark x1="67484" y1="18356" x2="68954" y2="11781"/>
                        <a14:foregroundMark x1="68627" y1="46575" x2="69771" y2="50959"/>
                        <a14:foregroundMark x1="91176" y1="32055" x2="92320" y2="32603"/>
                        <a14:backgroundMark x1="12418" y1="53151" x2="12418" y2="23562"/>
                        <a14:backgroundMark x1="12418" y1="23562" x2="12092" y2="22466"/>
                        <a14:backgroundMark x1="56699" y1="89863" x2="77288" y2="87397"/>
                        <a14:backgroundMark x1="77288" y1="87397" x2="86275" y2="87397"/>
                        <a14:backgroundMark x1="77941" y1="35068" x2="81536" y2="35890"/>
                        <a14:backgroundMark x1="91326" y1="34758" x2="92810" y2="34521"/>
                        <a14:backgroundMark x1="87255" y1="34795" x2="87255" y2="34795"/>
                        <a14:backgroundMark x1="88348" y1="33973" x2="86765" y2="33973"/>
                        <a14:backgroundMark x1="77451" y1="34795" x2="74346" y2="345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87" t="8577" r="5665" b="22213"/>
          <a:stretch/>
        </p:blipFill>
        <p:spPr bwMode="auto">
          <a:xfrm>
            <a:off x="5725722" y="2572407"/>
            <a:ext cx="2402180" cy="125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C2F6E8D-B753-4D4F-2347-20DD0FE9B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4923" y="2343190"/>
            <a:ext cx="1752600" cy="1689100"/>
          </a:xfrm>
          <a:prstGeom prst="rect">
            <a:avLst/>
          </a:prstGeom>
        </p:spPr>
      </p:pic>
      <p:pic>
        <p:nvPicPr>
          <p:cNvPr id="33" name="Picture 32" descr="Text, icon&#10;&#10;Description automatically generated">
            <a:extLst>
              <a:ext uri="{FF2B5EF4-FFF2-40B4-BE49-F238E27FC236}">
                <a16:creationId xmlns:a16="http://schemas.microsoft.com/office/drawing/2014/main" id="{978EE580-38E4-C8B5-2676-5CF6F10386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0228" y="2057715"/>
            <a:ext cx="2078328" cy="86084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8AD6954-95C6-3219-F19E-2238F71975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8822" y="2372956"/>
            <a:ext cx="1924153" cy="16891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6ED26AF-A711-E534-C77F-764C5B09B56E}"/>
              </a:ext>
            </a:extLst>
          </p:cNvPr>
          <p:cNvGrpSpPr/>
          <p:nvPr/>
        </p:nvGrpSpPr>
        <p:grpSpPr>
          <a:xfrm>
            <a:off x="6101403" y="4789924"/>
            <a:ext cx="2626308" cy="940890"/>
            <a:chOff x="6101403" y="4789924"/>
            <a:chExt cx="2626308" cy="94089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EDFAE35-3325-D334-76EA-07268E5AD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01403" y="4789924"/>
              <a:ext cx="1338052" cy="50439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6A807FE-4F91-DE44-1118-A7635C284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494220" y="5142679"/>
              <a:ext cx="1233491" cy="58813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C8D6E4B-AC29-77EA-44E0-1A6CB3761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67046" y="5015982"/>
              <a:ext cx="344818" cy="33232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9BBAD7A-F365-9E5F-F127-EA1151243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052230" y="5307835"/>
              <a:ext cx="404800" cy="398722"/>
            </a:xfrm>
            <a:prstGeom prst="rect">
              <a:avLst/>
            </a:prstGeom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4D7963A6-0377-110E-A883-069E3DB1F44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93563" y="4322075"/>
            <a:ext cx="3278761" cy="1936352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547151E-BB56-BE22-5DC3-905ADECBFF97}"/>
              </a:ext>
            </a:extLst>
          </p:cNvPr>
          <p:cNvCxnSpPr>
            <a:cxnSpLocks/>
          </p:cNvCxnSpPr>
          <p:nvPr/>
        </p:nvCxnSpPr>
        <p:spPr>
          <a:xfrm flipH="1" flipV="1">
            <a:off x="3393650" y="4032290"/>
            <a:ext cx="3845037" cy="912170"/>
          </a:xfrm>
          <a:prstGeom prst="line">
            <a:avLst/>
          </a:prstGeom>
          <a:ln w="38100" cmpd="thickThin">
            <a:solidFill>
              <a:schemeClr val="accent1"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B7EFF8-F6D8-F02E-98F9-56A5A7469C59}"/>
              </a:ext>
            </a:extLst>
          </p:cNvPr>
          <p:cNvCxnSpPr>
            <a:cxnSpLocks/>
          </p:cNvCxnSpPr>
          <p:nvPr/>
        </p:nvCxnSpPr>
        <p:spPr>
          <a:xfrm flipH="1">
            <a:off x="8657905" y="4032290"/>
            <a:ext cx="3253023" cy="912170"/>
          </a:xfrm>
          <a:prstGeom prst="line">
            <a:avLst/>
          </a:prstGeom>
          <a:ln w="38100" cmpd="thickThin">
            <a:solidFill>
              <a:schemeClr val="accent1"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Text&#10;&#10;Description automatically generated">
            <a:extLst>
              <a:ext uri="{FF2B5EF4-FFF2-40B4-BE49-F238E27FC236}">
                <a16:creationId xmlns:a16="http://schemas.microsoft.com/office/drawing/2014/main" id="{49448E06-3573-6D12-07C5-736E56BAA2A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15675" y="6262492"/>
            <a:ext cx="2914793" cy="446500"/>
          </a:xfrm>
          <a:prstGeom prst="rect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36E12EA-A5D9-9425-F58B-E1782D047C10}"/>
              </a:ext>
            </a:extLst>
          </p:cNvPr>
          <p:cNvCxnSpPr>
            <a:cxnSpLocks/>
          </p:cNvCxnSpPr>
          <p:nvPr/>
        </p:nvCxnSpPr>
        <p:spPr>
          <a:xfrm>
            <a:off x="6314364" y="1035750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B11EF58-3096-FC3E-7C2D-AC3B9EAE06F4}"/>
              </a:ext>
            </a:extLst>
          </p:cNvPr>
          <p:cNvSpPr txBox="1"/>
          <p:nvPr/>
        </p:nvSpPr>
        <p:spPr>
          <a:xfrm>
            <a:off x="6459743" y="1003424"/>
            <a:ext cx="1746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Neuron growth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85C109-BB58-9003-D192-3D908A39B7FF}"/>
              </a:ext>
            </a:extLst>
          </p:cNvPr>
          <p:cNvSpPr txBox="1"/>
          <p:nvPr/>
        </p:nvSpPr>
        <p:spPr>
          <a:xfrm>
            <a:off x="6459743" y="227144"/>
            <a:ext cx="2304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Neuron connection strength + number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E54A94-C4E6-E91D-4A27-CB926E73B0BC}"/>
              </a:ext>
            </a:extLst>
          </p:cNvPr>
          <p:cNvCxnSpPr>
            <a:cxnSpLocks/>
          </p:cNvCxnSpPr>
          <p:nvPr/>
        </p:nvCxnSpPr>
        <p:spPr>
          <a:xfrm>
            <a:off x="6314364" y="430329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FAD61D8-D899-105C-286B-B8ADD98A13CD}"/>
              </a:ext>
            </a:extLst>
          </p:cNvPr>
          <p:cNvSpPr txBox="1"/>
          <p:nvPr/>
        </p:nvSpPr>
        <p:spPr>
          <a:xfrm>
            <a:off x="6459743" y="1525078"/>
            <a:ext cx="220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Cell-programmed death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4A3558-9B76-EF42-702C-6B87B8A6B95D}"/>
              </a:ext>
            </a:extLst>
          </p:cNvPr>
          <p:cNvCxnSpPr>
            <a:cxnSpLocks/>
          </p:cNvCxnSpPr>
          <p:nvPr/>
        </p:nvCxnSpPr>
        <p:spPr>
          <a:xfrm flipV="1">
            <a:off x="6314364" y="1725144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104E6DDF-2171-81CF-880F-56621AB3D573}"/>
              </a:ext>
            </a:extLst>
          </p:cNvPr>
          <p:cNvSpPr/>
          <p:nvPr/>
        </p:nvSpPr>
        <p:spPr>
          <a:xfrm>
            <a:off x="7238687" y="4934549"/>
            <a:ext cx="1419218" cy="823551"/>
          </a:xfrm>
          <a:prstGeom prst="rect">
            <a:avLst/>
          </a:prstGeom>
          <a:noFill/>
          <a:ln w="38100" cmpd="thickThin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0C5B790-07F4-8495-AE83-6D7CAFFED525}"/>
              </a:ext>
            </a:extLst>
          </p:cNvPr>
          <p:cNvSpPr/>
          <p:nvPr/>
        </p:nvSpPr>
        <p:spPr>
          <a:xfrm>
            <a:off x="3393650" y="298158"/>
            <a:ext cx="8483288" cy="3734132"/>
          </a:xfrm>
          <a:prstGeom prst="rect">
            <a:avLst/>
          </a:prstGeom>
          <a:noFill/>
          <a:ln w="38100" cmpd="thickThin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0538113A-5423-4510-A19D-1F70EFF5C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08125" y="2543783"/>
            <a:ext cx="1629699" cy="66829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2C5F8DC-651F-D1FC-44A4-FEBAF51B8029}"/>
              </a:ext>
            </a:extLst>
          </p:cNvPr>
          <p:cNvPicPr>
            <a:picLocks noChangeAspect="1"/>
          </p:cNvPicPr>
          <p:nvPr/>
        </p:nvPicPr>
        <p:blipFill>
          <a:blip r:embed="rId15">
            <a:alphaModFix amt="43000"/>
          </a:blip>
          <a:stretch>
            <a:fillRect/>
          </a:stretch>
        </p:blipFill>
        <p:spPr>
          <a:xfrm>
            <a:off x="8925730" y="2547162"/>
            <a:ext cx="2091827" cy="66829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028808-388A-7A40-B855-322E1981AAA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974" b="97368" l="5143" r="89143">
                        <a14:foregroundMark x1="37143" y1="7895" x2="65143" y2="7895"/>
                        <a14:foregroundMark x1="29143" y1="90132" x2="72571" y2="86184"/>
                        <a14:foregroundMark x1="72571" y1="86184" x2="73143" y2="85526"/>
                        <a14:foregroundMark x1="50286" y1="94737" x2="48000" y2="99342"/>
                        <a14:foregroundMark x1="8571" y1="49342" x2="5714" y2="48684"/>
                        <a14:foregroundMark x1="87429" y1="60526" x2="89714" y2="43421"/>
                        <a14:foregroundMark x1="63429" y1="9211" x2="32571" y2="1974"/>
                        <a14:foregroundMark x1="32571" y1="1974" x2="25714" y2="3289"/>
                        <a14:foregroundMark x1="50857" y1="5263" x2="36000" y2="32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429219">
            <a:off x="8042632" y="2511489"/>
            <a:ext cx="1005265" cy="87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3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9" grpId="0"/>
      <p:bldP spid="51" grpId="0" animBg="1"/>
      <p:bldP spid="5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CA0FD-5BF8-65C2-79D0-F8176E6C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Transient transfection</a:t>
            </a:r>
          </a:p>
        </p:txBody>
      </p:sp>
      <p:pic>
        <p:nvPicPr>
          <p:cNvPr id="3074" name="Picture 2" descr="Pei transient transfection of pkan-cmv-bdnf-gfp example 1">
            <a:extLst>
              <a:ext uri="{FF2B5EF4-FFF2-40B4-BE49-F238E27FC236}">
                <a16:creationId xmlns:a16="http://schemas.microsoft.com/office/drawing/2014/main" id="{B404201C-A117-99F0-22DA-FAD70B49F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09" y="4053101"/>
            <a:ext cx="5763491" cy="28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0D1E99-B77C-FE1C-D67F-65201D9DA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62" y="1690688"/>
            <a:ext cx="2784689" cy="2327564"/>
          </a:xfrm>
          <a:prstGeom prst="rect">
            <a:avLst/>
          </a:prstGeom>
        </p:spPr>
      </p:pic>
      <p:sp>
        <p:nvSpPr>
          <p:cNvPr id="4" name="Right Arrow 3">
            <a:extLst>
              <a:ext uri="{FF2B5EF4-FFF2-40B4-BE49-F238E27FC236}">
                <a16:creationId xmlns:a16="http://schemas.microsoft.com/office/drawing/2014/main" id="{C77EC564-122F-5BA6-3188-8D226CB2B913}"/>
              </a:ext>
            </a:extLst>
          </p:cNvPr>
          <p:cNvSpPr/>
          <p:nvPr/>
        </p:nvSpPr>
        <p:spPr>
          <a:xfrm>
            <a:off x="5282402" y="5119254"/>
            <a:ext cx="1033699" cy="5957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Vector Illustration with Cartoon Syringe Wuth Blood Drop Stock Vector -  Illustration of hospital, needle: 129810340">
            <a:extLst>
              <a:ext uri="{FF2B5EF4-FFF2-40B4-BE49-F238E27FC236}">
                <a16:creationId xmlns:a16="http://schemas.microsoft.com/office/drawing/2014/main" id="{04A9A896-1FBB-F19F-540B-9A3168997E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27"/>
          <a:stretch/>
        </p:blipFill>
        <p:spPr bwMode="auto">
          <a:xfrm flipH="1">
            <a:off x="365413" y="1970445"/>
            <a:ext cx="1989860" cy="199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8B4C57-6182-5B55-DC43-1AA7952A01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4" y="4298009"/>
            <a:ext cx="3927476" cy="2533222"/>
          </a:xfrm>
          <a:prstGeom prst="rect">
            <a:avLst/>
          </a:prstGeom>
        </p:spPr>
      </p:pic>
      <p:pic>
        <p:nvPicPr>
          <p:cNvPr id="3080" name="Picture 8" descr="Point Of Sale Machine Classic Old Cartoon - Hourglass Sand Timer Clipart,  HD Png Download , Transparent Png Image - PNGitem">
            <a:extLst>
              <a:ext uri="{FF2B5EF4-FFF2-40B4-BE49-F238E27FC236}">
                <a16:creationId xmlns:a16="http://schemas.microsoft.com/office/drawing/2014/main" id="{D3A1C902-8D93-A38D-E538-CBDD03706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019" y="133860"/>
            <a:ext cx="1030980" cy="14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rap Stock Illustrations – 1,704 Crap Stock Illustrations, Vectors &amp;  Clipart - Dreamstime">
            <a:extLst>
              <a:ext uri="{FF2B5EF4-FFF2-40B4-BE49-F238E27FC236}">
                <a16:creationId xmlns:a16="http://schemas.microsoft.com/office/drawing/2014/main" id="{1918465A-73C7-8AD3-5AB2-B9BB4241C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883" y="1027906"/>
            <a:ext cx="2989710" cy="298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89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E26508-5DEB-F191-2B46-50AD96A6C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2" y="159327"/>
            <a:ext cx="12117575" cy="6539345"/>
          </a:xfrm>
        </p:spPr>
      </p:pic>
    </p:spTree>
    <p:extLst>
      <p:ext uri="{BB962C8B-B14F-4D97-AF65-F5344CB8AC3E}">
        <p14:creationId xmlns:p14="http://schemas.microsoft.com/office/powerpoint/2010/main" val="2884022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8216-D686-DB91-125C-B22A24F3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VIRAL INFECTION!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DC62E4-F5F9-BEBF-5770-CEB91A17E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7239"/>
            <a:ext cx="1760810" cy="1471761"/>
          </a:xfrm>
          <a:prstGeom prst="rect">
            <a:avLst/>
          </a:prstGeom>
        </p:spPr>
      </p:pic>
      <p:pic>
        <p:nvPicPr>
          <p:cNvPr id="4098" name="Picture 2" descr="Non-enveloped and enveloped viruses: a simple schematic diagram... |  Download Scientific Diagram">
            <a:extLst>
              <a:ext uri="{FF2B5EF4-FFF2-40B4-BE49-F238E27FC236}">
                <a16:creationId xmlns:a16="http://schemas.microsoft.com/office/drawing/2014/main" id="{B675A641-092A-2513-022F-11F4D3081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607" y="1363340"/>
            <a:ext cx="4468494" cy="272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51A784-1B2A-3380-0000-1C2C7E154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4" y="4298009"/>
            <a:ext cx="3927476" cy="2533222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3A2A94C6-F6D7-57B8-8E7F-B4949EC2237D}"/>
              </a:ext>
            </a:extLst>
          </p:cNvPr>
          <p:cNvSpPr/>
          <p:nvPr/>
        </p:nvSpPr>
        <p:spPr>
          <a:xfrm>
            <a:off x="5614911" y="5052001"/>
            <a:ext cx="1033699" cy="5957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7A3BA277-307B-9708-4007-B2AEE95ED0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5" t="9897"/>
          <a:stretch/>
        </p:blipFill>
        <p:spPr>
          <a:xfrm>
            <a:off x="7620002" y="3708592"/>
            <a:ext cx="3103416" cy="3149408"/>
          </a:xfrm>
        </p:spPr>
      </p:pic>
    </p:spTree>
    <p:extLst>
      <p:ext uri="{BB962C8B-B14F-4D97-AF65-F5344CB8AC3E}">
        <p14:creationId xmlns:p14="http://schemas.microsoft.com/office/powerpoint/2010/main" val="239567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artoon of a person&#10;&#10;Description automatically generated with low confidence">
            <a:extLst>
              <a:ext uri="{FF2B5EF4-FFF2-40B4-BE49-F238E27FC236}">
                <a16:creationId xmlns:a16="http://schemas.microsoft.com/office/drawing/2014/main" id="{CE7C0809-A190-97EC-C4E1-423076C82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67678" y="3695704"/>
            <a:ext cx="2344916" cy="29424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5275FA1-1C39-8AB9-271B-E2A63B352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3621" y="4781197"/>
            <a:ext cx="2850182" cy="18693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A2335F-244B-C2A9-D99D-F88219C88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6608" y="3410296"/>
            <a:ext cx="2402180" cy="667651"/>
          </a:xfrm>
          <a:prstGeom prst="rect">
            <a:avLst/>
          </a:prstGeom>
        </p:spPr>
      </p:pic>
      <p:pic>
        <p:nvPicPr>
          <p:cNvPr id="27" name="Picture 4" descr="15,751 Cartoon Characters With Guns Stock Photos, Pictures &amp; Royalty-Free  Images - iStock">
            <a:extLst>
              <a:ext uri="{FF2B5EF4-FFF2-40B4-BE49-F238E27FC236}">
                <a16:creationId xmlns:a16="http://schemas.microsoft.com/office/drawing/2014/main" id="{8DD05ABB-366C-3C4D-CF8A-45C68E44D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589" b="89589" l="9804" r="92320">
                        <a14:foregroundMark x1="66013" y1="32603" x2="66013" y2="32603"/>
                        <a14:foregroundMark x1="77424" y1="34721" x2="78073" y2="34750"/>
                        <a14:foregroundMark x1="66830" y1="34247" x2="74370" y2="34584"/>
                        <a14:foregroundMark x1="36438" y1="32055" x2="28431" y2="35342"/>
                        <a14:foregroundMark x1="51144" y1="32603" x2="50327" y2="35890"/>
                        <a14:foregroundMark x1="52941" y1="31507" x2="53595" y2="34247"/>
                        <a14:foregroundMark x1="53595" y1="31233" x2="58170" y2="33151"/>
                        <a14:foregroundMark x1="36765" y1="32603" x2="27778" y2="30685"/>
                        <a14:foregroundMark x1="88459" y1="33699" x2="89869" y2="33699"/>
                        <a14:foregroundMark x1="85621" y1="33699" x2="86661" y2="33699"/>
                        <a14:foregroundMark x1="88889" y1="32603" x2="91667" y2="32877"/>
                        <a14:foregroundMark x1="67484" y1="18356" x2="68954" y2="11781"/>
                        <a14:foregroundMark x1="68627" y1="46575" x2="69771" y2="50959"/>
                        <a14:foregroundMark x1="91176" y1="32055" x2="92320" y2="32603"/>
                        <a14:backgroundMark x1="12418" y1="53151" x2="12418" y2="23562"/>
                        <a14:backgroundMark x1="12418" y1="23562" x2="12092" y2="22466"/>
                        <a14:backgroundMark x1="56699" y1="89863" x2="77288" y2="87397"/>
                        <a14:backgroundMark x1="77288" y1="87397" x2="86275" y2="87397"/>
                        <a14:backgroundMark x1="77941" y1="35068" x2="81536" y2="35890"/>
                        <a14:backgroundMark x1="91326" y1="34758" x2="92810" y2="34521"/>
                        <a14:backgroundMark x1="87255" y1="34795" x2="87255" y2="34795"/>
                        <a14:backgroundMark x1="88348" y1="33973" x2="86765" y2="33973"/>
                        <a14:backgroundMark x1="77451" y1="34795" x2="74346" y2="345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87" t="8577" r="5665" b="22213"/>
          <a:stretch/>
        </p:blipFill>
        <p:spPr bwMode="auto">
          <a:xfrm>
            <a:off x="5725722" y="2572407"/>
            <a:ext cx="2402180" cy="125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C2F6E8D-B753-4D4F-2347-20DD0FE9B9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4923" y="2343190"/>
            <a:ext cx="1752600" cy="16891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EDFAE35-3325-D334-76EA-07268E5ADC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1403" y="4789924"/>
            <a:ext cx="1338052" cy="50439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6A807FE-4F91-DE44-1118-A7635C284D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94220" y="5142679"/>
            <a:ext cx="1233491" cy="588135"/>
          </a:xfrm>
          <a:prstGeom prst="rect">
            <a:avLst/>
          </a:prstGeom>
        </p:spPr>
      </p:pic>
      <p:pic>
        <p:nvPicPr>
          <p:cNvPr id="33" name="Picture 32" descr="Text, icon&#10;&#10;Description automatically generated">
            <a:extLst>
              <a:ext uri="{FF2B5EF4-FFF2-40B4-BE49-F238E27FC236}">
                <a16:creationId xmlns:a16="http://schemas.microsoft.com/office/drawing/2014/main" id="{978EE580-38E4-C8B5-2676-5CF6F10386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60228" y="2057715"/>
            <a:ext cx="2078328" cy="86084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8AD6954-95C6-3219-F19E-2238F71975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98822" y="2372956"/>
            <a:ext cx="1924153" cy="16891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C8D6E4B-AC29-77EA-44E0-1A6CB3761C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7046" y="5015982"/>
            <a:ext cx="344818" cy="33232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9BBAD7A-F365-9E5F-F127-EA11512430B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52230" y="5307835"/>
            <a:ext cx="404800" cy="39872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D7963A6-0377-110E-A883-069E3DB1F44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82490" y="4334932"/>
            <a:ext cx="3278761" cy="1936352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547151E-BB56-BE22-5DC3-905ADECBFF97}"/>
              </a:ext>
            </a:extLst>
          </p:cNvPr>
          <p:cNvCxnSpPr>
            <a:cxnSpLocks/>
          </p:cNvCxnSpPr>
          <p:nvPr/>
        </p:nvCxnSpPr>
        <p:spPr>
          <a:xfrm flipH="1" flipV="1">
            <a:off x="3393650" y="4032290"/>
            <a:ext cx="3845037" cy="912170"/>
          </a:xfrm>
          <a:prstGeom prst="line">
            <a:avLst/>
          </a:prstGeom>
          <a:ln w="38100" cmpd="thickThin">
            <a:solidFill>
              <a:schemeClr val="accent1"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B7EFF8-F6D8-F02E-98F9-56A5A7469C59}"/>
              </a:ext>
            </a:extLst>
          </p:cNvPr>
          <p:cNvCxnSpPr>
            <a:cxnSpLocks/>
          </p:cNvCxnSpPr>
          <p:nvPr/>
        </p:nvCxnSpPr>
        <p:spPr>
          <a:xfrm flipH="1">
            <a:off x="8657905" y="4032290"/>
            <a:ext cx="3253023" cy="912170"/>
          </a:xfrm>
          <a:prstGeom prst="line">
            <a:avLst/>
          </a:prstGeom>
          <a:ln w="38100" cmpd="thickThin">
            <a:solidFill>
              <a:schemeClr val="accent1"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Text&#10;&#10;Description automatically generated">
            <a:extLst>
              <a:ext uri="{FF2B5EF4-FFF2-40B4-BE49-F238E27FC236}">
                <a16:creationId xmlns:a16="http://schemas.microsoft.com/office/drawing/2014/main" id="{49448E06-3573-6D12-07C5-736E56BAA2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15675" y="6262492"/>
            <a:ext cx="2914793" cy="446500"/>
          </a:xfrm>
          <a:prstGeom prst="rect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36E12EA-A5D9-9425-F58B-E1782D047C10}"/>
              </a:ext>
            </a:extLst>
          </p:cNvPr>
          <p:cNvCxnSpPr>
            <a:cxnSpLocks/>
          </p:cNvCxnSpPr>
          <p:nvPr/>
        </p:nvCxnSpPr>
        <p:spPr>
          <a:xfrm>
            <a:off x="6314364" y="1035750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B11EF58-3096-FC3E-7C2D-AC3B9EAE06F4}"/>
              </a:ext>
            </a:extLst>
          </p:cNvPr>
          <p:cNvSpPr txBox="1"/>
          <p:nvPr/>
        </p:nvSpPr>
        <p:spPr>
          <a:xfrm>
            <a:off x="6459743" y="1003424"/>
            <a:ext cx="1746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Neuron growth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85C109-BB58-9003-D192-3D908A39B7FF}"/>
              </a:ext>
            </a:extLst>
          </p:cNvPr>
          <p:cNvSpPr txBox="1"/>
          <p:nvPr/>
        </p:nvSpPr>
        <p:spPr>
          <a:xfrm>
            <a:off x="6459743" y="227144"/>
            <a:ext cx="2304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Neuron connection strength + number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E54A94-C4E6-E91D-4A27-CB926E73B0BC}"/>
              </a:ext>
            </a:extLst>
          </p:cNvPr>
          <p:cNvCxnSpPr>
            <a:cxnSpLocks/>
          </p:cNvCxnSpPr>
          <p:nvPr/>
        </p:nvCxnSpPr>
        <p:spPr>
          <a:xfrm>
            <a:off x="6314364" y="430329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FAD61D8-D899-105C-286B-B8ADD98A13CD}"/>
              </a:ext>
            </a:extLst>
          </p:cNvPr>
          <p:cNvSpPr txBox="1"/>
          <p:nvPr/>
        </p:nvSpPr>
        <p:spPr>
          <a:xfrm>
            <a:off x="6459743" y="1525078"/>
            <a:ext cx="220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Cell-programmed death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4A3558-9B76-EF42-702C-6B87B8A6B95D}"/>
              </a:ext>
            </a:extLst>
          </p:cNvPr>
          <p:cNvCxnSpPr>
            <a:cxnSpLocks/>
          </p:cNvCxnSpPr>
          <p:nvPr/>
        </p:nvCxnSpPr>
        <p:spPr>
          <a:xfrm flipV="1">
            <a:off x="6314364" y="1725144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104E6DDF-2171-81CF-880F-56621AB3D573}"/>
              </a:ext>
            </a:extLst>
          </p:cNvPr>
          <p:cNvSpPr/>
          <p:nvPr/>
        </p:nvSpPr>
        <p:spPr>
          <a:xfrm>
            <a:off x="7238687" y="4934549"/>
            <a:ext cx="1419218" cy="823551"/>
          </a:xfrm>
          <a:prstGeom prst="rect">
            <a:avLst/>
          </a:prstGeom>
          <a:noFill/>
          <a:ln w="38100" cmpd="thickThin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0C5B790-07F4-8495-AE83-6D7CAFFED525}"/>
              </a:ext>
            </a:extLst>
          </p:cNvPr>
          <p:cNvSpPr/>
          <p:nvPr/>
        </p:nvSpPr>
        <p:spPr>
          <a:xfrm>
            <a:off x="3393650" y="298158"/>
            <a:ext cx="8483288" cy="3734132"/>
          </a:xfrm>
          <a:prstGeom prst="rect">
            <a:avLst/>
          </a:prstGeom>
          <a:noFill/>
          <a:ln w="38100" cmpd="thickThin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0538113A-5423-4510-A19D-1F70EFF5CEE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108125" y="2543783"/>
            <a:ext cx="1629699" cy="66829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2C5F8DC-651F-D1FC-44A4-FEBAF51B8029}"/>
              </a:ext>
            </a:extLst>
          </p:cNvPr>
          <p:cNvPicPr>
            <a:picLocks noChangeAspect="1"/>
          </p:cNvPicPr>
          <p:nvPr/>
        </p:nvPicPr>
        <p:blipFill>
          <a:blip r:embed="rId16">
            <a:alphaModFix amt="43000"/>
          </a:blip>
          <a:stretch>
            <a:fillRect/>
          </a:stretch>
        </p:blipFill>
        <p:spPr>
          <a:xfrm>
            <a:off x="8888037" y="2541086"/>
            <a:ext cx="2091827" cy="66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3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/>
    </mc:Choice>
    <mc:Fallback xmlns="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AE2B2138-6609-8A1E-FE5B-A9C595280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608" y="3410296"/>
            <a:ext cx="2402180" cy="667651"/>
          </a:xfrm>
          <a:prstGeom prst="rect">
            <a:avLst/>
          </a:prstGeom>
        </p:spPr>
      </p:pic>
      <p:pic>
        <p:nvPicPr>
          <p:cNvPr id="1028" name="Picture 4" descr="15,751 Cartoon Characters With Guns Stock Photos, Pictures &amp; Royalty-Free  Images - iStock">
            <a:extLst>
              <a:ext uri="{FF2B5EF4-FFF2-40B4-BE49-F238E27FC236}">
                <a16:creationId xmlns:a16="http://schemas.microsoft.com/office/drawing/2014/main" id="{B4874719-9B69-8DA5-06A1-4218B6DC1D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89" b="89589" l="9804" r="92320">
                        <a14:foregroundMark x1="66013" y1="32603" x2="66013" y2="32603"/>
                        <a14:foregroundMark x1="77424" y1="34721" x2="78073" y2="34750"/>
                        <a14:foregroundMark x1="66830" y1="34247" x2="74370" y2="34584"/>
                        <a14:foregroundMark x1="36438" y1="32055" x2="28431" y2="35342"/>
                        <a14:foregroundMark x1="51144" y1="32603" x2="50327" y2="35890"/>
                        <a14:foregroundMark x1="52941" y1="31507" x2="53595" y2="34247"/>
                        <a14:foregroundMark x1="53595" y1="31233" x2="58170" y2="33151"/>
                        <a14:foregroundMark x1="36765" y1="32603" x2="27778" y2="30685"/>
                        <a14:foregroundMark x1="88459" y1="33699" x2="89869" y2="33699"/>
                        <a14:foregroundMark x1="85621" y1="33699" x2="86661" y2="33699"/>
                        <a14:foregroundMark x1="88889" y1="32603" x2="91667" y2="32877"/>
                        <a14:foregroundMark x1="67484" y1="18356" x2="68954" y2="11781"/>
                        <a14:foregroundMark x1="68627" y1="46575" x2="69771" y2="50959"/>
                        <a14:foregroundMark x1="91176" y1="32055" x2="92320" y2="32603"/>
                        <a14:backgroundMark x1="12418" y1="53151" x2="12418" y2="23562"/>
                        <a14:backgroundMark x1="12418" y1="23562" x2="12092" y2="22466"/>
                        <a14:backgroundMark x1="56699" y1="89863" x2="77288" y2="87397"/>
                        <a14:backgroundMark x1="77288" y1="87397" x2="86275" y2="87397"/>
                        <a14:backgroundMark x1="77941" y1="35068" x2="81536" y2="35890"/>
                        <a14:backgroundMark x1="91326" y1="34758" x2="92810" y2="34521"/>
                        <a14:backgroundMark x1="87255" y1="34795" x2="87255" y2="34795"/>
                        <a14:backgroundMark x1="88348" y1="33973" x2="86765" y2="33973"/>
                        <a14:backgroundMark x1="77451" y1="34795" x2="74346" y2="345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87" t="8577" r="5665" b="22213"/>
          <a:stretch/>
        </p:blipFill>
        <p:spPr bwMode="auto">
          <a:xfrm>
            <a:off x="5725722" y="2572407"/>
            <a:ext cx="2402180" cy="125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881861-255F-5FBE-5AEB-10CCA3193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4923" y="2343190"/>
            <a:ext cx="1752600" cy="168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163B2A-40F4-9ACE-51F1-AD02214A0B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1403" y="4789924"/>
            <a:ext cx="1338052" cy="5043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3EA3D5-1537-E71F-009C-3F5C5C73E3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4220" y="5142679"/>
            <a:ext cx="1233491" cy="588135"/>
          </a:xfrm>
          <a:prstGeom prst="rect">
            <a:avLst/>
          </a:prstGeom>
        </p:spPr>
      </p:pic>
      <p:pic>
        <p:nvPicPr>
          <p:cNvPr id="7" name="Picture 6" descr="Text, icon&#10;&#10;Description automatically generated">
            <a:extLst>
              <a:ext uri="{FF2B5EF4-FFF2-40B4-BE49-F238E27FC236}">
                <a16:creationId xmlns:a16="http://schemas.microsoft.com/office/drawing/2014/main" id="{8FBE0FB9-FD11-D3DD-331D-E59A5BFDB8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0228" y="2057715"/>
            <a:ext cx="2078328" cy="8608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2BE6FA-49DC-DB5C-04B2-0E8910989E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8822" y="2372956"/>
            <a:ext cx="1924153" cy="16891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EB2281-36DD-B746-1FE5-0FFD507C0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7046" y="5015982"/>
            <a:ext cx="344818" cy="3323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95B5561-82C5-750F-02C2-B6C4ACD6F3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2230" y="5307835"/>
            <a:ext cx="404800" cy="39872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A3A02EC-1C5E-CCEE-C459-4D5F465EB1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00074" y="4326140"/>
            <a:ext cx="3278761" cy="193635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2B0808D-A79F-EBDD-D6B9-6D711D32FCEA}"/>
              </a:ext>
            </a:extLst>
          </p:cNvPr>
          <p:cNvCxnSpPr>
            <a:cxnSpLocks/>
          </p:cNvCxnSpPr>
          <p:nvPr/>
        </p:nvCxnSpPr>
        <p:spPr>
          <a:xfrm flipH="1" flipV="1">
            <a:off x="3393650" y="4032290"/>
            <a:ext cx="3845037" cy="912170"/>
          </a:xfrm>
          <a:prstGeom prst="line">
            <a:avLst/>
          </a:prstGeom>
          <a:ln w="38100" cmpd="thickThin">
            <a:solidFill>
              <a:schemeClr val="accent1"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8BB809-4AAF-43C9-766D-C036F0CCF772}"/>
              </a:ext>
            </a:extLst>
          </p:cNvPr>
          <p:cNvCxnSpPr>
            <a:cxnSpLocks/>
          </p:cNvCxnSpPr>
          <p:nvPr/>
        </p:nvCxnSpPr>
        <p:spPr>
          <a:xfrm flipH="1">
            <a:off x="8657905" y="4032290"/>
            <a:ext cx="3253023" cy="912170"/>
          </a:xfrm>
          <a:prstGeom prst="line">
            <a:avLst/>
          </a:prstGeom>
          <a:ln w="38100" cmpd="thickThin">
            <a:solidFill>
              <a:schemeClr val="accent1"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057FF92-1EF2-7D13-034E-1ECA86811E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15675" y="6262492"/>
            <a:ext cx="2914793" cy="44650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F650BEA-DD76-F7BA-6007-F186180CF88E}"/>
              </a:ext>
            </a:extLst>
          </p:cNvPr>
          <p:cNvCxnSpPr>
            <a:cxnSpLocks/>
          </p:cNvCxnSpPr>
          <p:nvPr/>
        </p:nvCxnSpPr>
        <p:spPr>
          <a:xfrm>
            <a:off x="6314364" y="1035750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EE762F2-1323-8D20-5DA4-E047D1608557}"/>
              </a:ext>
            </a:extLst>
          </p:cNvPr>
          <p:cNvSpPr txBox="1"/>
          <p:nvPr/>
        </p:nvSpPr>
        <p:spPr>
          <a:xfrm>
            <a:off x="6459743" y="1003424"/>
            <a:ext cx="1746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Neuron growth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F1118B-4300-4363-61D0-184F23206147}"/>
              </a:ext>
            </a:extLst>
          </p:cNvPr>
          <p:cNvSpPr txBox="1"/>
          <p:nvPr/>
        </p:nvSpPr>
        <p:spPr>
          <a:xfrm>
            <a:off x="6459743" y="227144"/>
            <a:ext cx="2304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Neuron connection strength + number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83365BE-9930-5502-444F-06DD56879C58}"/>
              </a:ext>
            </a:extLst>
          </p:cNvPr>
          <p:cNvCxnSpPr>
            <a:cxnSpLocks/>
          </p:cNvCxnSpPr>
          <p:nvPr/>
        </p:nvCxnSpPr>
        <p:spPr>
          <a:xfrm>
            <a:off x="6314364" y="430329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E74A478-4FB8-6747-3E84-B80E60323886}"/>
              </a:ext>
            </a:extLst>
          </p:cNvPr>
          <p:cNvSpPr txBox="1"/>
          <p:nvPr/>
        </p:nvSpPr>
        <p:spPr>
          <a:xfrm>
            <a:off x="6459743" y="1525078"/>
            <a:ext cx="220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Agency FB" panose="020B0503020202020204" pitchFamily="34" charset="0"/>
              </a:rPr>
              <a:t>Cell-programmed death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409ECC7-1DAE-960F-58D7-3E5A9F82B0B0}"/>
              </a:ext>
            </a:extLst>
          </p:cNvPr>
          <p:cNvCxnSpPr>
            <a:cxnSpLocks/>
          </p:cNvCxnSpPr>
          <p:nvPr/>
        </p:nvCxnSpPr>
        <p:spPr>
          <a:xfrm flipV="1">
            <a:off x="6314364" y="1725144"/>
            <a:ext cx="0" cy="397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3F37B40B-281F-FF91-654E-3C7CB1E91B6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5063" y="3681833"/>
            <a:ext cx="2392774" cy="300184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992758-B4E7-1845-DDB5-600B57EAB466}"/>
              </a:ext>
            </a:extLst>
          </p:cNvPr>
          <p:cNvSpPr/>
          <p:nvPr/>
        </p:nvSpPr>
        <p:spPr>
          <a:xfrm>
            <a:off x="7238687" y="4934549"/>
            <a:ext cx="1419218" cy="823551"/>
          </a:xfrm>
          <a:prstGeom prst="rect">
            <a:avLst/>
          </a:prstGeom>
          <a:noFill/>
          <a:ln w="38100" cmpd="thickThin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6761BD-DFFF-41D6-66A2-DD79CE34213D}"/>
              </a:ext>
            </a:extLst>
          </p:cNvPr>
          <p:cNvSpPr/>
          <p:nvPr/>
        </p:nvSpPr>
        <p:spPr>
          <a:xfrm>
            <a:off x="3393650" y="298158"/>
            <a:ext cx="8483288" cy="3734132"/>
          </a:xfrm>
          <a:prstGeom prst="rect">
            <a:avLst/>
          </a:prstGeom>
          <a:noFill/>
          <a:ln w="38100" cmpd="thickThin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BAC2AC2-8F49-E587-E52B-807D42EDC7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39984" y="5208371"/>
            <a:ext cx="2241403" cy="163584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5A5FE79-8346-8FD6-3AA0-D1654EEF35B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108125" y="2543783"/>
            <a:ext cx="1629699" cy="66829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2170136-007A-4359-8FFF-43BA5E1E9664}"/>
              </a:ext>
            </a:extLst>
          </p:cNvPr>
          <p:cNvPicPr>
            <a:picLocks noChangeAspect="1"/>
          </p:cNvPicPr>
          <p:nvPr/>
        </p:nvPicPr>
        <p:blipFill>
          <a:blip r:embed="rId16">
            <a:alphaModFix amt="43000"/>
          </a:blip>
          <a:stretch>
            <a:fillRect/>
          </a:stretch>
        </p:blipFill>
        <p:spPr>
          <a:xfrm>
            <a:off x="8888037" y="2541086"/>
            <a:ext cx="2091827" cy="66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8926BC3A-0E59-4A17-9F7B-5579B86CB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Broader model scheme</a:t>
            </a:r>
          </a:p>
          <a:p>
            <a:endParaRPr lang="en-US" alt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2B426A-27BC-4E33-9448-732A52472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345" y="1444392"/>
            <a:ext cx="4390655" cy="5477033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21E515E-D200-4E6E-83B3-217C0EFFC943}"/>
              </a:ext>
            </a:extLst>
          </p:cNvPr>
          <p:cNvGraphicFramePr/>
          <p:nvPr/>
        </p:nvGraphicFramePr>
        <p:xfrm>
          <a:off x="2924547" y="2247182"/>
          <a:ext cx="4876799" cy="461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EC5D1240-7539-4CA8-9E4B-679EB6F99CE6}"/>
              </a:ext>
            </a:extLst>
          </p:cNvPr>
          <p:cNvGrpSpPr/>
          <p:nvPr/>
        </p:nvGrpSpPr>
        <p:grpSpPr>
          <a:xfrm>
            <a:off x="0" y="2242203"/>
            <a:ext cx="2926079" cy="1440880"/>
            <a:chOff x="1950719" y="0"/>
            <a:chExt cx="2926079" cy="1440880"/>
          </a:xfrm>
          <a:solidFill>
            <a:srgbClr val="F98585"/>
          </a:solidFill>
        </p:grpSpPr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BF68B659-9129-4639-8FEA-2827F87C01B4}"/>
                </a:ext>
              </a:extLst>
            </p:cNvPr>
            <p:cNvSpPr/>
            <p:nvPr/>
          </p:nvSpPr>
          <p:spPr>
            <a:xfrm>
              <a:off x="1950719" y="0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Arrow: Right 4">
              <a:extLst>
                <a:ext uri="{FF2B5EF4-FFF2-40B4-BE49-F238E27FC236}">
                  <a16:creationId xmlns:a16="http://schemas.microsoft.com/office/drawing/2014/main" id="{8ACC28A6-A052-42D9-A8F2-57545D657C80}"/>
                </a:ext>
              </a:extLst>
            </p:cNvPr>
            <p:cNvSpPr txBox="1"/>
            <p:nvPr/>
          </p:nvSpPr>
          <p:spPr>
            <a:xfrm>
              <a:off x="1950719" y="180110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kern="1200" dirty="0"/>
                <a:t>BDNF expression rate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dirty="0"/>
                <a:t>Endocytosed BDNF</a:t>
              </a:r>
              <a:endParaRPr lang="en-GB" kern="12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88AFEF-4471-4FE9-8E7D-E62D2734823B}"/>
              </a:ext>
            </a:extLst>
          </p:cNvPr>
          <p:cNvGrpSpPr/>
          <p:nvPr/>
        </p:nvGrpSpPr>
        <p:grpSpPr>
          <a:xfrm>
            <a:off x="0" y="3863193"/>
            <a:ext cx="2926079" cy="1440880"/>
            <a:chOff x="1950719" y="1584968"/>
            <a:chExt cx="2926079" cy="1440880"/>
          </a:xfrm>
          <a:solidFill>
            <a:srgbClr val="DAE5A0"/>
          </a:solidFill>
        </p:grpSpPr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E0690930-82FA-469B-99D7-7C1D9D9B5A7F}"/>
                </a:ext>
              </a:extLst>
            </p:cNvPr>
            <p:cNvSpPr/>
            <p:nvPr/>
          </p:nvSpPr>
          <p:spPr>
            <a:xfrm>
              <a:off x="1950719" y="1584968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lnRef>
            <a:fillRef idx="1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Arrow: Right 4">
              <a:extLst>
                <a:ext uri="{FF2B5EF4-FFF2-40B4-BE49-F238E27FC236}">
                  <a16:creationId xmlns:a16="http://schemas.microsoft.com/office/drawing/2014/main" id="{43B3206A-6098-40DC-B2A8-45BCDE8E7ACA}"/>
                </a:ext>
              </a:extLst>
            </p:cNvPr>
            <p:cNvSpPr txBox="1"/>
            <p:nvPr/>
          </p:nvSpPr>
          <p:spPr>
            <a:xfrm>
              <a:off x="1950720" y="1765078"/>
              <a:ext cx="2217420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000" kern="1200" dirty="0"/>
                <a:t>BDNF cargos for FAT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4A1D77-F836-45DB-931B-8621C8088B92}"/>
              </a:ext>
            </a:extLst>
          </p:cNvPr>
          <p:cNvGrpSpPr/>
          <p:nvPr/>
        </p:nvGrpSpPr>
        <p:grpSpPr>
          <a:xfrm>
            <a:off x="0" y="5417120"/>
            <a:ext cx="2926079" cy="1440880"/>
            <a:chOff x="1950719" y="3169937"/>
            <a:chExt cx="2926079" cy="1440880"/>
          </a:xfrm>
          <a:solidFill>
            <a:srgbClr val="A3D2EC"/>
          </a:solidFill>
        </p:grpSpPr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BABA3631-F68D-442A-938E-DFCB69B03755}"/>
                </a:ext>
              </a:extLst>
            </p:cNvPr>
            <p:cNvSpPr/>
            <p:nvPr/>
          </p:nvSpPr>
          <p:spPr>
            <a:xfrm>
              <a:off x="1950719" y="3169937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lnRef>
            <a:fillRef idx="1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Arrow: Right 4">
              <a:extLst>
                <a:ext uri="{FF2B5EF4-FFF2-40B4-BE49-F238E27FC236}">
                  <a16:creationId xmlns:a16="http://schemas.microsoft.com/office/drawing/2014/main" id="{64759AF8-3108-4568-B17E-60AB9F73D9D9}"/>
                </a:ext>
              </a:extLst>
            </p:cNvPr>
            <p:cNvSpPr txBox="1"/>
            <p:nvPr/>
          </p:nvSpPr>
          <p:spPr>
            <a:xfrm>
              <a:off x="1950719" y="3350047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1600" kern="1200" dirty="0"/>
                <a:t>Spatial secretion of BDNF from dendrites and post-FAT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DA230938-20DB-4C35-818E-3C6B3A5C0E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008" y="1416212"/>
            <a:ext cx="822441" cy="72641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65A325-C2ED-4FA2-9C45-94676A2F52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53983" y="1380967"/>
            <a:ext cx="916286" cy="73459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3A63533-1ADC-421D-A0A1-AEC49A1076C0}"/>
              </a:ext>
            </a:extLst>
          </p:cNvPr>
          <p:cNvSpPr txBox="1"/>
          <p:nvPr/>
        </p:nvSpPr>
        <p:spPr>
          <a:xfrm>
            <a:off x="1156707" y="146794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Inputs</a:t>
            </a:r>
            <a:endParaRPr lang="en-GB" b="1" dirty="0"/>
          </a:p>
          <a:p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CF5B38-6E7E-443B-9B32-100A4A4BA8AA}"/>
              </a:ext>
            </a:extLst>
          </p:cNvPr>
          <p:cNvSpPr txBox="1"/>
          <p:nvPr/>
        </p:nvSpPr>
        <p:spPr>
          <a:xfrm>
            <a:off x="5979741" y="148409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Outputs</a:t>
            </a:r>
            <a:endParaRPr lang="en-GB" b="1" dirty="0"/>
          </a:p>
          <a:p>
            <a:endParaRPr lang="en-GB" dirty="0"/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76DF560C-1B5E-4EB5-92D4-D7A94E8410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86834" y="2857760"/>
            <a:ext cx="5902758" cy="30196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D2F3D3-D0EA-4D28-89A4-14FE0C2947CD}"/>
              </a:ext>
            </a:extLst>
          </p:cNvPr>
          <p:cNvSpPr/>
          <p:nvPr/>
        </p:nvSpPr>
        <p:spPr>
          <a:xfrm>
            <a:off x="9608" y="3741529"/>
            <a:ext cx="7791736" cy="3073043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759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Current 2D Simulation Space</a:t>
            </a:r>
          </a:p>
          <a:p>
            <a:endParaRPr lang="en-US" altLang="en-US" sz="2400" dirty="0"/>
          </a:p>
        </p:txBody>
      </p:sp>
      <p:pic>
        <p:nvPicPr>
          <p:cNvPr id="6" name="Figure 1 2022-06-27 15-26-10_Trim">
            <a:hlinkClick r:id="" action="ppaction://media"/>
            <a:extLst>
              <a:ext uri="{FF2B5EF4-FFF2-40B4-BE49-F238E27FC236}">
                <a16:creationId xmlns:a16="http://schemas.microsoft.com/office/drawing/2014/main" id="{7EF2541E-1752-34C6-93AE-AF5D68F2C6F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8761" t="6553" r="5669" b="5770"/>
          <a:stretch/>
        </p:blipFill>
        <p:spPr>
          <a:xfrm>
            <a:off x="1433433" y="1449371"/>
            <a:ext cx="9325134" cy="5075972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F61BFE8-9737-8B8B-62DD-C4B3607698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27" y="1011958"/>
            <a:ext cx="3075060" cy="157310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9C173C-3079-C506-0859-2F161598BCD9}"/>
              </a:ext>
            </a:extLst>
          </p:cNvPr>
          <p:cNvSpPr/>
          <p:nvPr/>
        </p:nvSpPr>
        <p:spPr>
          <a:xfrm>
            <a:off x="876644" y="1449370"/>
            <a:ext cx="1730753" cy="986011"/>
          </a:xfrm>
          <a:prstGeom prst="rect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B8B471-BD67-04C4-2660-CE7B93680056}"/>
              </a:ext>
            </a:extLst>
          </p:cNvPr>
          <p:cNvCxnSpPr>
            <a:cxnSpLocks/>
          </p:cNvCxnSpPr>
          <p:nvPr/>
        </p:nvCxnSpPr>
        <p:spPr>
          <a:xfrm>
            <a:off x="2842789" y="1449370"/>
            <a:ext cx="0" cy="986011"/>
          </a:xfrm>
          <a:prstGeom prst="line">
            <a:avLst/>
          </a:prstGeom>
          <a:ln w="57150">
            <a:solidFill>
              <a:srgbClr val="FFFF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9998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038098E-233E-4779-A573-BDE3B4961CC4}"/>
              </a:ext>
            </a:extLst>
          </p:cNvPr>
          <p:cNvSpPr/>
          <p:nvPr/>
        </p:nvSpPr>
        <p:spPr>
          <a:xfrm>
            <a:off x="377600" y="1782947"/>
            <a:ext cx="9287100" cy="36939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200552-9659-476C-8947-37A40DF462F2}"/>
              </a:ext>
            </a:extLst>
          </p:cNvPr>
          <p:cNvSpPr/>
          <p:nvPr/>
        </p:nvSpPr>
        <p:spPr>
          <a:xfrm>
            <a:off x="377600" y="2699499"/>
            <a:ext cx="8686800" cy="1819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8049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Conceptualised method</a:t>
            </a:r>
          </a:p>
          <a:p>
            <a:endParaRPr lang="en-US" alt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111B7B-2ADF-4113-AAE8-D222F74F7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901647-AD95-4099-90CD-4096B9C30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F585DA-4527-4AA3-ADAD-8D9C2056C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C36824-DECE-40EE-8311-845AE981B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8C5592A-D389-40C9-9B04-7ADFA6C04913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4A5E9F-86ED-4932-B58F-2750EA91125C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5F49593-9097-4B26-874E-1104FA6AA870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F0943D-A433-4DDD-95CC-4AA53A11681D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E4457A5-69DC-4299-A754-3FCB57E32EA9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DFB199-A25F-92FC-5D28-4FEC7AEDEAAD}"/>
              </a:ext>
            </a:extLst>
          </p:cNvPr>
          <p:cNvCxnSpPr>
            <a:cxnSpLocks/>
          </p:cNvCxnSpPr>
          <p:nvPr/>
        </p:nvCxnSpPr>
        <p:spPr>
          <a:xfrm>
            <a:off x="9664415" y="2667000"/>
            <a:ext cx="0" cy="188158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3728774-CB72-BD97-1C02-446F9AEE321A}"/>
              </a:ext>
            </a:extLst>
          </p:cNvPr>
          <p:cNvSpPr txBox="1"/>
          <p:nvPr/>
        </p:nvSpPr>
        <p:spPr>
          <a:xfrm>
            <a:off x="2612575" y="2046168"/>
            <a:ext cx="2108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C000"/>
                </a:solidFill>
              </a:rPr>
              <a:t>+ convert axonal transport to 2D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394D8D-73F0-3530-CBE7-2C6F665BDF0C}"/>
              </a:ext>
            </a:extLst>
          </p:cNvPr>
          <p:cNvSpPr txBox="1"/>
          <p:nvPr/>
        </p:nvSpPr>
        <p:spPr>
          <a:xfrm>
            <a:off x="4876800" y="3076507"/>
            <a:ext cx="29000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+ make fusion dependent on intracellular calcium/action potential propagations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0A2F0C6-F702-0019-B56C-5C4242ED9DC2}"/>
              </a:ext>
            </a:extLst>
          </p:cNvPr>
          <p:cNvSpPr txBox="1"/>
          <p:nvPr/>
        </p:nvSpPr>
        <p:spPr>
          <a:xfrm>
            <a:off x="6829425" y="1116623"/>
            <a:ext cx="26032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+ model extracellular action with an MCM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9FE800-F89C-3165-4AC7-ED51F725752A}"/>
              </a:ext>
            </a:extLst>
          </p:cNvPr>
          <p:cNvSpPr txBox="1"/>
          <p:nvPr/>
        </p:nvSpPr>
        <p:spPr>
          <a:xfrm>
            <a:off x="9664415" y="2799508"/>
            <a:ext cx="25953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+ make signalling linked to LTP &lt;-&gt; LTD and neurite length/health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7B4B3415-3685-58CC-9E1B-F9FEBEF26D00}"/>
              </a:ext>
            </a:extLst>
          </p:cNvPr>
          <p:cNvSpPr/>
          <p:nvPr/>
        </p:nvSpPr>
        <p:spPr>
          <a:xfrm rot="14139563">
            <a:off x="4330415" y="4139244"/>
            <a:ext cx="443345" cy="832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209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872 0.00046 0.01758 0.00162 0.02656 0.00115 C 0.03021 0.00115 0.03698 -0.00139 0.03698 -0.00116 C 0.04206 -0.0007 0.0543 0.00092 0.05859 0.00254 C 0.06042 0.00324 0.06185 0.00532 0.06367 0.00648 C 0.06445 0.00694 0.0651 0.0074 0.06589 0.00787 C 0.06849 0.00972 0.06979 0.0118 0.07266 0.01319 C 0.07435 0.01389 0.07604 0.01412 0.07773 0.01435 C 0.07969 0.01574 0.08177 0.01713 0.08372 0.01852 C 0.08672 0.02014 0.0918 0.02245 0.09479 0.02361 C 0.10404 0.02338 0.11315 0.02338 0.12227 0.02245 C 0.12513 0.02199 0.12786 0.0199 0.13047 0.01967 C 0.13581 0.01944 0.14805 0.02153 0.1543 0.02245 C 0.15716 0.02199 0.16016 0.02199 0.16315 0.02106 C 0.16615 0.02014 0.16901 0.01828 0.17201 0.01713 C 0.18333 0.0125 0.18151 0.01342 0.19297 0.01041 C 0.20664 0.01157 0.20898 0.00926 0.21953 0.01574 C 0.23346 0.0243 0.22409 0.0206 0.23893 0.03171 C 0.24245 0.03426 0.24635 0.0368 0.25 0.03819 C 0.25391 0.03981 0.25794 0.03981 0.26185 0.04097 L 0.28268 0.04606 C 0.2918 0.05139 0.30052 0.06018 0.31016 0.06203 C 0.32891 0.06551 0.31953 0.06435 0.33841 0.06597 C 0.34635 0.06828 0.35612 0.07222 0.36432 0.07129 C 0.36888 0.07083 0.37331 0.06875 0.37786 0.06736 C 0.38385 0.06342 0.38945 0.05856 0.39557 0.05532 C 0.40026 0.05301 0.40208 0.05231 0.40664 0.04884 C 0.41211 0.04467 0.41797 0.04143 0.42305 0.03565 C 0.42578 0.0324 0.42852 0.02963 0.43112 0.02639 C 0.43294 0.0243 0.43464 0.02176 0.43633 0.01967 C 0.44206 0.01319 0.44154 0.01389 0.44675 0.00926 C 0.44844 0.00301 0.44727 0.00486 0.44974 0.00254 C 0.45104 0.00023 0.50703 -0.12963 0.50833 -0.13172 " pathEditMode="relative" rAng="0" ptsTypes="AAAAAAAAAAAAAAAAAAAAAAAAAAAAAAA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-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612 0.00347 0.01211 0.00671 0.01836 0.01018 C 0.02422 0.01365 0.03008 0.01944 0.03633 0.02245 C 0.03997 0.02407 0.04427 0.02291 0.04792 0.02361 C 0.06237 0.01227 0.07005 0.00231 0.08464 -0.00139 C 0.08984 -0.00347 0.09518 -0.00347 0.10078 -0.00394 C 0.10638 -0.00278 0.11185 -0.00116 0.11706 2.59259E-6 C 0.12148 0.00069 0.12539 2.59259E-6 0.12969 0.00115 C 0.13294 0.00208 0.1362 0.00347 0.13958 0.00463 C 0.14115 0.00694 0.14336 0.00903 0.14518 0.01134 C 0.14857 0.01597 0.15495 0.02731 0.15781 0.03287 C 0.15951 0.03541 0.16055 0.03958 0.16224 0.04213 C 0.16406 0.04467 0.17175 0.05046 0.17357 0.05254 C 0.17682 0.05602 0.17995 0.05949 0.1832 0.06296 C 0.18906 0.06875 0.19935 0.0787 0.20547 0.0831 C 0.21615 0.09028 0.21146 0.08565 0.22031 0.09236 C 0.22578 0.09606 0.22617 0.09722 0.23073 0.10301 C 0.23711 0.12245 0.23542 0.11435 0.2375 0.12546 " pathEditMode="relative" rAng="0" ptsTypes="AAAAAAAAAAAAAAAAA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023 L -0.00065 0.00046 C 0.00195 -0.00185 0.00508 -0.00486 0.00807 -0.00648 C 0.01471 -0.01111 0.01823 -0.01111 0.02591 -0.01273 C 0.05547 -0.00648 0.02057 -0.01505 0.04883 -0.00533 C 0.05703 -0.00255 0.06237 -0.00371 0.07057 0.00092 C 0.09362 0.01597 0.08867 0.01481 0.10534 0.02615 C 0.10807 0.02801 0.11094 0.02916 0.11354 0.03194 C 0.11628 0.03472 0.11888 0.03842 0.12122 0.04074 C 0.12383 0.04305 0.12669 0.04467 0.12878 0.04768 C 0.13333 0.05393 0.13633 0.06319 0.14128 0.06713 C 0.14453 0.0699 0.14753 0.07176 0.15078 0.07384 C 0.1569 0.07754 0.16654 0.08194 0.17279 0.0831 C 0.1776 0.08379 0.18203 0.08379 0.18672 0.08495 C 0.19154 0.08379 0.19648 0.0831 0.20169 0.08194 C 0.21107 0.07916 0.22044 0.07453 0.22995 0.07384 L 0.24479 0.07291 C 0.253 0.0706 0.26315 0.06782 0.27135 0.06435 C 0.275 0.06319 0.27878 0.06065 0.28268 0.05949 C 0.2918 0.05671 0.31029 0.05393 0.31029 0.0544 C 0.3151 0.05602 0.32018 0.0574 0.325 0.05949 C 0.36732 0.07639 0.34596 0.06898 0.37539 0.08194 C 0.40221 0.09398 0.38047 0.08217 0.41237 0.10162 C 0.4168 0.1044 0.42826 0.11018 0.43242 0.11481 C 0.43438 0.11666 0.44141 0.12639 0.44323 0.13055 " pathEditMode="relative" rAng="0" ptsTypes="AAAAAAAAAAAAAAAAAAAAAAA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87" y="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482 -0.00301 0.00951 -0.00718 0.01471 -0.00926 C 0.03294 -0.01667 0.05781 -0.00672 0.07344 -0.00394 L 0.09193 0.00532 C 0.09779 0.0081 0.10404 0.00995 0.10977 0.01319 C 0.11523 0.0162 0.12044 0.02083 0.12617 0.02361 C 0.1319 0.02685 0.13789 0.0287 0.14401 0.03171 C 0.15391 0.03657 0.16432 0.04213 0.17448 0.04745 C 0.17448 0.04768 0.21159 0.06852 0.21159 0.06875 L 0.22708 0.07523 C 0.23177 0.07708 0.23646 0.0794 0.24128 0.08055 C 0.24648 0.08171 0.25169 0.08125 0.2569 0.08171 C 0.26836 0.08009 0.27956 0.0787 0.29102 0.07523 C 0.29648 0.07338 0.30221 0.0706 0.30794 0.06852 C 0.31276 0.0669 0.31745 0.0662 0.32214 0.06458 C 0.33542 0.06018 0.33724 0.05787 0.35104 0.05532 C 0.35625 0.0544 0.36159 0.0544 0.3668 0.05416 C 0.37188 0.05231 0.37695 0.05 0.38216 0.04884 C 0.39154 0.04653 0.40326 0.0456 0.41263 0.0449 C 0.42135 0.04606 0.43008 0.04606 0.4388 0.04884 C 0.44766 0.05162 0.45586 0.05856 0.46471 0.06203 C 0.47552 0.0662 0.48034 0.06759 0.49076 0.07384 C 0.53724 0.10185 0.49531 0.07754 0.52422 0.09629 C 0.52786 0.09861 0.53151 0.10046 0.53516 0.10301 C 0.54128 0.10671 0.54714 0.11088 0.55313 0.11481 C 0.55521 0.1162 0.55768 0.1169 0.55977 0.11875 C 0.56133 0.12014 0.56276 0.12129 0.56432 0.12268 C 0.5655 0.12384 0.56667 0.12569 0.56784 0.12662 C 0.5918 0.14629 0.6806 0.00879 0.68776 0.01528 " pathEditMode="relative" rAng="0" ptsTypes="AAAAAAAAAAAAAAAAAAAAAAAAAAAAA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8" y="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093 L 0.00026 0.00116 C -0.00117 -0.00092 -0.00234 -0.0037 -0.0039 -0.00463 C -0.00846 -0.0074 -0.01354 -0.0074 -0.01796 -0.01018 C -0.02487 -0.01481 -0.02187 -0.0125 -0.02682 -0.01666 C -0.02838 -0.02083 -0.02864 -0.02013 -0.02734 -0.02685 C -0.02565 -0.0368 -0.02291 -0.04537 -0.02057 -0.05463 C -0.02005 -0.05717 -0.01953 -0.05972 -0.01901 -0.06203 C -0.02083 -0.06713 -0.02161 -0.07361 -0.02421 -0.07685 C -0.02682 -0.08009 -0.04323 -0.08356 -0.04609 -0.08426 C -0.05013 -0.0824 -0.05416 -0.08125 -0.05807 -0.0787 C -0.06796 -0.07291 -0.05846 -0.07453 -0.07005 -0.06944 C -0.07213 -0.06875 -0.07421 -0.06898 -0.0763 -0.06851 C -0.07903 -0.0706 -0.08906 -0.07708 -0.0914 -0.08055 C -0.0931 -0.0831 -0.0957 -0.09282 -0.09661 -0.09629 C -0.09687 -0.09814 -0.09726 -0.1 -0.09713 -0.10185 C -0.097 -0.10486 -0.09557 -0.11018 -0.09557 -0.10995 " pathEditMode="relative" rAng="0" ptsTypes="AAAAAAAAAAAAAAAAA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83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0.00186 L -0.00078 0.00209 C 0.00052 0.00093 0.00196 -4.07407E-6 0.00339 -0.00092 C 0.00664 -0.00393 0.00977 -0.0081 0.01329 -0.01018 C 0.01719 -0.01296 0.02162 -0.01388 0.02579 -0.01574 C 0.02813 -0.01551 0.03295 -0.01064 0.03308 -0.01481 C 0.03321 -0.02314 0.02826 -0.02893 0.02631 -0.03611 C 0.02461 -0.04259 0.02344 -0.04907 0.02214 -0.05555 C 0.02188 -0.05902 0.02097 -0.0625 0.02162 -0.06574 C 0.02305 -0.07407 0.03125 -0.07824 0.03412 -0.08055 C 0.04219 -0.0787 0.05039 -0.07638 0.0586 -0.07592 C 0.06276 -0.07592 0.06693 -0.07662 0.0711 -0.07685 C 0.07383 -0.07824 0.0767 -0.07916 0.07943 -0.08055 C 0.08308 -0.08287 0.08763 -0.0868 0.09089 -0.09074 C 0.09232 -0.09282 0.09362 -0.09513 0.09506 -0.09722 C 0.09571 -0.09861 0.09649 -0.09976 0.09714 -0.10092 C 0.09766 -0.10231 0.09818 -0.10347 0.0987 -0.10463 C 0.09922 -0.1081 0.09896 -0.10671 0.09974 -0.10926 " pathEditMode="relative" rAng="0" ptsTypes="AAAAAAAAAAAAAAAA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26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92 L -0.00026 -0.00069 C 0.00131 -0.00601 0.003 -0.01064 0.00443 -0.01574 C 0.00599 -0.02199 0.00717 -0.03032 0.00391 -0.03611 C 0.0017 -0.04004 -0.00182 -0.04097 -0.00442 -0.04351 C -0.01028 -0.0493 -0.00794 -0.04606 -0.01171 -0.05277 C -0.0125 -0.05694 -0.01354 -0.06134 -0.01328 -0.06574 C -0.01315 -0.0699 -0.01263 -0.07407 -0.01171 -0.07777 C -0.01106 -0.08078 -0.00807 -0.08402 -0.00651 -0.08518 C -0.00338 -0.08819 -0.00273 -0.08773 0.00026 -0.09074 C 0.00092 -0.09166 0.00157 -0.09259 0.00235 -0.09351 C 0.00495 -0.10555 0.00144 -0.09074 0.00495 -0.10277 C 0.00534 -0.10439 0.0056 -0.10601 0.00599 -0.1074 C 0.00625 -0.10879 0.00664 -0.10995 0.00704 -0.11111 C 0.00717 -0.1125 0.00756 -0.11481 0.00756 -0.11458 " pathEditMode="relative" rAng="0" ptsTypes="AAAAAAAAAAAAAAA">
                                      <p:cBhvr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162 L 0.00013 0.00186 C -0.00208 -0.00902 -0.00364 -0.02037 -0.00846 -0.02847 C -0.01367 -0.0368 -0.02083 -0.03981 -0.02721 -0.04351 C -0.0306 -0.04282 -0.03411 -0.04305 -0.03737 -0.04143 C -0.04049 -0.04004 -0.0431 -0.0368 -0.04596 -0.03449 C -0.04882 -0.0324 -0.05156 -0.02986 -0.05455 -0.02847 C -0.05742 -0.02708 -0.06028 -0.02708 -0.06315 -0.02615 C -0.06823 -0.02662 -0.0733 -0.02708 -0.07838 -0.02708 C -0.08515 -0.02685 -0.08398 -0.02453 -0.09088 -0.02199 C -0.09323 -0.02129 -0.09557 -0.02106 -0.09791 -0.0206 C -0.10039 -0.02106 -0.10286 -0.02199 -0.10533 -0.02199 C -0.11067 -0.02199 -0.11211 -0.0206 -0.11666 -0.01782 C -0.11757 -0.01551 -0.11875 -0.01365 -0.1194 -0.01088 C -0.12005 -0.00833 -0.12044 -0.00555 -0.12057 -0.00254 C -0.1207 -0.00092 -0.12057 0.0007 -0.12018 0.00209 C -0.11979 0.0044 -0.11901 0.00649 -0.11823 0.00857 C -0.11718 0.01088 -0.11536 0.01343 -0.11393 0.01551 L -0.11315 0.01968 " pathEditMode="relative" rAng="0" ptsTypes="AAAAAAAAAAAAAAAAA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-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2 0.00162 L 0.00092 0.00186 C 0.0086 -0.00648 0.00248 -0.00069 0.01055 -0.00671 C 0.01302 -0.00856 0.01524 -0.01111 0.01758 -0.01226 C 0.02019 -0.01388 0.02279 -0.01412 0.02539 -0.01504 C 0.02826 -0.01412 0.03125 -0.01342 0.03399 -0.0118 C 0.0349 -0.01111 0.03542 -0.00949 0.03607 -0.0081 C 0.03829 -0.00324 0.0375 -0.00301 0.04076 0.0007 C 0.04245 0.00278 0.04623 0.00556 0.04805 0.00718 C 0.04948 0.00811 0.05065 0.00973 0.05196 0.01042 C 0.05313 0.01135 0.05443 0.01135 0.0556 0.01181 C 0.06055 0.01412 0.05704 0.01297 0.06289 0.01412 C 0.0642 0.0132 0.06563 0.01274 0.0668 0.01181 C 0.06862 0.01088 0.07019 0.00926 0.07201 0.00857 C 0.07279 0.00811 0.07383 0.00764 0.07461 0.00718 C 0.08177 0.00162 0.07318 0.00649 0.08008 0.00301 C 0.08321 -0.00115 0.08008 0.00255 0.08373 -0.00069 C 0.08464 -0.00138 0.08542 -0.00254 0.08633 -0.00347 C 0.08894 -0.00555 0.09141 -0.00926 0.09414 -0.00949 L 0.09883 -0.01041 C 0.10521 -0.00833 0.10808 -0.00995 0.11211 -0.00254 C 0.11329 -0.00069 0.11394 0.00209 0.11498 0.0044 C 0.11524 0.00649 0.11615 0.01088 0.11615 0.0132 C 0.11615 0.01412 0.1155 0.01852 0.11524 0.01968 " pathEditMode="relative" rAng="0" ptsTypes="AAAAAAAAAAAAAAAAAAAAAAAA"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7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4" grpId="0"/>
      <p:bldP spid="18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potentials, intracellular calcium and Alzheimer’s</a:t>
            </a:r>
          </a:p>
          <a:p>
            <a:endParaRPr lang="en-US" altLang="en-US" sz="2400" dirty="0"/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697" y="2005307"/>
            <a:ext cx="6330077" cy="334570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7D25E84-913C-0667-4A01-B1AB28C0CD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92816" y="1385946"/>
            <a:ext cx="5934024" cy="4806564"/>
          </a:xfrm>
          <a:prstGeom prst="rect">
            <a:avLst/>
          </a:prstGeom>
        </p:spPr>
      </p:pic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9B328F3-B386-9F2F-C59C-5840C6B8E6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1759581"/>
            <a:ext cx="5934024" cy="333883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DF7052C-B767-33BC-E1C9-388732703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142" y="2249215"/>
            <a:ext cx="8473715" cy="297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01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potentials, intracellular calcium and Alzheimer’s</a:t>
            </a:r>
          </a:p>
          <a:p>
            <a:endParaRPr lang="en-US" altLang="en-US" sz="2400" dirty="0"/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125" y="2108216"/>
            <a:ext cx="6330077" cy="334570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7D25E84-913C-0667-4A01-B1AB28C0CD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7672" y="1581781"/>
            <a:ext cx="5934024" cy="4806564"/>
          </a:xfrm>
          <a:prstGeom prst="rect">
            <a:avLst/>
          </a:prstGeom>
        </p:spPr>
      </p:pic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9B328F3-B386-9F2F-C59C-5840C6B8E6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453" y="2209202"/>
            <a:ext cx="5934024" cy="333883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DF7052C-B767-33BC-E1C9-388732703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2380"/>
            <a:ext cx="6222453" cy="218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8074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99b23cf2-4151-41f0-920c-57515a14bf7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5BC15B2E168646ACE6F86FBD664CFF" ma:contentTypeVersion="14" ma:contentTypeDescription="Create a new document." ma:contentTypeScope="" ma:versionID="99e47436bd2a294aa5f57008781718c5">
  <xsd:schema xmlns:xsd="http://www.w3.org/2001/XMLSchema" xmlns:xs="http://www.w3.org/2001/XMLSchema" xmlns:p="http://schemas.microsoft.com/office/2006/metadata/properties" xmlns:ns3="0aef9fe2-792b-4dce-b7d3-6827e9d18c7d" xmlns:ns4="018d2482-b10b-43ed-8425-a385c2511b00" targetNamespace="http://schemas.microsoft.com/office/2006/metadata/properties" ma:root="true" ma:fieldsID="f7de913f0eab3ac7a4d52504b32737e8" ns3:_="" ns4:_="">
    <xsd:import namespace="0aef9fe2-792b-4dce-b7d3-6827e9d18c7d"/>
    <xsd:import namespace="018d2482-b10b-43ed-8425-a385c2511b0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f9fe2-792b-4dce-b7d3-6827e9d18c7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8d2482-b10b-43ed-8425-a385c2511b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F8132F-6E46-4147-BF4A-8D7E6B7BF9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f9fe2-792b-4dce-b7d3-6827e9d18c7d"/>
    <ds:schemaRef ds:uri="018d2482-b10b-43ed-8425-a385c2511b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8BAA98-5CF3-430F-80FB-B9A80ED94A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40600B-F3C8-4DBB-9265-DE7CDE86768B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018d2482-b10b-43ed-8425-a385c2511b00"/>
    <ds:schemaRef ds:uri="0aef9fe2-792b-4dce-b7d3-6827e9d18c7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481</Words>
  <Application>Microsoft Macintosh PowerPoint</Application>
  <PresentationFormat>Widescreen</PresentationFormat>
  <Paragraphs>73</Paragraphs>
  <Slides>22</Slides>
  <Notes>9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Agency FB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Transient transfection</vt:lpstr>
      <vt:lpstr>PowerPoint Presentation</vt:lpstr>
      <vt:lpstr>VIRAL INFECTION!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Mahir Taher</dc:creator>
  <cp:lastModifiedBy>TAHER, MAHIR (PGR)</cp:lastModifiedBy>
  <cp:revision>2</cp:revision>
  <dcterms:created xsi:type="dcterms:W3CDTF">2022-06-24T08:40:23Z</dcterms:created>
  <dcterms:modified xsi:type="dcterms:W3CDTF">2022-09-09T10:18:12Z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0x010100BE5BC15B2E168646ACE6F86FBD664CFF</vt:lpwstr>
  </property>
</Properties>
</file>