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>
        <p:scale>
          <a:sx n="33" d="100"/>
          <a:sy n="33" d="100"/>
        </p:scale>
        <p:origin x="231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39A0F-FAE8-4F60-8CA2-7C8AB28BBEE7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49695-1311-4DAF-A21E-9557112E31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25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249695-1311-4DAF-A21E-9557112E31F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99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24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27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82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23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0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79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13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48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36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0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A6E03-45BA-468C-A040-F6E7F228A24A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F804F-551F-41C2-9582-8D8C4008C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9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AB8922-6273-4584-B615-939EDE210295}"/>
              </a:ext>
            </a:extLst>
          </p:cNvPr>
          <p:cNvSpPr/>
          <p:nvPr/>
        </p:nvSpPr>
        <p:spPr>
          <a:xfrm>
            <a:off x="0" y="0"/>
            <a:ext cx="21383625" cy="2951005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utoShape 3">
            <a:extLst>
              <a:ext uri="{FF2B5EF4-FFF2-40B4-BE49-F238E27FC236}">
                <a16:creationId xmlns:a16="http://schemas.microsoft.com/office/drawing/2014/main" id="{298699B8-69BB-422A-9C16-8A83278D4E8C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704850" y="609600"/>
            <a:ext cx="227774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7B5A4BE-797D-4D69-A6B9-20602C2F3B97}"/>
              </a:ext>
            </a:extLst>
          </p:cNvPr>
          <p:cNvGrpSpPr/>
          <p:nvPr/>
        </p:nvGrpSpPr>
        <p:grpSpPr>
          <a:xfrm>
            <a:off x="0" y="365189"/>
            <a:ext cx="21383625" cy="2795366"/>
            <a:chOff x="0" y="765239"/>
            <a:chExt cx="21383625" cy="2795366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005CAAE-BEF6-41B7-A56D-075479C05B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5677" r="2502"/>
            <a:stretch/>
          </p:blipFill>
          <p:spPr>
            <a:xfrm>
              <a:off x="0" y="765239"/>
              <a:ext cx="21383625" cy="2795366"/>
            </a:xfrm>
            <a:prstGeom prst="rect">
              <a:avLst/>
            </a:prstGeom>
          </p:spPr>
        </p:pic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5A346E88-DC8E-412B-80FE-8CF9157584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35475" y="2197100"/>
              <a:ext cx="3543300" cy="481013"/>
            </a:xfrm>
            <a:custGeom>
              <a:avLst/>
              <a:gdLst>
                <a:gd name="T0" fmla="*/ 1495 w 1526"/>
                <a:gd name="T1" fmla="*/ 230 h 230"/>
                <a:gd name="T2" fmla="*/ 1495 w 1526"/>
                <a:gd name="T3" fmla="*/ 230 h 230"/>
                <a:gd name="T4" fmla="*/ 1526 w 1526"/>
                <a:gd name="T5" fmla="*/ 230 h 230"/>
                <a:gd name="T6" fmla="*/ 1404 w 1526"/>
                <a:gd name="T7" fmla="*/ 115 h 230"/>
                <a:gd name="T8" fmla="*/ 1520 w 1526"/>
                <a:gd name="T9" fmla="*/ 0 h 230"/>
                <a:gd name="T10" fmla="*/ 1489 w 1526"/>
                <a:gd name="T11" fmla="*/ 0 h 230"/>
                <a:gd name="T12" fmla="*/ 1371 w 1526"/>
                <a:gd name="T13" fmla="*/ 115 h 230"/>
                <a:gd name="T14" fmla="*/ 1495 w 1526"/>
                <a:gd name="T15" fmla="*/ 230 h 230"/>
                <a:gd name="T16" fmla="*/ 1035 w 1526"/>
                <a:gd name="T17" fmla="*/ 230 h 230"/>
                <a:gd name="T18" fmla="*/ 1035 w 1526"/>
                <a:gd name="T19" fmla="*/ 230 h 230"/>
                <a:gd name="T20" fmla="*/ 1057 w 1526"/>
                <a:gd name="T21" fmla="*/ 230 h 230"/>
                <a:gd name="T22" fmla="*/ 1057 w 1526"/>
                <a:gd name="T23" fmla="*/ 0 h 230"/>
                <a:gd name="T24" fmla="*/ 1035 w 1526"/>
                <a:gd name="T25" fmla="*/ 0 h 230"/>
                <a:gd name="T26" fmla="*/ 1035 w 1526"/>
                <a:gd name="T27" fmla="*/ 230 h 230"/>
                <a:gd name="T28" fmla="*/ 1035 w 1526"/>
                <a:gd name="T29" fmla="*/ 230 h 230"/>
                <a:gd name="T30" fmla="*/ 1035 w 1526"/>
                <a:gd name="T31" fmla="*/ 230 h 230"/>
                <a:gd name="T32" fmla="*/ 1057 w 1526"/>
                <a:gd name="T33" fmla="*/ 230 h 230"/>
                <a:gd name="T34" fmla="*/ 1057 w 1526"/>
                <a:gd name="T35" fmla="*/ 0 h 230"/>
                <a:gd name="T36" fmla="*/ 1035 w 1526"/>
                <a:gd name="T37" fmla="*/ 0 h 230"/>
                <a:gd name="T38" fmla="*/ 1035 w 1526"/>
                <a:gd name="T39" fmla="*/ 230 h 230"/>
                <a:gd name="T40" fmla="*/ 1035 w 1526"/>
                <a:gd name="T41" fmla="*/ 230 h 230"/>
                <a:gd name="T42" fmla="*/ 1035 w 1526"/>
                <a:gd name="T43" fmla="*/ 230 h 230"/>
                <a:gd name="T44" fmla="*/ 1057 w 1526"/>
                <a:gd name="T45" fmla="*/ 230 h 230"/>
                <a:gd name="T46" fmla="*/ 1057 w 1526"/>
                <a:gd name="T47" fmla="*/ 0 h 230"/>
                <a:gd name="T48" fmla="*/ 1035 w 1526"/>
                <a:gd name="T49" fmla="*/ 0 h 230"/>
                <a:gd name="T50" fmla="*/ 1035 w 1526"/>
                <a:gd name="T51" fmla="*/ 230 h 230"/>
                <a:gd name="T52" fmla="*/ 232 w 1526"/>
                <a:gd name="T53" fmla="*/ 230 h 230"/>
                <a:gd name="T54" fmla="*/ 232 w 1526"/>
                <a:gd name="T55" fmla="*/ 230 h 230"/>
                <a:gd name="T56" fmla="*/ 300 w 1526"/>
                <a:gd name="T57" fmla="*/ 0 h 230"/>
                <a:gd name="T58" fmla="*/ 277 w 1526"/>
                <a:gd name="T59" fmla="*/ 0 h 230"/>
                <a:gd name="T60" fmla="*/ 219 w 1526"/>
                <a:gd name="T61" fmla="*/ 204 h 230"/>
                <a:gd name="T62" fmla="*/ 165 w 1526"/>
                <a:gd name="T63" fmla="*/ 19 h 230"/>
                <a:gd name="T64" fmla="*/ 137 w 1526"/>
                <a:gd name="T65" fmla="*/ 19 h 230"/>
                <a:gd name="T66" fmla="*/ 81 w 1526"/>
                <a:gd name="T67" fmla="*/ 204 h 230"/>
                <a:gd name="T68" fmla="*/ 23 w 1526"/>
                <a:gd name="T69" fmla="*/ 0 h 230"/>
                <a:gd name="T70" fmla="*/ 0 w 1526"/>
                <a:gd name="T71" fmla="*/ 0 h 230"/>
                <a:gd name="T72" fmla="*/ 68 w 1526"/>
                <a:gd name="T73" fmla="*/ 230 h 230"/>
                <a:gd name="T74" fmla="*/ 95 w 1526"/>
                <a:gd name="T75" fmla="*/ 230 h 230"/>
                <a:gd name="T76" fmla="*/ 151 w 1526"/>
                <a:gd name="T77" fmla="*/ 45 h 230"/>
                <a:gd name="T78" fmla="*/ 206 w 1526"/>
                <a:gd name="T79" fmla="*/ 230 h 230"/>
                <a:gd name="T80" fmla="*/ 232 w 1526"/>
                <a:gd name="T81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6" h="230">
                  <a:moveTo>
                    <a:pt x="1495" y="230"/>
                  </a:moveTo>
                  <a:lnTo>
                    <a:pt x="1495" y="230"/>
                  </a:lnTo>
                  <a:lnTo>
                    <a:pt x="1526" y="230"/>
                  </a:lnTo>
                  <a:lnTo>
                    <a:pt x="1404" y="115"/>
                  </a:lnTo>
                  <a:lnTo>
                    <a:pt x="1520" y="0"/>
                  </a:lnTo>
                  <a:lnTo>
                    <a:pt x="1489" y="0"/>
                  </a:lnTo>
                  <a:lnTo>
                    <a:pt x="1371" y="115"/>
                  </a:lnTo>
                  <a:lnTo>
                    <a:pt x="1495" y="230"/>
                  </a:lnTo>
                  <a:close/>
                  <a:moveTo>
                    <a:pt x="1035" y="230"/>
                  </a:moveTo>
                  <a:lnTo>
                    <a:pt x="1035" y="230"/>
                  </a:lnTo>
                  <a:lnTo>
                    <a:pt x="1057" y="230"/>
                  </a:lnTo>
                  <a:lnTo>
                    <a:pt x="1057" y="0"/>
                  </a:lnTo>
                  <a:lnTo>
                    <a:pt x="1035" y="0"/>
                  </a:lnTo>
                  <a:lnTo>
                    <a:pt x="1035" y="230"/>
                  </a:lnTo>
                  <a:close/>
                  <a:moveTo>
                    <a:pt x="1035" y="230"/>
                  </a:moveTo>
                  <a:lnTo>
                    <a:pt x="1035" y="230"/>
                  </a:lnTo>
                  <a:lnTo>
                    <a:pt x="1057" y="230"/>
                  </a:lnTo>
                  <a:lnTo>
                    <a:pt x="1057" y="0"/>
                  </a:lnTo>
                  <a:lnTo>
                    <a:pt x="1035" y="0"/>
                  </a:lnTo>
                  <a:lnTo>
                    <a:pt x="1035" y="230"/>
                  </a:lnTo>
                  <a:close/>
                  <a:moveTo>
                    <a:pt x="1035" y="230"/>
                  </a:moveTo>
                  <a:lnTo>
                    <a:pt x="1035" y="230"/>
                  </a:lnTo>
                  <a:lnTo>
                    <a:pt x="1057" y="230"/>
                  </a:lnTo>
                  <a:lnTo>
                    <a:pt x="1057" y="0"/>
                  </a:lnTo>
                  <a:lnTo>
                    <a:pt x="1035" y="0"/>
                  </a:lnTo>
                  <a:lnTo>
                    <a:pt x="1035" y="230"/>
                  </a:lnTo>
                  <a:close/>
                  <a:moveTo>
                    <a:pt x="232" y="230"/>
                  </a:moveTo>
                  <a:lnTo>
                    <a:pt x="232" y="230"/>
                  </a:lnTo>
                  <a:lnTo>
                    <a:pt x="300" y="0"/>
                  </a:lnTo>
                  <a:lnTo>
                    <a:pt x="277" y="0"/>
                  </a:lnTo>
                  <a:lnTo>
                    <a:pt x="219" y="204"/>
                  </a:lnTo>
                  <a:lnTo>
                    <a:pt x="165" y="19"/>
                  </a:lnTo>
                  <a:lnTo>
                    <a:pt x="137" y="19"/>
                  </a:lnTo>
                  <a:lnTo>
                    <a:pt x="81" y="20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68" y="230"/>
                  </a:lnTo>
                  <a:lnTo>
                    <a:pt x="95" y="230"/>
                  </a:lnTo>
                  <a:lnTo>
                    <a:pt x="151" y="45"/>
                  </a:lnTo>
                  <a:lnTo>
                    <a:pt x="206" y="230"/>
                  </a:lnTo>
                  <a:lnTo>
                    <a:pt x="232" y="230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309BC7F-AB3C-4433-B5CD-BD2BA6D02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40625" y="2197100"/>
              <a:ext cx="50800" cy="481013"/>
            </a:xfrm>
            <a:custGeom>
              <a:avLst/>
              <a:gdLst>
                <a:gd name="T0" fmla="*/ 0 w 22"/>
                <a:gd name="T1" fmla="*/ 230 h 230"/>
                <a:gd name="T2" fmla="*/ 0 w 22"/>
                <a:gd name="T3" fmla="*/ 230 h 230"/>
                <a:gd name="T4" fmla="*/ 22 w 22"/>
                <a:gd name="T5" fmla="*/ 230 h 230"/>
                <a:gd name="T6" fmla="*/ 22 w 22"/>
                <a:gd name="T7" fmla="*/ 0 h 230"/>
                <a:gd name="T8" fmla="*/ 0 w 22"/>
                <a:gd name="T9" fmla="*/ 0 h 230"/>
                <a:gd name="T10" fmla="*/ 0 w 22"/>
                <a:gd name="T11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30">
                  <a:moveTo>
                    <a:pt x="0" y="230"/>
                  </a:moveTo>
                  <a:lnTo>
                    <a:pt x="0" y="230"/>
                  </a:lnTo>
                  <a:lnTo>
                    <a:pt x="22" y="23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484B7D1-7870-4805-B20E-CC94EEC23E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76825" y="2197100"/>
              <a:ext cx="527050" cy="481013"/>
            </a:xfrm>
            <a:custGeom>
              <a:avLst/>
              <a:gdLst>
                <a:gd name="T0" fmla="*/ 58 w 227"/>
                <a:gd name="T1" fmla="*/ 150 h 230"/>
                <a:gd name="T2" fmla="*/ 58 w 227"/>
                <a:gd name="T3" fmla="*/ 150 h 230"/>
                <a:gd name="T4" fmla="*/ 113 w 227"/>
                <a:gd name="T5" fmla="*/ 23 h 230"/>
                <a:gd name="T6" fmla="*/ 168 w 227"/>
                <a:gd name="T7" fmla="*/ 150 h 230"/>
                <a:gd name="T8" fmla="*/ 58 w 227"/>
                <a:gd name="T9" fmla="*/ 150 h 230"/>
                <a:gd name="T10" fmla="*/ 124 w 227"/>
                <a:gd name="T11" fmla="*/ 0 h 230"/>
                <a:gd name="T12" fmla="*/ 124 w 227"/>
                <a:gd name="T13" fmla="*/ 0 h 230"/>
                <a:gd name="T14" fmla="*/ 103 w 227"/>
                <a:gd name="T15" fmla="*/ 0 h 230"/>
                <a:gd name="T16" fmla="*/ 0 w 227"/>
                <a:gd name="T17" fmla="*/ 230 h 230"/>
                <a:gd name="T18" fmla="*/ 23 w 227"/>
                <a:gd name="T19" fmla="*/ 230 h 230"/>
                <a:gd name="T20" fmla="*/ 50 w 227"/>
                <a:gd name="T21" fmla="*/ 169 h 230"/>
                <a:gd name="T22" fmla="*/ 177 w 227"/>
                <a:gd name="T23" fmla="*/ 169 h 230"/>
                <a:gd name="T24" fmla="*/ 204 w 227"/>
                <a:gd name="T25" fmla="*/ 230 h 230"/>
                <a:gd name="T26" fmla="*/ 227 w 227"/>
                <a:gd name="T27" fmla="*/ 230 h 230"/>
                <a:gd name="T28" fmla="*/ 124 w 227"/>
                <a:gd name="T2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30">
                  <a:moveTo>
                    <a:pt x="58" y="150"/>
                  </a:moveTo>
                  <a:lnTo>
                    <a:pt x="58" y="150"/>
                  </a:lnTo>
                  <a:lnTo>
                    <a:pt x="113" y="23"/>
                  </a:lnTo>
                  <a:lnTo>
                    <a:pt x="168" y="150"/>
                  </a:lnTo>
                  <a:lnTo>
                    <a:pt x="58" y="150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lnTo>
                    <a:pt x="103" y="0"/>
                  </a:lnTo>
                  <a:lnTo>
                    <a:pt x="0" y="230"/>
                  </a:lnTo>
                  <a:lnTo>
                    <a:pt x="23" y="230"/>
                  </a:lnTo>
                  <a:lnTo>
                    <a:pt x="50" y="169"/>
                  </a:lnTo>
                  <a:lnTo>
                    <a:pt x="177" y="169"/>
                  </a:lnTo>
                  <a:lnTo>
                    <a:pt x="204" y="230"/>
                  </a:lnTo>
                  <a:lnTo>
                    <a:pt x="227" y="23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77BD99C-6319-4DC9-9F57-3A85DA2D8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6313" y="2197100"/>
              <a:ext cx="696913" cy="481013"/>
            </a:xfrm>
            <a:custGeom>
              <a:avLst/>
              <a:gdLst>
                <a:gd name="T0" fmla="*/ 233 w 300"/>
                <a:gd name="T1" fmla="*/ 230 h 230"/>
                <a:gd name="T2" fmla="*/ 233 w 300"/>
                <a:gd name="T3" fmla="*/ 230 h 230"/>
                <a:gd name="T4" fmla="*/ 300 w 300"/>
                <a:gd name="T5" fmla="*/ 0 h 230"/>
                <a:gd name="T6" fmla="*/ 278 w 300"/>
                <a:gd name="T7" fmla="*/ 0 h 230"/>
                <a:gd name="T8" fmla="*/ 219 w 300"/>
                <a:gd name="T9" fmla="*/ 204 h 230"/>
                <a:gd name="T10" fmla="*/ 166 w 300"/>
                <a:gd name="T11" fmla="*/ 19 h 230"/>
                <a:gd name="T12" fmla="*/ 136 w 300"/>
                <a:gd name="T13" fmla="*/ 19 h 230"/>
                <a:gd name="T14" fmla="*/ 82 w 300"/>
                <a:gd name="T15" fmla="*/ 204 h 230"/>
                <a:gd name="T16" fmla="*/ 23 w 300"/>
                <a:gd name="T17" fmla="*/ 0 h 230"/>
                <a:gd name="T18" fmla="*/ 0 w 300"/>
                <a:gd name="T19" fmla="*/ 0 h 230"/>
                <a:gd name="T20" fmla="*/ 68 w 300"/>
                <a:gd name="T21" fmla="*/ 230 h 230"/>
                <a:gd name="T22" fmla="*/ 95 w 300"/>
                <a:gd name="T23" fmla="*/ 230 h 230"/>
                <a:gd name="T24" fmla="*/ 151 w 300"/>
                <a:gd name="T25" fmla="*/ 45 h 230"/>
                <a:gd name="T26" fmla="*/ 206 w 300"/>
                <a:gd name="T27" fmla="*/ 230 h 230"/>
                <a:gd name="T28" fmla="*/ 233 w 300"/>
                <a:gd name="T2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230">
                  <a:moveTo>
                    <a:pt x="233" y="230"/>
                  </a:moveTo>
                  <a:lnTo>
                    <a:pt x="233" y="230"/>
                  </a:lnTo>
                  <a:lnTo>
                    <a:pt x="300" y="0"/>
                  </a:lnTo>
                  <a:lnTo>
                    <a:pt x="278" y="0"/>
                  </a:lnTo>
                  <a:lnTo>
                    <a:pt x="219" y="204"/>
                  </a:lnTo>
                  <a:lnTo>
                    <a:pt x="166" y="19"/>
                  </a:lnTo>
                  <a:lnTo>
                    <a:pt x="136" y="19"/>
                  </a:lnTo>
                  <a:lnTo>
                    <a:pt x="82" y="20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68" y="230"/>
                  </a:lnTo>
                  <a:lnTo>
                    <a:pt x="95" y="230"/>
                  </a:lnTo>
                  <a:lnTo>
                    <a:pt x="151" y="45"/>
                  </a:lnTo>
                  <a:lnTo>
                    <a:pt x="206" y="230"/>
                  </a:lnTo>
                  <a:lnTo>
                    <a:pt x="233" y="230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626D2F60-B813-4E18-B4FF-434BFD1C9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0238" y="2182813"/>
              <a:ext cx="487363" cy="508000"/>
            </a:xfrm>
            <a:custGeom>
              <a:avLst/>
              <a:gdLst>
                <a:gd name="T0" fmla="*/ 122 w 210"/>
                <a:gd name="T1" fmla="*/ 224 h 243"/>
                <a:gd name="T2" fmla="*/ 122 w 210"/>
                <a:gd name="T3" fmla="*/ 224 h 243"/>
                <a:gd name="T4" fmla="*/ 22 w 210"/>
                <a:gd name="T5" fmla="*/ 122 h 243"/>
                <a:gd name="T6" fmla="*/ 22 w 210"/>
                <a:gd name="T7" fmla="*/ 122 h 243"/>
                <a:gd name="T8" fmla="*/ 122 w 210"/>
                <a:gd name="T9" fmla="*/ 20 h 243"/>
                <a:gd name="T10" fmla="*/ 192 w 210"/>
                <a:gd name="T11" fmla="*/ 56 h 243"/>
                <a:gd name="T12" fmla="*/ 210 w 210"/>
                <a:gd name="T13" fmla="*/ 42 h 243"/>
                <a:gd name="T14" fmla="*/ 122 w 210"/>
                <a:gd name="T15" fmla="*/ 0 h 243"/>
                <a:gd name="T16" fmla="*/ 0 w 210"/>
                <a:gd name="T17" fmla="*/ 122 h 243"/>
                <a:gd name="T18" fmla="*/ 122 w 210"/>
                <a:gd name="T19" fmla="*/ 243 h 243"/>
                <a:gd name="T20" fmla="*/ 210 w 210"/>
                <a:gd name="T21" fmla="*/ 201 h 243"/>
                <a:gd name="T22" fmla="*/ 192 w 210"/>
                <a:gd name="T23" fmla="*/ 188 h 243"/>
                <a:gd name="T24" fmla="*/ 122 w 210"/>
                <a:gd name="T25" fmla="*/ 22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0" h="243">
                  <a:moveTo>
                    <a:pt x="122" y="224"/>
                  </a:moveTo>
                  <a:lnTo>
                    <a:pt x="122" y="224"/>
                  </a:lnTo>
                  <a:cubicBezTo>
                    <a:pt x="60" y="224"/>
                    <a:pt x="22" y="179"/>
                    <a:pt x="2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2" y="65"/>
                    <a:pt x="60" y="20"/>
                    <a:pt x="122" y="20"/>
                  </a:cubicBezTo>
                  <a:cubicBezTo>
                    <a:pt x="146" y="20"/>
                    <a:pt x="175" y="31"/>
                    <a:pt x="192" y="56"/>
                  </a:cubicBezTo>
                  <a:lnTo>
                    <a:pt x="210" y="42"/>
                  </a:lnTo>
                  <a:cubicBezTo>
                    <a:pt x="187" y="12"/>
                    <a:pt x="157" y="0"/>
                    <a:pt x="122" y="0"/>
                  </a:cubicBezTo>
                  <a:cubicBezTo>
                    <a:pt x="50" y="0"/>
                    <a:pt x="0" y="52"/>
                    <a:pt x="0" y="122"/>
                  </a:cubicBezTo>
                  <a:cubicBezTo>
                    <a:pt x="0" y="192"/>
                    <a:pt x="50" y="243"/>
                    <a:pt x="122" y="243"/>
                  </a:cubicBezTo>
                  <a:cubicBezTo>
                    <a:pt x="157" y="243"/>
                    <a:pt x="187" y="231"/>
                    <a:pt x="210" y="201"/>
                  </a:cubicBezTo>
                  <a:lnTo>
                    <a:pt x="192" y="188"/>
                  </a:lnTo>
                  <a:cubicBezTo>
                    <a:pt x="175" y="213"/>
                    <a:pt x="146" y="224"/>
                    <a:pt x="122" y="224"/>
                  </a:cubicBez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EBB0937-325D-48A1-92A6-F04E811B6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5788" y="2197100"/>
              <a:ext cx="358775" cy="481013"/>
            </a:xfrm>
            <a:custGeom>
              <a:avLst/>
              <a:gdLst>
                <a:gd name="T0" fmla="*/ 88 w 154"/>
                <a:gd name="T1" fmla="*/ 123 h 230"/>
                <a:gd name="T2" fmla="*/ 88 w 154"/>
                <a:gd name="T3" fmla="*/ 123 h 230"/>
                <a:gd name="T4" fmla="*/ 146 w 154"/>
                <a:gd name="T5" fmla="*/ 62 h 230"/>
                <a:gd name="T6" fmla="*/ 66 w 154"/>
                <a:gd name="T7" fmla="*/ 0 h 230"/>
                <a:gd name="T8" fmla="*/ 0 w 154"/>
                <a:gd name="T9" fmla="*/ 0 h 230"/>
                <a:gd name="T10" fmla="*/ 0 w 154"/>
                <a:gd name="T11" fmla="*/ 230 h 230"/>
                <a:gd name="T12" fmla="*/ 22 w 154"/>
                <a:gd name="T13" fmla="*/ 230 h 230"/>
                <a:gd name="T14" fmla="*/ 22 w 154"/>
                <a:gd name="T15" fmla="*/ 19 h 230"/>
                <a:gd name="T16" fmla="*/ 69 w 154"/>
                <a:gd name="T17" fmla="*/ 19 h 230"/>
                <a:gd name="T18" fmla="*/ 124 w 154"/>
                <a:gd name="T19" fmla="*/ 62 h 230"/>
                <a:gd name="T20" fmla="*/ 69 w 154"/>
                <a:gd name="T21" fmla="*/ 105 h 230"/>
                <a:gd name="T22" fmla="*/ 44 w 154"/>
                <a:gd name="T23" fmla="*/ 105 h 230"/>
                <a:gd name="T24" fmla="*/ 44 w 154"/>
                <a:gd name="T25" fmla="*/ 125 h 230"/>
                <a:gd name="T26" fmla="*/ 66 w 154"/>
                <a:gd name="T27" fmla="*/ 125 h 230"/>
                <a:gd name="T28" fmla="*/ 129 w 154"/>
                <a:gd name="T29" fmla="*/ 230 h 230"/>
                <a:gd name="T30" fmla="*/ 154 w 154"/>
                <a:gd name="T31" fmla="*/ 230 h 230"/>
                <a:gd name="T32" fmla="*/ 88 w 154"/>
                <a:gd name="T33" fmla="*/ 12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230">
                  <a:moveTo>
                    <a:pt x="88" y="123"/>
                  </a:moveTo>
                  <a:lnTo>
                    <a:pt x="88" y="123"/>
                  </a:lnTo>
                  <a:cubicBezTo>
                    <a:pt x="114" y="119"/>
                    <a:pt x="146" y="105"/>
                    <a:pt x="146" y="62"/>
                  </a:cubicBezTo>
                  <a:cubicBezTo>
                    <a:pt x="146" y="2"/>
                    <a:pt x="85" y="0"/>
                    <a:pt x="66" y="0"/>
                  </a:cubicBezTo>
                  <a:lnTo>
                    <a:pt x="0" y="0"/>
                  </a:lnTo>
                  <a:lnTo>
                    <a:pt x="0" y="230"/>
                  </a:lnTo>
                  <a:lnTo>
                    <a:pt x="22" y="230"/>
                  </a:lnTo>
                  <a:lnTo>
                    <a:pt x="22" y="19"/>
                  </a:lnTo>
                  <a:lnTo>
                    <a:pt x="69" y="19"/>
                  </a:lnTo>
                  <a:cubicBezTo>
                    <a:pt x="115" y="19"/>
                    <a:pt x="124" y="46"/>
                    <a:pt x="124" y="62"/>
                  </a:cubicBezTo>
                  <a:cubicBezTo>
                    <a:pt x="124" y="78"/>
                    <a:pt x="115" y="105"/>
                    <a:pt x="69" y="105"/>
                  </a:cubicBezTo>
                  <a:lnTo>
                    <a:pt x="44" y="105"/>
                  </a:lnTo>
                  <a:lnTo>
                    <a:pt x="44" y="125"/>
                  </a:lnTo>
                  <a:lnTo>
                    <a:pt x="66" y="125"/>
                  </a:lnTo>
                  <a:lnTo>
                    <a:pt x="129" y="230"/>
                  </a:lnTo>
                  <a:lnTo>
                    <a:pt x="154" y="230"/>
                  </a:lnTo>
                  <a:lnTo>
                    <a:pt x="88" y="123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AC744704-8C60-428A-802A-62263EA903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35475" y="2832100"/>
              <a:ext cx="3543300" cy="161925"/>
            </a:xfrm>
            <a:custGeom>
              <a:avLst/>
              <a:gdLst>
                <a:gd name="T0" fmla="*/ 1478 w 1526"/>
                <a:gd name="T1" fmla="*/ 37 h 78"/>
                <a:gd name="T2" fmla="*/ 1478 w 1526"/>
                <a:gd name="T3" fmla="*/ 35 h 78"/>
                <a:gd name="T4" fmla="*/ 1404 w 1526"/>
                <a:gd name="T5" fmla="*/ 62 h 78"/>
                <a:gd name="T6" fmla="*/ 1434 w 1526"/>
                <a:gd name="T7" fmla="*/ 8 h 78"/>
                <a:gd name="T8" fmla="*/ 1435 w 1526"/>
                <a:gd name="T9" fmla="*/ 1 h 78"/>
                <a:gd name="T10" fmla="*/ 1399 w 1526"/>
                <a:gd name="T11" fmla="*/ 67 h 78"/>
                <a:gd name="T12" fmla="*/ 1449 w 1526"/>
                <a:gd name="T13" fmla="*/ 60 h 78"/>
                <a:gd name="T14" fmla="*/ 1260 w 1526"/>
                <a:gd name="T15" fmla="*/ 2 h 78"/>
                <a:gd name="T16" fmla="*/ 1320 w 1526"/>
                <a:gd name="T17" fmla="*/ 76 h 78"/>
                <a:gd name="T18" fmla="*/ 1296 w 1526"/>
                <a:gd name="T19" fmla="*/ 2 h 78"/>
                <a:gd name="T20" fmla="*/ 1222 w 1526"/>
                <a:gd name="T21" fmla="*/ 9 h 78"/>
                <a:gd name="T22" fmla="*/ 1201 w 1526"/>
                <a:gd name="T23" fmla="*/ 8 h 78"/>
                <a:gd name="T24" fmla="*/ 1229 w 1526"/>
                <a:gd name="T25" fmla="*/ 39 h 78"/>
                <a:gd name="T26" fmla="*/ 1215 w 1526"/>
                <a:gd name="T27" fmla="*/ 2 h 78"/>
                <a:gd name="T28" fmla="*/ 1162 w 1526"/>
                <a:gd name="T29" fmla="*/ 50 h 78"/>
                <a:gd name="T30" fmla="*/ 1181 w 1526"/>
                <a:gd name="T31" fmla="*/ 76 h 78"/>
                <a:gd name="T32" fmla="*/ 1023 w 1526"/>
                <a:gd name="T33" fmla="*/ 2 h 78"/>
                <a:gd name="T34" fmla="*/ 1092 w 1526"/>
                <a:gd name="T35" fmla="*/ 76 h 78"/>
                <a:gd name="T36" fmla="*/ 1042 w 1526"/>
                <a:gd name="T37" fmla="*/ 66 h 78"/>
                <a:gd name="T38" fmla="*/ 946 w 1526"/>
                <a:gd name="T39" fmla="*/ 34 h 78"/>
                <a:gd name="T40" fmla="*/ 946 w 1526"/>
                <a:gd name="T41" fmla="*/ 41 h 78"/>
                <a:gd name="T42" fmla="*/ 861 w 1526"/>
                <a:gd name="T43" fmla="*/ 62 h 78"/>
                <a:gd name="T44" fmla="*/ 896 w 1526"/>
                <a:gd name="T45" fmla="*/ 9 h 78"/>
                <a:gd name="T46" fmla="*/ 910 w 1526"/>
                <a:gd name="T47" fmla="*/ 11 h 78"/>
                <a:gd name="T48" fmla="*/ 847 w 1526"/>
                <a:gd name="T49" fmla="*/ 55 h 78"/>
                <a:gd name="T50" fmla="*/ 921 w 1526"/>
                <a:gd name="T51" fmla="*/ 39 h 78"/>
                <a:gd name="T52" fmla="*/ 759 w 1526"/>
                <a:gd name="T53" fmla="*/ 2 h 78"/>
                <a:gd name="T54" fmla="*/ 717 w 1526"/>
                <a:gd name="T55" fmla="*/ 9 h 78"/>
                <a:gd name="T56" fmla="*/ 717 w 1526"/>
                <a:gd name="T57" fmla="*/ 76 h 78"/>
                <a:gd name="T58" fmla="*/ 674 w 1526"/>
                <a:gd name="T59" fmla="*/ 2 h 78"/>
                <a:gd name="T60" fmla="*/ 607 w 1526"/>
                <a:gd name="T61" fmla="*/ 11 h 78"/>
                <a:gd name="T62" fmla="*/ 637 w 1526"/>
                <a:gd name="T63" fmla="*/ 46 h 78"/>
                <a:gd name="T64" fmla="*/ 616 w 1526"/>
                <a:gd name="T65" fmla="*/ 69 h 78"/>
                <a:gd name="T66" fmla="*/ 635 w 1526"/>
                <a:gd name="T67" fmla="*/ 77 h 78"/>
                <a:gd name="T68" fmla="*/ 629 w 1526"/>
                <a:gd name="T69" fmla="*/ 35 h 78"/>
                <a:gd name="T70" fmla="*/ 623 w 1526"/>
                <a:gd name="T71" fmla="*/ 7 h 78"/>
                <a:gd name="T72" fmla="*/ 565 w 1526"/>
                <a:gd name="T73" fmla="*/ 8 h 78"/>
                <a:gd name="T74" fmla="*/ 552 w 1526"/>
                <a:gd name="T75" fmla="*/ 35 h 78"/>
                <a:gd name="T76" fmla="*/ 572 w 1526"/>
                <a:gd name="T77" fmla="*/ 41 h 78"/>
                <a:gd name="T78" fmla="*/ 576 w 1526"/>
                <a:gd name="T79" fmla="*/ 3 h 78"/>
                <a:gd name="T80" fmla="*/ 489 w 1526"/>
                <a:gd name="T81" fmla="*/ 41 h 78"/>
                <a:gd name="T82" fmla="*/ 481 w 1526"/>
                <a:gd name="T83" fmla="*/ 2 h 78"/>
                <a:gd name="T84" fmla="*/ 414 w 1526"/>
                <a:gd name="T85" fmla="*/ 2 h 78"/>
                <a:gd name="T86" fmla="*/ 438 w 1526"/>
                <a:gd name="T87" fmla="*/ 66 h 78"/>
                <a:gd name="T88" fmla="*/ 393 w 1526"/>
                <a:gd name="T89" fmla="*/ 2 h 78"/>
                <a:gd name="T90" fmla="*/ 315 w 1526"/>
                <a:gd name="T91" fmla="*/ 12 h 78"/>
                <a:gd name="T92" fmla="*/ 317 w 1526"/>
                <a:gd name="T93" fmla="*/ 2 h 78"/>
                <a:gd name="T94" fmla="*/ 283 w 1526"/>
                <a:gd name="T95" fmla="*/ 2 h 78"/>
                <a:gd name="T96" fmla="*/ 247 w 1526"/>
                <a:gd name="T97" fmla="*/ 64 h 78"/>
                <a:gd name="T98" fmla="*/ 241 w 1526"/>
                <a:gd name="T99" fmla="*/ 68 h 78"/>
                <a:gd name="T100" fmla="*/ 189 w 1526"/>
                <a:gd name="T101" fmla="*/ 34 h 78"/>
                <a:gd name="T102" fmla="*/ 192 w 1526"/>
                <a:gd name="T103" fmla="*/ 76 h 78"/>
                <a:gd name="T104" fmla="*/ 78 w 1526"/>
                <a:gd name="T105" fmla="*/ 41 h 78"/>
                <a:gd name="T106" fmla="*/ 78 w 1526"/>
                <a:gd name="T107" fmla="*/ 34 h 78"/>
                <a:gd name="T108" fmla="*/ 57 w 1526"/>
                <a:gd name="T109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26" h="78">
                  <a:moveTo>
                    <a:pt x="1478" y="2"/>
                  </a:moveTo>
                  <a:lnTo>
                    <a:pt x="1478" y="2"/>
                  </a:lnTo>
                  <a:lnTo>
                    <a:pt x="1470" y="2"/>
                  </a:lnTo>
                  <a:lnTo>
                    <a:pt x="1470" y="76"/>
                  </a:lnTo>
                  <a:lnTo>
                    <a:pt x="1478" y="76"/>
                  </a:lnTo>
                  <a:lnTo>
                    <a:pt x="1478" y="37"/>
                  </a:lnTo>
                  <a:lnTo>
                    <a:pt x="1478" y="37"/>
                  </a:lnTo>
                  <a:lnTo>
                    <a:pt x="1515" y="76"/>
                  </a:lnTo>
                  <a:lnTo>
                    <a:pt x="1526" y="76"/>
                  </a:lnTo>
                  <a:lnTo>
                    <a:pt x="1486" y="36"/>
                  </a:lnTo>
                  <a:lnTo>
                    <a:pt x="1524" y="2"/>
                  </a:lnTo>
                  <a:lnTo>
                    <a:pt x="1513" y="2"/>
                  </a:lnTo>
                  <a:lnTo>
                    <a:pt x="1478" y="35"/>
                  </a:lnTo>
                  <a:lnTo>
                    <a:pt x="1478" y="35"/>
                  </a:lnTo>
                  <a:lnTo>
                    <a:pt x="1478" y="2"/>
                  </a:lnTo>
                  <a:close/>
                  <a:moveTo>
                    <a:pt x="1449" y="60"/>
                  </a:moveTo>
                  <a:lnTo>
                    <a:pt x="1449" y="60"/>
                  </a:lnTo>
                  <a:cubicBezTo>
                    <a:pt x="1446" y="64"/>
                    <a:pt x="1443" y="67"/>
                    <a:pt x="1439" y="69"/>
                  </a:cubicBezTo>
                  <a:cubicBezTo>
                    <a:pt x="1435" y="70"/>
                    <a:pt x="1431" y="71"/>
                    <a:pt x="1427" y="71"/>
                  </a:cubicBezTo>
                  <a:cubicBezTo>
                    <a:pt x="1422" y="71"/>
                    <a:pt x="1418" y="70"/>
                    <a:pt x="1414" y="69"/>
                  </a:cubicBezTo>
                  <a:cubicBezTo>
                    <a:pt x="1410" y="67"/>
                    <a:pt x="1407" y="64"/>
                    <a:pt x="1404" y="62"/>
                  </a:cubicBezTo>
                  <a:cubicBezTo>
                    <a:pt x="1402" y="59"/>
                    <a:pt x="1400" y="55"/>
                    <a:pt x="1398" y="51"/>
                  </a:cubicBezTo>
                  <a:cubicBezTo>
                    <a:pt x="1397" y="47"/>
                    <a:pt x="1396" y="43"/>
                    <a:pt x="1396" y="39"/>
                  </a:cubicBezTo>
                  <a:cubicBezTo>
                    <a:pt x="1396" y="35"/>
                    <a:pt x="1397" y="31"/>
                    <a:pt x="1398" y="27"/>
                  </a:cubicBezTo>
                  <a:cubicBezTo>
                    <a:pt x="1400" y="23"/>
                    <a:pt x="1402" y="19"/>
                    <a:pt x="1404" y="16"/>
                  </a:cubicBezTo>
                  <a:cubicBezTo>
                    <a:pt x="1407" y="14"/>
                    <a:pt x="1410" y="11"/>
                    <a:pt x="1414" y="9"/>
                  </a:cubicBezTo>
                  <a:cubicBezTo>
                    <a:pt x="1418" y="8"/>
                    <a:pt x="1422" y="7"/>
                    <a:pt x="1427" y="7"/>
                  </a:cubicBezTo>
                  <a:cubicBezTo>
                    <a:pt x="1429" y="7"/>
                    <a:pt x="1432" y="7"/>
                    <a:pt x="1434" y="8"/>
                  </a:cubicBezTo>
                  <a:cubicBezTo>
                    <a:pt x="1436" y="8"/>
                    <a:pt x="1438" y="9"/>
                    <a:pt x="1439" y="10"/>
                  </a:cubicBezTo>
                  <a:cubicBezTo>
                    <a:pt x="1441" y="11"/>
                    <a:pt x="1442" y="12"/>
                    <a:pt x="1444" y="13"/>
                  </a:cubicBezTo>
                  <a:cubicBezTo>
                    <a:pt x="1445" y="14"/>
                    <a:pt x="1446" y="15"/>
                    <a:pt x="1447" y="17"/>
                  </a:cubicBezTo>
                  <a:lnTo>
                    <a:pt x="1453" y="12"/>
                  </a:lnTo>
                  <a:cubicBezTo>
                    <a:pt x="1452" y="10"/>
                    <a:pt x="1450" y="8"/>
                    <a:pt x="1448" y="7"/>
                  </a:cubicBezTo>
                  <a:cubicBezTo>
                    <a:pt x="1447" y="6"/>
                    <a:pt x="1444" y="4"/>
                    <a:pt x="1442" y="3"/>
                  </a:cubicBezTo>
                  <a:cubicBezTo>
                    <a:pt x="1440" y="2"/>
                    <a:pt x="1437" y="2"/>
                    <a:pt x="1435" y="1"/>
                  </a:cubicBezTo>
                  <a:cubicBezTo>
                    <a:pt x="1432" y="0"/>
                    <a:pt x="1430" y="0"/>
                    <a:pt x="1427" y="0"/>
                  </a:cubicBezTo>
                  <a:cubicBezTo>
                    <a:pt x="1421" y="0"/>
                    <a:pt x="1416" y="1"/>
                    <a:pt x="1412" y="3"/>
                  </a:cubicBezTo>
                  <a:cubicBezTo>
                    <a:pt x="1407" y="5"/>
                    <a:pt x="1403" y="8"/>
                    <a:pt x="1399" y="11"/>
                  </a:cubicBezTo>
                  <a:cubicBezTo>
                    <a:pt x="1396" y="15"/>
                    <a:pt x="1393" y="19"/>
                    <a:pt x="1391" y="23"/>
                  </a:cubicBezTo>
                  <a:cubicBezTo>
                    <a:pt x="1389" y="28"/>
                    <a:pt x="1388" y="33"/>
                    <a:pt x="1388" y="39"/>
                  </a:cubicBezTo>
                  <a:cubicBezTo>
                    <a:pt x="1388" y="45"/>
                    <a:pt x="1389" y="50"/>
                    <a:pt x="1391" y="55"/>
                  </a:cubicBezTo>
                  <a:cubicBezTo>
                    <a:pt x="1393" y="59"/>
                    <a:pt x="1396" y="63"/>
                    <a:pt x="1399" y="67"/>
                  </a:cubicBezTo>
                  <a:cubicBezTo>
                    <a:pt x="1403" y="70"/>
                    <a:pt x="1407" y="73"/>
                    <a:pt x="1411" y="75"/>
                  </a:cubicBezTo>
                  <a:cubicBezTo>
                    <a:pt x="1416" y="77"/>
                    <a:pt x="1421" y="78"/>
                    <a:pt x="1427" y="78"/>
                  </a:cubicBezTo>
                  <a:cubicBezTo>
                    <a:pt x="1430" y="78"/>
                    <a:pt x="1433" y="77"/>
                    <a:pt x="1436" y="77"/>
                  </a:cubicBezTo>
                  <a:cubicBezTo>
                    <a:pt x="1439" y="76"/>
                    <a:pt x="1441" y="75"/>
                    <a:pt x="1444" y="74"/>
                  </a:cubicBezTo>
                  <a:cubicBezTo>
                    <a:pt x="1446" y="72"/>
                    <a:pt x="1448" y="71"/>
                    <a:pt x="1450" y="69"/>
                  </a:cubicBezTo>
                  <a:cubicBezTo>
                    <a:pt x="1452" y="68"/>
                    <a:pt x="1453" y="66"/>
                    <a:pt x="1455" y="64"/>
                  </a:cubicBezTo>
                  <a:lnTo>
                    <a:pt x="1449" y="60"/>
                  </a:lnTo>
                  <a:close/>
                  <a:moveTo>
                    <a:pt x="1372" y="2"/>
                  </a:moveTo>
                  <a:lnTo>
                    <a:pt x="1372" y="2"/>
                  </a:lnTo>
                  <a:lnTo>
                    <a:pt x="1364" y="2"/>
                  </a:lnTo>
                  <a:lnTo>
                    <a:pt x="1364" y="76"/>
                  </a:lnTo>
                  <a:lnTo>
                    <a:pt x="1372" y="76"/>
                  </a:lnTo>
                  <a:lnTo>
                    <a:pt x="1372" y="2"/>
                  </a:lnTo>
                  <a:close/>
                  <a:moveTo>
                    <a:pt x="1260" y="2"/>
                  </a:moveTo>
                  <a:lnTo>
                    <a:pt x="1260" y="2"/>
                  </a:lnTo>
                  <a:lnTo>
                    <a:pt x="1252" y="2"/>
                  </a:lnTo>
                  <a:lnTo>
                    <a:pt x="1273" y="76"/>
                  </a:lnTo>
                  <a:lnTo>
                    <a:pt x="1282" y="76"/>
                  </a:lnTo>
                  <a:lnTo>
                    <a:pt x="1301" y="12"/>
                  </a:lnTo>
                  <a:lnTo>
                    <a:pt x="1301" y="12"/>
                  </a:lnTo>
                  <a:lnTo>
                    <a:pt x="1320" y="76"/>
                  </a:lnTo>
                  <a:lnTo>
                    <a:pt x="1328" y="76"/>
                  </a:lnTo>
                  <a:lnTo>
                    <a:pt x="1350" y="2"/>
                  </a:lnTo>
                  <a:lnTo>
                    <a:pt x="1342" y="2"/>
                  </a:lnTo>
                  <a:lnTo>
                    <a:pt x="1324" y="66"/>
                  </a:lnTo>
                  <a:lnTo>
                    <a:pt x="1324" y="66"/>
                  </a:lnTo>
                  <a:lnTo>
                    <a:pt x="1305" y="2"/>
                  </a:lnTo>
                  <a:lnTo>
                    <a:pt x="1296" y="2"/>
                  </a:lnTo>
                  <a:lnTo>
                    <a:pt x="1278" y="66"/>
                  </a:lnTo>
                  <a:lnTo>
                    <a:pt x="1278" y="66"/>
                  </a:lnTo>
                  <a:lnTo>
                    <a:pt x="1260" y="2"/>
                  </a:lnTo>
                  <a:close/>
                  <a:moveTo>
                    <a:pt x="1201" y="8"/>
                  </a:moveTo>
                  <a:lnTo>
                    <a:pt x="1201" y="8"/>
                  </a:lnTo>
                  <a:lnTo>
                    <a:pt x="1214" y="8"/>
                  </a:lnTo>
                  <a:cubicBezTo>
                    <a:pt x="1217" y="8"/>
                    <a:pt x="1219" y="9"/>
                    <a:pt x="1222" y="9"/>
                  </a:cubicBezTo>
                  <a:cubicBezTo>
                    <a:pt x="1224" y="10"/>
                    <a:pt x="1226" y="10"/>
                    <a:pt x="1228" y="12"/>
                  </a:cubicBezTo>
                  <a:cubicBezTo>
                    <a:pt x="1229" y="13"/>
                    <a:pt x="1230" y="14"/>
                    <a:pt x="1231" y="16"/>
                  </a:cubicBezTo>
                  <a:cubicBezTo>
                    <a:pt x="1232" y="17"/>
                    <a:pt x="1233" y="19"/>
                    <a:pt x="1233" y="22"/>
                  </a:cubicBezTo>
                  <a:cubicBezTo>
                    <a:pt x="1233" y="26"/>
                    <a:pt x="1231" y="29"/>
                    <a:pt x="1228" y="32"/>
                  </a:cubicBezTo>
                  <a:cubicBezTo>
                    <a:pt x="1225" y="34"/>
                    <a:pt x="1220" y="35"/>
                    <a:pt x="1214" y="35"/>
                  </a:cubicBezTo>
                  <a:lnTo>
                    <a:pt x="1201" y="35"/>
                  </a:lnTo>
                  <a:lnTo>
                    <a:pt x="1201" y="8"/>
                  </a:lnTo>
                  <a:close/>
                  <a:moveTo>
                    <a:pt x="1201" y="41"/>
                  </a:moveTo>
                  <a:lnTo>
                    <a:pt x="1201" y="41"/>
                  </a:lnTo>
                  <a:lnTo>
                    <a:pt x="1213" y="41"/>
                  </a:lnTo>
                  <a:lnTo>
                    <a:pt x="1234" y="76"/>
                  </a:lnTo>
                  <a:lnTo>
                    <a:pt x="1243" y="76"/>
                  </a:lnTo>
                  <a:lnTo>
                    <a:pt x="1221" y="41"/>
                  </a:lnTo>
                  <a:cubicBezTo>
                    <a:pt x="1224" y="40"/>
                    <a:pt x="1227" y="40"/>
                    <a:pt x="1229" y="39"/>
                  </a:cubicBezTo>
                  <a:cubicBezTo>
                    <a:pt x="1231" y="38"/>
                    <a:pt x="1233" y="37"/>
                    <a:pt x="1235" y="35"/>
                  </a:cubicBezTo>
                  <a:cubicBezTo>
                    <a:pt x="1236" y="33"/>
                    <a:pt x="1238" y="31"/>
                    <a:pt x="1239" y="29"/>
                  </a:cubicBezTo>
                  <a:cubicBezTo>
                    <a:pt x="1240" y="27"/>
                    <a:pt x="1240" y="24"/>
                    <a:pt x="1240" y="22"/>
                  </a:cubicBezTo>
                  <a:cubicBezTo>
                    <a:pt x="1240" y="18"/>
                    <a:pt x="1240" y="15"/>
                    <a:pt x="1238" y="13"/>
                  </a:cubicBezTo>
                  <a:cubicBezTo>
                    <a:pt x="1237" y="10"/>
                    <a:pt x="1235" y="8"/>
                    <a:pt x="1233" y="6"/>
                  </a:cubicBezTo>
                  <a:cubicBezTo>
                    <a:pt x="1231" y="5"/>
                    <a:pt x="1228" y="4"/>
                    <a:pt x="1225" y="3"/>
                  </a:cubicBezTo>
                  <a:cubicBezTo>
                    <a:pt x="1222" y="2"/>
                    <a:pt x="1219" y="2"/>
                    <a:pt x="1215" y="2"/>
                  </a:cubicBezTo>
                  <a:lnTo>
                    <a:pt x="1193" y="2"/>
                  </a:lnTo>
                  <a:lnTo>
                    <a:pt x="1193" y="76"/>
                  </a:lnTo>
                  <a:lnTo>
                    <a:pt x="1201" y="76"/>
                  </a:lnTo>
                  <a:lnTo>
                    <a:pt x="1201" y="41"/>
                  </a:lnTo>
                  <a:close/>
                  <a:moveTo>
                    <a:pt x="1146" y="10"/>
                  </a:moveTo>
                  <a:lnTo>
                    <a:pt x="1146" y="10"/>
                  </a:lnTo>
                  <a:lnTo>
                    <a:pt x="1162" y="50"/>
                  </a:lnTo>
                  <a:lnTo>
                    <a:pt x="1129" y="50"/>
                  </a:lnTo>
                  <a:lnTo>
                    <a:pt x="1146" y="10"/>
                  </a:lnTo>
                  <a:close/>
                  <a:moveTo>
                    <a:pt x="1127" y="57"/>
                  </a:moveTo>
                  <a:lnTo>
                    <a:pt x="1127" y="57"/>
                  </a:lnTo>
                  <a:lnTo>
                    <a:pt x="1165" y="57"/>
                  </a:lnTo>
                  <a:lnTo>
                    <a:pt x="1173" y="76"/>
                  </a:lnTo>
                  <a:lnTo>
                    <a:pt x="1181" y="76"/>
                  </a:lnTo>
                  <a:lnTo>
                    <a:pt x="1150" y="2"/>
                  </a:lnTo>
                  <a:lnTo>
                    <a:pt x="1142" y="2"/>
                  </a:lnTo>
                  <a:lnTo>
                    <a:pt x="1110" y="76"/>
                  </a:lnTo>
                  <a:lnTo>
                    <a:pt x="1119" y="76"/>
                  </a:lnTo>
                  <a:lnTo>
                    <a:pt x="1127" y="57"/>
                  </a:lnTo>
                  <a:close/>
                  <a:moveTo>
                    <a:pt x="1023" y="2"/>
                  </a:moveTo>
                  <a:lnTo>
                    <a:pt x="1023" y="2"/>
                  </a:lnTo>
                  <a:lnTo>
                    <a:pt x="1016" y="2"/>
                  </a:lnTo>
                  <a:lnTo>
                    <a:pt x="1037" y="76"/>
                  </a:lnTo>
                  <a:lnTo>
                    <a:pt x="1046" y="76"/>
                  </a:lnTo>
                  <a:lnTo>
                    <a:pt x="1065" y="12"/>
                  </a:lnTo>
                  <a:lnTo>
                    <a:pt x="1065" y="12"/>
                  </a:lnTo>
                  <a:lnTo>
                    <a:pt x="1083" y="76"/>
                  </a:lnTo>
                  <a:lnTo>
                    <a:pt x="1092" y="76"/>
                  </a:lnTo>
                  <a:lnTo>
                    <a:pt x="1114" y="2"/>
                  </a:lnTo>
                  <a:lnTo>
                    <a:pt x="1106" y="2"/>
                  </a:lnTo>
                  <a:lnTo>
                    <a:pt x="1088" y="66"/>
                  </a:lnTo>
                  <a:lnTo>
                    <a:pt x="1088" y="66"/>
                  </a:lnTo>
                  <a:lnTo>
                    <a:pt x="1069" y="2"/>
                  </a:lnTo>
                  <a:lnTo>
                    <a:pt x="1060" y="2"/>
                  </a:lnTo>
                  <a:lnTo>
                    <a:pt x="1042" y="66"/>
                  </a:lnTo>
                  <a:lnTo>
                    <a:pt x="1042" y="66"/>
                  </a:lnTo>
                  <a:lnTo>
                    <a:pt x="1023" y="2"/>
                  </a:lnTo>
                  <a:close/>
                  <a:moveTo>
                    <a:pt x="946" y="41"/>
                  </a:moveTo>
                  <a:lnTo>
                    <a:pt x="946" y="41"/>
                  </a:lnTo>
                  <a:lnTo>
                    <a:pt x="980" y="41"/>
                  </a:lnTo>
                  <a:lnTo>
                    <a:pt x="980" y="34"/>
                  </a:lnTo>
                  <a:lnTo>
                    <a:pt x="946" y="34"/>
                  </a:lnTo>
                  <a:lnTo>
                    <a:pt x="946" y="9"/>
                  </a:lnTo>
                  <a:lnTo>
                    <a:pt x="983" y="9"/>
                  </a:lnTo>
                  <a:lnTo>
                    <a:pt x="983" y="2"/>
                  </a:lnTo>
                  <a:lnTo>
                    <a:pt x="938" y="2"/>
                  </a:lnTo>
                  <a:lnTo>
                    <a:pt x="938" y="76"/>
                  </a:lnTo>
                  <a:lnTo>
                    <a:pt x="946" y="76"/>
                  </a:lnTo>
                  <a:lnTo>
                    <a:pt x="946" y="41"/>
                  </a:lnTo>
                  <a:close/>
                  <a:moveTo>
                    <a:pt x="911" y="51"/>
                  </a:moveTo>
                  <a:lnTo>
                    <a:pt x="911" y="51"/>
                  </a:lnTo>
                  <a:cubicBezTo>
                    <a:pt x="910" y="55"/>
                    <a:pt x="908" y="59"/>
                    <a:pt x="905" y="62"/>
                  </a:cubicBezTo>
                  <a:cubicBezTo>
                    <a:pt x="903" y="64"/>
                    <a:pt x="900" y="67"/>
                    <a:pt x="896" y="69"/>
                  </a:cubicBezTo>
                  <a:cubicBezTo>
                    <a:pt x="892" y="70"/>
                    <a:pt x="888" y="71"/>
                    <a:pt x="883" y="71"/>
                  </a:cubicBezTo>
                  <a:cubicBezTo>
                    <a:pt x="878" y="71"/>
                    <a:pt x="874" y="70"/>
                    <a:pt x="870" y="69"/>
                  </a:cubicBezTo>
                  <a:cubicBezTo>
                    <a:pt x="866" y="67"/>
                    <a:pt x="863" y="64"/>
                    <a:pt x="861" y="62"/>
                  </a:cubicBezTo>
                  <a:cubicBezTo>
                    <a:pt x="858" y="59"/>
                    <a:pt x="856" y="55"/>
                    <a:pt x="854" y="51"/>
                  </a:cubicBezTo>
                  <a:cubicBezTo>
                    <a:pt x="853" y="47"/>
                    <a:pt x="852" y="43"/>
                    <a:pt x="852" y="39"/>
                  </a:cubicBezTo>
                  <a:cubicBezTo>
                    <a:pt x="852" y="35"/>
                    <a:pt x="853" y="31"/>
                    <a:pt x="854" y="27"/>
                  </a:cubicBezTo>
                  <a:cubicBezTo>
                    <a:pt x="856" y="23"/>
                    <a:pt x="858" y="19"/>
                    <a:pt x="861" y="16"/>
                  </a:cubicBezTo>
                  <a:cubicBezTo>
                    <a:pt x="863" y="14"/>
                    <a:pt x="866" y="11"/>
                    <a:pt x="870" y="9"/>
                  </a:cubicBezTo>
                  <a:cubicBezTo>
                    <a:pt x="874" y="8"/>
                    <a:pt x="878" y="7"/>
                    <a:pt x="883" y="7"/>
                  </a:cubicBezTo>
                  <a:cubicBezTo>
                    <a:pt x="888" y="7"/>
                    <a:pt x="892" y="8"/>
                    <a:pt x="896" y="9"/>
                  </a:cubicBezTo>
                  <a:cubicBezTo>
                    <a:pt x="900" y="11"/>
                    <a:pt x="903" y="14"/>
                    <a:pt x="905" y="16"/>
                  </a:cubicBezTo>
                  <a:cubicBezTo>
                    <a:pt x="908" y="19"/>
                    <a:pt x="910" y="23"/>
                    <a:pt x="911" y="27"/>
                  </a:cubicBezTo>
                  <a:cubicBezTo>
                    <a:pt x="913" y="31"/>
                    <a:pt x="914" y="35"/>
                    <a:pt x="914" y="39"/>
                  </a:cubicBezTo>
                  <a:cubicBezTo>
                    <a:pt x="914" y="43"/>
                    <a:pt x="913" y="47"/>
                    <a:pt x="911" y="51"/>
                  </a:cubicBezTo>
                  <a:close/>
                  <a:moveTo>
                    <a:pt x="919" y="23"/>
                  </a:moveTo>
                  <a:lnTo>
                    <a:pt x="919" y="23"/>
                  </a:lnTo>
                  <a:cubicBezTo>
                    <a:pt x="917" y="19"/>
                    <a:pt x="914" y="15"/>
                    <a:pt x="910" y="11"/>
                  </a:cubicBezTo>
                  <a:cubicBezTo>
                    <a:pt x="907" y="8"/>
                    <a:pt x="903" y="5"/>
                    <a:pt x="898" y="3"/>
                  </a:cubicBezTo>
                  <a:cubicBezTo>
                    <a:pt x="894" y="1"/>
                    <a:pt x="888" y="0"/>
                    <a:pt x="883" y="0"/>
                  </a:cubicBezTo>
                  <a:cubicBezTo>
                    <a:pt x="877" y="0"/>
                    <a:pt x="872" y="1"/>
                    <a:pt x="868" y="3"/>
                  </a:cubicBezTo>
                  <a:cubicBezTo>
                    <a:pt x="863" y="5"/>
                    <a:pt x="859" y="8"/>
                    <a:pt x="855" y="11"/>
                  </a:cubicBezTo>
                  <a:cubicBezTo>
                    <a:pt x="852" y="15"/>
                    <a:pt x="849" y="19"/>
                    <a:pt x="847" y="23"/>
                  </a:cubicBezTo>
                  <a:cubicBezTo>
                    <a:pt x="845" y="28"/>
                    <a:pt x="844" y="33"/>
                    <a:pt x="844" y="39"/>
                  </a:cubicBezTo>
                  <a:cubicBezTo>
                    <a:pt x="844" y="45"/>
                    <a:pt x="845" y="50"/>
                    <a:pt x="847" y="55"/>
                  </a:cubicBezTo>
                  <a:cubicBezTo>
                    <a:pt x="849" y="59"/>
                    <a:pt x="852" y="63"/>
                    <a:pt x="855" y="67"/>
                  </a:cubicBezTo>
                  <a:cubicBezTo>
                    <a:pt x="859" y="70"/>
                    <a:pt x="863" y="73"/>
                    <a:pt x="868" y="75"/>
                  </a:cubicBezTo>
                  <a:cubicBezTo>
                    <a:pt x="872" y="77"/>
                    <a:pt x="877" y="78"/>
                    <a:pt x="883" y="78"/>
                  </a:cubicBezTo>
                  <a:cubicBezTo>
                    <a:pt x="888" y="78"/>
                    <a:pt x="894" y="77"/>
                    <a:pt x="898" y="75"/>
                  </a:cubicBezTo>
                  <a:cubicBezTo>
                    <a:pt x="903" y="73"/>
                    <a:pt x="907" y="70"/>
                    <a:pt x="910" y="67"/>
                  </a:cubicBezTo>
                  <a:cubicBezTo>
                    <a:pt x="914" y="63"/>
                    <a:pt x="917" y="59"/>
                    <a:pt x="919" y="55"/>
                  </a:cubicBezTo>
                  <a:cubicBezTo>
                    <a:pt x="921" y="50"/>
                    <a:pt x="921" y="45"/>
                    <a:pt x="921" y="39"/>
                  </a:cubicBezTo>
                  <a:cubicBezTo>
                    <a:pt x="921" y="33"/>
                    <a:pt x="921" y="28"/>
                    <a:pt x="919" y="23"/>
                  </a:cubicBezTo>
                  <a:close/>
                  <a:moveTo>
                    <a:pt x="785" y="44"/>
                  </a:moveTo>
                  <a:lnTo>
                    <a:pt x="785" y="44"/>
                  </a:lnTo>
                  <a:lnTo>
                    <a:pt x="813" y="2"/>
                  </a:lnTo>
                  <a:lnTo>
                    <a:pt x="804" y="2"/>
                  </a:lnTo>
                  <a:lnTo>
                    <a:pt x="782" y="38"/>
                  </a:lnTo>
                  <a:lnTo>
                    <a:pt x="759" y="2"/>
                  </a:lnTo>
                  <a:lnTo>
                    <a:pt x="750" y="2"/>
                  </a:lnTo>
                  <a:lnTo>
                    <a:pt x="778" y="44"/>
                  </a:lnTo>
                  <a:lnTo>
                    <a:pt x="778" y="76"/>
                  </a:lnTo>
                  <a:lnTo>
                    <a:pt x="785" y="76"/>
                  </a:lnTo>
                  <a:lnTo>
                    <a:pt x="785" y="44"/>
                  </a:lnTo>
                  <a:close/>
                  <a:moveTo>
                    <a:pt x="717" y="9"/>
                  </a:moveTo>
                  <a:lnTo>
                    <a:pt x="717" y="9"/>
                  </a:lnTo>
                  <a:lnTo>
                    <a:pt x="741" y="9"/>
                  </a:lnTo>
                  <a:lnTo>
                    <a:pt x="741" y="2"/>
                  </a:lnTo>
                  <a:lnTo>
                    <a:pt x="684" y="2"/>
                  </a:lnTo>
                  <a:lnTo>
                    <a:pt x="684" y="9"/>
                  </a:lnTo>
                  <a:lnTo>
                    <a:pt x="709" y="9"/>
                  </a:lnTo>
                  <a:lnTo>
                    <a:pt x="709" y="76"/>
                  </a:lnTo>
                  <a:lnTo>
                    <a:pt x="717" y="76"/>
                  </a:lnTo>
                  <a:lnTo>
                    <a:pt x="717" y="9"/>
                  </a:lnTo>
                  <a:close/>
                  <a:moveTo>
                    <a:pt x="674" y="2"/>
                  </a:moveTo>
                  <a:lnTo>
                    <a:pt x="674" y="2"/>
                  </a:lnTo>
                  <a:lnTo>
                    <a:pt x="666" y="2"/>
                  </a:lnTo>
                  <a:lnTo>
                    <a:pt x="666" y="76"/>
                  </a:lnTo>
                  <a:lnTo>
                    <a:pt x="674" y="76"/>
                  </a:lnTo>
                  <a:lnTo>
                    <a:pt x="674" y="2"/>
                  </a:lnTo>
                  <a:close/>
                  <a:moveTo>
                    <a:pt x="650" y="9"/>
                  </a:moveTo>
                  <a:lnTo>
                    <a:pt x="650" y="9"/>
                  </a:lnTo>
                  <a:cubicBezTo>
                    <a:pt x="648" y="7"/>
                    <a:pt x="645" y="5"/>
                    <a:pt x="641" y="3"/>
                  </a:cubicBezTo>
                  <a:cubicBezTo>
                    <a:pt x="638" y="1"/>
                    <a:pt x="634" y="0"/>
                    <a:pt x="629" y="0"/>
                  </a:cubicBezTo>
                  <a:cubicBezTo>
                    <a:pt x="626" y="0"/>
                    <a:pt x="623" y="1"/>
                    <a:pt x="620" y="1"/>
                  </a:cubicBezTo>
                  <a:cubicBezTo>
                    <a:pt x="618" y="2"/>
                    <a:pt x="615" y="3"/>
                    <a:pt x="613" y="5"/>
                  </a:cubicBezTo>
                  <a:cubicBezTo>
                    <a:pt x="610" y="7"/>
                    <a:pt x="609" y="9"/>
                    <a:pt x="607" y="11"/>
                  </a:cubicBezTo>
                  <a:cubicBezTo>
                    <a:pt x="606" y="14"/>
                    <a:pt x="605" y="17"/>
                    <a:pt x="605" y="21"/>
                  </a:cubicBezTo>
                  <a:cubicBezTo>
                    <a:pt x="605" y="24"/>
                    <a:pt x="606" y="27"/>
                    <a:pt x="607" y="29"/>
                  </a:cubicBezTo>
                  <a:cubicBezTo>
                    <a:pt x="608" y="31"/>
                    <a:pt x="609" y="33"/>
                    <a:pt x="611" y="35"/>
                  </a:cubicBezTo>
                  <a:cubicBezTo>
                    <a:pt x="613" y="36"/>
                    <a:pt x="615" y="38"/>
                    <a:pt x="618" y="39"/>
                  </a:cubicBezTo>
                  <a:cubicBezTo>
                    <a:pt x="620" y="40"/>
                    <a:pt x="622" y="40"/>
                    <a:pt x="625" y="41"/>
                  </a:cubicBezTo>
                  <a:cubicBezTo>
                    <a:pt x="627" y="42"/>
                    <a:pt x="630" y="43"/>
                    <a:pt x="632" y="43"/>
                  </a:cubicBezTo>
                  <a:cubicBezTo>
                    <a:pt x="634" y="44"/>
                    <a:pt x="636" y="45"/>
                    <a:pt x="637" y="46"/>
                  </a:cubicBezTo>
                  <a:cubicBezTo>
                    <a:pt x="639" y="48"/>
                    <a:pt x="640" y="49"/>
                    <a:pt x="641" y="51"/>
                  </a:cubicBezTo>
                  <a:cubicBezTo>
                    <a:pt x="642" y="52"/>
                    <a:pt x="643" y="54"/>
                    <a:pt x="643" y="57"/>
                  </a:cubicBezTo>
                  <a:cubicBezTo>
                    <a:pt x="643" y="59"/>
                    <a:pt x="642" y="62"/>
                    <a:pt x="641" y="63"/>
                  </a:cubicBezTo>
                  <a:cubicBezTo>
                    <a:pt x="640" y="65"/>
                    <a:pt x="639" y="67"/>
                    <a:pt x="638" y="68"/>
                  </a:cubicBezTo>
                  <a:cubicBezTo>
                    <a:pt x="636" y="69"/>
                    <a:pt x="634" y="70"/>
                    <a:pt x="632" y="70"/>
                  </a:cubicBezTo>
                  <a:cubicBezTo>
                    <a:pt x="630" y="71"/>
                    <a:pt x="628" y="71"/>
                    <a:pt x="627" y="71"/>
                  </a:cubicBezTo>
                  <a:cubicBezTo>
                    <a:pt x="623" y="71"/>
                    <a:pt x="619" y="70"/>
                    <a:pt x="616" y="69"/>
                  </a:cubicBezTo>
                  <a:cubicBezTo>
                    <a:pt x="613" y="67"/>
                    <a:pt x="611" y="65"/>
                    <a:pt x="610" y="62"/>
                  </a:cubicBezTo>
                  <a:lnTo>
                    <a:pt x="603" y="67"/>
                  </a:lnTo>
                  <a:cubicBezTo>
                    <a:pt x="604" y="69"/>
                    <a:pt x="606" y="70"/>
                    <a:pt x="608" y="72"/>
                  </a:cubicBezTo>
                  <a:cubicBezTo>
                    <a:pt x="609" y="73"/>
                    <a:pt x="611" y="74"/>
                    <a:pt x="613" y="75"/>
                  </a:cubicBezTo>
                  <a:cubicBezTo>
                    <a:pt x="615" y="76"/>
                    <a:pt x="617" y="77"/>
                    <a:pt x="620" y="77"/>
                  </a:cubicBezTo>
                  <a:cubicBezTo>
                    <a:pt x="622" y="78"/>
                    <a:pt x="624" y="78"/>
                    <a:pt x="626" y="78"/>
                  </a:cubicBezTo>
                  <a:cubicBezTo>
                    <a:pt x="629" y="78"/>
                    <a:pt x="632" y="77"/>
                    <a:pt x="635" y="77"/>
                  </a:cubicBezTo>
                  <a:cubicBezTo>
                    <a:pt x="638" y="76"/>
                    <a:pt x="641" y="74"/>
                    <a:pt x="643" y="73"/>
                  </a:cubicBezTo>
                  <a:cubicBezTo>
                    <a:pt x="645" y="71"/>
                    <a:pt x="647" y="69"/>
                    <a:pt x="648" y="66"/>
                  </a:cubicBezTo>
                  <a:cubicBezTo>
                    <a:pt x="650" y="63"/>
                    <a:pt x="650" y="60"/>
                    <a:pt x="650" y="57"/>
                  </a:cubicBezTo>
                  <a:cubicBezTo>
                    <a:pt x="650" y="53"/>
                    <a:pt x="650" y="50"/>
                    <a:pt x="648" y="47"/>
                  </a:cubicBezTo>
                  <a:cubicBezTo>
                    <a:pt x="647" y="45"/>
                    <a:pt x="645" y="43"/>
                    <a:pt x="643" y="41"/>
                  </a:cubicBezTo>
                  <a:cubicBezTo>
                    <a:pt x="641" y="40"/>
                    <a:pt x="639" y="39"/>
                    <a:pt x="636" y="38"/>
                  </a:cubicBezTo>
                  <a:cubicBezTo>
                    <a:pt x="634" y="37"/>
                    <a:pt x="631" y="36"/>
                    <a:pt x="629" y="35"/>
                  </a:cubicBezTo>
                  <a:cubicBezTo>
                    <a:pt x="626" y="34"/>
                    <a:pt x="624" y="34"/>
                    <a:pt x="623" y="33"/>
                  </a:cubicBezTo>
                  <a:cubicBezTo>
                    <a:pt x="621" y="32"/>
                    <a:pt x="619" y="31"/>
                    <a:pt x="617" y="30"/>
                  </a:cubicBezTo>
                  <a:cubicBezTo>
                    <a:pt x="616" y="29"/>
                    <a:pt x="615" y="28"/>
                    <a:pt x="614" y="26"/>
                  </a:cubicBezTo>
                  <a:cubicBezTo>
                    <a:pt x="613" y="25"/>
                    <a:pt x="612" y="23"/>
                    <a:pt x="612" y="20"/>
                  </a:cubicBezTo>
                  <a:cubicBezTo>
                    <a:pt x="612" y="18"/>
                    <a:pt x="613" y="16"/>
                    <a:pt x="614" y="14"/>
                  </a:cubicBezTo>
                  <a:cubicBezTo>
                    <a:pt x="615" y="13"/>
                    <a:pt x="616" y="11"/>
                    <a:pt x="618" y="10"/>
                  </a:cubicBezTo>
                  <a:cubicBezTo>
                    <a:pt x="619" y="9"/>
                    <a:pt x="621" y="8"/>
                    <a:pt x="623" y="7"/>
                  </a:cubicBezTo>
                  <a:cubicBezTo>
                    <a:pt x="625" y="7"/>
                    <a:pt x="626" y="7"/>
                    <a:pt x="628" y="7"/>
                  </a:cubicBezTo>
                  <a:cubicBezTo>
                    <a:pt x="632" y="7"/>
                    <a:pt x="635" y="7"/>
                    <a:pt x="637" y="9"/>
                  </a:cubicBezTo>
                  <a:cubicBezTo>
                    <a:pt x="640" y="10"/>
                    <a:pt x="642" y="12"/>
                    <a:pt x="644" y="14"/>
                  </a:cubicBezTo>
                  <a:lnTo>
                    <a:pt x="650" y="9"/>
                  </a:lnTo>
                  <a:close/>
                  <a:moveTo>
                    <a:pt x="552" y="8"/>
                  </a:moveTo>
                  <a:lnTo>
                    <a:pt x="552" y="8"/>
                  </a:lnTo>
                  <a:lnTo>
                    <a:pt x="565" y="8"/>
                  </a:lnTo>
                  <a:cubicBezTo>
                    <a:pt x="568" y="8"/>
                    <a:pt x="570" y="9"/>
                    <a:pt x="573" y="9"/>
                  </a:cubicBezTo>
                  <a:cubicBezTo>
                    <a:pt x="575" y="10"/>
                    <a:pt x="577" y="10"/>
                    <a:pt x="578" y="12"/>
                  </a:cubicBezTo>
                  <a:cubicBezTo>
                    <a:pt x="580" y="13"/>
                    <a:pt x="581" y="14"/>
                    <a:pt x="582" y="16"/>
                  </a:cubicBezTo>
                  <a:cubicBezTo>
                    <a:pt x="583" y="17"/>
                    <a:pt x="584" y="19"/>
                    <a:pt x="584" y="22"/>
                  </a:cubicBezTo>
                  <a:cubicBezTo>
                    <a:pt x="584" y="26"/>
                    <a:pt x="582" y="29"/>
                    <a:pt x="579" y="32"/>
                  </a:cubicBezTo>
                  <a:cubicBezTo>
                    <a:pt x="575" y="34"/>
                    <a:pt x="571" y="35"/>
                    <a:pt x="565" y="35"/>
                  </a:cubicBezTo>
                  <a:lnTo>
                    <a:pt x="552" y="35"/>
                  </a:lnTo>
                  <a:lnTo>
                    <a:pt x="552" y="8"/>
                  </a:lnTo>
                  <a:close/>
                  <a:moveTo>
                    <a:pt x="552" y="41"/>
                  </a:moveTo>
                  <a:lnTo>
                    <a:pt x="552" y="41"/>
                  </a:lnTo>
                  <a:lnTo>
                    <a:pt x="564" y="41"/>
                  </a:lnTo>
                  <a:lnTo>
                    <a:pt x="585" y="76"/>
                  </a:lnTo>
                  <a:lnTo>
                    <a:pt x="594" y="76"/>
                  </a:lnTo>
                  <a:lnTo>
                    <a:pt x="572" y="41"/>
                  </a:lnTo>
                  <a:cubicBezTo>
                    <a:pt x="575" y="40"/>
                    <a:pt x="577" y="40"/>
                    <a:pt x="580" y="39"/>
                  </a:cubicBezTo>
                  <a:cubicBezTo>
                    <a:pt x="582" y="38"/>
                    <a:pt x="584" y="37"/>
                    <a:pt x="586" y="35"/>
                  </a:cubicBezTo>
                  <a:cubicBezTo>
                    <a:pt x="587" y="33"/>
                    <a:pt x="589" y="31"/>
                    <a:pt x="590" y="29"/>
                  </a:cubicBezTo>
                  <a:cubicBezTo>
                    <a:pt x="591" y="27"/>
                    <a:pt x="591" y="24"/>
                    <a:pt x="591" y="22"/>
                  </a:cubicBezTo>
                  <a:cubicBezTo>
                    <a:pt x="591" y="18"/>
                    <a:pt x="590" y="15"/>
                    <a:pt x="589" y="13"/>
                  </a:cubicBezTo>
                  <a:cubicBezTo>
                    <a:pt x="588" y="10"/>
                    <a:pt x="586" y="8"/>
                    <a:pt x="584" y="6"/>
                  </a:cubicBezTo>
                  <a:cubicBezTo>
                    <a:pt x="582" y="5"/>
                    <a:pt x="579" y="4"/>
                    <a:pt x="576" y="3"/>
                  </a:cubicBezTo>
                  <a:cubicBezTo>
                    <a:pt x="573" y="2"/>
                    <a:pt x="569" y="2"/>
                    <a:pt x="566" y="2"/>
                  </a:cubicBezTo>
                  <a:lnTo>
                    <a:pt x="544" y="2"/>
                  </a:lnTo>
                  <a:lnTo>
                    <a:pt x="544" y="76"/>
                  </a:lnTo>
                  <a:lnTo>
                    <a:pt x="552" y="76"/>
                  </a:lnTo>
                  <a:lnTo>
                    <a:pt x="552" y="41"/>
                  </a:lnTo>
                  <a:close/>
                  <a:moveTo>
                    <a:pt x="489" y="41"/>
                  </a:moveTo>
                  <a:lnTo>
                    <a:pt x="489" y="41"/>
                  </a:lnTo>
                  <a:lnTo>
                    <a:pt x="525" y="41"/>
                  </a:lnTo>
                  <a:lnTo>
                    <a:pt x="525" y="34"/>
                  </a:lnTo>
                  <a:lnTo>
                    <a:pt x="489" y="34"/>
                  </a:lnTo>
                  <a:lnTo>
                    <a:pt x="489" y="9"/>
                  </a:lnTo>
                  <a:lnTo>
                    <a:pt x="527" y="9"/>
                  </a:lnTo>
                  <a:lnTo>
                    <a:pt x="527" y="2"/>
                  </a:lnTo>
                  <a:lnTo>
                    <a:pt x="481" y="2"/>
                  </a:lnTo>
                  <a:lnTo>
                    <a:pt x="481" y="76"/>
                  </a:lnTo>
                  <a:lnTo>
                    <a:pt x="528" y="76"/>
                  </a:lnTo>
                  <a:lnTo>
                    <a:pt x="528" y="69"/>
                  </a:lnTo>
                  <a:lnTo>
                    <a:pt x="489" y="69"/>
                  </a:lnTo>
                  <a:lnTo>
                    <a:pt x="489" y="41"/>
                  </a:lnTo>
                  <a:close/>
                  <a:moveTo>
                    <a:pt x="414" y="2"/>
                  </a:moveTo>
                  <a:lnTo>
                    <a:pt x="414" y="2"/>
                  </a:lnTo>
                  <a:lnTo>
                    <a:pt x="406" y="2"/>
                  </a:lnTo>
                  <a:lnTo>
                    <a:pt x="434" y="76"/>
                  </a:lnTo>
                  <a:lnTo>
                    <a:pt x="442" y="76"/>
                  </a:lnTo>
                  <a:lnTo>
                    <a:pt x="470" y="2"/>
                  </a:lnTo>
                  <a:lnTo>
                    <a:pt x="462" y="2"/>
                  </a:lnTo>
                  <a:lnTo>
                    <a:pt x="438" y="66"/>
                  </a:lnTo>
                  <a:lnTo>
                    <a:pt x="438" y="66"/>
                  </a:lnTo>
                  <a:lnTo>
                    <a:pt x="414" y="2"/>
                  </a:lnTo>
                  <a:close/>
                  <a:moveTo>
                    <a:pt x="393" y="2"/>
                  </a:moveTo>
                  <a:lnTo>
                    <a:pt x="393" y="2"/>
                  </a:lnTo>
                  <a:lnTo>
                    <a:pt x="385" y="2"/>
                  </a:lnTo>
                  <a:lnTo>
                    <a:pt x="385" y="76"/>
                  </a:lnTo>
                  <a:lnTo>
                    <a:pt x="393" y="76"/>
                  </a:lnTo>
                  <a:lnTo>
                    <a:pt x="393" y="2"/>
                  </a:lnTo>
                  <a:close/>
                  <a:moveTo>
                    <a:pt x="317" y="2"/>
                  </a:moveTo>
                  <a:lnTo>
                    <a:pt x="317" y="2"/>
                  </a:lnTo>
                  <a:lnTo>
                    <a:pt x="308" y="2"/>
                  </a:lnTo>
                  <a:lnTo>
                    <a:pt x="308" y="76"/>
                  </a:lnTo>
                  <a:lnTo>
                    <a:pt x="315" y="76"/>
                  </a:lnTo>
                  <a:lnTo>
                    <a:pt x="315" y="12"/>
                  </a:lnTo>
                  <a:lnTo>
                    <a:pt x="315" y="12"/>
                  </a:lnTo>
                  <a:lnTo>
                    <a:pt x="358" y="76"/>
                  </a:lnTo>
                  <a:lnTo>
                    <a:pt x="368" y="76"/>
                  </a:lnTo>
                  <a:lnTo>
                    <a:pt x="368" y="2"/>
                  </a:lnTo>
                  <a:lnTo>
                    <a:pt x="360" y="2"/>
                  </a:lnTo>
                  <a:lnTo>
                    <a:pt x="360" y="65"/>
                  </a:lnTo>
                  <a:lnTo>
                    <a:pt x="360" y="65"/>
                  </a:lnTo>
                  <a:lnTo>
                    <a:pt x="317" y="2"/>
                  </a:lnTo>
                  <a:close/>
                  <a:moveTo>
                    <a:pt x="276" y="75"/>
                  </a:moveTo>
                  <a:lnTo>
                    <a:pt x="276" y="75"/>
                  </a:lnTo>
                  <a:cubicBezTo>
                    <a:pt x="280" y="73"/>
                    <a:pt x="283" y="71"/>
                    <a:pt x="285" y="68"/>
                  </a:cubicBezTo>
                  <a:cubicBezTo>
                    <a:pt x="287" y="65"/>
                    <a:pt x="288" y="62"/>
                    <a:pt x="289" y="58"/>
                  </a:cubicBezTo>
                  <a:cubicBezTo>
                    <a:pt x="290" y="55"/>
                    <a:pt x="290" y="51"/>
                    <a:pt x="290" y="48"/>
                  </a:cubicBezTo>
                  <a:lnTo>
                    <a:pt x="290" y="2"/>
                  </a:lnTo>
                  <a:lnTo>
                    <a:pt x="283" y="2"/>
                  </a:lnTo>
                  <a:lnTo>
                    <a:pt x="283" y="48"/>
                  </a:lnTo>
                  <a:cubicBezTo>
                    <a:pt x="283" y="51"/>
                    <a:pt x="283" y="53"/>
                    <a:pt x="282" y="56"/>
                  </a:cubicBezTo>
                  <a:cubicBezTo>
                    <a:pt x="281" y="59"/>
                    <a:pt x="280" y="62"/>
                    <a:pt x="278" y="64"/>
                  </a:cubicBezTo>
                  <a:cubicBezTo>
                    <a:pt x="277" y="66"/>
                    <a:pt x="275" y="68"/>
                    <a:pt x="272" y="69"/>
                  </a:cubicBezTo>
                  <a:cubicBezTo>
                    <a:pt x="270" y="70"/>
                    <a:pt x="266" y="71"/>
                    <a:pt x="263" y="71"/>
                  </a:cubicBezTo>
                  <a:cubicBezTo>
                    <a:pt x="259" y="71"/>
                    <a:pt x="256" y="70"/>
                    <a:pt x="253" y="69"/>
                  </a:cubicBezTo>
                  <a:cubicBezTo>
                    <a:pt x="251" y="68"/>
                    <a:pt x="249" y="66"/>
                    <a:pt x="247" y="64"/>
                  </a:cubicBezTo>
                  <a:cubicBezTo>
                    <a:pt x="245" y="62"/>
                    <a:pt x="244" y="59"/>
                    <a:pt x="244" y="56"/>
                  </a:cubicBezTo>
                  <a:cubicBezTo>
                    <a:pt x="243" y="53"/>
                    <a:pt x="242" y="51"/>
                    <a:pt x="242" y="48"/>
                  </a:cubicBezTo>
                  <a:lnTo>
                    <a:pt x="242" y="2"/>
                  </a:lnTo>
                  <a:lnTo>
                    <a:pt x="235" y="2"/>
                  </a:lnTo>
                  <a:lnTo>
                    <a:pt x="235" y="48"/>
                  </a:lnTo>
                  <a:cubicBezTo>
                    <a:pt x="235" y="51"/>
                    <a:pt x="235" y="55"/>
                    <a:pt x="236" y="58"/>
                  </a:cubicBezTo>
                  <a:cubicBezTo>
                    <a:pt x="237" y="62"/>
                    <a:pt x="238" y="65"/>
                    <a:pt x="241" y="68"/>
                  </a:cubicBezTo>
                  <a:cubicBezTo>
                    <a:pt x="243" y="71"/>
                    <a:pt x="245" y="73"/>
                    <a:pt x="249" y="75"/>
                  </a:cubicBezTo>
                  <a:cubicBezTo>
                    <a:pt x="253" y="77"/>
                    <a:pt x="257" y="78"/>
                    <a:pt x="263" y="78"/>
                  </a:cubicBezTo>
                  <a:cubicBezTo>
                    <a:pt x="268" y="78"/>
                    <a:pt x="273" y="77"/>
                    <a:pt x="276" y="75"/>
                  </a:cubicBezTo>
                  <a:close/>
                  <a:moveTo>
                    <a:pt x="153" y="41"/>
                  </a:moveTo>
                  <a:lnTo>
                    <a:pt x="153" y="41"/>
                  </a:lnTo>
                  <a:lnTo>
                    <a:pt x="189" y="41"/>
                  </a:lnTo>
                  <a:lnTo>
                    <a:pt x="189" y="34"/>
                  </a:lnTo>
                  <a:lnTo>
                    <a:pt x="153" y="34"/>
                  </a:lnTo>
                  <a:lnTo>
                    <a:pt x="153" y="9"/>
                  </a:lnTo>
                  <a:lnTo>
                    <a:pt x="191" y="9"/>
                  </a:lnTo>
                  <a:lnTo>
                    <a:pt x="191" y="2"/>
                  </a:lnTo>
                  <a:lnTo>
                    <a:pt x="145" y="2"/>
                  </a:lnTo>
                  <a:lnTo>
                    <a:pt x="145" y="76"/>
                  </a:lnTo>
                  <a:lnTo>
                    <a:pt x="192" y="76"/>
                  </a:lnTo>
                  <a:lnTo>
                    <a:pt x="192" y="69"/>
                  </a:lnTo>
                  <a:lnTo>
                    <a:pt x="153" y="69"/>
                  </a:lnTo>
                  <a:lnTo>
                    <a:pt x="153" y="41"/>
                  </a:lnTo>
                  <a:close/>
                  <a:moveTo>
                    <a:pt x="71" y="76"/>
                  </a:moveTo>
                  <a:lnTo>
                    <a:pt x="71" y="76"/>
                  </a:lnTo>
                  <a:lnTo>
                    <a:pt x="78" y="76"/>
                  </a:lnTo>
                  <a:lnTo>
                    <a:pt x="78" y="41"/>
                  </a:lnTo>
                  <a:lnTo>
                    <a:pt x="119" y="41"/>
                  </a:lnTo>
                  <a:lnTo>
                    <a:pt x="119" y="76"/>
                  </a:lnTo>
                  <a:lnTo>
                    <a:pt x="126" y="76"/>
                  </a:lnTo>
                  <a:lnTo>
                    <a:pt x="126" y="2"/>
                  </a:lnTo>
                  <a:lnTo>
                    <a:pt x="119" y="2"/>
                  </a:lnTo>
                  <a:lnTo>
                    <a:pt x="119" y="34"/>
                  </a:lnTo>
                  <a:lnTo>
                    <a:pt x="78" y="34"/>
                  </a:lnTo>
                  <a:lnTo>
                    <a:pt x="78" y="2"/>
                  </a:lnTo>
                  <a:lnTo>
                    <a:pt x="71" y="2"/>
                  </a:lnTo>
                  <a:lnTo>
                    <a:pt x="71" y="76"/>
                  </a:lnTo>
                  <a:close/>
                  <a:moveTo>
                    <a:pt x="32" y="9"/>
                  </a:moveTo>
                  <a:lnTo>
                    <a:pt x="32" y="9"/>
                  </a:lnTo>
                  <a:lnTo>
                    <a:pt x="57" y="9"/>
                  </a:lnTo>
                  <a:lnTo>
                    <a:pt x="57" y="2"/>
                  </a:lnTo>
                  <a:lnTo>
                    <a:pt x="0" y="2"/>
                  </a:lnTo>
                  <a:lnTo>
                    <a:pt x="0" y="9"/>
                  </a:lnTo>
                  <a:lnTo>
                    <a:pt x="25" y="9"/>
                  </a:lnTo>
                  <a:lnTo>
                    <a:pt x="25" y="76"/>
                  </a:lnTo>
                  <a:lnTo>
                    <a:pt x="32" y="76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51237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E705819-29B4-45C9-B855-197147CE4474}"/>
              </a:ext>
            </a:extLst>
          </p:cNvPr>
          <p:cNvSpPr txBox="1"/>
          <p:nvPr/>
        </p:nvSpPr>
        <p:spPr>
          <a:xfrm>
            <a:off x="833784" y="893426"/>
            <a:ext cx="15309384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latin typeface="+mn-lt"/>
              </a:rPr>
              <a:t>Title here</a:t>
            </a:r>
          </a:p>
          <a:p>
            <a:r>
              <a:rPr lang="en-US" sz="4000" u="sng" dirty="0"/>
              <a:t>Presenting Author</a:t>
            </a:r>
            <a:r>
              <a:rPr lang="en-US" sz="4000" dirty="0"/>
              <a:t>, Additional Author(s), Sara </a:t>
            </a:r>
            <a:r>
              <a:rPr lang="en-US" sz="4000" dirty="0" err="1"/>
              <a:t>Sangtarash</a:t>
            </a:r>
            <a:r>
              <a:rPr lang="en-US" sz="4000" dirty="0"/>
              <a:t>, </a:t>
            </a:r>
            <a:r>
              <a:rPr lang="en-US" sz="4000" dirty="0" err="1"/>
              <a:t>Hatef</a:t>
            </a:r>
            <a:r>
              <a:rPr lang="en-US" sz="4000" dirty="0"/>
              <a:t> Sadeghi*</a:t>
            </a:r>
          </a:p>
          <a:p>
            <a:r>
              <a:rPr lang="en-US" sz="2800" dirty="0"/>
              <a:t>Device Modelling Group, School of Engineering, University of Warwick, Coventry, UK</a:t>
            </a:r>
          </a:p>
          <a:p>
            <a:r>
              <a:rPr lang="en-US" sz="2800" i="1" dirty="0"/>
              <a:t>* Corresponding author: Hatef.Sadeghi@warwick.ac.uk</a:t>
            </a:r>
            <a:endParaRPr lang="en-US" sz="2800" i="1" dirty="0">
              <a:latin typeface="+mn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A46E9F-026F-4FDE-82A0-B5883260F616}"/>
              </a:ext>
            </a:extLst>
          </p:cNvPr>
          <p:cNvSpPr/>
          <p:nvPr/>
        </p:nvSpPr>
        <p:spPr>
          <a:xfrm>
            <a:off x="871884" y="10058400"/>
            <a:ext cx="309216" cy="828000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9AAA729-AE80-4292-B75D-05AEE490B6FA}"/>
              </a:ext>
            </a:extLst>
          </p:cNvPr>
          <p:cNvSpPr/>
          <p:nvPr/>
        </p:nvSpPr>
        <p:spPr>
          <a:xfrm>
            <a:off x="871885" y="10455533"/>
            <a:ext cx="9546529" cy="6841867"/>
          </a:xfrm>
          <a:prstGeom prst="roundRect">
            <a:avLst>
              <a:gd name="adj" fmla="val 2131"/>
            </a:avLst>
          </a:prstGeom>
          <a:noFill/>
          <a:ln>
            <a:solidFill>
              <a:srgbClr val="51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1D4ABA-C514-4FDE-B2CD-AADCB03E35E3}"/>
              </a:ext>
            </a:extLst>
          </p:cNvPr>
          <p:cNvSpPr txBox="1"/>
          <p:nvPr/>
        </p:nvSpPr>
        <p:spPr>
          <a:xfrm>
            <a:off x="1178245" y="9993868"/>
            <a:ext cx="400335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+mn-lt"/>
              </a:rPr>
              <a:t> Introduction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4477C82-2F5B-4331-B494-E6EED9D0D82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3239720" y="4940301"/>
            <a:ext cx="7310121" cy="4737100"/>
          </a:xfrm>
          <a:prstGeom prst="rect">
            <a:avLst/>
          </a:prstGeom>
          <a:ln w="0"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EFF4058-D372-4045-AD1A-EBB78079BB35}"/>
              </a:ext>
            </a:extLst>
          </p:cNvPr>
          <p:cNvSpPr txBox="1"/>
          <p:nvPr/>
        </p:nvSpPr>
        <p:spPr>
          <a:xfrm>
            <a:off x="871884" y="5311102"/>
            <a:ext cx="123678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latin typeface="+mn-lt"/>
              </a:rPr>
              <a:t>Organic thermoelectric materials have potential for wearable heating, cooling, and energy generation devices at room temperature. Here, we demonstrate that a simultaneous enhancement of S and G can be achieved in single organic radical molecules. These results open a new avenue for the development of organic thermoelectric materials operating at room temperature.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F81CAB6-112E-41EE-8856-92350570C0BF}"/>
              </a:ext>
            </a:extLst>
          </p:cNvPr>
          <p:cNvSpPr/>
          <p:nvPr/>
        </p:nvSpPr>
        <p:spPr>
          <a:xfrm>
            <a:off x="10812810" y="10062865"/>
            <a:ext cx="309216" cy="828000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F251454-7CD5-4310-B4A3-283D52F7CA2A}"/>
              </a:ext>
            </a:extLst>
          </p:cNvPr>
          <p:cNvSpPr/>
          <p:nvPr/>
        </p:nvSpPr>
        <p:spPr>
          <a:xfrm>
            <a:off x="10812812" y="10459998"/>
            <a:ext cx="9584630" cy="6841867"/>
          </a:xfrm>
          <a:prstGeom prst="roundRect">
            <a:avLst>
              <a:gd name="adj" fmla="val 2131"/>
            </a:avLst>
          </a:prstGeom>
          <a:noFill/>
          <a:ln>
            <a:solidFill>
              <a:srgbClr val="51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595A69-F7D4-4AD6-ADE8-A644846134C8}"/>
              </a:ext>
            </a:extLst>
          </p:cNvPr>
          <p:cNvSpPr txBox="1"/>
          <p:nvPr/>
        </p:nvSpPr>
        <p:spPr>
          <a:xfrm>
            <a:off x="11119171" y="9998333"/>
            <a:ext cx="251494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+mn-lt"/>
              </a:rPr>
              <a:t> Impact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F76D1C-D6EB-4B27-BD0E-DDA4AD098C49}"/>
              </a:ext>
            </a:extLst>
          </p:cNvPr>
          <p:cNvSpPr/>
          <p:nvPr/>
        </p:nvSpPr>
        <p:spPr>
          <a:xfrm>
            <a:off x="866805" y="17602200"/>
            <a:ext cx="309216" cy="828000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B2991C9-3F14-4CEA-8540-7A84CF2DD27D}"/>
              </a:ext>
            </a:extLst>
          </p:cNvPr>
          <p:cNvSpPr/>
          <p:nvPr/>
        </p:nvSpPr>
        <p:spPr>
          <a:xfrm>
            <a:off x="866806" y="17999333"/>
            <a:ext cx="19530636" cy="6841867"/>
          </a:xfrm>
          <a:prstGeom prst="roundRect">
            <a:avLst>
              <a:gd name="adj" fmla="val 2131"/>
            </a:avLst>
          </a:prstGeom>
          <a:noFill/>
          <a:ln>
            <a:solidFill>
              <a:srgbClr val="51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542A95-7F74-4C97-92B8-BD2508E2B97C}"/>
              </a:ext>
            </a:extLst>
          </p:cNvPr>
          <p:cNvSpPr txBox="1"/>
          <p:nvPr/>
        </p:nvSpPr>
        <p:spPr>
          <a:xfrm>
            <a:off x="1173166" y="17537668"/>
            <a:ext cx="670911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+mn-lt"/>
              </a:rPr>
              <a:t> Result and Discussion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86238-414C-40BA-9D74-44D047F379C1}"/>
              </a:ext>
            </a:extLst>
          </p:cNvPr>
          <p:cNvSpPr/>
          <p:nvPr/>
        </p:nvSpPr>
        <p:spPr>
          <a:xfrm>
            <a:off x="905567" y="25262433"/>
            <a:ext cx="309216" cy="828000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DB0C76F-98B2-4418-9542-E9A2F6080B96}"/>
              </a:ext>
            </a:extLst>
          </p:cNvPr>
          <p:cNvSpPr/>
          <p:nvPr/>
        </p:nvSpPr>
        <p:spPr>
          <a:xfrm>
            <a:off x="905568" y="25659566"/>
            <a:ext cx="9546529" cy="3798421"/>
          </a:xfrm>
          <a:prstGeom prst="roundRect">
            <a:avLst>
              <a:gd name="adj" fmla="val 2131"/>
            </a:avLst>
          </a:prstGeom>
          <a:noFill/>
          <a:ln>
            <a:solidFill>
              <a:srgbClr val="51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BABE0D-225F-4C4C-8D39-2C9C79A51B92}"/>
              </a:ext>
            </a:extLst>
          </p:cNvPr>
          <p:cNvSpPr txBox="1"/>
          <p:nvPr/>
        </p:nvSpPr>
        <p:spPr>
          <a:xfrm>
            <a:off x="1211928" y="25197901"/>
            <a:ext cx="400335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+mn-lt"/>
              </a:rPr>
              <a:t> References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F340E97-09D5-4B59-9F03-B2F36F3EAB57}"/>
              </a:ext>
            </a:extLst>
          </p:cNvPr>
          <p:cNvSpPr/>
          <p:nvPr/>
        </p:nvSpPr>
        <p:spPr>
          <a:xfrm>
            <a:off x="10849667" y="25262433"/>
            <a:ext cx="309216" cy="828000"/>
          </a:xfrm>
          <a:prstGeom prst="rect">
            <a:avLst/>
          </a:prstGeom>
          <a:solidFill>
            <a:srgbClr val="512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B4CE928-7C0C-4585-A1A1-E954C1F147C1}"/>
              </a:ext>
            </a:extLst>
          </p:cNvPr>
          <p:cNvSpPr/>
          <p:nvPr/>
        </p:nvSpPr>
        <p:spPr>
          <a:xfrm>
            <a:off x="10849668" y="25659566"/>
            <a:ext cx="9546529" cy="3798421"/>
          </a:xfrm>
          <a:prstGeom prst="roundRect">
            <a:avLst>
              <a:gd name="adj" fmla="val 2131"/>
            </a:avLst>
          </a:prstGeom>
          <a:noFill/>
          <a:ln>
            <a:solidFill>
              <a:srgbClr val="512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A96763-3377-47DC-AD38-5B391878CB32}"/>
              </a:ext>
            </a:extLst>
          </p:cNvPr>
          <p:cNvSpPr txBox="1"/>
          <p:nvPr/>
        </p:nvSpPr>
        <p:spPr>
          <a:xfrm>
            <a:off x="11156028" y="25197901"/>
            <a:ext cx="594134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+mn-lt"/>
              </a:rPr>
              <a:t> </a:t>
            </a:r>
            <a:r>
              <a:rPr lang="en-GB" sz="5400" dirty="0"/>
              <a:t>Acknowledgements</a:t>
            </a:r>
            <a:endParaRPr lang="en-US" sz="5400" dirty="0">
              <a:latin typeface="+mn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B101F85-B9D9-4B1F-80C5-8DB2F5A1BB09}"/>
              </a:ext>
            </a:extLst>
          </p:cNvPr>
          <p:cNvSpPr txBox="1"/>
          <p:nvPr/>
        </p:nvSpPr>
        <p:spPr>
          <a:xfrm>
            <a:off x="11119172" y="26487566"/>
            <a:ext cx="44256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000000"/>
                </a:solidFill>
                <a:effectLst/>
              </a:rPr>
              <a:t>This research is supported by the UKRI for Future Leaders Fellowship number MR/S015329/2 and the Leverhulme Trust for Early Career Fellowship no. ECF-2018-375. </a:t>
            </a:r>
            <a:endParaRPr lang="en-GB" sz="2400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DF9A4DF2-F883-48BC-8D7B-F49F378D9725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5990497" y="26590226"/>
            <a:ext cx="3977305" cy="1126488"/>
          </a:xfrm>
          <a:prstGeom prst="rect">
            <a:avLst/>
          </a:prstGeom>
          <a:ln w="0">
            <a:noFill/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BB34CFC-4FB2-47AB-8591-5626AB5AE37F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5990497" y="27955457"/>
            <a:ext cx="3620897" cy="678311"/>
          </a:xfrm>
          <a:prstGeom prst="rect">
            <a:avLst/>
          </a:prstGeom>
          <a:ln w="0">
            <a:noFill/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69337B6F-DC77-4E3D-AAAE-B2C9814C0A32}"/>
              </a:ext>
            </a:extLst>
          </p:cNvPr>
          <p:cNvSpPr txBox="1"/>
          <p:nvPr/>
        </p:nvSpPr>
        <p:spPr>
          <a:xfrm>
            <a:off x="-3486150" y="5810558"/>
            <a:ext cx="1962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dirty="0">
                <a:latin typeface="+mn-lt"/>
              </a:rPr>
              <a:t>Abstract here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88B557-088C-43BE-967B-73D26DD4CB26}"/>
              </a:ext>
            </a:extLst>
          </p:cNvPr>
          <p:cNvCxnSpPr>
            <a:stCxn id="43" idx="3"/>
          </p:cNvCxnSpPr>
          <p:nvPr/>
        </p:nvCxnSpPr>
        <p:spPr>
          <a:xfrm flipV="1">
            <a:off x="-1524000" y="6410722"/>
            <a:ext cx="81915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5BFB37F-2C32-412B-A457-CF152DA86A46}"/>
              </a:ext>
            </a:extLst>
          </p:cNvPr>
          <p:cNvSpPr txBox="1"/>
          <p:nvPr/>
        </p:nvSpPr>
        <p:spPr>
          <a:xfrm>
            <a:off x="22459950" y="5810557"/>
            <a:ext cx="19621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dirty="0">
                <a:latin typeface="+mn-lt"/>
              </a:rPr>
              <a:t>Graphical abstract here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4684A8-5692-4771-A1E7-05FC00B50EB8}"/>
              </a:ext>
            </a:extLst>
          </p:cNvPr>
          <p:cNvCxnSpPr>
            <a:cxnSpLocks/>
            <a:stCxn id="44" idx="1"/>
          </p:cNvCxnSpPr>
          <p:nvPr/>
        </p:nvCxnSpPr>
        <p:spPr>
          <a:xfrm flipH="1">
            <a:off x="21459825" y="6687720"/>
            <a:ext cx="10001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CC3064DB-7134-40F0-B9FA-89B60B47012C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17372360" y="2791479"/>
            <a:ext cx="3080991" cy="496852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311903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147</Words>
  <Application>Microsoft Office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hs</dc:creator>
  <cp:lastModifiedBy>hs</cp:lastModifiedBy>
  <cp:revision>7</cp:revision>
  <dcterms:created xsi:type="dcterms:W3CDTF">2022-07-07T21:21:02Z</dcterms:created>
  <dcterms:modified xsi:type="dcterms:W3CDTF">2022-07-07T22:18:55Z</dcterms:modified>
</cp:coreProperties>
</file>